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重要通知</a:t>
            </a:r>
            <a:r>
              <a:rPr lang="en-US" altLang="zh-CN" b="1" dirty="0" smtClean="0">
                <a:solidFill>
                  <a:srgbClr val="0000FF"/>
                </a:solidFill>
              </a:rPr>
              <a:t/>
            </a:r>
            <a:br>
              <a:rPr lang="en-US" altLang="zh-CN" b="1" dirty="0" smtClean="0">
                <a:solidFill>
                  <a:srgbClr val="0000FF"/>
                </a:solidFill>
              </a:rPr>
            </a:br>
            <a:r>
              <a:rPr lang="zh-CN" altLang="en-US" b="1" dirty="0" smtClean="0">
                <a:solidFill>
                  <a:srgbClr val="0000FF"/>
                </a:solidFill>
              </a:rPr>
              <a:t>学校对课堂教学有新要求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8358246" cy="414340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</a:rPr>
              <a:t>        </a:t>
            </a:r>
            <a:r>
              <a:rPr lang="en-US" altLang="zh-CN" sz="24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 严格执行学校</a:t>
            </a: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旷课三次及以上者不得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参加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所修课程考核</a:t>
            </a:r>
            <a:r>
              <a:rPr lang="en-US" sz="2400" b="1" dirty="0" smtClean="0">
                <a:solidFill>
                  <a:srgbClr val="0000FF"/>
                </a:solidFill>
              </a:rPr>
              <a:t>”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的规定。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002060"/>
                </a:solidFill>
              </a:rPr>
              <a:t>         2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、学生上课要认真记录课堂笔记，任课 教师要定期检查学生的课堂笔记，原则上要求每讲授</a:t>
            </a:r>
            <a:r>
              <a:rPr lang="en-US" sz="2400" b="1" dirty="0" smtClean="0">
                <a:solidFill>
                  <a:srgbClr val="002060"/>
                </a:solidFill>
              </a:rPr>
              <a:t> 0.5 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学分 （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即</a:t>
            </a:r>
            <a:r>
              <a:rPr lang="en-US" sz="2400" b="1" dirty="0" smtClean="0">
                <a:solidFill>
                  <a:srgbClr val="002060"/>
                </a:solidFill>
              </a:rPr>
              <a:t>8 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学时）检查一次，把学生听课笔记检查情况作为课程平时成绩的重要组成部分（至少占平时成绩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的</a:t>
            </a:r>
            <a:r>
              <a:rPr lang="en-US" sz="2400" b="1" dirty="0" smtClean="0">
                <a:solidFill>
                  <a:srgbClr val="002060"/>
                </a:solidFill>
              </a:rPr>
              <a:t>50</a:t>
            </a:r>
            <a:r>
              <a:rPr lang="en-US" sz="2400" b="1" dirty="0" smtClean="0">
                <a:solidFill>
                  <a:srgbClr val="002060"/>
                </a:solidFill>
              </a:rPr>
              <a:t>%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），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学生上课无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听课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笔记者，平时成绩按零分计算。</a:t>
            </a:r>
            <a:endParaRPr lang="en-US" altLang="zh-CN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学校新要求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25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3</a:t>
            </a:r>
            <a:r>
              <a:rPr lang="zh-CN" altLang="en-US" b="1" dirty="0" smtClean="0">
                <a:solidFill>
                  <a:srgbClr val="002060"/>
                </a:solidFill>
              </a:rPr>
              <a:t>、任课教师要对学生的课堂</a:t>
            </a:r>
            <a:r>
              <a:rPr lang="zh-CN" altLang="en-US" b="1" dirty="0" smtClean="0">
                <a:solidFill>
                  <a:srgbClr val="002060"/>
                </a:solidFill>
              </a:rPr>
              <a:t>笔记评阅</a:t>
            </a:r>
            <a:r>
              <a:rPr lang="zh-CN" altLang="en-US" b="1" dirty="0" smtClean="0">
                <a:solidFill>
                  <a:srgbClr val="002060"/>
                </a:solidFill>
              </a:rPr>
              <a:t>打分，并结合作业、课堂测验等加强平时成绩的管理，</a:t>
            </a:r>
            <a:r>
              <a:rPr lang="zh-CN" altLang="en-US" b="1" dirty="0" smtClean="0">
                <a:solidFill>
                  <a:srgbClr val="0000FF"/>
                </a:solidFill>
              </a:rPr>
              <a:t>平时成绩不合格者，不能参加所修课程的结课考核。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4</a:t>
            </a:r>
            <a:r>
              <a:rPr lang="zh-CN" altLang="en-US" b="1" dirty="0" smtClean="0">
                <a:solidFill>
                  <a:srgbClr val="002060"/>
                </a:solidFill>
              </a:rPr>
              <a:t>、课程考核命题要力求科学，学院要加强对命题质量的审核，发挥考核对教学质量 的促进作用，实现以考促教、以考促学。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178</Words>
  <PresentationFormat>全屏显示(4:3)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重要通知 学校对课堂教学有新要求</vt:lpstr>
      <vt:lpstr>学校新要求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重要通知 学校对课堂教学有新要求</dc:title>
  <dc:creator>sxyang</dc:creator>
  <cp:lastModifiedBy>sxyang</cp:lastModifiedBy>
  <cp:revision>2</cp:revision>
  <dcterms:created xsi:type="dcterms:W3CDTF">2018-03-03T03:17:18Z</dcterms:created>
  <dcterms:modified xsi:type="dcterms:W3CDTF">2018-03-03T03:57:27Z</dcterms:modified>
</cp:coreProperties>
</file>