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Override3.xml" ContentType="application/vnd.openxmlformats-officedocument.themeOverride+xml"/>
  <Override PartName="/ppt/notesSlides/notesSlide1.xml" ContentType="application/vnd.openxmlformats-officedocument.presentationml.notesSlide+xml"/>
  <Override PartName="/ppt/theme/themeOverride4.xml" ContentType="application/vnd.openxmlformats-officedocument.themeOverride+xml"/>
  <Override PartName="/ppt/notesSlides/notesSlide2.xml" ContentType="application/vnd.openxmlformats-officedocument.presentationml.notesSlide+xml"/>
  <Override PartName="/ppt/theme/themeOverride5.xml" ContentType="application/vnd.openxmlformats-officedocument.themeOverride+xml"/>
  <Override PartName="/ppt/notesSlides/notesSlide3.xml" ContentType="application/vnd.openxmlformats-officedocument.presentationml.notesSlide+xml"/>
  <Override PartName="/ppt/theme/themeOverride6.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notesSlides/notesSlide7.xml" ContentType="application/vnd.openxmlformats-officedocument.presentationml.notesSlide+xml"/>
  <Override PartName="/ppt/theme/themeOverride1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 id="2147483924" r:id="rId3"/>
    <p:sldMasterId id="2147483937" r:id="rId4"/>
    <p:sldMasterId id="2147483949" r:id="rId5"/>
    <p:sldMasterId id="2147484153" r:id="rId6"/>
    <p:sldMasterId id="2147484165" r:id="rId7"/>
    <p:sldMasterId id="2147484177" r:id="rId8"/>
    <p:sldMasterId id="2147484191" r:id="rId9"/>
  </p:sldMasterIdLst>
  <p:notesMasterIdLst>
    <p:notesMasterId r:id="rId63"/>
  </p:notesMasterIdLst>
  <p:sldIdLst>
    <p:sldId id="454" r:id="rId10"/>
    <p:sldId id="455" r:id="rId11"/>
    <p:sldId id="456" r:id="rId12"/>
    <p:sldId id="457" r:id="rId13"/>
    <p:sldId id="458" r:id="rId14"/>
    <p:sldId id="459" r:id="rId15"/>
    <p:sldId id="460" r:id="rId16"/>
    <p:sldId id="461" r:id="rId17"/>
    <p:sldId id="462" r:id="rId18"/>
    <p:sldId id="463" r:id="rId19"/>
    <p:sldId id="464" r:id="rId20"/>
    <p:sldId id="465" r:id="rId21"/>
    <p:sldId id="466" r:id="rId22"/>
    <p:sldId id="467" r:id="rId23"/>
    <p:sldId id="468" r:id="rId24"/>
    <p:sldId id="469" r:id="rId25"/>
    <p:sldId id="470" r:id="rId26"/>
    <p:sldId id="471" r:id="rId27"/>
    <p:sldId id="472" r:id="rId28"/>
    <p:sldId id="473" r:id="rId29"/>
    <p:sldId id="474" r:id="rId30"/>
    <p:sldId id="475" r:id="rId31"/>
    <p:sldId id="676" r:id="rId32"/>
    <p:sldId id="677" r:id="rId33"/>
    <p:sldId id="678" r:id="rId34"/>
    <p:sldId id="679" r:id="rId35"/>
    <p:sldId id="409" r:id="rId36"/>
    <p:sldId id="681" r:id="rId37"/>
    <p:sldId id="683" r:id="rId38"/>
    <p:sldId id="680" r:id="rId39"/>
    <p:sldId id="682" r:id="rId40"/>
    <p:sldId id="699" r:id="rId41"/>
    <p:sldId id="684" r:id="rId42"/>
    <p:sldId id="685" r:id="rId43"/>
    <p:sldId id="686" r:id="rId44"/>
    <p:sldId id="687" r:id="rId45"/>
    <p:sldId id="688" r:id="rId46"/>
    <p:sldId id="689" r:id="rId47"/>
    <p:sldId id="690" r:id="rId48"/>
    <p:sldId id="691" r:id="rId49"/>
    <p:sldId id="692" r:id="rId50"/>
    <p:sldId id="693" r:id="rId51"/>
    <p:sldId id="694" r:id="rId52"/>
    <p:sldId id="695" r:id="rId53"/>
    <p:sldId id="564" r:id="rId54"/>
    <p:sldId id="565" r:id="rId55"/>
    <p:sldId id="649" r:id="rId56"/>
    <p:sldId id="568" r:id="rId57"/>
    <p:sldId id="569" r:id="rId58"/>
    <p:sldId id="631" r:id="rId59"/>
    <p:sldId id="652" r:id="rId60"/>
    <p:sldId id="563" r:id="rId61"/>
    <p:sldId id="614" r:id="rId6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90FEF9"/>
    <a:srgbClr val="FFFF99"/>
    <a:srgbClr val="FF0000"/>
    <a:srgbClr val="E4DF0B"/>
    <a:srgbClr val="01AB15"/>
    <a:srgbClr val="FFFFCC"/>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89926" autoAdjust="0"/>
  </p:normalViewPr>
  <p:slideViewPr>
    <p:cSldViewPr>
      <p:cViewPr>
        <p:scale>
          <a:sx n="70" d="100"/>
          <a:sy n="70" d="100"/>
        </p:scale>
        <p:origin x="-1590" y="-312"/>
      </p:cViewPr>
      <p:guideLst>
        <p:guide orient="horz" pos="2160"/>
        <p:guide pos="2880"/>
      </p:guideLst>
    </p:cSldViewPr>
  </p:slideViewPr>
  <p:notesTextViewPr>
    <p:cViewPr>
      <p:scale>
        <a:sx n="100" d="100"/>
        <a:sy n="100" d="100"/>
      </p:scale>
      <p:origin x="0" y="0"/>
    </p:cViewPr>
  </p:notesTextViewPr>
  <p:sorterViewPr>
    <p:cViewPr>
      <p:scale>
        <a:sx n="50" d="100"/>
        <a:sy n="50" d="100"/>
      </p:scale>
      <p:origin x="0" y="5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1740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972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740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740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740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031116D-27D9-48E5-B52A-A9DF8E483B72}" type="slidenum">
              <a:rPr lang="en-US" altLang="zh-CN"/>
              <a:pPr>
                <a:defRPr/>
              </a:pPr>
              <a:t>‹#›</a:t>
            </a:fld>
            <a:endParaRPr lang="en-US" altLang="zh-CN"/>
          </a:p>
        </p:txBody>
      </p:sp>
    </p:spTree>
    <p:extLst>
      <p:ext uri="{BB962C8B-B14F-4D97-AF65-F5344CB8AC3E}">
        <p14:creationId xmlns:p14="http://schemas.microsoft.com/office/powerpoint/2010/main" val="41045603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8B3D9A-3B29-4FDD-93AE-93710B982C02}"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251486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8B3D9A-3B29-4FDD-93AE-93710B982C02}"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251486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8B3D9A-3B29-4FDD-93AE-93710B982C02}"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251486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8B3D9A-3B29-4FDD-93AE-93710B982C02}"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251486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9A85B84-A896-49DB-ABE2-07E50709A24F}" type="slidenum">
              <a:rPr lang="zh-CN" altLang="en-US">
                <a:solidFill>
                  <a:prstClr val="black"/>
                </a:solidFill>
              </a:rPr>
              <a:pPr/>
              <a:t>34</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ln/>
        </p:spPr>
      </p:sp>
      <p:sp>
        <p:nvSpPr>
          <p:cNvPr id="65539" name="备注占位符 2"/>
          <p:cNvSpPr>
            <a:spLocks noGrp="1"/>
          </p:cNvSpPr>
          <p:nvPr>
            <p:ph type="body" idx="1"/>
          </p:nvPr>
        </p:nvSpPr>
        <p:spPr>
          <a:noFill/>
          <a:ln/>
        </p:spPr>
        <p:txBody>
          <a:bodyPr/>
          <a:lstStyle/>
          <a:p>
            <a:endParaRPr lang="zh-CN" altLang="en-US" smtClean="0">
              <a:ea typeface="宋体" charset="-122"/>
            </a:endParaRPr>
          </a:p>
        </p:txBody>
      </p:sp>
      <p:sp>
        <p:nvSpPr>
          <p:cNvPr id="65540" name="灯片编号占位符 3"/>
          <p:cNvSpPr>
            <a:spLocks noGrp="1"/>
          </p:cNvSpPr>
          <p:nvPr>
            <p:ph type="sldNum" sz="quarter" idx="5"/>
          </p:nvPr>
        </p:nvSpPr>
        <p:spPr>
          <a:noFill/>
        </p:spPr>
        <p:txBody>
          <a:bodyPr/>
          <a:lstStyle/>
          <a:p>
            <a:fld id="{5BE7C7D4-17FC-4A68-84FA-913C90C628C6}" type="slidenum">
              <a:rPr lang="en-US" altLang="zh-CN" smtClean="0">
                <a:ea typeface="宋体" charset="-122"/>
              </a:rPr>
              <a:pPr/>
              <a:t>50</a:t>
            </a:fld>
            <a:endParaRPr lang="en-US"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audio" Target="../media/audio1.wav"/></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BBBD3D1-C262-488C-8751-7A99B5AB0A4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0422C88-E8D3-42D5-84B5-A1DDF1EB4768}" type="slidenum">
              <a:rPr lang="en-US" altLang="zh-CN"/>
              <a:pPr>
                <a:defRPr/>
              </a:pPr>
              <a:t>‹#›</a:t>
            </a:fld>
            <a:endParaRPr lang="en-US" altLang="zh-C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6" name="灯片编号占位符 5"/>
          <p:cNvSpPr>
            <a:spLocks noGrp="1"/>
          </p:cNvSpPr>
          <p:nvPr>
            <p:ph type="sldNum" sz="quarter" idx="11"/>
          </p:nvPr>
        </p:nvSpPr>
        <p:spPr/>
        <p:txBody>
          <a:bodyPr/>
          <a:lstStyle>
            <a:lvl1pPr>
              <a:defRPr/>
            </a:lvl1pPr>
          </a:lstStyle>
          <a:p>
            <a:pPr>
              <a:defRPr/>
            </a:pPr>
            <a:fld id="{7726A4C3-A23A-4292-93A5-9A0D985C7FE0}" type="slidenum">
              <a:rPr lang="en-US" altLang="zh-CN">
                <a:solidFill>
                  <a:srgbClr val="FFFFFF"/>
                </a:solidFill>
              </a:rPr>
              <a:pPr>
                <a:defRPr/>
              </a:pPr>
              <a:t>‹#›</a:t>
            </a:fld>
            <a:endParaRPr lang="en-US" altLang="zh-CN">
              <a:solidFill>
                <a:srgbClr val="FFFFFF"/>
              </a:solidFill>
            </a:endParaRPr>
          </a:p>
        </p:txBody>
      </p:sp>
      <p:sp>
        <p:nvSpPr>
          <p:cNvPr id="7" name="日期占位符 6"/>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10779537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5" name="灯片编号占位符 4"/>
          <p:cNvSpPr>
            <a:spLocks noGrp="1"/>
          </p:cNvSpPr>
          <p:nvPr>
            <p:ph type="sldNum" sz="quarter" idx="11"/>
          </p:nvPr>
        </p:nvSpPr>
        <p:spPr/>
        <p:txBody>
          <a:bodyPr/>
          <a:lstStyle>
            <a:lvl1pPr>
              <a:defRPr/>
            </a:lvl1pPr>
          </a:lstStyle>
          <a:p>
            <a:pPr>
              <a:defRPr/>
            </a:pPr>
            <a:fld id="{D79EA43A-C9B2-4154-ACDF-70ADBC926ED7}" type="slidenum">
              <a:rPr lang="en-US" altLang="zh-CN">
                <a:solidFill>
                  <a:srgbClr val="FFFFFF"/>
                </a:solidFill>
              </a:rPr>
              <a:pPr>
                <a:defRPr/>
              </a:pPr>
              <a:t>‹#›</a:t>
            </a:fld>
            <a:endParaRPr lang="en-US" altLang="zh-CN">
              <a:solidFill>
                <a:srgbClr val="FFFFFF"/>
              </a:solidFill>
            </a:endParaRPr>
          </a:p>
        </p:txBody>
      </p:sp>
      <p:sp>
        <p:nvSpPr>
          <p:cNvPr id="6" name="日期占位符 5"/>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40667419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5" name="灯片编号占位符 4"/>
          <p:cNvSpPr>
            <a:spLocks noGrp="1"/>
          </p:cNvSpPr>
          <p:nvPr>
            <p:ph type="sldNum" sz="quarter" idx="11"/>
          </p:nvPr>
        </p:nvSpPr>
        <p:spPr/>
        <p:txBody>
          <a:bodyPr/>
          <a:lstStyle>
            <a:lvl1pPr>
              <a:defRPr/>
            </a:lvl1pPr>
          </a:lstStyle>
          <a:p>
            <a:pPr>
              <a:defRPr/>
            </a:pPr>
            <a:fld id="{C478290E-2091-4DB6-B735-E0B955F9B3B1}" type="slidenum">
              <a:rPr lang="en-US" altLang="zh-CN">
                <a:solidFill>
                  <a:srgbClr val="FFFFFF"/>
                </a:solidFill>
              </a:rPr>
              <a:pPr>
                <a:defRPr/>
              </a:pPr>
              <a:t>‹#›</a:t>
            </a:fld>
            <a:endParaRPr lang="en-US" altLang="zh-CN">
              <a:solidFill>
                <a:srgbClr val="FFFFFF"/>
              </a:solidFill>
            </a:endParaRPr>
          </a:p>
        </p:txBody>
      </p:sp>
      <p:sp>
        <p:nvSpPr>
          <p:cNvPr id="6" name="日期占位符 5"/>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161298137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4" name="灯片编号占位符 4"/>
          <p:cNvSpPr txBox="1">
            <a:spLocks/>
          </p:cNvSpPr>
          <p:nvPr userDrawn="1"/>
        </p:nvSpPr>
        <p:spPr bwMode="auto">
          <a:xfrm>
            <a:off x="8358188" y="785813"/>
            <a:ext cx="785812" cy="320675"/>
          </a:xfrm>
          <a:prstGeom prst="rect">
            <a:avLst/>
          </a:prstGeom>
          <a:noFill/>
          <a:ln w="9525">
            <a:noFill/>
            <a:miter lim="800000"/>
            <a:headEnd/>
            <a:tailEnd/>
          </a:ln>
          <a:effectLst/>
        </p:spPr>
        <p:txBody>
          <a:bodyPr/>
          <a:lstStyle>
            <a:lvl1pPr>
              <a:defRPr/>
            </a:lvl1pPr>
          </a:lstStyle>
          <a:p>
            <a:pPr algn="ctr">
              <a:defRPr/>
            </a:pPr>
            <a:fld id="{9800E4E0-0355-4F3E-B327-51FAFE89DD46}" type="slidenum">
              <a:rPr lang="en-US" altLang="zh-CN" sz="1200" smtClean="0">
                <a:solidFill>
                  <a:srgbClr val="FFFFFF"/>
                </a:solidFill>
                <a:latin typeface="Verdana"/>
                <a:ea typeface="宋体" charset="-122"/>
              </a:rPr>
              <a:pPr algn="ctr">
                <a:defRPr/>
              </a:pPr>
              <a:t>‹#›</a:t>
            </a:fld>
            <a:endParaRPr lang="en-US" altLang="zh-CN" sz="1200">
              <a:solidFill>
                <a:srgbClr val="FFFFFF"/>
              </a:solidFill>
              <a:latin typeface="Verdana"/>
              <a:ea typeface="宋体" charset="-122"/>
            </a:endParaRPr>
          </a:p>
        </p:txBody>
      </p:sp>
      <p:sp>
        <p:nvSpPr>
          <p:cNvPr id="2" name="标题 1"/>
          <p:cNvSpPr>
            <a:spLocks noGrp="1"/>
          </p:cNvSpPr>
          <p:nvPr>
            <p:ph type="title"/>
          </p:nvPr>
        </p:nvSpPr>
        <p:spPr>
          <a:xfrm>
            <a:off x="304800" y="152400"/>
            <a:ext cx="84582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152525"/>
            <a:ext cx="8229600" cy="5248275"/>
          </a:xfrm>
        </p:spPr>
        <p:txBody>
          <a:bodyPr/>
          <a:lstStyle/>
          <a:p>
            <a:pPr lvl="0"/>
            <a:r>
              <a:rPr lang="zh-CN" altLang="en-US" noProof="0" smtClean="0"/>
              <a:t>单击图标添加表格</a:t>
            </a:r>
          </a:p>
        </p:txBody>
      </p:sp>
      <p:sp>
        <p:nvSpPr>
          <p:cNvPr id="5" name="页脚占位符 3"/>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6" name="灯片编号占位符 4"/>
          <p:cNvSpPr>
            <a:spLocks noGrp="1"/>
          </p:cNvSpPr>
          <p:nvPr>
            <p:ph type="sldNum" sz="quarter" idx="11"/>
          </p:nvPr>
        </p:nvSpPr>
        <p:spPr>
          <a:xfrm>
            <a:off x="3505200" y="6461125"/>
            <a:ext cx="2133600" cy="320675"/>
          </a:xfrm>
        </p:spPr>
        <p:txBody>
          <a:bodyPr/>
          <a:lstStyle>
            <a:lvl1pPr>
              <a:defRPr/>
            </a:lvl1pPr>
          </a:lstStyle>
          <a:p>
            <a:pPr>
              <a:defRPr/>
            </a:pPr>
            <a:fld id="{4F65A26B-CB3C-4B70-B655-B5CEE04964B6}" type="slidenum">
              <a:rPr lang="en-US" altLang="zh-CN">
                <a:solidFill>
                  <a:srgbClr val="FFFFFF"/>
                </a:solidFill>
              </a:rPr>
              <a:pPr>
                <a:defRPr/>
              </a:pPr>
              <a:t>‹#›</a:t>
            </a:fld>
            <a:endParaRPr lang="en-US" altLang="zh-CN">
              <a:solidFill>
                <a:srgbClr val="FFFFFF"/>
              </a:solidFill>
            </a:endParaRPr>
          </a:p>
        </p:txBody>
      </p:sp>
      <p:sp>
        <p:nvSpPr>
          <p:cNvPr id="7" name="日期占位符 5"/>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2489097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2624BED-9A63-4158-924D-1C5DA9BA2698}"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0274" name="Rectangle 2"/>
          <p:cNvSpPr>
            <a:spLocks noGrp="1" noChangeArrowheads="1"/>
          </p:cNvSpPr>
          <p:nvPr>
            <p:ph type="ctrTitle"/>
          </p:nvPr>
        </p:nvSpPr>
        <p:spPr>
          <a:xfrm>
            <a:off x="685800" y="2438400"/>
            <a:ext cx="7772400" cy="1143000"/>
          </a:xfrm>
        </p:spPr>
        <p:txBody>
          <a:bodyPr anchor="b"/>
          <a:lstStyle>
            <a:lvl1pPr>
              <a:defRPr/>
            </a:lvl1pPr>
          </a:lstStyle>
          <a:p>
            <a:r>
              <a:rPr lang="en-US" altLang="zh-CN"/>
              <a:t>Click to edit Master title style</a:t>
            </a:r>
          </a:p>
        </p:txBody>
      </p:sp>
      <p:sp>
        <p:nvSpPr>
          <p:cNvPr id="310275" name="Rectangle 3"/>
          <p:cNvSpPr>
            <a:spLocks noGrp="1" noChangeArrowheads="1"/>
          </p:cNvSpPr>
          <p:nvPr>
            <p:ph type="subTitle" idx="1"/>
          </p:nvPr>
        </p:nvSpPr>
        <p:spPr>
          <a:xfrm>
            <a:off x="1295400" y="3581400"/>
            <a:ext cx="6400800" cy="1752600"/>
          </a:xfrm>
        </p:spPr>
        <p:txBody>
          <a:bodyPr/>
          <a:lstStyle>
            <a:lvl1pPr marL="0" indent="0" algn="ctr">
              <a:buFontTx/>
              <a:buNone/>
              <a:defRPr/>
            </a:lvl1pPr>
          </a:lstStyle>
          <a:p>
            <a:r>
              <a:rPr lang="en-US" altLang="zh-CN"/>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D536B57-78CF-4755-A6FB-3FADDB31422B}"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F075A56-85E6-4087-A51D-FCCD05C3D5A9}"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E2BA193-EA89-40AE-B576-4670EE784CD7}"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12BE906-5C0D-44A2-B23D-2016BBF9D804}"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7C6BCB9E-08C3-4988-AE0D-C1EEA9DB9D3B}"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125FB57-C313-47A0-B41C-34ADF16C8B6C}"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B6A5FB07-4F8D-42AA-81A4-208BB26A7B7E}"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734A811-B8BB-4382-A112-FF3A41B3B72D}"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CFB3798-8D6D-4E90-AACB-F19FB3E43307}" type="slidenum">
              <a:rPr lang="en-US" altLang="zh-CN"/>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C737D8A-9028-4729-89FE-A4F3D8C0CC40}"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ABFFFA3-A5FA-4492-9CCB-5BD1D6986624}"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ECE17A8-8F7B-4482-94DE-EBB5DD8D7F48}"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bwMode="auto">
          <a:xfrm>
            <a:off x="685800" y="990600"/>
            <a:ext cx="7772400" cy="13716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4000"/>
            </a:lvl1pPr>
          </a:lstStyle>
          <a:p>
            <a:r>
              <a:rPr lang="zh-CN" altLang="en-US"/>
              <a:t>单击此处编辑母版标题样式</a:t>
            </a:r>
          </a:p>
        </p:txBody>
      </p:sp>
      <p:sp>
        <p:nvSpPr>
          <p:cNvPr id="20483" name="Rectangle 3"/>
          <p:cNvSpPr>
            <a:spLocks noGrp="1" noChangeArrowheads="1"/>
          </p:cNvSpPr>
          <p:nvPr>
            <p:ph type="subTitle" idx="1"/>
          </p:nvPr>
        </p:nvSpPr>
        <p:spPr bwMode="auto">
          <a:xfrm>
            <a:off x="1447800" y="3429000"/>
            <a:ext cx="7010400" cy="1600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buFont typeface="Wingdings" pitchFamily="2" charset="2"/>
              <a:buNone/>
              <a:defRPr sz="2800"/>
            </a:lvl1pPr>
          </a:lstStyle>
          <a:p>
            <a:r>
              <a:rPr lang="zh-CN" altLang="en-US"/>
              <a:t>单击此处编辑母版副标题样式</a:t>
            </a:r>
          </a:p>
        </p:txBody>
      </p:sp>
      <p:sp>
        <p:nvSpPr>
          <p:cNvPr id="20484" name="Rectangle 4"/>
          <p:cNvSpPr>
            <a:spLocks noGrp="1" noChangeArrowheads="1"/>
          </p:cNvSpPr>
          <p:nvPr>
            <p:ph type="dt" sz="half" idx="2"/>
          </p:nvPr>
        </p:nvSpPr>
        <p:spPr bwMode="auto">
          <a:xfrm>
            <a:off x="6858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defRPr sz="1200">
                <a:latin typeface="+mn-lt"/>
              </a:defRPr>
            </a:lvl1pPr>
          </a:lstStyle>
          <a:p>
            <a:endParaRPr lang="en-US" altLang="zh-CN"/>
          </a:p>
        </p:txBody>
      </p:sp>
      <p:sp>
        <p:nvSpPr>
          <p:cNvPr id="20485" name="Rectangle 5"/>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200">
                <a:latin typeface="+mn-lt"/>
              </a:defRPr>
            </a:lvl1pPr>
          </a:lstStyle>
          <a:p>
            <a:endParaRPr lang="en-US" altLang="zh-CN"/>
          </a:p>
        </p:txBody>
      </p:sp>
      <p:sp>
        <p:nvSpPr>
          <p:cNvPr id="20486" name="Rectangle 6"/>
          <p:cNvSpPr>
            <a:spLocks noGrp="1" noChangeArrowheads="1"/>
          </p:cNvSpPr>
          <p:nvPr>
            <p:ph type="sldNum" sz="quarter" idx="4"/>
          </p:nvPr>
        </p:nvSpPr>
        <p:spPr bwMode="auto">
          <a:xfrm>
            <a:off x="65532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200">
                <a:latin typeface="+mn-lt"/>
              </a:defRPr>
            </a:lvl1pPr>
          </a:lstStyle>
          <a:p>
            <a:fld id="{AD328E2E-D140-453A-8D01-A942CC7AAC52}" type="slidenum">
              <a:rPr lang="en-US" altLang="zh-CN"/>
              <a:pPr/>
              <a:t>‹#›</a:t>
            </a:fld>
            <a:endParaRPr lang="en-US" altLang="zh-CN"/>
          </a:p>
        </p:txBody>
      </p:sp>
      <p:sp>
        <p:nvSpPr>
          <p:cNvPr id="20487"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algn="l"/>
            <a:endParaRPr lang="zh-CN" altLang="zh-CN" sz="2400">
              <a:latin typeface="Times New Roman" pitchFamily="18" charset="0"/>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ECD356F-F086-4701-8BD7-D2ACE2A25F67}" type="slidenum">
              <a:rPr lang="en-US" altLang="zh-CN"/>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093200" cy="6856413"/>
            <a:chOff x="0" y="0"/>
            <a:chExt cx="5728" cy="4319"/>
          </a:xfrm>
        </p:grpSpPr>
        <p:grpSp>
          <p:nvGrpSpPr>
            <p:cNvPr id="3" name="Group 3"/>
            <p:cNvGrpSpPr>
              <a:grpSpLocks/>
            </p:cNvGrpSpPr>
            <p:nvPr userDrawn="1"/>
          </p:nvGrpSpPr>
          <p:grpSpPr bwMode="auto">
            <a:xfrm>
              <a:off x="962" y="1947"/>
              <a:ext cx="4766" cy="119"/>
              <a:chOff x="993" y="1028"/>
              <a:chExt cx="4766" cy="119"/>
            </a:xfrm>
          </p:grpSpPr>
          <p:sp>
            <p:nvSpPr>
              <p:cNvPr id="23556" name="Rectangle 4"/>
              <p:cNvSpPr>
                <a:spLocks noChangeArrowheads="1"/>
              </p:cNvSpPr>
              <p:nvPr userDrawn="1"/>
            </p:nvSpPr>
            <p:spPr bwMode="ltGray">
              <a:xfrm>
                <a:off x="996" y="1035"/>
                <a:ext cx="4763" cy="106"/>
              </a:xfrm>
              <a:prstGeom prst="rect">
                <a:avLst/>
              </a:prstGeom>
              <a:gradFill rotWithShape="0">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1"/>
              </a:gradFill>
              <a:ln w="9525">
                <a:noFill/>
                <a:miter lim="800000"/>
                <a:headEnd/>
                <a:tailEnd/>
              </a:ln>
              <a:effectLst/>
            </p:spPr>
            <p:txBody>
              <a:bodyPr/>
              <a:lstStyle/>
              <a:p>
                <a:endParaRPr lang="zh-CN" altLang="en-US"/>
              </a:p>
            </p:txBody>
          </p:sp>
          <p:sp>
            <p:nvSpPr>
              <p:cNvPr id="23557" name="Line 5"/>
              <p:cNvSpPr>
                <a:spLocks noChangeShapeType="1"/>
              </p:cNvSpPr>
              <p:nvPr userDrawn="1"/>
            </p:nvSpPr>
            <p:spPr bwMode="ltGray">
              <a:xfrm>
                <a:off x="999" y="1145"/>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3558" name="Line 6"/>
              <p:cNvSpPr>
                <a:spLocks noChangeShapeType="1"/>
              </p:cNvSpPr>
              <p:nvPr userDrawn="1"/>
            </p:nvSpPr>
            <p:spPr bwMode="ltGray">
              <a:xfrm>
                <a:off x="999" y="1121"/>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3559" name="Line 7"/>
              <p:cNvSpPr>
                <a:spLocks noChangeShapeType="1"/>
              </p:cNvSpPr>
              <p:nvPr userDrawn="1"/>
            </p:nvSpPr>
            <p:spPr bwMode="ltGray">
              <a:xfrm>
                <a:off x="999" y="1091"/>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3560" name="Line 8"/>
              <p:cNvSpPr>
                <a:spLocks noChangeShapeType="1"/>
              </p:cNvSpPr>
              <p:nvPr userDrawn="1"/>
            </p:nvSpPr>
            <p:spPr bwMode="ltGray">
              <a:xfrm>
                <a:off x="999" y="1057"/>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3561" name="Freeform 9"/>
              <p:cNvSpPr>
                <a:spLocks/>
              </p:cNvSpPr>
              <p:nvPr userDrawn="1"/>
            </p:nvSpPr>
            <p:spPr bwMode="ltGray">
              <a:xfrm>
                <a:off x="993" y="1028"/>
                <a:ext cx="4765" cy="119"/>
              </a:xfrm>
              <a:custGeom>
                <a:avLst/>
                <a:gdLst/>
                <a:ahLst/>
                <a:cxnLst>
                  <a:cxn ang="0">
                    <a:pos x="0" y="118"/>
                  </a:cxn>
                  <a:cxn ang="0">
                    <a:pos x="0" y="0"/>
                  </a:cxn>
                  <a:cxn ang="0">
                    <a:pos x="4764" y="0"/>
                  </a:cxn>
                </a:cxnLst>
                <a:rect l="0" t="0" r="r" b="b"/>
                <a:pathLst>
                  <a:path w="4765" h="119">
                    <a:moveTo>
                      <a:pt x="0" y="118"/>
                    </a:moveTo>
                    <a:lnTo>
                      <a:pt x="0" y="0"/>
                    </a:lnTo>
                    <a:lnTo>
                      <a:pt x="4764" y="0"/>
                    </a:lnTo>
                  </a:path>
                </a:pathLst>
              </a:custGeom>
              <a:noFill/>
              <a:ln w="12700" cap="rnd" cmpd="sng">
                <a:solidFill>
                  <a:srgbClr val="FFCC66"/>
                </a:solidFill>
                <a:prstDash val="solid"/>
                <a:round/>
                <a:headEnd type="none" w="sm" len="sm"/>
                <a:tailEnd type="none" w="sm" len="sm"/>
              </a:ln>
              <a:effectLst/>
            </p:spPr>
            <p:txBody>
              <a:bodyPr/>
              <a:lstStyle/>
              <a:p>
                <a:endParaRPr lang="zh-CN" altLang="en-US"/>
              </a:p>
            </p:txBody>
          </p:sp>
        </p:grpSp>
        <p:grpSp>
          <p:nvGrpSpPr>
            <p:cNvPr id="4" name="Group 10"/>
            <p:cNvGrpSpPr>
              <a:grpSpLocks/>
            </p:cNvGrpSpPr>
            <p:nvPr userDrawn="1"/>
          </p:nvGrpSpPr>
          <p:grpSpPr bwMode="auto">
            <a:xfrm>
              <a:off x="0" y="0"/>
              <a:ext cx="928" cy="4319"/>
              <a:chOff x="0" y="0"/>
              <a:chExt cx="928" cy="4319"/>
            </a:xfrm>
          </p:grpSpPr>
          <p:sp>
            <p:nvSpPr>
              <p:cNvPr id="23563" name="Rectangle 11"/>
              <p:cNvSpPr>
                <a:spLocks noChangeArrowheads="1"/>
              </p:cNvSpPr>
              <p:nvPr/>
            </p:nvSpPr>
            <p:spPr bwMode="ltGray">
              <a:xfrm>
                <a:off x="0" y="0"/>
                <a:ext cx="923" cy="4319"/>
              </a:xfrm>
              <a:prstGeom prst="rect">
                <a:avLst/>
              </a:prstGeom>
              <a:solidFill>
                <a:schemeClr val="bg1"/>
              </a:solidFill>
              <a:ln w="9525">
                <a:noFill/>
                <a:miter lim="800000"/>
                <a:headEnd/>
                <a:tailEnd/>
              </a:ln>
              <a:effectLst/>
            </p:spPr>
            <p:txBody>
              <a:bodyPr/>
              <a:lstStyle/>
              <a:p>
                <a:endParaRPr lang="zh-CN" altLang="en-US"/>
              </a:p>
            </p:txBody>
          </p:sp>
          <p:grpSp>
            <p:nvGrpSpPr>
              <p:cNvPr id="5" name="Group 12"/>
              <p:cNvGrpSpPr>
                <a:grpSpLocks/>
              </p:cNvGrpSpPr>
              <p:nvPr userDrawn="1"/>
            </p:nvGrpSpPr>
            <p:grpSpPr bwMode="auto">
              <a:xfrm>
                <a:off x="0" y="41"/>
                <a:ext cx="928" cy="4035"/>
                <a:chOff x="0" y="41"/>
                <a:chExt cx="928" cy="4035"/>
              </a:xfrm>
            </p:grpSpPr>
            <p:pic>
              <p:nvPicPr>
                <p:cNvPr id="23565" name="Picture 13"/>
                <p:cNvPicPr>
                  <a:picLocks noChangeArrowheads="1"/>
                </p:cNvPicPr>
                <p:nvPr/>
              </p:nvPicPr>
              <p:blipFill>
                <a:blip r:embed="rId2"/>
                <a:srcRect/>
                <a:stretch>
                  <a:fillRect/>
                </a:stretch>
              </p:blipFill>
              <p:spPr bwMode="ltGray">
                <a:xfrm>
                  <a:off x="0" y="1014"/>
                  <a:ext cx="920" cy="944"/>
                </a:xfrm>
                <a:prstGeom prst="rect">
                  <a:avLst/>
                </a:prstGeom>
                <a:noFill/>
                <a:ln w="9525">
                  <a:noFill/>
                  <a:miter lim="800000"/>
                  <a:headEnd/>
                  <a:tailEnd/>
                </a:ln>
                <a:effectLst/>
              </p:spPr>
            </p:pic>
            <p:sp>
              <p:nvSpPr>
                <p:cNvPr id="23566" name="Freeform 14"/>
                <p:cNvSpPr>
                  <a:spLocks/>
                </p:cNvSpPr>
                <p:nvPr/>
              </p:nvSpPr>
              <p:spPr bwMode="ltGray">
                <a:xfrm>
                  <a:off x="38" y="41"/>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sp>
              <p:nvSpPr>
                <p:cNvPr id="23567" name="Freeform 15"/>
                <p:cNvSpPr>
                  <a:spLocks/>
                </p:cNvSpPr>
                <p:nvPr/>
              </p:nvSpPr>
              <p:spPr bwMode="ltGray">
                <a:xfrm>
                  <a:off x="6" y="2087"/>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sp>
              <p:nvSpPr>
                <p:cNvPr id="23568" name="Freeform 16"/>
                <p:cNvSpPr>
                  <a:spLocks/>
                </p:cNvSpPr>
                <p:nvPr/>
              </p:nvSpPr>
              <p:spPr bwMode="ltGray">
                <a:xfrm>
                  <a:off x="6" y="3160"/>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grpSp>
        </p:grpSp>
      </p:grpSp>
      <p:sp>
        <p:nvSpPr>
          <p:cNvPr id="23569" name="Rectangle 17"/>
          <p:cNvSpPr>
            <a:spLocks noGrp="1" noChangeArrowheads="1"/>
          </p:cNvSpPr>
          <p:nvPr>
            <p:ph type="ctrTitle"/>
          </p:nvPr>
        </p:nvSpPr>
        <p:spPr>
          <a:xfrm>
            <a:off x="1652588" y="1806575"/>
            <a:ext cx="7391400" cy="1143000"/>
          </a:xfrm>
        </p:spPr>
        <p:txBody>
          <a:bodyPr/>
          <a:lstStyle>
            <a:lvl1pPr>
              <a:defRPr/>
            </a:lvl1pPr>
          </a:lstStyle>
          <a:p>
            <a:r>
              <a:rPr lang="zh-CN" altLang="en-US"/>
              <a:t>单击此处编辑母版标题样式</a:t>
            </a:r>
          </a:p>
        </p:txBody>
      </p:sp>
      <p:sp>
        <p:nvSpPr>
          <p:cNvPr id="23570" name="Rectangle 18"/>
          <p:cNvSpPr>
            <a:spLocks noGrp="1" noChangeArrowheads="1"/>
          </p:cNvSpPr>
          <p:nvPr>
            <p:ph type="subTitle" idx="1"/>
          </p:nvPr>
        </p:nvSpPr>
        <p:spPr>
          <a:xfrm>
            <a:off x="2590800" y="3559175"/>
            <a:ext cx="6400800" cy="1752600"/>
          </a:xfrm>
        </p:spPr>
        <p:txBody>
          <a:bodyPr/>
          <a:lstStyle>
            <a:lvl1pPr marL="0" indent="0">
              <a:buFont typeface="Wingdings" pitchFamily="2" charset="2"/>
              <a:buNone/>
              <a:defRPr/>
            </a:lvl1pPr>
          </a:lstStyle>
          <a:p>
            <a:r>
              <a:rPr lang="zh-CN" altLang="en-US"/>
              <a:t>单击此处编辑母版副标题样式</a:t>
            </a:r>
          </a:p>
        </p:txBody>
      </p:sp>
      <p:sp>
        <p:nvSpPr>
          <p:cNvPr id="23571" name="Rectangle 19"/>
          <p:cNvSpPr>
            <a:spLocks noGrp="1" noChangeArrowheads="1"/>
          </p:cNvSpPr>
          <p:nvPr>
            <p:ph type="dt" sz="half" idx="2"/>
          </p:nvPr>
        </p:nvSpPr>
        <p:spPr>
          <a:xfrm>
            <a:off x="1524000" y="6350000"/>
            <a:ext cx="1724025" cy="457200"/>
          </a:xfrm>
        </p:spPr>
        <p:txBody>
          <a:bodyPr anchor="b"/>
          <a:lstStyle>
            <a:lvl1pPr>
              <a:defRPr/>
            </a:lvl1pPr>
          </a:lstStyle>
          <a:p>
            <a:endParaRPr lang="en-US" altLang="zh-CN"/>
          </a:p>
        </p:txBody>
      </p:sp>
      <p:sp>
        <p:nvSpPr>
          <p:cNvPr id="23572" name="Rectangle 20"/>
          <p:cNvSpPr>
            <a:spLocks noGrp="1" noChangeArrowheads="1"/>
          </p:cNvSpPr>
          <p:nvPr>
            <p:ph type="ftr" sz="quarter" idx="3"/>
          </p:nvPr>
        </p:nvSpPr>
        <p:spPr>
          <a:xfrm>
            <a:off x="3643313" y="6350000"/>
            <a:ext cx="3449637" cy="457200"/>
          </a:xfrm>
        </p:spPr>
        <p:txBody>
          <a:bodyPr anchor="b"/>
          <a:lstStyle>
            <a:lvl1pPr>
              <a:defRPr/>
            </a:lvl1pPr>
          </a:lstStyle>
          <a:p>
            <a:endParaRPr lang="en-US" altLang="zh-CN"/>
          </a:p>
        </p:txBody>
      </p:sp>
      <p:sp>
        <p:nvSpPr>
          <p:cNvPr id="23573" name="Rectangle 21"/>
          <p:cNvSpPr>
            <a:spLocks noGrp="1" noChangeArrowheads="1"/>
          </p:cNvSpPr>
          <p:nvPr>
            <p:ph type="sldNum" sz="quarter" idx="4"/>
          </p:nvPr>
        </p:nvSpPr>
        <p:spPr>
          <a:xfrm>
            <a:off x="7391400" y="6350000"/>
            <a:ext cx="1724025" cy="457200"/>
          </a:xfrm>
        </p:spPr>
        <p:txBody>
          <a:bodyPr anchor="b"/>
          <a:lstStyle>
            <a:lvl1pPr>
              <a:defRPr/>
            </a:lvl1pPr>
          </a:lstStyle>
          <a:p>
            <a:fld id="{E108AC54-5DB0-4929-AF70-08149A87EA58}" type="slidenum">
              <a:rPr lang="en-US" altLang="zh-CN"/>
              <a:pPr/>
              <a:t>‹#›</a:t>
            </a:fld>
            <a:endParaRPr lang="en-US" altLang="zh-CN"/>
          </a:p>
        </p:txBody>
      </p:sp>
    </p:spTree>
  </p:cSld>
  <p:clrMapOvr>
    <a:masterClrMapping/>
  </p:clrMapOvr>
  <p:transition spd="med">
    <p:zo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9C2452A-7214-46E0-8090-8E8BE4E3A3D7}" type="slidenum">
              <a:rPr lang="en-US" altLang="zh-CN"/>
              <a:pPr/>
              <a:t>‹#›</a:t>
            </a:fld>
            <a:endParaRPr lang="en-US" altLang="zh-CN"/>
          </a:p>
        </p:txBody>
      </p:sp>
    </p:spTree>
  </p:cSld>
  <p:clrMapOvr>
    <a:masterClrMapping/>
  </p:clrMapOvr>
  <p:transition spd="med">
    <p:zo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EA0301F-259C-4352-957D-9AF36C7AF196}" type="slidenum">
              <a:rPr lang="en-US" altLang="zh-CN"/>
              <a:pPr/>
              <a:t>‹#›</a:t>
            </a:fld>
            <a:endParaRPr lang="en-US" altLang="zh-CN"/>
          </a:p>
        </p:txBody>
      </p:sp>
    </p:spTree>
  </p:cSld>
  <p:clrMapOvr>
    <a:masterClrMapping/>
  </p:clrMapOvr>
  <p:transition spd="med">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479550" y="1981200"/>
            <a:ext cx="37369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368925" y="1981200"/>
            <a:ext cx="37369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5150818-4B0F-4E22-9EF2-88EDDBE8B0EA}" type="slidenum">
              <a:rPr lang="en-US" altLang="zh-CN"/>
              <a:pPr/>
              <a:t>‹#›</a:t>
            </a:fld>
            <a:endParaRPr lang="en-US" altLang="zh-CN"/>
          </a:p>
        </p:txBody>
      </p:sp>
    </p:spTree>
  </p:cSld>
  <p:clrMapOvr>
    <a:masterClrMapping/>
  </p:clrMapOvr>
  <p:transition spd="med">
    <p:zo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814DD27A-9EAA-40D7-8235-CB3E5704FA7D}" type="slidenum">
              <a:rPr lang="en-US" altLang="zh-CN"/>
              <a:pPr/>
              <a:t>‹#›</a:t>
            </a:fld>
            <a:endParaRPr lang="en-US" altLang="zh-CN"/>
          </a:p>
        </p:txBody>
      </p:sp>
    </p:spTree>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4C9A5BD-12FE-43C7-A839-EF295E11C91D}" type="slidenum">
              <a:rPr lang="en-US" altLang="zh-CN"/>
              <a:pPr>
                <a:defRPr/>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534DB46D-1E6D-41F3-BD48-2BF70564489E}" type="slidenum">
              <a:rPr lang="en-US" altLang="zh-CN"/>
              <a:pPr/>
              <a:t>‹#›</a:t>
            </a:fld>
            <a:endParaRPr lang="en-US" altLang="zh-CN"/>
          </a:p>
        </p:txBody>
      </p:sp>
    </p:spTree>
  </p:cSld>
  <p:clrMapOvr>
    <a:masterClrMapping/>
  </p:clrMapOvr>
  <p:transition spd="med">
    <p:zo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D8471F2B-6ACD-4F3A-835F-8BB2338E0F44}" type="slidenum">
              <a:rPr lang="en-US" altLang="zh-CN"/>
              <a:pPr/>
              <a:t>‹#›</a:t>
            </a:fld>
            <a:endParaRPr lang="en-US" altLang="zh-CN"/>
          </a:p>
        </p:txBody>
      </p:sp>
    </p:spTree>
  </p:cSld>
  <p:clrMapOvr>
    <a:masterClrMapping/>
  </p:clrMapOvr>
  <p:transition spd="med">
    <p:zo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F3863DA-AFF7-4A58-8A00-17544932F951}" type="slidenum">
              <a:rPr lang="en-US" altLang="zh-CN"/>
              <a:pPr/>
              <a:t>‹#›</a:t>
            </a:fld>
            <a:endParaRPr lang="en-US" altLang="zh-CN"/>
          </a:p>
        </p:txBody>
      </p:sp>
    </p:spTree>
  </p:cSld>
  <p:clrMapOvr>
    <a:masterClrMapping/>
  </p:clrMapOvr>
  <p:transition spd="med">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536EE8D-0DC4-44CB-AFD3-4C3D67E5D3C7}" type="slidenum">
              <a:rPr lang="en-US" altLang="zh-CN"/>
              <a:pPr/>
              <a:t>‹#›</a:t>
            </a:fld>
            <a:endParaRPr lang="en-US" altLang="zh-CN"/>
          </a:p>
        </p:txBody>
      </p:sp>
    </p:spTree>
  </p:cSld>
  <p:clrMapOvr>
    <a:masterClrMapping/>
  </p:clrMapOvr>
  <p:transition spd="med">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C0E7152-A5DC-4F8E-A22E-6B17EC6E08C9}" type="slidenum">
              <a:rPr lang="en-US" altLang="zh-CN"/>
              <a:pPr/>
              <a:t>‹#›</a:t>
            </a:fld>
            <a:endParaRPr lang="en-US" altLang="zh-CN"/>
          </a:p>
        </p:txBody>
      </p:sp>
    </p:spTree>
  </p:cSld>
  <p:clrMapOvr>
    <a:masterClrMapping/>
  </p:clrMapOvr>
  <p:transition spd="med">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9313" y="304800"/>
            <a:ext cx="1906587"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479550" y="304800"/>
            <a:ext cx="5567363" cy="5791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DFAC901-0C3A-4FE9-86C4-119E3D50C4C6}" type="slidenum">
              <a:rPr lang="en-US" altLang="zh-CN"/>
              <a:pPr/>
              <a:t>‹#›</a:t>
            </a:fld>
            <a:endParaRPr lang="en-US" altLang="zh-CN"/>
          </a:p>
        </p:txBody>
      </p:sp>
    </p:spTree>
  </p:cSld>
  <p:clrMapOvr>
    <a:masterClrMapping/>
  </p:clrMapOvr>
  <p:transition spd="med">
    <p:zo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bwMode="auto">
          <a:xfrm>
            <a:off x="685800" y="990600"/>
            <a:ext cx="7772400" cy="13716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4000"/>
            </a:lvl1pPr>
          </a:lstStyle>
          <a:p>
            <a:r>
              <a:rPr lang="zh-CN" altLang="en-US"/>
              <a:t>单击此处编辑母版标题样式</a:t>
            </a:r>
          </a:p>
        </p:txBody>
      </p:sp>
      <p:sp>
        <p:nvSpPr>
          <p:cNvPr id="96259" name="Rectangle 3"/>
          <p:cNvSpPr>
            <a:spLocks noGrp="1" noChangeArrowheads="1"/>
          </p:cNvSpPr>
          <p:nvPr>
            <p:ph type="subTitle" idx="1"/>
          </p:nvPr>
        </p:nvSpPr>
        <p:spPr bwMode="auto">
          <a:xfrm>
            <a:off x="1447800" y="3429000"/>
            <a:ext cx="7010400" cy="1600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buFont typeface="Wingdings" pitchFamily="2" charset="2"/>
              <a:buNone/>
              <a:defRPr sz="2800"/>
            </a:lvl1pPr>
          </a:lstStyle>
          <a:p>
            <a:r>
              <a:rPr lang="zh-CN" altLang="en-US"/>
              <a:t>单击此处编辑母版副标题样式</a:t>
            </a:r>
          </a:p>
        </p:txBody>
      </p:sp>
      <p:sp>
        <p:nvSpPr>
          <p:cNvPr id="96260" name="Rectangle 4"/>
          <p:cNvSpPr>
            <a:spLocks noGrp="1" noChangeArrowheads="1"/>
          </p:cNvSpPr>
          <p:nvPr>
            <p:ph type="dt" sz="half" idx="2"/>
          </p:nvPr>
        </p:nvSpPr>
        <p:spPr bwMode="auto">
          <a:xfrm>
            <a:off x="6858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defRPr sz="1200">
                <a:latin typeface="+mn-lt"/>
              </a:defRPr>
            </a:lvl1pPr>
          </a:lstStyle>
          <a:p>
            <a:endParaRPr lang="en-US" altLang="zh-CN"/>
          </a:p>
        </p:txBody>
      </p:sp>
      <p:sp>
        <p:nvSpPr>
          <p:cNvPr id="96261" name="Rectangle 5"/>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200">
                <a:latin typeface="+mn-lt"/>
              </a:defRPr>
            </a:lvl1pPr>
          </a:lstStyle>
          <a:p>
            <a:endParaRPr lang="en-US" altLang="zh-CN"/>
          </a:p>
        </p:txBody>
      </p:sp>
      <p:sp>
        <p:nvSpPr>
          <p:cNvPr id="96262" name="Rectangle 6"/>
          <p:cNvSpPr>
            <a:spLocks noGrp="1" noChangeArrowheads="1"/>
          </p:cNvSpPr>
          <p:nvPr>
            <p:ph type="sldNum" sz="quarter" idx="4"/>
          </p:nvPr>
        </p:nvSpPr>
        <p:spPr bwMode="auto">
          <a:xfrm>
            <a:off x="6553200" y="62484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200">
                <a:latin typeface="+mn-lt"/>
              </a:defRPr>
            </a:lvl1pPr>
          </a:lstStyle>
          <a:p>
            <a:fld id="{AF1AB279-2F85-47A3-B997-A9C2490557B7}" type="slidenum">
              <a:rPr lang="en-US" altLang="zh-CN"/>
              <a:pPr/>
              <a:t>‹#›</a:t>
            </a:fld>
            <a:endParaRPr lang="en-US" altLang="zh-CN"/>
          </a:p>
        </p:txBody>
      </p:sp>
      <p:sp>
        <p:nvSpPr>
          <p:cNvPr id="96263" name="AutoShape 7"/>
          <p:cNvSpPr>
            <a:spLocks noChangeArrowheads="1"/>
          </p:cNvSpPr>
          <p:nvPr/>
        </p:nvSpPr>
        <p:spPr bwMode="auto">
          <a:xfrm>
            <a:off x="685800" y="2393950"/>
            <a:ext cx="7772400" cy="109538"/>
          </a:xfrm>
          <a:custGeom>
            <a:avLst/>
            <a:gdLst>
              <a:gd name="G0" fmla="+- 618 0 0"/>
              <a:gd name="T0" fmla="*/ 0 w 1000"/>
              <a:gd name="T1" fmla="*/ 0 h 1000"/>
              <a:gd name="T2" fmla="*/ 0 w 1000"/>
              <a:gd name="T3" fmla="*/ 0 h 1000"/>
              <a:gd name="T4" fmla="*/ 0 w 1000"/>
              <a:gd name="T5" fmla="*/ 0 h 1000"/>
              <a:gd name="T6" fmla="*/ 0 w 1000"/>
              <a:gd name="T7" fmla="*/ 0 h 1000"/>
              <a:gd name="T8" fmla="*/ 0 w 1000"/>
              <a:gd name="T9" fmla="*/ 0 h 1000"/>
              <a:gd name="T10" fmla="*/ 0 w 1000"/>
              <a:gd name="T11" fmla="*/ 0 h 1000"/>
              <a:gd name="T12" fmla="*/ 3163 w 1000"/>
              <a:gd name="T13" fmla="*/ 3163 h 1000"/>
              <a:gd name="T14" fmla="*/ 18437 w 1000"/>
              <a:gd name="T15" fmla="*/ 18437 h 1000"/>
            </a:gdLst>
            <a:ahLst/>
            <a:cxnLst>
              <a:cxn ang="0">
                <a:pos x="T0" y="T1"/>
              </a:cxn>
              <a:cxn ang="0">
                <a:pos x="T2" y="T3"/>
              </a:cxn>
              <a:cxn ang="0">
                <a:pos x="T4" y="T5"/>
              </a:cxn>
              <a:cxn ang="0">
                <a:pos x="T6" y="T7"/>
              </a:cxn>
              <a:cxn ang="0">
                <a:pos x="T8" y="T9"/>
              </a:cxn>
              <a:cxn ang="0">
                <a:pos x="T10" y="T11"/>
              </a:cxn>
            </a:cxnLst>
            <a:rect l="T12" t="T13" r="T14" b="T15"/>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miter lim="800000"/>
            <a:headEnd/>
            <a:tailEnd/>
          </a:ln>
        </p:spPr>
        <p:txBody>
          <a:bodyPr/>
          <a:lstStyle/>
          <a:p>
            <a:pPr algn="l"/>
            <a:endParaRPr lang="zh-CN" sz="2400">
              <a:latin typeface="Times New Roman"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BB6CC851-08AC-4733-B38B-158D70E08F39}" type="slidenum">
              <a:rPr lang="en-US" altLang="zh-CN"/>
              <a:pPr>
                <a:defRPr/>
              </a:pPr>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BBBD3D1-C262-488C-8751-7A99B5AB0A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42377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FB3798-8D6D-4E90-AACB-F19FB3E433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987168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CD356F-F086-4701-8BD7-D2ACE2A25F6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87482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A510A61-431D-4907-BB24-B8E4DEB0CA08}" type="slidenum">
              <a:rPr lang="en-US" altLang="zh-CN"/>
              <a:pPr>
                <a:defRPr/>
              </a:pPr>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C9A5BD-12FE-43C7-A839-EF295E11C91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961857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B6CC851-08AC-4733-B38B-158D70E08F3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372197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A510A61-431D-4907-BB24-B8E4DEB0CA0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395182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C816E4A-63A0-4460-B6BB-C426344B2A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780728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CD99019-5B15-4933-8BBA-EE417CD92A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881281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0F5D59-B361-4405-9FAA-C817E4A5CCA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969552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22C88-E8D3-42D5-84B5-A1DDF1EB47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082091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624BED-9A63-4158-924D-1C5DA9BA269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913748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BBBD3D1-C262-488C-8751-7A99B5AB0A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234127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FB3798-8D6D-4E90-AACB-F19FB3E433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39318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C816E4A-63A0-4460-B6BB-C426344B2AF2}" type="slidenum">
              <a:rPr lang="en-US" altLang="zh-CN"/>
              <a:pPr>
                <a:defRPr/>
              </a:pPr>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CD356F-F086-4701-8BD7-D2ACE2A25F6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223656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C9A5BD-12FE-43C7-A839-EF295E11C91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341880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B6CC851-08AC-4733-B38B-158D70E08F3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160567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A510A61-431D-4907-BB24-B8E4DEB0CA0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36993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C816E4A-63A0-4460-B6BB-C426344B2A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829431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CD99019-5B15-4933-8BBA-EE417CD92A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4151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0F5D59-B361-4405-9FAA-C817E4A5CCA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34876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22C88-E8D3-42D5-84B5-A1DDF1EB47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290699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624BED-9A63-4158-924D-1C5DA9BA269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474551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25923">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573"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7"/>
            <a:ext cx="7854696" cy="1752600"/>
          </a:xfrm>
        </p:spPr>
        <p:txBody>
          <a:bodyPr lIns="0" rIns="25923"/>
          <a:lstStyle>
            <a:lvl1pPr marL="0" marR="45716" indent="0" algn="r">
              <a:buNone/>
              <a:defRPr>
                <a:solidFill>
                  <a:schemeClr val="tx1"/>
                </a:solidFill>
              </a:defRPr>
            </a:lvl1pPr>
            <a:lvl2pPr marL="457156" indent="0" algn="ctr">
              <a:buNone/>
            </a:lvl2pPr>
            <a:lvl3pPr marL="914313" indent="0" algn="ctr">
              <a:buNone/>
            </a:lvl3pPr>
            <a:lvl4pPr marL="1371469" indent="0" algn="ctr">
              <a:buNone/>
            </a:lvl4pPr>
            <a:lvl5pPr marL="1828625" indent="0" algn="ctr">
              <a:buNone/>
            </a:lvl5pPr>
            <a:lvl6pPr marL="2285782" indent="0" algn="ctr">
              <a:buNone/>
            </a:lvl6pPr>
            <a:lvl7pPr marL="2742938" indent="0" algn="ctr">
              <a:buNone/>
            </a:lvl7pPr>
            <a:lvl8pPr marL="3200094" indent="0" algn="ctr">
              <a:buNone/>
            </a:lvl8pPr>
            <a:lvl9pPr marL="3657251"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lvl1pPr>
          </a:lstStyle>
          <a:p>
            <a:pPr>
              <a:defRPr/>
            </a:pPr>
            <a:endParaRPr lang="zh-CN" altLang="zh-CN">
              <a:solidFill>
                <a:srgbClr val="DBF5F9">
                  <a:shade val="90000"/>
                </a:srgbClr>
              </a:solidFill>
            </a:endParaRPr>
          </a:p>
        </p:txBody>
      </p:sp>
      <p:sp>
        <p:nvSpPr>
          <p:cNvPr id="5" name="页脚占位符 18"/>
          <p:cNvSpPr>
            <a:spLocks noGrp="1"/>
          </p:cNvSpPr>
          <p:nvPr>
            <p:ph type="ftr" sz="quarter" idx="11"/>
          </p:nvPr>
        </p:nvSpPr>
        <p:spPr/>
        <p:txBody>
          <a:bodyPr/>
          <a:lstStyle>
            <a:lvl1pPr>
              <a:defRPr/>
            </a:lvl1pPr>
          </a:lstStyle>
          <a:p>
            <a:pPr>
              <a:defRPr/>
            </a:pPr>
            <a:endParaRPr lang="zh-CN" altLang="zh-CN">
              <a:solidFill>
                <a:srgbClr val="DBF5F9">
                  <a:shade val="90000"/>
                </a:srgbClr>
              </a:solidFill>
            </a:endParaRPr>
          </a:p>
        </p:txBody>
      </p:sp>
      <p:sp>
        <p:nvSpPr>
          <p:cNvPr id="6" name="灯片编号占位符 26"/>
          <p:cNvSpPr>
            <a:spLocks noGrp="1"/>
          </p:cNvSpPr>
          <p:nvPr>
            <p:ph type="sldNum" sz="quarter" idx="12"/>
          </p:nvPr>
        </p:nvSpPr>
        <p:spPr/>
        <p:txBody>
          <a:bodyPr/>
          <a:lstStyle>
            <a:lvl1pPr>
              <a:defRPr>
                <a:solidFill>
                  <a:srgbClr val="D1EAEE"/>
                </a:solidFill>
              </a:defRPr>
            </a:lvl1pPr>
          </a:lstStyle>
          <a:p>
            <a:fld id="{971A6220-D58A-4AF1-84FB-A4B29CFF1513}" type="slidenum">
              <a:rPr lang="zh-CN" altLang="zh-CN"/>
              <a:pPr/>
              <a:t>‹#›</a:t>
            </a:fld>
            <a:endParaRPr lang="zh-CN" altLang="zh-CN"/>
          </a:p>
        </p:txBody>
      </p:sp>
    </p:spTree>
    <p:extLst>
      <p:ext uri="{BB962C8B-B14F-4D97-AF65-F5344CB8AC3E}">
        <p14:creationId xmlns:p14="http://schemas.microsoft.com/office/powerpoint/2010/main" val="3406671181"/>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CD99019-5B15-4933-8BBA-EE417CD92A07}" type="slidenum">
              <a:rPr lang="en-US" altLang="zh-CN"/>
              <a:pPr>
                <a:defRPr/>
              </a:pPr>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fld id="{9AA84F88-990B-4FC9-916C-4BA1A2667B68}" type="slidenum">
              <a:rPr lang="zh-CN" altLang="en-US"/>
              <a:pPr/>
              <a:t>‹#›</a:t>
            </a:fld>
            <a:endParaRPr lang="zh-CN" altLang="en-US"/>
          </a:p>
        </p:txBody>
      </p:sp>
    </p:spTree>
    <p:extLst>
      <p:ext uri="{BB962C8B-B14F-4D97-AF65-F5344CB8AC3E}">
        <p14:creationId xmlns:p14="http://schemas.microsoft.com/office/powerpoint/2010/main" val="32658488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3"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573"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3" y="2704664"/>
            <a:ext cx="7772400" cy="1509712"/>
          </a:xfrm>
        </p:spPr>
        <p:txBody>
          <a:bodyPr lIns="64808" rIns="64808"/>
          <a:lstStyle>
            <a:lvl1pPr marL="0" indent="0">
              <a:buNone/>
              <a:defRPr sz="2187">
                <a:solidFill>
                  <a:schemeClr val="tx1"/>
                </a:solidFill>
              </a:defRPr>
            </a:lvl1pPr>
            <a:lvl2pPr>
              <a:buNone/>
              <a:defRPr sz="1834">
                <a:solidFill>
                  <a:schemeClr val="tx1">
                    <a:tint val="75000"/>
                  </a:schemeClr>
                </a:solidFill>
              </a:defRPr>
            </a:lvl2pPr>
            <a:lvl3pPr>
              <a:buNone/>
              <a:defRPr sz="1622">
                <a:solidFill>
                  <a:schemeClr val="tx1">
                    <a:tint val="75000"/>
                  </a:schemeClr>
                </a:solidFill>
              </a:defRPr>
            </a:lvl3pPr>
            <a:lvl4pPr>
              <a:buNone/>
              <a:defRPr sz="1411">
                <a:solidFill>
                  <a:schemeClr val="tx1">
                    <a:tint val="75000"/>
                  </a:schemeClr>
                </a:solidFill>
              </a:defRPr>
            </a:lvl4pPr>
            <a:lvl5pPr>
              <a:buNone/>
              <a:defRPr sz="1411">
                <a:solidFill>
                  <a:schemeClr val="tx1">
                    <a:tint val="75000"/>
                  </a:schemeClr>
                </a:solidFill>
              </a:defRPr>
            </a:lvl5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DBF5F9">
                  <a:shade val="90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DBF5F9">
                  <a:shade val="90000"/>
                </a:srgbClr>
              </a:solidFill>
            </a:endParaRPr>
          </a:p>
        </p:txBody>
      </p:sp>
      <p:sp>
        <p:nvSpPr>
          <p:cNvPr id="6" name="灯片编号占位符 5"/>
          <p:cNvSpPr>
            <a:spLocks noGrp="1"/>
          </p:cNvSpPr>
          <p:nvPr>
            <p:ph type="sldNum" sz="quarter" idx="12"/>
          </p:nvPr>
        </p:nvSpPr>
        <p:spPr/>
        <p:txBody>
          <a:bodyPr/>
          <a:lstStyle>
            <a:lvl1pPr>
              <a:defRPr>
                <a:solidFill>
                  <a:srgbClr val="D1EAEE"/>
                </a:solidFill>
              </a:defRPr>
            </a:lvl1pPr>
          </a:lstStyle>
          <a:p>
            <a:fld id="{68CD69BD-8FA3-4C38-AE47-0924E877EBE6}" type="slidenum">
              <a:rPr lang="zh-CN" altLang="en-US"/>
              <a:pPr/>
              <a:t>‹#›</a:t>
            </a:fld>
            <a:endParaRPr lang="zh-CN" altLang="en-US"/>
          </a:p>
        </p:txBody>
      </p:sp>
    </p:spTree>
    <p:extLst>
      <p:ext uri="{BB962C8B-B14F-4D97-AF65-F5344CB8AC3E}">
        <p14:creationId xmlns:p14="http://schemas.microsoft.com/office/powerpoint/2010/main" val="3599826164"/>
      </p:ext>
    </p:extLst>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10"/>
            </a:lvl1pPr>
            <a:lvl2pPr>
              <a:defRPr sz="2398"/>
            </a:lvl2pPr>
            <a:lvl3pPr>
              <a:defRPr sz="1975"/>
            </a:lvl3pPr>
            <a:lvl4pPr>
              <a:defRPr sz="1834"/>
            </a:lvl4pPr>
            <a:lvl5pPr>
              <a:defRPr sz="1834"/>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10"/>
            </a:lvl1pPr>
            <a:lvl2pPr>
              <a:defRPr sz="2398"/>
            </a:lvl2pPr>
            <a:lvl3pPr>
              <a:defRPr sz="1975"/>
            </a:lvl3pPr>
            <a:lvl4pPr>
              <a:defRPr sz="1834"/>
            </a:lvl4pPr>
            <a:lvl5pPr>
              <a:defRPr sz="1834"/>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6"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7" name="灯片编号占位符 17"/>
          <p:cNvSpPr>
            <a:spLocks noGrp="1"/>
          </p:cNvSpPr>
          <p:nvPr>
            <p:ph type="sldNum" sz="quarter" idx="12"/>
          </p:nvPr>
        </p:nvSpPr>
        <p:spPr/>
        <p:txBody>
          <a:bodyPr/>
          <a:lstStyle>
            <a:lvl1pPr>
              <a:defRPr/>
            </a:lvl1pPr>
          </a:lstStyle>
          <a:p>
            <a:fld id="{FB896303-7B82-4148-903E-6225D815DDDB}" type="slidenum">
              <a:rPr lang="zh-CN" altLang="en-US"/>
              <a:pPr/>
              <a:t>‹#›</a:t>
            </a:fld>
            <a:endParaRPr lang="zh-CN" altLang="en-US"/>
          </a:p>
        </p:txBody>
      </p:sp>
    </p:spTree>
    <p:extLst>
      <p:ext uri="{BB962C8B-B14F-4D97-AF65-F5344CB8AC3E}">
        <p14:creationId xmlns:p14="http://schemas.microsoft.com/office/powerpoint/2010/main" val="9064698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9"/>
            <a:ext cx="4040188" cy="659352"/>
          </a:xfrm>
        </p:spPr>
        <p:txBody>
          <a:bodyPr lIns="64808" tIns="0" rIns="64808" bIns="0" anchor="ctr">
            <a:noAutofit/>
          </a:bodyPr>
          <a:lstStyle>
            <a:lvl1pPr marL="0" indent="0">
              <a:buNone/>
              <a:defRPr sz="2398" b="1" cap="none" baseline="0">
                <a:solidFill>
                  <a:schemeClr val="tx2"/>
                </a:solidFill>
                <a:effectLst/>
              </a:defRPr>
            </a:lvl1pPr>
            <a:lvl2pPr>
              <a:buNone/>
              <a:defRPr sz="1975" b="1"/>
            </a:lvl2pPr>
            <a:lvl3pPr>
              <a:buNone/>
              <a:defRPr sz="1834" b="1"/>
            </a:lvl3pPr>
            <a:lvl4pPr>
              <a:buNone/>
              <a:defRPr sz="1622" b="1"/>
            </a:lvl4pPr>
            <a:lvl5pPr>
              <a:buNone/>
              <a:defRPr sz="1622"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7" y="1859760"/>
            <a:ext cx="4041775" cy="654843"/>
          </a:xfrm>
        </p:spPr>
        <p:txBody>
          <a:bodyPr lIns="64808" tIns="0" rIns="64808" bIns="0" anchor="ctr"/>
          <a:lstStyle>
            <a:lvl1pPr marL="0" indent="0">
              <a:buNone/>
              <a:defRPr sz="2398" b="1" cap="none" baseline="0">
                <a:solidFill>
                  <a:schemeClr val="tx2"/>
                </a:solidFill>
                <a:effectLst/>
              </a:defRPr>
            </a:lvl1pPr>
            <a:lvl2pPr>
              <a:buNone/>
              <a:defRPr sz="1975" b="1"/>
            </a:lvl2pPr>
            <a:lvl3pPr>
              <a:buNone/>
              <a:defRPr sz="1834" b="1"/>
            </a:lvl3pPr>
            <a:lvl4pPr>
              <a:buNone/>
              <a:defRPr sz="1622" b="1"/>
            </a:lvl4pPr>
            <a:lvl5pPr>
              <a:buNone/>
              <a:defRPr sz="1622"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187"/>
            </a:lvl1pPr>
            <a:lvl2pPr>
              <a:defRPr sz="1975"/>
            </a:lvl2pPr>
            <a:lvl3pPr>
              <a:defRPr sz="1834"/>
            </a:lvl3pPr>
            <a:lvl4pPr>
              <a:defRPr sz="1622"/>
            </a:lvl4pPr>
            <a:lvl5pPr>
              <a:defRPr sz="1622"/>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7" y="2514600"/>
            <a:ext cx="4041775" cy="3845720"/>
          </a:xfrm>
        </p:spPr>
        <p:txBody>
          <a:bodyPr tIns="0"/>
          <a:lstStyle>
            <a:lvl1pPr>
              <a:defRPr sz="2187"/>
            </a:lvl1pPr>
            <a:lvl2pPr>
              <a:defRPr sz="1975"/>
            </a:lvl2pPr>
            <a:lvl3pPr>
              <a:defRPr sz="1834"/>
            </a:lvl3pPr>
            <a:lvl4pPr>
              <a:defRPr sz="1622"/>
            </a:lvl4pPr>
            <a:lvl5pPr>
              <a:defRPr sz="1622"/>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8"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9" name="灯片编号占位符 17"/>
          <p:cNvSpPr>
            <a:spLocks noGrp="1"/>
          </p:cNvSpPr>
          <p:nvPr>
            <p:ph type="sldNum" sz="quarter" idx="12"/>
          </p:nvPr>
        </p:nvSpPr>
        <p:spPr/>
        <p:txBody>
          <a:bodyPr/>
          <a:lstStyle>
            <a:lvl1pPr>
              <a:defRPr/>
            </a:lvl1pPr>
          </a:lstStyle>
          <a:p>
            <a:fld id="{62774D03-FE8A-46F8-A1C1-210D6BB38728}" type="slidenum">
              <a:rPr lang="zh-CN" altLang="en-US"/>
              <a:pPr/>
              <a:t>‹#›</a:t>
            </a:fld>
            <a:endParaRPr lang="zh-CN" altLang="en-US"/>
          </a:p>
        </p:txBody>
      </p:sp>
    </p:spTree>
    <p:extLst>
      <p:ext uri="{BB962C8B-B14F-4D97-AF65-F5344CB8AC3E}">
        <p14:creationId xmlns:p14="http://schemas.microsoft.com/office/powerpoint/2010/main" val="23921530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8"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4"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5" name="灯片编号占位符 17"/>
          <p:cNvSpPr>
            <a:spLocks noGrp="1"/>
          </p:cNvSpPr>
          <p:nvPr>
            <p:ph type="sldNum" sz="quarter" idx="12"/>
          </p:nvPr>
        </p:nvSpPr>
        <p:spPr/>
        <p:txBody>
          <a:bodyPr/>
          <a:lstStyle>
            <a:lvl1pPr>
              <a:defRPr/>
            </a:lvl1pPr>
          </a:lstStyle>
          <a:p>
            <a:fld id="{59BB543D-F026-47BE-94AF-6A1B90A97955}" type="slidenum">
              <a:rPr lang="zh-CN" altLang="en-US"/>
              <a:pPr/>
              <a:t>‹#›</a:t>
            </a:fld>
            <a:endParaRPr lang="zh-CN" altLang="en-US"/>
          </a:p>
        </p:txBody>
      </p:sp>
    </p:spTree>
    <p:extLst>
      <p:ext uri="{BB962C8B-B14F-4D97-AF65-F5344CB8AC3E}">
        <p14:creationId xmlns:p14="http://schemas.microsoft.com/office/powerpoint/2010/main" val="1857226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3"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4" name="灯片编号占位符 17"/>
          <p:cNvSpPr>
            <a:spLocks noGrp="1"/>
          </p:cNvSpPr>
          <p:nvPr>
            <p:ph type="sldNum" sz="quarter" idx="12"/>
          </p:nvPr>
        </p:nvSpPr>
        <p:spPr/>
        <p:txBody>
          <a:bodyPr/>
          <a:lstStyle>
            <a:lvl1pPr>
              <a:defRPr/>
            </a:lvl1pPr>
          </a:lstStyle>
          <a:p>
            <a:fld id="{7FDB21EC-6641-4CA4-BFBF-612BB8B92835}" type="slidenum">
              <a:rPr lang="zh-CN" altLang="en-US"/>
              <a:pPr/>
              <a:t>‹#›</a:t>
            </a:fld>
            <a:endParaRPr lang="zh-CN" altLang="en-US"/>
          </a:p>
        </p:txBody>
      </p:sp>
    </p:spTree>
    <p:extLst>
      <p:ext uri="{BB962C8B-B14F-4D97-AF65-F5344CB8AC3E}">
        <p14:creationId xmlns:p14="http://schemas.microsoft.com/office/powerpoint/2010/main" val="24753970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1" y="514352"/>
            <a:ext cx="2743200" cy="1162050"/>
          </a:xfrm>
        </p:spPr>
        <p:txBody>
          <a:bodyPr>
            <a:noAutofit/>
          </a:bodyPr>
          <a:lstStyle>
            <a:lvl1pPr algn="l" rtl="0">
              <a:spcBef>
                <a:spcPct val="0"/>
              </a:spcBef>
              <a:buNone/>
              <a:defRPr sz="261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1" y="1676400"/>
            <a:ext cx="2743200" cy="4572000"/>
          </a:xfrm>
        </p:spPr>
        <p:txBody>
          <a:bodyPr lIns="25923" rIns="25923"/>
          <a:lstStyle>
            <a:lvl1pPr marL="0" indent="0" algn="l">
              <a:buNone/>
              <a:defRPr sz="1411"/>
            </a:lvl1pPr>
            <a:lvl2pPr indent="0" algn="l">
              <a:buNone/>
              <a:defRPr sz="1199"/>
            </a:lvl2pPr>
            <a:lvl3pPr indent="0" algn="l">
              <a:buNone/>
              <a:defRPr sz="988"/>
            </a:lvl3pPr>
            <a:lvl4pPr indent="0" algn="l">
              <a:buNone/>
              <a:defRPr sz="917"/>
            </a:lvl4pPr>
            <a:lvl5pPr indent="0" algn="l">
              <a:buNone/>
              <a:defRPr sz="917"/>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22"/>
            </a:lvl1pPr>
            <a:lvl2pPr>
              <a:defRPr sz="2610"/>
            </a:lvl2pPr>
            <a:lvl3pPr>
              <a:defRPr sz="2398"/>
            </a:lvl3pPr>
            <a:lvl4pPr>
              <a:defRPr sz="1975"/>
            </a:lvl4pPr>
            <a:lvl5pPr>
              <a:defRPr sz="1834"/>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6"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7" name="灯片编号占位符 17"/>
          <p:cNvSpPr>
            <a:spLocks noGrp="1"/>
          </p:cNvSpPr>
          <p:nvPr>
            <p:ph type="sldNum" sz="quarter" idx="12"/>
          </p:nvPr>
        </p:nvSpPr>
        <p:spPr/>
        <p:txBody>
          <a:bodyPr/>
          <a:lstStyle>
            <a:lvl1pPr>
              <a:defRPr/>
            </a:lvl1pPr>
          </a:lstStyle>
          <a:p>
            <a:fld id="{D0698B9D-3C46-4BDD-A7C0-950E31F729C5}" type="slidenum">
              <a:rPr lang="zh-CN" altLang="en-US"/>
              <a:pPr/>
              <a:t>‹#›</a:t>
            </a:fld>
            <a:endParaRPr lang="zh-CN" altLang="en-US"/>
          </a:p>
        </p:txBody>
      </p:sp>
    </p:spTree>
    <p:extLst>
      <p:ext uri="{BB962C8B-B14F-4D97-AF65-F5344CB8AC3E}">
        <p14:creationId xmlns:p14="http://schemas.microsoft.com/office/powerpoint/2010/main" val="27785901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单圆角矩形 4"/>
          <p:cNvSpPr/>
          <p:nvPr/>
        </p:nvSpPr>
        <p:spPr>
          <a:xfrm rot="420000" flipV="1">
            <a:off x="3165964" y="1107538"/>
            <a:ext cx="5257939" cy="4115472"/>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91434" tIns="45717" rIns="91434" bIns="45717" anchor="ctr"/>
          <a:lstStyle/>
          <a:p>
            <a:pPr algn="ctr">
              <a:defRPr/>
            </a:pPr>
            <a:endParaRPr lang="en-US">
              <a:solidFill>
                <a:prstClr val="white"/>
              </a:solidFill>
            </a:endParaRPr>
          </a:p>
        </p:txBody>
      </p:sp>
      <p:sp>
        <p:nvSpPr>
          <p:cNvPr id="6" name="直角三角形 5"/>
          <p:cNvSpPr/>
          <p:nvPr/>
        </p:nvSpPr>
        <p:spPr>
          <a:xfrm rot="420000" flipV="1">
            <a:off x="8003941" y="5359633"/>
            <a:ext cx="155666" cy="155660"/>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91434" tIns="45717" rIns="91434" bIns="45717" anchor="ctr"/>
          <a:lstStyle/>
          <a:p>
            <a:pPr algn="ctr">
              <a:defRPr/>
            </a:pPr>
            <a:endParaRPr lang="en-US">
              <a:solidFill>
                <a:prstClr val="white"/>
              </a:solidFill>
            </a:endParaRPr>
          </a:p>
        </p:txBody>
      </p:sp>
      <p:sp>
        <p:nvSpPr>
          <p:cNvPr id="7" name="任意多边形 6"/>
          <p:cNvSpPr>
            <a:spLocks/>
          </p:cNvSpPr>
          <p:nvPr/>
        </p:nvSpPr>
        <p:spPr bwMode="auto">
          <a:xfrm flipV="1">
            <a:off x="-10079" y="5816534"/>
            <a:ext cx="9164158" cy="1041466"/>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lIns="91434" tIns="45717" rIns="91434" bIns="45717"/>
          <a:lstStyle/>
          <a:p>
            <a:pPr>
              <a:defRPr/>
            </a:pPr>
            <a:endParaRPr lang="en-US">
              <a:solidFill>
                <a:prstClr val="black"/>
              </a:solidFill>
              <a:latin typeface="Constantia"/>
              <a:ea typeface="幼圆" panose="02010509060101010101" pitchFamily="49" charset="-122"/>
            </a:endParaRPr>
          </a:p>
        </p:txBody>
      </p:sp>
      <p:sp>
        <p:nvSpPr>
          <p:cNvPr id="8" name="任意多边形 7"/>
          <p:cNvSpPr>
            <a:spLocks/>
          </p:cNvSpPr>
          <p:nvPr/>
        </p:nvSpPr>
        <p:spPr bwMode="auto">
          <a:xfrm flipV="1">
            <a:off x="4381058" y="6219682"/>
            <a:ext cx="4762943" cy="638318"/>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lIns="91434" tIns="45717" rIns="91434" bIns="45717"/>
          <a:lstStyle/>
          <a:p>
            <a:pPr>
              <a:defRPr/>
            </a:pPr>
            <a:endParaRPr lang="en-US">
              <a:solidFill>
                <a:prstClr val="black"/>
              </a:solidFill>
              <a:latin typeface="Constantia"/>
              <a:ea typeface="幼圆" panose="02010509060101010101" pitchFamily="49" charset="-122"/>
            </a:endParaRPr>
          </a:p>
        </p:txBody>
      </p:sp>
      <p:sp>
        <p:nvSpPr>
          <p:cNvPr id="2" name="标题 1"/>
          <p:cNvSpPr>
            <a:spLocks noGrp="1"/>
          </p:cNvSpPr>
          <p:nvPr>
            <p:ph type="title"/>
          </p:nvPr>
        </p:nvSpPr>
        <p:spPr>
          <a:xfrm>
            <a:off x="609600" y="1176998"/>
            <a:ext cx="2212848" cy="1582621"/>
          </a:xfrm>
        </p:spPr>
        <p:txBody>
          <a:bodyPr lIns="64808" rIns="64808" bIns="64808"/>
          <a:lstStyle>
            <a:lvl1pPr algn="l">
              <a:buNone/>
              <a:defRPr sz="1975"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90731" rIns="64808"/>
          <a:lstStyle>
            <a:lvl1pPr marL="0" indent="0" algn="l">
              <a:spcBef>
                <a:spcPts val="250"/>
              </a:spcBef>
              <a:buFontTx/>
              <a:buNone/>
              <a:defRPr sz="1270"/>
            </a:lvl1pPr>
            <a:lvl2pPr>
              <a:defRPr sz="1199"/>
            </a:lvl2pPr>
            <a:lvl3pPr>
              <a:defRPr sz="988"/>
            </a:lvl3pPr>
            <a:lvl4pPr>
              <a:defRPr sz="917"/>
            </a:lvl4pPr>
            <a:lvl5pPr>
              <a:defRPr sz="917"/>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4"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174"/>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10" name="页脚占位符 5"/>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11" name="灯片编号占位符 6"/>
          <p:cNvSpPr>
            <a:spLocks noGrp="1"/>
          </p:cNvSpPr>
          <p:nvPr>
            <p:ph type="sldNum" sz="quarter" idx="12"/>
          </p:nvPr>
        </p:nvSpPr>
        <p:spPr>
          <a:xfrm>
            <a:off x="8076734" y="6356307"/>
            <a:ext cx="610347" cy="365073"/>
          </a:xfrm>
        </p:spPr>
        <p:txBody>
          <a:bodyPr/>
          <a:lstStyle>
            <a:lvl1pPr>
              <a:defRPr/>
            </a:lvl1pPr>
          </a:lstStyle>
          <a:p>
            <a:fld id="{7F9BFA34-DC82-4DE3-8599-C9C621A9EC9E}" type="slidenum">
              <a:rPr lang="zh-CN" altLang="en-US"/>
              <a:pPr/>
              <a:t>‹#›</a:t>
            </a:fld>
            <a:endParaRPr lang="zh-CN" altLang="en-US"/>
          </a:p>
        </p:txBody>
      </p:sp>
    </p:spTree>
    <p:extLst>
      <p:ext uri="{BB962C8B-B14F-4D97-AF65-F5344CB8AC3E}">
        <p14:creationId xmlns:p14="http://schemas.microsoft.com/office/powerpoint/2010/main" val="21294109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fld id="{E62D68FB-C1AE-435C-AAE3-FCE24200C42D}" type="slidenum">
              <a:rPr lang="zh-CN" altLang="en-US"/>
              <a:pPr/>
              <a:t>‹#›</a:t>
            </a:fld>
            <a:endParaRPr lang="zh-CN" altLang="en-US"/>
          </a:p>
        </p:txBody>
      </p:sp>
    </p:spTree>
    <p:extLst>
      <p:ext uri="{BB962C8B-B14F-4D97-AF65-F5344CB8AC3E}">
        <p14:creationId xmlns:p14="http://schemas.microsoft.com/office/powerpoint/2010/main" val="33821982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2"/>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2"/>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zh-CN" alt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fld id="{2AA033CE-24E5-4924-8F97-AEE330798B32}" type="slidenum">
              <a:rPr lang="zh-CN" altLang="en-US"/>
              <a:pPr/>
              <a:t>‹#›</a:t>
            </a:fld>
            <a:endParaRPr lang="zh-CN" altLang="en-US"/>
          </a:p>
        </p:txBody>
      </p:sp>
    </p:spTree>
    <p:extLst>
      <p:ext uri="{BB962C8B-B14F-4D97-AF65-F5344CB8AC3E}">
        <p14:creationId xmlns:p14="http://schemas.microsoft.com/office/powerpoint/2010/main" val="96095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70F5D59-B361-4405-9FAA-C817E4A5CCAD}" type="slidenum">
              <a:rPr lang="en-US" altLang="zh-CN"/>
              <a:pPr>
                <a:defRPr/>
              </a:pPr>
              <a:t>‹#›</a:t>
            </a:fld>
            <a:endParaRPr lang="en-US" alt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9102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301626" y="228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301627" y="1600201"/>
            <a:ext cx="4194175" cy="2173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2" y="1600201"/>
            <a:ext cx="4194175" cy="2173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301627" y="3925890"/>
            <a:ext cx="4194175" cy="217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2" y="3925890"/>
            <a:ext cx="4194175" cy="217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301627" y="6245225"/>
            <a:ext cx="2289175" cy="476250"/>
          </a:xfrm>
        </p:spPr>
        <p:txBody>
          <a:bodyPr/>
          <a:lstStyle>
            <a:lvl1pPr>
              <a:defRPr/>
            </a:lvl1pPr>
          </a:lstStyle>
          <a:p>
            <a:endParaRPr lang="en-US" altLang="zh-CN">
              <a:solidFill>
                <a:srgbClr val="04617B">
                  <a:shade val="90000"/>
                </a:srgbClr>
              </a:solidFill>
            </a:endParaRPr>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ltLang="zh-CN">
              <a:solidFill>
                <a:srgbClr val="04617B">
                  <a:shade val="90000"/>
                </a:srgbClr>
              </a:solidFill>
            </a:endParaRPr>
          </a:p>
        </p:txBody>
      </p:sp>
      <p:sp>
        <p:nvSpPr>
          <p:cNvPr id="9" name="灯片编号占位符 8"/>
          <p:cNvSpPr>
            <a:spLocks noGrp="1"/>
          </p:cNvSpPr>
          <p:nvPr>
            <p:ph type="sldNum" sz="quarter" idx="12"/>
          </p:nvPr>
        </p:nvSpPr>
        <p:spPr>
          <a:xfrm>
            <a:off x="6553202" y="6245225"/>
            <a:ext cx="2289175" cy="476250"/>
          </a:xfrm>
        </p:spPr>
        <p:txBody>
          <a:bodyPr/>
          <a:lstStyle>
            <a:lvl1pPr>
              <a:defRPr/>
            </a:lvl1pPr>
          </a:lstStyle>
          <a:p>
            <a:fld id="{9D5E852E-01E1-487B-B0CF-0E5901FA4F5B}" type="slidenum">
              <a:rPr lang="en-US" altLang="zh-CN"/>
              <a:pPr/>
              <a:t>‹#›</a:t>
            </a:fld>
            <a:endParaRPr lang="en-US" altLang="zh-CN"/>
          </a:p>
        </p:txBody>
      </p:sp>
    </p:spTree>
    <p:extLst>
      <p:ext uri="{BB962C8B-B14F-4D97-AF65-F5344CB8AC3E}">
        <p14:creationId xmlns:p14="http://schemas.microsoft.com/office/powerpoint/2010/main" val="2033547242"/>
      </p:ext>
    </p:extLst>
  </p:cSld>
  <p:clrMapOvr>
    <a:masterClrMapping/>
  </p:clrMapOvr>
  <p:transition spd="med">
    <p:newsflash/>
    <p:sndAc>
      <p:stSnd>
        <p:snd r:embed="rId1" name="chimes.wav"/>
      </p:stSnd>
    </p:sndAc>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C:\Documents and Settings\gang\桌面\武进港入湖.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9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8"/>
          <p:cNvSpPr>
            <a:spLocks noChangeArrowheads="1"/>
          </p:cNvSpPr>
          <p:nvPr userDrawn="1"/>
        </p:nvSpPr>
        <p:spPr bwMode="ltGray">
          <a:xfrm>
            <a:off x="0" y="6072188"/>
            <a:ext cx="9144000" cy="80010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163794"/>
              </a:solidFill>
              <a:latin typeface="Arial"/>
              <a:ea typeface="宋体" charset="-122"/>
            </a:endParaRPr>
          </a:p>
        </p:txBody>
      </p:sp>
      <p:pic>
        <p:nvPicPr>
          <p:cNvPr id="6" name="Picture 4" descr="C:\Documents and Settings\gang\桌面\DSCN2210.JPG"/>
          <p:cNvPicPr>
            <a:picLocks noChangeAspect="1" noChangeArrowheads="1"/>
          </p:cNvPicPr>
          <p:nvPr userDrawn="1"/>
        </p:nvPicPr>
        <p:blipFill>
          <a:blip r:embed="rId3" cstate="screen"/>
          <a:srcRect/>
          <a:stretch>
            <a:fillRect/>
          </a:stretch>
        </p:blipFill>
        <p:spPr bwMode="auto">
          <a:xfrm>
            <a:off x="-32" y="4214818"/>
            <a:ext cx="9144032" cy="1928826"/>
          </a:xfrm>
          <a:prstGeom prst="rect">
            <a:avLst/>
          </a:prstGeom>
          <a:ln w="88900" cap="sq" cmpd="thickThin">
            <a:noFill/>
            <a:prstDash val="solid"/>
            <a:miter lim="800000"/>
          </a:ln>
          <a:effectLst>
            <a:innerShdw blurRad="76200">
              <a:srgbClr val="000000"/>
            </a:innerShdw>
          </a:effectLst>
        </p:spPr>
      </p:pic>
      <p:sp>
        <p:nvSpPr>
          <p:cNvPr id="3075" name="Rectangle 3"/>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sz="1800" b="1">
                <a:solidFill>
                  <a:schemeClr val="tx2"/>
                </a:solidFill>
                <a:latin typeface="Verdana" pitchFamily="34" charset="0"/>
              </a:defRPr>
            </a:lvl1pPr>
          </a:lstStyle>
          <a:p>
            <a:r>
              <a:rPr lang="zh-CN" altLang="en-US" smtClean="0"/>
              <a:t>单击此处编辑母版副标题样式</a:t>
            </a:r>
            <a:endParaRPr lang="en-US" altLang="zh-CN"/>
          </a:p>
        </p:txBody>
      </p:sp>
      <p:sp>
        <p:nvSpPr>
          <p:cNvPr id="3093" name="Rectangle 21"/>
          <p:cNvSpPr>
            <a:spLocks noGrp="1" noChangeArrowheads="1"/>
          </p:cNvSpPr>
          <p:nvPr>
            <p:ph type="ctrTitle" sz="quarter"/>
          </p:nvPr>
        </p:nvSpPr>
        <p:spPr bwMode="gray">
          <a:xfrm>
            <a:off x="0" y="4214819"/>
            <a:ext cx="9144000" cy="1928826"/>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sz="4000"/>
            </a:lvl1pPr>
          </a:lstStyle>
          <a:p>
            <a:r>
              <a:rPr lang="zh-CN" altLang="en-US" dirty="0" smtClean="0"/>
              <a:t>单击此处编辑母版标题样式</a:t>
            </a:r>
            <a:endParaRPr lang="en-US" altLang="ko-KR" dirty="0"/>
          </a:p>
        </p:txBody>
      </p:sp>
    </p:spTree>
    <p:extLst>
      <p:ext uri="{BB962C8B-B14F-4D97-AF65-F5344CB8AC3E}">
        <p14:creationId xmlns:p14="http://schemas.microsoft.com/office/powerpoint/2010/main" val="24235537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8501063" y="785813"/>
            <a:ext cx="642937" cy="320675"/>
          </a:xfrm>
        </p:spPr>
        <p:txBody>
          <a:bodyPr/>
          <a:lstStyle>
            <a:lvl1pPr>
              <a:defRPr>
                <a:solidFill>
                  <a:schemeClr val="bg1"/>
                </a:solidFill>
              </a:defRPr>
            </a:lvl1pPr>
          </a:lstStyle>
          <a:p>
            <a:pPr>
              <a:defRPr/>
            </a:pPr>
            <a:fld id="{09F844B2-5E1B-4E45-8336-114270F711F9}" type="slidenum">
              <a:rPr lang="en-US" altLang="zh-CN">
                <a:solidFill>
                  <a:srgbClr val="FFFFFF"/>
                </a:solidFill>
              </a:rPr>
              <a:pPr>
                <a:defRPr/>
              </a:pPr>
              <a:t>‹#›</a:t>
            </a:fld>
            <a:endParaRPr lang="en-US" altLang="zh-CN" dirty="0">
              <a:solidFill>
                <a:srgbClr val="FFFFFF"/>
              </a:solidFill>
            </a:endParaRPr>
          </a:p>
        </p:txBody>
      </p:sp>
    </p:spTree>
    <p:extLst>
      <p:ext uri="{BB962C8B-B14F-4D97-AF65-F5344CB8AC3E}">
        <p14:creationId xmlns:p14="http://schemas.microsoft.com/office/powerpoint/2010/main" val="422878572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4"/>
          <p:cNvSpPr>
            <a:spLocks noGrp="1"/>
          </p:cNvSpPr>
          <p:nvPr>
            <p:ph type="sldNum" sz="quarter" idx="10"/>
          </p:nvPr>
        </p:nvSpPr>
        <p:spPr/>
        <p:txBody>
          <a:bodyPr/>
          <a:lstStyle>
            <a:lvl1pPr>
              <a:defRPr/>
            </a:lvl1pPr>
          </a:lstStyle>
          <a:p>
            <a:pPr>
              <a:defRPr/>
            </a:pPr>
            <a:fld id="{62D128BD-EE2F-403C-B8E3-99CCC0B8D86F}" type="slidenum">
              <a:rPr lang="en-US" altLang="zh-CN">
                <a:solidFill>
                  <a:srgbClr val="FFFFFF"/>
                </a:solidFill>
              </a:rPr>
              <a:pPr>
                <a:defRPr/>
              </a:pPr>
              <a:t>‹#›</a:t>
            </a:fld>
            <a:endParaRPr lang="en-US" altLang="zh-CN">
              <a:solidFill>
                <a:srgbClr val="FFFFFF"/>
              </a:solidFill>
            </a:endParaRPr>
          </a:p>
        </p:txBody>
      </p:sp>
      <p:sp>
        <p:nvSpPr>
          <p:cNvPr id="5" name="日期占位符 5"/>
          <p:cNvSpPr>
            <a:spLocks noGrp="1"/>
          </p:cNvSpPr>
          <p:nvPr>
            <p:ph type="dt" sz="half" idx="11"/>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409285579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6" name="灯片编号占位符 5"/>
          <p:cNvSpPr>
            <a:spLocks noGrp="1"/>
          </p:cNvSpPr>
          <p:nvPr>
            <p:ph type="sldNum" sz="quarter" idx="11"/>
          </p:nvPr>
        </p:nvSpPr>
        <p:spPr/>
        <p:txBody>
          <a:bodyPr/>
          <a:lstStyle>
            <a:lvl1pPr>
              <a:defRPr/>
            </a:lvl1pPr>
          </a:lstStyle>
          <a:p>
            <a:pPr>
              <a:defRPr/>
            </a:pPr>
            <a:fld id="{4E2BC8B4-B40D-4851-BA6C-2EE605924C04}" type="slidenum">
              <a:rPr lang="en-US" altLang="zh-CN">
                <a:solidFill>
                  <a:srgbClr val="FFFFFF"/>
                </a:solidFill>
              </a:rPr>
              <a:pPr>
                <a:defRPr/>
              </a:pPr>
              <a:t>‹#›</a:t>
            </a:fld>
            <a:endParaRPr lang="en-US" altLang="zh-CN">
              <a:solidFill>
                <a:srgbClr val="FFFFFF"/>
              </a:solidFill>
            </a:endParaRPr>
          </a:p>
        </p:txBody>
      </p:sp>
      <p:sp>
        <p:nvSpPr>
          <p:cNvPr id="7" name="日期占位符 6"/>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343443284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8" name="灯片编号占位符 7"/>
          <p:cNvSpPr>
            <a:spLocks noGrp="1"/>
          </p:cNvSpPr>
          <p:nvPr>
            <p:ph type="sldNum" sz="quarter" idx="11"/>
          </p:nvPr>
        </p:nvSpPr>
        <p:spPr/>
        <p:txBody>
          <a:bodyPr/>
          <a:lstStyle>
            <a:lvl1pPr>
              <a:defRPr/>
            </a:lvl1pPr>
          </a:lstStyle>
          <a:p>
            <a:pPr>
              <a:defRPr/>
            </a:pPr>
            <a:fld id="{F14DA3FE-C816-45E3-BAB1-5F3587485D7F}" type="slidenum">
              <a:rPr lang="en-US" altLang="zh-CN">
                <a:solidFill>
                  <a:srgbClr val="FFFFFF"/>
                </a:solidFill>
              </a:rPr>
              <a:pPr>
                <a:defRPr/>
              </a:pPr>
              <a:t>‹#›</a:t>
            </a:fld>
            <a:endParaRPr lang="en-US" altLang="zh-CN">
              <a:solidFill>
                <a:srgbClr val="FFFFFF"/>
              </a:solidFill>
            </a:endParaRPr>
          </a:p>
        </p:txBody>
      </p:sp>
      <p:sp>
        <p:nvSpPr>
          <p:cNvPr id="9" name="日期占位符 8"/>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37203076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a:ln/>
        </p:spPr>
        <p:txBody>
          <a:bodyPr/>
          <a:lstStyle>
            <a:lvl1pPr>
              <a:defRPr/>
            </a:lvl1pPr>
          </a:lstStyle>
          <a:p>
            <a:pPr>
              <a:defRPr/>
            </a:pPr>
            <a:fld id="{1BC57F03-FE5A-4314-8CA9-F77730B2027D}" type="slidenum">
              <a:rPr lang="en-US" altLang="zh-CN">
                <a:solidFill>
                  <a:srgbClr val="FFFFFF"/>
                </a:solidFill>
              </a:rPr>
              <a:pPr>
                <a:defRPr/>
              </a:pPr>
              <a:t>‹#›</a:t>
            </a:fld>
            <a:endParaRPr lang="en-US" altLang="zh-CN" dirty="0">
              <a:solidFill>
                <a:srgbClr val="FFFFFF"/>
              </a:solidFill>
            </a:endParaRPr>
          </a:p>
        </p:txBody>
      </p:sp>
    </p:spTree>
    <p:extLst>
      <p:ext uri="{BB962C8B-B14F-4D97-AF65-F5344CB8AC3E}">
        <p14:creationId xmlns:p14="http://schemas.microsoft.com/office/powerpoint/2010/main" val="202461470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3" name="灯片编号占位符 2"/>
          <p:cNvSpPr>
            <a:spLocks noGrp="1"/>
          </p:cNvSpPr>
          <p:nvPr>
            <p:ph type="sldNum" sz="quarter" idx="11"/>
          </p:nvPr>
        </p:nvSpPr>
        <p:spPr/>
        <p:txBody>
          <a:bodyPr/>
          <a:lstStyle>
            <a:lvl1pPr>
              <a:defRPr/>
            </a:lvl1pPr>
          </a:lstStyle>
          <a:p>
            <a:pPr>
              <a:defRPr/>
            </a:pPr>
            <a:fld id="{27AF98D0-F08A-4914-9CD3-5DAE6E5D8DA5}" type="slidenum">
              <a:rPr lang="en-US" altLang="zh-CN">
                <a:solidFill>
                  <a:srgbClr val="FFFFFF"/>
                </a:solidFill>
              </a:rPr>
              <a:pPr>
                <a:defRPr/>
              </a:pPr>
              <a:t>‹#›</a:t>
            </a:fld>
            <a:endParaRPr lang="en-US" altLang="zh-CN">
              <a:solidFill>
                <a:srgbClr val="FFFFFF"/>
              </a:solidFill>
            </a:endParaRPr>
          </a:p>
        </p:txBody>
      </p:sp>
      <p:sp>
        <p:nvSpPr>
          <p:cNvPr id="4" name="日期占位符 3"/>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31085271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a:xfrm>
            <a:off x="5867400" y="6461125"/>
            <a:ext cx="2895600" cy="320675"/>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
        <p:nvSpPr>
          <p:cNvPr id="6" name="灯片编号占位符 5"/>
          <p:cNvSpPr>
            <a:spLocks noGrp="1"/>
          </p:cNvSpPr>
          <p:nvPr>
            <p:ph type="sldNum" sz="quarter" idx="11"/>
          </p:nvPr>
        </p:nvSpPr>
        <p:spPr/>
        <p:txBody>
          <a:bodyPr/>
          <a:lstStyle>
            <a:lvl1pPr>
              <a:defRPr/>
            </a:lvl1pPr>
          </a:lstStyle>
          <a:p>
            <a:pPr>
              <a:defRPr/>
            </a:pPr>
            <a:fld id="{0C3A44B5-0CE7-4C87-8380-641367B646D9}" type="slidenum">
              <a:rPr lang="en-US" altLang="zh-CN">
                <a:solidFill>
                  <a:srgbClr val="FFFFFF"/>
                </a:solidFill>
              </a:rPr>
              <a:pPr>
                <a:defRPr/>
              </a:pPr>
              <a:t>‹#›</a:t>
            </a:fld>
            <a:endParaRPr lang="en-US" altLang="zh-CN">
              <a:solidFill>
                <a:srgbClr val="FFFFFF"/>
              </a:solidFill>
            </a:endParaRPr>
          </a:p>
        </p:txBody>
      </p:sp>
      <p:sp>
        <p:nvSpPr>
          <p:cNvPr id="7" name="日期占位符 6"/>
          <p:cNvSpPr>
            <a:spLocks noGrp="1"/>
          </p:cNvSpPr>
          <p:nvPr>
            <p:ph type="dt" sz="half" idx="12"/>
          </p:nvPr>
        </p:nvSpPr>
        <p:spPr>
          <a:xfrm>
            <a:off x="14288" y="838200"/>
            <a:ext cx="8458200" cy="228600"/>
          </a:xfrm>
          <a:prstGeom prst="rect">
            <a:avLst/>
          </a:prstGeom>
        </p:spPr>
        <p:txBody>
          <a:bodyPr vert="horz" wrap="square" lIns="91440" tIns="45720" rIns="91440" bIns="45720" numCol="1" anchor="t" anchorCtr="0" compatLnSpc="1">
            <a:prstTxWarp prst="textNoShape">
              <a:avLst/>
            </a:prstTxWarp>
          </a:bodyPr>
          <a:lstStyle>
            <a:lvl1pPr>
              <a:defRPr sz="1800" b="0"/>
            </a:lvl1pPr>
          </a:lstStyle>
          <a:p>
            <a:endParaRPr lang="en-US" altLang="zh-CN" smtClean="0">
              <a:solidFill>
                <a:srgbClr val="163794"/>
              </a:solidFill>
              <a:latin typeface="Arial"/>
            </a:endParaRPr>
          </a:p>
        </p:txBody>
      </p:sp>
    </p:spTree>
    <p:extLst>
      <p:ext uri="{BB962C8B-B14F-4D97-AF65-F5344CB8AC3E}">
        <p14:creationId xmlns:p14="http://schemas.microsoft.com/office/powerpoint/2010/main" val="2959730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4.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theme" Target="../theme/theme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267022C-4881-479E-A688-A8AAE35C196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0925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ltLang="zh-CN"/>
          </a:p>
        </p:txBody>
      </p:sp>
      <p:sp>
        <p:nvSpPr>
          <p:cNvPr id="30925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ltLang="zh-CN"/>
          </a:p>
        </p:txBody>
      </p:sp>
      <p:sp>
        <p:nvSpPr>
          <p:cNvPr id="30925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7D720DEB-4165-4A97-8C5D-16A5714A27F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923"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Lst>
  <p:timing>
    <p:tnLst>
      <p:par>
        <p:cTn id="1" dur="indefinite" restart="never" nodeType="tmRoot"/>
      </p:par>
    </p:tnLst>
  </p:timing>
  <p:hf hdr="0" ftr="0" dt="0"/>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itchFamily="34" charset="0"/>
          <a:ea typeface="宋体" pitchFamily="2" charset="-122"/>
        </a:defRPr>
      </a:lvl2pPr>
      <a:lvl3pPr algn="l" rtl="0" fontAlgn="base">
        <a:spcBef>
          <a:spcPct val="0"/>
        </a:spcBef>
        <a:spcAft>
          <a:spcPct val="0"/>
        </a:spcAft>
        <a:defRPr sz="3800">
          <a:solidFill>
            <a:schemeClr val="tx2"/>
          </a:solidFill>
          <a:latin typeface="Verdana" pitchFamily="34" charset="0"/>
          <a:ea typeface="宋体" pitchFamily="2" charset="-122"/>
        </a:defRPr>
      </a:lvl3pPr>
      <a:lvl4pPr algn="l" rtl="0" fontAlgn="base">
        <a:spcBef>
          <a:spcPct val="0"/>
        </a:spcBef>
        <a:spcAft>
          <a:spcPct val="0"/>
        </a:spcAft>
        <a:defRPr sz="3800">
          <a:solidFill>
            <a:schemeClr val="tx2"/>
          </a:solidFill>
          <a:latin typeface="Verdana" pitchFamily="34" charset="0"/>
          <a:ea typeface="宋体" pitchFamily="2" charset="-122"/>
        </a:defRPr>
      </a:lvl4pPr>
      <a:lvl5pPr algn="l" rtl="0" fontAlgn="base">
        <a:spcBef>
          <a:spcPct val="0"/>
        </a:spcBef>
        <a:spcAft>
          <a:spcPct val="0"/>
        </a:spcAft>
        <a:defRPr sz="3800">
          <a:solidFill>
            <a:schemeClr val="tx2"/>
          </a:solidFill>
          <a:latin typeface="Verdana" pitchFamily="34" charset="0"/>
          <a:ea typeface="宋体" pitchFamily="2" charset="-122"/>
        </a:defRPr>
      </a:lvl5pPr>
      <a:lvl6pPr marL="457200" algn="l" rtl="0" fontAlgn="base">
        <a:spcBef>
          <a:spcPct val="0"/>
        </a:spcBef>
        <a:spcAft>
          <a:spcPct val="0"/>
        </a:spcAft>
        <a:defRPr sz="3800">
          <a:solidFill>
            <a:schemeClr val="tx2"/>
          </a:solidFill>
          <a:latin typeface="Verdana" pitchFamily="34" charset="0"/>
          <a:ea typeface="宋体" pitchFamily="2" charset="-122"/>
        </a:defRPr>
      </a:lvl6pPr>
      <a:lvl7pPr marL="914400" algn="l" rtl="0" fontAlgn="base">
        <a:spcBef>
          <a:spcPct val="0"/>
        </a:spcBef>
        <a:spcAft>
          <a:spcPct val="0"/>
        </a:spcAft>
        <a:defRPr sz="3800">
          <a:solidFill>
            <a:schemeClr val="tx2"/>
          </a:solidFill>
          <a:latin typeface="Verdana" pitchFamily="34" charset="0"/>
          <a:ea typeface="宋体" pitchFamily="2" charset="-122"/>
        </a:defRPr>
      </a:lvl7pPr>
      <a:lvl8pPr marL="1371600" algn="l" rtl="0" fontAlgn="base">
        <a:spcBef>
          <a:spcPct val="0"/>
        </a:spcBef>
        <a:spcAft>
          <a:spcPct val="0"/>
        </a:spcAft>
        <a:defRPr sz="3800">
          <a:solidFill>
            <a:schemeClr val="tx2"/>
          </a:solidFill>
          <a:latin typeface="Verdana" pitchFamily="34" charset="0"/>
          <a:ea typeface="宋体" pitchFamily="2" charset="-122"/>
        </a:defRPr>
      </a:lvl8pPr>
      <a:lvl9pPr marL="1828800" algn="l" rtl="0" fontAlgn="base">
        <a:spcBef>
          <a:spcPct val="0"/>
        </a:spcBef>
        <a:spcAft>
          <a:spcPct val="0"/>
        </a:spcAft>
        <a:defRPr sz="3800">
          <a:solidFill>
            <a:schemeClr val="tx2"/>
          </a:solidFill>
          <a:latin typeface="Verdana" pitchFamily="34" charset="0"/>
          <a:ea typeface="宋体" pitchFamily="2" charset="-122"/>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ea typeface="+mn-ea"/>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ea typeface="+mn-ea"/>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ea typeface="+mn-ea"/>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path path="rect">
            <a:fillToRect r="100000" b="100000"/>
          </a:path>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2413" cy="6856413"/>
            <a:chOff x="0" y="0"/>
            <a:chExt cx="5759" cy="4319"/>
          </a:xfrm>
        </p:grpSpPr>
        <p:grpSp>
          <p:nvGrpSpPr>
            <p:cNvPr id="3" name="Group 3"/>
            <p:cNvGrpSpPr>
              <a:grpSpLocks/>
            </p:cNvGrpSpPr>
            <p:nvPr/>
          </p:nvGrpSpPr>
          <p:grpSpPr bwMode="auto">
            <a:xfrm>
              <a:off x="0" y="0"/>
              <a:ext cx="926" cy="4319"/>
              <a:chOff x="0" y="0"/>
              <a:chExt cx="926" cy="4319"/>
            </a:xfrm>
          </p:grpSpPr>
          <p:sp>
            <p:nvSpPr>
              <p:cNvPr id="22532" name="Rectangle 4"/>
              <p:cNvSpPr>
                <a:spLocks noChangeArrowheads="1"/>
              </p:cNvSpPr>
              <p:nvPr/>
            </p:nvSpPr>
            <p:spPr bwMode="ltGray">
              <a:xfrm>
                <a:off x="0" y="0"/>
                <a:ext cx="923" cy="4319"/>
              </a:xfrm>
              <a:prstGeom prst="rect">
                <a:avLst/>
              </a:prstGeom>
              <a:solidFill>
                <a:schemeClr val="bg1"/>
              </a:solidFill>
              <a:ln w="9525">
                <a:noFill/>
                <a:miter lim="800000"/>
                <a:headEnd/>
                <a:tailEnd/>
              </a:ln>
              <a:effectLst/>
            </p:spPr>
            <p:txBody>
              <a:bodyPr/>
              <a:lstStyle/>
              <a:p>
                <a:endParaRPr lang="zh-CN" altLang="en-US"/>
              </a:p>
            </p:txBody>
          </p:sp>
          <p:pic>
            <p:nvPicPr>
              <p:cNvPr id="22533" name="Picture 5"/>
              <p:cNvPicPr>
                <a:picLocks noChangeArrowheads="1"/>
              </p:cNvPicPr>
              <p:nvPr/>
            </p:nvPicPr>
            <p:blipFill>
              <a:blip r:embed="rId13"/>
              <a:srcRect/>
              <a:stretch>
                <a:fillRect/>
              </a:stretch>
            </p:blipFill>
            <p:spPr bwMode="ltGray">
              <a:xfrm>
                <a:off x="6" y="31"/>
                <a:ext cx="920" cy="944"/>
              </a:xfrm>
              <a:prstGeom prst="rect">
                <a:avLst/>
              </a:prstGeom>
              <a:noFill/>
              <a:ln w="9525">
                <a:noFill/>
                <a:miter lim="800000"/>
                <a:headEnd/>
                <a:tailEnd/>
              </a:ln>
              <a:effectLst/>
            </p:spPr>
          </p:pic>
          <p:sp>
            <p:nvSpPr>
              <p:cNvPr id="22534" name="Freeform 6"/>
              <p:cNvSpPr>
                <a:spLocks/>
              </p:cNvSpPr>
              <p:nvPr/>
            </p:nvSpPr>
            <p:spPr bwMode="ltGray">
              <a:xfrm>
                <a:off x="6" y="1023"/>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sp>
            <p:nvSpPr>
              <p:cNvPr id="22535" name="Freeform 7"/>
              <p:cNvSpPr>
                <a:spLocks/>
              </p:cNvSpPr>
              <p:nvPr/>
            </p:nvSpPr>
            <p:spPr bwMode="ltGray">
              <a:xfrm>
                <a:off x="6" y="2087"/>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sp>
            <p:nvSpPr>
              <p:cNvPr id="22536" name="Freeform 8"/>
              <p:cNvSpPr>
                <a:spLocks/>
              </p:cNvSpPr>
              <p:nvPr/>
            </p:nvSpPr>
            <p:spPr bwMode="ltGray">
              <a:xfrm>
                <a:off x="6" y="3160"/>
                <a:ext cx="890" cy="916"/>
              </a:xfrm>
              <a:custGeom>
                <a:avLst/>
                <a:gdLst/>
                <a:ahLst/>
                <a:cxnLst>
                  <a:cxn ang="0">
                    <a:pos x="307" y="292"/>
                  </a:cxn>
                  <a:cxn ang="0">
                    <a:pos x="307" y="234"/>
                  </a:cxn>
                  <a:cxn ang="0">
                    <a:pos x="261" y="159"/>
                  </a:cxn>
                  <a:cxn ang="0">
                    <a:pos x="247" y="91"/>
                  </a:cxn>
                  <a:cxn ang="0">
                    <a:pos x="225" y="24"/>
                  </a:cxn>
                  <a:cxn ang="0">
                    <a:pos x="259" y="21"/>
                  </a:cxn>
                  <a:cxn ang="0">
                    <a:pos x="298" y="82"/>
                  </a:cxn>
                  <a:cxn ang="0">
                    <a:pos x="322" y="118"/>
                  </a:cxn>
                  <a:cxn ang="0">
                    <a:pos x="358" y="180"/>
                  </a:cxn>
                  <a:cxn ang="0">
                    <a:pos x="406" y="240"/>
                  </a:cxn>
                  <a:cxn ang="0">
                    <a:pos x="505" y="184"/>
                  </a:cxn>
                  <a:cxn ang="0">
                    <a:pos x="514" y="118"/>
                  </a:cxn>
                  <a:cxn ang="0">
                    <a:pos x="552" y="69"/>
                  </a:cxn>
                  <a:cxn ang="0">
                    <a:pos x="589" y="13"/>
                  </a:cxn>
                  <a:cxn ang="0">
                    <a:pos x="615" y="16"/>
                  </a:cxn>
                  <a:cxn ang="0">
                    <a:pos x="600" y="49"/>
                  </a:cxn>
                  <a:cxn ang="0">
                    <a:pos x="592" y="124"/>
                  </a:cxn>
                  <a:cxn ang="0">
                    <a:pos x="574" y="186"/>
                  </a:cxn>
                  <a:cxn ang="0">
                    <a:pos x="568" y="282"/>
                  </a:cxn>
                  <a:cxn ang="0">
                    <a:pos x="645" y="325"/>
                  </a:cxn>
                  <a:cxn ang="0">
                    <a:pos x="720" y="277"/>
                  </a:cxn>
                  <a:cxn ang="0">
                    <a:pos x="816" y="253"/>
                  </a:cxn>
                  <a:cxn ang="0">
                    <a:pos x="861" y="279"/>
                  </a:cxn>
                  <a:cxn ang="0">
                    <a:pos x="796" y="324"/>
                  </a:cxn>
                  <a:cxn ang="0">
                    <a:pos x="735" y="352"/>
                  </a:cxn>
                  <a:cxn ang="0">
                    <a:pos x="669" y="409"/>
                  </a:cxn>
                  <a:cxn ang="0">
                    <a:pos x="673" y="510"/>
                  </a:cxn>
                  <a:cxn ang="0">
                    <a:pos x="751" y="535"/>
                  </a:cxn>
                  <a:cxn ang="0">
                    <a:pos x="819" y="577"/>
                  </a:cxn>
                  <a:cxn ang="0">
                    <a:pos x="874" y="606"/>
                  </a:cxn>
                  <a:cxn ang="0">
                    <a:pos x="867" y="637"/>
                  </a:cxn>
                  <a:cxn ang="0">
                    <a:pos x="807" y="618"/>
                  </a:cxn>
                  <a:cxn ang="0">
                    <a:pos x="736" y="592"/>
                  </a:cxn>
                  <a:cxn ang="0">
                    <a:pos x="615" y="588"/>
                  </a:cxn>
                  <a:cxn ang="0">
                    <a:pos x="576" y="628"/>
                  </a:cxn>
                  <a:cxn ang="0">
                    <a:pos x="618" y="723"/>
                  </a:cxn>
                  <a:cxn ang="0">
                    <a:pos x="640" y="807"/>
                  </a:cxn>
                  <a:cxn ang="0">
                    <a:pos x="664" y="889"/>
                  </a:cxn>
                  <a:cxn ang="0">
                    <a:pos x="624" y="870"/>
                  </a:cxn>
                  <a:cxn ang="0">
                    <a:pos x="568" y="789"/>
                  </a:cxn>
                  <a:cxn ang="0">
                    <a:pos x="513" y="708"/>
                  </a:cxn>
                  <a:cxn ang="0">
                    <a:pos x="390" y="730"/>
                  </a:cxn>
                  <a:cxn ang="0">
                    <a:pos x="339" y="838"/>
                  </a:cxn>
                  <a:cxn ang="0">
                    <a:pos x="285" y="915"/>
                  </a:cxn>
                  <a:cxn ang="0">
                    <a:pos x="276" y="867"/>
                  </a:cxn>
                  <a:cxn ang="0">
                    <a:pos x="298" y="766"/>
                  </a:cxn>
                  <a:cxn ang="0">
                    <a:pos x="324" y="664"/>
                  </a:cxn>
                  <a:cxn ang="0">
                    <a:pos x="283" y="583"/>
                  </a:cxn>
                  <a:cxn ang="0">
                    <a:pos x="201" y="619"/>
                  </a:cxn>
                  <a:cxn ang="0">
                    <a:pos x="88" y="655"/>
                  </a:cxn>
                  <a:cxn ang="0">
                    <a:pos x="16" y="655"/>
                  </a:cxn>
                  <a:cxn ang="0">
                    <a:pos x="94" y="606"/>
                  </a:cxn>
                  <a:cxn ang="0">
                    <a:pos x="162" y="567"/>
                  </a:cxn>
                  <a:cxn ang="0">
                    <a:pos x="247" y="504"/>
                  </a:cxn>
                  <a:cxn ang="0">
                    <a:pos x="190" y="390"/>
                  </a:cxn>
                  <a:cxn ang="0">
                    <a:pos x="81" y="355"/>
                  </a:cxn>
                  <a:cxn ang="0">
                    <a:pos x="3" y="307"/>
                  </a:cxn>
                  <a:cxn ang="0">
                    <a:pos x="39" y="286"/>
                  </a:cxn>
                  <a:cxn ang="0">
                    <a:pos x="115" y="306"/>
                  </a:cxn>
                  <a:cxn ang="0">
                    <a:pos x="226" y="327"/>
                  </a:cxn>
                </a:cxnLst>
                <a:rect l="0" t="0" r="r" b="b"/>
                <a:pathLst>
                  <a:path w="890" h="916">
                    <a:moveTo>
                      <a:pt x="279" y="334"/>
                    </a:moveTo>
                    <a:lnTo>
                      <a:pt x="292" y="312"/>
                    </a:lnTo>
                    <a:lnTo>
                      <a:pt x="307" y="292"/>
                    </a:lnTo>
                    <a:lnTo>
                      <a:pt x="324" y="276"/>
                    </a:lnTo>
                    <a:lnTo>
                      <a:pt x="313" y="255"/>
                    </a:lnTo>
                    <a:lnTo>
                      <a:pt x="307" y="234"/>
                    </a:lnTo>
                    <a:lnTo>
                      <a:pt x="288" y="202"/>
                    </a:lnTo>
                    <a:lnTo>
                      <a:pt x="274" y="181"/>
                    </a:lnTo>
                    <a:lnTo>
                      <a:pt x="261" y="159"/>
                    </a:lnTo>
                    <a:lnTo>
                      <a:pt x="256" y="139"/>
                    </a:lnTo>
                    <a:lnTo>
                      <a:pt x="256" y="118"/>
                    </a:lnTo>
                    <a:lnTo>
                      <a:pt x="247" y="91"/>
                    </a:lnTo>
                    <a:lnTo>
                      <a:pt x="237" y="70"/>
                    </a:lnTo>
                    <a:lnTo>
                      <a:pt x="226" y="46"/>
                    </a:lnTo>
                    <a:lnTo>
                      <a:pt x="225" y="24"/>
                    </a:lnTo>
                    <a:lnTo>
                      <a:pt x="232" y="10"/>
                    </a:lnTo>
                    <a:lnTo>
                      <a:pt x="247" y="9"/>
                    </a:lnTo>
                    <a:lnTo>
                      <a:pt x="259" y="21"/>
                    </a:lnTo>
                    <a:lnTo>
                      <a:pt x="270" y="46"/>
                    </a:lnTo>
                    <a:lnTo>
                      <a:pt x="280" y="61"/>
                    </a:lnTo>
                    <a:lnTo>
                      <a:pt x="298" y="82"/>
                    </a:lnTo>
                    <a:lnTo>
                      <a:pt x="309" y="88"/>
                    </a:lnTo>
                    <a:lnTo>
                      <a:pt x="315" y="99"/>
                    </a:lnTo>
                    <a:lnTo>
                      <a:pt x="322" y="118"/>
                    </a:lnTo>
                    <a:lnTo>
                      <a:pt x="330" y="141"/>
                    </a:lnTo>
                    <a:lnTo>
                      <a:pt x="339" y="160"/>
                    </a:lnTo>
                    <a:lnTo>
                      <a:pt x="358" y="180"/>
                    </a:lnTo>
                    <a:lnTo>
                      <a:pt x="379" y="205"/>
                    </a:lnTo>
                    <a:lnTo>
                      <a:pt x="399" y="225"/>
                    </a:lnTo>
                    <a:lnTo>
                      <a:pt x="406" y="240"/>
                    </a:lnTo>
                    <a:lnTo>
                      <a:pt x="474" y="241"/>
                    </a:lnTo>
                    <a:lnTo>
                      <a:pt x="495" y="208"/>
                    </a:lnTo>
                    <a:lnTo>
                      <a:pt x="505" y="184"/>
                    </a:lnTo>
                    <a:lnTo>
                      <a:pt x="507" y="160"/>
                    </a:lnTo>
                    <a:lnTo>
                      <a:pt x="510" y="141"/>
                    </a:lnTo>
                    <a:lnTo>
                      <a:pt x="514" y="118"/>
                    </a:lnTo>
                    <a:lnTo>
                      <a:pt x="529" y="94"/>
                    </a:lnTo>
                    <a:lnTo>
                      <a:pt x="540" y="85"/>
                    </a:lnTo>
                    <a:lnTo>
                      <a:pt x="552" y="69"/>
                    </a:lnTo>
                    <a:lnTo>
                      <a:pt x="561" y="45"/>
                    </a:lnTo>
                    <a:lnTo>
                      <a:pt x="571" y="27"/>
                    </a:lnTo>
                    <a:lnTo>
                      <a:pt x="589" y="13"/>
                    </a:lnTo>
                    <a:lnTo>
                      <a:pt x="604" y="0"/>
                    </a:lnTo>
                    <a:lnTo>
                      <a:pt x="613" y="6"/>
                    </a:lnTo>
                    <a:lnTo>
                      <a:pt x="615" y="16"/>
                    </a:lnTo>
                    <a:lnTo>
                      <a:pt x="606" y="27"/>
                    </a:lnTo>
                    <a:lnTo>
                      <a:pt x="603" y="34"/>
                    </a:lnTo>
                    <a:lnTo>
                      <a:pt x="600" y="49"/>
                    </a:lnTo>
                    <a:lnTo>
                      <a:pt x="600" y="79"/>
                    </a:lnTo>
                    <a:lnTo>
                      <a:pt x="600" y="103"/>
                    </a:lnTo>
                    <a:lnTo>
                      <a:pt x="592" y="124"/>
                    </a:lnTo>
                    <a:lnTo>
                      <a:pt x="583" y="145"/>
                    </a:lnTo>
                    <a:lnTo>
                      <a:pt x="576" y="162"/>
                    </a:lnTo>
                    <a:lnTo>
                      <a:pt x="574" y="186"/>
                    </a:lnTo>
                    <a:lnTo>
                      <a:pt x="574" y="216"/>
                    </a:lnTo>
                    <a:lnTo>
                      <a:pt x="568" y="244"/>
                    </a:lnTo>
                    <a:lnTo>
                      <a:pt x="568" y="282"/>
                    </a:lnTo>
                    <a:lnTo>
                      <a:pt x="588" y="300"/>
                    </a:lnTo>
                    <a:lnTo>
                      <a:pt x="607" y="325"/>
                    </a:lnTo>
                    <a:lnTo>
                      <a:pt x="645" y="325"/>
                    </a:lnTo>
                    <a:lnTo>
                      <a:pt x="678" y="312"/>
                    </a:lnTo>
                    <a:lnTo>
                      <a:pt x="697" y="292"/>
                    </a:lnTo>
                    <a:lnTo>
                      <a:pt x="720" y="277"/>
                    </a:lnTo>
                    <a:lnTo>
                      <a:pt x="777" y="274"/>
                    </a:lnTo>
                    <a:lnTo>
                      <a:pt x="801" y="265"/>
                    </a:lnTo>
                    <a:lnTo>
                      <a:pt x="816" y="253"/>
                    </a:lnTo>
                    <a:lnTo>
                      <a:pt x="859" y="252"/>
                    </a:lnTo>
                    <a:lnTo>
                      <a:pt x="865" y="265"/>
                    </a:lnTo>
                    <a:lnTo>
                      <a:pt x="861" y="279"/>
                    </a:lnTo>
                    <a:lnTo>
                      <a:pt x="843" y="288"/>
                    </a:lnTo>
                    <a:lnTo>
                      <a:pt x="819" y="300"/>
                    </a:lnTo>
                    <a:lnTo>
                      <a:pt x="796" y="324"/>
                    </a:lnTo>
                    <a:lnTo>
                      <a:pt x="786" y="334"/>
                    </a:lnTo>
                    <a:lnTo>
                      <a:pt x="765" y="343"/>
                    </a:lnTo>
                    <a:lnTo>
                      <a:pt x="735" y="352"/>
                    </a:lnTo>
                    <a:lnTo>
                      <a:pt x="714" y="367"/>
                    </a:lnTo>
                    <a:lnTo>
                      <a:pt x="687" y="390"/>
                    </a:lnTo>
                    <a:lnTo>
                      <a:pt x="669" y="409"/>
                    </a:lnTo>
                    <a:lnTo>
                      <a:pt x="649" y="420"/>
                    </a:lnTo>
                    <a:lnTo>
                      <a:pt x="648" y="481"/>
                    </a:lnTo>
                    <a:lnTo>
                      <a:pt x="673" y="510"/>
                    </a:lnTo>
                    <a:lnTo>
                      <a:pt x="703" y="526"/>
                    </a:lnTo>
                    <a:lnTo>
                      <a:pt x="730" y="531"/>
                    </a:lnTo>
                    <a:lnTo>
                      <a:pt x="751" y="535"/>
                    </a:lnTo>
                    <a:lnTo>
                      <a:pt x="777" y="549"/>
                    </a:lnTo>
                    <a:lnTo>
                      <a:pt x="795" y="567"/>
                    </a:lnTo>
                    <a:lnTo>
                      <a:pt x="819" y="577"/>
                    </a:lnTo>
                    <a:lnTo>
                      <a:pt x="846" y="583"/>
                    </a:lnTo>
                    <a:lnTo>
                      <a:pt x="861" y="592"/>
                    </a:lnTo>
                    <a:lnTo>
                      <a:pt x="874" y="606"/>
                    </a:lnTo>
                    <a:lnTo>
                      <a:pt x="889" y="621"/>
                    </a:lnTo>
                    <a:lnTo>
                      <a:pt x="888" y="634"/>
                    </a:lnTo>
                    <a:lnTo>
                      <a:pt x="867" y="637"/>
                    </a:lnTo>
                    <a:lnTo>
                      <a:pt x="853" y="631"/>
                    </a:lnTo>
                    <a:lnTo>
                      <a:pt x="832" y="618"/>
                    </a:lnTo>
                    <a:lnTo>
                      <a:pt x="807" y="618"/>
                    </a:lnTo>
                    <a:lnTo>
                      <a:pt x="780" y="618"/>
                    </a:lnTo>
                    <a:lnTo>
                      <a:pt x="759" y="615"/>
                    </a:lnTo>
                    <a:lnTo>
                      <a:pt x="736" y="592"/>
                    </a:lnTo>
                    <a:lnTo>
                      <a:pt x="718" y="588"/>
                    </a:lnTo>
                    <a:lnTo>
                      <a:pt x="684" y="588"/>
                    </a:lnTo>
                    <a:lnTo>
                      <a:pt x="615" y="588"/>
                    </a:lnTo>
                    <a:lnTo>
                      <a:pt x="604" y="606"/>
                    </a:lnTo>
                    <a:lnTo>
                      <a:pt x="589" y="621"/>
                    </a:lnTo>
                    <a:lnTo>
                      <a:pt x="576" y="628"/>
                    </a:lnTo>
                    <a:lnTo>
                      <a:pt x="580" y="666"/>
                    </a:lnTo>
                    <a:lnTo>
                      <a:pt x="600" y="702"/>
                    </a:lnTo>
                    <a:lnTo>
                      <a:pt x="618" y="723"/>
                    </a:lnTo>
                    <a:lnTo>
                      <a:pt x="630" y="753"/>
                    </a:lnTo>
                    <a:lnTo>
                      <a:pt x="631" y="787"/>
                    </a:lnTo>
                    <a:lnTo>
                      <a:pt x="640" y="807"/>
                    </a:lnTo>
                    <a:lnTo>
                      <a:pt x="654" y="838"/>
                    </a:lnTo>
                    <a:lnTo>
                      <a:pt x="664" y="862"/>
                    </a:lnTo>
                    <a:lnTo>
                      <a:pt x="664" y="889"/>
                    </a:lnTo>
                    <a:lnTo>
                      <a:pt x="654" y="898"/>
                    </a:lnTo>
                    <a:lnTo>
                      <a:pt x="642" y="898"/>
                    </a:lnTo>
                    <a:lnTo>
                      <a:pt x="624" y="870"/>
                    </a:lnTo>
                    <a:lnTo>
                      <a:pt x="612" y="837"/>
                    </a:lnTo>
                    <a:lnTo>
                      <a:pt x="583" y="808"/>
                    </a:lnTo>
                    <a:lnTo>
                      <a:pt x="568" y="789"/>
                    </a:lnTo>
                    <a:lnTo>
                      <a:pt x="556" y="760"/>
                    </a:lnTo>
                    <a:lnTo>
                      <a:pt x="549" y="738"/>
                    </a:lnTo>
                    <a:lnTo>
                      <a:pt x="513" y="708"/>
                    </a:lnTo>
                    <a:lnTo>
                      <a:pt x="489" y="682"/>
                    </a:lnTo>
                    <a:lnTo>
                      <a:pt x="415" y="684"/>
                    </a:lnTo>
                    <a:lnTo>
                      <a:pt x="390" y="730"/>
                    </a:lnTo>
                    <a:lnTo>
                      <a:pt x="372" y="759"/>
                    </a:lnTo>
                    <a:lnTo>
                      <a:pt x="361" y="798"/>
                    </a:lnTo>
                    <a:lnTo>
                      <a:pt x="339" y="838"/>
                    </a:lnTo>
                    <a:lnTo>
                      <a:pt x="316" y="874"/>
                    </a:lnTo>
                    <a:lnTo>
                      <a:pt x="294" y="907"/>
                    </a:lnTo>
                    <a:lnTo>
                      <a:pt x="285" y="915"/>
                    </a:lnTo>
                    <a:lnTo>
                      <a:pt x="268" y="909"/>
                    </a:lnTo>
                    <a:lnTo>
                      <a:pt x="268" y="894"/>
                    </a:lnTo>
                    <a:lnTo>
                      <a:pt x="276" y="867"/>
                    </a:lnTo>
                    <a:lnTo>
                      <a:pt x="291" y="837"/>
                    </a:lnTo>
                    <a:lnTo>
                      <a:pt x="294" y="790"/>
                    </a:lnTo>
                    <a:lnTo>
                      <a:pt x="298" y="766"/>
                    </a:lnTo>
                    <a:lnTo>
                      <a:pt x="313" y="744"/>
                    </a:lnTo>
                    <a:lnTo>
                      <a:pt x="319" y="699"/>
                    </a:lnTo>
                    <a:lnTo>
                      <a:pt x="324" y="664"/>
                    </a:lnTo>
                    <a:lnTo>
                      <a:pt x="336" y="637"/>
                    </a:lnTo>
                    <a:lnTo>
                      <a:pt x="309" y="609"/>
                    </a:lnTo>
                    <a:lnTo>
                      <a:pt x="283" y="583"/>
                    </a:lnTo>
                    <a:lnTo>
                      <a:pt x="271" y="577"/>
                    </a:lnTo>
                    <a:lnTo>
                      <a:pt x="231" y="601"/>
                    </a:lnTo>
                    <a:lnTo>
                      <a:pt x="201" y="619"/>
                    </a:lnTo>
                    <a:lnTo>
                      <a:pt x="162" y="633"/>
                    </a:lnTo>
                    <a:lnTo>
                      <a:pt x="118" y="640"/>
                    </a:lnTo>
                    <a:lnTo>
                      <a:pt x="88" y="655"/>
                    </a:lnTo>
                    <a:lnTo>
                      <a:pt x="63" y="666"/>
                    </a:lnTo>
                    <a:lnTo>
                      <a:pt x="27" y="666"/>
                    </a:lnTo>
                    <a:lnTo>
                      <a:pt x="16" y="655"/>
                    </a:lnTo>
                    <a:lnTo>
                      <a:pt x="30" y="642"/>
                    </a:lnTo>
                    <a:lnTo>
                      <a:pt x="67" y="628"/>
                    </a:lnTo>
                    <a:lnTo>
                      <a:pt x="94" y="606"/>
                    </a:lnTo>
                    <a:lnTo>
                      <a:pt x="120" y="588"/>
                    </a:lnTo>
                    <a:lnTo>
                      <a:pt x="136" y="576"/>
                    </a:lnTo>
                    <a:lnTo>
                      <a:pt x="162" y="567"/>
                    </a:lnTo>
                    <a:lnTo>
                      <a:pt x="204" y="531"/>
                    </a:lnTo>
                    <a:lnTo>
                      <a:pt x="231" y="510"/>
                    </a:lnTo>
                    <a:lnTo>
                      <a:pt x="247" y="504"/>
                    </a:lnTo>
                    <a:lnTo>
                      <a:pt x="250" y="429"/>
                    </a:lnTo>
                    <a:lnTo>
                      <a:pt x="204" y="396"/>
                    </a:lnTo>
                    <a:lnTo>
                      <a:pt x="190" y="390"/>
                    </a:lnTo>
                    <a:lnTo>
                      <a:pt x="129" y="385"/>
                    </a:lnTo>
                    <a:lnTo>
                      <a:pt x="105" y="369"/>
                    </a:lnTo>
                    <a:lnTo>
                      <a:pt x="81" y="355"/>
                    </a:lnTo>
                    <a:lnTo>
                      <a:pt x="63" y="345"/>
                    </a:lnTo>
                    <a:lnTo>
                      <a:pt x="34" y="339"/>
                    </a:lnTo>
                    <a:lnTo>
                      <a:pt x="3" y="307"/>
                    </a:lnTo>
                    <a:lnTo>
                      <a:pt x="0" y="291"/>
                    </a:lnTo>
                    <a:lnTo>
                      <a:pt x="9" y="285"/>
                    </a:lnTo>
                    <a:lnTo>
                      <a:pt x="39" y="286"/>
                    </a:lnTo>
                    <a:lnTo>
                      <a:pt x="67" y="301"/>
                    </a:lnTo>
                    <a:lnTo>
                      <a:pt x="85" y="304"/>
                    </a:lnTo>
                    <a:lnTo>
                      <a:pt x="115" y="306"/>
                    </a:lnTo>
                    <a:lnTo>
                      <a:pt x="148" y="318"/>
                    </a:lnTo>
                    <a:lnTo>
                      <a:pt x="165" y="324"/>
                    </a:lnTo>
                    <a:lnTo>
                      <a:pt x="226" y="327"/>
                    </a:lnTo>
                    <a:lnTo>
                      <a:pt x="258" y="334"/>
                    </a:lnTo>
                    <a:lnTo>
                      <a:pt x="279" y="334"/>
                    </a:lnTo>
                  </a:path>
                </a:pathLst>
              </a:custGeom>
              <a:solidFill>
                <a:schemeClr val="hlink">
                  <a:alpha val="50000"/>
                </a:schemeClr>
              </a:solidFill>
              <a:ln w="9525" cap="rnd">
                <a:noFill/>
                <a:round/>
                <a:headEnd/>
                <a:tailEnd/>
              </a:ln>
              <a:effectLst/>
            </p:spPr>
            <p:txBody>
              <a:bodyPr/>
              <a:lstStyle/>
              <a:p>
                <a:endParaRPr lang="zh-CN" altLang="en-US"/>
              </a:p>
            </p:txBody>
          </p:sp>
        </p:grpSp>
        <p:grpSp>
          <p:nvGrpSpPr>
            <p:cNvPr id="4" name="Group 9"/>
            <p:cNvGrpSpPr>
              <a:grpSpLocks/>
            </p:cNvGrpSpPr>
            <p:nvPr/>
          </p:nvGrpSpPr>
          <p:grpSpPr bwMode="auto">
            <a:xfrm>
              <a:off x="993" y="1028"/>
              <a:ext cx="4766" cy="119"/>
              <a:chOff x="993" y="1028"/>
              <a:chExt cx="4766" cy="119"/>
            </a:xfrm>
          </p:grpSpPr>
          <p:sp>
            <p:nvSpPr>
              <p:cNvPr id="22538" name="Rectangle 10"/>
              <p:cNvSpPr>
                <a:spLocks noChangeArrowheads="1"/>
              </p:cNvSpPr>
              <p:nvPr/>
            </p:nvSpPr>
            <p:spPr bwMode="ltGray">
              <a:xfrm>
                <a:off x="996" y="1035"/>
                <a:ext cx="4763" cy="106"/>
              </a:xfrm>
              <a:prstGeom prst="rect">
                <a:avLst/>
              </a:prstGeom>
              <a:gradFill rotWithShape="0">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1"/>
              </a:gradFill>
              <a:ln w="9525">
                <a:noFill/>
                <a:miter lim="800000"/>
                <a:headEnd/>
                <a:tailEnd/>
              </a:ln>
              <a:effectLst/>
            </p:spPr>
            <p:txBody>
              <a:bodyPr/>
              <a:lstStyle/>
              <a:p>
                <a:endParaRPr lang="zh-CN" altLang="en-US"/>
              </a:p>
            </p:txBody>
          </p:sp>
          <p:sp>
            <p:nvSpPr>
              <p:cNvPr id="22539" name="Line 11"/>
              <p:cNvSpPr>
                <a:spLocks noChangeShapeType="1"/>
              </p:cNvSpPr>
              <p:nvPr/>
            </p:nvSpPr>
            <p:spPr bwMode="ltGray">
              <a:xfrm>
                <a:off x="999" y="1145"/>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2540" name="Line 12"/>
              <p:cNvSpPr>
                <a:spLocks noChangeShapeType="1"/>
              </p:cNvSpPr>
              <p:nvPr/>
            </p:nvSpPr>
            <p:spPr bwMode="ltGray">
              <a:xfrm>
                <a:off x="999" y="1121"/>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2541" name="Line 13"/>
              <p:cNvSpPr>
                <a:spLocks noChangeShapeType="1"/>
              </p:cNvSpPr>
              <p:nvPr/>
            </p:nvSpPr>
            <p:spPr bwMode="ltGray">
              <a:xfrm>
                <a:off x="999" y="1091"/>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2542" name="Line 14"/>
              <p:cNvSpPr>
                <a:spLocks noChangeShapeType="1"/>
              </p:cNvSpPr>
              <p:nvPr/>
            </p:nvSpPr>
            <p:spPr bwMode="ltGray">
              <a:xfrm>
                <a:off x="999" y="1057"/>
                <a:ext cx="4760" cy="0"/>
              </a:xfrm>
              <a:prstGeom prst="line">
                <a:avLst/>
              </a:prstGeom>
              <a:noFill/>
              <a:ln w="12700">
                <a:solidFill>
                  <a:srgbClr val="996633"/>
                </a:solidFill>
                <a:round/>
                <a:headEnd type="none" w="sm" len="sm"/>
                <a:tailEnd type="none" w="sm" len="sm"/>
              </a:ln>
              <a:effectLst/>
            </p:spPr>
            <p:txBody>
              <a:bodyPr/>
              <a:lstStyle/>
              <a:p>
                <a:endParaRPr lang="zh-CN" altLang="en-US"/>
              </a:p>
            </p:txBody>
          </p:sp>
          <p:sp>
            <p:nvSpPr>
              <p:cNvPr id="22543" name="Freeform 15"/>
              <p:cNvSpPr>
                <a:spLocks/>
              </p:cNvSpPr>
              <p:nvPr/>
            </p:nvSpPr>
            <p:spPr bwMode="ltGray">
              <a:xfrm>
                <a:off x="993" y="1028"/>
                <a:ext cx="4765" cy="119"/>
              </a:xfrm>
              <a:custGeom>
                <a:avLst/>
                <a:gdLst/>
                <a:ahLst/>
                <a:cxnLst>
                  <a:cxn ang="0">
                    <a:pos x="0" y="118"/>
                  </a:cxn>
                  <a:cxn ang="0">
                    <a:pos x="0" y="0"/>
                  </a:cxn>
                  <a:cxn ang="0">
                    <a:pos x="4764" y="0"/>
                  </a:cxn>
                </a:cxnLst>
                <a:rect l="0" t="0" r="r" b="b"/>
                <a:pathLst>
                  <a:path w="4765" h="119">
                    <a:moveTo>
                      <a:pt x="0" y="118"/>
                    </a:moveTo>
                    <a:lnTo>
                      <a:pt x="0" y="0"/>
                    </a:lnTo>
                    <a:lnTo>
                      <a:pt x="4764" y="0"/>
                    </a:lnTo>
                  </a:path>
                </a:pathLst>
              </a:custGeom>
              <a:noFill/>
              <a:ln w="12700" cap="rnd" cmpd="sng">
                <a:solidFill>
                  <a:srgbClr val="FFCC66"/>
                </a:solidFill>
                <a:prstDash val="solid"/>
                <a:round/>
                <a:headEnd type="none" w="sm" len="sm"/>
                <a:tailEnd type="none" w="sm" len="sm"/>
              </a:ln>
              <a:effectLst/>
            </p:spPr>
            <p:txBody>
              <a:bodyPr/>
              <a:lstStyle/>
              <a:p>
                <a:endParaRPr lang="zh-CN" altLang="en-US"/>
              </a:p>
            </p:txBody>
          </p:sp>
        </p:grpSp>
      </p:grpSp>
      <p:sp>
        <p:nvSpPr>
          <p:cNvPr id="22544" name="Rectangle 16"/>
          <p:cNvSpPr>
            <a:spLocks noGrp="1" noChangeArrowheads="1"/>
          </p:cNvSpPr>
          <p:nvPr>
            <p:ph type="title"/>
          </p:nvPr>
        </p:nvSpPr>
        <p:spPr bwMode="auto">
          <a:xfrm>
            <a:off x="1528763" y="304800"/>
            <a:ext cx="7564437"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zh-CN" altLang="en-US" smtClean="0"/>
              <a:t>单击此处编辑母版标题样式</a:t>
            </a:r>
          </a:p>
        </p:txBody>
      </p:sp>
      <p:sp>
        <p:nvSpPr>
          <p:cNvPr id="22545" name="Rectangle 17"/>
          <p:cNvSpPr>
            <a:spLocks noGrp="1" noChangeArrowheads="1"/>
          </p:cNvSpPr>
          <p:nvPr>
            <p:ph type="body" idx="1"/>
          </p:nvPr>
        </p:nvSpPr>
        <p:spPr bwMode="auto">
          <a:xfrm>
            <a:off x="1479550" y="1981200"/>
            <a:ext cx="76263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2546" name="Rectangle 18"/>
          <p:cNvSpPr>
            <a:spLocks noGrp="1" noChangeArrowheads="1"/>
          </p:cNvSpPr>
          <p:nvPr>
            <p:ph type="dt" sz="half" idx="2"/>
          </p:nvPr>
        </p:nvSpPr>
        <p:spPr bwMode="auto">
          <a:xfrm>
            <a:off x="1481138" y="6248400"/>
            <a:ext cx="1782762"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chemeClr val="tx2"/>
                </a:solidFill>
                <a:latin typeface="+mn-lt"/>
              </a:defRPr>
            </a:lvl1pPr>
          </a:lstStyle>
          <a:p>
            <a:endParaRPr lang="en-US" altLang="zh-CN"/>
          </a:p>
        </p:txBody>
      </p:sp>
      <p:sp>
        <p:nvSpPr>
          <p:cNvPr id="22547" name="Rectangle 19"/>
          <p:cNvSpPr>
            <a:spLocks noGrp="1" noChangeArrowheads="1"/>
          </p:cNvSpPr>
          <p:nvPr>
            <p:ph type="ftr" sz="quarter" idx="3"/>
          </p:nvPr>
        </p:nvSpPr>
        <p:spPr bwMode="auto">
          <a:xfrm>
            <a:off x="37973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a:solidFill>
                  <a:schemeClr val="tx2"/>
                </a:solidFill>
                <a:latin typeface="+mn-lt"/>
              </a:defRPr>
            </a:lvl1pPr>
          </a:lstStyle>
          <a:p>
            <a:endParaRPr lang="en-US" altLang="zh-CN"/>
          </a:p>
        </p:txBody>
      </p:sp>
      <p:sp>
        <p:nvSpPr>
          <p:cNvPr id="22548" name="Rectangle 20"/>
          <p:cNvSpPr>
            <a:spLocks noGrp="1" noChangeArrowheads="1"/>
          </p:cNvSpPr>
          <p:nvPr>
            <p:ph type="sldNum" sz="quarter" idx="4"/>
          </p:nvPr>
        </p:nvSpPr>
        <p:spPr bwMode="auto">
          <a:xfrm>
            <a:off x="72263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a:solidFill>
                  <a:schemeClr val="tx2"/>
                </a:solidFill>
                <a:latin typeface="+mn-lt"/>
              </a:defRPr>
            </a:lvl1pPr>
          </a:lstStyle>
          <a:p>
            <a:fld id="{216228B1-3124-46EA-B9E4-FBB36FADD19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 id="2147483941" r:id="rId4"/>
    <p:sldLayoutId id="2147483942" r:id="rId5"/>
    <p:sldLayoutId id="2147483943" r:id="rId6"/>
    <p:sldLayoutId id="2147483944" r:id="rId7"/>
    <p:sldLayoutId id="2147483945" r:id="rId8"/>
    <p:sldLayoutId id="2147483946" r:id="rId9"/>
    <p:sldLayoutId id="2147483947" r:id="rId10"/>
    <p:sldLayoutId id="2147483948" r:id="rId11"/>
  </p:sldLayoutIdLst>
  <p:transition spd="med">
    <p:zoom/>
  </p:transition>
  <p:hf hdr="0" ftr="0" dt="0"/>
  <p:txStyles>
    <p:titleStyle>
      <a:lvl1pPr algn="l" rtl="0" fontAlgn="base">
        <a:spcBef>
          <a:spcPct val="0"/>
        </a:spcBef>
        <a:spcAft>
          <a:spcPct val="0"/>
        </a:spcAft>
        <a:defRPr sz="4400" i="1">
          <a:solidFill>
            <a:schemeClr val="tx2"/>
          </a:solidFill>
          <a:latin typeface="+mj-lt"/>
          <a:ea typeface="+mj-ea"/>
          <a:cs typeface="+mj-cs"/>
        </a:defRPr>
      </a:lvl1pPr>
      <a:lvl2pPr algn="l" rtl="0" fontAlgn="base">
        <a:spcBef>
          <a:spcPct val="0"/>
        </a:spcBef>
        <a:spcAft>
          <a:spcPct val="0"/>
        </a:spcAft>
        <a:defRPr sz="4400" i="1">
          <a:solidFill>
            <a:schemeClr val="tx2"/>
          </a:solidFill>
          <a:latin typeface="Times New Roman" pitchFamily="18" charset="0"/>
          <a:ea typeface="宋体" pitchFamily="2" charset="-122"/>
        </a:defRPr>
      </a:lvl2pPr>
      <a:lvl3pPr algn="l" rtl="0" fontAlgn="base">
        <a:spcBef>
          <a:spcPct val="0"/>
        </a:spcBef>
        <a:spcAft>
          <a:spcPct val="0"/>
        </a:spcAft>
        <a:defRPr sz="4400" i="1">
          <a:solidFill>
            <a:schemeClr val="tx2"/>
          </a:solidFill>
          <a:latin typeface="Times New Roman" pitchFamily="18" charset="0"/>
          <a:ea typeface="宋体" pitchFamily="2" charset="-122"/>
        </a:defRPr>
      </a:lvl3pPr>
      <a:lvl4pPr algn="l" rtl="0" fontAlgn="base">
        <a:spcBef>
          <a:spcPct val="0"/>
        </a:spcBef>
        <a:spcAft>
          <a:spcPct val="0"/>
        </a:spcAft>
        <a:defRPr sz="4400" i="1">
          <a:solidFill>
            <a:schemeClr val="tx2"/>
          </a:solidFill>
          <a:latin typeface="Times New Roman" pitchFamily="18" charset="0"/>
          <a:ea typeface="宋体" pitchFamily="2" charset="-122"/>
        </a:defRPr>
      </a:lvl4pPr>
      <a:lvl5pPr algn="l" rtl="0" fontAlgn="base">
        <a:spcBef>
          <a:spcPct val="0"/>
        </a:spcBef>
        <a:spcAft>
          <a:spcPct val="0"/>
        </a:spcAft>
        <a:defRPr sz="4400" i="1">
          <a:solidFill>
            <a:schemeClr val="tx2"/>
          </a:solidFill>
          <a:latin typeface="Times New Roman" pitchFamily="18" charset="0"/>
          <a:ea typeface="宋体" pitchFamily="2" charset="-122"/>
        </a:defRPr>
      </a:lvl5pPr>
      <a:lvl6pPr marL="457200" algn="l" rtl="0" fontAlgn="base">
        <a:spcBef>
          <a:spcPct val="0"/>
        </a:spcBef>
        <a:spcAft>
          <a:spcPct val="0"/>
        </a:spcAft>
        <a:defRPr sz="4400" i="1">
          <a:solidFill>
            <a:schemeClr val="tx2"/>
          </a:solidFill>
          <a:latin typeface="Times New Roman" pitchFamily="18" charset="0"/>
          <a:ea typeface="宋体" pitchFamily="2" charset="-122"/>
        </a:defRPr>
      </a:lvl6pPr>
      <a:lvl7pPr marL="914400" algn="l" rtl="0" fontAlgn="base">
        <a:spcBef>
          <a:spcPct val="0"/>
        </a:spcBef>
        <a:spcAft>
          <a:spcPct val="0"/>
        </a:spcAft>
        <a:defRPr sz="4400" i="1">
          <a:solidFill>
            <a:schemeClr val="tx2"/>
          </a:solidFill>
          <a:latin typeface="Times New Roman" pitchFamily="18" charset="0"/>
          <a:ea typeface="宋体" pitchFamily="2" charset="-122"/>
        </a:defRPr>
      </a:lvl7pPr>
      <a:lvl8pPr marL="1371600" algn="l" rtl="0" fontAlgn="base">
        <a:spcBef>
          <a:spcPct val="0"/>
        </a:spcBef>
        <a:spcAft>
          <a:spcPct val="0"/>
        </a:spcAft>
        <a:defRPr sz="4400" i="1">
          <a:solidFill>
            <a:schemeClr val="tx2"/>
          </a:solidFill>
          <a:latin typeface="Times New Roman" pitchFamily="18" charset="0"/>
          <a:ea typeface="宋体" pitchFamily="2" charset="-122"/>
        </a:defRPr>
      </a:lvl8pPr>
      <a:lvl9pPr marL="1828800" algn="l" rtl="0" fontAlgn="base">
        <a:spcBef>
          <a:spcPct val="0"/>
        </a:spcBef>
        <a:spcAft>
          <a:spcPct val="0"/>
        </a:spcAft>
        <a:defRPr sz="4400" i="1">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lr>
          <a:schemeClr val="tx2"/>
        </a:buClr>
        <a:buSzPct val="95000"/>
        <a:buFont typeface="Wingdings" pitchFamily="2" charset="2"/>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CCECFF"/>
            </a:gs>
            <a:gs pos="50000">
              <a:schemeClr val="bg1"/>
            </a:gs>
            <a:gs pos="100000">
              <a:srgbClr val="CCECFF"/>
            </a:gs>
          </a:gsLst>
          <a:lin ang="5400000" scaled="1"/>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hf hdr="0" ftr="0" dt="0"/>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itchFamily="34" charset="0"/>
          <a:ea typeface="宋体" pitchFamily="2" charset="-122"/>
        </a:defRPr>
      </a:lvl2pPr>
      <a:lvl3pPr algn="l" rtl="0" fontAlgn="base">
        <a:spcBef>
          <a:spcPct val="0"/>
        </a:spcBef>
        <a:spcAft>
          <a:spcPct val="0"/>
        </a:spcAft>
        <a:defRPr sz="3800">
          <a:solidFill>
            <a:schemeClr val="tx2"/>
          </a:solidFill>
          <a:latin typeface="Verdana" pitchFamily="34" charset="0"/>
          <a:ea typeface="宋体" pitchFamily="2" charset="-122"/>
        </a:defRPr>
      </a:lvl3pPr>
      <a:lvl4pPr algn="l" rtl="0" fontAlgn="base">
        <a:spcBef>
          <a:spcPct val="0"/>
        </a:spcBef>
        <a:spcAft>
          <a:spcPct val="0"/>
        </a:spcAft>
        <a:defRPr sz="3800">
          <a:solidFill>
            <a:schemeClr val="tx2"/>
          </a:solidFill>
          <a:latin typeface="Verdana" pitchFamily="34" charset="0"/>
          <a:ea typeface="宋体" pitchFamily="2" charset="-122"/>
        </a:defRPr>
      </a:lvl4pPr>
      <a:lvl5pPr algn="l" rtl="0" fontAlgn="base">
        <a:spcBef>
          <a:spcPct val="0"/>
        </a:spcBef>
        <a:spcAft>
          <a:spcPct val="0"/>
        </a:spcAft>
        <a:defRPr sz="3800">
          <a:solidFill>
            <a:schemeClr val="tx2"/>
          </a:solidFill>
          <a:latin typeface="Verdana" pitchFamily="34" charset="0"/>
          <a:ea typeface="宋体" pitchFamily="2" charset="-122"/>
        </a:defRPr>
      </a:lvl5pPr>
      <a:lvl6pPr marL="457200" algn="l" rtl="0" fontAlgn="base">
        <a:spcBef>
          <a:spcPct val="0"/>
        </a:spcBef>
        <a:spcAft>
          <a:spcPct val="0"/>
        </a:spcAft>
        <a:defRPr sz="3800">
          <a:solidFill>
            <a:schemeClr val="tx2"/>
          </a:solidFill>
          <a:latin typeface="Verdana" pitchFamily="34" charset="0"/>
          <a:ea typeface="宋体" pitchFamily="2" charset="-122"/>
        </a:defRPr>
      </a:lvl6pPr>
      <a:lvl7pPr marL="914400" algn="l" rtl="0" fontAlgn="base">
        <a:spcBef>
          <a:spcPct val="0"/>
        </a:spcBef>
        <a:spcAft>
          <a:spcPct val="0"/>
        </a:spcAft>
        <a:defRPr sz="3800">
          <a:solidFill>
            <a:schemeClr val="tx2"/>
          </a:solidFill>
          <a:latin typeface="Verdana" pitchFamily="34" charset="0"/>
          <a:ea typeface="宋体" pitchFamily="2" charset="-122"/>
        </a:defRPr>
      </a:lvl7pPr>
      <a:lvl8pPr marL="1371600" algn="l" rtl="0" fontAlgn="base">
        <a:spcBef>
          <a:spcPct val="0"/>
        </a:spcBef>
        <a:spcAft>
          <a:spcPct val="0"/>
        </a:spcAft>
        <a:defRPr sz="3800">
          <a:solidFill>
            <a:schemeClr val="tx2"/>
          </a:solidFill>
          <a:latin typeface="Verdana" pitchFamily="34" charset="0"/>
          <a:ea typeface="宋体" pitchFamily="2" charset="-122"/>
        </a:defRPr>
      </a:lvl8pPr>
      <a:lvl9pPr marL="1828800" algn="l" rtl="0" fontAlgn="base">
        <a:spcBef>
          <a:spcPct val="0"/>
        </a:spcBef>
        <a:spcAft>
          <a:spcPct val="0"/>
        </a:spcAft>
        <a:defRPr sz="3800">
          <a:solidFill>
            <a:schemeClr val="tx2"/>
          </a:solidFill>
          <a:latin typeface="Verdana" pitchFamily="34" charset="0"/>
          <a:ea typeface="宋体" pitchFamily="2" charset="-122"/>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ea typeface="+mn-ea"/>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ea typeface="+mn-ea"/>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ea typeface="+mn-ea"/>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267022C-4881-479E-A688-A8AAE35C196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73816468"/>
      </p:ext>
    </p:extLst>
  </p:cSld>
  <p:clrMap bg1="lt1" tx1="dk1" bg2="lt2" tx2="dk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267022C-4881-479E-A688-A8AAE35C196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03238563"/>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10079" y="-6719"/>
            <a:ext cx="9164158" cy="1041466"/>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lIns="91434" tIns="45717" rIns="91434" bIns="45717"/>
          <a:lstStyle/>
          <a:p>
            <a:pPr>
              <a:defRPr/>
            </a:pPr>
            <a:endParaRPr lang="en-US">
              <a:solidFill>
                <a:prstClr val="black"/>
              </a:solidFill>
              <a:latin typeface="Constantia"/>
              <a:ea typeface="幼圆" panose="02010509060101010101" pitchFamily="49" charset="-122"/>
            </a:endParaRPr>
          </a:p>
        </p:txBody>
      </p:sp>
      <p:sp>
        <p:nvSpPr>
          <p:cNvPr id="8" name="任意多边形 7"/>
          <p:cNvSpPr>
            <a:spLocks/>
          </p:cNvSpPr>
          <p:nvPr/>
        </p:nvSpPr>
        <p:spPr bwMode="auto">
          <a:xfrm>
            <a:off x="4381058" y="-6719"/>
            <a:ext cx="4762943" cy="637199"/>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lIns="91434" tIns="45717" rIns="91434" bIns="45717"/>
          <a:lstStyle/>
          <a:p>
            <a:pPr>
              <a:defRPr/>
            </a:pPr>
            <a:endParaRPr lang="en-US">
              <a:solidFill>
                <a:prstClr val="black"/>
              </a:solidFill>
              <a:latin typeface="Constantia"/>
              <a:ea typeface="幼圆" panose="02010509060101010101" pitchFamily="49" charset="-122"/>
            </a:endParaRPr>
          </a:p>
        </p:txBody>
      </p:sp>
      <p:sp>
        <p:nvSpPr>
          <p:cNvPr id="4100" name="标题占位符 8"/>
          <p:cNvSpPr>
            <a:spLocks noGrp="1"/>
          </p:cNvSpPr>
          <p:nvPr>
            <p:ph type="title"/>
          </p:nvPr>
        </p:nvSpPr>
        <p:spPr bwMode="auto">
          <a:xfrm>
            <a:off x="456921" y="704392"/>
            <a:ext cx="8230160" cy="114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64808" rIns="0" bIns="0" numCol="1" anchor="b" anchorCtr="0" compatLnSpc="1">
            <a:prstTxWarp prst="textNoShape">
              <a:avLst/>
            </a:prstTxWarp>
          </a:bodyPr>
          <a:lstStyle/>
          <a:p>
            <a:pPr lvl="0"/>
            <a:r>
              <a:rPr lang="zh-CN" altLang="en-US" smtClean="0"/>
              <a:t>单击此处编辑母版标题样式</a:t>
            </a:r>
            <a:endParaRPr lang="en-US" smtClean="0"/>
          </a:p>
        </p:txBody>
      </p:sp>
      <p:sp>
        <p:nvSpPr>
          <p:cNvPr id="4101" name="文本占位符 29"/>
          <p:cNvSpPr>
            <a:spLocks noGrp="1"/>
          </p:cNvSpPr>
          <p:nvPr>
            <p:ph type="body" idx="1"/>
          </p:nvPr>
        </p:nvSpPr>
        <p:spPr bwMode="auto">
          <a:xfrm>
            <a:off x="456921" y="1935114"/>
            <a:ext cx="8230160" cy="438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9616" tIns="64808" rIns="129616" bIns="64808"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456920" y="6356307"/>
            <a:ext cx="2133414" cy="365073"/>
          </a:xfrm>
          <a:prstGeom prst="rect">
            <a:avLst/>
          </a:prstGeom>
        </p:spPr>
        <p:txBody>
          <a:bodyPr vert="horz" lIns="0" tIns="0" rIns="0" bIns="0" anchor="b"/>
          <a:lstStyle>
            <a:lvl1pPr algn="l" eaLnBrk="1" latinLnBrk="0" hangingPunct="1">
              <a:defRPr kumimoji="0" sz="1199">
                <a:solidFill>
                  <a:schemeClr val="tx2">
                    <a:shade val="90000"/>
                  </a:schemeClr>
                </a:solidFill>
              </a:defRPr>
            </a:lvl1pPr>
          </a:lstStyle>
          <a:p>
            <a:pPr>
              <a:defRPr/>
            </a:pPr>
            <a:endParaRPr lang="zh-CN" altLang="en-US">
              <a:solidFill>
                <a:srgbClr val="04617B">
                  <a:shade val="90000"/>
                </a:srgbClr>
              </a:solidFill>
              <a:latin typeface="Century Gothic" panose="020B0502020202020204" pitchFamily="34" charset="0"/>
              <a:ea typeface="幼圆" panose="02010509060101010101" pitchFamily="49" charset="-122"/>
            </a:endParaRPr>
          </a:p>
        </p:txBody>
      </p:sp>
      <p:sp>
        <p:nvSpPr>
          <p:cNvPr id="22" name="页脚占位符 21"/>
          <p:cNvSpPr>
            <a:spLocks noGrp="1"/>
          </p:cNvSpPr>
          <p:nvPr>
            <p:ph type="ftr" sz="quarter" idx="3"/>
          </p:nvPr>
        </p:nvSpPr>
        <p:spPr>
          <a:xfrm>
            <a:off x="2666488" y="6356307"/>
            <a:ext cx="3352987" cy="365073"/>
          </a:xfrm>
          <a:prstGeom prst="rect">
            <a:avLst/>
          </a:prstGeom>
        </p:spPr>
        <p:txBody>
          <a:bodyPr vert="horz" lIns="0" tIns="0" rIns="0" bIns="0" anchor="b"/>
          <a:lstStyle>
            <a:lvl1pPr algn="l" eaLnBrk="1" latinLnBrk="0" hangingPunct="1">
              <a:defRPr kumimoji="0" sz="1199">
                <a:solidFill>
                  <a:schemeClr val="tx2">
                    <a:shade val="90000"/>
                  </a:schemeClr>
                </a:solidFill>
              </a:defRPr>
            </a:lvl1pPr>
          </a:lstStyle>
          <a:p>
            <a:pPr>
              <a:defRPr/>
            </a:pPr>
            <a:endParaRPr lang="zh-CN" altLang="en-US">
              <a:solidFill>
                <a:srgbClr val="04617B">
                  <a:shade val="90000"/>
                </a:srgbClr>
              </a:solidFill>
              <a:latin typeface="Century Gothic" panose="020B0502020202020204" pitchFamily="34" charset="0"/>
              <a:ea typeface="幼圆" panose="02010509060101010101" pitchFamily="49" charset="-122"/>
            </a:endParaRPr>
          </a:p>
        </p:txBody>
      </p:sp>
      <p:sp>
        <p:nvSpPr>
          <p:cNvPr id="18" name="灯片编号占位符 17"/>
          <p:cNvSpPr>
            <a:spLocks noGrp="1"/>
          </p:cNvSpPr>
          <p:nvPr>
            <p:ph type="sldNum" sz="quarter" idx="4"/>
          </p:nvPr>
        </p:nvSpPr>
        <p:spPr>
          <a:xfrm>
            <a:off x="7924426" y="6356307"/>
            <a:ext cx="762654" cy="365073"/>
          </a:xfrm>
          <a:prstGeom prst="rect">
            <a:avLst/>
          </a:prstGeom>
        </p:spPr>
        <p:txBody>
          <a:bodyPr vert="horz" wrap="square" lIns="0" tIns="0" rIns="0" bIns="0" numCol="1" anchor="b" anchorCtr="0" compatLnSpc="1">
            <a:prstTxWarp prst="textNoShape">
              <a:avLst/>
            </a:prstTxWarp>
          </a:bodyPr>
          <a:lstStyle>
            <a:lvl1pPr algn="r" eaLnBrk="1" hangingPunct="1">
              <a:defRPr sz="1199">
                <a:solidFill>
                  <a:srgbClr val="045C75"/>
                </a:solidFill>
              </a:defRPr>
            </a:lvl1pPr>
          </a:lstStyle>
          <a:p>
            <a:fld id="{D5DEDE37-8C2E-4E7E-BFD5-CD9C649A6045}" type="slidenum">
              <a:rPr lang="zh-CN" altLang="en-US">
                <a:latin typeface="Century Gothic" panose="020B0502020202020204" pitchFamily="34" charset="0"/>
                <a:ea typeface="幼圆" panose="02010509060101010101" pitchFamily="49" charset="-122"/>
              </a:rPr>
              <a:pPr/>
              <a:t>‹#›</a:t>
            </a:fld>
            <a:endParaRPr lang="zh-CN" altLang="en-US">
              <a:latin typeface="Century Gothic" panose="020B0502020202020204" pitchFamily="34" charset="0"/>
              <a:ea typeface="幼圆" panose="02010509060101010101" pitchFamily="49" charset="-122"/>
            </a:endParaRPr>
          </a:p>
        </p:txBody>
      </p:sp>
      <p:grpSp>
        <p:nvGrpSpPr>
          <p:cNvPr id="4105" name="组合 1"/>
          <p:cNvGrpSpPr>
            <a:grpSpLocks/>
          </p:cNvGrpSpPr>
          <p:nvPr/>
        </p:nvGrpSpPr>
        <p:grpSpPr bwMode="auto">
          <a:xfrm>
            <a:off x="-19039" y="202695"/>
            <a:ext cx="9180957" cy="648396"/>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0" hangingPunct="0">
                <a:defRPr/>
              </a:pPr>
              <a:endParaRPr lang="en-US">
                <a:solidFill>
                  <a:prstClr val="black"/>
                </a:solidFill>
                <a:latin typeface="Century Gothic" panose="020B0502020202020204" pitchFamily="34" charset="0"/>
                <a:ea typeface="幼圆" panose="02010509060101010101" pitchFamily="49" charset="-122"/>
              </a:endParaRPr>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0" hangingPunct="0">
                <a:defRPr/>
              </a:pPr>
              <a:endParaRPr lang="en-US">
                <a:solidFill>
                  <a:prstClr val="black"/>
                </a:solidFill>
                <a:latin typeface="Century Gothic" panose="020B0502020202020204" pitchFamily="34" charset="0"/>
                <a:ea typeface="幼圆" panose="02010509060101010101" pitchFamily="49" charset="-122"/>
              </a:endParaRPr>
            </a:p>
          </p:txBody>
        </p:sp>
      </p:grpSp>
    </p:spTree>
    <p:extLst>
      <p:ext uri="{BB962C8B-B14F-4D97-AF65-F5344CB8AC3E}">
        <p14:creationId xmlns:p14="http://schemas.microsoft.com/office/powerpoint/2010/main" val="1903239961"/>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Lst>
  <p:hf hdr="0" ftr="0" dt="0"/>
  <p:txStyles>
    <p:titleStyle>
      <a:lvl1pPr algn="l" rtl="0" eaLnBrk="0" fontAlgn="base" hangingPunct="0">
        <a:spcBef>
          <a:spcPct val="0"/>
        </a:spcBef>
        <a:spcAft>
          <a:spcPct val="0"/>
        </a:spcAft>
        <a:defRPr sz="5008" kern="1200">
          <a:solidFill>
            <a:schemeClr val="tx2"/>
          </a:solidFill>
          <a:latin typeface="+mj-lt"/>
          <a:ea typeface="+mj-ea"/>
          <a:cs typeface="+mj-cs"/>
        </a:defRPr>
      </a:lvl1pPr>
      <a:lvl2pPr algn="l" rtl="0" eaLnBrk="0" fontAlgn="base" hangingPunct="0">
        <a:spcBef>
          <a:spcPct val="0"/>
        </a:spcBef>
        <a:spcAft>
          <a:spcPct val="0"/>
        </a:spcAft>
        <a:defRPr sz="5008">
          <a:solidFill>
            <a:schemeClr val="tx2"/>
          </a:solidFill>
          <a:latin typeface="Calibri" pitchFamily="34" charset="0"/>
          <a:ea typeface="隶书" pitchFamily="49" charset="-122"/>
        </a:defRPr>
      </a:lvl2pPr>
      <a:lvl3pPr algn="l" rtl="0" eaLnBrk="0" fontAlgn="base" hangingPunct="0">
        <a:spcBef>
          <a:spcPct val="0"/>
        </a:spcBef>
        <a:spcAft>
          <a:spcPct val="0"/>
        </a:spcAft>
        <a:defRPr sz="5008">
          <a:solidFill>
            <a:schemeClr val="tx2"/>
          </a:solidFill>
          <a:latin typeface="Calibri" pitchFamily="34" charset="0"/>
          <a:ea typeface="隶书" pitchFamily="49" charset="-122"/>
        </a:defRPr>
      </a:lvl3pPr>
      <a:lvl4pPr algn="l" rtl="0" eaLnBrk="0" fontAlgn="base" hangingPunct="0">
        <a:spcBef>
          <a:spcPct val="0"/>
        </a:spcBef>
        <a:spcAft>
          <a:spcPct val="0"/>
        </a:spcAft>
        <a:defRPr sz="5008">
          <a:solidFill>
            <a:schemeClr val="tx2"/>
          </a:solidFill>
          <a:latin typeface="Calibri" pitchFamily="34" charset="0"/>
          <a:ea typeface="隶书" pitchFamily="49" charset="-122"/>
        </a:defRPr>
      </a:lvl4pPr>
      <a:lvl5pPr algn="l" rtl="0" eaLnBrk="0" fontAlgn="base" hangingPunct="0">
        <a:spcBef>
          <a:spcPct val="0"/>
        </a:spcBef>
        <a:spcAft>
          <a:spcPct val="0"/>
        </a:spcAft>
        <a:defRPr sz="5008">
          <a:solidFill>
            <a:schemeClr val="tx2"/>
          </a:solidFill>
          <a:latin typeface="Calibri" pitchFamily="34" charset="0"/>
          <a:ea typeface="隶书" pitchFamily="49" charset="-122"/>
        </a:defRPr>
      </a:lvl5pPr>
      <a:lvl6pPr marL="322509" algn="l" rtl="0" fontAlgn="base">
        <a:spcBef>
          <a:spcPct val="0"/>
        </a:spcBef>
        <a:spcAft>
          <a:spcPct val="0"/>
        </a:spcAft>
        <a:defRPr sz="5008">
          <a:solidFill>
            <a:schemeClr val="tx2"/>
          </a:solidFill>
          <a:latin typeface="Calibri" pitchFamily="34" charset="0"/>
          <a:ea typeface="隶书" pitchFamily="49" charset="-122"/>
        </a:defRPr>
      </a:lvl6pPr>
      <a:lvl7pPr marL="645018" algn="l" rtl="0" fontAlgn="base">
        <a:spcBef>
          <a:spcPct val="0"/>
        </a:spcBef>
        <a:spcAft>
          <a:spcPct val="0"/>
        </a:spcAft>
        <a:defRPr sz="5008">
          <a:solidFill>
            <a:schemeClr val="tx2"/>
          </a:solidFill>
          <a:latin typeface="Calibri" pitchFamily="34" charset="0"/>
          <a:ea typeface="隶书" pitchFamily="49" charset="-122"/>
        </a:defRPr>
      </a:lvl7pPr>
      <a:lvl8pPr marL="967527" algn="l" rtl="0" fontAlgn="base">
        <a:spcBef>
          <a:spcPct val="0"/>
        </a:spcBef>
        <a:spcAft>
          <a:spcPct val="0"/>
        </a:spcAft>
        <a:defRPr sz="5008">
          <a:solidFill>
            <a:schemeClr val="tx2"/>
          </a:solidFill>
          <a:latin typeface="Calibri" pitchFamily="34" charset="0"/>
          <a:ea typeface="隶书" pitchFamily="49" charset="-122"/>
        </a:defRPr>
      </a:lvl8pPr>
      <a:lvl9pPr marL="1290036" algn="l" rtl="0" fontAlgn="base">
        <a:spcBef>
          <a:spcPct val="0"/>
        </a:spcBef>
        <a:spcAft>
          <a:spcPct val="0"/>
        </a:spcAft>
        <a:defRPr sz="5008">
          <a:solidFill>
            <a:schemeClr val="tx2"/>
          </a:solidFill>
          <a:latin typeface="Calibri" pitchFamily="34" charset="0"/>
          <a:ea typeface="隶书" pitchFamily="49" charset="-122"/>
        </a:defRPr>
      </a:lvl9pPr>
    </p:titleStyle>
    <p:bodyStyle>
      <a:lvl1pPr marL="273237" indent="-273237" algn="l" rtl="0" eaLnBrk="0" fontAlgn="base" hangingPunct="0">
        <a:spcBef>
          <a:spcPct val="20000"/>
        </a:spcBef>
        <a:spcAft>
          <a:spcPct val="0"/>
        </a:spcAft>
        <a:buClr>
          <a:srgbClr val="0BD0D9"/>
        </a:buClr>
        <a:buSzPct val="95000"/>
        <a:buFont typeface="Wingdings 2" panose="05020102010507070707" pitchFamily="18" charset="2"/>
        <a:buChar char=""/>
        <a:defRPr sz="2610" kern="1200">
          <a:solidFill>
            <a:schemeClr val="tx1"/>
          </a:solidFill>
          <a:latin typeface="+mn-lt"/>
          <a:ea typeface="+mn-ea"/>
          <a:cs typeface="+mn-cs"/>
        </a:defRPr>
      </a:lvl1pPr>
      <a:lvl2pPr marL="639419" indent="-246361" algn="l" rtl="0" eaLnBrk="0" fontAlgn="base" hangingPunct="0">
        <a:spcBef>
          <a:spcPct val="20000"/>
        </a:spcBef>
        <a:spcAft>
          <a:spcPct val="0"/>
        </a:spcAft>
        <a:buClr>
          <a:schemeClr val="accent1"/>
        </a:buClr>
        <a:buSzPct val="85000"/>
        <a:buFont typeface="Wingdings 2" panose="05020102010507070707" pitchFamily="18" charset="2"/>
        <a:buChar char=""/>
        <a:defRPr sz="2398" kern="1200">
          <a:solidFill>
            <a:schemeClr val="tx1"/>
          </a:solidFill>
          <a:latin typeface="+mn-lt"/>
          <a:ea typeface="+mn-ea"/>
          <a:cs typeface="+mn-cs"/>
        </a:defRPr>
      </a:lvl2pPr>
      <a:lvl3pPr marL="913775" indent="-246361" algn="l" rtl="0" eaLnBrk="0" fontAlgn="base" hangingPunct="0">
        <a:spcBef>
          <a:spcPct val="20000"/>
        </a:spcBef>
        <a:spcAft>
          <a:spcPct val="0"/>
        </a:spcAft>
        <a:buClr>
          <a:schemeClr val="accent2"/>
        </a:buClr>
        <a:buSzPct val="70000"/>
        <a:buFont typeface="Wingdings 2" panose="05020102010507070707" pitchFamily="18" charset="2"/>
        <a:buChar char=""/>
        <a:defRPr sz="2116" kern="1200">
          <a:solidFill>
            <a:schemeClr val="tx1"/>
          </a:solidFill>
          <a:latin typeface="+mn-lt"/>
          <a:ea typeface="+mn-ea"/>
          <a:cs typeface="+mn-cs"/>
        </a:defRPr>
      </a:lvl3pPr>
      <a:lvl4pPr marL="1188132" indent="-209407" algn="l" rtl="0" eaLnBrk="0" fontAlgn="base" hangingPunct="0">
        <a:spcBef>
          <a:spcPct val="20000"/>
        </a:spcBef>
        <a:spcAft>
          <a:spcPct val="0"/>
        </a:spcAft>
        <a:buClr>
          <a:srgbClr val="0BD0D9"/>
        </a:buClr>
        <a:buSzPct val="65000"/>
        <a:buFont typeface="Wingdings 2" panose="05020102010507070707" pitchFamily="18" charset="2"/>
        <a:buChar char=""/>
        <a:defRPr sz="1975" kern="1200">
          <a:solidFill>
            <a:schemeClr val="tx1"/>
          </a:solidFill>
          <a:latin typeface="+mn-lt"/>
          <a:ea typeface="+mn-ea"/>
          <a:cs typeface="+mn-cs"/>
        </a:defRPr>
      </a:lvl4pPr>
      <a:lvl5pPr marL="1462488" indent="-209407" algn="l" rtl="0" eaLnBrk="0" fontAlgn="base" hangingPunct="0">
        <a:spcBef>
          <a:spcPct val="20000"/>
        </a:spcBef>
        <a:spcAft>
          <a:spcPct val="0"/>
        </a:spcAft>
        <a:buClr>
          <a:srgbClr val="10CF9B"/>
        </a:buClr>
        <a:buSzPct val="65000"/>
        <a:buFont typeface="Wingdings 2" panose="05020102010507070707" pitchFamily="18" charset="2"/>
        <a:buChar char=""/>
        <a:defRPr sz="1975" kern="1200">
          <a:solidFill>
            <a:schemeClr val="tx1"/>
          </a:solidFill>
          <a:latin typeface="+mn-lt"/>
          <a:ea typeface="+mn-ea"/>
          <a:cs typeface="+mn-cs"/>
        </a:defRPr>
      </a:lvl5pPr>
      <a:lvl6pPr marL="1737194" indent="-210292" algn="l" rtl="0" eaLnBrk="1" latinLnBrk="0" hangingPunct="1">
        <a:spcBef>
          <a:spcPct val="20000"/>
        </a:spcBef>
        <a:buClr>
          <a:schemeClr val="accent5"/>
        </a:buClr>
        <a:buSzPct val="80000"/>
        <a:buFont typeface="Wingdings 2"/>
        <a:buChar char=""/>
        <a:defRPr kumimoji="0" sz="1834" kern="1200">
          <a:solidFill>
            <a:schemeClr val="tx1"/>
          </a:solidFill>
          <a:latin typeface="+mn-lt"/>
          <a:ea typeface="+mn-ea"/>
          <a:cs typeface="+mn-cs"/>
        </a:defRPr>
      </a:lvl6pPr>
      <a:lvl7pPr marL="1920056" indent="-182862" algn="l" rtl="0" eaLnBrk="1" latinLnBrk="0" hangingPunct="1">
        <a:spcBef>
          <a:spcPct val="20000"/>
        </a:spcBef>
        <a:buClr>
          <a:schemeClr val="accent6"/>
        </a:buClr>
        <a:buSzPct val="80000"/>
        <a:buFont typeface="Wingdings 2"/>
        <a:buChar char=""/>
        <a:defRPr kumimoji="0" sz="1622" kern="1200" baseline="0">
          <a:solidFill>
            <a:schemeClr val="tx1"/>
          </a:solidFill>
          <a:latin typeface="+mn-lt"/>
          <a:ea typeface="+mn-ea"/>
          <a:cs typeface="+mn-cs"/>
        </a:defRPr>
      </a:lvl7pPr>
      <a:lvl8pPr marL="2194351" indent="-182862" algn="l" rtl="0" eaLnBrk="1" latinLnBrk="0" hangingPunct="1">
        <a:spcBef>
          <a:spcPct val="20000"/>
        </a:spcBef>
        <a:buClr>
          <a:schemeClr val="tx2"/>
        </a:buClr>
        <a:buChar char="•"/>
        <a:defRPr kumimoji="0" sz="1622" kern="1200">
          <a:solidFill>
            <a:schemeClr val="tx1"/>
          </a:solidFill>
          <a:latin typeface="+mn-lt"/>
          <a:ea typeface="+mn-ea"/>
          <a:cs typeface="+mn-cs"/>
        </a:defRPr>
      </a:lvl8pPr>
      <a:lvl9pPr marL="2468644" indent="-182862" algn="l" rtl="0" eaLnBrk="1" latinLnBrk="0" hangingPunct="1">
        <a:spcBef>
          <a:spcPct val="20000"/>
        </a:spcBef>
        <a:buClr>
          <a:schemeClr val="tx2"/>
        </a:buClr>
        <a:buFontTx/>
        <a:buChar char="•"/>
        <a:defRPr kumimoji="0" sz="1411"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56" algn="l" rtl="0" eaLnBrk="1" latinLnBrk="0" hangingPunct="1">
        <a:defRPr kumimoji="0" kern="1200">
          <a:solidFill>
            <a:schemeClr val="tx1"/>
          </a:solidFill>
          <a:latin typeface="+mn-lt"/>
          <a:ea typeface="+mn-ea"/>
          <a:cs typeface="+mn-cs"/>
        </a:defRPr>
      </a:lvl2pPr>
      <a:lvl3pPr marL="914313" algn="l" rtl="0" eaLnBrk="1" latinLnBrk="0" hangingPunct="1">
        <a:defRPr kumimoji="0" kern="1200">
          <a:solidFill>
            <a:schemeClr val="tx1"/>
          </a:solidFill>
          <a:latin typeface="+mn-lt"/>
          <a:ea typeface="+mn-ea"/>
          <a:cs typeface="+mn-cs"/>
        </a:defRPr>
      </a:lvl3pPr>
      <a:lvl4pPr marL="1371469" algn="l" rtl="0" eaLnBrk="1" latinLnBrk="0" hangingPunct="1">
        <a:defRPr kumimoji="0" kern="1200">
          <a:solidFill>
            <a:schemeClr val="tx1"/>
          </a:solidFill>
          <a:latin typeface="+mn-lt"/>
          <a:ea typeface="+mn-ea"/>
          <a:cs typeface="+mn-cs"/>
        </a:defRPr>
      </a:lvl4pPr>
      <a:lvl5pPr marL="1828625" algn="l" rtl="0" eaLnBrk="1" latinLnBrk="0" hangingPunct="1">
        <a:defRPr kumimoji="0" kern="1200">
          <a:solidFill>
            <a:schemeClr val="tx1"/>
          </a:solidFill>
          <a:latin typeface="+mn-lt"/>
          <a:ea typeface="+mn-ea"/>
          <a:cs typeface="+mn-cs"/>
        </a:defRPr>
      </a:lvl5pPr>
      <a:lvl6pPr marL="2285782" algn="l" rtl="0" eaLnBrk="1" latinLnBrk="0" hangingPunct="1">
        <a:defRPr kumimoji="0" kern="1200">
          <a:solidFill>
            <a:schemeClr val="tx1"/>
          </a:solidFill>
          <a:latin typeface="+mn-lt"/>
          <a:ea typeface="+mn-ea"/>
          <a:cs typeface="+mn-cs"/>
        </a:defRPr>
      </a:lvl6pPr>
      <a:lvl7pPr marL="2742938" algn="l" rtl="0" eaLnBrk="1" latinLnBrk="0" hangingPunct="1">
        <a:defRPr kumimoji="0" kern="1200">
          <a:solidFill>
            <a:schemeClr val="tx1"/>
          </a:solidFill>
          <a:latin typeface="+mn-lt"/>
          <a:ea typeface="+mn-ea"/>
          <a:cs typeface="+mn-cs"/>
        </a:defRPr>
      </a:lvl7pPr>
      <a:lvl8pPr marL="3200094" algn="l" rtl="0" eaLnBrk="1" latinLnBrk="0" hangingPunct="1">
        <a:defRPr kumimoji="0" kern="1200">
          <a:solidFill>
            <a:schemeClr val="tx1"/>
          </a:solidFill>
          <a:latin typeface="+mn-lt"/>
          <a:ea typeface="+mn-ea"/>
          <a:cs typeface="+mn-cs"/>
        </a:defRPr>
      </a:lvl8pPr>
      <a:lvl9pPr marL="3657251"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163794"/>
              </a:solidFill>
              <a:latin typeface="Arial"/>
              <a:ea typeface="宋体"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2"/>
          <p:cNvSpPr>
            <a:spLocks noGrp="1" noChangeArrowheads="1"/>
          </p:cNvSpPr>
          <p:nvPr>
            <p:ph type="title"/>
          </p:nvPr>
        </p:nvSpPr>
        <p:spPr bwMode="white">
          <a:xfrm>
            <a:off x="304800" y="152400"/>
            <a:ext cx="84582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40" name="Text Box 16"/>
          <p:cNvSpPr txBox="1">
            <a:spLocks noChangeArrowheads="1"/>
          </p:cNvSpPr>
          <p:nvPr/>
        </p:nvSpPr>
        <p:spPr bwMode="gray">
          <a:xfrm>
            <a:off x="0" y="838200"/>
            <a:ext cx="9144000" cy="244475"/>
          </a:xfrm>
          <a:prstGeom prst="rect">
            <a:avLst/>
          </a:prstGeom>
          <a:solidFill>
            <a:schemeClr val="accent2"/>
          </a:solidFill>
          <a:ln w="9525">
            <a:noFill/>
            <a:miter lim="800000"/>
            <a:headEnd/>
            <a:tailEnd/>
          </a:ln>
          <a:effectLst/>
        </p:spPr>
        <p:txBody>
          <a:bodyPr>
            <a:spAutoFit/>
          </a:bodyPr>
          <a:lstStyle/>
          <a:p>
            <a:pPr>
              <a:spcBef>
                <a:spcPct val="50000"/>
              </a:spcBef>
              <a:defRPr/>
            </a:pPr>
            <a:endParaRPr lang="zh-CN" altLang="zh-CN" sz="1000" b="1">
              <a:solidFill>
                <a:srgbClr val="FFFFFF"/>
              </a:solidFill>
              <a:latin typeface="Verdana" pitchFamily="34" charset="0"/>
              <a:ea typeface="宋体" charset="-122"/>
            </a:endParaRPr>
          </a:p>
        </p:txBody>
      </p:sp>
      <p:sp>
        <p:nvSpPr>
          <p:cNvPr id="9" name="Text Box 16"/>
          <p:cNvSpPr txBox="1">
            <a:spLocks noChangeArrowheads="1"/>
          </p:cNvSpPr>
          <p:nvPr/>
        </p:nvSpPr>
        <p:spPr bwMode="gray">
          <a:xfrm>
            <a:off x="0" y="6396038"/>
            <a:ext cx="9144000" cy="461962"/>
          </a:xfrm>
          <a:prstGeom prst="rect">
            <a:avLst/>
          </a:prstGeom>
          <a:solidFill>
            <a:schemeClr val="accent2"/>
          </a:solidFill>
          <a:ln w="9525">
            <a:noFill/>
            <a:miter lim="800000"/>
            <a:headEnd/>
            <a:tailEnd/>
          </a:ln>
          <a:effectLst/>
        </p:spPr>
        <p:txBody>
          <a:bodyPr>
            <a:spAutoFit/>
          </a:bodyPr>
          <a:lstStyle/>
          <a:p>
            <a:pPr>
              <a:spcBef>
                <a:spcPct val="50000"/>
              </a:spcBef>
              <a:defRPr/>
            </a:pPr>
            <a:endParaRPr lang="zh-CN" altLang="zh-CN" sz="2400" b="1">
              <a:solidFill>
                <a:srgbClr val="FFFFFF"/>
              </a:solidFill>
              <a:latin typeface="Verdana" pitchFamily="34" charset="0"/>
              <a:ea typeface="宋体" charset="-122"/>
            </a:endParaRPr>
          </a:p>
        </p:txBody>
      </p:sp>
      <p:sp>
        <p:nvSpPr>
          <p:cNvPr id="11" name="Rectangle 9"/>
          <p:cNvSpPr txBox="1">
            <a:spLocks noChangeArrowheads="1"/>
          </p:cNvSpPr>
          <p:nvPr/>
        </p:nvSpPr>
        <p:spPr>
          <a:xfrm>
            <a:off x="0" y="6429375"/>
            <a:ext cx="9144000" cy="428625"/>
          </a:xfrm>
          <a:prstGeom prst="rect">
            <a:avLst/>
          </a:prstGeom>
          <a:noFill/>
          <a:ln/>
        </p:spPr>
        <p:txBody>
          <a:bodyPr/>
          <a:lstStyle/>
          <a:p>
            <a:pPr algn="ctr">
              <a:defRPr/>
            </a:pPr>
            <a:r>
              <a:rPr lang="zh-CN" altLang="en-US" sz="2300" b="1" kern="0" dirty="0">
                <a:solidFill>
                  <a:srgbClr val="FFFFFF"/>
                </a:solidFill>
                <a:latin typeface="Verdana"/>
                <a:ea typeface="隶书" pitchFamily="49" charset="-122"/>
                <a:cs typeface="+mj-cs"/>
              </a:rPr>
              <a:t>复合污染型入湖河流（武进港）及其小流域污染控制技术与工程示范</a:t>
            </a:r>
          </a:p>
        </p:txBody>
      </p:sp>
      <p:sp>
        <p:nvSpPr>
          <p:cNvPr id="1030" name="Rectangle 6"/>
          <p:cNvSpPr>
            <a:spLocks noGrp="1" noChangeArrowheads="1"/>
          </p:cNvSpPr>
          <p:nvPr>
            <p:ph type="sldNum" sz="quarter" idx="4"/>
          </p:nvPr>
        </p:nvSpPr>
        <p:spPr bwMode="auto">
          <a:xfrm>
            <a:off x="8358188" y="785813"/>
            <a:ext cx="785812"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0">
                <a:solidFill>
                  <a:schemeClr val="bg1"/>
                </a:solidFill>
                <a:latin typeface="+mj-lt"/>
                <a:ea typeface="宋体" charset="-122"/>
              </a:defRPr>
            </a:lvl1pPr>
          </a:lstStyle>
          <a:p>
            <a:pPr>
              <a:defRPr/>
            </a:pPr>
            <a:fld id="{26531F7A-B893-424B-8600-A2743DEB35EC}" type="slidenum">
              <a:rPr lang="en-US" altLang="zh-CN">
                <a:solidFill>
                  <a:srgbClr val="FFFFFF"/>
                </a:solidFill>
              </a:rPr>
              <a:pPr>
                <a:defRPr/>
              </a:pPr>
              <a:t>‹#›</a:t>
            </a:fld>
            <a:endParaRPr lang="en-US" altLang="zh-CN" dirty="0">
              <a:solidFill>
                <a:srgbClr val="FFFFFF"/>
              </a:solidFill>
            </a:endParaRPr>
          </a:p>
        </p:txBody>
      </p:sp>
    </p:spTree>
    <p:extLst>
      <p:ext uri="{BB962C8B-B14F-4D97-AF65-F5344CB8AC3E}">
        <p14:creationId xmlns:p14="http://schemas.microsoft.com/office/powerpoint/2010/main" val="1343523469"/>
      </p:ext>
    </p:extLst>
  </p:cSld>
  <p:clrMap bg1="lt1" tx1="dk1" bg2="lt2" tx2="dk2" accent1="accent1" accent2="accent2" accent3="accent3" accent4="accent4" accent5="accent5" accent6="accent6" hlink="hlink" folHlink="folHlink"/>
  <p:sldLayoutIdLst>
    <p:sldLayoutId id="2147484192" r:id="rId1"/>
    <p:sldLayoutId id="2147484193"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 id="2147484203" r:id="rId12"/>
  </p:sldLayoutIdLst>
  <p:hf hdr="0" ftr="0" dt="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2.xml"/><Relationship Id="rId1" Type="http://schemas.openxmlformats.org/officeDocument/2006/relationships/themeOverride" Target="../theme/themeOverride3.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2.xml"/><Relationship Id="rId7" Type="http://schemas.openxmlformats.org/officeDocument/2006/relationships/image" Target="../media/image15.png"/><Relationship Id="rId2" Type="http://schemas.openxmlformats.org/officeDocument/2006/relationships/slideLayout" Target="../slideLayouts/slideLayout62.xml"/><Relationship Id="rId1" Type="http://schemas.openxmlformats.org/officeDocument/2006/relationships/themeOverride" Target="../theme/themeOverride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9.jpeg"/><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2.xml"/><Relationship Id="rId1" Type="http://schemas.openxmlformats.org/officeDocument/2006/relationships/themeOverride" Target="../theme/themeOverride5.xml"/><Relationship Id="rId5" Type="http://schemas.openxmlformats.org/officeDocument/2006/relationships/image" Target="../media/image18.pn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2.xml"/><Relationship Id="rId1" Type="http://schemas.openxmlformats.org/officeDocument/2006/relationships/themeOverride" Target="../theme/themeOverride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9.jpeg"/></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9.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9.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93.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9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9.xml"/><Relationship Id="rId1" Type="http://schemas.openxmlformats.org/officeDocument/2006/relationships/themeOverride" Target="../theme/themeOverride7.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34.xml"/><Relationship Id="rId1" Type="http://schemas.openxmlformats.org/officeDocument/2006/relationships/themeOverride" Target="../theme/themeOverride8.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34.xml"/><Relationship Id="rId1" Type="http://schemas.openxmlformats.org/officeDocument/2006/relationships/themeOverride" Target="../theme/themeOverride9.xml"/><Relationship Id="rId4" Type="http://schemas.openxmlformats.org/officeDocument/2006/relationships/image" Target="../media/image38.jpeg"/></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9.xml"/><Relationship Id="rId1" Type="http://schemas.openxmlformats.org/officeDocument/2006/relationships/themeOverride" Target="../theme/themeOverride10.xml"/><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52.xml"/><Relationship Id="rId4" Type="http://schemas.openxmlformats.org/officeDocument/2006/relationships/image" Target="../media/image4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hemeOverride" Target="../theme/themeOverride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0" y="2420938"/>
            <a:ext cx="5795963" cy="2378075"/>
          </a:xfrm>
          <a:prstGeom prst="rect">
            <a:avLst/>
          </a:prstGeom>
          <a:no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None/>
            </a:pPr>
            <a:r>
              <a:rPr lang="zh-CN" altLang="en-US" sz="4000">
                <a:solidFill>
                  <a:srgbClr val="FFFF00"/>
                </a:solidFill>
                <a:ea typeface="华文行楷" pitchFamily="2" charset="-122"/>
              </a:rPr>
              <a:t>－</a:t>
            </a:r>
            <a:r>
              <a:rPr lang="en-US" altLang="zh-CN" sz="4000">
                <a:solidFill>
                  <a:srgbClr val="FFFF00"/>
                </a:solidFill>
                <a:ea typeface="华文行楷" pitchFamily="2" charset="-122"/>
              </a:rPr>
              <a:t>3</a:t>
            </a:r>
            <a:r>
              <a:rPr lang="zh-CN" altLang="en-US" sz="4000">
                <a:solidFill>
                  <a:srgbClr val="FFFF00"/>
                </a:solidFill>
                <a:ea typeface="华文行楷" pitchFamily="2" charset="-122"/>
              </a:rPr>
              <a:t>－</a:t>
            </a:r>
          </a:p>
          <a:p>
            <a:pPr marL="447675" indent="-355600" algn="ctr">
              <a:lnSpc>
                <a:spcPct val="170000"/>
              </a:lnSpc>
              <a:spcBef>
                <a:spcPct val="50000"/>
              </a:spcBef>
              <a:buClr>
                <a:srgbClr val="FFFF00"/>
              </a:buClr>
              <a:buFont typeface="Wingdings" pitchFamily="2" charset="2"/>
              <a:buNone/>
            </a:pPr>
            <a:r>
              <a:rPr lang="zh-CN" altLang="en-US" sz="4000">
                <a:solidFill>
                  <a:srgbClr val="FFFF00"/>
                </a:solidFill>
                <a:ea typeface="华文行楷" pitchFamily="2" charset="-122"/>
              </a:rPr>
              <a:t>水环境功能与水质标准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6114" name="Group 2"/>
          <p:cNvGraphicFramePr>
            <a:graphicFrameLocks noGrp="1"/>
          </p:cNvGraphicFramePr>
          <p:nvPr/>
        </p:nvGraphicFramePr>
        <p:xfrm>
          <a:off x="71438" y="620713"/>
          <a:ext cx="8964612" cy="6209666"/>
        </p:xfrm>
        <a:graphic>
          <a:graphicData uri="http://schemas.openxmlformats.org/drawingml/2006/table">
            <a:tbl>
              <a:tblPr/>
              <a:tblGrid>
                <a:gridCol w="647700"/>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化学需氧量（</a:t>
                      </a:r>
                      <a:r>
                        <a:rPr kumimoji="0" lang="en-US" altLang="zh-CN"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COD</a:t>
                      </a: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0864"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0865" name="AutoShape 209"/>
          <p:cNvSpPr>
            <a:spLocks noChangeArrowheads="1"/>
          </p:cNvSpPr>
          <p:nvPr/>
        </p:nvSpPr>
        <p:spPr bwMode="auto">
          <a:xfrm>
            <a:off x="2195513" y="2205038"/>
            <a:ext cx="6840537" cy="4652962"/>
          </a:xfrm>
          <a:prstGeom prst="wedgeRoundRectCallout">
            <a:avLst>
              <a:gd name="adj1" fmla="val -42759"/>
              <a:gd name="adj2" fmla="val -53412"/>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b="1">
                <a:solidFill>
                  <a:srgbClr val="660066"/>
                </a:solidFill>
              </a:rPr>
              <a:t>高锰酸盐指数（</a:t>
            </a:r>
            <a:r>
              <a:rPr lang="en-US" altLang="zh-CN" b="1">
                <a:solidFill>
                  <a:srgbClr val="660066"/>
                </a:solidFill>
              </a:rPr>
              <a:t>COD</a:t>
            </a:r>
            <a:r>
              <a:rPr lang="en-US" altLang="zh-CN" b="1" baseline="-25000">
                <a:solidFill>
                  <a:srgbClr val="660066"/>
                </a:solidFill>
              </a:rPr>
              <a:t>Mn</a:t>
            </a:r>
            <a:r>
              <a:rPr lang="zh-CN" altLang="en-US" b="1">
                <a:solidFill>
                  <a:srgbClr val="660066"/>
                </a:solidFill>
              </a:rPr>
              <a:t>）</a:t>
            </a:r>
          </a:p>
          <a:p>
            <a:pPr algn="ctr">
              <a:lnSpc>
                <a:spcPct val="150000"/>
              </a:lnSpc>
            </a:pPr>
            <a:r>
              <a:rPr lang="zh-CN" altLang="en-US" b="1">
                <a:solidFill>
                  <a:srgbClr val="660066"/>
                </a:solidFill>
              </a:rPr>
              <a:t>化学需氧量（ </a:t>
            </a:r>
            <a:r>
              <a:rPr lang="en-US" altLang="zh-CN" b="1">
                <a:solidFill>
                  <a:srgbClr val="660066"/>
                </a:solidFill>
              </a:rPr>
              <a:t>COD</a:t>
            </a:r>
            <a:r>
              <a:rPr lang="en-US" altLang="zh-CN" b="1" baseline="-25000">
                <a:solidFill>
                  <a:srgbClr val="660066"/>
                </a:solidFill>
              </a:rPr>
              <a:t>Cr</a:t>
            </a:r>
            <a:r>
              <a:rPr lang="zh-CN" altLang="en-US" b="1">
                <a:solidFill>
                  <a:srgbClr val="660066"/>
                </a:solidFill>
              </a:rPr>
              <a:t>）</a:t>
            </a:r>
          </a:p>
          <a:p>
            <a:pPr>
              <a:lnSpc>
                <a:spcPct val="150000"/>
              </a:lnSpc>
            </a:pPr>
            <a:r>
              <a:rPr lang="zh-CN" altLang="en-US" b="1">
                <a:solidFill>
                  <a:srgbClr val="0000FF"/>
                </a:solidFill>
                <a:latin typeface="Times New Roman" pitchFamily="18" charset="0"/>
                <a:ea typeface="楷体_GB2312" pitchFamily="49" charset="-122"/>
              </a:rPr>
              <a:t>   化学需氧量（</a:t>
            </a:r>
            <a:r>
              <a:rPr lang="en-US" altLang="zh-CN" b="1">
                <a:solidFill>
                  <a:srgbClr val="0000FF"/>
                </a:solidFill>
                <a:latin typeface="Times New Roman" pitchFamily="18" charset="0"/>
                <a:ea typeface="楷体_GB2312" pitchFamily="49" charset="-122"/>
              </a:rPr>
              <a:t>chemical oxygen demand</a:t>
            </a:r>
            <a:r>
              <a:rPr lang="zh-CN" altLang="en-US" b="1">
                <a:solidFill>
                  <a:srgbClr val="0000FF"/>
                </a:solidFill>
                <a:latin typeface="Times New Roman" pitchFamily="18" charset="0"/>
                <a:ea typeface="楷体_GB2312" pitchFamily="49" charset="-122"/>
              </a:rPr>
              <a:t>）是水体中能被氧化的物质进行化学氧化时消耗氧的数量，是衡量水质受有机物污染程度的综合指标，以每升水消耗氧的毫克数表示，</a:t>
            </a:r>
            <a:r>
              <a:rPr lang="en-US" altLang="zh-CN" b="1">
                <a:solidFill>
                  <a:srgbClr val="0000FF"/>
                </a:solidFill>
                <a:latin typeface="Times New Roman" pitchFamily="18" charset="0"/>
                <a:ea typeface="楷体_GB2312" pitchFamily="49" charset="-122"/>
              </a:rPr>
              <a:t>COD </a:t>
            </a:r>
            <a:r>
              <a:rPr lang="zh-CN" altLang="en-US" b="1">
                <a:solidFill>
                  <a:srgbClr val="0000FF"/>
                </a:solidFill>
                <a:latin typeface="Times New Roman" pitchFamily="18" charset="0"/>
                <a:ea typeface="楷体_GB2312" pitchFamily="49" charset="-122"/>
              </a:rPr>
              <a:t>值愈大，表示水体受污染愈严重 。 </a:t>
            </a:r>
            <a:br>
              <a:rPr lang="zh-CN" altLang="en-US" b="1">
                <a:solidFill>
                  <a:srgbClr val="0000FF"/>
                </a:solidFill>
                <a:latin typeface="Times New Roman" pitchFamily="18" charset="0"/>
                <a:ea typeface="楷体_GB2312" pitchFamily="49" charset="-122"/>
              </a:rPr>
            </a:br>
            <a:r>
              <a:rPr lang="zh-CN" altLang="en-US" b="1">
                <a:solidFill>
                  <a:srgbClr val="0000FF"/>
                </a:solidFill>
                <a:ea typeface="楷体_GB2312" pitchFamily="49" charset="-122"/>
              </a:rPr>
              <a:t>  </a:t>
            </a:r>
            <a:r>
              <a:rPr lang="zh-CN" altLang="en-US" b="1">
                <a:solidFill>
                  <a:srgbClr val="0000FF"/>
                </a:solidFill>
                <a:latin typeface="Times New Roman" pitchFamily="18" charset="0"/>
                <a:ea typeface="楷体_GB2312" pitchFamily="49" charset="-122"/>
              </a:rPr>
              <a:t>  </a:t>
            </a:r>
            <a:r>
              <a:rPr lang="en-US" altLang="zh-CN" b="1">
                <a:solidFill>
                  <a:srgbClr val="0000FF"/>
                </a:solidFill>
                <a:latin typeface="Times New Roman" pitchFamily="18" charset="0"/>
                <a:ea typeface="楷体_GB2312" pitchFamily="49" charset="-122"/>
              </a:rPr>
              <a:t>COD</a:t>
            </a:r>
            <a:r>
              <a:rPr lang="en-US" altLang="zh-CN" b="1" baseline="-25000">
                <a:solidFill>
                  <a:srgbClr val="0000FF"/>
                </a:solidFill>
                <a:latin typeface="Times New Roman" pitchFamily="18" charset="0"/>
                <a:ea typeface="楷体_GB2312" pitchFamily="49" charset="-122"/>
              </a:rPr>
              <a:t>Mn </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氧化剂为高锰酸钾（</a:t>
            </a:r>
            <a:r>
              <a:rPr lang="en-US" altLang="zh-CN" b="1">
                <a:solidFill>
                  <a:srgbClr val="0000FF"/>
                </a:solidFill>
                <a:latin typeface="Times New Roman" pitchFamily="18" charset="0"/>
                <a:ea typeface="楷体_GB2312" pitchFamily="49" charset="-122"/>
              </a:rPr>
              <a:t>KMnO</a:t>
            </a:r>
            <a:r>
              <a:rPr lang="en-US" altLang="zh-CN" b="1" baseline="-25000">
                <a:solidFill>
                  <a:srgbClr val="0000FF"/>
                </a:solidFill>
                <a:latin typeface="Times New Roman" pitchFamily="18" charset="0"/>
                <a:ea typeface="楷体_GB2312" pitchFamily="49" charset="-122"/>
              </a:rPr>
              <a:t>4</a:t>
            </a:r>
            <a:r>
              <a:rPr lang="zh-CN" altLang="en-US" b="1">
                <a:solidFill>
                  <a:srgbClr val="0000FF"/>
                </a:solidFill>
                <a:latin typeface="Times New Roman" pitchFamily="18" charset="0"/>
                <a:ea typeface="楷体_GB2312" pitchFamily="49" charset="-122"/>
              </a:rPr>
              <a:t>），氧化率较低，但比较简便。</a:t>
            </a:r>
          </a:p>
          <a:p>
            <a:pPr>
              <a:lnSpc>
                <a:spcPct val="150000"/>
              </a:lnSpc>
            </a:pPr>
            <a:r>
              <a:rPr lang="zh-CN" altLang="en-US" b="1">
                <a:solidFill>
                  <a:srgbClr val="0000FF"/>
                </a:solidFill>
                <a:latin typeface="Times New Roman" pitchFamily="18" charset="0"/>
                <a:ea typeface="楷体_GB2312" pitchFamily="49" charset="-122"/>
              </a:rPr>
              <a:t>    </a:t>
            </a:r>
            <a:r>
              <a:rPr lang="en-US" altLang="zh-CN" b="1">
                <a:solidFill>
                  <a:srgbClr val="0000FF"/>
                </a:solidFill>
                <a:latin typeface="Times New Roman" pitchFamily="18" charset="0"/>
                <a:ea typeface="楷体_GB2312" pitchFamily="49" charset="-122"/>
              </a:rPr>
              <a:t>COD</a:t>
            </a:r>
            <a:r>
              <a:rPr lang="en-US" altLang="zh-CN" b="1" baseline="-25000">
                <a:solidFill>
                  <a:srgbClr val="0000FF"/>
                </a:solidFill>
                <a:latin typeface="Times New Roman" pitchFamily="18" charset="0"/>
                <a:ea typeface="楷体_GB2312" pitchFamily="49" charset="-122"/>
              </a:rPr>
              <a:t>Cr </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氧化剂为重铬酸钾（</a:t>
            </a:r>
            <a:r>
              <a:rPr lang="en-US" altLang="zh-CN" b="1">
                <a:solidFill>
                  <a:srgbClr val="0000FF"/>
                </a:solidFill>
                <a:latin typeface="Times New Roman" pitchFamily="18" charset="0"/>
                <a:ea typeface="楷体_GB2312" pitchFamily="49" charset="-122"/>
              </a:rPr>
              <a:t>K</a:t>
            </a:r>
            <a:r>
              <a:rPr lang="en-US" altLang="zh-CN" b="1" baseline="-25000">
                <a:solidFill>
                  <a:srgbClr val="0000FF"/>
                </a:solidFill>
                <a:latin typeface="Times New Roman" pitchFamily="18" charset="0"/>
                <a:ea typeface="楷体_GB2312" pitchFamily="49" charset="-122"/>
              </a:rPr>
              <a:t>2</a:t>
            </a:r>
            <a:r>
              <a:rPr lang="en-US" altLang="zh-CN" b="1">
                <a:solidFill>
                  <a:srgbClr val="0000FF"/>
                </a:solidFill>
                <a:latin typeface="Times New Roman" pitchFamily="18" charset="0"/>
                <a:ea typeface="楷体_GB2312" pitchFamily="49" charset="-122"/>
              </a:rPr>
              <a:t>Cr</a:t>
            </a:r>
            <a:r>
              <a:rPr lang="en-US" altLang="zh-CN" b="1" baseline="-25000">
                <a:solidFill>
                  <a:srgbClr val="0000FF"/>
                </a:solidFill>
                <a:latin typeface="Times New Roman" pitchFamily="18" charset="0"/>
                <a:ea typeface="楷体_GB2312" pitchFamily="49" charset="-122"/>
              </a:rPr>
              <a:t>2</a:t>
            </a:r>
            <a:r>
              <a:rPr lang="en-US" altLang="zh-CN" b="1">
                <a:solidFill>
                  <a:srgbClr val="0000FF"/>
                </a:solidFill>
                <a:latin typeface="Times New Roman" pitchFamily="18" charset="0"/>
                <a:ea typeface="楷体_GB2312" pitchFamily="49" charset="-122"/>
              </a:rPr>
              <a:t>O</a:t>
            </a:r>
            <a:r>
              <a:rPr lang="en-US" altLang="zh-CN" b="1" baseline="-25000">
                <a:solidFill>
                  <a:srgbClr val="0000FF"/>
                </a:solidFill>
                <a:latin typeface="Times New Roman" pitchFamily="18" charset="0"/>
                <a:ea typeface="楷体_GB2312" pitchFamily="49" charset="-122"/>
              </a:rPr>
              <a:t>7</a:t>
            </a:r>
            <a:r>
              <a:rPr lang="zh-CN" altLang="en-US" b="1">
                <a:solidFill>
                  <a:srgbClr val="0000FF"/>
                </a:solidFill>
                <a:latin typeface="Times New Roman" pitchFamily="18" charset="0"/>
                <a:ea typeface="楷体_GB2312" pitchFamily="49" charset="-122"/>
              </a:rPr>
              <a:t>），氧化率高，再现性好，适用于测定水样中有机物的总量。</a:t>
            </a:r>
            <a:r>
              <a:rPr lang="zh-CN" altLang="en-US">
                <a:solidFill>
                  <a:srgbClr val="0000FF"/>
                </a:solidFill>
              </a:rPr>
              <a:t> </a:t>
            </a:r>
          </a:p>
        </p:txBody>
      </p:sp>
      <p:sp>
        <p:nvSpPr>
          <p:cNvPr id="70866"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0867"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15</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10</a:t>
            </a:fld>
            <a:endParaRPr lang="en-US" altLang="zh-C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7138" name="Group 2"/>
          <p:cNvGraphicFramePr>
            <a:graphicFrameLocks noGrp="1"/>
          </p:cNvGraphicFramePr>
          <p:nvPr/>
        </p:nvGraphicFramePr>
        <p:xfrm>
          <a:off x="107950" y="620713"/>
          <a:ext cx="8928100" cy="6179186"/>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生化需氧量（</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BOD</a:t>
                      </a:r>
                      <a:r>
                        <a:rPr kumimoji="0" lang="en-US" altLang="zh-CN" sz="1200" b="1" i="0" u="none" strike="noStrike" cap="none" normalizeH="0" baseline="-30000" smtClean="0">
                          <a:ln>
                            <a:noFill/>
                          </a:ln>
                          <a:solidFill>
                            <a:srgbClr val="FF0000"/>
                          </a:solidFill>
                          <a:effectLst/>
                          <a:latin typeface="Times New Roman" pitchFamily="18" charset="0"/>
                          <a:ea typeface="宋体" pitchFamily="2" charset="-122"/>
                          <a:cs typeface="Times New Roman" pitchFamily="18" charset="0"/>
                        </a:rPr>
                        <a:t>5</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1888"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1889" name="AutoShape 209"/>
          <p:cNvSpPr>
            <a:spLocks noChangeArrowheads="1"/>
          </p:cNvSpPr>
          <p:nvPr/>
        </p:nvSpPr>
        <p:spPr bwMode="auto">
          <a:xfrm>
            <a:off x="2700338" y="2349500"/>
            <a:ext cx="6335712" cy="4508500"/>
          </a:xfrm>
          <a:prstGeom prst="wedgeRoundRectCallout">
            <a:avLst>
              <a:gd name="adj1" fmla="val -54310"/>
              <a:gd name="adj2" fmla="val -51301"/>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rPr>
              <a:t>生化需氧量</a:t>
            </a:r>
            <a:r>
              <a:rPr lang="zh-CN" altLang="en-US" sz="1600" b="1">
                <a:solidFill>
                  <a:srgbClr val="0000FF"/>
                </a:solidFill>
                <a:latin typeface="Times New Roman" pitchFamily="18" charset="0"/>
                <a:ea typeface="楷体_GB2312" pitchFamily="49" charset="-122"/>
              </a:rPr>
              <a:t>（</a:t>
            </a:r>
            <a:r>
              <a:rPr lang="en-US" altLang="zh-CN" sz="1600" b="1">
                <a:solidFill>
                  <a:srgbClr val="0000FF"/>
                </a:solidFill>
                <a:latin typeface="Times New Roman" pitchFamily="18" charset="0"/>
                <a:ea typeface="楷体_GB2312" pitchFamily="49" charset="-122"/>
              </a:rPr>
              <a:t>biochemical oxygen demand</a:t>
            </a:r>
            <a:r>
              <a:rPr lang="zh-CN" altLang="en-US" sz="1600" b="1">
                <a:solidFill>
                  <a:srgbClr val="0000FF"/>
                </a:solidFill>
                <a:latin typeface="Times New Roman" pitchFamily="18" charset="0"/>
                <a:ea typeface="楷体_GB2312" pitchFamily="49" charset="-122"/>
              </a:rPr>
              <a:t>）</a:t>
            </a:r>
            <a:r>
              <a:rPr lang="zh-CN" altLang="en-US" sz="1600" b="1">
                <a:solidFill>
                  <a:srgbClr val="660066"/>
                </a:solidFill>
              </a:rPr>
              <a:t> （</a:t>
            </a:r>
            <a:r>
              <a:rPr lang="en-US" altLang="zh-CN" sz="1600" b="1">
                <a:solidFill>
                  <a:srgbClr val="660066"/>
                </a:solidFill>
              </a:rPr>
              <a:t>BOD</a:t>
            </a:r>
            <a:r>
              <a:rPr lang="en-US" altLang="zh-CN" sz="1600" b="1" baseline="-25000">
                <a:solidFill>
                  <a:srgbClr val="660066"/>
                </a:solidFill>
              </a:rPr>
              <a:t>5</a:t>
            </a:r>
            <a:r>
              <a:rPr lang="zh-CN" altLang="en-US" sz="1600" b="1">
                <a:solidFill>
                  <a:srgbClr val="660066"/>
                </a:solidFill>
              </a:rPr>
              <a:t>）</a:t>
            </a:r>
          </a:p>
          <a:p>
            <a:pPr>
              <a:lnSpc>
                <a:spcPct val="150000"/>
              </a:lnSpc>
            </a:pPr>
            <a:r>
              <a:rPr lang="zh-CN" altLang="en-US" sz="1600" b="1">
                <a:solidFill>
                  <a:srgbClr val="0000FF"/>
                </a:solidFill>
                <a:latin typeface="Times New Roman" pitchFamily="18" charset="0"/>
                <a:ea typeface="楷体_GB2312" pitchFamily="49" charset="-122"/>
              </a:rPr>
              <a:t>     生化需氧量又称生化耗氧量，表征水中有机物通过微生物的生化作用进行氧化分解，使之无机化或气体化时所消耗水中溶解氧的总数量，其单位以</a:t>
            </a:r>
            <a:r>
              <a:rPr lang="en-US" altLang="zh-CN" sz="1600" b="1">
                <a:solidFill>
                  <a:srgbClr val="0000FF"/>
                </a:solidFill>
                <a:latin typeface="Times New Roman" pitchFamily="18" charset="0"/>
                <a:ea typeface="楷体_GB2312" pitchFamily="49" charset="-122"/>
              </a:rPr>
              <a:t>mg</a:t>
            </a:r>
            <a:r>
              <a:rPr lang="zh-CN" altLang="en-US" sz="1600" b="1">
                <a:solidFill>
                  <a:srgbClr val="0000FF"/>
                </a:solidFill>
                <a:latin typeface="Times New Roman" pitchFamily="18" charset="0"/>
                <a:ea typeface="楷体_GB2312" pitchFamily="49" charset="-122"/>
              </a:rPr>
              <a:t>／</a:t>
            </a:r>
            <a:r>
              <a:rPr lang="en-US" altLang="zh-CN" sz="1600" b="1">
                <a:solidFill>
                  <a:srgbClr val="0000FF"/>
                </a:solidFill>
                <a:latin typeface="Times New Roman" pitchFamily="18" charset="0"/>
                <a:ea typeface="楷体_GB2312" pitchFamily="49" charset="-122"/>
              </a:rPr>
              <a:t>L</a:t>
            </a:r>
            <a:r>
              <a:rPr lang="zh-CN" altLang="en-US" sz="1600" b="1">
                <a:solidFill>
                  <a:srgbClr val="0000FF"/>
                </a:solidFill>
                <a:latin typeface="Times New Roman" pitchFamily="18" charset="0"/>
                <a:ea typeface="楷体_GB2312" pitchFamily="49" charset="-122"/>
              </a:rPr>
              <a:t>表示。其值越高，说明水中有机污染物质越多，污染也就越严重。</a:t>
            </a:r>
          </a:p>
          <a:p>
            <a:pPr>
              <a:lnSpc>
                <a:spcPct val="150000"/>
              </a:lnSpc>
            </a:pPr>
            <a:r>
              <a:rPr lang="zh-CN" altLang="en-US" sz="1600" b="1">
                <a:solidFill>
                  <a:srgbClr val="0000FF"/>
                </a:solidFill>
                <a:latin typeface="Times New Roman" pitchFamily="18" charset="0"/>
                <a:ea typeface="楷体_GB2312" pitchFamily="49" charset="-122"/>
              </a:rPr>
              <a:t>    水中各种有机物得到完全氧化分解的时间约需一百天，为了缩短检测时间，一般生化需氧量以被检验的水样在</a:t>
            </a:r>
            <a:r>
              <a:rPr lang="en-US" altLang="zh-CN" sz="1600" b="1">
                <a:solidFill>
                  <a:srgbClr val="0000FF"/>
                </a:solidFill>
                <a:latin typeface="Times New Roman" pitchFamily="18" charset="0"/>
                <a:ea typeface="楷体_GB2312" pitchFamily="49" charset="-122"/>
              </a:rPr>
              <a:t>20℃</a:t>
            </a:r>
            <a:r>
              <a:rPr lang="zh-CN" altLang="en-US" sz="1600" b="1">
                <a:solidFill>
                  <a:srgbClr val="0000FF"/>
                </a:solidFill>
                <a:latin typeface="Times New Roman" pitchFamily="18" charset="0"/>
                <a:ea typeface="楷体_GB2312" pitchFamily="49" charset="-122"/>
              </a:rPr>
              <a:t>下，五天内的耗氧量为代表，称其为五日生化需氧量，简称</a:t>
            </a:r>
            <a:r>
              <a:rPr lang="en-US" altLang="zh-CN" sz="1600" b="1">
                <a:solidFill>
                  <a:srgbClr val="0000FF"/>
                </a:solidFill>
                <a:latin typeface="Times New Roman" pitchFamily="18" charset="0"/>
                <a:ea typeface="楷体_GB2312" pitchFamily="49" charset="-122"/>
              </a:rPr>
              <a:t>BOD</a:t>
            </a:r>
            <a:r>
              <a:rPr lang="en-US" altLang="zh-CN" sz="1600" b="1" baseline="-25000">
                <a:solidFill>
                  <a:srgbClr val="0000FF"/>
                </a:solidFill>
                <a:latin typeface="Times New Roman" pitchFamily="18" charset="0"/>
                <a:ea typeface="楷体_GB2312" pitchFamily="49" charset="-122"/>
              </a:rPr>
              <a:t>5</a:t>
            </a:r>
            <a:r>
              <a:rPr lang="zh-CN" altLang="en-US" sz="1600" b="1">
                <a:solidFill>
                  <a:srgbClr val="0000FF"/>
                </a:solidFill>
                <a:latin typeface="Times New Roman" pitchFamily="18" charset="0"/>
                <a:ea typeface="楷体_GB2312" pitchFamily="49" charset="-122"/>
              </a:rPr>
              <a:t>，对生活污水来说，它约等于完全氧化分解耗氧量的</a:t>
            </a:r>
            <a:r>
              <a:rPr lang="en-US" altLang="zh-CN" sz="1600" b="1">
                <a:solidFill>
                  <a:srgbClr val="0000FF"/>
                </a:solidFill>
                <a:latin typeface="Times New Roman" pitchFamily="18" charset="0"/>
                <a:ea typeface="楷体_GB2312" pitchFamily="49" charset="-122"/>
              </a:rPr>
              <a:t>70%</a:t>
            </a:r>
            <a:r>
              <a:rPr lang="zh-CN" altLang="en-US" sz="1600" b="1">
                <a:solidFill>
                  <a:srgbClr val="0000FF"/>
                </a:solidFill>
                <a:latin typeface="Times New Roman" pitchFamily="18" charset="0"/>
                <a:ea typeface="楷体_GB2312" pitchFamily="49" charset="-122"/>
              </a:rPr>
              <a:t>。</a:t>
            </a:r>
          </a:p>
          <a:p>
            <a:pPr>
              <a:lnSpc>
                <a:spcPct val="150000"/>
              </a:lnSpc>
            </a:pPr>
            <a:r>
              <a:rPr lang="zh-CN" altLang="en-US" sz="1600" b="1">
                <a:solidFill>
                  <a:srgbClr val="0000FF"/>
                </a:solidFill>
                <a:latin typeface="Times New Roman" pitchFamily="18" charset="0"/>
                <a:ea typeface="楷体_GB2312" pitchFamily="49" charset="-122"/>
              </a:rPr>
              <a:t>       一般清净河流</a:t>
            </a:r>
            <a:r>
              <a:rPr lang="zh-CN" altLang="en-US" b="1">
                <a:solidFill>
                  <a:srgbClr val="0000FF"/>
                </a:solidFill>
              </a:rPr>
              <a:t>≤</a:t>
            </a:r>
            <a:r>
              <a:rPr lang="en-US" altLang="zh-CN" sz="1600" b="1">
                <a:solidFill>
                  <a:srgbClr val="0000FF"/>
                </a:solidFill>
                <a:latin typeface="Times New Roman" pitchFamily="18" charset="0"/>
                <a:ea typeface="楷体_GB2312" pitchFamily="49" charset="-122"/>
              </a:rPr>
              <a:t>2 mg</a:t>
            </a:r>
            <a:r>
              <a:rPr lang="zh-CN" altLang="en-US" sz="1600" b="1">
                <a:solidFill>
                  <a:srgbClr val="0000FF"/>
                </a:solidFill>
                <a:latin typeface="Times New Roman" pitchFamily="18" charset="0"/>
                <a:ea typeface="楷体_GB2312" pitchFamily="49" charset="-122"/>
              </a:rPr>
              <a:t>／</a:t>
            </a:r>
            <a:r>
              <a:rPr lang="en-US" altLang="zh-CN" sz="1600" b="1">
                <a:solidFill>
                  <a:srgbClr val="0000FF"/>
                </a:solidFill>
                <a:latin typeface="Times New Roman" pitchFamily="18" charset="0"/>
                <a:ea typeface="楷体_GB2312" pitchFamily="49" charset="-122"/>
              </a:rPr>
              <a:t>L</a:t>
            </a:r>
            <a:r>
              <a:rPr lang="zh-CN" altLang="en-US" sz="1600" b="1">
                <a:solidFill>
                  <a:srgbClr val="0000FF"/>
                </a:solidFill>
                <a:latin typeface="Times New Roman" pitchFamily="18" charset="0"/>
                <a:ea typeface="楷体_GB2312" pitchFamily="49" charset="-122"/>
              </a:rPr>
              <a:t>，若高于</a:t>
            </a:r>
            <a:r>
              <a:rPr lang="en-US" altLang="zh-CN" sz="1600" b="1">
                <a:solidFill>
                  <a:srgbClr val="0000FF"/>
                </a:solidFill>
                <a:latin typeface="Times New Roman" pitchFamily="18" charset="0"/>
                <a:ea typeface="楷体_GB2312" pitchFamily="49" charset="-122"/>
              </a:rPr>
              <a:t>10 mg</a:t>
            </a:r>
            <a:r>
              <a:rPr lang="zh-CN" altLang="en-US" sz="1600" b="1">
                <a:solidFill>
                  <a:srgbClr val="0000FF"/>
                </a:solidFill>
                <a:latin typeface="Times New Roman" pitchFamily="18" charset="0"/>
                <a:ea typeface="楷体_GB2312" pitchFamily="49" charset="-122"/>
              </a:rPr>
              <a:t>／</a:t>
            </a:r>
            <a:r>
              <a:rPr lang="en-US" altLang="zh-CN" sz="1600" b="1">
                <a:solidFill>
                  <a:srgbClr val="0000FF"/>
                </a:solidFill>
                <a:latin typeface="Times New Roman" pitchFamily="18" charset="0"/>
                <a:ea typeface="楷体_GB2312" pitchFamily="49" charset="-122"/>
              </a:rPr>
              <a:t>L</a:t>
            </a:r>
            <a:r>
              <a:rPr lang="zh-CN" altLang="en-US" sz="1600" b="1">
                <a:solidFill>
                  <a:srgbClr val="0000FF"/>
                </a:solidFill>
                <a:latin typeface="Times New Roman" pitchFamily="18" charset="0"/>
                <a:ea typeface="楷体_GB2312" pitchFamily="49" charset="-122"/>
              </a:rPr>
              <a:t>就会散发出恶臭味，生活饮用水应小于</a:t>
            </a:r>
            <a:r>
              <a:rPr lang="en-US" altLang="zh-CN" sz="1600" b="1">
                <a:solidFill>
                  <a:srgbClr val="0000FF"/>
                </a:solidFill>
                <a:latin typeface="Times New Roman" pitchFamily="18" charset="0"/>
                <a:ea typeface="楷体_GB2312" pitchFamily="49" charset="-122"/>
              </a:rPr>
              <a:t>1 mg</a:t>
            </a:r>
            <a:r>
              <a:rPr lang="zh-CN" altLang="en-US" sz="1600" b="1">
                <a:solidFill>
                  <a:srgbClr val="0000FF"/>
                </a:solidFill>
                <a:latin typeface="Times New Roman" pitchFamily="18" charset="0"/>
                <a:ea typeface="楷体_GB2312" pitchFamily="49" charset="-122"/>
              </a:rPr>
              <a:t>／</a:t>
            </a:r>
            <a:r>
              <a:rPr lang="en-US" altLang="zh-CN" sz="1600" b="1">
                <a:solidFill>
                  <a:srgbClr val="0000FF"/>
                </a:solidFill>
                <a:latin typeface="Times New Roman" pitchFamily="18" charset="0"/>
                <a:ea typeface="楷体_GB2312" pitchFamily="49" charset="-122"/>
              </a:rPr>
              <a:t>L</a:t>
            </a:r>
            <a:r>
              <a:rPr lang="zh-CN" altLang="en-US" sz="1600" b="1">
                <a:solidFill>
                  <a:srgbClr val="0000FF"/>
                </a:solidFill>
                <a:latin typeface="Times New Roman" pitchFamily="18" charset="0"/>
                <a:ea typeface="楷体_GB2312" pitchFamily="49" charset="-122"/>
              </a:rPr>
              <a:t>。  </a:t>
            </a:r>
          </a:p>
        </p:txBody>
      </p:sp>
      <p:sp>
        <p:nvSpPr>
          <p:cNvPr id="71890"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1891"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16</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11</a:t>
            </a:fld>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8162" name="Group 2"/>
          <p:cNvGraphicFramePr>
            <a:graphicFrameLocks noGrp="1"/>
          </p:cNvGraphicFramePr>
          <p:nvPr/>
        </p:nvGraphicFramePr>
        <p:xfrm>
          <a:off x="107950" y="620713"/>
          <a:ext cx="8928100" cy="627538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氨氮（</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NH</a:t>
                      </a:r>
                      <a:r>
                        <a:rPr kumimoji="0" lang="en-US" altLang="zh-CN" sz="1200" b="1" i="0" u="none" strike="noStrike" cap="none" normalizeH="0" baseline="-30000" smtClean="0">
                          <a:ln>
                            <a:noFill/>
                          </a:ln>
                          <a:solidFill>
                            <a:srgbClr val="FF0000"/>
                          </a:solidFill>
                          <a:effectLst/>
                          <a:latin typeface="Times New Roman" pitchFamily="18" charset="0"/>
                          <a:ea typeface="宋体" pitchFamily="2" charset="-122"/>
                          <a:cs typeface="Times New Roman" pitchFamily="18" charset="0"/>
                        </a:rPr>
                        <a:t>3</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 -N</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     ≤</a:t>
                      </a:r>
                      <a:endParaRPr kumimoji="0" lang="zh-CN" altLang="en-US" sz="2400" b="1" i="0" u="none" strike="noStrike" cap="none" normalizeH="0" baseline="0" smtClean="0">
                        <a:ln>
                          <a:noFill/>
                        </a:ln>
                        <a:solidFill>
                          <a:srgbClr val="FF0000"/>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总磷（以</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P</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计）     ≤</a:t>
                      </a:r>
                      <a:endParaRPr kumimoji="0" lang="zh-CN" altLang="en-US" sz="2400" b="1" i="0" u="none" strike="noStrike" cap="none" normalizeH="0" baseline="0" smtClean="0">
                        <a:ln>
                          <a:noFill/>
                        </a:ln>
                        <a:solidFill>
                          <a:srgbClr val="FF0000"/>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总氮（湖库，以</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N</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计）≤</a:t>
                      </a:r>
                      <a:endParaRPr kumimoji="0" lang="zh-CN" altLang="en-US" sz="2400" b="1" i="0" u="none" strike="noStrike" cap="none" normalizeH="0" baseline="0" smtClean="0">
                        <a:ln>
                          <a:noFill/>
                        </a:ln>
                        <a:solidFill>
                          <a:srgbClr val="FF0000"/>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2912"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2913" name="AutoShape 209"/>
          <p:cNvSpPr>
            <a:spLocks noChangeArrowheads="1"/>
          </p:cNvSpPr>
          <p:nvPr/>
        </p:nvSpPr>
        <p:spPr bwMode="auto">
          <a:xfrm>
            <a:off x="2843213" y="3213100"/>
            <a:ext cx="6121400" cy="3644900"/>
          </a:xfrm>
          <a:prstGeom prst="wedgeRoundRectCallout">
            <a:avLst>
              <a:gd name="adj1" fmla="val -54148"/>
              <a:gd name="adj2" fmla="val -53569"/>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rPr>
              <a:t>氨氮、</a:t>
            </a:r>
            <a:r>
              <a:rPr lang="en-US" altLang="zh-CN" sz="1600" b="1">
                <a:solidFill>
                  <a:srgbClr val="660066"/>
                </a:solidFill>
              </a:rPr>
              <a:t>TP</a:t>
            </a:r>
            <a:r>
              <a:rPr lang="zh-CN" altLang="en-US" sz="1600" b="1">
                <a:solidFill>
                  <a:srgbClr val="660066"/>
                </a:solidFill>
              </a:rPr>
              <a:t>、</a:t>
            </a:r>
            <a:r>
              <a:rPr lang="en-US" altLang="zh-CN" sz="1600" b="1">
                <a:solidFill>
                  <a:srgbClr val="660066"/>
                </a:solidFill>
              </a:rPr>
              <a:t>TN——</a:t>
            </a:r>
            <a:r>
              <a:rPr lang="zh-CN" altLang="en-US" sz="1600" b="1">
                <a:solidFill>
                  <a:srgbClr val="660066"/>
                </a:solidFill>
              </a:rPr>
              <a:t>营养物质</a:t>
            </a:r>
          </a:p>
          <a:p>
            <a:pPr>
              <a:lnSpc>
                <a:spcPct val="150000"/>
              </a:lnSpc>
            </a:pPr>
            <a:r>
              <a:rPr lang="en-US" altLang="zh-CN" sz="1600" b="1">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氨氮是水体中的营养素，可导致水富营养化现象产生，是水体中的主要耗氧污染物，对鱼类及某些水生生物有毒害 。</a:t>
            </a:r>
          </a:p>
          <a:p>
            <a:pPr>
              <a:lnSpc>
                <a:spcPct val="150000"/>
              </a:lnSpc>
            </a:pPr>
            <a:r>
              <a:rPr lang="en-US" altLang="zh-CN" sz="1600" b="1">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总氮包括溶液中所有含氮化合物，即亚硝酸盐氮、硝酸盐氮、无机盐氮、溶解态氮及大部分有机含氮化合物中的氮的总和。</a:t>
            </a:r>
          </a:p>
          <a:p>
            <a:pPr>
              <a:lnSpc>
                <a:spcPct val="150000"/>
              </a:lnSpc>
            </a:pPr>
            <a:r>
              <a:rPr lang="en-US" altLang="zh-CN" sz="1600" b="1">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总磷就是水体中磷元素的总含量。磷含量过多会引起藻类植物的过度生长，水体富营养化，发生水华或赤潮。</a:t>
            </a:r>
          </a:p>
        </p:txBody>
      </p:sp>
      <p:sp>
        <p:nvSpPr>
          <p:cNvPr id="72914"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2915"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17</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12</a:t>
            </a:fld>
            <a:endParaRPr lang="en-US" altLang="zh-C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9186"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氟化物（以</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F-</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3936"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3937" name="AutoShape 209"/>
          <p:cNvSpPr>
            <a:spLocks noChangeArrowheads="1"/>
          </p:cNvSpPr>
          <p:nvPr/>
        </p:nvSpPr>
        <p:spPr bwMode="auto">
          <a:xfrm>
            <a:off x="2555875" y="1125538"/>
            <a:ext cx="6121400" cy="2278062"/>
          </a:xfrm>
          <a:prstGeom prst="wedgeRoundRectCallout">
            <a:avLst>
              <a:gd name="adj1" fmla="val -52282"/>
              <a:gd name="adj2" fmla="val 67144"/>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rPr>
              <a:t>氟化物</a:t>
            </a:r>
          </a:p>
          <a:p>
            <a:pPr>
              <a:lnSpc>
                <a:spcPct val="150000"/>
              </a:lnSpc>
            </a:pPr>
            <a:r>
              <a:rPr lang="zh-CN" altLang="en-US" sz="1600" b="1">
                <a:solidFill>
                  <a:srgbClr val="0000FF"/>
                </a:solidFill>
                <a:latin typeface="Times New Roman" pitchFamily="18" charset="0"/>
                <a:ea typeface="楷体_GB2312" pitchFamily="49" charset="-122"/>
              </a:rPr>
              <a:t>    包括氟化氢、金属氟化物、非金属氟化物。氟化铵和有机氟化物等。</a:t>
            </a:r>
          </a:p>
          <a:p>
            <a:pPr>
              <a:lnSpc>
                <a:spcPct val="150000"/>
              </a:lnSpc>
            </a:pPr>
            <a:r>
              <a:rPr lang="zh-CN" altLang="en-US" sz="1600" b="1">
                <a:solidFill>
                  <a:srgbClr val="0000FF"/>
                </a:solidFill>
                <a:latin typeface="Times New Roman" pitchFamily="18" charset="0"/>
                <a:ea typeface="楷体_GB2312" pitchFamily="49" charset="-122"/>
              </a:rPr>
              <a:t>    氟化物污染土壤后，可使土壤酸性增加，因而使土壤中微量磷酸分解而生成磷氟化物，对农作物生长不利。</a:t>
            </a:r>
            <a:r>
              <a:rPr lang="zh-CN" altLang="en-US"/>
              <a:t> </a:t>
            </a:r>
          </a:p>
        </p:txBody>
      </p:sp>
      <p:sp>
        <p:nvSpPr>
          <p:cNvPr id="73938" name="AutoShape 210"/>
          <p:cNvSpPr>
            <a:spLocks noChangeArrowheads="1"/>
          </p:cNvSpPr>
          <p:nvPr/>
        </p:nvSpPr>
        <p:spPr bwMode="auto">
          <a:xfrm>
            <a:off x="3022600" y="4005263"/>
            <a:ext cx="6121400" cy="2852737"/>
          </a:xfrm>
          <a:prstGeom prst="wedgeRoundRectCallout">
            <a:avLst>
              <a:gd name="adj1" fmla="val -57912"/>
              <a:gd name="adj2" fmla="val -56287"/>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nSpc>
                <a:spcPct val="170000"/>
              </a:lnSpc>
            </a:pPr>
            <a:r>
              <a:rPr lang="en-US" altLang="zh-CN" sz="1600" b="1">
                <a:solidFill>
                  <a:srgbClr val="0000FF"/>
                </a:solidFill>
                <a:latin typeface="Times New Roman" pitchFamily="18" charset="0"/>
                <a:ea typeface="楷体_GB2312" pitchFamily="49" charset="-122"/>
              </a:rPr>
              <a:t>    </a:t>
            </a:r>
            <a:r>
              <a:rPr lang="zh-CN" altLang="en-US" sz="1600" b="1">
                <a:solidFill>
                  <a:srgbClr val="0000FF"/>
                </a:solidFill>
                <a:latin typeface="Times New Roman" pitchFamily="18" charset="0"/>
                <a:ea typeface="楷体_GB2312" pitchFamily="49" charset="-122"/>
              </a:rPr>
              <a:t>氟广泛存在于自然水体中，人体各组织中都含有氟，但主要积聚在牙齿和骨筋中。适当的氟是人体所必需的，过量的氟对人体有危害，氟化钠对人的致死量为</a:t>
            </a:r>
            <a:r>
              <a:rPr lang="en-US" altLang="zh-CN" sz="1600" b="1">
                <a:solidFill>
                  <a:srgbClr val="0000FF"/>
                </a:solidFill>
                <a:latin typeface="Times New Roman" pitchFamily="18" charset="0"/>
                <a:ea typeface="楷体_GB2312" pitchFamily="49" charset="-122"/>
              </a:rPr>
              <a:t>6—12</a:t>
            </a:r>
            <a:r>
              <a:rPr lang="zh-CN" altLang="en-US" sz="1600" b="1">
                <a:solidFill>
                  <a:srgbClr val="0000FF"/>
                </a:solidFill>
                <a:latin typeface="Times New Roman" pitchFamily="18" charset="0"/>
                <a:ea typeface="楷体_GB2312" pitchFamily="49" charset="-122"/>
              </a:rPr>
              <a:t>克，饮用水含</a:t>
            </a:r>
            <a:r>
              <a:rPr lang="en-US" altLang="zh-CN" sz="1600" b="1">
                <a:solidFill>
                  <a:srgbClr val="0000FF"/>
                </a:solidFill>
                <a:latin typeface="Times New Roman" pitchFamily="18" charset="0"/>
                <a:ea typeface="楷体_GB2312" pitchFamily="49" charset="-122"/>
              </a:rPr>
              <a:t>2.4—5</a:t>
            </a:r>
            <a:r>
              <a:rPr lang="zh-CN" altLang="en-US" sz="1600" b="1">
                <a:solidFill>
                  <a:srgbClr val="0000FF"/>
                </a:solidFill>
                <a:latin typeface="Times New Roman" pitchFamily="18" charset="0"/>
                <a:ea typeface="楷体_GB2312" pitchFamily="49" charset="-122"/>
              </a:rPr>
              <a:t>毫克</a:t>
            </a:r>
            <a:r>
              <a:rPr lang="en-US" altLang="zh-CN" sz="1600" b="1">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升则可出现氟骨症。氟骨症表现为腰腿痛、关节僵硬、骨骼变形、下肢弯曲 驼背，甚至瘫痪，描述为：“抬头不见天，低头不见门，回家不见人” 。</a:t>
            </a:r>
          </a:p>
        </p:txBody>
      </p:sp>
      <p:sp>
        <p:nvSpPr>
          <p:cNvPr id="73939" name="Text Box 211"/>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3940" name="Oval 212"/>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18</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13</a:t>
            </a:fld>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0210"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硒      </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4960"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4961" name="AutoShape 209"/>
          <p:cNvSpPr>
            <a:spLocks noChangeArrowheads="1"/>
          </p:cNvSpPr>
          <p:nvPr/>
        </p:nvSpPr>
        <p:spPr bwMode="auto">
          <a:xfrm>
            <a:off x="2484438" y="1196975"/>
            <a:ext cx="6121400" cy="2663825"/>
          </a:xfrm>
          <a:prstGeom prst="wedgeRoundRectCallout">
            <a:avLst>
              <a:gd name="adj1" fmla="val -51792"/>
              <a:gd name="adj2" fmla="val 55898"/>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latin typeface="Times New Roman" pitchFamily="18" charset="0"/>
                <a:ea typeface="楷体_GB2312" pitchFamily="49" charset="-122"/>
              </a:rPr>
              <a:t>硒（</a:t>
            </a:r>
            <a:r>
              <a:rPr lang="en-US" altLang="zh-CN" b="1">
                <a:solidFill>
                  <a:srgbClr val="660066"/>
                </a:solidFill>
                <a:latin typeface="Times New Roman" pitchFamily="18" charset="0"/>
                <a:ea typeface="楷体_GB2312" pitchFamily="49" charset="-122"/>
              </a:rPr>
              <a:t>Selenium </a:t>
            </a:r>
            <a:r>
              <a:rPr lang="zh-CN" altLang="en-US" b="1">
                <a:solidFill>
                  <a:srgbClr val="660066"/>
                </a:solidFill>
                <a:latin typeface="Times New Roman" pitchFamily="18" charset="0"/>
                <a:ea typeface="楷体_GB2312" pitchFamily="49" charset="-122"/>
              </a:rPr>
              <a:t>，</a:t>
            </a:r>
            <a:r>
              <a:rPr lang="en-US" altLang="zh-CN" b="1">
                <a:solidFill>
                  <a:srgbClr val="660066"/>
                </a:solidFill>
                <a:latin typeface="Times New Roman" pitchFamily="18" charset="0"/>
                <a:ea typeface="楷体_GB2312" pitchFamily="49" charset="-122"/>
              </a:rPr>
              <a:t>Se</a:t>
            </a:r>
            <a:r>
              <a:rPr lang="zh-CN" altLang="en-US" sz="1600" b="1">
                <a:solidFill>
                  <a:srgbClr val="660066"/>
                </a:solidFill>
                <a:latin typeface="Times New Roman" pitchFamily="18" charset="0"/>
                <a:ea typeface="楷体_GB2312" pitchFamily="49" charset="-122"/>
              </a:rPr>
              <a:t>）</a:t>
            </a:r>
          </a:p>
          <a:p>
            <a:pPr>
              <a:lnSpc>
                <a:spcPct val="150000"/>
              </a:lnSpc>
            </a:pPr>
            <a:r>
              <a:rPr lang="zh-CN" altLang="en-US" sz="1600" b="1">
                <a:solidFill>
                  <a:srgbClr val="0000FF"/>
                </a:solidFill>
                <a:latin typeface="Times New Roman" pitchFamily="18" charset="0"/>
                <a:ea typeface="楷体_GB2312" pitchFamily="49" charset="-122"/>
              </a:rPr>
              <a:t>作用与应用：在体内硒和维生素</a:t>
            </a:r>
            <a:r>
              <a:rPr lang="en-US" altLang="zh-CN" sz="1600" b="1">
                <a:solidFill>
                  <a:srgbClr val="0000FF"/>
                </a:solidFill>
                <a:latin typeface="Times New Roman" pitchFamily="18" charset="0"/>
                <a:ea typeface="楷体_GB2312" pitchFamily="49" charset="-122"/>
              </a:rPr>
              <a:t>E</a:t>
            </a:r>
            <a:r>
              <a:rPr lang="zh-CN" altLang="en-US" sz="1600" b="1">
                <a:solidFill>
                  <a:srgbClr val="0000FF"/>
                </a:solidFill>
                <a:latin typeface="Times New Roman" pitchFamily="18" charset="0"/>
                <a:ea typeface="楷体_GB2312" pitchFamily="49" charset="-122"/>
              </a:rPr>
              <a:t>协同，能够保护细胞膜，防止不饱和脂肪酸的氧化。微量硒具有防癌作用及保护肝脏的作用。缺硒患者以及地方性疾病克山病、长时间依靠静脉高营养维持的缺硒患者需要补充硒。 </a:t>
            </a:r>
          </a:p>
          <a:p>
            <a:pPr>
              <a:lnSpc>
                <a:spcPct val="150000"/>
              </a:lnSpc>
            </a:pPr>
            <a:r>
              <a:rPr lang="zh-CN" altLang="en-US" sz="1600" b="1">
                <a:solidFill>
                  <a:srgbClr val="0000FF"/>
                </a:solidFill>
                <a:latin typeface="Times New Roman" pitchFamily="18" charset="0"/>
                <a:ea typeface="楷体_GB2312" pitchFamily="49" charset="-122"/>
              </a:rPr>
              <a:t>硒过量</a:t>
            </a:r>
            <a:r>
              <a:rPr lang="en-US" altLang="zh-CN" sz="1600" b="1">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指甲变厚、毛发脱落，肢端麻木，偏瘫 。 </a:t>
            </a:r>
          </a:p>
        </p:txBody>
      </p:sp>
      <p:sp>
        <p:nvSpPr>
          <p:cNvPr id="74962"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4963" name="Oval 212"/>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19</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1234" name="Group 2"/>
          <p:cNvGraphicFramePr>
            <a:graphicFrameLocks noGrp="1"/>
          </p:cNvGraphicFramePr>
          <p:nvPr/>
        </p:nvGraphicFramePr>
        <p:xfrm>
          <a:off x="107950" y="620713"/>
          <a:ext cx="8928100" cy="63973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5984"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5985" name="AutoShape 209"/>
          <p:cNvSpPr>
            <a:spLocks noChangeArrowheads="1"/>
          </p:cNvSpPr>
          <p:nvPr/>
        </p:nvSpPr>
        <p:spPr bwMode="auto">
          <a:xfrm>
            <a:off x="611188" y="908050"/>
            <a:ext cx="7994650" cy="2233613"/>
          </a:xfrm>
          <a:prstGeom prst="wedgeRoundRectCallout">
            <a:avLst>
              <a:gd name="adj1" fmla="val -25375"/>
              <a:gd name="adj2" fmla="val 55116"/>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latin typeface="Times New Roman" pitchFamily="18" charset="0"/>
                <a:ea typeface="楷体_GB2312" pitchFamily="49" charset="-122"/>
              </a:rPr>
              <a:t>重金属</a:t>
            </a:r>
          </a:p>
          <a:p>
            <a:pPr>
              <a:lnSpc>
                <a:spcPct val="150000"/>
              </a:lnSpc>
            </a:pPr>
            <a:r>
              <a:rPr lang="zh-CN" altLang="en-US" sz="1600" b="1">
                <a:solidFill>
                  <a:srgbClr val="0000FF"/>
                </a:solidFill>
                <a:latin typeface="Times New Roman" pitchFamily="18" charset="0"/>
                <a:ea typeface="楷体_GB2312" pitchFamily="49" charset="-122"/>
              </a:rPr>
              <a:t>    主要是指汞、镉、铅、铬以及类金属砷等生物毒性显著的重元素，还有铜、锌等生命活动所需要的微量元素 。重金属不能被生物降解，相反却能在食物链的生物放大作用下富集。重金属在人体内能和蛋白质及酶等发生强烈的相互作用，使它们失去活性，也可能在人体的某些器官中累积，造成慢性中毒。  </a:t>
            </a:r>
          </a:p>
        </p:txBody>
      </p:sp>
      <p:sp>
        <p:nvSpPr>
          <p:cNvPr id="75986"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5987"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14</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15</a:t>
            </a:fld>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2258"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氰化物</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7008"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7009" name="AutoShape 209"/>
          <p:cNvSpPr>
            <a:spLocks noChangeArrowheads="1"/>
          </p:cNvSpPr>
          <p:nvPr/>
        </p:nvSpPr>
        <p:spPr bwMode="auto">
          <a:xfrm>
            <a:off x="539750" y="620713"/>
            <a:ext cx="7994650" cy="4537075"/>
          </a:xfrm>
          <a:prstGeom prst="wedgeRoundRectCallout">
            <a:avLst>
              <a:gd name="adj1" fmla="val -35167"/>
              <a:gd name="adj2" fmla="val 56509"/>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50000"/>
              </a:lnSpc>
            </a:pPr>
            <a:r>
              <a:rPr lang="zh-CN" altLang="en-US" sz="1600" b="1">
                <a:solidFill>
                  <a:srgbClr val="660066"/>
                </a:solidFill>
                <a:latin typeface="Times New Roman" pitchFamily="18" charset="0"/>
                <a:ea typeface="楷体_GB2312" pitchFamily="49" charset="-122"/>
              </a:rPr>
              <a:t>氰化物 </a:t>
            </a:r>
          </a:p>
          <a:p>
            <a:pPr>
              <a:lnSpc>
                <a:spcPct val="150000"/>
              </a:lnSpc>
            </a:pPr>
            <a:r>
              <a:rPr lang="zh-CN" altLang="en-US" sz="1600" b="1">
                <a:solidFill>
                  <a:srgbClr val="0000FF"/>
                </a:solidFill>
                <a:latin typeface="Times New Roman" pitchFamily="18" charset="0"/>
                <a:ea typeface="楷体_GB2312" pitchFamily="49" charset="-122"/>
              </a:rPr>
              <a:t>     氰化物特指带有氰基（</a:t>
            </a:r>
            <a:r>
              <a:rPr lang="en-US" altLang="zh-CN" sz="1600" b="1">
                <a:solidFill>
                  <a:srgbClr val="0000FF"/>
                </a:solidFill>
                <a:latin typeface="Times New Roman" pitchFamily="18" charset="0"/>
                <a:ea typeface="楷体_GB2312" pitchFamily="49" charset="-122"/>
              </a:rPr>
              <a:t>CN</a:t>
            </a:r>
            <a:r>
              <a:rPr lang="zh-CN" altLang="en-US" sz="1600" b="1">
                <a:solidFill>
                  <a:srgbClr val="0000FF"/>
                </a:solidFill>
                <a:latin typeface="Times New Roman" pitchFamily="18" charset="0"/>
                <a:ea typeface="楷体_GB2312" pitchFamily="49" charset="-122"/>
              </a:rPr>
              <a:t>）的化合物，其中的碳原子和氮原子通过叁键相连接。这一叁键给予氰基以相当高的稳定性，使之在通常的化学反应中都以一个整体存在。</a:t>
            </a:r>
          </a:p>
          <a:p>
            <a:pPr>
              <a:lnSpc>
                <a:spcPct val="150000"/>
              </a:lnSpc>
            </a:pPr>
            <a:r>
              <a:rPr lang="zh-CN" altLang="en-US" sz="1600" b="1">
                <a:solidFill>
                  <a:srgbClr val="0000FF"/>
                </a:solidFill>
                <a:latin typeface="Times New Roman" pitchFamily="18" charset="0"/>
                <a:ea typeface="楷体_GB2312" pitchFamily="49" charset="-122"/>
              </a:rPr>
              <a:t>    氰化物可分为无机氰化物，如氢氰酸、氰化钾（钠）、氯化氰等；有机氰化物，如乙腈、丙烯腈、正丁腈等均能在体内很快析出离子，均属高毒类。很多氰化物，在加热或与酸作用后或在空气中与组织中释放出氰化氢或氰离子，都具有与氰化氢同样的剧毒作用。</a:t>
            </a:r>
          </a:p>
          <a:p>
            <a:pPr>
              <a:lnSpc>
                <a:spcPct val="150000"/>
              </a:lnSpc>
            </a:pPr>
            <a:r>
              <a:rPr lang="zh-CN" altLang="en-US" sz="1600" b="1">
                <a:solidFill>
                  <a:srgbClr val="0000FF"/>
                </a:solidFill>
                <a:latin typeface="Times New Roman" pitchFamily="18" charset="0"/>
                <a:ea typeface="楷体_GB2312" pitchFamily="49" charset="-122"/>
              </a:rPr>
              <a:t>    氰化物进入人体后析出氰离子，与细胞线粒体内氧化型细胞色素氧化酶的三价铁结合，阻止氧化酶中的三价铁还原，组织细胞不能利用氧，造成组织缺氧，导致机体陷入内窒息状态。某些腈类化合物直接对中枢神经系统产生抑制作用。 </a:t>
            </a:r>
          </a:p>
        </p:txBody>
      </p:sp>
      <p:sp>
        <p:nvSpPr>
          <p:cNvPr id="77010"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7011"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20</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16</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3282"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挥发酚</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r>
              <a:tr h="219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8032"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8033" name="AutoShape 209"/>
          <p:cNvSpPr>
            <a:spLocks noChangeArrowheads="1"/>
          </p:cNvSpPr>
          <p:nvPr/>
        </p:nvSpPr>
        <p:spPr bwMode="auto">
          <a:xfrm>
            <a:off x="468313" y="836613"/>
            <a:ext cx="7994650" cy="4537075"/>
          </a:xfrm>
          <a:prstGeom prst="wedgeRoundRectCallout">
            <a:avLst>
              <a:gd name="adj1" fmla="val -35167"/>
              <a:gd name="adj2" fmla="val 56509"/>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60000"/>
              </a:lnSpc>
            </a:pPr>
            <a:r>
              <a:rPr lang="zh-CN" altLang="en-US" b="1">
                <a:solidFill>
                  <a:srgbClr val="FF0000"/>
                </a:solidFill>
                <a:latin typeface="Times New Roman" pitchFamily="18" charset="0"/>
                <a:ea typeface="楷体_GB2312" pitchFamily="49" charset="-122"/>
              </a:rPr>
              <a:t>挥发酚 </a:t>
            </a:r>
          </a:p>
          <a:p>
            <a:pPr>
              <a:lnSpc>
                <a:spcPct val="160000"/>
              </a:lnSpc>
            </a:pPr>
            <a:r>
              <a:rPr lang="zh-CN" altLang="en-US" sz="1600" b="1">
                <a:solidFill>
                  <a:srgbClr val="0000FF"/>
                </a:solidFill>
                <a:latin typeface="Times New Roman" pitchFamily="18" charset="0"/>
                <a:ea typeface="楷体_GB2312" pitchFamily="49" charset="-122"/>
              </a:rPr>
              <a:t>    </a:t>
            </a:r>
            <a:r>
              <a:rPr lang="zh-CN" altLang="en-US" sz="1600" b="1">
                <a:solidFill>
                  <a:srgbClr val="660066"/>
                </a:solidFill>
                <a:latin typeface="Times New Roman" pitchFamily="18" charset="0"/>
                <a:ea typeface="楷体_GB2312" pitchFamily="49" charset="-122"/>
              </a:rPr>
              <a:t>水中酚类属毒物质</a:t>
            </a:r>
            <a:r>
              <a:rPr lang="en-US" altLang="zh-CN" sz="1600" b="1">
                <a:solidFill>
                  <a:srgbClr val="660066"/>
                </a:solidFill>
                <a:latin typeface="Times New Roman" pitchFamily="18" charset="0"/>
                <a:ea typeface="楷体_GB2312" pitchFamily="49" charset="-122"/>
              </a:rPr>
              <a:t>,</a:t>
            </a:r>
            <a:r>
              <a:rPr lang="zh-CN" altLang="en-US" sz="1600" b="1">
                <a:solidFill>
                  <a:srgbClr val="660066"/>
                </a:solidFill>
                <a:latin typeface="Times New Roman" pitchFamily="18" charset="0"/>
                <a:ea typeface="楷体_GB2312" pitchFamily="49" charset="-122"/>
              </a:rPr>
              <a:t>人体摄入一定量会出现急性中毒症状</a:t>
            </a:r>
            <a:r>
              <a:rPr lang="en-US" altLang="zh-CN" sz="1600" b="1">
                <a:solidFill>
                  <a:srgbClr val="660066"/>
                </a:solidFill>
                <a:latin typeface="Times New Roman" pitchFamily="18" charset="0"/>
                <a:ea typeface="楷体_GB2312" pitchFamily="49" charset="-122"/>
              </a:rPr>
              <a:t>;</a:t>
            </a:r>
          </a:p>
          <a:p>
            <a:pPr>
              <a:lnSpc>
                <a:spcPct val="160000"/>
              </a:lnSpc>
            </a:pPr>
            <a:r>
              <a:rPr lang="en-US" altLang="zh-CN" sz="1600" b="1">
                <a:solidFill>
                  <a:srgbClr val="660066"/>
                </a:solidFill>
                <a:latin typeface="Times New Roman" pitchFamily="18" charset="0"/>
                <a:ea typeface="楷体_GB2312" pitchFamily="49" charset="-122"/>
              </a:rPr>
              <a:t>    </a:t>
            </a:r>
            <a:r>
              <a:rPr lang="zh-CN" altLang="en-US" sz="1600" b="1">
                <a:solidFill>
                  <a:srgbClr val="660066"/>
                </a:solidFill>
                <a:latin typeface="Times New Roman" pitchFamily="18" charset="0"/>
                <a:ea typeface="楷体_GB2312" pitchFamily="49" charset="-122"/>
              </a:rPr>
              <a:t>长期饮用被酚污染的水</a:t>
            </a:r>
            <a:r>
              <a:rPr lang="en-US" altLang="zh-CN" sz="1600" b="1">
                <a:solidFill>
                  <a:srgbClr val="660066"/>
                </a:solidFill>
                <a:latin typeface="Times New Roman" pitchFamily="18" charset="0"/>
                <a:ea typeface="楷体_GB2312" pitchFamily="49" charset="-122"/>
              </a:rPr>
              <a:t>,</a:t>
            </a:r>
            <a:r>
              <a:rPr lang="zh-CN" altLang="en-US" sz="1600" b="1">
                <a:solidFill>
                  <a:srgbClr val="660066"/>
                </a:solidFill>
                <a:latin typeface="Times New Roman" pitchFamily="18" charset="0"/>
                <a:ea typeface="楷体_GB2312" pitchFamily="49" charset="-122"/>
              </a:rPr>
              <a:t>可引起头痛、出疹、瘙痒、贫血及各种神经系统症状</a:t>
            </a:r>
            <a:r>
              <a:rPr lang="zh-CN" altLang="en-US" sz="1600" b="1">
                <a:solidFill>
                  <a:srgbClr val="0000FF"/>
                </a:solidFill>
                <a:latin typeface="Times New Roman" pitchFamily="18" charset="0"/>
                <a:ea typeface="楷体_GB2312" pitchFamily="49" charset="-122"/>
              </a:rPr>
              <a:t>。</a:t>
            </a:r>
          </a:p>
          <a:p>
            <a:pPr>
              <a:lnSpc>
                <a:spcPct val="160000"/>
              </a:lnSpc>
            </a:pPr>
            <a:r>
              <a:rPr lang="zh-CN" altLang="en-US" sz="1600" b="1">
                <a:solidFill>
                  <a:srgbClr val="0000FF"/>
                </a:solidFill>
                <a:latin typeface="Times New Roman" pitchFamily="18" charset="0"/>
                <a:ea typeface="楷体_GB2312" pitchFamily="49" charset="-122"/>
              </a:rPr>
              <a:t>    当水中含酚</a:t>
            </a:r>
            <a:r>
              <a:rPr lang="en-US" altLang="zh-CN" sz="1600" b="1">
                <a:solidFill>
                  <a:srgbClr val="0000FF"/>
                </a:solidFill>
                <a:latin typeface="Times New Roman" pitchFamily="18" charset="0"/>
                <a:ea typeface="楷体_GB2312" pitchFamily="49" charset="-122"/>
              </a:rPr>
              <a:t>0.1~0.2mg/l</a:t>
            </a:r>
            <a:r>
              <a:rPr lang="zh-CN" altLang="en-US" sz="1600" b="1">
                <a:solidFill>
                  <a:srgbClr val="0000FF"/>
                </a:solidFill>
                <a:latin typeface="Times New Roman" pitchFamily="18" charset="0"/>
                <a:ea typeface="楷体_GB2312" pitchFamily="49" charset="-122"/>
              </a:rPr>
              <a:t>，鱼肉有异味；</a:t>
            </a:r>
          </a:p>
          <a:p>
            <a:pPr>
              <a:lnSpc>
                <a:spcPct val="160000"/>
              </a:lnSpc>
            </a:pPr>
            <a:r>
              <a:rPr lang="zh-CN" altLang="en-US" sz="1600" b="1">
                <a:solidFill>
                  <a:srgbClr val="0000FF"/>
                </a:solidFill>
                <a:latin typeface="Times New Roman" pitchFamily="18" charset="0"/>
                <a:ea typeface="楷体_GB2312" pitchFamily="49" charset="-122"/>
              </a:rPr>
              <a:t>                         大于</a:t>
            </a:r>
            <a:r>
              <a:rPr lang="en-US" altLang="zh-CN" sz="1600" b="1">
                <a:solidFill>
                  <a:srgbClr val="0000FF"/>
                </a:solidFill>
                <a:latin typeface="Times New Roman" pitchFamily="18" charset="0"/>
                <a:ea typeface="楷体_GB2312" pitchFamily="49" charset="-122"/>
              </a:rPr>
              <a:t>5mg/l</a:t>
            </a:r>
            <a:r>
              <a:rPr lang="zh-CN" altLang="en-US" sz="1600" b="1">
                <a:solidFill>
                  <a:srgbClr val="0000FF"/>
                </a:solidFill>
                <a:latin typeface="Times New Roman" pitchFamily="18" charset="0"/>
                <a:ea typeface="楷体_GB2312" pitchFamily="49" charset="-122"/>
              </a:rPr>
              <a:t>时，鱼中毒死亡。</a:t>
            </a:r>
          </a:p>
          <a:p>
            <a:pPr>
              <a:lnSpc>
                <a:spcPct val="160000"/>
              </a:lnSpc>
            </a:pPr>
            <a:r>
              <a:rPr lang="zh-CN" altLang="en-US" sz="1600" b="1">
                <a:solidFill>
                  <a:srgbClr val="0000FF"/>
                </a:solidFill>
                <a:latin typeface="Times New Roman" pitchFamily="18" charset="0"/>
                <a:ea typeface="楷体_GB2312" pitchFamily="49" charset="-122"/>
              </a:rPr>
              <a:t>    常根据酚的沸点、挥发性和能否与水蒸气一起蒸出，分为挥发酚和不挥发酚。</a:t>
            </a:r>
          </a:p>
          <a:p>
            <a:pPr>
              <a:lnSpc>
                <a:spcPct val="160000"/>
              </a:lnSpc>
            </a:pPr>
            <a:r>
              <a:rPr lang="zh-CN" altLang="en-US" sz="1600" b="1">
                <a:solidFill>
                  <a:srgbClr val="0000FF"/>
                </a:solidFill>
                <a:latin typeface="Times New Roman" pitchFamily="18" charset="0"/>
                <a:ea typeface="楷体_GB2312" pitchFamily="49" charset="-122"/>
              </a:rPr>
              <a:t>    </a:t>
            </a:r>
            <a:r>
              <a:rPr lang="zh-CN" altLang="en-US" sz="1600" b="1">
                <a:solidFill>
                  <a:srgbClr val="660066"/>
                </a:solidFill>
                <a:latin typeface="Times New Roman" pitchFamily="18" charset="0"/>
                <a:ea typeface="楷体_GB2312" pitchFamily="49" charset="-122"/>
              </a:rPr>
              <a:t>通常认为沸点在</a:t>
            </a:r>
            <a:r>
              <a:rPr lang="en-US" altLang="zh-CN" sz="1600" b="1">
                <a:solidFill>
                  <a:srgbClr val="660066"/>
                </a:solidFill>
                <a:latin typeface="Times New Roman" pitchFamily="18" charset="0"/>
                <a:ea typeface="楷体_GB2312" pitchFamily="49" charset="-122"/>
              </a:rPr>
              <a:t>230</a:t>
            </a:r>
            <a:r>
              <a:rPr lang="zh-CN" altLang="en-US" sz="1600" b="1">
                <a:solidFill>
                  <a:srgbClr val="660066"/>
                </a:solidFill>
                <a:latin typeface="Times New Roman" pitchFamily="18" charset="0"/>
                <a:ea typeface="楷体_GB2312" pitchFamily="49" charset="-122"/>
              </a:rPr>
              <a:t>摄氏度以下为挥发酚，一般为一元酚；</a:t>
            </a:r>
          </a:p>
          <a:p>
            <a:pPr>
              <a:lnSpc>
                <a:spcPct val="160000"/>
              </a:lnSpc>
            </a:pPr>
            <a:r>
              <a:rPr lang="zh-CN" altLang="en-US" sz="1600" b="1">
                <a:solidFill>
                  <a:srgbClr val="0000FF"/>
                </a:solidFill>
                <a:latin typeface="Times New Roman" pitchFamily="18" charset="0"/>
                <a:ea typeface="楷体_GB2312" pitchFamily="49" charset="-122"/>
              </a:rPr>
              <a:t>    沸点在</a:t>
            </a:r>
            <a:r>
              <a:rPr lang="en-US" altLang="zh-CN" sz="1600" b="1">
                <a:solidFill>
                  <a:srgbClr val="0000FF"/>
                </a:solidFill>
                <a:latin typeface="Times New Roman" pitchFamily="18" charset="0"/>
                <a:ea typeface="楷体_GB2312" pitchFamily="49" charset="-122"/>
              </a:rPr>
              <a:t>230</a:t>
            </a:r>
            <a:r>
              <a:rPr lang="zh-CN" altLang="en-US" sz="1600" b="1">
                <a:solidFill>
                  <a:srgbClr val="0000FF"/>
                </a:solidFill>
                <a:latin typeface="Times New Roman" pitchFamily="18" charset="0"/>
                <a:ea typeface="楷体_GB2312" pitchFamily="49" charset="-122"/>
              </a:rPr>
              <a:t>摄氏度以上为不挥发酚。</a:t>
            </a:r>
          </a:p>
          <a:p>
            <a:pPr>
              <a:lnSpc>
                <a:spcPct val="160000"/>
              </a:lnSpc>
            </a:pPr>
            <a:r>
              <a:rPr lang="zh-CN" altLang="en-US" sz="1600" b="1">
                <a:solidFill>
                  <a:srgbClr val="0000FF"/>
                </a:solidFill>
                <a:latin typeface="Times New Roman" pitchFamily="18" charset="0"/>
                <a:ea typeface="楷体_GB2312" pitchFamily="49" charset="-122"/>
              </a:rPr>
              <a:t>    酚的主要污染源有煤气洗涤、炼焦、合成氨、造纸、木材防腐和化工行业的工业废水。</a:t>
            </a:r>
          </a:p>
        </p:txBody>
      </p:sp>
      <p:sp>
        <p:nvSpPr>
          <p:cNvPr id="78034"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8035"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21</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17</a:t>
            </a:fld>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4306"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石油类</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79056"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79057" name="AutoShape 209"/>
          <p:cNvSpPr>
            <a:spLocks noChangeArrowheads="1"/>
          </p:cNvSpPr>
          <p:nvPr/>
        </p:nvSpPr>
        <p:spPr bwMode="auto">
          <a:xfrm>
            <a:off x="468313" y="1052513"/>
            <a:ext cx="7994650" cy="4537075"/>
          </a:xfrm>
          <a:prstGeom prst="wedgeRoundRectCallout">
            <a:avLst>
              <a:gd name="adj1" fmla="val -35167"/>
              <a:gd name="adj2" fmla="val 56509"/>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70000"/>
              </a:lnSpc>
            </a:pPr>
            <a:r>
              <a:rPr lang="zh-CN" altLang="en-US" b="1">
                <a:solidFill>
                  <a:srgbClr val="FF0000"/>
                </a:solidFill>
                <a:latin typeface="Times New Roman" pitchFamily="18" charset="0"/>
                <a:ea typeface="楷体_GB2312" pitchFamily="49" charset="-122"/>
              </a:rPr>
              <a:t>石油类物质</a:t>
            </a:r>
            <a:r>
              <a:rPr lang="zh-CN" altLang="en-US" sz="1600" b="1">
                <a:solidFill>
                  <a:srgbClr val="660066"/>
                </a:solidFill>
                <a:latin typeface="Times New Roman" pitchFamily="18" charset="0"/>
                <a:ea typeface="楷体_GB2312" pitchFamily="49" charset="-122"/>
              </a:rPr>
              <a:t> </a:t>
            </a:r>
          </a:p>
          <a:p>
            <a:pPr>
              <a:lnSpc>
                <a:spcPct val="170000"/>
              </a:lnSpc>
            </a:pPr>
            <a:r>
              <a:rPr lang="zh-CN" altLang="en-US" sz="1600" b="1">
                <a:solidFill>
                  <a:srgbClr val="660066"/>
                </a:solidFill>
                <a:latin typeface="Times New Roman" pitchFamily="18" charset="0"/>
                <a:ea typeface="楷体_GB2312" pitchFamily="49" charset="-122"/>
              </a:rPr>
              <a:t>      石油类物质</a:t>
            </a:r>
            <a:r>
              <a:rPr lang="en-US" altLang="zh-CN" sz="1600" b="1">
                <a:solidFill>
                  <a:srgbClr val="660066"/>
                </a:solidFill>
                <a:latin typeface="Times New Roman" pitchFamily="18" charset="0"/>
                <a:ea typeface="楷体_GB2312" pitchFamily="49" charset="-122"/>
              </a:rPr>
              <a:t>——</a:t>
            </a:r>
            <a:r>
              <a:rPr lang="zh-CN" altLang="en-US" sz="1600" b="1">
                <a:solidFill>
                  <a:srgbClr val="660066"/>
                </a:solidFill>
                <a:latin typeface="Times New Roman" pitchFamily="18" charset="0"/>
                <a:ea typeface="楷体_GB2312" pitchFamily="49" charset="-122"/>
              </a:rPr>
              <a:t>石油及其油类制品，主要是由烃类物质组成，还有含有少量的氧、氮、硫等元素的烃类衍生物。</a:t>
            </a:r>
            <a:r>
              <a:rPr lang="zh-CN" altLang="en-US"/>
              <a:t> </a:t>
            </a:r>
            <a:endParaRPr lang="zh-CN" altLang="en-US" sz="1600" b="1">
              <a:solidFill>
                <a:srgbClr val="660066"/>
              </a:solidFill>
              <a:latin typeface="Times New Roman" pitchFamily="18" charset="0"/>
              <a:ea typeface="楷体_GB2312" pitchFamily="49" charset="-122"/>
            </a:endParaRPr>
          </a:p>
          <a:p>
            <a:pPr>
              <a:lnSpc>
                <a:spcPct val="170000"/>
              </a:lnSpc>
            </a:pPr>
            <a:r>
              <a:rPr lang="zh-CN" altLang="en-US" sz="1600" b="1">
                <a:solidFill>
                  <a:srgbClr val="0000FF"/>
                </a:solidFill>
                <a:latin typeface="Times New Roman" pitchFamily="18" charset="0"/>
                <a:ea typeface="楷体_GB2312" pitchFamily="49" charset="-122"/>
              </a:rPr>
              <a:t>    石油的开采、储运、炼制和使用过程中，排出的废油和含油废水，致使水体遭受油污染。 </a:t>
            </a:r>
          </a:p>
          <a:p>
            <a:pPr>
              <a:lnSpc>
                <a:spcPct val="170000"/>
              </a:lnSpc>
            </a:pPr>
            <a:r>
              <a:rPr lang="zh-CN" altLang="en-US" sz="1600" b="1">
                <a:solidFill>
                  <a:srgbClr val="0000FF"/>
                </a:solidFill>
                <a:latin typeface="Times New Roman" pitchFamily="18" charset="0"/>
                <a:ea typeface="楷体_GB2312" pitchFamily="49" charset="-122"/>
              </a:rPr>
              <a:t>    石油类已列入我国危险废物名录，名录中列入的</a:t>
            </a:r>
            <a:r>
              <a:rPr lang="en-US" altLang="zh-CN" sz="1600" b="1">
                <a:solidFill>
                  <a:srgbClr val="0000FF"/>
                </a:solidFill>
                <a:latin typeface="Times New Roman" pitchFamily="18" charset="0"/>
                <a:ea typeface="楷体_GB2312" pitchFamily="49" charset="-122"/>
              </a:rPr>
              <a:t>48</a:t>
            </a:r>
            <a:r>
              <a:rPr lang="zh-CN" altLang="en-US" sz="1600" b="1">
                <a:solidFill>
                  <a:srgbClr val="0000FF"/>
                </a:solidFill>
                <a:latin typeface="Times New Roman" pitchFamily="18" charset="0"/>
                <a:ea typeface="楷体_GB2312" pitchFamily="49" charset="-122"/>
              </a:rPr>
              <a:t>种危险废物中，石油类排第</a:t>
            </a:r>
            <a:r>
              <a:rPr lang="en-US" altLang="zh-CN" sz="1600" b="1">
                <a:solidFill>
                  <a:srgbClr val="0000FF"/>
                </a:solidFill>
                <a:latin typeface="Times New Roman" pitchFamily="18" charset="0"/>
                <a:ea typeface="楷体_GB2312" pitchFamily="49" charset="-122"/>
              </a:rPr>
              <a:t>8</a:t>
            </a:r>
            <a:r>
              <a:rPr lang="zh-CN" altLang="en-US" sz="1600" b="1">
                <a:solidFill>
                  <a:srgbClr val="0000FF"/>
                </a:solidFill>
                <a:latin typeface="Times New Roman" pitchFamily="18" charset="0"/>
                <a:ea typeface="楷体_GB2312" pitchFamily="49" charset="-122"/>
              </a:rPr>
              <a:t>位。石油中的芳香烃类物质对人体的毒性较大，尤其是双环和三环为代表的多环芳烃毒性更大。影响人体多种器官的正常功能，引起的症状包括：皮肤、肺、膀胱和阴囊癌症、接触性皮炎、皮肤过敏、色素沉着和痤疮。                                  </a:t>
            </a:r>
          </a:p>
        </p:txBody>
      </p:sp>
      <p:sp>
        <p:nvSpPr>
          <p:cNvPr id="79058"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79059"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22</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18</a:t>
            </a:fld>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5330" name="Group 2"/>
          <p:cNvGraphicFramePr>
            <a:graphicFrameLocks noGrp="1"/>
          </p:cNvGraphicFramePr>
          <p:nvPr/>
        </p:nvGraphicFramePr>
        <p:xfrm>
          <a:off x="107950" y="620713"/>
          <a:ext cx="8928100" cy="6250307"/>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49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阴离子表面活性剂</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80080"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80081" name="AutoShape 209"/>
          <p:cNvSpPr>
            <a:spLocks noChangeArrowheads="1"/>
          </p:cNvSpPr>
          <p:nvPr/>
        </p:nvSpPr>
        <p:spPr bwMode="auto">
          <a:xfrm>
            <a:off x="468313" y="1268413"/>
            <a:ext cx="7994650" cy="4537075"/>
          </a:xfrm>
          <a:prstGeom prst="wedgeRoundRectCallout">
            <a:avLst>
              <a:gd name="adj1" fmla="val -35167"/>
              <a:gd name="adj2" fmla="val 56509"/>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70000"/>
              </a:lnSpc>
            </a:pPr>
            <a:r>
              <a:rPr lang="zh-CN" altLang="en-US" b="1">
                <a:solidFill>
                  <a:srgbClr val="FF0000"/>
                </a:solidFill>
                <a:latin typeface="Times New Roman" pitchFamily="18" charset="0"/>
                <a:ea typeface="楷体_GB2312" pitchFamily="49" charset="-122"/>
              </a:rPr>
              <a:t>阴离子表面活性剂 </a:t>
            </a:r>
          </a:p>
          <a:p>
            <a:pPr>
              <a:lnSpc>
                <a:spcPct val="170000"/>
              </a:lnSpc>
            </a:pPr>
            <a:r>
              <a:rPr lang="zh-CN" altLang="en-US" sz="1600" b="1">
                <a:solidFill>
                  <a:srgbClr val="0000FF"/>
                </a:solidFill>
                <a:latin typeface="Times New Roman" pitchFamily="18" charset="0"/>
                <a:ea typeface="楷体_GB2312" pitchFamily="49" charset="-122"/>
              </a:rPr>
              <a:t>    表面活性剂的一类，在水中解离后，生成憎水性阴离子。如脂肪醇硫酸钠在水分子的包围下，即解离为</a:t>
            </a:r>
            <a:r>
              <a:rPr lang="en-US" altLang="zh-CN" sz="1600" b="1">
                <a:solidFill>
                  <a:srgbClr val="0000FF"/>
                </a:solidFill>
                <a:latin typeface="Times New Roman" pitchFamily="18" charset="0"/>
                <a:ea typeface="楷体_GB2312" pitchFamily="49" charset="-122"/>
              </a:rPr>
              <a:t>ROSO</a:t>
            </a:r>
            <a:r>
              <a:rPr lang="en-US" altLang="zh-CN" sz="1600" b="1" baseline="-25000">
                <a:solidFill>
                  <a:srgbClr val="0000FF"/>
                </a:solidFill>
                <a:latin typeface="Times New Roman" pitchFamily="18" charset="0"/>
                <a:ea typeface="楷体_GB2312" pitchFamily="49" charset="-122"/>
              </a:rPr>
              <a:t>2</a:t>
            </a:r>
            <a:r>
              <a:rPr lang="en-US" altLang="zh-CN" sz="1600" b="1">
                <a:solidFill>
                  <a:srgbClr val="0000FF"/>
                </a:solidFill>
                <a:latin typeface="Times New Roman" pitchFamily="18" charset="0"/>
                <a:ea typeface="楷体_GB2312" pitchFamily="49" charset="-122"/>
              </a:rPr>
              <a:t>-O</a:t>
            </a:r>
            <a:r>
              <a:rPr lang="en-US" altLang="zh-CN" sz="1600" b="1" baseline="30000">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和</a:t>
            </a:r>
            <a:r>
              <a:rPr lang="en-US" altLang="zh-CN" sz="1600" b="1">
                <a:solidFill>
                  <a:srgbClr val="0000FF"/>
                </a:solidFill>
                <a:latin typeface="Times New Roman" pitchFamily="18" charset="0"/>
                <a:ea typeface="楷体_GB2312" pitchFamily="49" charset="-122"/>
              </a:rPr>
              <a:t>Na</a:t>
            </a:r>
            <a:r>
              <a:rPr lang="en-US" altLang="zh-CN" sz="1600" b="1" baseline="30000">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两部分，带负电荷的</a:t>
            </a:r>
            <a:r>
              <a:rPr lang="en-US" altLang="zh-CN" sz="1600" b="1">
                <a:solidFill>
                  <a:srgbClr val="0000FF"/>
                </a:solidFill>
                <a:latin typeface="Times New Roman" pitchFamily="18" charset="0"/>
                <a:ea typeface="楷体_GB2312" pitchFamily="49" charset="-122"/>
              </a:rPr>
              <a:t>ROSO</a:t>
            </a:r>
            <a:r>
              <a:rPr lang="en-US" altLang="zh-CN" sz="1600" b="1" baseline="-25000">
                <a:solidFill>
                  <a:srgbClr val="0000FF"/>
                </a:solidFill>
                <a:latin typeface="Times New Roman" pitchFamily="18" charset="0"/>
                <a:ea typeface="楷体_GB2312" pitchFamily="49" charset="-122"/>
              </a:rPr>
              <a:t>2</a:t>
            </a:r>
            <a:r>
              <a:rPr lang="en-US" altLang="zh-CN" sz="1600" b="1">
                <a:solidFill>
                  <a:srgbClr val="0000FF"/>
                </a:solidFill>
                <a:latin typeface="Times New Roman" pitchFamily="18" charset="0"/>
                <a:ea typeface="楷体_GB2312" pitchFamily="49" charset="-122"/>
              </a:rPr>
              <a:t>-O</a:t>
            </a:r>
            <a:r>
              <a:rPr lang="en-US" altLang="zh-CN" sz="1600" b="1" baseline="30000">
                <a:solidFill>
                  <a:srgbClr val="0000FF"/>
                </a:solidFill>
                <a:latin typeface="Times New Roman" pitchFamily="18" charset="0"/>
                <a:ea typeface="楷体_GB2312" pitchFamily="49" charset="-122"/>
              </a:rPr>
              <a:t>-</a:t>
            </a:r>
            <a:r>
              <a:rPr lang="zh-CN" altLang="en-US" sz="1600" b="1">
                <a:solidFill>
                  <a:srgbClr val="0000FF"/>
                </a:solidFill>
                <a:latin typeface="Times New Roman" pitchFamily="18" charset="0"/>
                <a:ea typeface="楷体_GB2312" pitchFamily="49" charset="-122"/>
              </a:rPr>
              <a:t>，具有表面活性。</a:t>
            </a:r>
            <a:br>
              <a:rPr lang="zh-CN" altLang="en-US" sz="1600" b="1">
                <a:solidFill>
                  <a:srgbClr val="0000FF"/>
                </a:solidFill>
                <a:latin typeface="Times New Roman" pitchFamily="18" charset="0"/>
                <a:ea typeface="楷体_GB2312" pitchFamily="49" charset="-122"/>
              </a:rPr>
            </a:br>
            <a:r>
              <a:rPr lang="zh-CN" altLang="en-US" sz="1600" b="1">
                <a:solidFill>
                  <a:srgbClr val="0000FF"/>
                </a:solidFill>
                <a:latin typeface="Times New Roman" pitchFamily="18" charset="0"/>
                <a:ea typeface="楷体_GB2312" pitchFamily="49" charset="-122"/>
              </a:rPr>
              <a:t>    阴离子表面活性剂分为羧酸盐、硫酸酯盐、磺酸盐和磷酸酯盐四大类，具有较好的去污、发泡、分散、乳化、润湿等特性。广泛用作洗涤剂、起泡剂、润湿剂、乳化剂和分散剂。产量占表面活性剂的首位。不可与阳离子表面活性剂一同使用，在水溶液中生成沉淀而失去效力。</a:t>
            </a:r>
            <a:r>
              <a:rPr lang="zh-CN" altLang="en-US"/>
              <a:t> </a:t>
            </a:r>
          </a:p>
        </p:txBody>
      </p:sp>
      <p:sp>
        <p:nvSpPr>
          <p:cNvPr id="80082"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80083"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23</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19</a:t>
            </a:fld>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2467" name="Rectangle 3"/>
          <p:cNvSpPr>
            <a:spLocks noChangeArrowheads="1"/>
          </p:cNvSpPr>
          <p:nvPr/>
        </p:nvSpPr>
        <p:spPr bwMode="auto">
          <a:xfrm>
            <a:off x="468313" y="981075"/>
            <a:ext cx="1944687" cy="504825"/>
          </a:xfrm>
          <a:prstGeom prst="rect">
            <a:avLst/>
          </a:prstGeom>
          <a:solidFill>
            <a:schemeClr val="accent1"/>
          </a:solidFill>
          <a:ln w="19050">
            <a:solidFill>
              <a:srgbClr val="0000FF"/>
            </a:solidFill>
            <a:miter lim="800000"/>
            <a:headEnd/>
            <a:tailEnd/>
          </a:ln>
        </p:spPr>
        <p:txBody>
          <a:bodyPr wrap="none" anchor="ctr"/>
          <a:lstStyle/>
          <a:p>
            <a:pPr algn="ctr"/>
            <a:r>
              <a:rPr lang="zh-CN" altLang="en-US" b="1">
                <a:solidFill>
                  <a:srgbClr val="0000FF"/>
                </a:solidFill>
                <a:ea typeface="楷体_GB2312" pitchFamily="49" charset="-122"/>
              </a:rPr>
              <a:t>生活用水   </a:t>
            </a:r>
          </a:p>
        </p:txBody>
      </p:sp>
      <p:sp>
        <p:nvSpPr>
          <p:cNvPr id="62468" name="Rectangle 4"/>
          <p:cNvSpPr>
            <a:spLocks noChangeArrowheads="1"/>
          </p:cNvSpPr>
          <p:nvPr/>
        </p:nvSpPr>
        <p:spPr bwMode="auto">
          <a:xfrm>
            <a:off x="468313" y="3141663"/>
            <a:ext cx="1944687" cy="504825"/>
          </a:xfrm>
          <a:prstGeom prst="rect">
            <a:avLst/>
          </a:prstGeom>
          <a:solidFill>
            <a:schemeClr val="accent1"/>
          </a:solidFill>
          <a:ln w="19050">
            <a:solidFill>
              <a:srgbClr val="0000FF"/>
            </a:solidFill>
            <a:miter lim="800000"/>
            <a:headEnd/>
            <a:tailEnd/>
          </a:ln>
        </p:spPr>
        <p:txBody>
          <a:bodyPr wrap="none" anchor="ctr"/>
          <a:lstStyle/>
          <a:p>
            <a:pPr algn="ctr"/>
            <a:r>
              <a:rPr lang="zh-CN" altLang="en-US" b="1">
                <a:solidFill>
                  <a:srgbClr val="0000FF"/>
                </a:solidFill>
                <a:ea typeface="楷体_GB2312" pitchFamily="49" charset="-122"/>
              </a:rPr>
              <a:t>生产用水    </a:t>
            </a:r>
          </a:p>
        </p:txBody>
      </p:sp>
      <p:sp>
        <p:nvSpPr>
          <p:cNvPr id="62469" name="Rectangle 5"/>
          <p:cNvSpPr>
            <a:spLocks noChangeArrowheads="1"/>
          </p:cNvSpPr>
          <p:nvPr/>
        </p:nvSpPr>
        <p:spPr bwMode="auto">
          <a:xfrm>
            <a:off x="468313" y="5013325"/>
            <a:ext cx="1944687" cy="504825"/>
          </a:xfrm>
          <a:prstGeom prst="rect">
            <a:avLst/>
          </a:prstGeom>
          <a:solidFill>
            <a:schemeClr val="accent1"/>
          </a:solidFill>
          <a:ln w="19050">
            <a:solidFill>
              <a:srgbClr val="0000FF"/>
            </a:solidFill>
            <a:miter lim="800000"/>
            <a:headEnd/>
            <a:tailEnd/>
          </a:ln>
        </p:spPr>
        <p:txBody>
          <a:bodyPr wrap="none" anchor="ctr"/>
          <a:lstStyle/>
          <a:p>
            <a:pPr algn="ctr"/>
            <a:r>
              <a:rPr lang="zh-CN" altLang="en-US" b="1">
                <a:solidFill>
                  <a:srgbClr val="0000FF"/>
                </a:solidFill>
                <a:ea typeface="楷体_GB2312" pitchFamily="49" charset="-122"/>
              </a:rPr>
              <a:t>生态用水    </a:t>
            </a:r>
          </a:p>
        </p:txBody>
      </p:sp>
      <p:sp>
        <p:nvSpPr>
          <p:cNvPr id="337926" name="Text Box 6"/>
          <p:cNvSpPr txBox="1">
            <a:spLocks noChangeArrowheads="1"/>
          </p:cNvSpPr>
          <p:nvPr/>
        </p:nvSpPr>
        <p:spPr bwMode="auto">
          <a:xfrm>
            <a:off x="2700338" y="1052513"/>
            <a:ext cx="3743325"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饮用水</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烹饪用水</a:t>
            </a:r>
          </a:p>
        </p:txBody>
      </p:sp>
      <p:sp>
        <p:nvSpPr>
          <p:cNvPr id="337927" name="Text Box 7"/>
          <p:cNvSpPr txBox="1">
            <a:spLocks noChangeArrowheads="1"/>
          </p:cNvSpPr>
          <p:nvPr/>
        </p:nvSpPr>
        <p:spPr bwMode="auto">
          <a:xfrm>
            <a:off x="2700338" y="1484313"/>
            <a:ext cx="3743325"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家庭杂用水（洗涤、冲厕）</a:t>
            </a:r>
          </a:p>
        </p:txBody>
      </p:sp>
      <p:sp>
        <p:nvSpPr>
          <p:cNvPr id="337928" name="Text Box 8"/>
          <p:cNvSpPr txBox="1">
            <a:spLocks noChangeArrowheads="1"/>
          </p:cNvSpPr>
          <p:nvPr/>
        </p:nvSpPr>
        <p:spPr bwMode="auto">
          <a:xfrm>
            <a:off x="2700338" y="1916113"/>
            <a:ext cx="3743325"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市政用水</a:t>
            </a:r>
          </a:p>
        </p:txBody>
      </p:sp>
      <p:sp>
        <p:nvSpPr>
          <p:cNvPr id="337929" name="Text Box 9"/>
          <p:cNvSpPr txBox="1">
            <a:spLocks noChangeArrowheads="1"/>
          </p:cNvSpPr>
          <p:nvPr/>
        </p:nvSpPr>
        <p:spPr bwMode="auto">
          <a:xfrm>
            <a:off x="2771775" y="3141663"/>
            <a:ext cx="1512888"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工业用水</a:t>
            </a:r>
          </a:p>
        </p:txBody>
      </p:sp>
      <p:sp>
        <p:nvSpPr>
          <p:cNvPr id="337930" name="Text Box 10"/>
          <p:cNvSpPr txBox="1">
            <a:spLocks noChangeArrowheads="1"/>
          </p:cNvSpPr>
          <p:nvPr/>
        </p:nvSpPr>
        <p:spPr bwMode="auto">
          <a:xfrm>
            <a:off x="2771775" y="4221163"/>
            <a:ext cx="1512888"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农业用水</a:t>
            </a:r>
          </a:p>
        </p:txBody>
      </p:sp>
      <p:sp>
        <p:nvSpPr>
          <p:cNvPr id="337931" name="Text Box 11"/>
          <p:cNvSpPr txBox="1">
            <a:spLocks noChangeArrowheads="1"/>
          </p:cNvSpPr>
          <p:nvPr/>
        </p:nvSpPr>
        <p:spPr bwMode="auto">
          <a:xfrm>
            <a:off x="2700338" y="5013325"/>
            <a:ext cx="4032250"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绿化用水</a:t>
            </a:r>
          </a:p>
        </p:txBody>
      </p:sp>
      <p:sp>
        <p:nvSpPr>
          <p:cNvPr id="337932" name="Text Box 12"/>
          <p:cNvSpPr txBox="1">
            <a:spLocks noChangeArrowheads="1"/>
          </p:cNvSpPr>
          <p:nvPr/>
        </p:nvSpPr>
        <p:spPr bwMode="auto">
          <a:xfrm>
            <a:off x="2700338" y="2349500"/>
            <a:ext cx="3743325"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服务业和娱乐用水（游泳</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a:t>
            </a:r>
          </a:p>
        </p:txBody>
      </p:sp>
      <p:sp>
        <p:nvSpPr>
          <p:cNvPr id="337933" name="Oval 13"/>
          <p:cNvSpPr>
            <a:spLocks noChangeArrowheads="1"/>
          </p:cNvSpPr>
          <p:nvPr/>
        </p:nvSpPr>
        <p:spPr bwMode="auto">
          <a:xfrm>
            <a:off x="6659563" y="1628775"/>
            <a:ext cx="2233612" cy="647700"/>
          </a:xfrm>
          <a:prstGeom prst="ellipse">
            <a:avLst/>
          </a:prstGeom>
          <a:solidFill>
            <a:srgbClr val="0000FF"/>
          </a:solidFill>
          <a:ln w="9525">
            <a:solidFill>
              <a:schemeClr val="tx1"/>
            </a:solidFill>
            <a:round/>
            <a:headEnd/>
            <a:tailEnd/>
          </a:ln>
        </p:spPr>
        <p:txBody>
          <a:bodyPr wrap="none" anchor="ctr"/>
          <a:lstStyle/>
          <a:p>
            <a:pPr algn="ctr"/>
            <a:r>
              <a:rPr lang="en-US" altLang="zh-CN">
                <a:solidFill>
                  <a:schemeClr val="bg1"/>
                </a:solidFill>
              </a:rPr>
              <a:t>L/</a:t>
            </a:r>
            <a:r>
              <a:rPr lang="zh-CN" altLang="en-US">
                <a:solidFill>
                  <a:schemeClr val="bg1"/>
                </a:solidFill>
              </a:rPr>
              <a:t>人，</a:t>
            </a:r>
            <a:r>
              <a:rPr lang="en-US" altLang="zh-CN">
                <a:solidFill>
                  <a:schemeClr val="bg1"/>
                </a:solidFill>
              </a:rPr>
              <a:t>t/</a:t>
            </a:r>
            <a:r>
              <a:rPr lang="zh-CN" altLang="en-US">
                <a:solidFill>
                  <a:schemeClr val="bg1"/>
                </a:solidFill>
              </a:rPr>
              <a:t>人</a:t>
            </a:r>
          </a:p>
        </p:txBody>
      </p:sp>
      <p:sp>
        <p:nvSpPr>
          <p:cNvPr id="337934" name="Text Box 14"/>
          <p:cNvSpPr txBox="1">
            <a:spLocks noChangeArrowheads="1"/>
          </p:cNvSpPr>
          <p:nvPr/>
        </p:nvSpPr>
        <p:spPr bwMode="auto">
          <a:xfrm>
            <a:off x="4356100" y="3141663"/>
            <a:ext cx="2376488"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产品用水</a:t>
            </a:r>
          </a:p>
        </p:txBody>
      </p:sp>
      <p:sp>
        <p:nvSpPr>
          <p:cNvPr id="337935" name="Text Box 15"/>
          <p:cNvSpPr txBox="1">
            <a:spLocks noChangeArrowheads="1"/>
          </p:cNvSpPr>
          <p:nvPr/>
        </p:nvSpPr>
        <p:spPr bwMode="auto">
          <a:xfrm>
            <a:off x="4356100" y="3573463"/>
            <a:ext cx="2376488"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工艺用水</a:t>
            </a:r>
          </a:p>
        </p:txBody>
      </p:sp>
      <p:sp>
        <p:nvSpPr>
          <p:cNvPr id="337936" name="Text Box 16"/>
          <p:cNvSpPr txBox="1">
            <a:spLocks noChangeArrowheads="1"/>
          </p:cNvSpPr>
          <p:nvPr/>
        </p:nvSpPr>
        <p:spPr bwMode="auto">
          <a:xfrm>
            <a:off x="4356100" y="4221163"/>
            <a:ext cx="2376488" cy="366712"/>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灌溉、水产养殖</a:t>
            </a:r>
          </a:p>
        </p:txBody>
      </p:sp>
      <p:sp>
        <p:nvSpPr>
          <p:cNvPr id="337937" name="Oval 17"/>
          <p:cNvSpPr>
            <a:spLocks noChangeArrowheads="1"/>
          </p:cNvSpPr>
          <p:nvPr/>
        </p:nvSpPr>
        <p:spPr bwMode="auto">
          <a:xfrm>
            <a:off x="6732588" y="3213100"/>
            <a:ext cx="2233612" cy="647700"/>
          </a:xfrm>
          <a:prstGeom prst="ellipse">
            <a:avLst/>
          </a:prstGeom>
          <a:solidFill>
            <a:srgbClr val="0000FF"/>
          </a:solidFill>
          <a:ln w="9525">
            <a:solidFill>
              <a:schemeClr val="tx1"/>
            </a:solidFill>
            <a:round/>
            <a:headEnd/>
            <a:tailEnd/>
          </a:ln>
        </p:spPr>
        <p:txBody>
          <a:bodyPr wrap="none" anchor="ctr"/>
          <a:lstStyle/>
          <a:p>
            <a:pPr algn="ctr"/>
            <a:r>
              <a:rPr lang="en-US" altLang="zh-CN">
                <a:solidFill>
                  <a:schemeClr val="bg1"/>
                </a:solidFill>
              </a:rPr>
              <a:t>t/</a:t>
            </a:r>
            <a:r>
              <a:rPr lang="zh-CN" altLang="en-US">
                <a:solidFill>
                  <a:schemeClr val="bg1"/>
                </a:solidFill>
              </a:rPr>
              <a:t>万元产值</a:t>
            </a:r>
          </a:p>
        </p:txBody>
      </p:sp>
      <p:sp>
        <p:nvSpPr>
          <p:cNvPr id="337938" name="Oval 18"/>
          <p:cNvSpPr>
            <a:spLocks noChangeArrowheads="1"/>
          </p:cNvSpPr>
          <p:nvPr/>
        </p:nvSpPr>
        <p:spPr bwMode="auto">
          <a:xfrm>
            <a:off x="6732588" y="4076700"/>
            <a:ext cx="2233612" cy="647700"/>
          </a:xfrm>
          <a:prstGeom prst="ellipse">
            <a:avLst/>
          </a:prstGeom>
          <a:solidFill>
            <a:srgbClr val="0000FF"/>
          </a:solidFill>
          <a:ln w="9525">
            <a:solidFill>
              <a:schemeClr val="tx1"/>
            </a:solidFill>
            <a:round/>
            <a:headEnd/>
            <a:tailEnd/>
          </a:ln>
        </p:spPr>
        <p:txBody>
          <a:bodyPr wrap="none" anchor="ctr"/>
          <a:lstStyle/>
          <a:p>
            <a:pPr algn="ctr"/>
            <a:r>
              <a:rPr lang="en-US" altLang="zh-CN">
                <a:solidFill>
                  <a:schemeClr val="bg1"/>
                </a:solidFill>
              </a:rPr>
              <a:t>t/</a:t>
            </a:r>
            <a:r>
              <a:rPr lang="zh-CN" altLang="en-US">
                <a:solidFill>
                  <a:schemeClr val="bg1"/>
                </a:solidFill>
              </a:rPr>
              <a:t>亩，</a:t>
            </a:r>
            <a:r>
              <a:rPr lang="en-US" altLang="zh-CN">
                <a:solidFill>
                  <a:schemeClr val="bg1"/>
                </a:solidFill>
              </a:rPr>
              <a:t>t/hm</a:t>
            </a:r>
            <a:r>
              <a:rPr lang="en-US" altLang="zh-CN" baseline="30000">
                <a:solidFill>
                  <a:schemeClr val="bg1"/>
                </a:solidFill>
              </a:rPr>
              <a:t>2</a:t>
            </a:r>
          </a:p>
        </p:txBody>
      </p:sp>
      <p:sp>
        <p:nvSpPr>
          <p:cNvPr id="337939" name="Text Box 19"/>
          <p:cNvSpPr txBox="1">
            <a:spLocks noChangeArrowheads="1"/>
          </p:cNvSpPr>
          <p:nvPr/>
        </p:nvSpPr>
        <p:spPr bwMode="auto">
          <a:xfrm>
            <a:off x="2700338" y="5445125"/>
            <a:ext cx="4032250"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生态补水（地下水、湿地、湖库）</a:t>
            </a:r>
          </a:p>
        </p:txBody>
      </p:sp>
      <p:sp>
        <p:nvSpPr>
          <p:cNvPr id="337940" name="Text Box 20"/>
          <p:cNvSpPr txBox="1">
            <a:spLocks noChangeArrowheads="1"/>
          </p:cNvSpPr>
          <p:nvPr/>
        </p:nvSpPr>
        <p:spPr bwMode="auto">
          <a:xfrm>
            <a:off x="2700338" y="5876925"/>
            <a:ext cx="4032250"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改善水质（太湖、西湖、秦淮河）</a:t>
            </a:r>
          </a:p>
        </p:txBody>
      </p:sp>
      <p:sp>
        <p:nvSpPr>
          <p:cNvPr id="337941" name="Text Box 21"/>
          <p:cNvSpPr txBox="1">
            <a:spLocks noChangeArrowheads="1"/>
          </p:cNvSpPr>
          <p:nvPr/>
        </p:nvSpPr>
        <p:spPr bwMode="auto">
          <a:xfrm>
            <a:off x="2700338" y="6308725"/>
            <a:ext cx="4032250"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solidFill>
                  <a:srgbClr val="0000FF"/>
                </a:solidFill>
                <a:latin typeface="Times New Roman" pitchFamily="18" charset="0"/>
                <a:ea typeface="楷体_GB2312" pitchFamily="49" charset="-122"/>
              </a:rPr>
              <a:t>流域调水、洪旱调控</a:t>
            </a:r>
          </a:p>
        </p:txBody>
      </p:sp>
      <p:sp>
        <p:nvSpPr>
          <p:cNvPr id="337942" name="Oval 22"/>
          <p:cNvSpPr>
            <a:spLocks noChangeArrowheads="1"/>
          </p:cNvSpPr>
          <p:nvPr/>
        </p:nvSpPr>
        <p:spPr bwMode="auto">
          <a:xfrm>
            <a:off x="6732588" y="5373688"/>
            <a:ext cx="2233612" cy="647700"/>
          </a:xfrm>
          <a:prstGeom prst="ellipse">
            <a:avLst/>
          </a:prstGeom>
          <a:solidFill>
            <a:srgbClr val="0000FF"/>
          </a:solidFill>
          <a:ln w="9525">
            <a:solidFill>
              <a:schemeClr val="tx1"/>
            </a:solidFill>
            <a:round/>
            <a:headEnd/>
            <a:tailEnd/>
          </a:ln>
        </p:spPr>
        <p:txBody>
          <a:bodyPr wrap="none" anchor="ctr"/>
          <a:lstStyle/>
          <a:p>
            <a:pPr algn="ctr"/>
            <a:r>
              <a:rPr lang="en-US" altLang="zh-CN">
                <a:solidFill>
                  <a:schemeClr val="bg1"/>
                </a:solidFill>
              </a:rPr>
              <a:t>t/</a:t>
            </a:r>
            <a:r>
              <a:rPr lang="zh-CN" altLang="en-US">
                <a:solidFill>
                  <a:schemeClr val="bg1"/>
                </a:solidFill>
              </a:rPr>
              <a:t>亩，</a:t>
            </a:r>
            <a:r>
              <a:rPr lang="en-US" altLang="zh-CN">
                <a:solidFill>
                  <a:schemeClr val="bg1"/>
                </a:solidFill>
              </a:rPr>
              <a:t>t/</a:t>
            </a:r>
            <a:r>
              <a:rPr lang="zh-CN" altLang="en-US">
                <a:solidFill>
                  <a:schemeClr val="bg1"/>
                </a:solidFill>
              </a:rPr>
              <a:t>平方千米</a:t>
            </a:r>
          </a:p>
        </p:txBody>
      </p:sp>
      <p:sp>
        <p:nvSpPr>
          <p:cNvPr id="62487" name="Oval 23"/>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8</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2</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7926"/>
                                        </p:tgtEl>
                                        <p:attrNameLst>
                                          <p:attrName>style.visibility</p:attrName>
                                        </p:attrNameLst>
                                      </p:cBhvr>
                                      <p:to>
                                        <p:strVal val="visible"/>
                                      </p:to>
                                    </p:set>
                                    <p:animEffect transition="in" filter="slide(fromBottom)">
                                      <p:cBhvr>
                                        <p:cTn id="7" dur="500"/>
                                        <p:tgtEl>
                                          <p:spTgt spid="33792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37927"/>
                                        </p:tgtEl>
                                        <p:attrNameLst>
                                          <p:attrName>style.visibility</p:attrName>
                                        </p:attrNameLst>
                                      </p:cBhvr>
                                      <p:to>
                                        <p:strVal val="visible"/>
                                      </p:to>
                                    </p:set>
                                    <p:animEffect transition="in" filter="slide(fromBottom)">
                                      <p:cBhvr>
                                        <p:cTn id="10" dur="500"/>
                                        <p:tgtEl>
                                          <p:spTgt spid="337927"/>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37928"/>
                                        </p:tgtEl>
                                        <p:attrNameLst>
                                          <p:attrName>style.visibility</p:attrName>
                                        </p:attrNameLst>
                                      </p:cBhvr>
                                      <p:to>
                                        <p:strVal val="visible"/>
                                      </p:to>
                                    </p:set>
                                    <p:animEffect transition="in" filter="slide(fromBottom)">
                                      <p:cBhvr>
                                        <p:cTn id="13" dur="500"/>
                                        <p:tgtEl>
                                          <p:spTgt spid="337928"/>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37932"/>
                                        </p:tgtEl>
                                        <p:attrNameLst>
                                          <p:attrName>style.visibility</p:attrName>
                                        </p:attrNameLst>
                                      </p:cBhvr>
                                      <p:to>
                                        <p:strVal val="visible"/>
                                      </p:to>
                                    </p:set>
                                    <p:animEffect transition="in" filter="slide(fromBottom)">
                                      <p:cBhvr>
                                        <p:cTn id="16" dur="500"/>
                                        <p:tgtEl>
                                          <p:spTgt spid="33793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7933"/>
                                        </p:tgtEl>
                                        <p:attrNameLst>
                                          <p:attrName>style.visibility</p:attrName>
                                        </p:attrNameLst>
                                      </p:cBhvr>
                                      <p:to>
                                        <p:strVal val="visible"/>
                                      </p:to>
                                    </p:set>
                                    <p:animEffect transition="in" filter="slide(fromBottom)">
                                      <p:cBhvr>
                                        <p:cTn id="19" dur="500"/>
                                        <p:tgtEl>
                                          <p:spTgt spid="33793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337929"/>
                                        </p:tgtEl>
                                        <p:attrNameLst>
                                          <p:attrName>style.visibility</p:attrName>
                                        </p:attrNameLst>
                                      </p:cBhvr>
                                      <p:to>
                                        <p:strVal val="visible"/>
                                      </p:to>
                                    </p:set>
                                    <p:animEffect transition="in" filter="slide(fromBottom)">
                                      <p:cBhvr>
                                        <p:cTn id="24" dur="500"/>
                                        <p:tgtEl>
                                          <p:spTgt spid="337929"/>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37934"/>
                                        </p:tgtEl>
                                        <p:attrNameLst>
                                          <p:attrName>style.visibility</p:attrName>
                                        </p:attrNameLst>
                                      </p:cBhvr>
                                      <p:to>
                                        <p:strVal val="visible"/>
                                      </p:to>
                                    </p:set>
                                    <p:animEffect transition="in" filter="slide(fromBottom)">
                                      <p:cBhvr>
                                        <p:cTn id="27" dur="500"/>
                                        <p:tgtEl>
                                          <p:spTgt spid="337934"/>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337935"/>
                                        </p:tgtEl>
                                        <p:attrNameLst>
                                          <p:attrName>style.visibility</p:attrName>
                                        </p:attrNameLst>
                                      </p:cBhvr>
                                      <p:to>
                                        <p:strVal val="visible"/>
                                      </p:to>
                                    </p:set>
                                    <p:animEffect transition="in" filter="slide(fromBottom)">
                                      <p:cBhvr>
                                        <p:cTn id="30" dur="500"/>
                                        <p:tgtEl>
                                          <p:spTgt spid="33793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37937"/>
                                        </p:tgtEl>
                                        <p:attrNameLst>
                                          <p:attrName>style.visibility</p:attrName>
                                        </p:attrNameLst>
                                      </p:cBhvr>
                                      <p:to>
                                        <p:strVal val="visible"/>
                                      </p:to>
                                    </p:set>
                                    <p:animEffect transition="in" filter="slide(fromBottom)">
                                      <p:cBhvr>
                                        <p:cTn id="33" dur="500"/>
                                        <p:tgtEl>
                                          <p:spTgt spid="337937"/>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337930"/>
                                        </p:tgtEl>
                                        <p:attrNameLst>
                                          <p:attrName>style.visibility</p:attrName>
                                        </p:attrNameLst>
                                      </p:cBhvr>
                                      <p:to>
                                        <p:strVal val="visible"/>
                                      </p:to>
                                    </p:set>
                                    <p:animEffect transition="in" filter="slide(fromBottom)">
                                      <p:cBhvr>
                                        <p:cTn id="38" dur="500"/>
                                        <p:tgtEl>
                                          <p:spTgt spid="33793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37936"/>
                                        </p:tgtEl>
                                        <p:attrNameLst>
                                          <p:attrName>style.visibility</p:attrName>
                                        </p:attrNameLst>
                                      </p:cBhvr>
                                      <p:to>
                                        <p:strVal val="visible"/>
                                      </p:to>
                                    </p:set>
                                    <p:animEffect transition="in" filter="slide(fromBottom)">
                                      <p:cBhvr>
                                        <p:cTn id="41" dur="500"/>
                                        <p:tgtEl>
                                          <p:spTgt spid="337936"/>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337938"/>
                                        </p:tgtEl>
                                        <p:attrNameLst>
                                          <p:attrName>style.visibility</p:attrName>
                                        </p:attrNameLst>
                                      </p:cBhvr>
                                      <p:to>
                                        <p:strVal val="visible"/>
                                      </p:to>
                                    </p:set>
                                    <p:animEffect transition="in" filter="slide(fromBottom)">
                                      <p:cBhvr>
                                        <p:cTn id="44" dur="500"/>
                                        <p:tgtEl>
                                          <p:spTgt spid="337938"/>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337931"/>
                                        </p:tgtEl>
                                        <p:attrNameLst>
                                          <p:attrName>style.visibility</p:attrName>
                                        </p:attrNameLst>
                                      </p:cBhvr>
                                      <p:to>
                                        <p:strVal val="visible"/>
                                      </p:to>
                                    </p:set>
                                    <p:animEffect transition="in" filter="slide(fromBottom)">
                                      <p:cBhvr>
                                        <p:cTn id="49" dur="500"/>
                                        <p:tgtEl>
                                          <p:spTgt spid="337931"/>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337939"/>
                                        </p:tgtEl>
                                        <p:attrNameLst>
                                          <p:attrName>style.visibility</p:attrName>
                                        </p:attrNameLst>
                                      </p:cBhvr>
                                      <p:to>
                                        <p:strVal val="visible"/>
                                      </p:to>
                                    </p:set>
                                    <p:animEffect transition="in" filter="slide(fromBottom)">
                                      <p:cBhvr>
                                        <p:cTn id="52" dur="500"/>
                                        <p:tgtEl>
                                          <p:spTgt spid="33793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37940"/>
                                        </p:tgtEl>
                                        <p:attrNameLst>
                                          <p:attrName>style.visibility</p:attrName>
                                        </p:attrNameLst>
                                      </p:cBhvr>
                                      <p:to>
                                        <p:strVal val="visible"/>
                                      </p:to>
                                    </p:set>
                                    <p:animEffect transition="in" filter="slide(fromBottom)">
                                      <p:cBhvr>
                                        <p:cTn id="55" dur="500"/>
                                        <p:tgtEl>
                                          <p:spTgt spid="337940"/>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337941"/>
                                        </p:tgtEl>
                                        <p:attrNameLst>
                                          <p:attrName>style.visibility</p:attrName>
                                        </p:attrNameLst>
                                      </p:cBhvr>
                                      <p:to>
                                        <p:strVal val="visible"/>
                                      </p:to>
                                    </p:set>
                                    <p:animEffect transition="in" filter="slide(fromBottom)">
                                      <p:cBhvr>
                                        <p:cTn id="58" dur="500"/>
                                        <p:tgtEl>
                                          <p:spTgt spid="337941"/>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337942"/>
                                        </p:tgtEl>
                                        <p:attrNameLst>
                                          <p:attrName>style.visibility</p:attrName>
                                        </p:attrNameLst>
                                      </p:cBhvr>
                                      <p:to>
                                        <p:strVal val="visible"/>
                                      </p:to>
                                    </p:set>
                                    <p:animEffect transition="in" filter="slide(fromBottom)">
                                      <p:cBhvr>
                                        <p:cTn id="61" dur="500"/>
                                        <p:tgtEl>
                                          <p:spTgt spid="337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6" grpId="0" animBg="1"/>
      <p:bldP spid="337927" grpId="0" animBg="1"/>
      <p:bldP spid="337928" grpId="0" animBg="1"/>
      <p:bldP spid="337929" grpId="0" animBg="1"/>
      <p:bldP spid="337930" grpId="0" animBg="1"/>
      <p:bldP spid="337931" grpId="0" animBg="1"/>
      <p:bldP spid="337932" grpId="0" animBg="1"/>
      <p:bldP spid="337933" grpId="0" animBg="1"/>
      <p:bldP spid="337934" grpId="0" animBg="1"/>
      <p:bldP spid="337935" grpId="0" animBg="1"/>
      <p:bldP spid="337936" grpId="0" animBg="1"/>
      <p:bldP spid="337937" grpId="0" animBg="1"/>
      <p:bldP spid="337938" grpId="0" animBg="1"/>
      <p:bldP spid="337939" grpId="0" animBg="1"/>
      <p:bldP spid="337940" grpId="0" animBg="1"/>
      <p:bldP spid="337941" grpId="0" animBg="1"/>
      <p:bldP spid="3379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6354"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硫化物</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CCFFFF">
                        <a:alpha val="60001"/>
                      </a:srgb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81104"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81105" name="AutoShape 209"/>
          <p:cNvSpPr>
            <a:spLocks noChangeArrowheads="1"/>
          </p:cNvSpPr>
          <p:nvPr/>
        </p:nvSpPr>
        <p:spPr bwMode="auto">
          <a:xfrm>
            <a:off x="468313" y="3357563"/>
            <a:ext cx="7994650" cy="2736850"/>
          </a:xfrm>
          <a:prstGeom prst="wedgeRoundRectCallout">
            <a:avLst>
              <a:gd name="adj1" fmla="val -35167"/>
              <a:gd name="adj2" fmla="val 60787"/>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70000"/>
              </a:lnSpc>
            </a:pPr>
            <a:r>
              <a:rPr lang="zh-CN" altLang="en-US" b="1">
                <a:solidFill>
                  <a:srgbClr val="FF0000"/>
                </a:solidFill>
                <a:latin typeface="Times New Roman" pitchFamily="18" charset="0"/>
                <a:ea typeface="楷体_GB2312" pitchFamily="49" charset="-122"/>
              </a:rPr>
              <a:t>硫化物 </a:t>
            </a:r>
          </a:p>
          <a:p>
            <a:pPr>
              <a:lnSpc>
                <a:spcPct val="170000"/>
              </a:lnSpc>
            </a:pPr>
            <a:r>
              <a:rPr lang="zh-CN" altLang="en-US" sz="1600" b="1">
                <a:solidFill>
                  <a:srgbClr val="0000FF"/>
                </a:solidFill>
                <a:latin typeface="Times New Roman" pitchFamily="18" charset="0"/>
                <a:ea typeface="楷体_GB2312" pitchFamily="49" charset="-122"/>
              </a:rPr>
              <a:t>     硫化物一般指金属与硫形成的化合物，也包括硫化氢、硫化铵、非金属硫化物和有机硫化物。</a:t>
            </a:r>
          </a:p>
          <a:p>
            <a:pPr>
              <a:lnSpc>
                <a:spcPct val="170000"/>
              </a:lnSpc>
            </a:pPr>
            <a:r>
              <a:rPr lang="zh-CN" altLang="en-US" sz="1600" b="1">
                <a:solidFill>
                  <a:srgbClr val="0000FF"/>
                </a:solidFill>
                <a:latin typeface="Times New Roman" pitchFamily="18" charset="0"/>
                <a:ea typeface="楷体_GB2312" pitchFamily="49" charset="-122"/>
              </a:rPr>
              <a:t>    除硫化钠、硫化钾、硫化钙等少数硫化物能溶于水并起水解作用外，其他金属的硫化物大多数不溶于水。 </a:t>
            </a:r>
          </a:p>
        </p:txBody>
      </p:sp>
      <p:sp>
        <p:nvSpPr>
          <p:cNvPr id="81106"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81107"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24</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20</a:t>
            </a:fld>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57378" name="Group 2"/>
          <p:cNvGraphicFramePr>
            <a:graphicFrameLocks noGrp="1"/>
          </p:cNvGraphicFramePr>
          <p:nvPr/>
        </p:nvGraphicFramePr>
        <p:xfrm>
          <a:off x="107950" y="620713"/>
          <a:ext cx="8928100" cy="6244909"/>
        </p:xfrm>
        <a:graphic>
          <a:graphicData uri="http://schemas.openxmlformats.org/drawingml/2006/table">
            <a:tbl>
              <a:tblPr/>
              <a:tblGrid>
                <a:gridCol w="611188"/>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9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18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309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36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chemeClr val="bg1">
                        <a:alpha val="60001"/>
                      </a:schemeClr>
                    </a:solidFill>
                  </a:tcPr>
                </a:tc>
              </a:tr>
              <a:tr h="2111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粪大肠菌群（个</a:t>
                      </a:r>
                      <a:r>
                        <a:rPr kumimoji="0" lang="en-US" altLang="zh-CN"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/L</a:t>
                      </a:r>
                      <a:r>
                        <a:rPr kumimoji="0" lang="zh-CN" altLang="en-US" sz="12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chemeClr val="accent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chemeClr val="accent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chemeClr val="accent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chemeClr val="accent1">
                        <a:alpha val="60001"/>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chemeClr val="accent1">
                        <a:alpha val="60001"/>
                      </a:schemeClr>
                    </a:solidFill>
                  </a:tcPr>
                </a:tc>
              </a:tr>
            </a:tbl>
          </a:graphicData>
        </a:graphic>
      </p:graphicFrame>
      <p:sp>
        <p:nvSpPr>
          <p:cNvPr id="82128"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82129" name="AutoShape 209"/>
          <p:cNvSpPr>
            <a:spLocks noChangeArrowheads="1"/>
          </p:cNvSpPr>
          <p:nvPr/>
        </p:nvSpPr>
        <p:spPr bwMode="auto">
          <a:xfrm>
            <a:off x="468313" y="3357563"/>
            <a:ext cx="7994650" cy="2951162"/>
          </a:xfrm>
          <a:prstGeom prst="wedgeRoundRectCallout">
            <a:avLst>
              <a:gd name="adj1" fmla="val -31255"/>
              <a:gd name="adj2" fmla="val 58981"/>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90000"/>
              </a:lnSpc>
            </a:pPr>
            <a:r>
              <a:rPr lang="zh-CN" altLang="en-US" b="1" dirty="0">
                <a:solidFill>
                  <a:srgbClr val="FF0000"/>
                </a:solidFill>
                <a:latin typeface="Times New Roman" pitchFamily="18" charset="0"/>
                <a:ea typeface="楷体_GB2312" pitchFamily="49" charset="-122"/>
              </a:rPr>
              <a:t>粪大肠菌群（</a:t>
            </a:r>
            <a:r>
              <a:rPr lang="en-US" altLang="zh-CN" b="1" dirty="0">
                <a:solidFill>
                  <a:srgbClr val="FF0000"/>
                </a:solidFill>
                <a:latin typeface="Times New Roman" pitchFamily="18" charset="0"/>
                <a:ea typeface="楷体_GB2312" pitchFamily="49" charset="-122"/>
              </a:rPr>
              <a:t>Fecal coliform</a:t>
            </a:r>
            <a:r>
              <a:rPr lang="zh-CN" altLang="en-US" b="1" dirty="0">
                <a:solidFill>
                  <a:srgbClr val="FF0000"/>
                </a:solidFill>
                <a:latin typeface="Times New Roman" pitchFamily="18" charset="0"/>
                <a:ea typeface="楷体_GB2312" pitchFamily="49" charset="-122"/>
              </a:rPr>
              <a:t>）</a:t>
            </a:r>
          </a:p>
          <a:p>
            <a:pPr>
              <a:lnSpc>
                <a:spcPct val="190000"/>
              </a:lnSpc>
            </a:pPr>
            <a:r>
              <a:rPr lang="zh-CN" altLang="en-US" sz="1600" b="1" dirty="0">
                <a:solidFill>
                  <a:srgbClr val="0000FF"/>
                </a:solidFill>
                <a:latin typeface="Times New Roman" pitchFamily="18" charset="0"/>
                <a:ea typeface="楷体_GB2312" pitchFamily="49" charset="-122"/>
              </a:rPr>
              <a:t>    粪大肠菌为总大肠菌群的一个亚种；直接来自粪便，除了它耐热，在</a:t>
            </a:r>
            <a:r>
              <a:rPr lang="en-US" altLang="zh-CN" sz="1600" b="1" dirty="0">
                <a:solidFill>
                  <a:srgbClr val="0000FF"/>
                </a:solidFill>
                <a:latin typeface="Times New Roman" pitchFamily="18" charset="0"/>
                <a:ea typeface="楷体_GB2312" pitchFamily="49" charset="-122"/>
              </a:rPr>
              <a:t>44-44.5℃</a:t>
            </a:r>
            <a:r>
              <a:rPr lang="zh-CN" altLang="en-US" sz="1600" b="1" dirty="0">
                <a:solidFill>
                  <a:srgbClr val="0000FF"/>
                </a:solidFill>
                <a:latin typeface="Times New Roman" pitchFamily="18" charset="0"/>
                <a:ea typeface="楷体_GB2312" pitchFamily="49" charset="-122"/>
              </a:rPr>
              <a:t>的高温条件下仍可生长繁殖并将色氨酸代谢成吲哚，其他特性均与总大肠菌群相同，粪大肠菌群细菌在卫生学上具有重要的意义。 </a:t>
            </a:r>
          </a:p>
        </p:txBody>
      </p:sp>
      <p:sp>
        <p:nvSpPr>
          <p:cNvPr id="82130"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82131"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25</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21</a:t>
            </a:fld>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pic>
        <p:nvPicPr>
          <p:cNvPr id="82947" name="Picture 3" descr="饮用水特定项目"/>
          <p:cNvPicPr>
            <a:picLocks noChangeAspect="1" noChangeArrowheads="1"/>
          </p:cNvPicPr>
          <p:nvPr/>
        </p:nvPicPr>
        <p:blipFill>
          <a:blip r:embed="rId3"/>
          <a:srcRect t="3677"/>
          <a:stretch>
            <a:fillRect/>
          </a:stretch>
        </p:blipFill>
        <p:spPr bwMode="auto">
          <a:xfrm>
            <a:off x="827088" y="1325563"/>
            <a:ext cx="7058025" cy="5383212"/>
          </a:xfrm>
          <a:prstGeom prst="rect">
            <a:avLst/>
          </a:prstGeom>
          <a:noFill/>
          <a:ln w="9525">
            <a:noFill/>
            <a:miter lim="800000"/>
            <a:headEnd/>
            <a:tailEnd/>
          </a:ln>
        </p:spPr>
      </p:pic>
      <p:sp>
        <p:nvSpPr>
          <p:cNvPr id="82948" name="Text Box 4"/>
          <p:cNvSpPr txBox="1">
            <a:spLocks noChangeArrowheads="1"/>
          </p:cNvSpPr>
          <p:nvPr/>
        </p:nvSpPr>
        <p:spPr bwMode="auto">
          <a:xfrm>
            <a:off x="1835150" y="908050"/>
            <a:ext cx="4968875" cy="366713"/>
          </a:xfrm>
          <a:prstGeom prst="rect">
            <a:avLst/>
          </a:prstGeom>
          <a:solidFill>
            <a:schemeClr val="bg1"/>
          </a:solidFill>
          <a:ln w="9525">
            <a:noFill/>
            <a:miter lim="800000"/>
            <a:headEnd/>
            <a:tailEnd/>
          </a:ln>
        </p:spPr>
        <p:txBody>
          <a:bodyPr>
            <a:spAutoFit/>
          </a:bodyPr>
          <a:lstStyle/>
          <a:p>
            <a:pPr algn="ctr">
              <a:spcBef>
                <a:spcPct val="50000"/>
              </a:spcBef>
            </a:pPr>
            <a:r>
              <a:rPr lang="zh-CN" altLang="en-US" b="1">
                <a:ea typeface="楷体_GB2312" pitchFamily="49" charset="-122"/>
              </a:rPr>
              <a:t>饮用水水源的特定项目限值</a:t>
            </a:r>
          </a:p>
        </p:txBody>
      </p:sp>
      <p:sp>
        <p:nvSpPr>
          <p:cNvPr id="82949" name="Text Box 5"/>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22</a:t>
            </a:fld>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25446" y="260523"/>
            <a:ext cx="7612063" cy="1417638"/>
          </a:xfrm>
        </p:spPr>
        <p:txBody>
          <a:bodyPr/>
          <a:lstStyle/>
          <a:p>
            <a:r>
              <a:rPr lang="zh-CN" altLang="en-US" sz="4000" dirty="0">
                <a:latin typeface="华文行楷" pitchFamily="2" charset="-122"/>
                <a:ea typeface="华文行楷" pitchFamily="2" charset="-122"/>
              </a:rPr>
              <a:t>中国环境</a:t>
            </a:r>
            <a:r>
              <a:rPr lang="zh-CN" altLang="en-US" sz="4000" dirty="0" smtClean="0">
                <a:latin typeface="华文行楷" pitchFamily="2" charset="-122"/>
                <a:ea typeface="华文行楷" pitchFamily="2" charset="-122"/>
              </a:rPr>
              <a:t>现状：水</a:t>
            </a:r>
            <a:endParaRPr lang="zh-CN" altLang="en-US" sz="4000" dirty="0">
              <a:latin typeface="华文行楷" pitchFamily="2" charset="-122"/>
              <a:ea typeface="华文行楷" pitchFamily="2" charset="-122"/>
            </a:endParaRPr>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065" y="1261959"/>
            <a:ext cx="4418337" cy="27363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5193158" y="1545335"/>
            <a:ext cx="3524769" cy="4259931"/>
          </a:xfrm>
          <a:prstGeom prst="rect">
            <a:avLst/>
          </a:prstGeom>
          <a:solidFill>
            <a:schemeClr val="bg1"/>
          </a:solidFill>
          <a:ln>
            <a:solidFill>
              <a:schemeClr val="tx1"/>
            </a:solidFill>
          </a:ln>
        </p:spPr>
        <p:txBody>
          <a:bodyPr wrap="square" anchor="ctr">
            <a:noAutofit/>
          </a:bodyPr>
          <a:lstStyle>
            <a:defPPr>
              <a:defRPr lang="en-US"/>
            </a:defPPr>
            <a:lvl1pPr algn="just">
              <a:lnSpc>
                <a:spcPct val="150000"/>
              </a:lnSpc>
            </a:lvl1pPr>
          </a:lstStyle>
          <a:p>
            <a:pPr fontAlgn="auto">
              <a:spcBef>
                <a:spcPts val="0"/>
              </a:spcBef>
              <a:spcAft>
                <a:spcPts val="0"/>
              </a:spcAft>
            </a:pPr>
            <a:r>
              <a:rPr lang="zh-CN" altLang="en-US" dirty="0">
                <a:solidFill>
                  <a:prstClr val="black"/>
                </a:solidFill>
                <a:latin typeface="Calibri"/>
                <a:ea typeface="宋体"/>
              </a:rPr>
              <a:t>长江、黄河、珠江、松花江、淮河、海河、辽河、浙闽片河流、西北诸河和西南诸河等十大流域的国控断面中，</a:t>
            </a:r>
            <a:r>
              <a:rPr lang="en-US" altLang="zh-CN" b="1" dirty="0">
                <a:solidFill>
                  <a:srgbClr val="FF0000"/>
                </a:solidFill>
                <a:latin typeface="Calibri"/>
                <a:ea typeface="宋体"/>
              </a:rPr>
              <a:t>Ⅰ</a:t>
            </a:r>
            <a:r>
              <a:rPr lang="zh-CN" altLang="en-US" b="1" dirty="0">
                <a:solidFill>
                  <a:srgbClr val="FF0000"/>
                </a:solidFill>
                <a:latin typeface="Calibri"/>
                <a:ea typeface="宋体"/>
              </a:rPr>
              <a:t>～</a:t>
            </a:r>
            <a:r>
              <a:rPr lang="en-US" altLang="zh-CN" b="1" dirty="0">
                <a:solidFill>
                  <a:srgbClr val="FF0000"/>
                </a:solidFill>
                <a:latin typeface="Calibri"/>
                <a:ea typeface="宋体"/>
              </a:rPr>
              <a:t>Ⅲ</a:t>
            </a:r>
            <a:r>
              <a:rPr lang="zh-CN" altLang="en-US" b="1" dirty="0">
                <a:solidFill>
                  <a:srgbClr val="FF0000"/>
                </a:solidFill>
                <a:latin typeface="Calibri"/>
                <a:ea typeface="宋体"/>
              </a:rPr>
              <a:t>类、</a:t>
            </a:r>
            <a:r>
              <a:rPr lang="en-US" altLang="zh-CN" b="1" dirty="0">
                <a:solidFill>
                  <a:srgbClr val="FF0000"/>
                </a:solidFill>
                <a:latin typeface="Calibri"/>
                <a:ea typeface="宋体"/>
              </a:rPr>
              <a:t>Ⅳ</a:t>
            </a:r>
            <a:r>
              <a:rPr lang="zh-CN" altLang="en-US" b="1" dirty="0">
                <a:solidFill>
                  <a:srgbClr val="FF0000"/>
                </a:solidFill>
                <a:latin typeface="Calibri"/>
                <a:ea typeface="宋体"/>
              </a:rPr>
              <a:t>～</a:t>
            </a:r>
            <a:r>
              <a:rPr lang="en-US" altLang="zh-CN" b="1" dirty="0">
                <a:solidFill>
                  <a:srgbClr val="FF0000"/>
                </a:solidFill>
                <a:latin typeface="Calibri"/>
                <a:ea typeface="宋体"/>
              </a:rPr>
              <a:t>Ⅴ</a:t>
            </a:r>
            <a:r>
              <a:rPr lang="zh-CN" altLang="en-US" b="1" dirty="0">
                <a:solidFill>
                  <a:srgbClr val="FF0000"/>
                </a:solidFill>
                <a:latin typeface="Calibri"/>
                <a:ea typeface="宋体"/>
              </a:rPr>
              <a:t>类和劣</a:t>
            </a:r>
            <a:r>
              <a:rPr lang="en-US" altLang="zh-CN" b="1" dirty="0">
                <a:solidFill>
                  <a:srgbClr val="FF0000"/>
                </a:solidFill>
                <a:latin typeface="Calibri"/>
                <a:ea typeface="宋体"/>
              </a:rPr>
              <a:t>Ⅴ</a:t>
            </a:r>
            <a:r>
              <a:rPr lang="zh-CN" altLang="en-US" b="1" dirty="0">
                <a:solidFill>
                  <a:srgbClr val="FF0000"/>
                </a:solidFill>
                <a:latin typeface="Calibri"/>
                <a:ea typeface="宋体"/>
              </a:rPr>
              <a:t>类水质断面比例分别为</a:t>
            </a:r>
            <a:r>
              <a:rPr lang="en-US" altLang="zh-CN" b="1" dirty="0">
                <a:solidFill>
                  <a:srgbClr val="FF0000"/>
                </a:solidFill>
                <a:latin typeface="Calibri"/>
                <a:ea typeface="宋体"/>
              </a:rPr>
              <a:t>71.7%</a:t>
            </a:r>
            <a:r>
              <a:rPr lang="zh-CN" altLang="en-US" b="1" dirty="0">
                <a:solidFill>
                  <a:srgbClr val="FF0000"/>
                </a:solidFill>
                <a:latin typeface="Calibri"/>
                <a:ea typeface="宋体"/>
              </a:rPr>
              <a:t>、</a:t>
            </a:r>
            <a:r>
              <a:rPr lang="en-US" altLang="zh-CN" b="1" dirty="0">
                <a:solidFill>
                  <a:srgbClr val="FF0000"/>
                </a:solidFill>
                <a:latin typeface="Calibri"/>
                <a:ea typeface="宋体"/>
              </a:rPr>
              <a:t>19.3%</a:t>
            </a:r>
            <a:r>
              <a:rPr lang="zh-CN" altLang="en-US" b="1" dirty="0">
                <a:solidFill>
                  <a:srgbClr val="FF0000"/>
                </a:solidFill>
                <a:latin typeface="Calibri"/>
                <a:ea typeface="宋体"/>
              </a:rPr>
              <a:t>和</a:t>
            </a:r>
            <a:r>
              <a:rPr lang="en-US" altLang="zh-CN" b="1" dirty="0">
                <a:solidFill>
                  <a:srgbClr val="FF0000"/>
                </a:solidFill>
                <a:latin typeface="Calibri"/>
                <a:ea typeface="宋体"/>
              </a:rPr>
              <a:t>9.0%</a:t>
            </a:r>
            <a:r>
              <a:rPr lang="zh-CN" altLang="en-US" dirty="0">
                <a:solidFill>
                  <a:prstClr val="black"/>
                </a:solidFill>
                <a:latin typeface="Calibri"/>
                <a:ea typeface="宋体"/>
              </a:rPr>
              <a:t>。与上年相比，水质无明显变化。主要污染指标为化学需氧量、高锰酸盐指数和五日生化需氧量</a:t>
            </a:r>
            <a:r>
              <a:rPr lang="zh-CN" altLang="en-US" dirty="0" smtClean="0">
                <a:solidFill>
                  <a:prstClr val="black"/>
                </a:solidFill>
                <a:latin typeface="Calibri"/>
                <a:ea typeface="宋体"/>
              </a:rPr>
              <a:t>。</a:t>
            </a:r>
            <a:endParaRPr lang="zh-CN" altLang="en-US" b="1" dirty="0">
              <a:solidFill>
                <a:srgbClr val="FF0000"/>
              </a:solidFill>
              <a:latin typeface="Calibri"/>
              <a:ea typeface="宋体"/>
            </a:endParaRPr>
          </a:p>
        </p:txBody>
      </p:sp>
      <p:sp>
        <p:nvSpPr>
          <p:cNvPr id="6" name="TextBox 5"/>
          <p:cNvSpPr txBox="1"/>
          <p:nvPr/>
        </p:nvSpPr>
        <p:spPr>
          <a:xfrm>
            <a:off x="6862276" y="6539343"/>
            <a:ext cx="2191626" cy="276999"/>
          </a:xfrm>
          <a:prstGeom prst="rect">
            <a:avLst/>
          </a:prstGeom>
          <a:noFill/>
        </p:spPr>
        <p:txBody>
          <a:bodyPr wrap="none" rtlCol="0">
            <a:spAutoFit/>
          </a:bodyPr>
          <a:lstStyle/>
          <a:p>
            <a:pPr fontAlgn="auto">
              <a:spcBef>
                <a:spcPts val="0"/>
              </a:spcBef>
              <a:spcAft>
                <a:spcPts val="0"/>
              </a:spcAft>
            </a:pPr>
            <a:r>
              <a:rPr lang="en-US" altLang="zh-CN" sz="1200" dirty="0" smtClean="0">
                <a:solidFill>
                  <a:srgbClr val="002060"/>
                </a:solidFill>
                <a:latin typeface="宋体"/>
                <a:ea typeface="宋体"/>
              </a:rPr>
              <a:t>——</a:t>
            </a:r>
            <a:r>
              <a:rPr lang="en-US" altLang="zh-CN" sz="1200" dirty="0" smtClean="0">
                <a:solidFill>
                  <a:srgbClr val="002060"/>
                </a:solidFill>
                <a:latin typeface="Calibri"/>
                <a:ea typeface="宋体"/>
              </a:rPr>
              <a:t>2012</a:t>
            </a:r>
            <a:r>
              <a:rPr lang="zh-CN" altLang="en-US" sz="1200" dirty="0" smtClean="0">
                <a:solidFill>
                  <a:srgbClr val="002060"/>
                </a:solidFill>
                <a:latin typeface="Calibri"/>
                <a:ea typeface="宋体"/>
              </a:rPr>
              <a:t>年中国环境状况公报</a:t>
            </a:r>
            <a:endParaRPr lang="zh-CN" altLang="en-US" sz="1200" dirty="0">
              <a:solidFill>
                <a:srgbClr val="002060"/>
              </a:solidFill>
              <a:latin typeface="Calibri"/>
              <a:ea typeface="宋体"/>
            </a:endParaRPr>
          </a:p>
        </p:txBody>
      </p:sp>
      <p:sp>
        <p:nvSpPr>
          <p:cNvPr id="5" name="TextBox 4"/>
          <p:cNvSpPr txBox="1"/>
          <p:nvPr/>
        </p:nvSpPr>
        <p:spPr>
          <a:xfrm>
            <a:off x="7524328" y="908722"/>
            <a:ext cx="1313180" cy="769441"/>
          </a:xfrm>
          <a:prstGeom prst="rect">
            <a:avLst/>
          </a:prstGeom>
          <a:noFill/>
        </p:spPr>
        <p:txBody>
          <a:bodyPr wrap="none" rtlCol="0">
            <a:spAutoFit/>
          </a:bodyPr>
          <a:lstStyle/>
          <a:p>
            <a:pPr fontAlgn="auto">
              <a:spcBef>
                <a:spcPts val="0"/>
              </a:spcBef>
              <a:spcAft>
                <a:spcPts val="0"/>
              </a:spcAft>
            </a:pPr>
            <a:r>
              <a:rPr lang="zh-CN" altLang="en-US" sz="4400" dirty="0">
                <a:solidFill>
                  <a:prstClr val="black"/>
                </a:solidFill>
                <a:effectLst>
                  <a:outerShdw blurRad="38100" dist="38100" dir="2700000" algn="tl">
                    <a:srgbClr val="000000">
                      <a:alpha val="43137"/>
                    </a:srgbClr>
                  </a:outerShdw>
                </a:effectLst>
                <a:latin typeface="华文行楷" pitchFamily="2" charset="-122"/>
                <a:ea typeface="华文行楷" pitchFamily="2" charset="-122"/>
              </a:rPr>
              <a:t>河流</a:t>
            </a:r>
          </a:p>
        </p:txBody>
      </p:sp>
      <p:pic>
        <p:nvPicPr>
          <p:cNvPr id="385026" name="Picture 2" descr="http://jcs.mep.gov.cn/hjzl/zkgb/2013zkgb/201406/W020140605365426378037.jpg"/>
          <p:cNvPicPr>
            <a:picLocks noChangeAspect="1" noChangeArrowheads="1"/>
          </p:cNvPicPr>
          <p:nvPr/>
        </p:nvPicPr>
        <p:blipFill rotWithShape="1">
          <a:blip r:embed="rId6">
            <a:extLst>
              <a:ext uri="{28A0092B-C50C-407E-A947-70E740481C1C}">
                <a14:useLocalDpi xmlns:a14="http://schemas.microsoft.com/office/drawing/2010/main" val="0"/>
              </a:ext>
            </a:extLst>
          </a:blip>
          <a:srcRect l="7599" r="7599"/>
          <a:stretch/>
        </p:blipFill>
        <p:spPr bwMode="auto">
          <a:xfrm>
            <a:off x="590065" y="4149429"/>
            <a:ext cx="4418337" cy="2447925"/>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8" name="Text Box 13"/>
          <p:cNvSpPr txBox="1">
            <a:spLocks noChangeArrowheads="1"/>
          </p:cNvSpPr>
          <p:nvPr/>
        </p:nvSpPr>
        <p:spPr bwMode="auto">
          <a:xfrm>
            <a:off x="0" y="1"/>
            <a:ext cx="4211638" cy="627864"/>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水环境功能与水质标准   </a:t>
            </a:r>
          </a:p>
        </p:txBody>
      </p:sp>
      <p:sp>
        <p:nvSpPr>
          <p:cNvPr id="3" name="灯片编号占位符 2"/>
          <p:cNvSpPr>
            <a:spLocks noGrp="1"/>
          </p:cNvSpPr>
          <p:nvPr>
            <p:ph type="sldNum" sz="quarter" idx="12"/>
          </p:nvPr>
        </p:nvSpPr>
        <p:spPr/>
        <p:txBody>
          <a:bodyPr/>
          <a:lstStyle/>
          <a:p>
            <a:pPr>
              <a:defRPr/>
            </a:pPr>
            <a:fld id="{9A510A61-431D-4907-BB24-B8E4DEB0CA08}" type="slidenum">
              <a:rPr lang="en-US" altLang="zh-CN" smtClean="0">
                <a:solidFill>
                  <a:srgbClr val="000000"/>
                </a:solidFill>
              </a:rPr>
              <a:pPr>
                <a:defRPr/>
              </a:pPr>
              <a:t>23</a:t>
            </a:fld>
            <a:endParaRPr lang="en-US" altLang="zh-CN">
              <a:solidFill>
                <a:srgbClr val="000000"/>
              </a:solidFill>
            </a:endParaRPr>
          </a:p>
        </p:txBody>
      </p:sp>
    </p:spTree>
    <p:extLst>
      <p:ext uri="{BB962C8B-B14F-4D97-AF65-F5344CB8AC3E}">
        <p14:creationId xmlns:p14="http://schemas.microsoft.com/office/powerpoint/2010/main" val="6045081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246" name="Picture 6"/>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110800" y="4130616"/>
            <a:ext cx="2878415" cy="20076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4" name="Picture 4"/>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22315" y="4109030"/>
            <a:ext cx="3442768" cy="24669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5" name="Picture 5"/>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965083" y="4109030"/>
            <a:ext cx="2218145" cy="24762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标题 1"/>
          <p:cNvSpPr>
            <a:spLocks noGrp="1"/>
          </p:cNvSpPr>
          <p:nvPr>
            <p:ph type="title"/>
          </p:nvPr>
        </p:nvSpPr>
        <p:spPr>
          <a:xfrm>
            <a:off x="869779" y="443403"/>
            <a:ext cx="7612063" cy="1417638"/>
          </a:xfrm>
        </p:spPr>
        <p:txBody>
          <a:bodyPr/>
          <a:lstStyle/>
          <a:p>
            <a:r>
              <a:rPr lang="zh-CN" altLang="en-US" sz="4000" dirty="0">
                <a:latin typeface="华文行楷" pitchFamily="2" charset="-122"/>
                <a:ea typeface="华文行楷" pitchFamily="2" charset="-122"/>
              </a:rPr>
              <a:t>中国环境</a:t>
            </a:r>
            <a:r>
              <a:rPr lang="zh-CN" altLang="en-US" sz="4000" dirty="0" smtClean="0">
                <a:latin typeface="华文行楷" pitchFamily="2" charset="-122"/>
                <a:ea typeface="华文行楷" pitchFamily="2" charset="-122"/>
              </a:rPr>
              <a:t>现状：水</a:t>
            </a:r>
            <a:endParaRPr lang="zh-CN" altLang="en-US" sz="4000" dirty="0">
              <a:latin typeface="华文行楷" pitchFamily="2" charset="-122"/>
              <a:ea typeface="华文行楷" pitchFamily="2" charset="-122"/>
            </a:endParaRPr>
          </a:p>
        </p:txBody>
      </p:sp>
      <p:sp>
        <p:nvSpPr>
          <p:cNvPr id="6" name="TextBox 5"/>
          <p:cNvSpPr txBox="1"/>
          <p:nvPr/>
        </p:nvSpPr>
        <p:spPr>
          <a:xfrm>
            <a:off x="6862276" y="6539343"/>
            <a:ext cx="2191626" cy="276999"/>
          </a:xfrm>
          <a:prstGeom prst="rect">
            <a:avLst/>
          </a:prstGeom>
          <a:noFill/>
        </p:spPr>
        <p:txBody>
          <a:bodyPr wrap="none" rtlCol="0">
            <a:spAutoFit/>
          </a:bodyPr>
          <a:lstStyle/>
          <a:p>
            <a:pPr fontAlgn="auto">
              <a:spcBef>
                <a:spcPts val="0"/>
              </a:spcBef>
              <a:spcAft>
                <a:spcPts val="0"/>
              </a:spcAft>
            </a:pPr>
            <a:r>
              <a:rPr lang="en-US" altLang="zh-CN" sz="1200" dirty="0" smtClean="0">
                <a:solidFill>
                  <a:srgbClr val="002060"/>
                </a:solidFill>
                <a:latin typeface="宋体"/>
                <a:ea typeface="宋体"/>
              </a:rPr>
              <a:t>——</a:t>
            </a:r>
            <a:r>
              <a:rPr lang="en-US" altLang="zh-CN" sz="1200" dirty="0" smtClean="0">
                <a:solidFill>
                  <a:srgbClr val="002060"/>
                </a:solidFill>
                <a:latin typeface="Calibri"/>
                <a:ea typeface="宋体"/>
              </a:rPr>
              <a:t>2012</a:t>
            </a:r>
            <a:r>
              <a:rPr lang="zh-CN" altLang="en-US" sz="1200" dirty="0" smtClean="0">
                <a:solidFill>
                  <a:srgbClr val="002060"/>
                </a:solidFill>
                <a:latin typeface="Calibri"/>
                <a:ea typeface="宋体"/>
              </a:rPr>
              <a:t>年中国环境状况公报</a:t>
            </a:r>
            <a:endParaRPr lang="zh-CN" altLang="en-US" sz="1200" dirty="0">
              <a:solidFill>
                <a:srgbClr val="002060"/>
              </a:solidFill>
              <a:latin typeface="Calibri"/>
              <a:ea typeface="宋体"/>
            </a:endParaRPr>
          </a:p>
        </p:txBody>
      </p:sp>
      <p:pic>
        <p:nvPicPr>
          <p:cNvPr id="10242" name="Picture 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65173" y="1949582"/>
            <a:ext cx="3589209" cy="21810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0243"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354384" y="1843084"/>
            <a:ext cx="3332009" cy="23383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3" name="矩形 2"/>
          <p:cNvSpPr/>
          <p:nvPr/>
        </p:nvSpPr>
        <p:spPr>
          <a:xfrm>
            <a:off x="1380427" y="6356893"/>
            <a:ext cx="1800493" cy="230832"/>
          </a:xfrm>
          <a:prstGeom prst="rect">
            <a:avLst/>
          </a:prstGeom>
        </p:spPr>
        <p:txBody>
          <a:bodyPr wrap="none">
            <a:spAutoFit/>
          </a:bodyPr>
          <a:lstStyle/>
          <a:p>
            <a:pPr fontAlgn="auto">
              <a:spcBef>
                <a:spcPts val="0"/>
              </a:spcBef>
              <a:spcAft>
                <a:spcPts val="0"/>
              </a:spcAft>
            </a:pPr>
            <a:r>
              <a:rPr lang="en-US" altLang="zh-CN" sz="900" b="1" dirty="0">
                <a:solidFill>
                  <a:prstClr val="black"/>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rPr>
              <a:t>2012</a:t>
            </a:r>
            <a:r>
              <a:rPr lang="zh-CN" altLang="en-US" sz="900" b="1" dirty="0">
                <a:solidFill>
                  <a:prstClr val="black"/>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rPr>
              <a:t>年淮河流域水质分布示意图</a:t>
            </a:r>
          </a:p>
        </p:txBody>
      </p:sp>
      <p:sp>
        <p:nvSpPr>
          <p:cNvPr id="12" name="TextBox 11"/>
          <p:cNvSpPr txBox="1"/>
          <p:nvPr/>
        </p:nvSpPr>
        <p:spPr>
          <a:xfrm>
            <a:off x="239703" y="1152224"/>
            <a:ext cx="1313180" cy="769441"/>
          </a:xfrm>
          <a:prstGeom prst="rect">
            <a:avLst/>
          </a:prstGeom>
          <a:noFill/>
        </p:spPr>
        <p:txBody>
          <a:bodyPr wrap="none" rtlCol="0">
            <a:spAutoFit/>
          </a:bodyPr>
          <a:lstStyle/>
          <a:p>
            <a:pPr fontAlgn="auto">
              <a:spcBef>
                <a:spcPts val="0"/>
              </a:spcBef>
              <a:spcAft>
                <a:spcPts val="0"/>
              </a:spcAft>
            </a:pPr>
            <a:r>
              <a:rPr lang="zh-CN" altLang="en-US" sz="4400" dirty="0">
                <a:solidFill>
                  <a:prstClr val="black"/>
                </a:solidFill>
                <a:effectLst>
                  <a:outerShdw blurRad="38100" dist="38100" dir="2700000" algn="tl">
                    <a:srgbClr val="000000">
                      <a:alpha val="43137"/>
                    </a:srgbClr>
                  </a:outerShdw>
                </a:effectLst>
                <a:latin typeface="华文行楷" pitchFamily="2" charset="-122"/>
                <a:ea typeface="华文行楷" pitchFamily="2" charset="-122"/>
              </a:rPr>
              <a:t>河流</a:t>
            </a:r>
          </a:p>
        </p:txBody>
      </p:sp>
      <p:sp>
        <p:nvSpPr>
          <p:cNvPr id="11" name="TextBox 10"/>
          <p:cNvSpPr txBox="1"/>
          <p:nvPr/>
        </p:nvSpPr>
        <p:spPr>
          <a:xfrm>
            <a:off x="3252097" y="3212976"/>
            <a:ext cx="1083920" cy="523220"/>
          </a:xfrm>
          <a:prstGeom prst="rect">
            <a:avLst/>
          </a:prstGeom>
          <a:noFill/>
        </p:spPr>
        <p:txBody>
          <a:bodyPr wrap="square" rtlCol="0">
            <a:spAutoFit/>
          </a:bodyPr>
          <a:lstStyle/>
          <a:p>
            <a:pPr algn="ctr" fontAlgn="auto">
              <a:spcBef>
                <a:spcPts val="0"/>
              </a:spcBef>
              <a:spcAft>
                <a:spcPts val="0"/>
              </a:spcAft>
            </a:pPr>
            <a:r>
              <a:rPr lang="zh-CN" altLang="en-US" sz="2800" b="1" dirty="0" smtClean="0">
                <a:solidFill>
                  <a:srgbClr val="002060"/>
                </a:solidFill>
                <a:latin typeface="Calibri"/>
                <a:ea typeface="宋体"/>
              </a:rPr>
              <a:t>珠江</a:t>
            </a:r>
            <a:endParaRPr lang="zh-CN" altLang="en-US" sz="2800" b="1" dirty="0">
              <a:solidFill>
                <a:srgbClr val="002060"/>
              </a:solidFill>
              <a:latin typeface="Calibri"/>
              <a:ea typeface="宋体"/>
            </a:endParaRPr>
          </a:p>
        </p:txBody>
      </p:sp>
      <p:sp>
        <p:nvSpPr>
          <p:cNvPr id="13" name="TextBox 12"/>
          <p:cNvSpPr txBox="1"/>
          <p:nvPr/>
        </p:nvSpPr>
        <p:spPr>
          <a:xfrm>
            <a:off x="6183228" y="1848626"/>
            <a:ext cx="1430820" cy="523220"/>
          </a:xfrm>
          <a:prstGeom prst="rect">
            <a:avLst/>
          </a:prstGeom>
          <a:noFill/>
        </p:spPr>
        <p:txBody>
          <a:bodyPr wrap="square" rtlCol="0">
            <a:spAutoFit/>
          </a:bodyPr>
          <a:lstStyle/>
          <a:p>
            <a:pPr algn="ctr" fontAlgn="auto">
              <a:spcBef>
                <a:spcPts val="0"/>
              </a:spcBef>
              <a:spcAft>
                <a:spcPts val="0"/>
              </a:spcAft>
            </a:pPr>
            <a:r>
              <a:rPr lang="zh-CN" altLang="en-US" sz="2800" b="1" dirty="0" smtClean="0">
                <a:solidFill>
                  <a:srgbClr val="002060"/>
                </a:solidFill>
                <a:latin typeface="Calibri"/>
                <a:ea typeface="宋体"/>
              </a:rPr>
              <a:t>松花江</a:t>
            </a:r>
            <a:endParaRPr lang="zh-CN" altLang="en-US" sz="2800" b="1" dirty="0">
              <a:solidFill>
                <a:srgbClr val="002060"/>
              </a:solidFill>
              <a:latin typeface="Calibri"/>
              <a:ea typeface="宋体"/>
            </a:endParaRPr>
          </a:p>
        </p:txBody>
      </p:sp>
      <p:sp>
        <p:nvSpPr>
          <p:cNvPr id="14" name="TextBox 13"/>
          <p:cNvSpPr txBox="1"/>
          <p:nvPr/>
        </p:nvSpPr>
        <p:spPr>
          <a:xfrm>
            <a:off x="7603807" y="4109028"/>
            <a:ext cx="1430820" cy="523220"/>
          </a:xfrm>
          <a:prstGeom prst="rect">
            <a:avLst/>
          </a:prstGeom>
          <a:noFill/>
        </p:spPr>
        <p:txBody>
          <a:bodyPr wrap="square" rtlCol="0">
            <a:spAutoFit/>
          </a:bodyPr>
          <a:lstStyle/>
          <a:p>
            <a:pPr algn="ctr" fontAlgn="auto">
              <a:spcBef>
                <a:spcPts val="0"/>
              </a:spcBef>
              <a:spcAft>
                <a:spcPts val="0"/>
              </a:spcAft>
            </a:pPr>
            <a:r>
              <a:rPr lang="zh-CN" altLang="en-US" sz="2800" b="1" dirty="0" smtClean="0">
                <a:solidFill>
                  <a:srgbClr val="002060"/>
                </a:solidFill>
                <a:latin typeface="Calibri"/>
                <a:ea typeface="宋体"/>
              </a:rPr>
              <a:t>辽河</a:t>
            </a:r>
            <a:endParaRPr lang="zh-CN" altLang="en-US" sz="2800" b="1" dirty="0">
              <a:solidFill>
                <a:srgbClr val="002060"/>
              </a:solidFill>
              <a:latin typeface="Calibri"/>
              <a:ea typeface="宋体"/>
            </a:endParaRPr>
          </a:p>
        </p:txBody>
      </p:sp>
      <p:sp>
        <p:nvSpPr>
          <p:cNvPr id="15" name="TextBox 14"/>
          <p:cNvSpPr txBox="1"/>
          <p:nvPr/>
        </p:nvSpPr>
        <p:spPr>
          <a:xfrm>
            <a:off x="489200" y="4181452"/>
            <a:ext cx="1063683" cy="523220"/>
          </a:xfrm>
          <a:prstGeom prst="rect">
            <a:avLst/>
          </a:prstGeom>
          <a:noFill/>
        </p:spPr>
        <p:txBody>
          <a:bodyPr wrap="square" rtlCol="0">
            <a:spAutoFit/>
          </a:bodyPr>
          <a:lstStyle/>
          <a:p>
            <a:pPr algn="ctr" fontAlgn="auto">
              <a:spcBef>
                <a:spcPts val="0"/>
              </a:spcBef>
              <a:spcAft>
                <a:spcPts val="0"/>
              </a:spcAft>
            </a:pPr>
            <a:r>
              <a:rPr lang="zh-CN" altLang="en-US" sz="2800" b="1" dirty="0" smtClean="0">
                <a:solidFill>
                  <a:srgbClr val="002060"/>
                </a:solidFill>
                <a:latin typeface="Calibri"/>
                <a:ea typeface="宋体"/>
              </a:rPr>
              <a:t>淮河</a:t>
            </a:r>
            <a:endParaRPr lang="zh-CN" altLang="en-US" sz="2800" b="1" dirty="0">
              <a:solidFill>
                <a:srgbClr val="002060"/>
              </a:solidFill>
              <a:latin typeface="Calibri"/>
              <a:ea typeface="宋体"/>
            </a:endParaRPr>
          </a:p>
        </p:txBody>
      </p:sp>
      <p:sp>
        <p:nvSpPr>
          <p:cNvPr id="16" name="TextBox 15"/>
          <p:cNvSpPr txBox="1"/>
          <p:nvPr/>
        </p:nvSpPr>
        <p:spPr>
          <a:xfrm>
            <a:off x="3965083" y="4159379"/>
            <a:ext cx="1063683" cy="523220"/>
          </a:xfrm>
          <a:prstGeom prst="rect">
            <a:avLst/>
          </a:prstGeom>
          <a:noFill/>
        </p:spPr>
        <p:txBody>
          <a:bodyPr wrap="square" rtlCol="0">
            <a:spAutoFit/>
          </a:bodyPr>
          <a:lstStyle/>
          <a:p>
            <a:pPr algn="ctr" fontAlgn="auto">
              <a:spcBef>
                <a:spcPts val="0"/>
              </a:spcBef>
              <a:spcAft>
                <a:spcPts val="0"/>
              </a:spcAft>
            </a:pPr>
            <a:r>
              <a:rPr lang="zh-CN" altLang="en-US" sz="2800" b="1" dirty="0">
                <a:solidFill>
                  <a:srgbClr val="002060"/>
                </a:solidFill>
                <a:latin typeface="Calibri"/>
                <a:ea typeface="宋体"/>
              </a:rPr>
              <a:t>海河</a:t>
            </a:r>
          </a:p>
        </p:txBody>
      </p:sp>
      <p:sp>
        <p:nvSpPr>
          <p:cNvPr id="17" name="Text Box 13"/>
          <p:cNvSpPr txBox="1">
            <a:spLocks noChangeArrowheads="1"/>
          </p:cNvSpPr>
          <p:nvPr/>
        </p:nvSpPr>
        <p:spPr bwMode="auto">
          <a:xfrm>
            <a:off x="0" y="1"/>
            <a:ext cx="4211638" cy="627864"/>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水环境功能与水质标准   </a:t>
            </a:r>
          </a:p>
        </p:txBody>
      </p:sp>
      <p:sp>
        <p:nvSpPr>
          <p:cNvPr id="4" name="灯片编号占位符 3"/>
          <p:cNvSpPr>
            <a:spLocks noGrp="1"/>
          </p:cNvSpPr>
          <p:nvPr>
            <p:ph type="sldNum" sz="quarter" idx="12"/>
          </p:nvPr>
        </p:nvSpPr>
        <p:spPr/>
        <p:txBody>
          <a:bodyPr/>
          <a:lstStyle/>
          <a:p>
            <a:pPr>
              <a:defRPr/>
            </a:pPr>
            <a:fld id="{9A510A61-431D-4907-BB24-B8E4DEB0CA08}" type="slidenum">
              <a:rPr lang="en-US" altLang="zh-CN" smtClean="0">
                <a:solidFill>
                  <a:srgbClr val="000000"/>
                </a:solidFill>
              </a:rPr>
              <a:pPr>
                <a:defRPr/>
              </a:pPr>
              <a:t>24</a:t>
            </a:fld>
            <a:endParaRPr lang="en-US" altLang="zh-CN">
              <a:solidFill>
                <a:srgbClr val="000000"/>
              </a:solidFill>
            </a:endParaRPr>
          </a:p>
        </p:txBody>
      </p:sp>
    </p:spTree>
    <p:extLst>
      <p:ext uri="{BB962C8B-B14F-4D97-AF65-F5344CB8AC3E}">
        <p14:creationId xmlns:p14="http://schemas.microsoft.com/office/powerpoint/2010/main" val="16799093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359" y="2222573"/>
            <a:ext cx="8152001" cy="36800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标题 1"/>
          <p:cNvSpPr>
            <a:spLocks noGrp="1"/>
          </p:cNvSpPr>
          <p:nvPr>
            <p:ph type="title"/>
          </p:nvPr>
        </p:nvSpPr>
        <p:spPr>
          <a:xfrm>
            <a:off x="718327" y="332656"/>
            <a:ext cx="7612063" cy="1417638"/>
          </a:xfrm>
        </p:spPr>
        <p:txBody>
          <a:bodyPr/>
          <a:lstStyle/>
          <a:p>
            <a:r>
              <a:rPr lang="zh-CN" altLang="en-US" sz="4000" dirty="0">
                <a:latin typeface="华文行楷" pitchFamily="2" charset="-122"/>
                <a:ea typeface="华文行楷" pitchFamily="2" charset="-122"/>
              </a:rPr>
              <a:t>中国环境</a:t>
            </a:r>
            <a:r>
              <a:rPr lang="zh-CN" altLang="en-US" sz="4000" dirty="0" smtClean="0">
                <a:latin typeface="华文行楷" pitchFamily="2" charset="-122"/>
                <a:ea typeface="华文行楷" pitchFamily="2" charset="-122"/>
              </a:rPr>
              <a:t>现状：水</a:t>
            </a:r>
            <a:endParaRPr lang="zh-CN" altLang="en-US" sz="4000" dirty="0">
              <a:latin typeface="华文行楷" pitchFamily="2" charset="-122"/>
              <a:ea typeface="华文行楷" pitchFamily="2" charset="-122"/>
            </a:endParaRPr>
          </a:p>
        </p:txBody>
      </p:sp>
      <p:sp>
        <p:nvSpPr>
          <p:cNvPr id="6" name="TextBox 5"/>
          <p:cNvSpPr txBox="1"/>
          <p:nvPr/>
        </p:nvSpPr>
        <p:spPr>
          <a:xfrm>
            <a:off x="6862276" y="6539343"/>
            <a:ext cx="2191626" cy="276999"/>
          </a:xfrm>
          <a:prstGeom prst="rect">
            <a:avLst/>
          </a:prstGeom>
          <a:noFill/>
        </p:spPr>
        <p:txBody>
          <a:bodyPr wrap="none" rtlCol="0">
            <a:spAutoFit/>
          </a:bodyPr>
          <a:lstStyle/>
          <a:p>
            <a:pPr fontAlgn="auto">
              <a:spcBef>
                <a:spcPts val="0"/>
              </a:spcBef>
              <a:spcAft>
                <a:spcPts val="0"/>
              </a:spcAft>
            </a:pPr>
            <a:r>
              <a:rPr lang="en-US" altLang="zh-CN" sz="1200" dirty="0" smtClean="0">
                <a:solidFill>
                  <a:srgbClr val="002060"/>
                </a:solidFill>
                <a:latin typeface="宋体"/>
                <a:ea typeface="宋体"/>
              </a:rPr>
              <a:t>——</a:t>
            </a:r>
            <a:r>
              <a:rPr lang="en-US" altLang="zh-CN" sz="1200" dirty="0" smtClean="0">
                <a:solidFill>
                  <a:srgbClr val="002060"/>
                </a:solidFill>
                <a:latin typeface="Calibri"/>
                <a:ea typeface="宋体"/>
              </a:rPr>
              <a:t>2012</a:t>
            </a:r>
            <a:r>
              <a:rPr lang="zh-CN" altLang="en-US" sz="1200" dirty="0" smtClean="0">
                <a:solidFill>
                  <a:srgbClr val="002060"/>
                </a:solidFill>
                <a:latin typeface="Calibri"/>
                <a:ea typeface="宋体"/>
              </a:rPr>
              <a:t>年中国环境状况公报</a:t>
            </a:r>
            <a:endParaRPr lang="zh-CN" altLang="en-US" sz="1200" dirty="0">
              <a:solidFill>
                <a:srgbClr val="002060"/>
              </a:solidFill>
              <a:latin typeface="Calibri"/>
              <a:ea typeface="宋体"/>
            </a:endParaRPr>
          </a:p>
        </p:txBody>
      </p:sp>
      <p:sp>
        <p:nvSpPr>
          <p:cNvPr id="7" name="TextBox 6"/>
          <p:cNvSpPr txBox="1"/>
          <p:nvPr/>
        </p:nvSpPr>
        <p:spPr>
          <a:xfrm>
            <a:off x="6516216" y="2203493"/>
            <a:ext cx="1313180" cy="769441"/>
          </a:xfrm>
          <a:prstGeom prst="rect">
            <a:avLst/>
          </a:prstGeom>
          <a:noFill/>
        </p:spPr>
        <p:txBody>
          <a:bodyPr wrap="none" rtlCol="0">
            <a:spAutoFit/>
          </a:bodyPr>
          <a:lstStyle/>
          <a:p>
            <a:pPr fontAlgn="auto">
              <a:spcBef>
                <a:spcPts val="0"/>
              </a:spcBef>
              <a:spcAft>
                <a:spcPts val="0"/>
              </a:spcAft>
            </a:pPr>
            <a:r>
              <a:rPr lang="zh-CN" altLang="en-US" sz="4400" dirty="0">
                <a:solidFill>
                  <a:prstClr val="black"/>
                </a:solidFill>
                <a:effectLst>
                  <a:outerShdw blurRad="38100" dist="38100" dir="2700000" algn="tl">
                    <a:srgbClr val="000000">
                      <a:alpha val="43137"/>
                    </a:srgbClr>
                  </a:outerShdw>
                </a:effectLst>
                <a:latin typeface="华文行楷" pitchFamily="2" charset="-122"/>
                <a:ea typeface="华文行楷" pitchFamily="2" charset="-122"/>
              </a:rPr>
              <a:t>湖泊</a:t>
            </a:r>
          </a:p>
        </p:txBody>
      </p:sp>
      <p:sp>
        <p:nvSpPr>
          <p:cNvPr id="3" name="矩形 2"/>
          <p:cNvSpPr/>
          <p:nvPr/>
        </p:nvSpPr>
        <p:spPr>
          <a:xfrm>
            <a:off x="1331640" y="1330021"/>
            <a:ext cx="7812360" cy="707886"/>
          </a:xfrm>
          <a:prstGeom prst="rect">
            <a:avLst/>
          </a:prstGeom>
        </p:spPr>
        <p:txBody>
          <a:bodyPr wrap="square">
            <a:spAutoFit/>
          </a:bodyPr>
          <a:lstStyle/>
          <a:p>
            <a:pPr algn="just" fontAlgn="auto">
              <a:spcBef>
                <a:spcPts val="0"/>
              </a:spcBef>
              <a:spcAft>
                <a:spcPts val="0"/>
              </a:spcAft>
            </a:pPr>
            <a:r>
              <a:rPr lang="en-US" altLang="zh-CN" sz="2000" dirty="0" smtClean="0">
                <a:solidFill>
                  <a:prstClr val="black"/>
                </a:solidFill>
                <a:latin typeface="Calibri"/>
                <a:ea typeface="宋体"/>
              </a:rPr>
              <a:t>        2012</a:t>
            </a:r>
            <a:r>
              <a:rPr lang="zh-CN" altLang="en-US" sz="2000" dirty="0">
                <a:solidFill>
                  <a:prstClr val="black"/>
                </a:solidFill>
                <a:latin typeface="Calibri"/>
                <a:ea typeface="宋体"/>
              </a:rPr>
              <a:t>年，</a:t>
            </a:r>
            <a:r>
              <a:rPr lang="en-US" altLang="zh-CN" sz="2000" dirty="0">
                <a:solidFill>
                  <a:prstClr val="black"/>
                </a:solidFill>
                <a:latin typeface="Calibri"/>
                <a:ea typeface="宋体"/>
              </a:rPr>
              <a:t>62</a:t>
            </a:r>
            <a:r>
              <a:rPr lang="zh-CN" altLang="en-US" sz="2000" dirty="0">
                <a:solidFill>
                  <a:prstClr val="black"/>
                </a:solidFill>
                <a:latin typeface="Calibri"/>
                <a:ea typeface="宋体"/>
              </a:rPr>
              <a:t>个国控重点湖泊（水库）中</a:t>
            </a:r>
            <a:r>
              <a:rPr lang="zh-CN" altLang="en-US" sz="2000" b="1" dirty="0">
                <a:solidFill>
                  <a:srgbClr val="FF0000"/>
                </a:solidFill>
                <a:latin typeface="Calibri"/>
                <a:ea typeface="宋体"/>
              </a:rPr>
              <a:t>，</a:t>
            </a:r>
            <a:r>
              <a:rPr lang="en-US" altLang="zh-CN" sz="2000" b="1" dirty="0">
                <a:solidFill>
                  <a:srgbClr val="FF0000"/>
                </a:solidFill>
                <a:latin typeface="Calibri"/>
                <a:ea typeface="宋体"/>
              </a:rPr>
              <a:t>Ⅰ</a:t>
            </a:r>
            <a:r>
              <a:rPr lang="zh-CN" altLang="en-US" sz="2000" b="1" dirty="0">
                <a:solidFill>
                  <a:srgbClr val="FF0000"/>
                </a:solidFill>
                <a:latin typeface="Calibri"/>
                <a:ea typeface="宋体"/>
              </a:rPr>
              <a:t>～</a:t>
            </a:r>
            <a:r>
              <a:rPr lang="en-US" altLang="zh-CN" sz="2000" b="1" dirty="0">
                <a:solidFill>
                  <a:srgbClr val="FF0000"/>
                </a:solidFill>
                <a:latin typeface="Calibri"/>
                <a:ea typeface="宋体"/>
              </a:rPr>
              <a:t>Ⅲ</a:t>
            </a:r>
            <a:r>
              <a:rPr lang="zh-CN" altLang="en-US" sz="2000" b="1" dirty="0">
                <a:solidFill>
                  <a:srgbClr val="FF0000"/>
                </a:solidFill>
                <a:latin typeface="Calibri"/>
                <a:ea typeface="宋体"/>
              </a:rPr>
              <a:t>类、</a:t>
            </a:r>
            <a:r>
              <a:rPr lang="en-US" altLang="zh-CN" sz="2000" b="1" dirty="0">
                <a:solidFill>
                  <a:srgbClr val="FF0000"/>
                </a:solidFill>
                <a:latin typeface="Calibri"/>
                <a:ea typeface="宋体"/>
              </a:rPr>
              <a:t>Ⅳ</a:t>
            </a:r>
            <a:r>
              <a:rPr lang="zh-CN" altLang="en-US" sz="2000" b="1" dirty="0">
                <a:solidFill>
                  <a:srgbClr val="FF0000"/>
                </a:solidFill>
                <a:latin typeface="Calibri"/>
                <a:ea typeface="宋体"/>
              </a:rPr>
              <a:t>～</a:t>
            </a:r>
            <a:r>
              <a:rPr lang="en-US" altLang="zh-CN" sz="2000" b="1" dirty="0">
                <a:solidFill>
                  <a:srgbClr val="FF0000"/>
                </a:solidFill>
                <a:latin typeface="Calibri"/>
                <a:ea typeface="宋体"/>
              </a:rPr>
              <a:t>Ⅴ</a:t>
            </a:r>
            <a:r>
              <a:rPr lang="zh-CN" altLang="en-US" sz="2000" b="1" dirty="0">
                <a:solidFill>
                  <a:srgbClr val="FF0000"/>
                </a:solidFill>
                <a:latin typeface="Calibri"/>
                <a:ea typeface="宋体"/>
              </a:rPr>
              <a:t>类和劣</a:t>
            </a:r>
            <a:r>
              <a:rPr lang="en-US" altLang="zh-CN" sz="2000" b="1" dirty="0">
                <a:solidFill>
                  <a:srgbClr val="FF0000"/>
                </a:solidFill>
                <a:latin typeface="Calibri"/>
                <a:ea typeface="宋体"/>
              </a:rPr>
              <a:t>Ⅴ</a:t>
            </a:r>
            <a:r>
              <a:rPr lang="zh-CN" altLang="en-US" sz="2000" b="1" dirty="0">
                <a:solidFill>
                  <a:srgbClr val="FF0000"/>
                </a:solidFill>
                <a:latin typeface="Calibri"/>
                <a:ea typeface="宋体"/>
              </a:rPr>
              <a:t>类水质的湖泊（水库）比例分别为</a:t>
            </a:r>
            <a:r>
              <a:rPr lang="en-US" altLang="zh-CN" sz="2000" b="1" dirty="0">
                <a:solidFill>
                  <a:srgbClr val="FF0000"/>
                </a:solidFill>
                <a:latin typeface="Calibri"/>
                <a:ea typeface="宋体"/>
              </a:rPr>
              <a:t>61.3%</a:t>
            </a:r>
            <a:r>
              <a:rPr lang="zh-CN" altLang="en-US" sz="2000" b="1" dirty="0">
                <a:solidFill>
                  <a:srgbClr val="FF0000"/>
                </a:solidFill>
                <a:latin typeface="Calibri"/>
                <a:ea typeface="宋体"/>
              </a:rPr>
              <a:t>、</a:t>
            </a:r>
            <a:r>
              <a:rPr lang="en-US" altLang="zh-CN" sz="2000" b="1" dirty="0">
                <a:solidFill>
                  <a:srgbClr val="FF0000"/>
                </a:solidFill>
                <a:latin typeface="Calibri"/>
                <a:ea typeface="宋体"/>
              </a:rPr>
              <a:t>27.4%</a:t>
            </a:r>
            <a:r>
              <a:rPr lang="zh-CN" altLang="en-US" sz="2000" b="1" dirty="0">
                <a:solidFill>
                  <a:srgbClr val="FF0000"/>
                </a:solidFill>
                <a:latin typeface="Calibri"/>
                <a:ea typeface="宋体"/>
              </a:rPr>
              <a:t>和</a:t>
            </a:r>
            <a:r>
              <a:rPr lang="en-US" altLang="zh-CN" sz="2000" b="1" dirty="0">
                <a:solidFill>
                  <a:srgbClr val="FF0000"/>
                </a:solidFill>
                <a:latin typeface="Calibri"/>
                <a:ea typeface="宋体"/>
              </a:rPr>
              <a:t>11.3%</a:t>
            </a:r>
            <a:r>
              <a:rPr lang="zh-CN" altLang="en-US" sz="2000" dirty="0">
                <a:solidFill>
                  <a:prstClr val="black"/>
                </a:solidFill>
                <a:latin typeface="Calibri"/>
                <a:ea typeface="宋体"/>
              </a:rPr>
              <a:t>。</a:t>
            </a:r>
          </a:p>
        </p:txBody>
      </p:sp>
      <p:sp>
        <p:nvSpPr>
          <p:cNvPr id="4" name="TextBox 3"/>
          <p:cNvSpPr txBox="1"/>
          <p:nvPr/>
        </p:nvSpPr>
        <p:spPr>
          <a:xfrm>
            <a:off x="448358" y="5571556"/>
            <a:ext cx="1569660" cy="955381"/>
          </a:xfrm>
          <a:prstGeom prst="rect">
            <a:avLst/>
          </a:prstGeom>
          <a:solidFill>
            <a:schemeClr val="bg1"/>
          </a:solidFill>
          <a:ln>
            <a:solidFill>
              <a:srgbClr val="FF0000"/>
            </a:solidFill>
          </a:ln>
        </p:spPr>
        <p:txBody>
          <a:bodyPr vert="eaVert" wrap="square" rtlCol="0">
            <a:spAutoFit/>
          </a:bodyPr>
          <a:lstStyle/>
          <a:p>
            <a:pPr fontAlgn="auto">
              <a:spcBef>
                <a:spcPts val="0"/>
              </a:spcBef>
              <a:spcAft>
                <a:spcPts val="0"/>
              </a:spcAft>
            </a:pPr>
            <a:r>
              <a:rPr lang="zh-CN" altLang="en-US" b="1" dirty="0" smtClean="0">
                <a:solidFill>
                  <a:prstClr val="black"/>
                </a:solidFill>
                <a:latin typeface="Calibri"/>
                <a:ea typeface="宋体"/>
              </a:rPr>
              <a:t>洪泽湖</a:t>
            </a:r>
            <a:endParaRPr lang="en-US" altLang="zh-CN" b="1" dirty="0" smtClean="0">
              <a:solidFill>
                <a:prstClr val="black"/>
              </a:solidFill>
              <a:latin typeface="Calibri"/>
              <a:ea typeface="宋体"/>
            </a:endParaRPr>
          </a:p>
          <a:p>
            <a:pPr fontAlgn="auto">
              <a:spcBef>
                <a:spcPts val="0"/>
              </a:spcBef>
              <a:spcAft>
                <a:spcPts val="0"/>
              </a:spcAft>
            </a:pPr>
            <a:r>
              <a:rPr lang="zh-CN" altLang="en-US" b="1" dirty="0" smtClean="0">
                <a:solidFill>
                  <a:prstClr val="black"/>
                </a:solidFill>
                <a:latin typeface="Calibri"/>
                <a:ea typeface="宋体"/>
              </a:rPr>
              <a:t>淀山湖</a:t>
            </a:r>
            <a:endParaRPr lang="en-US" altLang="zh-CN" b="1" dirty="0" smtClean="0">
              <a:solidFill>
                <a:prstClr val="black"/>
              </a:solidFill>
              <a:latin typeface="Calibri"/>
              <a:ea typeface="宋体"/>
            </a:endParaRPr>
          </a:p>
          <a:p>
            <a:pPr fontAlgn="auto">
              <a:spcBef>
                <a:spcPts val="0"/>
              </a:spcBef>
              <a:spcAft>
                <a:spcPts val="0"/>
              </a:spcAft>
            </a:pPr>
            <a:r>
              <a:rPr lang="zh-CN" altLang="en-US" b="1" dirty="0" smtClean="0">
                <a:solidFill>
                  <a:prstClr val="black"/>
                </a:solidFill>
                <a:latin typeface="Calibri"/>
                <a:ea typeface="宋体"/>
              </a:rPr>
              <a:t>白洋淀</a:t>
            </a:r>
            <a:endParaRPr lang="en-US" altLang="zh-CN" b="1" dirty="0" smtClean="0">
              <a:solidFill>
                <a:prstClr val="black"/>
              </a:solidFill>
              <a:latin typeface="Calibri"/>
              <a:ea typeface="宋体"/>
            </a:endParaRPr>
          </a:p>
          <a:p>
            <a:pPr fontAlgn="auto">
              <a:spcBef>
                <a:spcPts val="0"/>
              </a:spcBef>
              <a:spcAft>
                <a:spcPts val="0"/>
              </a:spcAft>
            </a:pPr>
            <a:r>
              <a:rPr lang="zh-CN" altLang="en-US" b="1" dirty="0" smtClean="0">
                <a:solidFill>
                  <a:prstClr val="black"/>
                </a:solidFill>
                <a:latin typeface="Calibri"/>
                <a:ea typeface="宋体"/>
              </a:rPr>
              <a:t>达贲湖</a:t>
            </a:r>
            <a:endParaRPr lang="zh-CN" altLang="en-US" b="1" dirty="0">
              <a:solidFill>
                <a:prstClr val="black"/>
              </a:solidFill>
              <a:latin typeface="Calibri"/>
              <a:ea typeface="宋体"/>
            </a:endParaRPr>
          </a:p>
          <a:p>
            <a:pPr fontAlgn="auto">
              <a:spcBef>
                <a:spcPts val="0"/>
              </a:spcBef>
              <a:spcAft>
                <a:spcPts val="0"/>
              </a:spcAft>
            </a:pPr>
            <a:r>
              <a:rPr lang="zh-CN" altLang="en-US" b="1" dirty="0" smtClean="0">
                <a:solidFill>
                  <a:prstClr val="black"/>
                </a:solidFill>
                <a:latin typeface="Calibri"/>
                <a:ea typeface="宋体"/>
              </a:rPr>
              <a:t>滇池</a:t>
            </a:r>
            <a:endParaRPr lang="en-US" altLang="zh-CN" b="1" dirty="0" smtClean="0">
              <a:solidFill>
                <a:prstClr val="black"/>
              </a:solidFill>
              <a:latin typeface="Calibri"/>
              <a:ea typeface="宋体"/>
            </a:endParaRPr>
          </a:p>
        </p:txBody>
      </p:sp>
      <p:sp>
        <p:nvSpPr>
          <p:cNvPr id="5" name="矩形 4"/>
          <p:cNvSpPr/>
          <p:nvPr/>
        </p:nvSpPr>
        <p:spPr>
          <a:xfrm>
            <a:off x="1043608" y="2607294"/>
            <a:ext cx="648072" cy="2964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 name="Text Box 13"/>
          <p:cNvSpPr txBox="1">
            <a:spLocks noChangeArrowheads="1"/>
          </p:cNvSpPr>
          <p:nvPr/>
        </p:nvSpPr>
        <p:spPr bwMode="auto">
          <a:xfrm>
            <a:off x="0" y="1"/>
            <a:ext cx="4211638" cy="627864"/>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水环境功能与水质标准   </a:t>
            </a:r>
          </a:p>
        </p:txBody>
      </p:sp>
      <p:sp>
        <p:nvSpPr>
          <p:cNvPr id="8" name="灯片编号占位符 7"/>
          <p:cNvSpPr>
            <a:spLocks noGrp="1"/>
          </p:cNvSpPr>
          <p:nvPr>
            <p:ph type="sldNum" sz="quarter" idx="12"/>
          </p:nvPr>
        </p:nvSpPr>
        <p:spPr/>
        <p:txBody>
          <a:bodyPr/>
          <a:lstStyle/>
          <a:p>
            <a:pPr>
              <a:defRPr/>
            </a:pPr>
            <a:fld id="{9A510A61-431D-4907-BB24-B8E4DEB0CA08}" type="slidenum">
              <a:rPr lang="en-US" altLang="zh-CN" smtClean="0">
                <a:solidFill>
                  <a:srgbClr val="000000"/>
                </a:solidFill>
              </a:rPr>
              <a:pPr>
                <a:defRPr/>
              </a:pPr>
              <a:t>25</a:t>
            </a:fld>
            <a:endParaRPr lang="en-US" altLang="zh-CN">
              <a:solidFill>
                <a:srgbClr val="000000"/>
              </a:solidFill>
            </a:endParaRPr>
          </a:p>
        </p:txBody>
      </p:sp>
    </p:spTree>
    <p:extLst>
      <p:ext uri="{BB962C8B-B14F-4D97-AF65-F5344CB8AC3E}">
        <p14:creationId xmlns:p14="http://schemas.microsoft.com/office/powerpoint/2010/main" val="5097639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74275" y="420215"/>
            <a:ext cx="7612063" cy="1417638"/>
          </a:xfrm>
        </p:spPr>
        <p:txBody>
          <a:bodyPr/>
          <a:lstStyle/>
          <a:p>
            <a:r>
              <a:rPr lang="zh-CN" altLang="en-US" dirty="0">
                <a:latin typeface="华文行楷" pitchFamily="2" charset="-122"/>
                <a:ea typeface="华文行楷" pitchFamily="2" charset="-122"/>
              </a:rPr>
              <a:t>中国环境</a:t>
            </a:r>
            <a:r>
              <a:rPr lang="zh-CN" altLang="en-US" dirty="0" smtClean="0">
                <a:latin typeface="华文行楷" pitchFamily="2" charset="-122"/>
                <a:ea typeface="华文行楷" pitchFamily="2" charset="-122"/>
              </a:rPr>
              <a:t>现状：水</a:t>
            </a:r>
            <a:endParaRPr lang="zh-CN" altLang="en-US" dirty="0">
              <a:latin typeface="华文行楷" pitchFamily="2" charset="-122"/>
              <a:ea typeface="华文行楷" pitchFamily="2" charset="-122"/>
            </a:endParaRPr>
          </a:p>
        </p:txBody>
      </p:sp>
      <p:sp>
        <p:nvSpPr>
          <p:cNvPr id="6" name="TextBox 5"/>
          <p:cNvSpPr txBox="1"/>
          <p:nvPr/>
        </p:nvSpPr>
        <p:spPr>
          <a:xfrm>
            <a:off x="6862276" y="6539343"/>
            <a:ext cx="2191626" cy="276999"/>
          </a:xfrm>
          <a:prstGeom prst="rect">
            <a:avLst/>
          </a:prstGeom>
          <a:noFill/>
        </p:spPr>
        <p:txBody>
          <a:bodyPr wrap="none" rtlCol="0">
            <a:spAutoFit/>
          </a:bodyPr>
          <a:lstStyle/>
          <a:p>
            <a:pPr fontAlgn="auto">
              <a:spcBef>
                <a:spcPts val="0"/>
              </a:spcBef>
              <a:spcAft>
                <a:spcPts val="0"/>
              </a:spcAft>
            </a:pPr>
            <a:r>
              <a:rPr lang="en-US" altLang="zh-CN" sz="1200" dirty="0" smtClean="0">
                <a:solidFill>
                  <a:srgbClr val="002060"/>
                </a:solidFill>
                <a:latin typeface="宋体"/>
                <a:ea typeface="宋体"/>
              </a:rPr>
              <a:t>——</a:t>
            </a:r>
            <a:r>
              <a:rPr lang="en-US" altLang="zh-CN" sz="1200" dirty="0" smtClean="0">
                <a:solidFill>
                  <a:srgbClr val="002060"/>
                </a:solidFill>
                <a:latin typeface="Calibri"/>
                <a:ea typeface="宋体"/>
              </a:rPr>
              <a:t>2012</a:t>
            </a:r>
            <a:r>
              <a:rPr lang="zh-CN" altLang="en-US" sz="1200" dirty="0" smtClean="0">
                <a:solidFill>
                  <a:srgbClr val="002060"/>
                </a:solidFill>
                <a:latin typeface="Calibri"/>
                <a:ea typeface="宋体"/>
              </a:rPr>
              <a:t>年中国环境状况公报</a:t>
            </a:r>
            <a:endParaRPr lang="zh-CN" altLang="en-US" sz="1200" dirty="0">
              <a:solidFill>
                <a:srgbClr val="002060"/>
              </a:solidFill>
              <a:latin typeface="Calibri"/>
              <a:ea typeface="宋体"/>
            </a:endParaRPr>
          </a:p>
        </p:txBody>
      </p:sp>
      <p:sp>
        <p:nvSpPr>
          <p:cNvPr id="7" name="TextBox 6"/>
          <p:cNvSpPr txBox="1"/>
          <p:nvPr/>
        </p:nvSpPr>
        <p:spPr>
          <a:xfrm>
            <a:off x="239703" y="1837855"/>
            <a:ext cx="1313180" cy="769441"/>
          </a:xfrm>
          <a:prstGeom prst="rect">
            <a:avLst/>
          </a:prstGeom>
          <a:noFill/>
        </p:spPr>
        <p:txBody>
          <a:bodyPr wrap="none" rtlCol="0">
            <a:spAutoFit/>
          </a:bodyPr>
          <a:lstStyle/>
          <a:p>
            <a:pPr fontAlgn="auto">
              <a:spcBef>
                <a:spcPts val="0"/>
              </a:spcBef>
              <a:spcAft>
                <a:spcPts val="0"/>
              </a:spcAft>
            </a:pPr>
            <a:r>
              <a:rPr lang="zh-CN" altLang="en-US" sz="4400" dirty="0" smtClean="0">
                <a:solidFill>
                  <a:prstClr val="black"/>
                </a:solidFill>
                <a:effectLst>
                  <a:outerShdw blurRad="38100" dist="38100" dir="2700000" algn="tl">
                    <a:srgbClr val="000000">
                      <a:alpha val="43137"/>
                    </a:srgbClr>
                  </a:outerShdw>
                </a:effectLst>
                <a:latin typeface="华文行楷" pitchFamily="2" charset="-122"/>
                <a:ea typeface="华文行楷" pitchFamily="2" charset="-122"/>
              </a:rPr>
              <a:t>海洋</a:t>
            </a:r>
            <a:endParaRPr lang="zh-CN" altLang="en-US" sz="4400" dirty="0">
              <a:solidFill>
                <a:prstClr val="black"/>
              </a:solidFill>
              <a:effectLst>
                <a:outerShdw blurRad="38100" dist="38100" dir="2700000" algn="tl">
                  <a:srgbClr val="000000">
                    <a:alpha val="43137"/>
                  </a:srgbClr>
                </a:outerShdw>
              </a:effectLst>
              <a:latin typeface="华文行楷" pitchFamily="2" charset="-122"/>
              <a:ea typeface="华文行楷" pitchFamily="2" charset="-122"/>
            </a:endParaRPr>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3238" y="2830057"/>
            <a:ext cx="3875041" cy="32684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4339" name="Picture 3"/>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098279" y="1578034"/>
            <a:ext cx="2856605" cy="4520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1196678" y="6080222"/>
            <a:ext cx="6767259" cy="461858"/>
          </a:xfrm>
          <a:prstGeom prst="rect">
            <a:avLst/>
          </a:prstGeom>
          <a:solidFill>
            <a:schemeClr val="bg1"/>
          </a:solidFill>
          <a:ln w="28575">
            <a:solidFill>
              <a:schemeClr val="tx1"/>
            </a:solidFill>
          </a:ln>
        </p:spPr>
        <p:txBody>
          <a:bodyPr wrap="square" anchor="ctr">
            <a:noAutofit/>
          </a:bodyPr>
          <a:lstStyle>
            <a:defPPr>
              <a:defRPr lang="en-US"/>
            </a:defPPr>
            <a:lvl1pPr algn="just">
              <a:lnSpc>
                <a:spcPct val="150000"/>
              </a:lnSpc>
            </a:lvl1pPr>
          </a:lstStyle>
          <a:p>
            <a:pPr fontAlgn="auto">
              <a:spcBef>
                <a:spcPts val="0"/>
              </a:spcBef>
              <a:spcAft>
                <a:spcPts val="0"/>
              </a:spcAft>
            </a:pPr>
            <a:r>
              <a:rPr lang="en-US" altLang="zh-CN" dirty="0">
                <a:solidFill>
                  <a:prstClr val="black"/>
                </a:solidFill>
                <a:latin typeface="Calibri"/>
                <a:ea typeface="宋体"/>
              </a:rPr>
              <a:t>2012</a:t>
            </a:r>
            <a:r>
              <a:rPr lang="zh-CN" altLang="en-US" dirty="0">
                <a:solidFill>
                  <a:prstClr val="black"/>
                </a:solidFill>
                <a:latin typeface="Calibri"/>
                <a:ea typeface="宋体"/>
              </a:rPr>
              <a:t>年，中国海洋环境质量状况总体较好，近岸海域水质一般。</a:t>
            </a:r>
          </a:p>
        </p:txBody>
      </p:sp>
      <p:sp>
        <p:nvSpPr>
          <p:cNvPr id="8" name="Text Box 13"/>
          <p:cNvSpPr txBox="1">
            <a:spLocks noChangeArrowheads="1"/>
          </p:cNvSpPr>
          <p:nvPr/>
        </p:nvSpPr>
        <p:spPr bwMode="auto">
          <a:xfrm>
            <a:off x="0" y="1"/>
            <a:ext cx="4211638" cy="627864"/>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水环境功能与水质标准   </a:t>
            </a:r>
          </a:p>
        </p:txBody>
      </p:sp>
      <p:sp>
        <p:nvSpPr>
          <p:cNvPr id="4" name="灯片编号占位符 3"/>
          <p:cNvSpPr>
            <a:spLocks noGrp="1"/>
          </p:cNvSpPr>
          <p:nvPr>
            <p:ph type="sldNum" sz="quarter" idx="12"/>
          </p:nvPr>
        </p:nvSpPr>
        <p:spPr/>
        <p:txBody>
          <a:bodyPr/>
          <a:lstStyle/>
          <a:p>
            <a:pPr>
              <a:defRPr/>
            </a:pPr>
            <a:fld id="{9A510A61-431D-4907-BB24-B8E4DEB0CA08}" type="slidenum">
              <a:rPr lang="en-US" altLang="zh-CN" smtClean="0">
                <a:solidFill>
                  <a:srgbClr val="000000"/>
                </a:solidFill>
              </a:rPr>
              <a:pPr>
                <a:defRPr/>
              </a:pPr>
              <a:t>26</a:t>
            </a:fld>
            <a:endParaRPr lang="en-US" altLang="zh-CN">
              <a:solidFill>
                <a:srgbClr val="000000"/>
              </a:solidFill>
            </a:endParaRPr>
          </a:p>
        </p:txBody>
      </p:sp>
    </p:spTree>
    <p:extLst>
      <p:ext uri="{BB962C8B-B14F-4D97-AF65-F5344CB8AC3E}">
        <p14:creationId xmlns:p14="http://schemas.microsoft.com/office/powerpoint/2010/main" val="899325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0" y="2420938"/>
            <a:ext cx="5795963" cy="2378075"/>
          </a:xfrm>
          <a:prstGeom prst="rect">
            <a:avLst/>
          </a:prstGeom>
          <a:no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None/>
            </a:pPr>
            <a:r>
              <a:rPr lang="zh-CN" altLang="en-US" sz="4000">
                <a:solidFill>
                  <a:srgbClr val="FFFF00"/>
                </a:solidFill>
                <a:ea typeface="华文行楷" pitchFamily="2" charset="-122"/>
              </a:rPr>
              <a:t>－</a:t>
            </a:r>
            <a:r>
              <a:rPr lang="en-US" altLang="zh-CN" sz="4000">
                <a:solidFill>
                  <a:srgbClr val="FFFF00"/>
                </a:solidFill>
                <a:ea typeface="华文行楷" pitchFamily="2" charset="-122"/>
              </a:rPr>
              <a:t>4</a:t>
            </a:r>
            <a:r>
              <a:rPr lang="zh-CN" altLang="en-US" sz="4000">
                <a:solidFill>
                  <a:srgbClr val="FFFF00"/>
                </a:solidFill>
                <a:ea typeface="华文行楷" pitchFamily="2" charset="-122"/>
              </a:rPr>
              <a:t>－</a:t>
            </a:r>
          </a:p>
          <a:p>
            <a:pPr marL="447675" indent="-355600" algn="ctr">
              <a:lnSpc>
                <a:spcPct val="170000"/>
              </a:lnSpc>
              <a:spcBef>
                <a:spcPct val="50000"/>
              </a:spcBef>
              <a:buClr>
                <a:srgbClr val="FFFF00"/>
              </a:buClr>
              <a:buFont typeface="Wingdings" pitchFamily="2" charset="2"/>
              <a:buNone/>
            </a:pPr>
            <a:r>
              <a:rPr lang="zh-CN" altLang="en-US" sz="4000">
                <a:solidFill>
                  <a:srgbClr val="FFFF00"/>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27</a:t>
            </a:fld>
            <a:endParaRPr lang="en-US" altLang="zh-C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10"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1" name="Group 31"/>
            <p:cNvGrpSpPr>
              <a:grpSpLocks/>
            </p:cNvGrpSpPr>
            <p:nvPr/>
          </p:nvGrpSpPr>
          <p:grpSpPr bwMode="auto">
            <a:xfrm>
              <a:off x="730" y="1407"/>
              <a:ext cx="4043" cy="445"/>
              <a:chOff x="744" y="1407"/>
              <a:chExt cx="3988" cy="445"/>
            </a:xfrm>
          </p:grpSpPr>
          <p:sp>
            <p:nvSpPr>
              <p:cNvPr id="12"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3"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47107" name="TextBox 48"/>
          <p:cNvSpPr txBox="1">
            <a:spLocks noChangeArrowheads="1"/>
          </p:cNvSpPr>
          <p:nvPr/>
        </p:nvSpPr>
        <p:spPr bwMode="auto">
          <a:xfrm>
            <a:off x="2195352" y="481360"/>
            <a:ext cx="5113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及指标</a:t>
            </a:r>
          </a:p>
        </p:txBody>
      </p:sp>
      <p:pic>
        <p:nvPicPr>
          <p:cNvPr id="47108" name="Picture 1"/>
          <p:cNvPicPr>
            <a:picLocks noChangeAspect="1" noChangeArrowheads="1"/>
          </p:cNvPicPr>
          <p:nvPr/>
        </p:nvPicPr>
        <p:blipFill>
          <a:blip r:embed="rId2">
            <a:extLst>
              <a:ext uri="{28A0092B-C50C-407E-A947-70E740481C1C}">
                <a14:useLocalDpi xmlns:a14="http://schemas.microsoft.com/office/drawing/2010/main" val="0"/>
              </a:ext>
            </a:extLst>
          </a:blip>
          <a:srcRect t="13606"/>
          <a:stretch>
            <a:fillRect/>
          </a:stretch>
        </p:blipFill>
        <p:spPr bwMode="auto">
          <a:xfrm>
            <a:off x="-111124" y="1143000"/>
            <a:ext cx="925512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
        <p:nvSpPr>
          <p:cNvPr id="14"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28</a:t>
            </a:fld>
            <a:endParaRPr lang="en-US" altLang="zh-CN">
              <a:solidFill>
                <a:srgbClr val="000000"/>
              </a:solidFill>
            </a:endParaRPr>
          </a:p>
        </p:txBody>
      </p:sp>
    </p:spTree>
    <p:extLst>
      <p:ext uri="{BB962C8B-B14F-4D97-AF65-F5344CB8AC3E}">
        <p14:creationId xmlns:p14="http://schemas.microsoft.com/office/powerpoint/2010/main" val="9798195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4" descr="流程.JPG"/>
          <p:cNvPicPr>
            <a:picLocks noChangeAspect="1"/>
          </p:cNvPicPr>
          <p:nvPr/>
        </p:nvPicPr>
        <p:blipFill>
          <a:blip r:embed="rId2">
            <a:extLst>
              <a:ext uri="{28A0092B-C50C-407E-A947-70E740481C1C}">
                <a14:useLocalDpi xmlns:a14="http://schemas.microsoft.com/office/drawing/2010/main" val="0"/>
              </a:ext>
            </a:extLst>
          </a:blip>
          <a:srcRect t="12794" b="8858"/>
          <a:stretch>
            <a:fillRect/>
          </a:stretch>
        </p:blipFill>
        <p:spPr bwMode="auto">
          <a:xfrm>
            <a:off x="611188" y="1628775"/>
            <a:ext cx="7954962"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7"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8" name="Group 31"/>
            <p:cNvGrpSpPr>
              <a:grpSpLocks/>
            </p:cNvGrpSpPr>
            <p:nvPr/>
          </p:nvGrpSpPr>
          <p:grpSpPr bwMode="auto">
            <a:xfrm>
              <a:off x="730" y="1407"/>
              <a:ext cx="4043" cy="445"/>
              <a:chOff x="744" y="1407"/>
              <a:chExt cx="3988" cy="445"/>
            </a:xfrm>
          </p:grpSpPr>
          <p:sp>
            <p:nvSpPr>
              <p:cNvPr id="9"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0"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49156" name="TextBox 48"/>
          <p:cNvSpPr txBox="1">
            <a:spLocks noChangeArrowheads="1"/>
          </p:cNvSpPr>
          <p:nvPr/>
        </p:nvSpPr>
        <p:spPr bwMode="auto">
          <a:xfrm>
            <a:off x="2843809" y="444340"/>
            <a:ext cx="52562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及指标</a:t>
            </a:r>
          </a:p>
        </p:txBody>
      </p:sp>
      <p:sp>
        <p:nvSpPr>
          <p:cNvPr id="11"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29</a:t>
            </a:fld>
            <a:endParaRPr lang="en-US" altLang="zh-CN">
              <a:solidFill>
                <a:srgbClr val="000000"/>
              </a:solidFill>
            </a:endParaRPr>
          </a:p>
        </p:txBody>
      </p:sp>
    </p:spTree>
    <p:extLst>
      <p:ext uri="{BB962C8B-B14F-4D97-AF65-F5344CB8AC3E}">
        <p14:creationId xmlns:p14="http://schemas.microsoft.com/office/powerpoint/2010/main" val="2277257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8946" name="Text Box 2"/>
          <p:cNvSpPr txBox="1">
            <a:spLocks noChangeArrowheads="1"/>
          </p:cNvSpPr>
          <p:nvPr/>
        </p:nvSpPr>
        <p:spPr bwMode="auto">
          <a:xfrm>
            <a:off x="0" y="765175"/>
            <a:ext cx="9144000" cy="5991225"/>
          </a:xfrm>
          <a:prstGeom prst="rect">
            <a:avLst/>
          </a:prstGeom>
          <a:solidFill>
            <a:schemeClr val="bg1"/>
          </a:solidFill>
          <a:ln w="9525">
            <a:noFill/>
            <a:miter lim="800000"/>
            <a:headEnd/>
            <a:tailEnd/>
          </a:ln>
        </p:spPr>
        <p:txBody>
          <a:bodyPr>
            <a:spAutoFit/>
          </a:bodyPr>
          <a:lstStyle/>
          <a:p>
            <a:pPr algn="ctr">
              <a:lnSpc>
                <a:spcPct val="150000"/>
              </a:lnSpc>
              <a:spcBef>
                <a:spcPct val="50000"/>
              </a:spcBef>
            </a:pPr>
            <a:r>
              <a:rPr lang="zh-CN" altLang="en-US" sz="2800" b="1">
                <a:solidFill>
                  <a:srgbClr val="FF0000"/>
                </a:solidFill>
                <a:latin typeface="Times New Roman" pitchFamily="18" charset="0"/>
                <a:ea typeface="楷体_GB2312" pitchFamily="49" charset="-122"/>
              </a:rPr>
              <a:t>水环境基准与水质标准</a:t>
            </a:r>
          </a:p>
          <a:p>
            <a:pPr>
              <a:lnSpc>
                <a:spcPct val="150000"/>
              </a:lnSpc>
              <a:spcBef>
                <a:spcPct val="50000"/>
              </a:spcBef>
            </a:pPr>
            <a:r>
              <a:rPr lang="zh-CN" altLang="en-US" sz="2400" b="1">
                <a:solidFill>
                  <a:srgbClr val="660066"/>
                </a:solidFill>
                <a:latin typeface="Times New Roman" pitchFamily="18" charset="0"/>
                <a:ea typeface="楷体_GB2312" pitchFamily="49" charset="-122"/>
              </a:rPr>
              <a:t>水环境基准</a:t>
            </a:r>
            <a:r>
              <a:rPr lang="en-US" altLang="zh-CN" sz="2400" b="1">
                <a:solidFill>
                  <a:srgbClr val="660066"/>
                </a:solidFill>
                <a:latin typeface="Times New Roman" pitchFamily="18" charset="0"/>
                <a:ea typeface="楷体_GB2312" pitchFamily="49" charset="-122"/>
              </a:rPr>
              <a:t>——</a:t>
            </a:r>
            <a:r>
              <a:rPr lang="zh-CN" altLang="en-US" sz="2400" b="1">
                <a:solidFill>
                  <a:srgbClr val="0000FF"/>
                </a:solidFill>
                <a:latin typeface="Times New Roman" pitchFamily="18" charset="0"/>
                <a:ea typeface="楷体_GB2312" pitchFamily="49" charset="-122"/>
              </a:rPr>
              <a:t>科学研究的结果，指污染物在一定時间内，按一定方试与受试对象接触，用最现代的捡測方法和最灵敏的观測指标，都不能发现任何损害的最高剂量。水环境基准不考虑社会、政治、经济等因素，不具有法律效力。</a:t>
            </a:r>
          </a:p>
          <a:p>
            <a:pPr>
              <a:lnSpc>
                <a:spcPct val="130000"/>
              </a:lnSpc>
              <a:spcBef>
                <a:spcPct val="50000"/>
              </a:spcBef>
            </a:pPr>
            <a:r>
              <a:rPr lang="zh-CN" altLang="en-US" sz="2400" b="1">
                <a:solidFill>
                  <a:srgbClr val="660066"/>
                </a:solidFill>
                <a:latin typeface="Times New Roman" pitchFamily="18" charset="0"/>
                <a:ea typeface="楷体_GB2312" pitchFamily="49" charset="-122"/>
              </a:rPr>
              <a:t>水环境标准</a:t>
            </a:r>
            <a:r>
              <a:rPr lang="en-US" altLang="zh-CN" sz="2400" b="1">
                <a:solidFill>
                  <a:srgbClr val="660066"/>
                </a:solidFill>
                <a:latin typeface="Times New Roman" pitchFamily="18" charset="0"/>
                <a:ea typeface="楷体_GB2312" pitchFamily="49" charset="-122"/>
              </a:rPr>
              <a:t>——</a:t>
            </a:r>
            <a:r>
              <a:rPr lang="zh-CN" altLang="en-US" sz="2400" b="1">
                <a:solidFill>
                  <a:srgbClr val="0000FF"/>
                </a:solidFill>
                <a:latin typeface="Times New Roman" pitchFamily="18" charset="0"/>
                <a:ea typeface="楷体_GB2312" pitchFamily="49" charset="-122"/>
              </a:rPr>
              <a:t>以水质基准为基本科学依据，并考虑社会经济和技术条件，由国家或地方环境保护行政主管部门批准颁布，具有法律效力。</a:t>
            </a:r>
          </a:p>
          <a:p>
            <a:pPr>
              <a:lnSpc>
                <a:spcPct val="150000"/>
              </a:lnSpc>
              <a:spcBef>
                <a:spcPct val="50000"/>
              </a:spcBef>
            </a:pPr>
            <a:r>
              <a:rPr lang="zh-CN" altLang="en-US" sz="2400" b="1">
                <a:solidFill>
                  <a:srgbClr val="FF0000"/>
                </a:solidFill>
                <a:latin typeface="Times New Roman" pitchFamily="18" charset="0"/>
                <a:ea typeface="楷体_GB2312" pitchFamily="49" charset="-122"/>
              </a:rPr>
              <a:t>     水环境基准是制定水质标准的科学依据，水质标准是水环境保护的法定标准。</a:t>
            </a:r>
            <a:r>
              <a:rPr lang="zh-CN" altLang="en-US" sz="2400" b="1">
                <a:solidFill>
                  <a:srgbClr val="0000FF"/>
                </a:solidFill>
                <a:latin typeface="Times New Roman" pitchFamily="18" charset="0"/>
                <a:ea typeface="楷体_GB2312" pitchFamily="49" charset="-122"/>
              </a:rPr>
              <a:t> </a:t>
            </a:r>
          </a:p>
        </p:txBody>
      </p:sp>
      <p:sp>
        <p:nvSpPr>
          <p:cNvPr id="63491" name="Text Box 3"/>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3492" name="Oval 6"/>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9</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3</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8946"/>
                                        </p:tgtEl>
                                        <p:attrNameLst>
                                          <p:attrName>style.visibility</p:attrName>
                                        </p:attrNameLst>
                                      </p:cBhvr>
                                      <p:to>
                                        <p:strVal val="visible"/>
                                      </p:to>
                                    </p:set>
                                    <p:animEffect transition="in" filter="slide(fromBottom)">
                                      <p:cBhvr>
                                        <p:cTn id="7" dur="500"/>
                                        <p:tgtEl>
                                          <p:spTgt spid="338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10"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1" name="Group 31"/>
            <p:cNvGrpSpPr>
              <a:grpSpLocks/>
            </p:cNvGrpSpPr>
            <p:nvPr/>
          </p:nvGrpSpPr>
          <p:grpSpPr bwMode="auto">
            <a:xfrm>
              <a:off x="730" y="1407"/>
              <a:ext cx="4043" cy="445"/>
              <a:chOff x="744" y="1407"/>
              <a:chExt cx="3988" cy="445"/>
            </a:xfrm>
          </p:grpSpPr>
          <p:sp>
            <p:nvSpPr>
              <p:cNvPr id="12"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3"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45059" name="TextBox 48"/>
          <p:cNvSpPr txBox="1">
            <a:spLocks noChangeArrowheads="1"/>
          </p:cNvSpPr>
          <p:nvPr/>
        </p:nvSpPr>
        <p:spPr bwMode="auto">
          <a:xfrm>
            <a:off x="2771801" y="425772"/>
            <a:ext cx="5113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及指标</a:t>
            </a:r>
          </a:p>
        </p:txBody>
      </p:sp>
      <p:pic>
        <p:nvPicPr>
          <p:cNvPr id="4506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1" y="1268413"/>
            <a:ext cx="8424863" cy="537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pic>
      <p:sp>
        <p:nvSpPr>
          <p:cNvPr id="14"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30</a:t>
            </a:fld>
            <a:endParaRPr lang="en-US" altLang="zh-CN">
              <a:solidFill>
                <a:srgbClr val="000000"/>
              </a:solidFill>
            </a:endParaRPr>
          </a:p>
        </p:txBody>
      </p:sp>
    </p:spTree>
    <p:extLst>
      <p:ext uri="{BB962C8B-B14F-4D97-AF65-F5344CB8AC3E}">
        <p14:creationId xmlns:p14="http://schemas.microsoft.com/office/powerpoint/2010/main" val="27583174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10"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1" name="Group 31"/>
            <p:cNvGrpSpPr>
              <a:grpSpLocks/>
            </p:cNvGrpSpPr>
            <p:nvPr/>
          </p:nvGrpSpPr>
          <p:grpSpPr bwMode="auto">
            <a:xfrm>
              <a:off x="730" y="1407"/>
              <a:ext cx="4043" cy="445"/>
              <a:chOff x="744" y="1407"/>
              <a:chExt cx="3988" cy="445"/>
            </a:xfrm>
          </p:grpSpPr>
          <p:sp>
            <p:nvSpPr>
              <p:cNvPr id="12"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3"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48131" name="TextBox 48"/>
          <p:cNvSpPr txBox="1">
            <a:spLocks noChangeArrowheads="1"/>
          </p:cNvSpPr>
          <p:nvPr/>
        </p:nvSpPr>
        <p:spPr bwMode="auto">
          <a:xfrm>
            <a:off x="2771800" y="466727"/>
            <a:ext cx="51845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及指标</a:t>
            </a:r>
          </a:p>
        </p:txBody>
      </p:sp>
      <p:pic>
        <p:nvPicPr>
          <p:cNvPr id="4813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9" y="1439865"/>
            <a:ext cx="8413750" cy="494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31</a:t>
            </a:fld>
            <a:endParaRPr lang="en-US" altLang="zh-CN">
              <a:solidFill>
                <a:srgbClr val="000000"/>
              </a:solidFill>
            </a:endParaRPr>
          </a:p>
        </p:txBody>
      </p:sp>
    </p:spTree>
    <p:extLst>
      <p:ext uri="{BB962C8B-B14F-4D97-AF65-F5344CB8AC3E}">
        <p14:creationId xmlns:p14="http://schemas.microsoft.com/office/powerpoint/2010/main" val="6679514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val 2"/>
          <p:cNvSpPr>
            <a:spLocks noChangeArrowheads="1"/>
          </p:cNvSpPr>
          <p:nvPr/>
        </p:nvSpPr>
        <p:spPr bwMode="auto">
          <a:xfrm>
            <a:off x="304800" y="1834852"/>
            <a:ext cx="2438400" cy="2971800"/>
          </a:xfrm>
          <a:prstGeom prst="ellipse">
            <a:avLst/>
          </a:prstGeom>
          <a:solidFill>
            <a:srgbClr val="33CCCC">
              <a:alpha val="50195"/>
            </a:srgbClr>
          </a:solidFill>
          <a:ln w="12700">
            <a:solidFill>
              <a:srgbClr val="00CCFF"/>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80000"/>
              </a:lnSpc>
            </a:pPr>
            <a:r>
              <a:rPr kumimoji="1" lang="zh-CN" altLang="en-US" sz="3600" smtClean="0">
                <a:solidFill>
                  <a:srgbClr val="000066"/>
                </a:solidFill>
                <a:latin typeface="Arial"/>
                <a:ea typeface="华文隶书" pitchFamily="2" charset="-122"/>
              </a:rPr>
              <a:t>工业</a:t>
            </a:r>
          </a:p>
          <a:p>
            <a:pPr algn="ctr">
              <a:lnSpc>
                <a:spcPct val="80000"/>
              </a:lnSpc>
            </a:pPr>
            <a:r>
              <a:rPr kumimoji="1" lang="zh-CN" altLang="en-US" sz="3600" smtClean="0">
                <a:solidFill>
                  <a:srgbClr val="000066"/>
                </a:solidFill>
                <a:latin typeface="Arial"/>
                <a:ea typeface="华文隶书" pitchFamily="2" charset="-122"/>
              </a:rPr>
              <a:t>污染</a:t>
            </a:r>
          </a:p>
          <a:p>
            <a:pPr algn="ctr">
              <a:lnSpc>
                <a:spcPct val="80000"/>
              </a:lnSpc>
            </a:pPr>
            <a:r>
              <a:rPr kumimoji="1" lang="zh-CN" altLang="en-US" sz="3600" smtClean="0">
                <a:solidFill>
                  <a:srgbClr val="000066"/>
                </a:solidFill>
                <a:latin typeface="Arial"/>
                <a:ea typeface="华文隶书" pitchFamily="2" charset="-122"/>
              </a:rPr>
              <a:t>主要</a:t>
            </a:r>
          </a:p>
          <a:p>
            <a:pPr algn="ctr">
              <a:lnSpc>
                <a:spcPct val="80000"/>
              </a:lnSpc>
            </a:pPr>
            <a:r>
              <a:rPr kumimoji="1" lang="zh-CN" altLang="en-US" sz="3600" smtClean="0">
                <a:solidFill>
                  <a:srgbClr val="000066"/>
                </a:solidFill>
                <a:latin typeface="Arial"/>
                <a:ea typeface="华文隶书" pitchFamily="2" charset="-122"/>
              </a:rPr>
              <a:t>行业</a:t>
            </a:r>
          </a:p>
        </p:txBody>
      </p:sp>
      <p:sp>
        <p:nvSpPr>
          <p:cNvPr id="10" name="Text Box 3"/>
          <p:cNvSpPr txBox="1">
            <a:spLocks noChangeArrowheads="1"/>
          </p:cNvSpPr>
          <p:nvPr/>
        </p:nvSpPr>
        <p:spPr bwMode="auto">
          <a:xfrm>
            <a:off x="457200" y="3435052"/>
            <a:ext cx="996950" cy="579438"/>
          </a:xfrm>
          <a:prstGeom prst="rect">
            <a:avLst/>
          </a:prstGeom>
          <a:solidFill>
            <a:srgbClr val="CCFF99">
              <a:alpha val="50195"/>
            </a:srgbClr>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200" smtClean="0">
                <a:solidFill>
                  <a:srgbClr val="FF0000"/>
                </a:solidFill>
                <a:ea typeface="华文新魏" pitchFamily="2" charset="-122"/>
              </a:rPr>
              <a:t>染料</a:t>
            </a:r>
          </a:p>
        </p:txBody>
      </p:sp>
      <p:sp>
        <p:nvSpPr>
          <p:cNvPr id="11" name="Text Box 4"/>
          <p:cNvSpPr txBox="1">
            <a:spLocks noChangeArrowheads="1"/>
          </p:cNvSpPr>
          <p:nvPr/>
        </p:nvSpPr>
        <p:spPr bwMode="auto">
          <a:xfrm>
            <a:off x="1600200" y="2596852"/>
            <a:ext cx="989013" cy="579438"/>
          </a:xfrm>
          <a:prstGeom prst="rect">
            <a:avLst/>
          </a:prstGeom>
          <a:solidFill>
            <a:srgbClr val="CCFF99">
              <a:alpha val="50195"/>
            </a:srgbClr>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200" smtClean="0">
                <a:solidFill>
                  <a:srgbClr val="FF0000"/>
                </a:solidFill>
                <a:ea typeface="华文新魏" pitchFamily="2" charset="-122"/>
              </a:rPr>
              <a:t>医药</a:t>
            </a:r>
          </a:p>
        </p:txBody>
      </p:sp>
      <p:sp>
        <p:nvSpPr>
          <p:cNvPr id="12" name="Text Box 5"/>
          <p:cNvSpPr txBox="1">
            <a:spLocks noChangeArrowheads="1"/>
          </p:cNvSpPr>
          <p:nvPr/>
        </p:nvSpPr>
        <p:spPr bwMode="auto">
          <a:xfrm>
            <a:off x="457200" y="2596852"/>
            <a:ext cx="981075" cy="579438"/>
          </a:xfrm>
          <a:prstGeom prst="rect">
            <a:avLst/>
          </a:prstGeom>
          <a:solidFill>
            <a:srgbClr val="CCFF99">
              <a:alpha val="50195"/>
            </a:srgbClr>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200" smtClean="0">
                <a:solidFill>
                  <a:srgbClr val="FF0000"/>
                </a:solidFill>
                <a:ea typeface="华文新魏" pitchFamily="2" charset="-122"/>
              </a:rPr>
              <a:t>农药</a:t>
            </a:r>
          </a:p>
        </p:txBody>
      </p:sp>
      <p:sp>
        <p:nvSpPr>
          <p:cNvPr id="13" name="Text Box 6"/>
          <p:cNvSpPr txBox="1">
            <a:spLocks noChangeArrowheads="1"/>
          </p:cNvSpPr>
          <p:nvPr/>
        </p:nvSpPr>
        <p:spPr bwMode="auto">
          <a:xfrm>
            <a:off x="1600200" y="3435052"/>
            <a:ext cx="996950" cy="579438"/>
          </a:xfrm>
          <a:prstGeom prst="rect">
            <a:avLst/>
          </a:prstGeom>
          <a:solidFill>
            <a:srgbClr val="CCFF99">
              <a:alpha val="50195"/>
            </a:srgbClr>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200" smtClean="0">
                <a:solidFill>
                  <a:srgbClr val="FF0000"/>
                </a:solidFill>
                <a:ea typeface="华文新魏" pitchFamily="2" charset="-122"/>
              </a:rPr>
              <a:t>印染</a:t>
            </a:r>
          </a:p>
        </p:txBody>
      </p:sp>
      <p:sp>
        <p:nvSpPr>
          <p:cNvPr id="14" name="AutoShape 7"/>
          <p:cNvSpPr>
            <a:spLocks noChangeArrowheads="1"/>
          </p:cNvSpPr>
          <p:nvPr/>
        </p:nvSpPr>
        <p:spPr bwMode="auto">
          <a:xfrm>
            <a:off x="2819400" y="2977852"/>
            <a:ext cx="976313" cy="838200"/>
          </a:xfrm>
          <a:prstGeom prst="rightArrow">
            <a:avLst>
              <a:gd name="adj1" fmla="val 50000"/>
              <a:gd name="adj2" fmla="val 29119"/>
            </a:avLst>
          </a:prstGeom>
          <a:solidFill>
            <a:srgbClr val="00C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kumimoji="1" lang="zh-CN" altLang="en-US" sz="2600" smtClean="0">
              <a:solidFill>
                <a:srgbClr val="000000"/>
              </a:solidFill>
              <a:latin typeface="Arial"/>
            </a:endParaRPr>
          </a:p>
        </p:txBody>
      </p:sp>
      <p:sp>
        <p:nvSpPr>
          <p:cNvPr id="15" name="Rectangle 8"/>
          <p:cNvSpPr>
            <a:spLocks noChangeArrowheads="1"/>
          </p:cNvSpPr>
          <p:nvPr/>
        </p:nvSpPr>
        <p:spPr bwMode="auto">
          <a:xfrm>
            <a:off x="3886200" y="1911052"/>
            <a:ext cx="762000" cy="2743200"/>
          </a:xfrm>
          <a:prstGeom prst="rect">
            <a:avLst/>
          </a:prstGeom>
          <a:solidFill>
            <a:srgbClr val="0000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4000" smtClean="0">
                <a:solidFill>
                  <a:srgbClr val="FFFFFF"/>
                </a:solidFill>
                <a:latin typeface="Arial"/>
                <a:ea typeface="华文行楷" pitchFamily="2" charset="-122"/>
              </a:rPr>
              <a:t>达</a:t>
            </a:r>
          </a:p>
          <a:p>
            <a:pPr algn="ctr"/>
            <a:r>
              <a:rPr kumimoji="1" lang="zh-CN" altLang="en-US" sz="4000" smtClean="0">
                <a:solidFill>
                  <a:srgbClr val="FFFFFF"/>
                </a:solidFill>
                <a:latin typeface="Arial"/>
                <a:ea typeface="华文行楷" pitchFamily="2" charset="-122"/>
              </a:rPr>
              <a:t>标</a:t>
            </a:r>
          </a:p>
          <a:p>
            <a:pPr algn="ctr"/>
            <a:r>
              <a:rPr kumimoji="1" lang="zh-CN" altLang="en-US" sz="4000" smtClean="0">
                <a:solidFill>
                  <a:srgbClr val="FFFFFF"/>
                </a:solidFill>
                <a:latin typeface="Arial"/>
                <a:ea typeface="华文行楷" pitchFamily="2" charset="-122"/>
              </a:rPr>
              <a:t>排</a:t>
            </a:r>
          </a:p>
          <a:p>
            <a:pPr algn="ctr"/>
            <a:r>
              <a:rPr kumimoji="1" lang="zh-CN" altLang="en-US" sz="4000" smtClean="0">
                <a:solidFill>
                  <a:srgbClr val="FFFFFF"/>
                </a:solidFill>
                <a:latin typeface="Arial"/>
                <a:ea typeface="华文行楷" pitchFamily="2" charset="-122"/>
              </a:rPr>
              <a:t>放</a:t>
            </a:r>
          </a:p>
        </p:txBody>
      </p:sp>
      <p:sp>
        <p:nvSpPr>
          <p:cNvPr id="16" name="Text Box 9"/>
          <p:cNvSpPr txBox="1">
            <a:spLocks noChangeArrowheads="1"/>
          </p:cNvSpPr>
          <p:nvPr/>
        </p:nvSpPr>
        <p:spPr bwMode="auto">
          <a:xfrm>
            <a:off x="4724400" y="2479377"/>
            <a:ext cx="820738"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8800" b="1" smtClean="0">
                <a:solidFill>
                  <a:srgbClr val="FF0000"/>
                </a:solidFill>
              </a:rPr>
              <a:t>=</a:t>
            </a:r>
          </a:p>
        </p:txBody>
      </p:sp>
      <p:sp>
        <p:nvSpPr>
          <p:cNvPr id="17" name="Oval 10"/>
          <p:cNvSpPr>
            <a:spLocks noChangeArrowheads="1"/>
          </p:cNvSpPr>
          <p:nvPr/>
        </p:nvSpPr>
        <p:spPr bwMode="auto">
          <a:xfrm>
            <a:off x="5486400" y="2368252"/>
            <a:ext cx="3124200" cy="1981200"/>
          </a:xfrm>
          <a:prstGeom prst="ellipse">
            <a:avLst/>
          </a:prstGeom>
          <a:solidFill>
            <a:srgbClr val="CCFF99">
              <a:alpha val="50195"/>
            </a:srgbClr>
          </a:solidFill>
          <a:ln w="12700">
            <a:solidFill>
              <a:srgbClr val="CCFF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en-US" sz="2800" smtClean="0">
              <a:solidFill>
                <a:srgbClr val="000000"/>
              </a:solidFill>
              <a:latin typeface="Arial"/>
            </a:endParaRPr>
          </a:p>
        </p:txBody>
      </p:sp>
      <p:sp>
        <p:nvSpPr>
          <p:cNvPr id="18" name="Text Box 11"/>
          <p:cNvSpPr txBox="1">
            <a:spLocks noChangeArrowheads="1"/>
          </p:cNvSpPr>
          <p:nvPr/>
        </p:nvSpPr>
        <p:spPr bwMode="auto">
          <a:xfrm>
            <a:off x="6096000" y="2596852"/>
            <a:ext cx="2012950" cy="641350"/>
          </a:xfrm>
          <a:prstGeom prst="rect">
            <a:avLst/>
          </a:prstGeom>
          <a:solidFill>
            <a:srgbClr val="00FF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600" smtClean="0">
                <a:solidFill>
                  <a:srgbClr val="FF0000"/>
                </a:solidFill>
                <a:ea typeface="华文隶书" pitchFamily="2" charset="-122"/>
              </a:rPr>
              <a:t>毒性削减</a:t>
            </a:r>
          </a:p>
        </p:txBody>
      </p:sp>
      <p:sp>
        <p:nvSpPr>
          <p:cNvPr id="19" name="Text Box 12"/>
          <p:cNvSpPr txBox="1">
            <a:spLocks noChangeArrowheads="1"/>
          </p:cNvSpPr>
          <p:nvPr/>
        </p:nvSpPr>
        <p:spPr bwMode="auto">
          <a:xfrm>
            <a:off x="6096000" y="3435052"/>
            <a:ext cx="2012950" cy="641350"/>
          </a:xfrm>
          <a:prstGeom prst="rect">
            <a:avLst/>
          </a:prstGeom>
          <a:solidFill>
            <a:srgbClr val="00FF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3600" smtClean="0">
                <a:solidFill>
                  <a:srgbClr val="FF0000"/>
                </a:solidFill>
                <a:ea typeface="华文隶书" pitchFamily="2" charset="-122"/>
              </a:rPr>
              <a:t>污染消除</a:t>
            </a:r>
          </a:p>
        </p:txBody>
      </p:sp>
      <p:sp>
        <p:nvSpPr>
          <p:cNvPr id="20" name="Line 13"/>
          <p:cNvSpPr>
            <a:spLocks noChangeShapeType="1"/>
          </p:cNvSpPr>
          <p:nvPr/>
        </p:nvSpPr>
        <p:spPr bwMode="auto">
          <a:xfrm>
            <a:off x="5029200" y="2977852"/>
            <a:ext cx="304800" cy="533400"/>
          </a:xfrm>
          <a:prstGeom prst="line">
            <a:avLst/>
          </a:prstGeom>
          <a:noFill/>
          <a:ln w="5715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kumimoji="1" lang="zh-CN" altLang="en-US" sz="2600" smtClean="0">
              <a:solidFill>
                <a:srgbClr val="000000"/>
              </a:solidFill>
              <a:latin typeface="Arial"/>
            </a:endParaRPr>
          </a:p>
        </p:txBody>
      </p:sp>
      <p:sp>
        <p:nvSpPr>
          <p:cNvPr id="21" name="Text Box 14"/>
          <p:cNvSpPr txBox="1">
            <a:spLocks noChangeArrowheads="1"/>
          </p:cNvSpPr>
          <p:nvPr/>
        </p:nvSpPr>
        <p:spPr bwMode="auto">
          <a:xfrm>
            <a:off x="26480" y="5340052"/>
            <a:ext cx="9010015" cy="519113"/>
          </a:xfrm>
          <a:prstGeom prst="rect">
            <a:avLst/>
          </a:prstGeom>
          <a:solidFill>
            <a:srgbClr val="FFFF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r>
              <a:rPr lang="zh-CN" altLang="en-US" sz="2800" dirty="0" smtClean="0">
                <a:solidFill>
                  <a:srgbClr val="FF0000"/>
                </a:solidFill>
                <a:ea typeface="华文行楷" pitchFamily="2" charset="-122"/>
              </a:rPr>
              <a:t>证据：江苏省癌症发病率仍高居全国之首；富营养化。</a:t>
            </a:r>
            <a:endParaRPr lang="zh-CN" altLang="en-US" sz="2800" b="1" dirty="0" smtClean="0">
              <a:solidFill>
                <a:srgbClr val="FF0000"/>
              </a:solidFill>
              <a:ea typeface="华文行楷" pitchFamily="2" charset="-122"/>
            </a:endParaRPr>
          </a:p>
        </p:txBody>
      </p:sp>
      <p:sp>
        <p:nvSpPr>
          <p:cNvPr id="22" name="Text Box 15"/>
          <p:cNvSpPr txBox="1">
            <a:spLocks noChangeArrowheads="1"/>
          </p:cNvSpPr>
          <p:nvPr/>
        </p:nvSpPr>
        <p:spPr bwMode="auto">
          <a:xfrm>
            <a:off x="0" y="5949280"/>
            <a:ext cx="9252520" cy="822030"/>
          </a:xfrm>
          <a:prstGeom prst="rect">
            <a:avLst/>
          </a:prstGeom>
          <a:solidFill>
            <a:srgbClr val="CCFF99"/>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10800" bIns="10800">
            <a:spAutoFit/>
          </a:bodyPr>
          <a:lstStyle>
            <a:lvl1pPr eaLnBrk="0" hangingPunct="0">
              <a:defRPr kumimoji="1" sz="2600">
                <a:solidFill>
                  <a:schemeClr val="tx1"/>
                </a:solidFill>
                <a:latin typeface="Times New Roman" pitchFamily="18" charset="0"/>
                <a:ea typeface="宋体" pitchFamily="2" charset="-122"/>
              </a:defRPr>
            </a:lvl1pPr>
            <a:lvl2pPr marL="742950" indent="-285750" eaLnBrk="0" hangingPunct="0">
              <a:defRPr kumimoji="1" sz="2600">
                <a:solidFill>
                  <a:schemeClr val="tx1"/>
                </a:solidFill>
                <a:latin typeface="Times New Roman" pitchFamily="18" charset="0"/>
                <a:ea typeface="宋体" pitchFamily="2" charset="-122"/>
              </a:defRPr>
            </a:lvl2pPr>
            <a:lvl3pPr marL="1143000" indent="-228600" eaLnBrk="0" hangingPunct="0">
              <a:defRPr kumimoji="1" sz="2600">
                <a:solidFill>
                  <a:schemeClr val="tx1"/>
                </a:solidFill>
                <a:latin typeface="Times New Roman" pitchFamily="18" charset="0"/>
                <a:ea typeface="宋体" pitchFamily="2" charset="-122"/>
              </a:defRPr>
            </a:lvl3pPr>
            <a:lvl4pPr marL="1600200" indent="-228600" eaLnBrk="0" hangingPunct="0">
              <a:defRPr kumimoji="1" sz="2600">
                <a:solidFill>
                  <a:schemeClr val="tx1"/>
                </a:solidFill>
                <a:latin typeface="Times New Roman" pitchFamily="18" charset="0"/>
                <a:ea typeface="宋体" pitchFamily="2" charset="-122"/>
              </a:defRPr>
            </a:lvl4pPr>
            <a:lvl5pPr marL="2057400" indent="-228600" eaLnBrk="0" hangingPunct="0">
              <a:defRPr kumimoji="1" sz="26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algn="ctr" eaLnBrk="1" hangingPunct="1"/>
            <a:r>
              <a:rPr lang="zh-CN" altLang="en-US" dirty="0" smtClean="0">
                <a:solidFill>
                  <a:srgbClr val="FF0000"/>
                </a:solidFill>
                <a:ea typeface="华文行楷" pitchFamily="2" charset="-122"/>
              </a:rPr>
              <a:t>原因：(常规指标)达标排放的废水中有毒物质仍未完。全去除；</a:t>
            </a:r>
            <a:endParaRPr lang="en-US" altLang="zh-CN" dirty="0" smtClean="0">
              <a:solidFill>
                <a:srgbClr val="FF0000"/>
              </a:solidFill>
              <a:ea typeface="华文行楷" pitchFamily="2" charset="-122"/>
            </a:endParaRPr>
          </a:p>
          <a:p>
            <a:pPr eaLnBrk="1" hangingPunct="1"/>
            <a:r>
              <a:rPr lang="zh-CN" altLang="en-US" dirty="0" smtClean="0">
                <a:solidFill>
                  <a:srgbClr val="FF0000"/>
                </a:solidFill>
                <a:ea typeface="华文行楷" pitchFamily="2" charset="-122"/>
              </a:rPr>
              <a:t>达标排水劣</a:t>
            </a:r>
            <a:r>
              <a:rPr lang="en-US" altLang="zh-CN" dirty="0" smtClean="0">
                <a:solidFill>
                  <a:srgbClr val="FF0000"/>
                </a:solidFill>
                <a:ea typeface="华文行楷" pitchFamily="2" charset="-122"/>
              </a:rPr>
              <a:t>Ⅴ</a:t>
            </a:r>
            <a:r>
              <a:rPr lang="zh-CN" altLang="en-US" dirty="0" smtClean="0">
                <a:solidFill>
                  <a:srgbClr val="FF0000"/>
                </a:solidFill>
                <a:ea typeface="华文行楷" pitchFamily="2" charset="-122"/>
              </a:rPr>
              <a:t>类，水质指标超过清水环境数倍</a:t>
            </a:r>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050" y="2614943"/>
            <a:ext cx="8726874" cy="38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24"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25" name="Group 31"/>
            <p:cNvGrpSpPr>
              <a:grpSpLocks/>
            </p:cNvGrpSpPr>
            <p:nvPr/>
          </p:nvGrpSpPr>
          <p:grpSpPr bwMode="auto">
            <a:xfrm>
              <a:off x="730" y="1407"/>
              <a:ext cx="4043" cy="445"/>
              <a:chOff x="744" y="1407"/>
              <a:chExt cx="3988" cy="445"/>
            </a:xfrm>
          </p:grpSpPr>
          <p:sp>
            <p:nvSpPr>
              <p:cNvPr id="27"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28"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29" name="TextBox 48"/>
          <p:cNvSpPr txBox="1">
            <a:spLocks noChangeArrowheads="1"/>
          </p:cNvSpPr>
          <p:nvPr/>
        </p:nvSpPr>
        <p:spPr bwMode="auto">
          <a:xfrm>
            <a:off x="2771801" y="425772"/>
            <a:ext cx="5113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及指标</a:t>
            </a:r>
          </a:p>
        </p:txBody>
      </p:sp>
      <p:sp>
        <p:nvSpPr>
          <p:cNvPr id="30"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0"/>
          </p:nvPr>
        </p:nvSpPr>
        <p:spPr/>
        <p:txBody>
          <a:bodyPr/>
          <a:lstStyle/>
          <a:p>
            <a:pPr>
              <a:defRPr/>
            </a:pPr>
            <a:fld id="{09F844B2-5E1B-4E45-8336-114270F711F9}" type="slidenum">
              <a:rPr lang="en-US" altLang="zh-CN" smtClean="0">
                <a:solidFill>
                  <a:srgbClr val="FFFFFF"/>
                </a:solidFill>
              </a:rPr>
              <a:pPr>
                <a:defRPr/>
              </a:pPr>
              <a:t>32</a:t>
            </a:fld>
            <a:endParaRPr lang="en-US" altLang="zh-CN" dirty="0">
              <a:solidFill>
                <a:srgbClr val="FFFFFF"/>
              </a:solidFill>
            </a:endParaRPr>
          </a:p>
        </p:txBody>
      </p:sp>
    </p:spTree>
    <p:extLst>
      <p:ext uri="{BB962C8B-B14F-4D97-AF65-F5344CB8AC3E}">
        <p14:creationId xmlns:p14="http://schemas.microsoft.com/office/powerpoint/2010/main" val="31905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9"/>
          <p:cNvGrpSpPr>
            <a:grpSpLocks/>
          </p:cNvGrpSpPr>
          <p:nvPr/>
        </p:nvGrpSpPr>
        <p:grpSpPr bwMode="auto">
          <a:xfrm>
            <a:off x="899592" y="278160"/>
            <a:ext cx="7787208" cy="990600"/>
            <a:chOff x="720" y="1392"/>
            <a:chExt cx="4058" cy="480"/>
          </a:xfrm>
          <a:effectLst>
            <a:glow rad="127000">
              <a:schemeClr val="accent1">
                <a:alpha val="0"/>
              </a:schemeClr>
            </a:glow>
            <a:reflection stA="45000" endPos="0" dist="50800" dir="5400000" sy="-100000" algn="bl" rotWithShape="0"/>
          </a:effectLst>
        </p:grpSpPr>
        <p:sp>
          <p:nvSpPr>
            <p:cNvPr id="10"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1" name="Group 31"/>
            <p:cNvGrpSpPr>
              <a:grpSpLocks/>
            </p:cNvGrpSpPr>
            <p:nvPr/>
          </p:nvGrpSpPr>
          <p:grpSpPr bwMode="auto">
            <a:xfrm>
              <a:off x="730" y="1407"/>
              <a:ext cx="4043" cy="445"/>
              <a:chOff x="744" y="1407"/>
              <a:chExt cx="3988" cy="445"/>
            </a:xfrm>
          </p:grpSpPr>
          <p:sp>
            <p:nvSpPr>
              <p:cNvPr id="12"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3"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21" name="矩形 20"/>
          <p:cNvSpPr/>
          <p:nvPr/>
        </p:nvSpPr>
        <p:spPr>
          <a:xfrm>
            <a:off x="5029801" y="652127"/>
            <a:ext cx="3500438" cy="630237"/>
          </a:xfrm>
          <a:prstGeom prst="rect">
            <a:avLst/>
          </a:prstGeom>
          <a:solidFill>
            <a:schemeClr val="accent1">
              <a:lumMod val="40000"/>
              <a:lumOff val="60000"/>
            </a:schemeClr>
          </a:solidFill>
        </p:spPr>
        <p:txBody>
          <a:bodyPr>
            <a:spAutoFit/>
          </a:bodyPr>
          <a:lstStyle/>
          <a:p>
            <a:pPr algn="ctr">
              <a:lnSpc>
                <a:spcPct val="125000"/>
              </a:lnSpc>
              <a:defRPr/>
            </a:pPr>
            <a:r>
              <a:rPr lang="zh-CN" altLang="en-US" sz="2800" b="1" dirty="0">
                <a:solidFill>
                  <a:srgbClr val="C00000"/>
                </a:solidFill>
                <a:latin typeface="楷体" panose="02010609060101010101" pitchFamily="49" charset="-122"/>
                <a:ea typeface="楷体" panose="02010609060101010101" pitchFamily="49" charset="-122"/>
              </a:rPr>
              <a:t>战略性新兴产业</a:t>
            </a:r>
          </a:p>
        </p:txBody>
      </p:sp>
      <p:pic>
        <p:nvPicPr>
          <p:cNvPr id="54276" name="图片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1" y="1320800"/>
            <a:ext cx="7805738" cy="10287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54277"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751" y="2349502"/>
            <a:ext cx="7805738"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extBox 48"/>
          <p:cNvSpPr txBox="1">
            <a:spLocks noChangeArrowheads="1"/>
          </p:cNvSpPr>
          <p:nvPr/>
        </p:nvSpPr>
        <p:spPr bwMode="auto">
          <a:xfrm>
            <a:off x="1763689" y="620713"/>
            <a:ext cx="3744416"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产业</a:t>
            </a:r>
          </a:p>
        </p:txBody>
      </p:sp>
      <p:sp>
        <p:nvSpPr>
          <p:cNvPr id="14"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33</a:t>
            </a:fld>
            <a:endParaRPr lang="en-US" altLang="zh-CN">
              <a:solidFill>
                <a:srgbClr val="000000"/>
              </a:solidFill>
            </a:endParaRPr>
          </a:p>
        </p:txBody>
      </p:sp>
    </p:spTree>
    <p:extLst>
      <p:ext uri="{BB962C8B-B14F-4D97-AF65-F5344CB8AC3E}">
        <p14:creationId xmlns:p14="http://schemas.microsoft.com/office/powerpoint/2010/main" val="25367725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gray">
          <a:xfrm>
            <a:off x="4330700" y="4160838"/>
            <a:ext cx="3398838" cy="633412"/>
          </a:xfrm>
          <a:prstGeom prst="roundRect">
            <a:avLst>
              <a:gd name="adj" fmla="val 16667"/>
            </a:avLst>
          </a:prstGeom>
          <a:solidFill>
            <a:schemeClr val="accent2">
              <a:lumMod val="60000"/>
              <a:lumOff val="40000"/>
            </a:schemeClr>
          </a:solidFill>
          <a:ln w="38100">
            <a:solidFill>
              <a:schemeClr val="bg2"/>
            </a:solidFill>
            <a:round/>
            <a:headEnd/>
            <a:tailEnd/>
          </a:ln>
        </p:spPr>
        <p:txBody>
          <a:bodyPr wrap="none" lIns="92075" tIns="46038" rIns="92075" bIns="4603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zh-CN" sz="2800" b="1" dirty="0">
                <a:solidFill>
                  <a:srgbClr val="FFFFFF"/>
                </a:solidFill>
                <a:latin typeface="楷体" panose="02010609060101010101" pitchFamily="49" charset="-122"/>
                <a:ea typeface="楷体" panose="02010609060101010101" pitchFamily="49" charset="-122"/>
              </a:rPr>
              <a:t>推动应用示范化</a:t>
            </a:r>
            <a:endParaRPr lang="en-US" altLang="ko-KR" sz="2800" b="1" dirty="0">
              <a:solidFill>
                <a:srgbClr val="FFFFFF"/>
              </a:solidFill>
              <a:latin typeface="楷体" panose="02010609060101010101" pitchFamily="49" charset="-122"/>
              <a:ea typeface="楷体" panose="02010609060101010101" pitchFamily="49" charset="-122"/>
            </a:endParaRPr>
          </a:p>
        </p:txBody>
      </p:sp>
      <p:sp>
        <p:nvSpPr>
          <p:cNvPr id="6" name="AutoShape 5"/>
          <p:cNvSpPr>
            <a:spLocks noChangeArrowheads="1"/>
          </p:cNvSpPr>
          <p:nvPr/>
        </p:nvSpPr>
        <p:spPr bwMode="gray">
          <a:xfrm>
            <a:off x="3448051" y="1717676"/>
            <a:ext cx="823913" cy="417513"/>
          </a:xfrm>
          <a:prstGeom prst="rightArrow">
            <a:avLst>
              <a:gd name="adj1" fmla="val 50000"/>
              <a:gd name="adj2" fmla="val 64226"/>
            </a:avLst>
          </a:prstGeom>
          <a:gradFill rotWithShape="0">
            <a:gsLst>
              <a:gs pos="0">
                <a:schemeClr val="bg1">
                  <a:gamma/>
                  <a:shade val="46275"/>
                  <a:invGamma/>
                </a:schemeClr>
              </a:gs>
              <a:gs pos="100000">
                <a:schemeClr val="bg1"/>
              </a:gs>
            </a:gsLst>
            <a:lin ang="0" scaled="1"/>
          </a:gradFill>
          <a:ln w="12700">
            <a:solidFill>
              <a:schemeClr val="accent6">
                <a:lumMod val="20000"/>
                <a:lumOff val="80000"/>
              </a:schemeClr>
            </a:solidFill>
            <a:miter lim="800000"/>
            <a:headEnd/>
            <a:tailEnd/>
          </a:ln>
          <a:effectLst/>
        </p:spPr>
        <p:txBody>
          <a:bodyPr wrap="none" anchor="ctr"/>
          <a:lstStyle/>
          <a:p>
            <a:pPr>
              <a:defRPr/>
            </a:pPr>
            <a:endParaRPr lang="zh-CN" altLang="en-US">
              <a:solidFill>
                <a:srgbClr val="000000"/>
              </a:solidFill>
            </a:endParaRPr>
          </a:p>
        </p:txBody>
      </p:sp>
      <p:sp>
        <p:nvSpPr>
          <p:cNvPr id="7" name="AutoShape 6"/>
          <p:cNvSpPr>
            <a:spLocks noChangeArrowheads="1"/>
          </p:cNvSpPr>
          <p:nvPr/>
        </p:nvSpPr>
        <p:spPr bwMode="gray">
          <a:xfrm>
            <a:off x="4371975" y="2471738"/>
            <a:ext cx="3398838" cy="635000"/>
          </a:xfrm>
          <a:prstGeom prst="roundRect">
            <a:avLst>
              <a:gd name="adj" fmla="val 16667"/>
            </a:avLst>
          </a:prstGeom>
          <a:solidFill>
            <a:schemeClr val="accent2">
              <a:lumMod val="60000"/>
              <a:lumOff val="40000"/>
            </a:schemeClr>
          </a:solidFill>
          <a:ln w="38100">
            <a:solidFill>
              <a:schemeClr val="bg2"/>
            </a:solidFill>
            <a:round/>
            <a:headEnd/>
            <a:tailEnd/>
          </a:ln>
          <a:effectLst/>
        </p:spPr>
        <p:txBody>
          <a:bodyPr wrap="none" lIns="92075" tIns="46038" rIns="92075" bIns="46038" anchor="ctr"/>
          <a:lstStyle/>
          <a:p>
            <a:pPr algn="ctr">
              <a:defRPr/>
            </a:pPr>
            <a:r>
              <a:rPr lang="zh-CN" altLang="zh-CN" sz="2800" b="1" dirty="0">
                <a:solidFill>
                  <a:srgbClr val="FFFFFF"/>
                </a:solidFill>
                <a:latin typeface="楷体" panose="02010609060101010101" pitchFamily="49" charset="-122"/>
                <a:ea typeface="楷体" panose="02010609060101010101" pitchFamily="49" charset="-122"/>
              </a:rPr>
              <a:t>推动产业集群化</a:t>
            </a:r>
            <a:endParaRPr lang="en-US" altLang="ko-KR" sz="2800" b="1" dirty="0">
              <a:solidFill>
                <a:srgbClr val="FFFFFF"/>
              </a:solidFill>
              <a:latin typeface="楷体" panose="02010609060101010101" pitchFamily="49" charset="-122"/>
              <a:ea typeface="楷体" panose="02010609060101010101" pitchFamily="49" charset="-122"/>
            </a:endParaRPr>
          </a:p>
        </p:txBody>
      </p:sp>
      <p:sp>
        <p:nvSpPr>
          <p:cNvPr id="8" name="AutoShape 7"/>
          <p:cNvSpPr>
            <a:spLocks noChangeArrowheads="1"/>
          </p:cNvSpPr>
          <p:nvPr/>
        </p:nvSpPr>
        <p:spPr bwMode="gray">
          <a:xfrm>
            <a:off x="4371975" y="3316288"/>
            <a:ext cx="3398838" cy="633412"/>
          </a:xfrm>
          <a:prstGeom prst="roundRect">
            <a:avLst>
              <a:gd name="adj" fmla="val 16667"/>
            </a:avLst>
          </a:prstGeom>
          <a:solidFill>
            <a:schemeClr val="accent2">
              <a:lumMod val="60000"/>
              <a:lumOff val="40000"/>
            </a:schemeClr>
          </a:solidFill>
          <a:ln w="38100">
            <a:solidFill>
              <a:schemeClr val="bg2"/>
            </a:solidFill>
            <a:round/>
            <a:headEnd/>
            <a:tailEnd/>
          </a:ln>
        </p:spPr>
        <p:txBody>
          <a:bodyPr wrap="none" lIns="92075" tIns="46038" rIns="92075" bIns="4603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zh-CN" sz="2800" b="1" dirty="0">
                <a:solidFill>
                  <a:srgbClr val="FFFFFF"/>
                </a:solidFill>
                <a:latin typeface="楷体" panose="02010609060101010101" pitchFamily="49" charset="-122"/>
                <a:ea typeface="楷体" panose="02010609060101010101" pitchFamily="49" charset="-122"/>
              </a:rPr>
              <a:t>推动机制协同化</a:t>
            </a:r>
            <a:endParaRPr lang="en-US" altLang="ko-KR" sz="2800" b="1" dirty="0">
              <a:solidFill>
                <a:srgbClr val="FFFFFF"/>
              </a:solidFill>
              <a:latin typeface="楷体" panose="02010609060101010101" pitchFamily="49" charset="-122"/>
              <a:ea typeface="楷体" panose="02010609060101010101" pitchFamily="49" charset="-122"/>
            </a:endParaRPr>
          </a:p>
        </p:txBody>
      </p:sp>
      <p:sp>
        <p:nvSpPr>
          <p:cNvPr id="9" name="AutoShape 8"/>
          <p:cNvSpPr>
            <a:spLocks noChangeArrowheads="1"/>
          </p:cNvSpPr>
          <p:nvPr/>
        </p:nvSpPr>
        <p:spPr bwMode="gray">
          <a:xfrm>
            <a:off x="4394201" y="1566863"/>
            <a:ext cx="3400425" cy="635000"/>
          </a:xfrm>
          <a:prstGeom prst="roundRect">
            <a:avLst>
              <a:gd name="adj" fmla="val 16667"/>
            </a:avLst>
          </a:prstGeom>
          <a:solidFill>
            <a:schemeClr val="accent2">
              <a:lumMod val="60000"/>
              <a:lumOff val="40000"/>
            </a:schemeClr>
          </a:solidFill>
          <a:ln w="38100">
            <a:solidFill>
              <a:schemeClr val="bg2"/>
            </a:solidFill>
            <a:round/>
            <a:headEnd/>
            <a:tailEnd/>
          </a:ln>
          <a:effectLst/>
        </p:spPr>
        <p:txBody>
          <a:bodyPr wrap="none" lIns="92075" tIns="46038" rIns="92075" bIns="46038" anchor="ctr"/>
          <a:lstStyle/>
          <a:p>
            <a:pPr algn="ctr">
              <a:defRPr/>
            </a:pPr>
            <a:r>
              <a:rPr lang="zh-CN" altLang="zh-CN" sz="2800" b="1" dirty="0">
                <a:solidFill>
                  <a:srgbClr val="FFFFFF"/>
                </a:solidFill>
                <a:latin typeface="楷体" panose="02010609060101010101" pitchFamily="49" charset="-122"/>
                <a:ea typeface="楷体" panose="02010609060101010101" pitchFamily="49" charset="-122"/>
              </a:rPr>
              <a:t>推动</a:t>
            </a:r>
            <a:r>
              <a:rPr lang="zh-CN" altLang="en-US" sz="2800" b="1" dirty="0">
                <a:solidFill>
                  <a:srgbClr val="FFFFFF"/>
                </a:solidFill>
                <a:latin typeface="楷体" panose="02010609060101010101" pitchFamily="49" charset="-122"/>
                <a:ea typeface="楷体" panose="02010609060101010101" pitchFamily="49" charset="-122"/>
              </a:rPr>
              <a:t>产业</a:t>
            </a:r>
            <a:r>
              <a:rPr lang="zh-CN" altLang="zh-CN" sz="2800" b="1" dirty="0">
                <a:solidFill>
                  <a:srgbClr val="FFFFFF"/>
                </a:solidFill>
                <a:latin typeface="楷体" panose="02010609060101010101" pitchFamily="49" charset="-122"/>
                <a:ea typeface="楷体" panose="02010609060101010101" pitchFamily="49" charset="-122"/>
              </a:rPr>
              <a:t>全球化</a:t>
            </a:r>
            <a:endParaRPr lang="en-US" altLang="ko-KR" sz="2800" b="1" dirty="0">
              <a:solidFill>
                <a:srgbClr val="FFFFFF"/>
              </a:solidFill>
              <a:latin typeface="楷体" panose="02010609060101010101" pitchFamily="49" charset="-122"/>
              <a:ea typeface="楷体" panose="02010609060101010101" pitchFamily="49" charset="-122"/>
            </a:endParaRPr>
          </a:p>
        </p:txBody>
      </p:sp>
      <p:sp>
        <p:nvSpPr>
          <p:cNvPr id="10" name="AutoShape 9"/>
          <p:cNvSpPr>
            <a:spLocks noChangeArrowheads="1"/>
          </p:cNvSpPr>
          <p:nvPr/>
        </p:nvSpPr>
        <p:spPr bwMode="gray">
          <a:xfrm>
            <a:off x="4362451" y="5072065"/>
            <a:ext cx="3400425" cy="631825"/>
          </a:xfrm>
          <a:prstGeom prst="roundRect">
            <a:avLst>
              <a:gd name="adj" fmla="val 16667"/>
            </a:avLst>
          </a:prstGeom>
          <a:solidFill>
            <a:schemeClr val="accent2">
              <a:lumMod val="60000"/>
              <a:lumOff val="40000"/>
            </a:schemeClr>
          </a:solidFill>
          <a:ln w="38100">
            <a:solidFill>
              <a:schemeClr val="bg2"/>
            </a:solidFill>
            <a:round/>
            <a:headEnd/>
            <a:tailEnd/>
          </a:ln>
          <a:effectLst/>
        </p:spPr>
        <p:txBody>
          <a:bodyPr wrap="none" lIns="92075" tIns="46038" rIns="92075" bIns="46038" anchor="ctr"/>
          <a:lstStyle/>
          <a:p>
            <a:pPr algn="ctr">
              <a:defRPr/>
            </a:pPr>
            <a:r>
              <a:rPr lang="zh-CN" altLang="zh-CN" sz="2800" b="1" dirty="0">
                <a:solidFill>
                  <a:srgbClr val="FFFFFF"/>
                </a:solidFill>
                <a:latin typeface="楷体" panose="02010609060101010101" pitchFamily="49" charset="-122"/>
                <a:ea typeface="楷体" panose="02010609060101010101" pitchFamily="49" charset="-122"/>
              </a:rPr>
              <a:t>推动装备标准化</a:t>
            </a:r>
            <a:endParaRPr kumimoji="1" lang="en-US" altLang="ko-KR" sz="2800" b="1" dirty="0">
              <a:solidFill>
                <a:srgbClr val="FFFFFF"/>
              </a:solidFill>
              <a:latin typeface="楷体" panose="02010609060101010101" pitchFamily="49" charset="-122"/>
              <a:ea typeface="楷体" panose="02010609060101010101" pitchFamily="49" charset="-122"/>
            </a:endParaRPr>
          </a:p>
        </p:txBody>
      </p:sp>
      <p:sp>
        <p:nvSpPr>
          <p:cNvPr id="11" name="AutoShape 10"/>
          <p:cNvSpPr>
            <a:spLocks noChangeArrowheads="1"/>
          </p:cNvSpPr>
          <p:nvPr/>
        </p:nvSpPr>
        <p:spPr bwMode="gray">
          <a:xfrm>
            <a:off x="3441701" y="2579688"/>
            <a:ext cx="831850" cy="425450"/>
          </a:xfrm>
          <a:prstGeom prst="rightArrow">
            <a:avLst>
              <a:gd name="adj1" fmla="val 50000"/>
              <a:gd name="adj2" fmla="val 64358"/>
            </a:avLst>
          </a:prstGeom>
          <a:gradFill rotWithShape="0">
            <a:gsLst>
              <a:gs pos="0">
                <a:schemeClr val="bg1">
                  <a:gamma/>
                  <a:shade val="46275"/>
                  <a:invGamma/>
                </a:schemeClr>
              </a:gs>
              <a:gs pos="100000">
                <a:schemeClr val="bg1"/>
              </a:gs>
            </a:gsLst>
            <a:lin ang="0" scaled="1"/>
          </a:gradFill>
          <a:ln w="12700">
            <a:solidFill>
              <a:schemeClr val="accent6">
                <a:lumMod val="20000"/>
                <a:lumOff val="80000"/>
              </a:schemeClr>
            </a:solidFill>
            <a:miter lim="800000"/>
            <a:headEnd/>
            <a:tailEnd/>
          </a:ln>
          <a:effectLst/>
        </p:spPr>
        <p:txBody>
          <a:bodyPr wrap="none" anchor="ctr"/>
          <a:lstStyle/>
          <a:p>
            <a:pPr>
              <a:defRPr/>
            </a:pPr>
            <a:endParaRPr lang="zh-CN" altLang="en-US">
              <a:solidFill>
                <a:srgbClr val="000000"/>
              </a:solidFill>
            </a:endParaRPr>
          </a:p>
        </p:txBody>
      </p:sp>
      <p:sp>
        <p:nvSpPr>
          <p:cNvPr id="12" name="AutoShape 11"/>
          <p:cNvSpPr>
            <a:spLocks noChangeArrowheads="1"/>
          </p:cNvSpPr>
          <p:nvPr/>
        </p:nvSpPr>
        <p:spPr bwMode="gray">
          <a:xfrm>
            <a:off x="3440114" y="3422650"/>
            <a:ext cx="833437" cy="425450"/>
          </a:xfrm>
          <a:prstGeom prst="rightArrow">
            <a:avLst>
              <a:gd name="adj1" fmla="val 50000"/>
              <a:gd name="adj2" fmla="val 64226"/>
            </a:avLst>
          </a:prstGeom>
          <a:gradFill rotWithShape="0">
            <a:gsLst>
              <a:gs pos="0">
                <a:schemeClr val="bg1">
                  <a:gamma/>
                  <a:shade val="46275"/>
                  <a:invGamma/>
                </a:schemeClr>
              </a:gs>
              <a:gs pos="100000">
                <a:schemeClr val="bg1"/>
              </a:gs>
            </a:gsLst>
            <a:lin ang="0" scaled="1"/>
          </a:gradFill>
          <a:ln w="12700">
            <a:solidFill>
              <a:schemeClr val="accent6">
                <a:lumMod val="20000"/>
                <a:lumOff val="80000"/>
              </a:schemeClr>
            </a:solidFill>
            <a:miter lim="800000"/>
            <a:headEnd/>
            <a:tailEnd/>
          </a:ln>
          <a:effectLst/>
        </p:spPr>
        <p:txBody>
          <a:bodyPr wrap="none" anchor="ctr"/>
          <a:lstStyle/>
          <a:p>
            <a:pPr>
              <a:defRPr/>
            </a:pPr>
            <a:endParaRPr lang="zh-CN" altLang="en-US">
              <a:solidFill>
                <a:srgbClr val="000000"/>
              </a:solidFill>
            </a:endParaRPr>
          </a:p>
        </p:txBody>
      </p:sp>
      <p:sp>
        <p:nvSpPr>
          <p:cNvPr id="13" name="AutoShape 12"/>
          <p:cNvSpPr>
            <a:spLocks noChangeArrowheads="1"/>
          </p:cNvSpPr>
          <p:nvPr/>
        </p:nvSpPr>
        <p:spPr bwMode="gray">
          <a:xfrm>
            <a:off x="3417889" y="4273552"/>
            <a:ext cx="835025" cy="422275"/>
          </a:xfrm>
          <a:prstGeom prst="rightArrow">
            <a:avLst>
              <a:gd name="adj1" fmla="val 50000"/>
              <a:gd name="adj2" fmla="val 64358"/>
            </a:avLst>
          </a:prstGeom>
          <a:gradFill rotWithShape="0">
            <a:gsLst>
              <a:gs pos="0">
                <a:schemeClr val="bg1">
                  <a:gamma/>
                  <a:shade val="46275"/>
                  <a:invGamma/>
                </a:schemeClr>
              </a:gs>
              <a:gs pos="100000">
                <a:schemeClr val="bg1"/>
              </a:gs>
            </a:gsLst>
            <a:lin ang="0" scaled="1"/>
          </a:gradFill>
          <a:ln w="12700">
            <a:solidFill>
              <a:schemeClr val="accent6">
                <a:lumMod val="20000"/>
                <a:lumOff val="80000"/>
              </a:schemeClr>
            </a:solidFill>
            <a:miter lim="800000"/>
            <a:headEnd/>
            <a:tailEnd/>
          </a:ln>
          <a:effectLst/>
        </p:spPr>
        <p:txBody>
          <a:bodyPr wrap="none" anchor="ctr"/>
          <a:lstStyle/>
          <a:p>
            <a:pPr>
              <a:defRPr/>
            </a:pPr>
            <a:endParaRPr lang="zh-CN" altLang="en-US">
              <a:solidFill>
                <a:srgbClr val="000000"/>
              </a:solidFill>
            </a:endParaRPr>
          </a:p>
        </p:txBody>
      </p:sp>
      <p:sp>
        <p:nvSpPr>
          <p:cNvPr id="14" name="AutoShape 13"/>
          <p:cNvSpPr>
            <a:spLocks noChangeArrowheads="1"/>
          </p:cNvSpPr>
          <p:nvPr/>
        </p:nvSpPr>
        <p:spPr bwMode="gray">
          <a:xfrm>
            <a:off x="3440113" y="5178427"/>
            <a:ext cx="819150" cy="417513"/>
          </a:xfrm>
          <a:prstGeom prst="rightArrow">
            <a:avLst>
              <a:gd name="adj1" fmla="val 50000"/>
              <a:gd name="adj2" fmla="val 64226"/>
            </a:avLst>
          </a:prstGeom>
          <a:gradFill rotWithShape="0">
            <a:gsLst>
              <a:gs pos="0">
                <a:schemeClr val="bg1">
                  <a:gamma/>
                  <a:shade val="46275"/>
                  <a:invGamma/>
                </a:schemeClr>
              </a:gs>
              <a:gs pos="100000">
                <a:schemeClr val="bg1"/>
              </a:gs>
            </a:gsLst>
            <a:lin ang="0" scaled="1"/>
          </a:gradFill>
          <a:ln w="12700">
            <a:solidFill>
              <a:schemeClr val="accent6">
                <a:lumMod val="20000"/>
                <a:lumOff val="80000"/>
              </a:schemeClr>
            </a:solidFill>
            <a:miter lim="800000"/>
            <a:headEnd/>
            <a:tailEnd/>
          </a:ln>
          <a:effectLst/>
        </p:spPr>
        <p:txBody>
          <a:bodyPr wrap="none" anchor="ctr"/>
          <a:lstStyle/>
          <a:p>
            <a:pPr>
              <a:defRPr/>
            </a:pPr>
            <a:endParaRPr lang="zh-CN" altLang="en-US">
              <a:solidFill>
                <a:srgbClr val="000000"/>
              </a:solidFill>
            </a:endParaRPr>
          </a:p>
        </p:txBody>
      </p:sp>
      <p:sp>
        <p:nvSpPr>
          <p:cNvPr id="55308" name="圆柱形 3"/>
          <p:cNvSpPr>
            <a:spLocks noChangeArrowheads="1"/>
          </p:cNvSpPr>
          <p:nvPr/>
        </p:nvSpPr>
        <p:spPr bwMode="auto">
          <a:xfrm>
            <a:off x="919164" y="1541464"/>
            <a:ext cx="2155825" cy="4251325"/>
          </a:xfrm>
          <a:prstGeom prst="can">
            <a:avLst>
              <a:gd name="adj" fmla="val 25015"/>
            </a:avLst>
          </a:prstGeom>
          <a:solidFill>
            <a:schemeClr val="accent1"/>
          </a:solidFill>
          <a:ln w="9525" algn="ctr">
            <a:solidFill>
              <a:schemeClr val="tx1"/>
            </a:solidFill>
            <a:round/>
            <a:headEnd/>
            <a:tailEnd/>
          </a:ln>
        </p:spPr>
        <p:txBody>
          <a:bodyPr wrap="none" anchor="ctr"/>
          <a:lstStyle/>
          <a:p>
            <a:pPr algn="ctr">
              <a:lnSpc>
                <a:spcPct val="150000"/>
              </a:lnSpc>
            </a:pPr>
            <a:r>
              <a:rPr lang="zh-CN" altLang="en-US" sz="2000" b="1" dirty="0">
                <a:solidFill>
                  <a:srgbClr val="000000"/>
                </a:solidFill>
              </a:rPr>
              <a:t>新时期</a:t>
            </a:r>
            <a:endParaRPr lang="en-US" altLang="zh-CN" sz="2000" b="1" dirty="0">
              <a:solidFill>
                <a:srgbClr val="000000"/>
              </a:solidFill>
            </a:endParaRPr>
          </a:p>
          <a:p>
            <a:pPr algn="ctr">
              <a:lnSpc>
                <a:spcPct val="150000"/>
              </a:lnSpc>
            </a:pPr>
            <a:r>
              <a:rPr lang="zh-CN" altLang="en-US" sz="2000" b="1" dirty="0">
                <a:solidFill>
                  <a:srgbClr val="000000"/>
                </a:solidFill>
              </a:rPr>
              <a:t>发展产业</a:t>
            </a:r>
            <a:endParaRPr lang="en-US" altLang="zh-CN" sz="2000" b="1" dirty="0">
              <a:solidFill>
                <a:srgbClr val="000000"/>
              </a:solidFill>
            </a:endParaRPr>
          </a:p>
          <a:p>
            <a:pPr algn="ctr">
              <a:lnSpc>
                <a:spcPct val="150000"/>
              </a:lnSpc>
            </a:pPr>
            <a:r>
              <a:rPr lang="zh-CN" altLang="en-US" sz="2000" b="1" dirty="0">
                <a:solidFill>
                  <a:srgbClr val="000000"/>
                </a:solidFill>
              </a:rPr>
              <a:t>面临共性问题</a:t>
            </a:r>
            <a:endParaRPr lang="en-US" altLang="zh-CN" sz="2000" b="1" dirty="0">
              <a:solidFill>
                <a:srgbClr val="000000"/>
              </a:solidFill>
            </a:endParaRPr>
          </a:p>
          <a:p>
            <a:pPr algn="ctr">
              <a:lnSpc>
                <a:spcPct val="150000"/>
              </a:lnSpc>
            </a:pPr>
            <a:endParaRPr lang="en-US" altLang="zh-CN" sz="2000" b="1" dirty="0">
              <a:solidFill>
                <a:srgbClr val="000000"/>
              </a:solidFill>
            </a:endParaRPr>
          </a:p>
          <a:p>
            <a:pPr algn="ctr">
              <a:lnSpc>
                <a:spcPct val="150000"/>
              </a:lnSpc>
            </a:pPr>
            <a:r>
              <a:rPr lang="en-US" altLang="zh-CN" sz="2000" b="1" dirty="0">
                <a:solidFill>
                  <a:srgbClr val="000000"/>
                </a:solidFill>
              </a:rPr>
              <a:t>[</a:t>
            </a:r>
            <a:r>
              <a:rPr lang="zh-CN" altLang="en-US" sz="2000" b="1" dirty="0">
                <a:solidFill>
                  <a:srgbClr val="000000"/>
                </a:solidFill>
              </a:rPr>
              <a:t>成果评估标准化</a:t>
            </a:r>
            <a:r>
              <a:rPr lang="en-US" altLang="zh-CN" sz="2000" b="1" dirty="0">
                <a:solidFill>
                  <a:srgbClr val="000000"/>
                </a:solidFill>
              </a:rPr>
              <a:t>]</a:t>
            </a:r>
          </a:p>
          <a:p>
            <a:pPr algn="ctr">
              <a:lnSpc>
                <a:spcPct val="150000"/>
              </a:lnSpc>
            </a:pPr>
            <a:r>
              <a:rPr lang="en-US" altLang="zh-CN" sz="2000" b="1" dirty="0">
                <a:solidFill>
                  <a:srgbClr val="000000"/>
                </a:solidFill>
              </a:rPr>
              <a:t>[</a:t>
            </a:r>
            <a:r>
              <a:rPr lang="zh-CN" altLang="en-US" sz="2000" b="1" dirty="0">
                <a:solidFill>
                  <a:srgbClr val="000000"/>
                </a:solidFill>
              </a:rPr>
              <a:t>设备标准化制造</a:t>
            </a:r>
            <a:r>
              <a:rPr lang="en-US" altLang="zh-CN" sz="2000" b="1" dirty="0">
                <a:solidFill>
                  <a:srgbClr val="000000"/>
                </a:solidFill>
              </a:rPr>
              <a:t>]</a:t>
            </a:r>
            <a:endParaRPr lang="zh-CN" altLang="en-US" sz="2000" b="1" dirty="0">
              <a:solidFill>
                <a:srgbClr val="000000"/>
              </a:solidFill>
            </a:endParaRPr>
          </a:p>
          <a:p>
            <a:pPr algn="ctr">
              <a:lnSpc>
                <a:spcPct val="150000"/>
              </a:lnSpc>
            </a:pPr>
            <a:endParaRPr lang="zh-CN" altLang="en-US" sz="2000" b="1" dirty="0">
              <a:solidFill>
                <a:srgbClr val="000000"/>
              </a:solidFill>
            </a:endParaRPr>
          </a:p>
        </p:txBody>
      </p:sp>
      <p:grpSp>
        <p:nvGrpSpPr>
          <p:cNvPr id="16"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17"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8" name="Group 31"/>
            <p:cNvGrpSpPr>
              <a:grpSpLocks/>
            </p:cNvGrpSpPr>
            <p:nvPr/>
          </p:nvGrpSpPr>
          <p:grpSpPr bwMode="auto">
            <a:xfrm>
              <a:off x="730" y="1407"/>
              <a:ext cx="4043" cy="445"/>
              <a:chOff x="744" y="1407"/>
              <a:chExt cx="3988" cy="445"/>
            </a:xfrm>
          </p:grpSpPr>
          <p:sp>
            <p:nvSpPr>
              <p:cNvPr id="19"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20"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55310" name="TextBox 48"/>
          <p:cNvSpPr txBox="1">
            <a:spLocks noChangeArrowheads="1"/>
          </p:cNvSpPr>
          <p:nvPr/>
        </p:nvSpPr>
        <p:spPr bwMode="auto">
          <a:xfrm>
            <a:off x="2915816" y="481360"/>
            <a:ext cx="4392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产业</a:t>
            </a:r>
          </a:p>
        </p:txBody>
      </p:sp>
      <p:sp>
        <p:nvSpPr>
          <p:cNvPr id="21"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34</a:t>
            </a:fld>
            <a:endParaRPr lang="en-US" altLang="zh-CN">
              <a:solidFill>
                <a:srgbClr val="000000"/>
              </a:solidFill>
            </a:endParaRPr>
          </a:p>
        </p:txBody>
      </p:sp>
    </p:spTree>
    <p:extLst>
      <p:ext uri="{BB962C8B-B14F-4D97-AF65-F5344CB8AC3E}">
        <p14:creationId xmlns:p14="http://schemas.microsoft.com/office/powerpoint/2010/main" val="1343800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9"/>
          <p:cNvGrpSpPr>
            <a:grpSpLocks/>
          </p:cNvGrpSpPr>
          <p:nvPr/>
        </p:nvGrpSpPr>
        <p:grpSpPr bwMode="auto">
          <a:xfrm>
            <a:off x="899592" y="278160"/>
            <a:ext cx="7704856" cy="990600"/>
            <a:chOff x="720" y="1392"/>
            <a:chExt cx="4058" cy="480"/>
          </a:xfrm>
          <a:effectLst>
            <a:glow rad="127000">
              <a:schemeClr val="accent1">
                <a:alpha val="0"/>
              </a:schemeClr>
            </a:glow>
            <a:reflection stA="45000" endPos="0" dist="50800" dir="5400000" sy="-100000" algn="bl" rotWithShape="0"/>
          </a:effectLst>
        </p:grpSpPr>
        <p:sp>
          <p:nvSpPr>
            <p:cNvPr id="10" name="AutoShape 30"/>
            <p:cNvSpPr>
              <a:spLocks noChangeArrowheads="1"/>
            </p:cNvSpPr>
            <p:nvPr/>
          </p:nvSpPr>
          <p:spPr bwMode="gray">
            <a:xfrm>
              <a:off x="720" y="1392"/>
              <a:ext cx="4058" cy="480"/>
            </a:xfrm>
            <a:prstGeom prst="roundRect">
              <a:avLst>
                <a:gd name="adj" fmla="val 17509"/>
              </a:avLst>
            </a:prstGeom>
            <a:noFill/>
            <a:ln w="9525">
              <a:noFill/>
              <a:round/>
              <a:headEnd/>
              <a:tailEnd/>
            </a:ln>
            <a:effectLst/>
          </p:spPr>
          <p:txBody>
            <a:bodyPr wrap="none" anchor="ctr"/>
            <a:lstStyle/>
            <a:p>
              <a:pPr>
                <a:defRPr/>
              </a:pPr>
              <a:endParaRPr lang="zh-CN" altLang="en-US">
                <a:solidFill>
                  <a:srgbClr val="000000"/>
                </a:solidFill>
                <a:ea typeface="宋体" charset="-122"/>
              </a:endParaRPr>
            </a:p>
          </p:txBody>
        </p:sp>
        <p:grpSp>
          <p:nvGrpSpPr>
            <p:cNvPr id="11" name="Group 31"/>
            <p:cNvGrpSpPr>
              <a:grpSpLocks/>
            </p:cNvGrpSpPr>
            <p:nvPr/>
          </p:nvGrpSpPr>
          <p:grpSpPr bwMode="auto">
            <a:xfrm>
              <a:off x="730" y="1407"/>
              <a:ext cx="4043" cy="445"/>
              <a:chOff x="744" y="1407"/>
              <a:chExt cx="3988" cy="445"/>
            </a:xfrm>
          </p:grpSpPr>
          <p:sp>
            <p:nvSpPr>
              <p:cNvPr id="12" name="AutoShape 32"/>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sp>
            <p:nvSpPr>
              <p:cNvPr id="13" name="AutoShape 33"/>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rgbClr val="000000"/>
                  </a:solidFill>
                  <a:ea typeface="宋体" charset="-122"/>
                </a:endParaRPr>
              </a:p>
            </p:txBody>
          </p:sp>
        </p:grpSp>
      </p:grpSp>
      <p:sp>
        <p:nvSpPr>
          <p:cNvPr id="14" name="矩形 13"/>
          <p:cNvSpPr/>
          <p:nvPr/>
        </p:nvSpPr>
        <p:spPr bwMode="auto">
          <a:xfrm>
            <a:off x="827584" y="5085184"/>
            <a:ext cx="7884000" cy="648000"/>
          </a:xfrm>
          <a:prstGeom prst="rect">
            <a:avLst/>
          </a:prstGeom>
          <a:solidFill>
            <a:schemeClr val="bg1"/>
          </a:solidFill>
          <a:ln>
            <a:headEnd type="none" w="med" len="med"/>
            <a:tailEnd type="none" w="med" len="med"/>
          </a:ln>
        </p:spPr>
        <p:style>
          <a:lnRef idx="0">
            <a:schemeClr val="dk1"/>
          </a:lnRef>
          <a:fillRef idx="3">
            <a:schemeClr val="dk1"/>
          </a:fillRef>
          <a:effectRef idx="3">
            <a:schemeClr val="dk1"/>
          </a:effectRef>
          <a:fontRef idx="minor">
            <a:schemeClr val="lt1"/>
          </a:fontRef>
        </p:style>
        <p:txBody>
          <a:bodyPr/>
          <a:lstStyle/>
          <a:p>
            <a:pPr>
              <a:defRPr/>
            </a:pPr>
            <a:r>
              <a:rPr lang="en-US" altLang="zh-CN" sz="2800" b="1" dirty="0">
                <a:solidFill>
                  <a:srgbClr val="000000"/>
                </a:solidFill>
                <a:latin typeface="楷体" panose="02010609060101010101" pitchFamily="49" charset="-122"/>
                <a:ea typeface="楷体" panose="02010609060101010101" pitchFamily="49" charset="-122"/>
              </a:rPr>
              <a:t> 5、</a:t>
            </a:r>
            <a:r>
              <a:rPr lang="zh-CN" altLang="en-US" sz="2800" b="1" dirty="0">
                <a:solidFill>
                  <a:srgbClr val="000000"/>
                </a:solidFill>
                <a:latin typeface="楷体" panose="02010609060101010101" pitchFamily="49" charset="-122"/>
                <a:ea typeface="楷体" panose="02010609060101010101" pitchFamily="49" charset="-122"/>
              </a:rPr>
              <a:t>服务：各类投资方式的探索        </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规范</a:t>
            </a:r>
            <a:r>
              <a:rPr lang="en-US" altLang="zh-CN" sz="2800" b="1" dirty="0">
                <a:solidFill>
                  <a:srgbClr val="000000"/>
                </a:solidFill>
                <a:latin typeface="楷体" panose="02010609060101010101" pitchFamily="49" charset="-122"/>
                <a:ea typeface="楷体" panose="02010609060101010101" pitchFamily="49" charset="-122"/>
              </a:rPr>
              <a:t>)</a:t>
            </a:r>
            <a:endParaRPr lang="zh-CN" altLang="en-US" sz="2800" b="1" i="1" dirty="0">
              <a:solidFill>
                <a:srgbClr val="000000"/>
              </a:solidFill>
              <a:latin typeface="楷体" panose="02010609060101010101" pitchFamily="49" charset="-122"/>
              <a:ea typeface="楷体" panose="02010609060101010101" pitchFamily="49" charset="-122"/>
            </a:endParaRPr>
          </a:p>
        </p:txBody>
      </p:sp>
      <p:sp>
        <p:nvSpPr>
          <p:cNvPr id="15" name="矩形 14"/>
          <p:cNvSpPr/>
          <p:nvPr/>
        </p:nvSpPr>
        <p:spPr bwMode="auto">
          <a:xfrm>
            <a:off x="843595" y="2637413"/>
            <a:ext cx="7884000" cy="648000"/>
          </a:xfrm>
          <a:prstGeom prst="rect">
            <a:avLst/>
          </a:prstGeom>
          <a:solidFill>
            <a:schemeClr val="bg1"/>
          </a:solidFill>
          <a:ln>
            <a:headEnd type="none" w="med" len="med"/>
            <a:tailEnd type="none" w="med" len="med"/>
          </a:ln>
        </p:spPr>
        <p:style>
          <a:lnRef idx="0">
            <a:schemeClr val="dk1"/>
          </a:lnRef>
          <a:fillRef idx="3">
            <a:schemeClr val="dk1"/>
          </a:fillRef>
          <a:effectRef idx="3">
            <a:schemeClr val="dk1"/>
          </a:effectRef>
          <a:fontRef idx="minor">
            <a:schemeClr val="lt1"/>
          </a:fontRef>
        </p:style>
        <p:txBody>
          <a:bodyPr/>
          <a:lstStyle/>
          <a:p>
            <a:pPr>
              <a:defRPr/>
            </a:pPr>
            <a:r>
              <a:rPr lang="en-US" altLang="zh-CN" sz="2800" b="1" dirty="0">
                <a:solidFill>
                  <a:srgbClr val="000000"/>
                </a:solidFill>
                <a:latin typeface="楷体" panose="02010609060101010101" pitchFamily="49" charset="-122"/>
                <a:ea typeface="楷体" panose="02010609060101010101" pitchFamily="49" charset="-122"/>
              </a:rPr>
              <a:t> 2、</a:t>
            </a:r>
            <a:r>
              <a:rPr lang="zh-CN" altLang="en-US" sz="2800" b="1" dirty="0">
                <a:solidFill>
                  <a:srgbClr val="000000"/>
                </a:solidFill>
                <a:latin typeface="楷体" panose="02010609060101010101" pitchFamily="49" charset="-122"/>
                <a:ea typeface="楷体" panose="02010609060101010101" pitchFamily="49" charset="-122"/>
              </a:rPr>
              <a:t>行业：节能降耗新技术            </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精准</a:t>
            </a:r>
            <a:r>
              <a:rPr lang="en-US" altLang="zh-CN" sz="2800" b="1" dirty="0">
                <a:solidFill>
                  <a:srgbClr val="000000"/>
                </a:solidFill>
                <a:latin typeface="楷体" panose="02010609060101010101" pitchFamily="49" charset="-122"/>
                <a:ea typeface="楷体" panose="02010609060101010101" pitchFamily="49" charset="-122"/>
              </a:rPr>
              <a:t>)</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16" name="矩形 15"/>
          <p:cNvSpPr/>
          <p:nvPr/>
        </p:nvSpPr>
        <p:spPr bwMode="auto">
          <a:xfrm>
            <a:off x="843595" y="3471775"/>
            <a:ext cx="7884000" cy="648000"/>
          </a:xfrm>
          <a:prstGeom prst="rect">
            <a:avLst/>
          </a:prstGeom>
          <a:solidFill>
            <a:schemeClr val="bg1"/>
          </a:solidFill>
          <a:ln>
            <a:headEnd type="none" w="med" len="med"/>
            <a:tailEnd type="none" w="med" len="med"/>
          </a:ln>
        </p:spPr>
        <p:style>
          <a:lnRef idx="0">
            <a:schemeClr val="dk1"/>
          </a:lnRef>
          <a:fillRef idx="3">
            <a:schemeClr val="dk1"/>
          </a:fillRef>
          <a:effectRef idx="3">
            <a:schemeClr val="dk1"/>
          </a:effectRef>
          <a:fontRef idx="minor">
            <a:schemeClr val="lt1"/>
          </a:fontRef>
        </p:style>
        <p:txBody>
          <a:bodyPr/>
          <a:lstStyle/>
          <a:p>
            <a:pPr>
              <a:defRPr/>
            </a:pPr>
            <a:r>
              <a:rPr lang="en-US" altLang="zh-CN" sz="2800" b="1" dirty="0">
                <a:solidFill>
                  <a:srgbClr val="000000"/>
                </a:solidFill>
                <a:latin typeface="楷体" panose="02010609060101010101" pitchFamily="49" charset="-122"/>
                <a:ea typeface="楷体" panose="02010609060101010101" pitchFamily="49" charset="-122"/>
              </a:rPr>
              <a:t> 3、</a:t>
            </a:r>
            <a:r>
              <a:rPr lang="zh-CN" altLang="en-US" sz="2800" b="1" dirty="0">
                <a:solidFill>
                  <a:srgbClr val="000000"/>
                </a:solidFill>
                <a:latin typeface="楷体" panose="02010609060101010101" pitchFamily="49" charset="-122"/>
                <a:ea typeface="楷体" panose="02010609060101010101" pitchFamily="49" charset="-122"/>
              </a:rPr>
              <a:t>控制</a:t>
            </a:r>
            <a:r>
              <a:rPr lang="en-US" altLang="zh-CN" sz="2800" b="1" dirty="0">
                <a:solidFill>
                  <a:srgbClr val="000000"/>
                </a:solidFill>
                <a:latin typeface="楷体" panose="02010609060101010101" pitchFamily="49" charset="-122"/>
                <a:ea typeface="楷体" panose="02010609060101010101" pitchFamily="49" charset="-122"/>
                <a:sym typeface="Wingdings" panose="05000000000000000000" pitchFamily="2" charset="2"/>
              </a:rPr>
              <a:t>: </a:t>
            </a:r>
            <a:r>
              <a:rPr lang="zh-CN" altLang="en-US" sz="2800" b="1" dirty="0">
                <a:solidFill>
                  <a:srgbClr val="000000"/>
                </a:solidFill>
                <a:latin typeface="楷体" panose="02010609060101010101" pitchFamily="49" charset="-122"/>
                <a:ea typeface="楷体" panose="02010609060101010101" pitchFamily="49" charset="-122"/>
                <a:sym typeface="Wingdings" panose="05000000000000000000" pitchFamily="2" charset="2"/>
              </a:rPr>
              <a:t>智能化、网络化控制        </a:t>
            </a:r>
            <a:r>
              <a:rPr lang="en-US" altLang="zh-CN" sz="2800" b="1" dirty="0">
                <a:solidFill>
                  <a:srgbClr val="000000"/>
                </a:solidFill>
                <a:latin typeface="楷体" panose="02010609060101010101" pitchFamily="49" charset="-122"/>
                <a:ea typeface="楷体" panose="02010609060101010101" pitchFamily="49" charset="-122"/>
                <a:sym typeface="Wingdings" panose="05000000000000000000" pitchFamily="2" charset="2"/>
              </a:rPr>
              <a:t>(</a:t>
            </a:r>
            <a:r>
              <a:rPr lang="zh-CN" altLang="en-US" sz="2800" b="1" dirty="0">
                <a:solidFill>
                  <a:srgbClr val="000000"/>
                </a:solidFill>
                <a:latin typeface="楷体" panose="02010609060101010101" pitchFamily="49" charset="-122"/>
                <a:ea typeface="楷体" panose="02010609060101010101" pitchFamily="49" charset="-122"/>
                <a:sym typeface="Wingdings" panose="05000000000000000000" pitchFamily="2" charset="2"/>
              </a:rPr>
              <a:t>智能</a:t>
            </a:r>
            <a:r>
              <a:rPr lang="en-US" altLang="zh-CN" sz="2800" b="1" dirty="0">
                <a:solidFill>
                  <a:srgbClr val="000000"/>
                </a:solidFill>
                <a:latin typeface="楷体" panose="02010609060101010101" pitchFamily="49" charset="-122"/>
                <a:ea typeface="楷体" panose="02010609060101010101" pitchFamily="49" charset="-122"/>
                <a:sym typeface="Wingdings" panose="05000000000000000000" pitchFamily="2" charset="2"/>
              </a:rPr>
              <a:t>)</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17" name="矩形 16"/>
          <p:cNvSpPr/>
          <p:nvPr/>
        </p:nvSpPr>
        <p:spPr bwMode="auto">
          <a:xfrm>
            <a:off x="843595" y="1896232"/>
            <a:ext cx="7884000" cy="648000"/>
          </a:xfrm>
          <a:prstGeom prst="rect">
            <a:avLst/>
          </a:prstGeom>
          <a:solidFill>
            <a:schemeClr val="bg1"/>
          </a:solidFill>
          <a:ln>
            <a:headEnd type="none" w="med" len="med"/>
            <a:tailEnd type="none" w="med" len="med"/>
          </a:ln>
        </p:spPr>
        <p:style>
          <a:lnRef idx="0">
            <a:schemeClr val="dk1"/>
          </a:lnRef>
          <a:fillRef idx="3">
            <a:schemeClr val="dk1"/>
          </a:fillRef>
          <a:effectRef idx="3">
            <a:schemeClr val="dk1"/>
          </a:effectRef>
          <a:fontRef idx="minor">
            <a:schemeClr val="lt1"/>
          </a:fontRef>
        </p:style>
        <p:txBody>
          <a:bodyPr/>
          <a:lstStyle/>
          <a:p>
            <a:pPr>
              <a:defRPr/>
            </a:pPr>
            <a:r>
              <a:rPr lang="en-US" altLang="zh-CN" sz="2800" b="1" dirty="0">
                <a:solidFill>
                  <a:srgbClr val="000000"/>
                </a:solidFill>
                <a:latin typeface="楷体" panose="02010609060101010101" pitchFamily="49" charset="-122"/>
                <a:ea typeface="楷体" panose="02010609060101010101" pitchFamily="49" charset="-122"/>
              </a:rPr>
              <a:t> 1、</a:t>
            </a:r>
            <a:r>
              <a:rPr lang="zh-CN" altLang="zh-CN" sz="2800" b="1" dirty="0">
                <a:solidFill>
                  <a:srgbClr val="000000"/>
                </a:solidFill>
                <a:latin typeface="楷体" panose="02010609060101010101" pitchFamily="49" charset="-122"/>
                <a:ea typeface="楷体" panose="02010609060101010101" pitchFamily="49" charset="-122"/>
              </a:rPr>
              <a:t>人才</a:t>
            </a:r>
            <a:r>
              <a:rPr lang="zh-CN" altLang="en-US" sz="2800" b="1" dirty="0">
                <a:solidFill>
                  <a:srgbClr val="000000"/>
                </a:solidFill>
                <a:latin typeface="楷体" panose="02010609060101010101" pitchFamily="49" charset="-122"/>
                <a:ea typeface="楷体" panose="02010609060101010101" pitchFamily="49" charset="-122"/>
              </a:rPr>
              <a:t>：高端专业化技术人才        </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高薪</a:t>
            </a:r>
            <a:r>
              <a:rPr lang="en-US" altLang="zh-CN" sz="2800" b="1" dirty="0">
                <a:solidFill>
                  <a:srgbClr val="000000"/>
                </a:solidFill>
                <a:latin typeface="楷体" panose="02010609060101010101" pitchFamily="49" charset="-122"/>
                <a:ea typeface="楷体" panose="02010609060101010101" pitchFamily="49" charset="-122"/>
              </a:rPr>
              <a:t>)</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18" name="矩形 17"/>
          <p:cNvSpPr/>
          <p:nvPr/>
        </p:nvSpPr>
        <p:spPr bwMode="auto">
          <a:xfrm>
            <a:off x="827584" y="4250822"/>
            <a:ext cx="7884000" cy="648000"/>
          </a:xfrm>
          <a:prstGeom prst="rect">
            <a:avLst/>
          </a:prstGeom>
          <a:solidFill>
            <a:schemeClr val="bg1"/>
          </a:solidFill>
          <a:ln>
            <a:solidFill>
              <a:schemeClr val="accent1">
                <a:lumMod val="20000"/>
                <a:lumOff val="80000"/>
              </a:schemeClr>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a:lstStyle/>
          <a:p>
            <a:pPr>
              <a:defRPr/>
            </a:pPr>
            <a:r>
              <a:rPr lang="en-US" altLang="zh-CN" sz="2800" b="1" dirty="0">
                <a:solidFill>
                  <a:srgbClr val="000000"/>
                </a:solidFill>
                <a:latin typeface="楷体" panose="02010609060101010101" pitchFamily="49" charset="-122"/>
                <a:ea typeface="楷体" panose="02010609060101010101" pitchFamily="49" charset="-122"/>
              </a:rPr>
              <a:t> 4、</a:t>
            </a:r>
            <a:r>
              <a:rPr lang="zh-CN" altLang="en-US" sz="2800" b="1" dirty="0">
                <a:solidFill>
                  <a:srgbClr val="000000"/>
                </a:solidFill>
                <a:latin typeface="楷体" panose="02010609060101010101" pitchFamily="49" charset="-122"/>
                <a:ea typeface="楷体" panose="02010609060101010101" pitchFamily="49" charset="-122"/>
              </a:rPr>
              <a:t>设备：标准化、高度集成          </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高效</a:t>
            </a:r>
            <a:r>
              <a:rPr lang="en-US" altLang="zh-CN" sz="2800" b="1" dirty="0">
                <a:solidFill>
                  <a:srgbClr val="000000"/>
                </a:solidFill>
                <a:latin typeface="楷体" panose="02010609060101010101" pitchFamily="49" charset="-122"/>
                <a:ea typeface="楷体" panose="02010609060101010101" pitchFamily="49" charset="-122"/>
              </a:rPr>
              <a:t>)</a:t>
            </a:r>
            <a:endParaRPr lang="zh-CN" altLang="en-US" sz="2800" b="1" i="1" dirty="0">
              <a:solidFill>
                <a:srgbClr val="000000"/>
              </a:solidFill>
              <a:latin typeface="楷体" panose="02010609060101010101" pitchFamily="49" charset="-122"/>
              <a:ea typeface="楷体" panose="02010609060101010101" pitchFamily="49" charset="-122"/>
            </a:endParaRPr>
          </a:p>
        </p:txBody>
      </p:sp>
      <p:sp>
        <p:nvSpPr>
          <p:cNvPr id="56328" name="TextBox 48"/>
          <p:cNvSpPr txBox="1">
            <a:spLocks noChangeArrowheads="1"/>
          </p:cNvSpPr>
          <p:nvPr/>
        </p:nvSpPr>
        <p:spPr bwMode="auto">
          <a:xfrm>
            <a:off x="2589289" y="548938"/>
            <a:ext cx="4392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zh-CN" altLang="en-US" b="1" dirty="0" smtClean="0">
                <a:solidFill>
                  <a:srgbClr val="000099"/>
                </a:solidFill>
                <a:latin typeface="黑体" pitchFamily="49" charset="-122"/>
                <a:ea typeface="黑体" pitchFamily="49" charset="-122"/>
              </a:rPr>
              <a:t>水污染控制</a:t>
            </a:r>
            <a:r>
              <a:rPr lang="zh-CN" altLang="en-US" b="1" dirty="0">
                <a:solidFill>
                  <a:srgbClr val="000099"/>
                </a:solidFill>
                <a:latin typeface="黑体" pitchFamily="49" charset="-122"/>
                <a:ea typeface="黑体" pitchFamily="49" charset="-122"/>
              </a:rPr>
              <a:t>产业</a:t>
            </a:r>
          </a:p>
        </p:txBody>
      </p:sp>
      <p:sp>
        <p:nvSpPr>
          <p:cNvPr id="19" name="Text Box 3"/>
          <p:cNvSpPr txBox="1">
            <a:spLocks noChangeArrowheads="1"/>
          </p:cNvSpPr>
          <p:nvPr/>
        </p:nvSpPr>
        <p:spPr bwMode="auto">
          <a:xfrm>
            <a:off x="1" y="1"/>
            <a:ext cx="2700338" cy="627864"/>
          </a:xfrm>
          <a:prstGeom prst="rect">
            <a:avLst/>
          </a:prstGeom>
          <a:solidFill>
            <a:srgbClr val="0000FF">
              <a:alpha val="59999"/>
            </a:srgbClr>
          </a:solidFill>
          <a:ln w="9525">
            <a:noFill/>
            <a:miter lim="800000"/>
            <a:headEnd/>
            <a:tailEnd/>
          </a:ln>
        </p:spPr>
        <p:txBody>
          <a:bodyPr tIns="0" bIns="0">
            <a:spAutoFit/>
          </a:bodyPr>
          <a:lstStyle/>
          <a:p>
            <a:pPr marL="447675" indent="-355600" algn="ctr">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a:solidFill>
                  <a:srgbClr val="FFFFFF"/>
                </a:solidFill>
                <a:ea typeface="华文行楷" pitchFamily="2" charset="-122"/>
              </a:rPr>
              <a:t>水污染控制        </a:t>
            </a:r>
          </a:p>
        </p:txBody>
      </p:sp>
      <p:sp>
        <p:nvSpPr>
          <p:cNvPr id="2" name="灯片编号占位符 1"/>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35</a:t>
            </a:fld>
            <a:endParaRPr lang="en-US" altLang="zh-CN">
              <a:solidFill>
                <a:srgbClr val="000000"/>
              </a:solidFill>
            </a:endParaRPr>
          </a:p>
        </p:txBody>
      </p:sp>
    </p:spTree>
    <p:extLst>
      <p:ext uri="{BB962C8B-B14F-4D97-AF65-F5344CB8AC3E}">
        <p14:creationId xmlns:p14="http://schemas.microsoft.com/office/powerpoint/2010/main" val="29392974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1277635" y="1293819"/>
            <a:ext cx="6117748" cy="4583455"/>
          </a:xfrm>
          <a:prstGeom prst="rect">
            <a:avLst/>
          </a:prstGeom>
        </p:spPr>
      </p:pic>
      <p:sp>
        <p:nvSpPr>
          <p:cNvPr id="13" name="Text Box 2"/>
          <p:cNvSpPr txBox="1">
            <a:spLocks noChangeArrowheads="1"/>
          </p:cNvSpPr>
          <p:nvPr/>
        </p:nvSpPr>
        <p:spPr bwMode="auto">
          <a:xfrm>
            <a:off x="1366371" y="652469"/>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graphicFrame>
        <p:nvGraphicFramePr>
          <p:cNvPr id="9" name="表格 8"/>
          <p:cNvGraphicFramePr>
            <a:graphicFrameLocks noGrp="1"/>
          </p:cNvGraphicFramePr>
          <p:nvPr>
            <p:extLst>
              <p:ext uri="{D42A27DB-BD31-4B8C-83A1-F6EECF244321}">
                <p14:modId xmlns:p14="http://schemas.microsoft.com/office/powerpoint/2010/main" val="2371650000"/>
              </p:ext>
            </p:extLst>
          </p:nvPr>
        </p:nvGraphicFramePr>
        <p:xfrm>
          <a:off x="4881236" y="5229200"/>
          <a:ext cx="2514148" cy="1097280"/>
        </p:xfrm>
        <a:graphic>
          <a:graphicData uri="http://schemas.openxmlformats.org/drawingml/2006/table">
            <a:tbl>
              <a:tblPr firstRow="1" bandRow="1">
                <a:tableStyleId>{2D5ABB26-0587-4C30-8999-92F81FD0307C}</a:tableStyleId>
              </a:tblPr>
              <a:tblGrid>
                <a:gridCol w="628537"/>
                <a:gridCol w="628537"/>
                <a:gridCol w="628537"/>
                <a:gridCol w="628537"/>
              </a:tblGrid>
              <a:tr h="297588">
                <a:tc>
                  <a:txBody>
                    <a:bodyPr/>
                    <a:lstStyle/>
                    <a:p>
                      <a:pPr algn="ctr"/>
                      <a:r>
                        <a:rPr lang="en-US" altLang="zh-CN" dirty="0" smtClean="0">
                          <a:latin typeface="Times New Roman" panose="02020603050405020304" pitchFamily="18" charset="0"/>
                          <a:cs typeface="Times New Roman" panose="02020603050405020304" pitchFamily="18" charset="0"/>
                        </a:rPr>
                        <a:t>III</a:t>
                      </a:r>
                      <a:r>
                        <a:rPr lang="zh-CN" altLang="en-US" dirty="0" smtClean="0">
                          <a:latin typeface="Times New Roman" panose="02020603050405020304" pitchFamily="18" charset="0"/>
                          <a:cs typeface="Times New Roman" panose="02020603050405020304" pitchFamily="18" charset="0"/>
                        </a:rPr>
                        <a:t>类</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1.0</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0.2</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1.0</a:t>
                      </a:r>
                      <a:endParaRPr lang="zh-CN" altLang="en-US" dirty="0">
                        <a:latin typeface="Times New Roman" panose="02020603050405020304" pitchFamily="18" charset="0"/>
                        <a:cs typeface="Times New Roman" panose="02020603050405020304" pitchFamily="18" charset="0"/>
                      </a:endParaRPr>
                    </a:p>
                  </a:txBody>
                  <a:tcPr marL="68580" marR="68580" anchor="ctr"/>
                </a:tc>
              </a:tr>
              <a:tr h="297588">
                <a:tc>
                  <a:txBody>
                    <a:bodyPr/>
                    <a:lstStyle/>
                    <a:p>
                      <a:pPr algn="ctr"/>
                      <a:r>
                        <a:rPr lang="en-US" altLang="zh-CN" dirty="0" smtClean="0">
                          <a:latin typeface="Times New Roman" panose="02020603050405020304" pitchFamily="18" charset="0"/>
                          <a:cs typeface="Times New Roman" panose="02020603050405020304" pitchFamily="18" charset="0"/>
                        </a:rPr>
                        <a:t>IV</a:t>
                      </a:r>
                      <a:r>
                        <a:rPr lang="zh-CN" altLang="en-US" dirty="0" smtClean="0">
                          <a:latin typeface="Times New Roman" panose="02020603050405020304" pitchFamily="18" charset="0"/>
                          <a:cs typeface="Times New Roman" panose="02020603050405020304" pitchFamily="18" charset="0"/>
                        </a:rPr>
                        <a:t>类</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1.5</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0.3</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1.5</a:t>
                      </a:r>
                      <a:endParaRPr lang="zh-CN" altLang="en-US" dirty="0">
                        <a:latin typeface="Times New Roman" panose="02020603050405020304" pitchFamily="18" charset="0"/>
                        <a:cs typeface="Times New Roman" panose="02020603050405020304" pitchFamily="18" charset="0"/>
                      </a:endParaRPr>
                    </a:p>
                  </a:txBody>
                  <a:tcPr marL="68580" marR="68580" anchor="ctr"/>
                </a:tc>
              </a:tr>
              <a:tr h="297588">
                <a:tc>
                  <a:txBody>
                    <a:bodyPr/>
                    <a:lstStyle/>
                    <a:p>
                      <a:pPr algn="ctr"/>
                      <a:r>
                        <a:rPr lang="en-US" altLang="zh-CN" dirty="0" smtClean="0">
                          <a:latin typeface="Times New Roman" panose="02020603050405020304" pitchFamily="18" charset="0"/>
                          <a:cs typeface="Times New Roman" panose="02020603050405020304" pitchFamily="18" charset="0"/>
                        </a:rPr>
                        <a:t>V</a:t>
                      </a:r>
                      <a:r>
                        <a:rPr lang="zh-CN" altLang="en-US" dirty="0" smtClean="0">
                          <a:latin typeface="Times New Roman" panose="02020603050405020304" pitchFamily="18" charset="0"/>
                          <a:cs typeface="Times New Roman" panose="02020603050405020304" pitchFamily="18" charset="0"/>
                        </a:rPr>
                        <a:t>类</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2.0</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0.4</a:t>
                      </a:r>
                      <a:endParaRPr lang="zh-CN" altLang="en-US" dirty="0">
                        <a:latin typeface="Times New Roman" panose="02020603050405020304" pitchFamily="18" charset="0"/>
                        <a:cs typeface="Times New Roman" panose="02020603050405020304" pitchFamily="18" charset="0"/>
                      </a:endParaRPr>
                    </a:p>
                  </a:txBody>
                  <a:tcPr marL="68580" marR="68580" anchor="ctr"/>
                </a:tc>
                <a:tc>
                  <a:txBody>
                    <a:bodyPr/>
                    <a:lstStyle/>
                    <a:p>
                      <a:pPr algn="ctr"/>
                      <a:r>
                        <a:rPr lang="en-US" altLang="zh-CN" dirty="0" smtClean="0">
                          <a:latin typeface="Times New Roman" panose="02020603050405020304" pitchFamily="18" charset="0"/>
                          <a:cs typeface="Times New Roman" panose="02020603050405020304" pitchFamily="18" charset="0"/>
                        </a:rPr>
                        <a:t>2.0</a:t>
                      </a:r>
                      <a:endParaRPr lang="zh-CN" altLang="en-US" dirty="0">
                        <a:latin typeface="Times New Roman" panose="02020603050405020304" pitchFamily="18" charset="0"/>
                        <a:cs typeface="Times New Roman" panose="02020603050405020304" pitchFamily="18" charset="0"/>
                      </a:endParaRPr>
                    </a:p>
                  </a:txBody>
                  <a:tcPr marL="68580" marR="68580" anchor="ctr"/>
                </a:tc>
              </a:tr>
            </a:tbl>
          </a:graphicData>
        </a:graphic>
      </p:graphicFrame>
      <p:sp>
        <p:nvSpPr>
          <p:cNvPr id="5"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2" name="灯片编号占位符 1"/>
          <p:cNvSpPr>
            <a:spLocks noGrp="1"/>
          </p:cNvSpPr>
          <p:nvPr>
            <p:ph type="sldNum" sz="quarter" idx="12"/>
          </p:nvPr>
        </p:nvSpPr>
        <p:spPr/>
        <p:txBody>
          <a:bodyPr/>
          <a:lstStyle/>
          <a:p>
            <a:fld id="{9D5E852E-01E1-487B-B0CF-0E5901FA4F5B}" type="slidenum">
              <a:rPr lang="en-US" altLang="zh-CN" smtClean="0"/>
              <a:pPr/>
              <a:t>36</a:t>
            </a:fld>
            <a:endParaRPr lang="en-US" altLang="zh-CN"/>
          </a:p>
        </p:txBody>
      </p:sp>
    </p:spTree>
    <p:extLst>
      <p:ext uri="{BB962C8B-B14F-4D97-AF65-F5344CB8AC3E}">
        <p14:creationId xmlns:p14="http://schemas.microsoft.com/office/powerpoint/2010/main" val="3137051569"/>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pic>
        <p:nvPicPr>
          <p:cNvPr id="2" name="图片 1"/>
          <p:cNvPicPr>
            <a:picLocks noChangeAspect="1"/>
          </p:cNvPicPr>
          <p:nvPr/>
        </p:nvPicPr>
        <p:blipFill>
          <a:blip r:embed="rId3"/>
          <a:stretch>
            <a:fillRect/>
          </a:stretch>
        </p:blipFill>
        <p:spPr>
          <a:xfrm>
            <a:off x="1239658" y="1628802"/>
            <a:ext cx="6461912" cy="5113087"/>
          </a:xfrm>
          <a:prstGeom prst="rect">
            <a:avLst/>
          </a:prstGeom>
        </p:spPr>
      </p:pic>
      <p:sp>
        <p:nvSpPr>
          <p:cNvPr id="4"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37</a:t>
            </a:fld>
            <a:endParaRPr lang="en-US" altLang="zh-CN"/>
          </a:p>
        </p:txBody>
      </p:sp>
    </p:spTree>
    <p:extLst>
      <p:ext uri="{BB962C8B-B14F-4D97-AF65-F5344CB8AC3E}">
        <p14:creationId xmlns:p14="http://schemas.microsoft.com/office/powerpoint/2010/main" val="3174671960"/>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pic>
        <p:nvPicPr>
          <p:cNvPr id="2" name="图片 1"/>
          <p:cNvPicPr>
            <a:picLocks noChangeAspect="1"/>
          </p:cNvPicPr>
          <p:nvPr/>
        </p:nvPicPr>
        <p:blipFill>
          <a:blip r:embed="rId3"/>
          <a:stretch>
            <a:fillRect/>
          </a:stretch>
        </p:blipFill>
        <p:spPr>
          <a:xfrm>
            <a:off x="1162237" y="1293005"/>
            <a:ext cx="6447625" cy="5470712"/>
          </a:xfrm>
          <a:prstGeom prst="rect">
            <a:avLst/>
          </a:prstGeom>
        </p:spPr>
      </p:pic>
      <p:sp>
        <p:nvSpPr>
          <p:cNvPr id="4"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38</a:t>
            </a:fld>
            <a:endParaRPr lang="en-US" altLang="zh-CN"/>
          </a:p>
        </p:txBody>
      </p:sp>
    </p:spTree>
    <p:extLst>
      <p:ext uri="{BB962C8B-B14F-4D97-AF65-F5344CB8AC3E}">
        <p14:creationId xmlns:p14="http://schemas.microsoft.com/office/powerpoint/2010/main" val="598686967"/>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pic>
        <p:nvPicPr>
          <p:cNvPr id="2" name="图片 1"/>
          <p:cNvPicPr>
            <a:picLocks noChangeAspect="1"/>
          </p:cNvPicPr>
          <p:nvPr/>
        </p:nvPicPr>
        <p:blipFill>
          <a:blip r:embed="rId3"/>
          <a:stretch>
            <a:fillRect/>
          </a:stretch>
        </p:blipFill>
        <p:spPr>
          <a:xfrm>
            <a:off x="1273439" y="1273985"/>
            <a:ext cx="6436481" cy="5472445"/>
          </a:xfrm>
          <a:prstGeom prst="rect">
            <a:avLst/>
          </a:prstGeom>
        </p:spPr>
      </p:pic>
      <p:sp>
        <p:nvSpPr>
          <p:cNvPr id="4"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39</a:t>
            </a:fld>
            <a:endParaRPr lang="en-US" altLang="zh-CN"/>
          </a:p>
        </p:txBody>
      </p:sp>
    </p:spTree>
    <p:extLst>
      <p:ext uri="{BB962C8B-B14F-4D97-AF65-F5344CB8AC3E}">
        <p14:creationId xmlns:p14="http://schemas.microsoft.com/office/powerpoint/2010/main" val="1643283348"/>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9970" name="Text Box 2"/>
          <p:cNvSpPr txBox="1">
            <a:spLocks noChangeArrowheads="1"/>
          </p:cNvSpPr>
          <p:nvPr/>
        </p:nvSpPr>
        <p:spPr bwMode="auto">
          <a:xfrm>
            <a:off x="611188" y="981075"/>
            <a:ext cx="7991475" cy="5381625"/>
          </a:xfrm>
          <a:prstGeom prst="rect">
            <a:avLst/>
          </a:prstGeom>
          <a:solidFill>
            <a:schemeClr val="bg1"/>
          </a:solidFill>
          <a:ln w="9525">
            <a:noFill/>
            <a:miter lim="800000"/>
            <a:headEnd/>
            <a:tailEnd/>
          </a:ln>
        </p:spPr>
        <p:txBody>
          <a:bodyPr>
            <a:spAutoFit/>
          </a:bodyPr>
          <a:lstStyle/>
          <a:p>
            <a:pPr>
              <a:spcBef>
                <a:spcPct val="50000"/>
              </a:spcBef>
            </a:pPr>
            <a:r>
              <a:rPr lang="zh-CN" altLang="en-US" sz="2000" b="1">
                <a:solidFill>
                  <a:srgbClr val="FF0000"/>
                </a:solidFill>
                <a:latin typeface="Times New Roman" pitchFamily="18" charset="0"/>
                <a:ea typeface="楷体_GB2312" pitchFamily="49" charset="-122"/>
              </a:rPr>
              <a:t>我国已经颁布执行的水质标准有</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地表水环境质量标准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 3838-2002</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地下水环境质量标准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GB/T14848-93</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海水水质标准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GB3097-1997</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渔业水质标准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 11609-89</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农业灌溉水质标准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 5084-92</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生活饮用水卫生标准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 5749-1986</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FF0000"/>
                </a:solidFill>
                <a:latin typeface="Times New Roman" pitchFamily="18" charset="0"/>
                <a:ea typeface="楷体_GB2312" pitchFamily="49" charset="-122"/>
              </a:rPr>
              <a:t>控制水体污染物排放的标准包括</a:t>
            </a:r>
          </a:p>
          <a:p>
            <a:pPr>
              <a:spcBef>
                <a:spcPct val="50000"/>
              </a:spcBef>
            </a:pPr>
            <a:r>
              <a:rPr lang="zh-CN" altLang="en-US" sz="2000" b="1">
                <a:solidFill>
                  <a:srgbClr val="0000FF"/>
                </a:solidFill>
                <a:latin typeface="Times New Roman" pitchFamily="18" charset="0"/>
                <a:ea typeface="楷体_GB2312" pitchFamily="49" charset="-122"/>
              </a:rPr>
              <a:t>         </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污水综合排放标准</a:t>
            </a:r>
            <a:r>
              <a:rPr lang="en-US" altLang="zh-CN" sz="2000"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a:t>
            </a:r>
            <a:r>
              <a:rPr lang="en-US" altLang="zh-CN" sz="2000" b="1">
                <a:solidFill>
                  <a:srgbClr val="0000FF"/>
                </a:solidFill>
                <a:latin typeface="Times New Roman" pitchFamily="18" charset="0"/>
                <a:ea typeface="楷体_GB2312" pitchFamily="49" charset="-122"/>
              </a:rPr>
              <a:t>GB 8978-1996 </a:t>
            </a:r>
            <a:r>
              <a:rPr lang="zh-CN" altLang="en-US" sz="2000" b="1">
                <a:solidFill>
                  <a:srgbClr val="0000FF"/>
                </a:solidFill>
                <a:latin typeface="Times New Roman" pitchFamily="18" charset="0"/>
                <a:ea typeface="楷体_GB2312" pitchFamily="49" charset="-122"/>
              </a:rPr>
              <a:t>）</a:t>
            </a:r>
          </a:p>
          <a:p>
            <a:pPr>
              <a:spcBef>
                <a:spcPct val="50000"/>
              </a:spcBef>
            </a:pPr>
            <a:r>
              <a:rPr lang="zh-CN" altLang="en-US" sz="2000" b="1">
                <a:solidFill>
                  <a:srgbClr val="0000FF"/>
                </a:solidFill>
                <a:latin typeface="Times New Roman" pitchFamily="18" charset="0"/>
                <a:ea typeface="楷体_GB2312" pitchFamily="49" charset="-122"/>
              </a:rPr>
              <a:t>          各行业废水污染物排放标准，如：</a:t>
            </a:r>
          </a:p>
          <a:p>
            <a:pPr>
              <a:spcBef>
                <a:spcPct val="50000"/>
              </a:spcBef>
            </a:pPr>
            <a:r>
              <a:rPr lang="zh-CN" altLang="en-US" b="1">
                <a:solidFill>
                  <a:srgbClr val="0000FF"/>
                </a:solidFill>
                <a:latin typeface="Times New Roman" pitchFamily="18" charset="0"/>
                <a:ea typeface="楷体_GB2312" pitchFamily="49" charset="-122"/>
              </a:rPr>
              <a:t>               </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造纸工业水污染物排放标准</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a:t>
            </a:r>
            <a:r>
              <a:rPr lang="en-US" altLang="zh-CN" b="1">
                <a:solidFill>
                  <a:srgbClr val="0000FF"/>
                </a:solidFill>
                <a:latin typeface="Times New Roman" pitchFamily="18" charset="0"/>
                <a:ea typeface="楷体_GB2312" pitchFamily="49" charset="-122"/>
              </a:rPr>
              <a:t>GB 3544-92</a:t>
            </a:r>
            <a:r>
              <a:rPr lang="zh-CN" altLang="en-US" b="1">
                <a:solidFill>
                  <a:srgbClr val="0000FF"/>
                </a:solidFill>
                <a:latin typeface="Times New Roman" pitchFamily="18" charset="0"/>
                <a:ea typeface="楷体_GB2312" pitchFamily="49" charset="-122"/>
              </a:rPr>
              <a:t>）</a:t>
            </a:r>
          </a:p>
          <a:p>
            <a:pPr>
              <a:spcBef>
                <a:spcPct val="50000"/>
              </a:spcBef>
            </a:pPr>
            <a:r>
              <a:rPr lang="zh-CN" altLang="en-US" b="1">
                <a:solidFill>
                  <a:srgbClr val="0000FF"/>
                </a:solidFill>
                <a:latin typeface="Times New Roman" pitchFamily="18" charset="0"/>
                <a:ea typeface="楷体_GB2312" pitchFamily="49" charset="-122"/>
              </a:rPr>
              <a:t>               </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钢铁工业水污染物排放标准</a:t>
            </a:r>
            <a:r>
              <a:rPr lang="en-US" altLang="zh-CN" b="1">
                <a:solidFill>
                  <a:srgbClr val="0000FF"/>
                </a:solidFill>
                <a:latin typeface="Times New Roman" pitchFamily="18" charset="0"/>
                <a:ea typeface="楷体_GB2312" pitchFamily="49" charset="-122"/>
              </a:rPr>
              <a:t>》</a:t>
            </a:r>
            <a:r>
              <a:rPr lang="zh-CN" altLang="en-US" b="1">
                <a:solidFill>
                  <a:srgbClr val="0000FF"/>
                </a:solidFill>
                <a:latin typeface="Times New Roman" pitchFamily="18" charset="0"/>
                <a:ea typeface="楷体_GB2312" pitchFamily="49" charset="-122"/>
              </a:rPr>
              <a:t>（ </a:t>
            </a:r>
            <a:r>
              <a:rPr lang="en-US" altLang="zh-CN" b="1">
                <a:solidFill>
                  <a:srgbClr val="0000FF"/>
                </a:solidFill>
                <a:latin typeface="Times New Roman" pitchFamily="18" charset="0"/>
                <a:ea typeface="楷体_GB2312" pitchFamily="49" charset="-122"/>
              </a:rPr>
              <a:t>GB 13456-92 </a:t>
            </a:r>
            <a:r>
              <a:rPr lang="zh-CN" altLang="en-US" b="1">
                <a:solidFill>
                  <a:srgbClr val="0000FF"/>
                </a:solidFill>
                <a:latin typeface="Times New Roman" pitchFamily="18" charset="0"/>
                <a:ea typeface="楷体_GB2312" pitchFamily="49" charset="-122"/>
              </a:rPr>
              <a:t>）</a:t>
            </a:r>
            <a:r>
              <a:rPr lang="zh-CN" altLang="en-US" sz="2000" b="1">
                <a:solidFill>
                  <a:srgbClr val="0000FF"/>
                </a:solidFill>
                <a:latin typeface="Times New Roman" pitchFamily="18" charset="0"/>
                <a:ea typeface="楷体_GB2312" pitchFamily="49" charset="-122"/>
              </a:rPr>
              <a:t> </a:t>
            </a:r>
            <a:r>
              <a:rPr lang="zh-CN" altLang="en-US" sz="2000">
                <a:solidFill>
                  <a:srgbClr val="0000FF"/>
                </a:solidFill>
                <a:latin typeface="Times New Roman" pitchFamily="18" charset="0"/>
                <a:ea typeface="楷体_GB2312" pitchFamily="49" charset="-122"/>
              </a:rPr>
              <a:t> </a:t>
            </a:r>
          </a:p>
        </p:txBody>
      </p:sp>
      <p:sp>
        <p:nvSpPr>
          <p:cNvPr id="64515" name="Text Box 3"/>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4</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9970"/>
                                        </p:tgtEl>
                                        <p:attrNameLst>
                                          <p:attrName>style.visibility</p:attrName>
                                        </p:attrNameLst>
                                      </p:cBhvr>
                                      <p:to>
                                        <p:strVal val="visible"/>
                                      </p:to>
                                    </p:set>
                                    <p:animEffect transition="in" filter="slide(fromBottom)">
                                      <p:cBhvr>
                                        <p:cTn id="7" dur="500"/>
                                        <p:tgtEl>
                                          <p:spTgt spid="339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pic>
        <p:nvPicPr>
          <p:cNvPr id="2" name="图片 1"/>
          <p:cNvPicPr>
            <a:picLocks noChangeAspect="1"/>
          </p:cNvPicPr>
          <p:nvPr/>
        </p:nvPicPr>
        <p:blipFill>
          <a:blip r:embed="rId3"/>
          <a:stretch>
            <a:fillRect/>
          </a:stretch>
        </p:blipFill>
        <p:spPr>
          <a:xfrm>
            <a:off x="1224977" y="1348560"/>
            <a:ext cx="6479771" cy="5500247"/>
          </a:xfrm>
          <a:prstGeom prst="rect">
            <a:avLst/>
          </a:prstGeom>
        </p:spPr>
      </p:pic>
      <p:sp>
        <p:nvSpPr>
          <p:cNvPr id="4"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40</a:t>
            </a:fld>
            <a:endParaRPr lang="en-US" altLang="zh-CN"/>
          </a:p>
        </p:txBody>
      </p:sp>
    </p:spTree>
    <p:extLst>
      <p:ext uri="{BB962C8B-B14F-4D97-AF65-F5344CB8AC3E}">
        <p14:creationId xmlns:p14="http://schemas.microsoft.com/office/powerpoint/2010/main" val="1010308192"/>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pic>
        <p:nvPicPr>
          <p:cNvPr id="3" name="图片 2"/>
          <p:cNvPicPr>
            <a:picLocks noChangeAspect="1"/>
          </p:cNvPicPr>
          <p:nvPr/>
        </p:nvPicPr>
        <p:blipFill>
          <a:blip r:embed="rId3"/>
          <a:stretch>
            <a:fillRect/>
          </a:stretch>
        </p:blipFill>
        <p:spPr>
          <a:xfrm>
            <a:off x="1685925" y="1962150"/>
            <a:ext cx="5772150" cy="2933700"/>
          </a:xfrm>
          <a:prstGeom prst="rect">
            <a:avLst/>
          </a:prstGeom>
        </p:spPr>
      </p:pic>
      <p:sp>
        <p:nvSpPr>
          <p:cNvPr id="4" name="文本框 3"/>
          <p:cNvSpPr txBox="1"/>
          <p:nvPr/>
        </p:nvSpPr>
        <p:spPr>
          <a:xfrm>
            <a:off x="1925706" y="1381261"/>
            <a:ext cx="5292588"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Clr>
                <a:srgbClr val="0000FF"/>
              </a:buClr>
              <a:buFont typeface="Wingdings" panose="05000000000000000000" pitchFamily="2" charset="2"/>
              <a:buChar char="Ø"/>
            </a:pPr>
            <a:r>
              <a:rPr lang="zh-CN" altLang="en-US" sz="2800" dirty="0">
                <a:solidFill>
                  <a:prstClr val="black"/>
                </a:solidFill>
                <a:latin typeface="黑体" panose="02010609060101010101" pitchFamily="49" charset="-122"/>
                <a:ea typeface="黑体" panose="02010609060101010101" pitchFamily="49" charset="-122"/>
              </a:rPr>
              <a:t>河道湿地构建前后变化</a:t>
            </a:r>
          </a:p>
        </p:txBody>
      </p:sp>
      <p:sp>
        <p:nvSpPr>
          <p:cNvPr id="5" name="文本框 4"/>
          <p:cNvSpPr txBox="1"/>
          <p:nvPr/>
        </p:nvSpPr>
        <p:spPr>
          <a:xfrm>
            <a:off x="2681790" y="5157194"/>
            <a:ext cx="4158462" cy="461665"/>
          </a:xfrm>
          <a:prstGeom prst="rect">
            <a:avLst/>
          </a:prstGeom>
          <a:noFill/>
        </p:spPr>
        <p:txBody>
          <a:bodyPr wrap="square" rtlCol="0">
            <a:spAutoFit/>
          </a:bodyPr>
          <a:lstStyle/>
          <a:p>
            <a:pPr algn="ctr"/>
            <a:r>
              <a:rPr lang="en-US" altLang="zh-CN" sz="2400" dirty="0">
                <a:solidFill>
                  <a:prstClr val="black"/>
                </a:solidFill>
                <a:ea typeface="宋体"/>
              </a:rPr>
              <a:t>4</a:t>
            </a:r>
            <a:r>
              <a:rPr lang="zh-CN" altLang="en-US" sz="2400" dirty="0">
                <a:solidFill>
                  <a:prstClr val="black"/>
                </a:solidFill>
                <a:ea typeface="宋体"/>
              </a:rPr>
              <a:t>级河道前后效果对比</a:t>
            </a:r>
          </a:p>
        </p:txBody>
      </p:sp>
      <p:sp>
        <p:nvSpPr>
          <p:cNvPr id="6"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2" name="灯片编号占位符 1"/>
          <p:cNvSpPr>
            <a:spLocks noGrp="1"/>
          </p:cNvSpPr>
          <p:nvPr>
            <p:ph type="sldNum" sz="quarter" idx="12"/>
          </p:nvPr>
        </p:nvSpPr>
        <p:spPr/>
        <p:txBody>
          <a:bodyPr/>
          <a:lstStyle/>
          <a:p>
            <a:fld id="{9D5E852E-01E1-487B-B0CF-0E5901FA4F5B}" type="slidenum">
              <a:rPr lang="en-US" altLang="zh-CN" smtClean="0"/>
              <a:pPr/>
              <a:t>41</a:t>
            </a:fld>
            <a:endParaRPr lang="en-US" altLang="zh-CN"/>
          </a:p>
        </p:txBody>
      </p:sp>
    </p:spTree>
    <p:extLst>
      <p:ext uri="{BB962C8B-B14F-4D97-AF65-F5344CB8AC3E}">
        <p14:creationId xmlns:p14="http://schemas.microsoft.com/office/powerpoint/2010/main" val="2010566063"/>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sp>
        <p:nvSpPr>
          <p:cNvPr id="4" name="文本框 3"/>
          <p:cNvSpPr txBox="1"/>
          <p:nvPr/>
        </p:nvSpPr>
        <p:spPr>
          <a:xfrm>
            <a:off x="1925706" y="1381261"/>
            <a:ext cx="5292588"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Clr>
                <a:srgbClr val="0000FF"/>
              </a:buClr>
              <a:buFont typeface="Wingdings" panose="05000000000000000000" pitchFamily="2" charset="2"/>
              <a:buChar char="Ø"/>
            </a:pPr>
            <a:r>
              <a:rPr lang="zh-CN" altLang="en-US" sz="2800" dirty="0">
                <a:solidFill>
                  <a:prstClr val="black"/>
                </a:solidFill>
                <a:latin typeface="黑体" panose="02010609060101010101" pitchFamily="49" charset="-122"/>
                <a:ea typeface="黑体" panose="02010609060101010101" pitchFamily="49" charset="-122"/>
              </a:rPr>
              <a:t>河道湿地构建前后变化</a:t>
            </a:r>
          </a:p>
        </p:txBody>
      </p:sp>
      <p:sp>
        <p:nvSpPr>
          <p:cNvPr id="5" name="文本框 4"/>
          <p:cNvSpPr txBox="1"/>
          <p:nvPr/>
        </p:nvSpPr>
        <p:spPr>
          <a:xfrm>
            <a:off x="2681790" y="5157194"/>
            <a:ext cx="4158462" cy="461665"/>
          </a:xfrm>
          <a:prstGeom prst="rect">
            <a:avLst/>
          </a:prstGeom>
          <a:noFill/>
        </p:spPr>
        <p:txBody>
          <a:bodyPr wrap="square" rtlCol="0">
            <a:spAutoFit/>
          </a:bodyPr>
          <a:lstStyle/>
          <a:p>
            <a:pPr algn="ctr"/>
            <a:r>
              <a:rPr lang="zh-CN" altLang="en-US" sz="2400" dirty="0">
                <a:solidFill>
                  <a:prstClr val="black"/>
                </a:solidFill>
                <a:ea typeface="宋体"/>
              </a:rPr>
              <a:t>荷花塘前后效果对比</a:t>
            </a:r>
          </a:p>
        </p:txBody>
      </p:sp>
      <p:pic>
        <p:nvPicPr>
          <p:cNvPr id="2" name="图片 1"/>
          <p:cNvPicPr>
            <a:picLocks noChangeAspect="1"/>
          </p:cNvPicPr>
          <p:nvPr/>
        </p:nvPicPr>
        <p:blipFill>
          <a:blip r:embed="rId3"/>
          <a:stretch>
            <a:fillRect/>
          </a:stretch>
        </p:blipFill>
        <p:spPr>
          <a:xfrm>
            <a:off x="1557338" y="1919289"/>
            <a:ext cx="6029325" cy="3019425"/>
          </a:xfrm>
          <a:prstGeom prst="rect">
            <a:avLst/>
          </a:prstGeom>
        </p:spPr>
      </p:pic>
      <p:sp>
        <p:nvSpPr>
          <p:cNvPr id="6"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42</a:t>
            </a:fld>
            <a:endParaRPr lang="en-US" altLang="zh-CN"/>
          </a:p>
        </p:txBody>
      </p:sp>
    </p:spTree>
    <p:extLst>
      <p:ext uri="{BB962C8B-B14F-4D97-AF65-F5344CB8AC3E}">
        <p14:creationId xmlns:p14="http://schemas.microsoft.com/office/powerpoint/2010/main" val="1670194393"/>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sp>
        <p:nvSpPr>
          <p:cNvPr id="4" name="文本框 3"/>
          <p:cNvSpPr txBox="1"/>
          <p:nvPr/>
        </p:nvSpPr>
        <p:spPr>
          <a:xfrm>
            <a:off x="1925706" y="1381261"/>
            <a:ext cx="5292588"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Clr>
                <a:srgbClr val="0000FF"/>
              </a:buClr>
              <a:buFont typeface="Wingdings" panose="05000000000000000000" pitchFamily="2" charset="2"/>
              <a:buChar char="Ø"/>
            </a:pPr>
            <a:r>
              <a:rPr lang="zh-CN" altLang="en-US" sz="2800" dirty="0">
                <a:solidFill>
                  <a:prstClr val="black"/>
                </a:solidFill>
                <a:latin typeface="黑体" panose="02010609060101010101" pitchFamily="49" charset="-122"/>
                <a:ea typeface="黑体" panose="02010609060101010101" pitchFamily="49" charset="-122"/>
              </a:rPr>
              <a:t>河道湿地构建前后变化</a:t>
            </a:r>
          </a:p>
        </p:txBody>
      </p:sp>
      <p:pic>
        <p:nvPicPr>
          <p:cNvPr id="6" name="图片 5"/>
          <p:cNvPicPr>
            <a:picLocks noChangeAspect="1"/>
          </p:cNvPicPr>
          <p:nvPr/>
        </p:nvPicPr>
        <p:blipFill>
          <a:blip r:embed="rId3"/>
          <a:stretch>
            <a:fillRect/>
          </a:stretch>
        </p:blipFill>
        <p:spPr>
          <a:xfrm>
            <a:off x="1510904" y="2276872"/>
            <a:ext cx="6122194" cy="3028950"/>
          </a:xfrm>
          <a:prstGeom prst="rect">
            <a:avLst/>
          </a:prstGeom>
        </p:spPr>
      </p:pic>
      <p:sp>
        <p:nvSpPr>
          <p:cNvPr id="9" name="文本框 8"/>
          <p:cNvSpPr txBox="1"/>
          <p:nvPr/>
        </p:nvSpPr>
        <p:spPr>
          <a:xfrm>
            <a:off x="791580" y="5268783"/>
            <a:ext cx="4158462" cy="461665"/>
          </a:xfrm>
          <a:prstGeom prst="rect">
            <a:avLst/>
          </a:prstGeom>
          <a:noFill/>
        </p:spPr>
        <p:txBody>
          <a:bodyPr wrap="square" rtlCol="0">
            <a:spAutoFit/>
          </a:bodyPr>
          <a:lstStyle/>
          <a:p>
            <a:pPr algn="ctr"/>
            <a:r>
              <a:rPr lang="zh-CN" altLang="en-US" sz="2400" dirty="0">
                <a:solidFill>
                  <a:prstClr val="black"/>
                </a:solidFill>
                <a:ea typeface="宋体"/>
              </a:rPr>
              <a:t>再力花</a:t>
            </a:r>
            <a:r>
              <a:rPr lang="en-US" altLang="zh-CN" sz="2400" dirty="0">
                <a:solidFill>
                  <a:prstClr val="black"/>
                </a:solidFill>
                <a:ea typeface="宋体"/>
              </a:rPr>
              <a:t>-</a:t>
            </a:r>
            <a:r>
              <a:rPr lang="zh-CN" altLang="en-US" sz="2400" dirty="0">
                <a:solidFill>
                  <a:prstClr val="black"/>
                </a:solidFill>
                <a:ea typeface="宋体"/>
              </a:rPr>
              <a:t>四叶萍群落</a:t>
            </a:r>
          </a:p>
        </p:txBody>
      </p:sp>
      <p:sp>
        <p:nvSpPr>
          <p:cNvPr id="10" name="文本框 9"/>
          <p:cNvSpPr txBox="1"/>
          <p:nvPr/>
        </p:nvSpPr>
        <p:spPr>
          <a:xfrm>
            <a:off x="3653898" y="5317641"/>
            <a:ext cx="4158462" cy="461665"/>
          </a:xfrm>
          <a:prstGeom prst="rect">
            <a:avLst/>
          </a:prstGeom>
          <a:noFill/>
        </p:spPr>
        <p:txBody>
          <a:bodyPr wrap="square" rtlCol="0">
            <a:spAutoFit/>
          </a:bodyPr>
          <a:lstStyle/>
          <a:p>
            <a:pPr algn="ctr"/>
            <a:r>
              <a:rPr lang="zh-CN" altLang="en-US" sz="2400" dirty="0">
                <a:solidFill>
                  <a:prstClr val="black"/>
                </a:solidFill>
                <a:ea typeface="宋体"/>
              </a:rPr>
              <a:t>荷花</a:t>
            </a:r>
            <a:r>
              <a:rPr lang="en-US" altLang="zh-CN" sz="2400" dirty="0">
                <a:solidFill>
                  <a:prstClr val="black"/>
                </a:solidFill>
                <a:ea typeface="宋体"/>
              </a:rPr>
              <a:t>-</a:t>
            </a:r>
            <a:r>
              <a:rPr lang="zh-CN" altLang="en-US" sz="2400" dirty="0">
                <a:solidFill>
                  <a:prstClr val="black"/>
                </a:solidFill>
                <a:ea typeface="宋体"/>
              </a:rPr>
              <a:t>轮叶黑藻群落</a:t>
            </a:r>
          </a:p>
        </p:txBody>
      </p:sp>
      <p:sp>
        <p:nvSpPr>
          <p:cNvPr id="7"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2" name="灯片编号占位符 1"/>
          <p:cNvSpPr>
            <a:spLocks noGrp="1"/>
          </p:cNvSpPr>
          <p:nvPr>
            <p:ph type="sldNum" sz="quarter" idx="12"/>
          </p:nvPr>
        </p:nvSpPr>
        <p:spPr/>
        <p:txBody>
          <a:bodyPr/>
          <a:lstStyle/>
          <a:p>
            <a:fld id="{9D5E852E-01E1-487B-B0CF-0E5901FA4F5B}" type="slidenum">
              <a:rPr lang="en-US" altLang="zh-CN" smtClean="0"/>
              <a:pPr/>
              <a:t>43</a:t>
            </a:fld>
            <a:endParaRPr lang="en-US" altLang="zh-CN"/>
          </a:p>
        </p:txBody>
      </p:sp>
    </p:spTree>
    <p:extLst>
      <p:ext uri="{BB962C8B-B14F-4D97-AF65-F5344CB8AC3E}">
        <p14:creationId xmlns:p14="http://schemas.microsoft.com/office/powerpoint/2010/main" val="2579004696"/>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282926" y="620688"/>
            <a:ext cx="6426994" cy="641350"/>
          </a:xfrm>
          <a:prstGeom prst="rect">
            <a:avLst/>
          </a:prstGeom>
          <a:noFill/>
          <a:ln w="9525">
            <a:solidFill>
              <a:schemeClr val="tx1"/>
            </a:solidFill>
            <a:miter lim="800000"/>
            <a:headEnd/>
            <a:tailEnd/>
          </a:ln>
        </p:spPr>
        <p:txBody>
          <a:bodyPr wrap="square">
            <a:spAutoFit/>
          </a:bodyPr>
          <a:lstStyle/>
          <a:p>
            <a:pPr algn="ctr"/>
            <a:r>
              <a:rPr kumimoji="1" lang="zh-CN" altLang="en-US" sz="3600" b="1" dirty="0">
                <a:solidFill>
                  <a:prstClr val="black">
                    <a:lumMod val="95000"/>
                    <a:lumOff val="5000"/>
                  </a:prstClr>
                </a:solidFill>
                <a:latin typeface="Times New Roman" pitchFamily="18" charset="0"/>
                <a:ea typeface="华文新魏" pitchFamily="2" charset="-122"/>
              </a:rPr>
              <a:t>南大仙林校区河道治理</a:t>
            </a:r>
          </a:p>
        </p:txBody>
      </p:sp>
      <p:sp>
        <p:nvSpPr>
          <p:cNvPr id="4" name="文本框 3"/>
          <p:cNvSpPr txBox="1"/>
          <p:nvPr/>
        </p:nvSpPr>
        <p:spPr>
          <a:xfrm>
            <a:off x="1925706" y="1381261"/>
            <a:ext cx="5292588"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Clr>
                <a:srgbClr val="0000FF"/>
              </a:buClr>
              <a:buFont typeface="Wingdings" panose="05000000000000000000" pitchFamily="2" charset="2"/>
              <a:buChar char="Ø"/>
            </a:pPr>
            <a:r>
              <a:rPr lang="zh-CN" altLang="en-US" sz="2800" dirty="0">
                <a:solidFill>
                  <a:prstClr val="black"/>
                </a:solidFill>
                <a:latin typeface="黑体" panose="02010609060101010101" pitchFamily="49" charset="-122"/>
                <a:ea typeface="黑体" panose="02010609060101010101" pitchFamily="49" charset="-122"/>
              </a:rPr>
              <a:t>河道湿地构建前后变化</a:t>
            </a:r>
          </a:p>
        </p:txBody>
      </p:sp>
      <p:sp>
        <p:nvSpPr>
          <p:cNvPr id="9" name="文本框 8"/>
          <p:cNvSpPr txBox="1"/>
          <p:nvPr/>
        </p:nvSpPr>
        <p:spPr>
          <a:xfrm>
            <a:off x="791580" y="5268783"/>
            <a:ext cx="4158462" cy="461665"/>
          </a:xfrm>
          <a:prstGeom prst="rect">
            <a:avLst/>
          </a:prstGeom>
          <a:noFill/>
        </p:spPr>
        <p:txBody>
          <a:bodyPr wrap="square" rtlCol="0">
            <a:spAutoFit/>
          </a:bodyPr>
          <a:lstStyle/>
          <a:p>
            <a:pPr algn="ctr"/>
            <a:r>
              <a:rPr lang="zh-CN" altLang="en-US" sz="2400" dirty="0">
                <a:solidFill>
                  <a:prstClr val="black"/>
                </a:solidFill>
                <a:ea typeface="宋体"/>
              </a:rPr>
              <a:t>微齿眼子菜</a:t>
            </a:r>
            <a:r>
              <a:rPr lang="en-US" altLang="zh-CN" sz="2400" dirty="0">
                <a:solidFill>
                  <a:prstClr val="black"/>
                </a:solidFill>
                <a:ea typeface="宋体"/>
              </a:rPr>
              <a:t>+</a:t>
            </a:r>
            <a:r>
              <a:rPr lang="zh-CN" altLang="en-US" sz="2400" dirty="0">
                <a:solidFill>
                  <a:prstClr val="black"/>
                </a:solidFill>
                <a:ea typeface="宋体"/>
              </a:rPr>
              <a:t>苦草群落</a:t>
            </a:r>
          </a:p>
        </p:txBody>
      </p:sp>
      <p:sp>
        <p:nvSpPr>
          <p:cNvPr id="10" name="文本框 9"/>
          <p:cNvSpPr txBox="1"/>
          <p:nvPr/>
        </p:nvSpPr>
        <p:spPr>
          <a:xfrm>
            <a:off x="3653898" y="5317641"/>
            <a:ext cx="4158462" cy="461665"/>
          </a:xfrm>
          <a:prstGeom prst="rect">
            <a:avLst/>
          </a:prstGeom>
          <a:noFill/>
        </p:spPr>
        <p:txBody>
          <a:bodyPr wrap="square" rtlCol="0">
            <a:spAutoFit/>
          </a:bodyPr>
          <a:lstStyle/>
          <a:p>
            <a:pPr algn="ctr"/>
            <a:r>
              <a:rPr lang="zh-CN" altLang="en-US" sz="2400" dirty="0">
                <a:solidFill>
                  <a:prstClr val="black"/>
                </a:solidFill>
                <a:ea typeface="宋体"/>
              </a:rPr>
              <a:t>轮叶黑藻单优群落</a:t>
            </a:r>
          </a:p>
        </p:txBody>
      </p:sp>
      <p:pic>
        <p:nvPicPr>
          <p:cNvPr id="2" name="图片 1"/>
          <p:cNvPicPr>
            <a:picLocks noChangeAspect="1"/>
          </p:cNvPicPr>
          <p:nvPr/>
        </p:nvPicPr>
        <p:blipFill>
          <a:blip r:embed="rId3"/>
          <a:stretch>
            <a:fillRect/>
          </a:stretch>
        </p:blipFill>
        <p:spPr>
          <a:xfrm>
            <a:off x="1693069" y="2163260"/>
            <a:ext cx="5757863" cy="2895600"/>
          </a:xfrm>
          <a:prstGeom prst="rect">
            <a:avLst/>
          </a:prstGeom>
        </p:spPr>
      </p:pic>
      <p:sp>
        <p:nvSpPr>
          <p:cNvPr id="7" name="Text Box 3"/>
          <p:cNvSpPr txBox="1">
            <a:spLocks noChangeArrowheads="1"/>
          </p:cNvSpPr>
          <p:nvPr/>
        </p:nvSpPr>
        <p:spPr bwMode="auto">
          <a:xfrm>
            <a:off x="1" y="1"/>
            <a:ext cx="3347864" cy="627864"/>
          </a:xfrm>
          <a:prstGeom prst="rect">
            <a:avLst/>
          </a:prstGeom>
          <a:solidFill>
            <a:srgbClr val="0000FF">
              <a:alpha val="59999"/>
            </a:srgbClr>
          </a:solidFill>
          <a:ln w="9525">
            <a:noFill/>
            <a:miter lim="800000"/>
            <a:headEnd/>
            <a:tailEnd/>
          </a:ln>
        </p:spPr>
        <p:txBody>
          <a:bodyPr wrap="square" tIns="0" bIns="0">
            <a:spAutoFit/>
          </a:bodyPr>
          <a:lstStyle/>
          <a:p>
            <a:pPr marL="447675" indent="-355600">
              <a:lnSpc>
                <a:spcPct val="170000"/>
              </a:lnSpc>
              <a:spcBef>
                <a:spcPct val="50000"/>
              </a:spcBef>
              <a:buClr>
                <a:srgbClr val="FFFF00"/>
              </a:buClr>
              <a:buFont typeface="Wingdings" pitchFamily="2" charset="2"/>
              <a:buChar char="p"/>
            </a:pPr>
            <a:r>
              <a:rPr lang="en-US" altLang="zh-CN" sz="2400" dirty="0">
                <a:solidFill>
                  <a:srgbClr val="FFFFFF"/>
                </a:solidFill>
                <a:ea typeface="华文行楷" pitchFamily="2" charset="-122"/>
              </a:rPr>
              <a:t> </a:t>
            </a:r>
            <a:r>
              <a:rPr lang="zh-CN" altLang="en-US" sz="2400" dirty="0" smtClean="0">
                <a:solidFill>
                  <a:srgbClr val="FFFFFF"/>
                </a:solidFill>
                <a:ea typeface="华文行楷" pitchFamily="2" charset="-122"/>
              </a:rPr>
              <a:t>水污染控制</a:t>
            </a:r>
            <a:r>
              <a:rPr lang="en-US" altLang="zh-CN" sz="2400" dirty="0" smtClean="0">
                <a:solidFill>
                  <a:srgbClr val="FFFFFF"/>
                </a:solidFill>
                <a:ea typeface="华文行楷" pitchFamily="2" charset="-122"/>
              </a:rPr>
              <a:t>-</a:t>
            </a:r>
            <a:r>
              <a:rPr lang="zh-CN" altLang="en-US" sz="2400" dirty="0" smtClean="0">
                <a:solidFill>
                  <a:srgbClr val="FFFFFF"/>
                </a:solidFill>
                <a:ea typeface="华文行楷" pitchFamily="2" charset="-122"/>
              </a:rPr>
              <a:t>案例        </a:t>
            </a:r>
            <a:endParaRPr lang="zh-CN" altLang="en-US" sz="2400" dirty="0">
              <a:solidFill>
                <a:srgbClr val="FFFFFF"/>
              </a:solidFill>
              <a:ea typeface="华文行楷" pitchFamily="2" charset="-122"/>
            </a:endParaRPr>
          </a:p>
        </p:txBody>
      </p:sp>
      <p:sp>
        <p:nvSpPr>
          <p:cNvPr id="3" name="灯片编号占位符 2"/>
          <p:cNvSpPr>
            <a:spLocks noGrp="1"/>
          </p:cNvSpPr>
          <p:nvPr>
            <p:ph type="sldNum" sz="quarter" idx="12"/>
          </p:nvPr>
        </p:nvSpPr>
        <p:spPr/>
        <p:txBody>
          <a:bodyPr/>
          <a:lstStyle/>
          <a:p>
            <a:fld id="{9D5E852E-01E1-487B-B0CF-0E5901FA4F5B}" type="slidenum">
              <a:rPr lang="en-US" altLang="zh-CN" smtClean="0"/>
              <a:pPr/>
              <a:t>44</a:t>
            </a:fld>
            <a:endParaRPr lang="en-US" altLang="zh-CN"/>
          </a:p>
        </p:txBody>
      </p:sp>
    </p:spTree>
    <p:extLst>
      <p:ext uri="{BB962C8B-B14F-4D97-AF65-F5344CB8AC3E}">
        <p14:creationId xmlns:p14="http://schemas.microsoft.com/office/powerpoint/2010/main" val="1455748712"/>
      </p:ext>
    </p:extLst>
  </p:cSld>
  <p:clrMapOvr>
    <a:masterClrMapping/>
  </p:clrMapOvr>
  <p:transition spd="med">
    <p:newsflash/>
    <p:sndAc>
      <p:stSnd>
        <p:snd r:embed="rId2" name="chimes.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showMasterPhAnim="0">
  <p:cSld>
    <p:bg>
      <p:bgPr shadeToTitle="1">
        <a:gradFill rotWithShape="0">
          <a:gsLst>
            <a:gs pos="0">
              <a:srgbClr val="5E9EFF"/>
            </a:gs>
            <a:gs pos="39999">
              <a:srgbClr val="85C2FF"/>
            </a:gs>
            <a:gs pos="70000">
              <a:srgbClr val="C4D6EB"/>
            </a:gs>
            <a:gs pos="100000">
              <a:srgbClr val="FFEBFA"/>
            </a:gs>
          </a:gsLst>
          <a:path path="shape">
            <a:fillToRect l="50000" t="50000" r="50000" b="50000"/>
          </a:path>
        </a:gra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905000" y="838216"/>
            <a:ext cx="4800600" cy="1143000"/>
          </a:xfrm>
          <a:solidFill>
            <a:schemeClr val="accent6">
              <a:lumMod val="20000"/>
              <a:lumOff val="80000"/>
            </a:schemeClr>
          </a:solidFill>
        </p:spPr>
        <p:txBody>
          <a:bodyPr/>
          <a:lstStyle/>
          <a:p>
            <a:pPr algn="dist"/>
            <a:r>
              <a:rPr lang="zh-CN" altLang="en-US" sz="7200" i="0" dirty="0">
                <a:solidFill>
                  <a:srgbClr val="FF0000"/>
                </a:solidFill>
                <a:ea typeface="华文隶书" pitchFamily="2" charset="-122"/>
              </a:rPr>
              <a:t>一个梦想</a:t>
            </a:r>
          </a:p>
        </p:txBody>
      </p:sp>
      <p:sp>
        <p:nvSpPr>
          <p:cNvPr id="62467" name="Rectangle 3"/>
          <p:cNvSpPr>
            <a:spLocks noGrp="1" noChangeArrowheads="1"/>
          </p:cNvSpPr>
          <p:nvPr>
            <p:ph type="body" idx="1"/>
          </p:nvPr>
        </p:nvSpPr>
        <p:spPr>
          <a:xfrm>
            <a:off x="533400" y="2362216"/>
            <a:ext cx="7772400" cy="3352800"/>
          </a:xfrm>
          <a:solidFill>
            <a:srgbClr val="FFFFFF"/>
          </a:solidFill>
        </p:spPr>
        <p:txBody>
          <a:bodyPr/>
          <a:lstStyle/>
          <a:p>
            <a:pPr algn="ctr">
              <a:lnSpc>
                <a:spcPct val="130000"/>
              </a:lnSpc>
              <a:buFont typeface="Wingdings" pitchFamily="2" charset="2"/>
              <a:buNone/>
            </a:pPr>
            <a:r>
              <a:rPr lang="zh-CN" altLang="en-US" sz="4800" b="1">
                <a:solidFill>
                  <a:srgbClr val="000066"/>
                </a:solidFill>
                <a:latin typeface="黑体" pitchFamily="49" charset="-122"/>
                <a:ea typeface="黑体" pitchFamily="49" charset="-122"/>
              </a:rPr>
              <a:t>江苏率先建成国家级</a:t>
            </a:r>
          </a:p>
          <a:p>
            <a:pPr algn="ctr">
              <a:lnSpc>
                <a:spcPct val="130000"/>
              </a:lnSpc>
              <a:buFont typeface="Wingdings" pitchFamily="2" charset="2"/>
              <a:buNone/>
            </a:pPr>
            <a:r>
              <a:rPr lang="zh-CN" altLang="en-US" sz="4800" b="1">
                <a:solidFill>
                  <a:srgbClr val="000066"/>
                </a:solidFill>
                <a:latin typeface="黑体" pitchFamily="49" charset="-122"/>
                <a:ea typeface="黑体" pitchFamily="49" charset="-122"/>
              </a:rPr>
              <a:t>水安全与水环境达标的</a:t>
            </a:r>
          </a:p>
          <a:p>
            <a:pPr algn="ctr">
              <a:lnSpc>
                <a:spcPct val="130000"/>
              </a:lnSpc>
              <a:buFont typeface="Wingdings" pitchFamily="2" charset="2"/>
              <a:buNone/>
            </a:pPr>
            <a:r>
              <a:rPr lang="zh-CN" altLang="en-US" sz="4800" b="1">
                <a:solidFill>
                  <a:srgbClr val="000066"/>
                </a:solidFill>
                <a:latin typeface="黑体" pitchFamily="49" charset="-122"/>
                <a:ea typeface="黑体" pitchFamily="49" charset="-122"/>
              </a:rPr>
              <a:t>省域示范区</a:t>
            </a:r>
          </a:p>
        </p:txBody>
      </p:sp>
      <p:sp>
        <p:nvSpPr>
          <p:cNvPr id="2" name="灯片编号占位符 1"/>
          <p:cNvSpPr>
            <a:spLocks noGrp="1"/>
          </p:cNvSpPr>
          <p:nvPr>
            <p:ph type="sldNum" sz="quarter" idx="12"/>
          </p:nvPr>
        </p:nvSpPr>
        <p:spPr/>
        <p:txBody>
          <a:bodyPr/>
          <a:lstStyle/>
          <a:p>
            <a:fld id="{C9C2452A-7214-46E0-8090-8E8BE4E3A3D7}" type="slidenum">
              <a:rPr lang="en-US" altLang="zh-CN" smtClean="0"/>
              <a:pPr/>
              <a:t>45</a:t>
            </a:fld>
            <a:endParaRPr lang="en-US" altLang="zh-CN"/>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0-#ppt_w/2"/>
                                          </p:val>
                                        </p:tav>
                                        <p:tav tm="100000">
                                          <p:val>
                                            <p:strVal val="#ppt_x"/>
                                          </p:val>
                                        </p:tav>
                                      </p:tavLst>
                                    </p:anim>
                                    <p:anim calcmode="lin" valueType="num">
                                      <p:cBhvr additive="base">
                                        <p:cTn id="8" dur="500" fill="hold"/>
                                        <p:tgtEl>
                                          <p:spTgt spid="624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62467">
                                            <p:txEl>
                                              <p:pRg st="0" end="0"/>
                                            </p:txEl>
                                          </p:spTgt>
                                        </p:tgtEl>
                                        <p:attrNameLst>
                                          <p:attrName>style.visibility</p:attrName>
                                        </p:attrNameLst>
                                      </p:cBhvr>
                                      <p:to>
                                        <p:strVal val="visible"/>
                                      </p:to>
                                    </p:set>
                                    <p:animEffect transition="in" filter="dissolve">
                                      <p:cBhvr>
                                        <p:cTn id="12" dur="500"/>
                                        <p:tgtEl>
                                          <p:spTgt spid="62467">
                                            <p:txEl>
                                              <p:pRg st="0" end="0"/>
                                            </p:txEl>
                                          </p:spTgt>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62467">
                                            <p:txEl>
                                              <p:pRg st="1" end="1"/>
                                            </p:txEl>
                                          </p:spTgt>
                                        </p:tgtEl>
                                        <p:attrNameLst>
                                          <p:attrName>style.visibility</p:attrName>
                                        </p:attrNameLst>
                                      </p:cBhvr>
                                      <p:to>
                                        <p:strVal val="visible"/>
                                      </p:to>
                                    </p:set>
                                    <p:animEffect transition="in" filter="dissolve">
                                      <p:cBhvr>
                                        <p:cTn id="16" dur="500"/>
                                        <p:tgtEl>
                                          <p:spTgt spid="62467">
                                            <p:txEl>
                                              <p:pRg st="1" end="1"/>
                                            </p:txEl>
                                          </p:spTgt>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62467">
                                            <p:txEl>
                                              <p:pRg st="2" end="2"/>
                                            </p:txEl>
                                          </p:spTgt>
                                        </p:tgtEl>
                                        <p:attrNameLst>
                                          <p:attrName>style.visibility</p:attrName>
                                        </p:attrNameLst>
                                      </p:cBhvr>
                                      <p:to>
                                        <p:strVal val="visible"/>
                                      </p:to>
                                    </p:set>
                                    <p:animEffect transition="in" filter="dissolve">
                                      <p:cBhvr>
                                        <p:cTn id="20" dur="500"/>
                                        <p:tgtEl>
                                          <p:spTgt spid="624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autoUpdateAnimBg="0"/>
      <p:bldP spid="62467" grpId="0" build="p" autoUpdateAnimBg="0" advAuto="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00FF"/>
            </a:gs>
            <a:gs pos="100000">
              <a:srgbClr val="99FFCC"/>
            </a:gs>
          </a:gsLst>
          <a:path path="rect">
            <a:fillToRect r="100000" b="100000"/>
          </a:path>
        </a:gradFill>
        <a:effectLst/>
      </p:bgPr>
    </p:bg>
    <p:spTree>
      <p:nvGrpSpPr>
        <p:cNvPr id="1" name=""/>
        <p:cNvGrpSpPr/>
        <p:nvPr/>
      </p:nvGrpSpPr>
      <p:grpSpPr>
        <a:xfrm>
          <a:off x="0" y="0"/>
          <a:ext cx="0" cy="0"/>
          <a:chOff x="0" y="0"/>
          <a:chExt cx="0" cy="0"/>
        </a:xfrm>
      </p:grpSpPr>
      <p:pic>
        <p:nvPicPr>
          <p:cNvPr id="64514" name="Picture 2" descr="清污两制控源导流示意图"/>
          <p:cNvPicPr>
            <a:picLocks noChangeAspect="1" noChangeArrowheads="1"/>
          </p:cNvPicPr>
          <p:nvPr/>
        </p:nvPicPr>
        <p:blipFill>
          <a:blip r:embed="rId3" cstate="print"/>
          <a:srcRect/>
          <a:stretch>
            <a:fillRect/>
          </a:stretch>
        </p:blipFill>
        <p:spPr bwMode="auto">
          <a:xfrm>
            <a:off x="71406" y="890588"/>
            <a:ext cx="6372225" cy="5967412"/>
          </a:xfrm>
          <a:prstGeom prst="rect">
            <a:avLst/>
          </a:prstGeom>
          <a:noFill/>
        </p:spPr>
      </p:pic>
      <p:sp>
        <p:nvSpPr>
          <p:cNvPr id="64515" name="Text Box 3"/>
          <p:cNvSpPr txBox="1">
            <a:spLocks noChangeArrowheads="1"/>
          </p:cNvSpPr>
          <p:nvPr/>
        </p:nvSpPr>
        <p:spPr bwMode="auto">
          <a:xfrm>
            <a:off x="827088" y="214290"/>
            <a:ext cx="7489825" cy="641350"/>
          </a:xfrm>
          <a:prstGeom prst="rect">
            <a:avLst/>
          </a:prstGeom>
          <a:solidFill>
            <a:schemeClr val="bg1"/>
          </a:solidFill>
          <a:ln w="9525">
            <a:noFill/>
            <a:miter lim="800000"/>
            <a:headEnd/>
            <a:tailEnd/>
          </a:ln>
          <a:effectLst/>
        </p:spPr>
        <p:txBody>
          <a:bodyPr>
            <a:spAutoFit/>
          </a:bodyPr>
          <a:lstStyle/>
          <a:p>
            <a:pPr algn="ctr">
              <a:spcBef>
                <a:spcPct val="50000"/>
              </a:spcBef>
            </a:pPr>
            <a:r>
              <a:rPr lang="zh-CN" altLang="en-US" sz="3600">
                <a:solidFill>
                  <a:srgbClr val="0000FF"/>
                </a:solidFill>
                <a:ea typeface="华文新魏" pitchFamily="2" charset="-122"/>
              </a:rPr>
              <a:t>江苏省水系污染控制研究足迹</a:t>
            </a:r>
          </a:p>
        </p:txBody>
      </p:sp>
      <p:grpSp>
        <p:nvGrpSpPr>
          <p:cNvPr id="2" name="Group 4"/>
          <p:cNvGrpSpPr>
            <a:grpSpLocks/>
          </p:cNvGrpSpPr>
          <p:nvPr/>
        </p:nvGrpSpPr>
        <p:grpSpPr bwMode="auto">
          <a:xfrm>
            <a:off x="215868" y="3573463"/>
            <a:ext cx="2957513" cy="2305050"/>
            <a:chOff x="158" y="2296"/>
            <a:chExt cx="1863" cy="1452"/>
          </a:xfrm>
        </p:grpSpPr>
        <p:sp>
          <p:nvSpPr>
            <p:cNvPr id="64517" name="AutoShape 5"/>
            <p:cNvSpPr>
              <a:spLocks noChangeArrowheads="1"/>
            </p:cNvSpPr>
            <p:nvPr/>
          </p:nvSpPr>
          <p:spPr bwMode="auto">
            <a:xfrm>
              <a:off x="567" y="3430"/>
              <a:ext cx="1454" cy="318"/>
            </a:xfrm>
            <a:prstGeom prst="wedgeRectCallout">
              <a:avLst>
                <a:gd name="adj1" fmla="val 82051"/>
                <a:gd name="adj2" fmla="val -70440"/>
              </a:avLst>
            </a:prstGeom>
            <a:solidFill>
              <a:srgbClr val="FFFFFF">
                <a:alpha val="50000"/>
              </a:srgbClr>
            </a:solidFill>
            <a:ln w="28575">
              <a:solidFill>
                <a:schemeClr val="accent2"/>
              </a:solidFill>
              <a:miter lim="800000"/>
              <a:headEnd type="none" w="sm" len="sm"/>
              <a:tailEnd type="none" w="sm" len="sm"/>
            </a:ln>
            <a:effectLst/>
          </p:spPr>
          <p:txBody>
            <a:bodyPr lIns="0" tIns="0" rIns="0" bIns="0"/>
            <a:lstStyle/>
            <a:p>
              <a:endParaRPr kumimoji="1" lang="zh-CN" altLang="zh-CN">
                <a:latin typeface="Times New Roman" pitchFamily="18" charset="0"/>
              </a:endParaRPr>
            </a:p>
          </p:txBody>
        </p:sp>
        <p:sp>
          <p:nvSpPr>
            <p:cNvPr id="64518" name="Text Box 6"/>
            <p:cNvSpPr txBox="1">
              <a:spLocks noChangeArrowheads="1"/>
            </p:cNvSpPr>
            <p:nvPr/>
          </p:nvSpPr>
          <p:spPr bwMode="auto">
            <a:xfrm>
              <a:off x="567" y="3475"/>
              <a:ext cx="1406" cy="231"/>
            </a:xfrm>
            <a:prstGeom prst="rect">
              <a:avLst/>
            </a:prstGeom>
            <a:noFill/>
            <a:ln w="9525">
              <a:noFill/>
              <a:miter lim="800000"/>
              <a:headEnd/>
              <a:tailEnd/>
            </a:ln>
            <a:effectLst/>
          </p:spPr>
          <p:txBody>
            <a:bodyPr>
              <a:spAutoFit/>
            </a:bodyPr>
            <a:lstStyle/>
            <a:p>
              <a:pPr>
                <a:spcBef>
                  <a:spcPct val="50000"/>
                </a:spcBef>
              </a:pPr>
              <a:r>
                <a:rPr lang="en-US" altLang="zh-CN">
                  <a:solidFill>
                    <a:srgbClr val="0000FF"/>
                  </a:solidFill>
                  <a:ea typeface="华文新魏" pitchFamily="2" charset="-122"/>
                </a:rPr>
                <a:t>“</a:t>
              </a:r>
              <a:r>
                <a:rPr lang="zh-CN" altLang="en-US">
                  <a:solidFill>
                    <a:srgbClr val="0000FF"/>
                  </a:solidFill>
                  <a:ea typeface="华文新魏" pitchFamily="2" charset="-122"/>
                </a:rPr>
                <a:t>六五”攻关  常州</a:t>
              </a:r>
            </a:p>
          </p:txBody>
        </p:sp>
        <p:sp>
          <p:nvSpPr>
            <p:cNvPr id="64519" name="AutoShape 7"/>
            <p:cNvSpPr>
              <a:spLocks noChangeArrowheads="1"/>
            </p:cNvSpPr>
            <p:nvPr/>
          </p:nvSpPr>
          <p:spPr bwMode="auto">
            <a:xfrm>
              <a:off x="158" y="2931"/>
              <a:ext cx="1454" cy="318"/>
            </a:xfrm>
            <a:prstGeom prst="wedgeRectCallout">
              <a:avLst>
                <a:gd name="adj1" fmla="val 83838"/>
                <a:gd name="adj2" fmla="val -28301"/>
              </a:avLst>
            </a:prstGeom>
            <a:solidFill>
              <a:srgbClr val="FFFFFF">
                <a:alpha val="50000"/>
              </a:srgbClr>
            </a:solidFill>
            <a:ln w="28575">
              <a:solidFill>
                <a:schemeClr val="accent2"/>
              </a:solidFill>
              <a:miter lim="800000"/>
              <a:headEnd type="none" w="sm" len="sm"/>
              <a:tailEnd type="none" w="sm" len="sm"/>
            </a:ln>
            <a:effectLst/>
          </p:spPr>
          <p:txBody>
            <a:bodyPr lIns="0" tIns="0" rIns="0" bIns="0"/>
            <a:lstStyle/>
            <a:p>
              <a:endParaRPr kumimoji="1" lang="zh-CN" altLang="zh-CN">
                <a:latin typeface="Times New Roman" pitchFamily="18" charset="0"/>
              </a:endParaRPr>
            </a:p>
          </p:txBody>
        </p:sp>
        <p:sp>
          <p:nvSpPr>
            <p:cNvPr id="64520" name="Text Box 8"/>
            <p:cNvSpPr txBox="1">
              <a:spLocks noChangeArrowheads="1"/>
            </p:cNvSpPr>
            <p:nvPr/>
          </p:nvSpPr>
          <p:spPr bwMode="auto">
            <a:xfrm>
              <a:off x="158" y="2976"/>
              <a:ext cx="1406" cy="231"/>
            </a:xfrm>
            <a:prstGeom prst="rect">
              <a:avLst/>
            </a:prstGeom>
            <a:noFill/>
            <a:ln w="9525">
              <a:noFill/>
              <a:miter lim="800000"/>
              <a:headEnd/>
              <a:tailEnd/>
            </a:ln>
            <a:effectLst/>
          </p:spPr>
          <p:txBody>
            <a:bodyPr>
              <a:spAutoFit/>
            </a:bodyPr>
            <a:lstStyle/>
            <a:p>
              <a:pPr>
                <a:spcBef>
                  <a:spcPct val="50000"/>
                </a:spcBef>
              </a:pPr>
              <a:r>
                <a:rPr lang="en-US" altLang="zh-CN">
                  <a:solidFill>
                    <a:srgbClr val="0000FF"/>
                  </a:solidFill>
                  <a:ea typeface="华文新魏" pitchFamily="2" charset="-122"/>
                </a:rPr>
                <a:t>“</a:t>
              </a:r>
              <a:r>
                <a:rPr lang="zh-CN" altLang="en-US">
                  <a:solidFill>
                    <a:srgbClr val="0000FF"/>
                  </a:solidFill>
                  <a:ea typeface="华文新魏" pitchFamily="2" charset="-122"/>
                </a:rPr>
                <a:t>七五”攻关  镇江</a:t>
              </a:r>
            </a:p>
          </p:txBody>
        </p:sp>
        <p:sp>
          <p:nvSpPr>
            <p:cNvPr id="64521" name="AutoShape 9"/>
            <p:cNvSpPr>
              <a:spLocks noChangeArrowheads="1"/>
            </p:cNvSpPr>
            <p:nvPr/>
          </p:nvSpPr>
          <p:spPr bwMode="auto">
            <a:xfrm>
              <a:off x="158" y="2296"/>
              <a:ext cx="1454" cy="318"/>
            </a:xfrm>
            <a:prstGeom prst="wedgeRectCallout">
              <a:avLst>
                <a:gd name="adj1" fmla="val 77236"/>
                <a:gd name="adj2" fmla="val -69810"/>
              </a:avLst>
            </a:prstGeom>
            <a:solidFill>
              <a:srgbClr val="FFFFFF">
                <a:alpha val="50000"/>
              </a:srgbClr>
            </a:solidFill>
            <a:ln w="28575">
              <a:solidFill>
                <a:schemeClr val="accent2"/>
              </a:solidFill>
              <a:miter lim="800000"/>
              <a:headEnd type="none" w="sm" len="sm"/>
              <a:tailEnd type="none" w="sm" len="sm"/>
            </a:ln>
            <a:effectLst/>
          </p:spPr>
          <p:txBody>
            <a:bodyPr lIns="0" tIns="0" rIns="0" bIns="0"/>
            <a:lstStyle/>
            <a:p>
              <a:endParaRPr kumimoji="1" lang="zh-CN" altLang="zh-CN">
                <a:latin typeface="Times New Roman" pitchFamily="18" charset="0"/>
              </a:endParaRPr>
            </a:p>
          </p:txBody>
        </p:sp>
        <p:sp>
          <p:nvSpPr>
            <p:cNvPr id="64522" name="Text Box 10"/>
            <p:cNvSpPr txBox="1">
              <a:spLocks noChangeArrowheads="1"/>
            </p:cNvSpPr>
            <p:nvPr/>
          </p:nvSpPr>
          <p:spPr bwMode="auto">
            <a:xfrm>
              <a:off x="158" y="2341"/>
              <a:ext cx="1406" cy="231"/>
            </a:xfrm>
            <a:prstGeom prst="rect">
              <a:avLst/>
            </a:prstGeom>
            <a:noFill/>
            <a:ln w="9525">
              <a:noFill/>
              <a:miter lim="800000"/>
              <a:headEnd/>
              <a:tailEnd/>
            </a:ln>
            <a:effectLst/>
          </p:spPr>
          <p:txBody>
            <a:bodyPr>
              <a:spAutoFit/>
            </a:bodyPr>
            <a:lstStyle/>
            <a:p>
              <a:pPr>
                <a:spcBef>
                  <a:spcPct val="50000"/>
                </a:spcBef>
              </a:pPr>
              <a:r>
                <a:rPr lang="en-US" altLang="zh-CN">
                  <a:solidFill>
                    <a:srgbClr val="0000FF"/>
                  </a:solidFill>
                  <a:ea typeface="华文新魏" pitchFamily="2" charset="-122"/>
                </a:rPr>
                <a:t>“</a:t>
              </a:r>
              <a:r>
                <a:rPr lang="zh-CN" altLang="en-US">
                  <a:solidFill>
                    <a:srgbClr val="0000FF"/>
                  </a:solidFill>
                  <a:ea typeface="华文新魏" pitchFamily="2" charset="-122"/>
                </a:rPr>
                <a:t>八五”攻关  苏北</a:t>
              </a:r>
            </a:p>
          </p:txBody>
        </p:sp>
      </p:grpSp>
      <p:sp>
        <p:nvSpPr>
          <p:cNvPr id="64523" name="Text Box 11"/>
          <p:cNvSpPr txBox="1">
            <a:spLocks noChangeArrowheads="1"/>
          </p:cNvSpPr>
          <p:nvPr/>
        </p:nvSpPr>
        <p:spPr bwMode="auto">
          <a:xfrm>
            <a:off x="6443663" y="3501498"/>
            <a:ext cx="2700337" cy="1499138"/>
          </a:xfrm>
          <a:prstGeom prst="rect">
            <a:avLst/>
          </a:prstGeom>
          <a:solidFill>
            <a:srgbClr val="FFFFFF">
              <a:alpha val="70000"/>
            </a:srgbClr>
          </a:solidFill>
          <a:ln w="12700">
            <a:noFill/>
            <a:miter lim="800000"/>
            <a:headEnd type="none" w="sm" len="sm"/>
            <a:tailEnd type="none" w="sm" len="sm"/>
          </a:ln>
          <a:effectLst/>
        </p:spPr>
        <p:txBody>
          <a:bodyPr lIns="18000" tIns="10800" rIns="18000" bIns="10800">
            <a:spAutoFit/>
          </a:bodyPr>
          <a:lstStyle/>
          <a:p>
            <a:pPr algn="ctr"/>
            <a:r>
              <a:rPr kumimoji="1" lang="en-US" altLang="zh-CN" sz="2400">
                <a:solidFill>
                  <a:srgbClr val="000066"/>
                </a:solidFill>
                <a:latin typeface="Times New Roman" pitchFamily="18" charset="0"/>
                <a:ea typeface="华文行楷" pitchFamily="2" charset="-122"/>
              </a:rPr>
              <a:t> </a:t>
            </a:r>
            <a:r>
              <a:rPr kumimoji="1" lang="zh-CN" altLang="en-US" sz="2400">
                <a:solidFill>
                  <a:srgbClr val="000066"/>
                </a:solidFill>
                <a:latin typeface="Times New Roman" pitchFamily="18" charset="0"/>
                <a:ea typeface="华文行楷" pitchFamily="2" charset="-122"/>
              </a:rPr>
              <a:t>淮   河</a:t>
            </a:r>
            <a:r>
              <a:rPr kumimoji="1" lang="en-US" altLang="zh-CN" sz="2400">
                <a:solidFill>
                  <a:srgbClr val="000066"/>
                </a:solidFill>
                <a:latin typeface="Times New Roman" pitchFamily="18" charset="0"/>
                <a:ea typeface="华文行楷" pitchFamily="2" charset="-122"/>
              </a:rPr>
              <a:t>—</a:t>
            </a:r>
            <a:r>
              <a:rPr kumimoji="1" lang="zh-CN" altLang="en-US" sz="2400">
                <a:solidFill>
                  <a:srgbClr val="000066"/>
                </a:solidFill>
                <a:latin typeface="Times New Roman" pitchFamily="18" charset="0"/>
                <a:ea typeface="华文行楷" pitchFamily="2" charset="-122"/>
              </a:rPr>
              <a:t>三河</a:t>
            </a:r>
            <a:r>
              <a:rPr kumimoji="1" lang="en-US" altLang="zh-CN" sz="2400">
                <a:solidFill>
                  <a:srgbClr val="000066"/>
                </a:solidFill>
                <a:latin typeface="Times New Roman" pitchFamily="18" charset="0"/>
                <a:ea typeface="华文行楷" pitchFamily="2" charset="-122"/>
              </a:rPr>
              <a:t>1/3</a:t>
            </a:r>
          </a:p>
          <a:p>
            <a:pPr algn="ctr"/>
            <a:r>
              <a:rPr kumimoji="1" lang="en-US" altLang="zh-CN" sz="2400">
                <a:solidFill>
                  <a:srgbClr val="000066"/>
                </a:solidFill>
                <a:latin typeface="Times New Roman" pitchFamily="18" charset="0"/>
                <a:ea typeface="华文行楷" pitchFamily="2" charset="-122"/>
              </a:rPr>
              <a:t> </a:t>
            </a:r>
            <a:r>
              <a:rPr kumimoji="1" lang="zh-CN" altLang="en-US" sz="2400">
                <a:solidFill>
                  <a:srgbClr val="000066"/>
                </a:solidFill>
                <a:latin typeface="Times New Roman" pitchFamily="18" charset="0"/>
                <a:ea typeface="华文行楷" pitchFamily="2" charset="-122"/>
              </a:rPr>
              <a:t>太   湖</a:t>
            </a:r>
            <a:r>
              <a:rPr kumimoji="1" lang="en-US" altLang="zh-CN" sz="2400">
                <a:solidFill>
                  <a:srgbClr val="000066"/>
                </a:solidFill>
                <a:latin typeface="Times New Roman" pitchFamily="18" charset="0"/>
                <a:ea typeface="华文行楷" pitchFamily="2" charset="-122"/>
              </a:rPr>
              <a:t>—</a:t>
            </a:r>
            <a:r>
              <a:rPr kumimoji="1" lang="zh-CN" altLang="en-US" sz="2400">
                <a:solidFill>
                  <a:srgbClr val="000066"/>
                </a:solidFill>
                <a:latin typeface="Times New Roman" pitchFamily="18" charset="0"/>
                <a:ea typeface="华文行楷" pitchFamily="2" charset="-122"/>
              </a:rPr>
              <a:t>三湖</a:t>
            </a:r>
            <a:r>
              <a:rPr kumimoji="1" lang="en-US" altLang="zh-CN" sz="2400">
                <a:solidFill>
                  <a:srgbClr val="000066"/>
                </a:solidFill>
                <a:latin typeface="Times New Roman" pitchFamily="18" charset="0"/>
                <a:ea typeface="华文行楷" pitchFamily="2" charset="-122"/>
              </a:rPr>
              <a:t>1/3</a:t>
            </a:r>
          </a:p>
          <a:p>
            <a:pPr algn="ctr"/>
            <a:r>
              <a:rPr kumimoji="1" lang="en-US" altLang="zh-CN" sz="2400">
                <a:solidFill>
                  <a:srgbClr val="000066"/>
                </a:solidFill>
                <a:latin typeface="Times New Roman" pitchFamily="18" charset="0"/>
                <a:ea typeface="华文行楷" pitchFamily="2" charset="-122"/>
              </a:rPr>
              <a:t> </a:t>
            </a:r>
            <a:r>
              <a:rPr kumimoji="1" lang="zh-CN" altLang="en-US" sz="2400">
                <a:solidFill>
                  <a:srgbClr val="000066"/>
                </a:solidFill>
                <a:latin typeface="Times New Roman" pitchFamily="18" charset="0"/>
                <a:ea typeface="华文行楷" pitchFamily="2" charset="-122"/>
              </a:rPr>
              <a:t>东   海</a:t>
            </a:r>
            <a:r>
              <a:rPr kumimoji="1" lang="en-US" altLang="zh-CN" sz="2400">
                <a:solidFill>
                  <a:srgbClr val="000066"/>
                </a:solidFill>
                <a:latin typeface="Times New Roman" pitchFamily="18" charset="0"/>
                <a:ea typeface="华文行楷" pitchFamily="2" charset="-122"/>
              </a:rPr>
              <a:t>—</a:t>
            </a:r>
            <a:r>
              <a:rPr kumimoji="1" lang="zh-CN" altLang="en-US" sz="2400">
                <a:solidFill>
                  <a:srgbClr val="000066"/>
                </a:solidFill>
                <a:latin typeface="Times New Roman" pitchFamily="18" charset="0"/>
                <a:ea typeface="华文行楷" pitchFamily="2" charset="-122"/>
              </a:rPr>
              <a:t>三海</a:t>
            </a:r>
            <a:r>
              <a:rPr kumimoji="1" lang="en-US" altLang="zh-CN" sz="2400">
                <a:solidFill>
                  <a:srgbClr val="000066"/>
                </a:solidFill>
                <a:latin typeface="Times New Roman" pitchFamily="18" charset="0"/>
                <a:ea typeface="华文行楷" pitchFamily="2" charset="-122"/>
              </a:rPr>
              <a:t>1/3</a:t>
            </a:r>
          </a:p>
          <a:p>
            <a:pPr algn="ctr"/>
            <a:r>
              <a:rPr kumimoji="1" lang="en-US" altLang="zh-CN" sz="2400">
                <a:solidFill>
                  <a:srgbClr val="000066"/>
                </a:solidFill>
                <a:latin typeface="Times New Roman" pitchFamily="18" charset="0"/>
                <a:ea typeface="华文行楷" pitchFamily="2" charset="-122"/>
              </a:rPr>
              <a:t> </a:t>
            </a:r>
            <a:r>
              <a:rPr kumimoji="1" lang="zh-CN" altLang="en-US" sz="2400">
                <a:solidFill>
                  <a:srgbClr val="000066"/>
                </a:solidFill>
                <a:latin typeface="Times New Roman" pitchFamily="18" charset="0"/>
                <a:ea typeface="华文行楷" pitchFamily="2" charset="-122"/>
              </a:rPr>
              <a:t>东   线</a:t>
            </a:r>
            <a:r>
              <a:rPr kumimoji="1" lang="en-US" altLang="zh-CN" sz="2400">
                <a:solidFill>
                  <a:srgbClr val="000066"/>
                </a:solidFill>
                <a:latin typeface="Times New Roman" pitchFamily="18" charset="0"/>
                <a:ea typeface="华文行楷" pitchFamily="2" charset="-122"/>
              </a:rPr>
              <a:t>—</a:t>
            </a:r>
            <a:r>
              <a:rPr kumimoji="1" lang="zh-CN" altLang="en-US" sz="2400">
                <a:solidFill>
                  <a:srgbClr val="000066"/>
                </a:solidFill>
                <a:latin typeface="Times New Roman" pitchFamily="18" charset="0"/>
                <a:ea typeface="华文行楷" pitchFamily="2" charset="-122"/>
              </a:rPr>
              <a:t>三线</a:t>
            </a:r>
            <a:r>
              <a:rPr kumimoji="1" lang="en-US" altLang="zh-CN" sz="2400">
                <a:solidFill>
                  <a:srgbClr val="000066"/>
                </a:solidFill>
                <a:latin typeface="Times New Roman" pitchFamily="18" charset="0"/>
                <a:ea typeface="华文行楷" pitchFamily="2" charset="-122"/>
              </a:rPr>
              <a:t>1/3</a:t>
            </a:r>
          </a:p>
        </p:txBody>
      </p:sp>
      <p:sp>
        <p:nvSpPr>
          <p:cNvPr id="64524" name="Text Box 12"/>
          <p:cNvSpPr txBox="1">
            <a:spLocks noChangeArrowheads="1"/>
          </p:cNvSpPr>
          <p:nvPr/>
        </p:nvSpPr>
        <p:spPr bwMode="auto">
          <a:xfrm>
            <a:off x="6443663" y="1860550"/>
            <a:ext cx="2700337" cy="1499138"/>
          </a:xfrm>
          <a:prstGeom prst="rect">
            <a:avLst/>
          </a:prstGeom>
          <a:solidFill>
            <a:srgbClr val="FFFFFF">
              <a:alpha val="70000"/>
            </a:srgbClr>
          </a:solidFill>
          <a:ln w="12700" algn="ctr">
            <a:noFill/>
            <a:miter lim="800000"/>
            <a:headEnd type="none" w="sm" len="sm"/>
            <a:tailEnd type="none" w="sm" len="sm"/>
          </a:ln>
          <a:effectLst/>
        </p:spPr>
        <p:txBody>
          <a:bodyPr lIns="18000" tIns="10800" rIns="18000" bIns="10800">
            <a:spAutoFit/>
          </a:bodyPr>
          <a:lstStyle/>
          <a:p>
            <a:pPr algn="ctr"/>
            <a:r>
              <a:rPr kumimoji="1" lang="zh-CN" altLang="en-US" sz="2400" dirty="0">
                <a:solidFill>
                  <a:srgbClr val="C00000"/>
                </a:solidFill>
                <a:latin typeface="Times New Roman" pitchFamily="18" charset="0"/>
                <a:ea typeface="华文行楷" pitchFamily="2" charset="-122"/>
              </a:rPr>
              <a:t>典型性 </a:t>
            </a:r>
          </a:p>
          <a:p>
            <a:pPr algn="ctr"/>
            <a:r>
              <a:rPr kumimoji="1" lang="zh-CN" altLang="en-US" sz="2400" dirty="0">
                <a:solidFill>
                  <a:srgbClr val="000066"/>
                </a:solidFill>
                <a:latin typeface="Times New Roman" pitchFamily="18" charset="0"/>
                <a:ea typeface="华文行楷" pitchFamily="2" charset="-122"/>
              </a:rPr>
              <a:t>土地面积     </a:t>
            </a:r>
            <a:r>
              <a:rPr kumimoji="1" lang="en-US" altLang="zh-CN" sz="2400" dirty="0">
                <a:solidFill>
                  <a:srgbClr val="000066"/>
                </a:solidFill>
                <a:latin typeface="Times New Roman" pitchFamily="18" charset="0"/>
                <a:ea typeface="华文行楷" pitchFamily="2" charset="-122"/>
              </a:rPr>
              <a:t>1%</a:t>
            </a:r>
          </a:p>
          <a:p>
            <a:pPr algn="ctr"/>
            <a:r>
              <a:rPr kumimoji="1" lang="zh-CN" altLang="en-US" sz="2400" dirty="0">
                <a:solidFill>
                  <a:srgbClr val="000066"/>
                </a:solidFill>
                <a:latin typeface="Times New Roman" pitchFamily="18" charset="0"/>
                <a:ea typeface="华文行楷" pitchFamily="2" charset="-122"/>
              </a:rPr>
              <a:t>人        口     </a:t>
            </a:r>
            <a:r>
              <a:rPr kumimoji="1" lang="en-US" altLang="zh-CN" sz="2400" dirty="0">
                <a:solidFill>
                  <a:srgbClr val="000066"/>
                </a:solidFill>
                <a:latin typeface="Times New Roman" pitchFamily="18" charset="0"/>
                <a:ea typeface="华文行楷" pitchFamily="2" charset="-122"/>
              </a:rPr>
              <a:t>6%</a:t>
            </a:r>
          </a:p>
          <a:p>
            <a:pPr algn="ctr"/>
            <a:r>
              <a:rPr kumimoji="1" lang="zh-CN" altLang="en-US" sz="2400" dirty="0">
                <a:solidFill>
                  <a:srgbClr val="000066"/>
                </a:solidFill>
                <a:latin typeface="Times New Roman" pitchFamily="18" charset="0"/>
                <a:ea typeface="华文行楷" pitchFamily="2" charset="-122"/>
              </a:rPr>
              <a:t>经济总量   </a:t>
            </a:r>
            <a:r>
              <a:rPr kumimoji="1" lang="en-US" altLang="zh-CN" sz="2400" dirty="0">
                <a:solidFill>
                  <a:srgbClr val="000066"/>
                </a:solidFill>
                <a:latin typeface="Times New Roman" pitchFamily="18" charset="0"/>
                <a:ea typeface="华文行楷" pitchFamily="2" charset="-122"/>
              </a:rPr>
              <a:t>10%</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00FF"/>
            </a:gs>
            <a:gs pos="100000">
              <a:srgbClr val="99FFCC"/>
            </a:gs>
          </a:gsLst>
          <a:path path="rect">
            <a:fillToRect r="100000" b="100000"/>
          </a:path>
        </a:gradFill>
        <a:effectLst/>
      </p:bgPr>
    </p:bg>
    <p:spTree>
      <p:nvGrpSpPr>
        <p:cNvPr id="1" name=""/>
        <p:cNvGrpSpPr/>
        <p:nvPr/>
      </p:nvGrpSpPr>
      <p:grpSpPr>
        <a:xfrm>
          <a:off x="0" y="0"/>
          <a:ext cx="0" cy="0"/>
          <a:chOff x="0" y="0"/>
          <a:chExt cx="0" cy="0"/>
        </a:xfrm>
      </p:grpSpPr>
      <p:pic>
        <p:nvPicPr>
          <p:cNvPr id="153603" name="Picture 3" descr="清污两制控源导流示意图"/>
          <p:cNvPicPr>
            <a:picLocks noChangeAspect="1" noChangeArrowheads="1"/>
          </p:cNvPicPr>
          <p:nvPr/>
        </p:nvPicPr>
        <p:blipFill>
          <a:blip r:embed="rId3" cstate="print"/>
          <a:srcRect/>
          <a:stretch>
            <a:fillRect/>
          </a:stretch>
        </p:blipFill>
        <p:spPr bwMode="auto">
          <a:xfrm>
            <a:off x="3635375" y="1582738"/>
            <a:ext cx="5508625" cy="5159375"/>
          </a:xfrm>
          <a:prstGeom prst="rect">
            <a:avLst/>
          </a:prstGeom>
          <a:noFill/>
        </p:spPr>
      </p:pic>
      <p:sp>
        <p:nvSpPr>
          <p:cNvPr id="153605" name="Text Box 5"/>
          <p:cNvSpPr txBox="1">
            <a:spLocks noChangeArrowheads="1"/>
          </p:cNvSpPr>
          <p:nvPr/>
        </p:nvSpPr>
        <p:spPr bwMode="auto">
          <a:xfrm>
            <a:off x="107950" y="44450"/>
            <a:ext cx="9145588" cy="1311275"/>
          </a:xfrm>
          <a:prstGeom prst="rect">
            <a:avLst/>
          </a:prstGeom>
          <a:solidFill>
            <a:srgbClr val="FFFFAF"/>
          </a:solidFill>
          <a:ln w="9525" algn="ctr">
            <a:noFill/>
            <a:miter lim="800000"/>
            <a:headEnd/>
            <a:tailEnd/>
          </a:ln>
          <a:effectLst/>
        </p:spPr>
        <p:txBody>
          <a:bodyPr>
            <a:spAutoFit/>
          </a:bodyPr>
          <a:lstStyle/>
          <a:p>
            <a:pPr algn="ctr">
              <a:spcBef>
                <a:spcPct val="50000"/>
              </a:spcBef>
            </a:pPr>
            <a:r>
              <a:rPr kumimoji="1" lang="en-US" altLang="zh-CN" sz="3200" dirty="0">
                <a:solidFill>
                  <a:schemeClr val="accent2"/>
                </a:solidFill>
                <a:latin typeface="Times New Roman" pitchFamily="18" charset="0"/>
                <a:ea typeface="华文新魏" pitchFamily="2" charset="-122"/>
              </a:rPr>
              <a:t>“</a:t>
            </a:r>
            <a:r>
              <a:rPr kumimoji="1" lang="zh-CN" altLang="en-US" sz="3200" dirty="0">
                <a:solidFill>
                  <a:schemeClr val="accent2"/>
                </a:solidFill>
                <a:latin typeface="Times New Roman" pitchFamily="18" charset="0"/>
                <a:ea typeface="华文新魏" pitchFamily="2" charset="-122"/>
              </a:rPr>
              <a:t>六五”国家科技攻关</a:t>
            </a:r>
          </a:p>
          <a:p>
            <a:pPr algn="l">
              <a:spcBef>
                <a:spcPct val="50000"/>
              </a:spcBef>
            </a:pPr>
            <a:r>
              <a:rPr kumimoji="1" lang="zh-CN" altLang="en-US" sz="3200" dirty="0">
                <a:solidFill>
                  <a:schemeClr val="accent2"/>
                </a:solidFill>
                <a:latin typeface="Times New Roman" pitchFamily="18" charset="0"/>
                <a:ea typeface="华文新魏" pitchFamily="2" charset="-122"/>
              </a:rPr>
              <a:t>常州市经济发展对环境影响的预测和环境保护对策</a:t>
            </a:r>
          </a:p>
        </p:txBody>
      </p:sp>
      <p:sp>
        <p:nvSpPr>
          <p:cNvPr id="153606" name="Text Box 6"/>
          <p:cNvSpPr txBox="1">
            <a:spLocks noChangeArrowheads="1"/>
          </p:cNvSpPr>
          <p:nvPr/>
        </p:nvSpPr>
        <p:spPr bwMode="auto">
          <a:xfrm>
            <a:off x="500034" y="1420803"/>
            <a:ext cx="5873750" cy="579437"/>
          </a:xfrm>
          <a:prstGeom prst="rect">
            <a:avLst/>
          </a:prstGeom>
          <a:solidFill>
            <a:srgbClr val="FFFFCC"/>
          </a:solidFill>
          <a:ln w="9525" algn="ctr">
            <a:noFill/>
            <a:miter lim="800000"/>
            <a:headEnd/>
            <a:tailEnd/>
          </a:ln>
          <a:effectLst/>
        </p:spPr>
        <p:txBody>
          <a:bodyPr wrap="none">
            <a:spAutoFit/>
          </a:bodyPr>
          <a:lstStyle/>
          <a:p>
            <a:pPr>
              <a:spcBef>
                <a:spcPct val="50000"/>
              </a:spcBef>
            </a:pPr>
            <a:r>
              <a:rPr kumimoji="1" lang="zh-CN" altLang="en-US" sz="3200">
                <a:solidFill>
                  <a:srgbClr val="FF0000"/>
                </a:solidFill>
                <a:latin typeface="Times New Roman" pitchFamily="18" charset="0"/>
                <a:ea typeface="华文新魏" pitchFamily="2" charset="-122"/>
              </a:rPr>
              <a:t>常州经济</a:t>
            </a:r>
            <a:r>
              <a:rPr kumimoji="1" lang="en-US" altLang="zh-CN" sz="3200">
                <a:solidFill>
                  <a:srgbClr val="FF0000"/>
                </a:solidFill>
                <a:latin typeface="Times New Roman" pitchFamily="18" charset="0"/>
                <a:ea typeface="华文新魏" pitchFamily="2" charset="-122"/>
              </a:rPr>
              <a:t>—</a:t>
            </a:r>
            <a:r>
              <a:rPr kumimoji="1" lang="zh-CN" altLang="en-US" sz="3200">
                <a:solidFill>
                  <a:srgbClr val="FF0000"/>
                </a:solidFill>
                <a:latin typeface="Times New Roman" pitchFamily="18" charset="0"/>
                <a:ea typeface="华文新魏" pitchFamily="2" charset="-122"/>
              </a:rPr>
              <a:t>水环境预测对策研究</a:t>
            </a:r>
          </a:p>
        </p:txBody>
      </p:sp>
      <p:sp>
        <p:nvSpPr>
          <p:cNvPr id="153607" name="Text Box 7"/>
          <p:cNvSpPr txBox="1">
            <a:spLocks noChangeArrowheads="1"/>
          </p:cNvSpPr>
          <p:nvPr/>
        </p:nvSpPr>
        <p:spPr bwMode="auto">
          <a:xfrm>
            <a:off x="142844" y="5001513"/>
            <a:ext cx="4429156" cy="1499321"/>
          </a:xfrm>
          <a:prstGeom prst="rect">
            <a:avLst/>
          </a:prstGeom>
          <a:solidFill>
            <a:srgbClr val="FFFFAF"/>
          </a:solidFill>
          <a:ln w="9525" algn="ctr">
            <a:noFill/>
            <a:miter lim="800000"/>
            <a:headEnd/>
            <a:tailEnd/>
          </a:ln>
          <a:effectLst/>
        </p:spPr>
        <p:txBody>
          <a:bodyPr wrap="square">
            <a:spAutoFit/>
          </a:bodyPr>
          <a:lstStyle/>
          <a:p>
            <a:pPr>
              <a:lnSpc>
                <a:spcPct val="150000"/>
              </a:lnSpc>
              <a:spcBef>
                <a:spcPct val="50000"/>
              </a:spcBef>
            </a:pPr>
            <a:r>
              <a:rPr kumimoji="1" lang="en-US" altLang="zh-CN" sz="3200" b="1" dirty="0" smtClean="0">
                <a:solidFill>
                  <a:schemeClr val="folHlink"/>
                </a:solidFill>
                <a:latin typeface="华文楷体" pitchFamily="2" charset="-122"/>
                <a:ea typeface="华文楷体" pitchFamily="2" charset="-122"/>
              </a:rPr>
              <a:t>《</a:t>
            </a:r>
            <a:r>
              <a:rPr kumimoji="1" lang="zh-CN" altLang="en-US" sz="3200" b="1" dirty="0" smtClean="0">
                <a:solidFill>
                  <a:schemeClr val="folHlink"/>
                </a:solidFill>
                <a:latin typeface="华文楷体" pitchFamily="2" charset="-122"/>
                <a:ea typeface="华文楷体" pitchFamily="2" charset="-122"/>
              </a:rPr>
              <a:t>环境系统工程导论</a:t>
            </a:r>
            <a:r>
              <a:rPr kumimoji="1" lang="en-US" altLang="zh-CN" sz="3200" b="1" dirty="0" smtClean="0">
                <a:solidFill>
                  <a:schemeClr val="folHlink"/>
                </a:solidFill>
                <a:latin typeface="华文楷体" pitchFamily="2" charset="-122"/>
                <a:ea typeface="华文楷体" pitchFamily="2" charset="-122"/>
              </a:rPr>
              <a:t>》</a:t>
            </a:r>
            <a:r>
              <a:rPr kumimoji="1" lang="zh-CN" altLang="en-US" sz="3200" b="1" dirty="0">
                <a:solidFill>
                  <a:schemeClr val="folHlink"/>
                </a:solidFill>
                <a:latin typeface="华文楷体" pitchFamily="2" charset="-122"/>
                <a:ea typeface="华文楷体" pitchFamily="2" charset="-122"/>
              </a:rPr>
              <a:t>南京大学出版社 </a:t>
            </a:r>
            <a:r>
              <a:rPr kumimoji="1" lang="zh-CN" altLang="en-US" sz="3200" b="1" dirty="0" smtClean="0">
                <a:solidFill>
                  <a:schemeClr val="folHlink"/>
                </a:solidFill>
                <a:latin typeface="华文楷体" pitchFamily="2" charset="-122"/>
                <a:ea typeface="华文楷体" pitchFamily="2" charset="-122"/>
              </a:rPr>
              <a:t> </a:t>
            </a:r>
            <a:r>
              <a:rPr kumimoji="1" lang="en-US" altLang="zh-CN" sz="3200" b="1" dirty="0" smtClean="0">
                <a:solidFill>
                  <a:schemeClr val="folHlink"/>
                </a:solidFill>
                <a:latin typeface="华文楷体" pitchFamily="2" charset="-122"/>
                <a:ea typeface="华文楷体" pitchFamily="2" charset="-122"/>
              </a:rPr>
              <a:t>1985</a:t>
            </a:r>
            <a:endParaRPr kumimoji="1" lang="en-US" altLang="zh-CN" sz="3200" b="1" dirty="0">
              <a:solidFill>
                <a:schemeClr val="folHlink"/>
              </a:solidFill>
              <a:latin typeface="华文楷体" pitchFamily="2" charset="-122"/>
              <a:ea typeface="华文楷体" pitchFamily="2" charset="-122"/>
            </a:endParaRPr>
          </a:p>
        </p:txBody>
      </p:sp>
      <p:sp>
        <p:nvSpPr>
          <p:cNvPr id="10" name="Text Box 8"/>
          <p:cNvSpPr txBox="1">
            <a:spLocks noGrp="1" noChangeArrowheads="1"/>
          </p:cNvSpPr>
          <p:nvPr>
            <p:ph/>
          </p:nvPr>
        </p:nvSpPr>
        <p:spPr bwMode="auto">
          <a:xfrm>
            <a:off x="71406" y="2500306"/>
            <a:ext cx="6400816" cy="2308324"/>
          </a:xfrm>
          <a:prstGeom prst="rect">
            <a:avLst/>
          </a:prstGeom>
          <a:solidFill>
            <a:schemeClr val="bg1"/>
          </a:solidFill>
          <a:ln w="9525" algn="ctr">
            <a:noFill/>
            <a:miter lim="800000"/>
            <a:headEnd/>
            <a:tailEnd/>
          </a:ln>
          <a:effectLst/>
        </p:spPr>
        <p:txBody>
          <a:bodyPr wrap="square">
            <a:spAutoFit/>
          </a:bodyPr>
          <a:lstStyle/>
          <a:p>
            <a:pPr algn="ctr">
              <a:spcBef>
                <a:spcPts val="0"/>
              </a:spcBef>
            </a:pPr>
            <a:r>
              <a:rPr kumimoji="1" lang="zh-CN" altLang="en-US" sz="2400" dirty="0">
                <a:solidFill>
                  <a:srgbClr val="111111"/>
                </a:solidFill>
                <a:latin typeface="黑体" pitchFamily="49" charset="-122"/>
                <a:ea typeface="黑体" pitchFamily="49" charset="-122"/>
              </a:rPr>
              <a:t>预测</a:t>
            </a:r>
            <a:r>
              <a:rPr kumimoji="1" lang="zh-CN" altLang="en-US" sz="2400" dirty="0" smtClean="0">
                <a:solidFill>
                  <a:srgbClr val="111111"/>
                </a:solidFill>
                <a:latin typeface="黑体" pitchFamily="49" charset="-122"/>
                <a:ea typeface="黑体" pitchFamily="49" charset="-122"/>
              </a:rPr>
              <a:t>方法</a:t>
            </a:r>
            <a:endParaRPr kumimoji="1" lang="en-US" altLang="zh-CN" sz="2400" dirty="0" smtClean="0">
              <a:solidFill>
                <a:srgbClr val="111111"/>
              </a:solidFill>
              <a:latin typeface="黑体" pitchFamily="49" charset="-122"/>
              <a:ea typeface="黑体" pitchFamily="49" charset="-122"/>
            </a:endParaRPr>
          </a:p>
          <a:p>
            <a:pPr algn="ctr">
              <a:spcBef>
                <a:spcPts val="0"/>
              </a:spcBef>
            </a:pPr>
            <a:r>
              <a:rPr kumimoji="1" lang="zh-CN" altLang="en-US" sz="2400" dirty="0" smtClean="0">
                <a:solidFill>
                  <a:srgbClr val="111111"/>
                </a:solidFill>
                <a:latin typeface="黑体" pitchFamily="49" charset="-122"/>
                <a:ea typeface="黑体" pitchFamily="49" charset="-122"/>
              </a:rPr>
              <a:t>三</a:t>
            </a:r>
            <a:r>
              <a:rPr kumimoji="1" lang="zh-CN" altLang="en-US" sz="2400" dirty="0">
                <a:solidFill>
                  <a:srgbClr val="111111"/>
                </a:solidFill>
                <a:latin typeface="黑体" pitchFamily="49" charset="-122"/>
                <a:ea typeface="黑体" pitchFamily="49" charset="-122"/>
              </a:rPr>
              <a:t>个系统（发生系统</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处理系统</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环境系统）</a:t>
            </a:r>
          </a:p>
          <a:p>
            <a:pPr algn="l">
              <a:spcBef>
                <a:spcPts val="0"/>
              </a:spcBef>
            </a:pPr>
            <a:r>
              <a:rPr kumimoji="1" lang="zh-CN" altLang="en-US" sz="2400" dirty="0">
                <a:solidFill>
                  <a:srgbClr val="111111"/>
                </a:solidFill>
                <a:latin typeface="黑体" pitchFamily="49" charset="-122"/>
                <a:ea typeface="黑体" pitchFamily="49" charset="-122"/>
              </a:rPr>
              <a:t>三 </a:t>
            </a:r>
            <a:r>
              <a:rPr kumimoji="1" lang="zh-CN" altLang="en-US" sz="2400" dirty="0" smtClean="0">
                <a:solidFill>
                  <a:srgbClr val="111111"/>
                </a:solidFill>
                <a:latin typeface="黑体" pitchFamily="49" charset="-122"/>
                <a:ea typeface="黑体" pitchFamily="49" charset="-122"/>
              </a:rPr>
              <a:t>个 量</a:t>
            </a:r>
            <a:r>
              <a:rPr kumimoji="1" lang="zh-CN" altLang="en-US" sz="2400" dirty="0">
                <a:solidFill>
                  <a:srgbClr val="111111"/>
                </a:solidFill>
                <a:latin typeface="黑体" pitchFamily="49" charset="-122"/>
                <a:ea typeface="黑体" pitchFamily="49" charset="-122"/>
              </a:rPr>
              <a:t>（发 </a:t>
            </a:r>
            <a:r>
              <a:rPr kumimoji="1" lang="zh-CN" altLang="en-US" sz="2400" dirty="0" smtClean="0">
                <a:solidFill>
                  <a:srgbClr val="111111"/>
                </a:solidFill>
                <a:latin typeface="黑体" pitchFamily="49" charset="-122"/>
                <a:ea typeface="黑体" pitchFamily="49" charset="-122"/>
              </a:rPr>
              <a:t>生 量</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处 </a:t>
            </a:r>
            <a:r>
              <a:rPr kumimoji="1" lang="zh-CN" altLang="en-US" sz="2400" dirty="0" smtClean="0">
                <a:solidFill>
                  <a:srgbClr val="111111"/>
                </a:solidFill>
                <a:latin typeface="黑体" pitchFamily="49" charset="-122"/>
                <a:ea typeface="黑体" pitchFamily="49" charset="-122"/>
              </a:rPr>
              <a:t>理 量</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环境容量）</a:t>
            </a:r>
          </a:p>
          <a:p>
            <a:pPr algn="l">
              <a:spcBef>
                <a:spcPts val="0"/>
              </a:spcBef>
            </a:pPr>
            <a:r>
              <a:rPr kumimoji="1" lang="zh-CN" altLang="en-US" sz="2400" dirty="0">
                <a:solidFill>
                  <a:srgbClr val="111111"/>
                </a:solidFill>
                <a:latin typeface="黑体" pitchFamily="49" charset="-122"/>
                <a:ea typeface="黑体" pitchFamily="49" charset="-122"/>
              </a:rPr>
              <a:t>三类措施（降低发生</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科学组建</a:t>
            </a:r>
            <a:r>
              <a:rPr kumimoji="1" lang="en-US" altLang="zh-CN" sz="2400" dirty="0">
                <a:solidFill>
                  <a:srgbClr val="111111"/>
                </a:solidFill>
                <a:latin typeface="黑体" pitchFamily="49" charset="-122"/>
                <a:ea typeface="黑体" pitchFamily="49" charset="-122"/>
              </a:rPr>
              <a:t>-</a:t>
            </a:r>
            <a:r>
              <a:rPr kumimoji="1" lang="zh-CN" altLang="en-US" sz="2400" dirty="0">
                <a:solidFill>
                  <a:srgbClr val="111111"/>
                </a:solidFill>
                <a:latin typeface="黑体" pitchFamily="49" charset="-122"/>
                <a:ea typeface="黑体" pitchFamily="49" charset="-122"/>
              </a:rPr>
              <a:t>提高容量）</a:t>
            </a:r>
          </a:p>
          <a:p>
            <a:pPr>
              <a:spcBef>
                <a:spcPts val="0"/>
              </a:spcBef>
            </a:pPr>
            <a:r>
              <a:rPr kumimoji="1" lang="zh-CN" altLang="en-US" sz="2400" dirty="0">
                <a:solidFill>
                  <a:srgbClr val="111111"/>
                </a:solidFill>
                <a:latin typeface="黑体" pitchFamily="49" charset="-122"/>
                <a:ea typeface="黑体" pitchFamily="49" charset="-122"/>
              </a:rPr>
              <a:t>建立</a:t>
            </a:r>
            <a:r>
              <a:rPr kumimoji="1" lang="zh-CN" altLang="en-US" sz="2400" dirty="0" smtClean="0">
                <a:solidFill>
                  <a:srgbClr val="111111"/>
                </a:solidFill>
                <a:latin typeface="黑体" pitchFamily="49" charset="-122"/>
                <a:ea typeface="黑体" pitchFamily="49" charset="-122"/>
              </a:rPr>
              <a:t>模型</a:t>
            </a:r>
            <a:endParaRPr kumimoji="1" lang="zh-CN" altLang="en-US" sz="2400" dirty="0">
              <a:solidFill>
                <a:srgbClr val="111111"/>
              </a:solidFill>
              <a:latin typeface="黑体" pitchFamily="49" charset="-122"/>
              <a:ea typeface="黑体" pitchFamily="49" charset="-122"/>
            </a:endParaRPr>
          </a:p>
          <a:p>
            <a:pPr algn="l">
              <a:spcBef>
                <a:spcPts val="0"/>
              </a:spcBef>
            </a:pPr>
            <a:r>
              <a:rPr kumimoji="1" lang="zh-CN" altLang="en-US" sz="2400" dirty="0">
                <a:solidFill>
                  <a:srgbClr val="111111"/>
                </a:solidFill>
                <a:latin typeface="黑体" pitchFamily="49" charset="-122"/>
                <a:ea typeface="黑体" pitchFamily="49" charset="-122"/>
              </a:rPr>
              <a:t>新型投入产出模型  河网水质模型</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606"/>
                                        </p:tgtEl>
                                        <p:attrNameLst>
                                          <p:attrName>style.visibility</p:attrName>
                                        </p:attrNameLst>
                                      </p:cBhvr>
                                      <p:to>
                                        <p:strVal val="visible"/>
                                      </p:to>
                                    </p:set>
                                    <p:anim calcmode="lin" valueType="num">
                                      <p:cBhvr additive="base">
                                        <p:cTn id="7" dur="500" fill="hold"/>
                                        <p:tgtEl>
                                          <p:spTgt spid="153606"/>
                                        </p:tgtEl>
                                        <p:attrNameLst>
                                          <p:attrName>ppt_x</p:attrName>
                                        </p:attrNameLst>
                                      </p:cBhvr>
                                      <p:tavLst>
                                        <p:tav tm="0">
                                          <p:val>
                                            <p:strVal val="1+#ppt_w/2"/>
                                          </p:val>
                                        </p:tav>
                                        <p:tav tm="100000">
                                          <p:val>
                                            <p:strVal val="#ppt_x"/>
                                          </p:val>
                                        </p:tav>
                                      </p:tavLst>
                                    </p:anim>
                                    <p:anim calcmode="lin" valueType="num">
                                      <p:cBhvr additive="base">
                                        <p:cTn id="8" dur="500" fill="hold"/>
                                        <p:tgtEl>
                                          <p:spTgt spid="1536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07"/>
                                        </p:tgtEl>
                                        <p:attrNameLst>
                                          <p:attrName>style.visibility</p:attrName>
                                        </p:attrNameLst>
                                      </p:cBhvr>
                                      <p:to>
                                        <p:strVal val="visible"/>
                                      </p:to>
                                    </p:set>
                                    <p:animEffect transition="in" filter="blinds(horizontal)">
                                      <p:cBhvr>
                                        <p:cTn id="17" dur="500"/>
                                        <p:tgtEl>
                                          <p:spTgt spid="153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6" grpId="0" animBg="1"/>
      <p:bldP spid="153607"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00FF"/>
            </a:gs>
            <a:gs pos="100000">
              <a:srgbClr val="99FFCC"/>
            </a:gs>
          </a:gsLst>
          <a:path path="rect">
            <a:fillToRect r="100000" b="100000"/>
          </a:path>
        </a:gradFill>
        <a:effectLst/>
      </p:bgPr>
    </p:bg>
    <p:spTree>
      <p:nvGrpSpPr>
        <p:cNvPr id="1" name=""/>
        <p:cNvGrpSpPr/>
        <p:nvPr/>
      </p:nvGrpSpPr>
      <p:grpSpPr>
        <a:xfrm>
          <a:off x="0" y="0"/>
          <a:ext cx="0" cy="0"/>
          <a:chOff x="0" y="0"/>
          <a:chExt cx="0" cy="0"/>
        </a:xfrm>
      </p:grpSpPr>
      <p:pic>
        <p:nvPicPr>
          <p:cNvPr id="154626" name="Picture 2" descr="供水与尾水"/>
          <p:cNvPicPr>
            <a:picLocks noGrp="1" noChangeAspect="1" noChangeArrowheads="1"/>
          </p:cNvPicPr>
          <p:nvPr>
            <p:ph/>
          </p:nvPr>
        </p:nvPicPr>
        <p:blipFill>
          <a:blip r:embed="rId3" cstate="print"/>
          <a:srcRect l="4558" t="6448" r="2715" b="7515"/>
          <a:stretch>
            <a:fillRect/>
          </a:stretch>
        </p:blipFill>
        <p:spPr bwMode="auto">
          <a:xfrm>
            <a:off x="25392" y="-24"/>
            <a:ext cx="3403600" cy="4465638"/>
          </a:xfrm>
          <a:noFill/>
          <a:ln>
            <a:miter lim="800000"/>
            <a:headEnd/>
            <a:tailEnd/>
          </a:ln>
        </p:spPr>
      </p:pic>
      <p:sp>
        <p:nvSpPr>
          <p:cNvPr id="154627" name="Text Box 3"/>
          <p:cNvSpPr txBox="1">
            <a:spLocks noChangeArrowheads="1"/>
          </p:cNvSpPr>
          <p:nvPr/>
        </p:nvSpPr>
        <p:spPr bwMode="auto">
          <a:xfrm>
            <a:off x="539750" y="4538663"/>
            <a:ext cx="2665413" cy="2274887"/>
          </a:xfrm>
          <a:prstGeom prst="rect">
            <a:avLst/>
          </a:prstGeom>
          <a:solidFill>
            <a:schemeClr val="bg1"/>
          </a:solidFill>
          <a:ln w="12700">
            <a:noFill/>
            <a:miter lim="800000"/>
            <a:headEnd type="none" w="sm" len="sm"/>
            <a:tailEnd type="none" w="sm" len="sm"/>
          </a:ln>
          <a:effectLst/>
        </p:spPr>
        <p:txBody>
          <a:bodyPr>
            <a:spAutoFit/>
          </a:bodyPr>
          <a:lstStyle/>
          <a:p>
            <a:pPr algn="l">
              <a:lnSpc>
                <a:spcPct val="70000"/>
              </a:lnSpc>
              <a:spcBef>
                <a:spcPct val="50000"/>
              </a:spcBef>
              <a:buFont typeface="Wingdings" pitchFamily="2" charset="2"/>
              <a:buChar char="Ø"/>
            </a:pPr>
            <a:r>
              <a:rPr kumimoji="1" lang="en-US" altLang="zh-CN" sz="2600" b="1" dirty="0">
                <a:solidFill>
                  <a:schemeClr val="hlink"/>
                </a:solidFill>
                <a:latin typeface="华文新魏" pitchFamily="2" charset="-122"/>
                <a:ea typeface="华文新魏" pitchFamily="2" charset="-122"/>
              </a:rPr>
              <a:t>  </a:t>
            </a:r>
            <a:r>
              <a:rPr kumimoji="1" lang="zh-CN" altLang="en-US" sz="2600" b="1" dirty="0">
                <a:solidFill>
                  <a:srgbClr val="111111"/>
                </a:solidFill>
                <a:latin typeface="华文新魏" pitchFamily="2" charset="-122"/>
                <a:ea typeface="华文新魏" pitchFamily="2" charset="-122"/>
              </a:rPr>
              <a:t>布局对策</a:t>
            </a:r>
          </a:p>
          <a:p>
            <a:pPr algn="l">
              <a:lnSpc>
                <a:spcPct val="70000"/>
              </a:lnSpc>
              <a:spcBef>
                <a:spcPct val="50000"/>
              </a:spcBef>
              <a:buFont typeface="Wingdings" pitchFamily="2" charset="2"/>
              <a:buChar char="Ø"/>
            </a:pPr>
            <a:r>
              <a:rPr kumimoji="1" lang="zh-CN" altLang="en-US" sz="2600" b="1" dirty="0">
                <a:solidFill>
                  <a:srgbClr val="111111"/>
                </a:solidFill>
                <a:latin typeface="华文新魏" pitchFamily="2" charset="-122"/>
                <a:ea typeface="华文新魏" pitchFamily="2" charset="-122"/>
              </a:rPr>
              <a:t>  供水对策</a:t>
            </a:r>
          </a:p>
          <a:p>
            <a:pPr algn="l">
              <a:lnSpc>
                <a:spcPct val="70000"/>
              </a:lnSpc>
              <a:spcBef>
                <a:spcPct val="50000"/>
              </a:spcBef>
              <a:buFont typeface="Wingdings" pitchFamily="2" charset="2"/>
              <a:buChar char="Ø"/>
            </a:pPr>
            <a:r>
              <a:rPr kumimoji="1" lang="zh-CN" altLang="en-US" sz="2600" b="1" dirty="0">
                <a:solidFill>
                  <a:schemeClr val="folHlink"/>
                </a:solidFill>
                <a:latin typeface="华文新魏" pitchFamily="2" charset="-122"/>
                <a:ea typeface="华文新魏" pitchFamily="2" charset="-122"/>
              </a:rPr>
              <a:t>  </a:t>
            </a:r>
            <a:r>
              <a:rPr kumimoji="1" lang="zh-CN" altLang="en-US" sz="2600" b="1" dirty="0">
                <a:solidFill>
                  <a:srgbClr val="111111"/>
                </a:solidFill>
                <a:latin typeface="华文新魏" pitchFamily="2" charset="-122"/>
                <a:ea typeface="华文新魏" pitchFamily="2" charset="-122"/>
              </a:rPr>
              <a:t>排水对策</a:t>
            </a:r>
          </a:p>
          <a:p>
            <a:pPr algn="l">
              <a:lnSpc>
                <a:spcPct val="70000"/>
              </a:lnSpc>
              <a:spcBef>
                <a:spcPct val="50000"/>
              </a:spcBef>
              <a:buFont typeface="Wingdings" pitchFamily="2" charset="2"/>
              <a:buChar char="Ø"/>
            </a:pPr>
            <a:r>
              <a:rPr kumimoji="1" lang="zh-CN" altLang="en-US" sz="2600" b="1" dirty="0">
                <a:solidFill>
                  <a:srgbClr val="111111"/>
                </a:solidFill>
                <a:latin typeface="华文新魏" pitchFamily="2" charset="-122"/>
                <a:ea typeface="华文新魏" pitchFamily="2" charset="-122"/>
              </a:rPr>
              <a:t>  经济技术对策</a:t>
            </a:r>
          </a:p>
          <a:p>
            <a:pPr algn="l">
              <a:lnSpc>
                <a:spcPct val="70000"/>
              </a:lnSpc>
              <a:spcBef>
                <a:spcPct val="50000"/>
              </a:spcBef>
              <a:buFont typeface="Wingdings" pitchFamily="2" charset="2"/>
              <a:buChar char="Ø"/>
            </a:pPr>
            <a:r>
              <a:rPr kumimoji="1" lang="zh-CN" altLang="en-US" sz="2600" b="1" dirty="0">
                <a:solidFill>
                  <a:srgbClr val="111111"/>
                </a:solidFill>
                <a:latin typeface="华文新魏" pitchFamily="2" charset="-122"/>
                <a:ea typeface="华文新魏" pitchFamily="2" charset="-122"/>
              </a:rPr>
              <a:t>  管理对策</a:t>
            </a:r>
          </a:p>
        </p:txBody>
      </p:sp>
      <p:pic>
        <p:nvPicPr>
          <p:cNvPr id="154628" name="Picture 4" descr="清污两制控源导流示意图"/>
          <p:cNvPicPr>
            <a:picLocks noChangeAspect="1" noChangeArrowheads="1"/>
          </p:cNvPicPr>
          <p:nvPr/>
        </p:nvPicPr>
        <p:blipFill>
          <a:blip r:embed="rId4" cstate="print"/>
          <a:srcRect/>
          <a:stretch>
            <a:fillRect/>
          </a:stretch>
        </p:blipFill>
        <p:spPr bwMode="auto">
          <a:xfrm>
            <a:off x="3492500" y="1654175"/>
            <a:ext cx="5508625" cy="5159375"/>
          </a:xfrm>
          <a:prstGeom prst="rect">
            <a:avLst/>
          </a:prstGeom>
          <a:noFill/>
        </p:spPr>
      </p:pic>
      <p:sp>
        <p:nvSpPr>
          <p:cNvPr id="154630" name="Text Box 6"/>
          <p:cNvSpPr txBox="1">
            <a:spLocks noChangeArrowheads="1"/>
          </p:cNvSpPr>
          <p:nvPr/>
        </p:nvSpPr>
        <p:spPr bwMode="auto">
          <a:xfrm>
            <a:off x="3670300" y="1484313"/>
            <a:ext cx="5364163" cy="588962"/>
          </a:xfrm>
          <a:prstGeom prst="rect">
            <a:avLst/>
          </a:prstGeom>
          <a:solidFill>
            <a:schemeClr val="bg1"/>
          </a:solidFill>
          <a:ln w="9525" algn="ctr">
            <a:solidFill>
              <a:schemeClr val="folHlink"/>
            </a:solidFill>
            <a:miter lim="800000"/>
            <a:headEnd/>
            <a:tailEnd/>
          </a:ln>
          <a:effectLst/>
        </p:spPr>
        <p:txBody>
          <a:bodyPr>
            <a:spAutoFit/>
          </a:bodyPr>
          <a:lstStyle/>
          <a:p>
            <a:pPr>
              <a:spcBef>
                <a:spcPct val="50000"/>
              </a:spcBef>
            </a:pPr>
            <a:r>
              <a:rPr kumimoji="1" lang="zh-CN" altLang="en-US" sz="3200" dirty="0">
                <a:solidFill>
                  <a:schemeClr val="folHlink"/>
                </a:solidFill>
                <a:latin typeface="Times New Roman" pitchFamily="18" charset="0"/>
                <a:ea typeface="华文新魏" pitchFamily="2" charset="-122"/>
              </a:rPr>
              <a:t>沿河布局             </a:t>
            </a:r>
            <a:r>
              <a:rPr kumimoji="1" lang="zh-CN" altLang="en-US" sz="3200" dirty="0" smtClean="0">
                <a:solidFill>
                  <a:schemeClr val="folHlink"/>
                </a:solidFill>
                <a:latin typeface="Times New Roman" pitchFamily="18" charset="0"/>
                <a:ea typeface="华文新魏" pitchFamily="2" charset="-122"/>
              </a:rPr>
              <a:t> 向北</a:t>
            </a:r>
            <a:r>
              <a:rPr kumimoji="1" lang="zh-CN" altLang="en-US" sz="3200" dirty="0">
                <a:solidFill>
                  <a:schemeClr val="folHlink"/>
                </a:solidFill>
                <a:latin typeface="Times New Roman" pitchFamily="18" charset="0"/>
                <a:ea typeface="华文新魏" pitchFamily="2" charset="-122"/>
              </a:rPr>
              <a:t>发展</a:t>
            </a:r>
          </a:p>
        </p:txBody>
      </p:sp>
      <p:sp>
        <p:nvSpPr>
          <p:cNvPr id="154631" name="AutoShape 7"/>
          <p:cNvSpPr>
            <a:spLocks noChangeArrowheads="1"/>
          </p:cNvSpPr>
          <p:nvPr/>
        </p:nvSpPr>
        <p:spPr bwMode="auto">
          <a:xfrm>
            <a:off x="5326063" y="3067050"/>
            <a:ext cx="976312" cy="485775"/>
          </a:xfrm>
          <a:prstGeom prst="rightArrow">
            <a:avLst>
              <a:gd name="adj1" fmla="val 50000"/>
              <a:gd name="adj2" fmla="val 50245"/>
            </a:avLst>
          </a:prstGeom>
          <a:solidFill>
            <a:schemeClr val="bg1"/>
          </a:solidFill>
          <a:ln w="9525" algn="ctr">
            <a:noFill/>
            <a:miter lim="800000"/>
            <a:headEnd/>
            <a:tailEnd/>
          </a:ln>
          <a:effectLst/>
        </p:spPr>
        <p:txBody>
          <a:bodyPr wrap="none" anchor="ctr"/>
          <a:lstStyle/>
          <a:p>
            <a:endParaRPr lang="zh-CN" altLang="en-US"/>
          </a:p>
        </p:txBody>
      </p:sp>
      <p:sp>
        <p:nvSpPr>
          <p:cNvPr id="154632" name="AutoShape 8"/>
          <p:cNvSpPr>
            <a:spLocks noChangeArrowheads="1"/>
          </p:cNvSpPr>
          <p:nvPr/>
        </p:nvSpPr>
        <p:spPr bwMode="auto">
          <a:xfrm>
            <a:off x="5572132" y="1554163"/>
            <a:ext cx="976312" cy="485775"/>
          </a:xfrm>
          <a:prstGeom prst="rightArrow">
            <a:avLst>
              <a:gd name="adj1" fmla="val 78435"/>
              <a:gd name="adj2" fmla="val 168954"/>
            </a:avLst>
          </a:prstGeom>
          <a:gradFill rotWithShape="1">
            <a:gsLst>
              <a:gs pos="0">
                <a:srgbClr val="FF3300"/>
              </a:gs>
              <a:gs pos="100000">
                <a:srgbClr val="FF3300">
                  <a:gamma/>
                  <a:shade val="46275"/>
                  <a:invGamma/>
                </a:srgbClr>
              </a:gs>
            </a:gsLst>
            <a:lin ang="5400000" scaled="1"/>
          </a:gradFill>
          <a:ln w="9525" algn="ctr">
            <a:noFill/>
            <a:miter lim="800000"/>
            <a:headEnd/>
            <a:tailEnd/>
          </a:ln>
          <a:effectLst/>
        </p:spPr>
        <p:txBody>
          <a:bodyPr wrap="none" anchor="ctr"/>
          <a:lstStyle/>
          <a:p>
            <a:endParaRPr lang="zh-CN" altLang="en-US"/>
          </a:p>
        </p:txBody>
      </p:sp>
      <p:sp>
        <p:nvSpPr>
          <p:cNvPr id="154633" name="Text Box 9"/>
          <p:cNvSpPr txBox="1">
            <a:spLocks noChangeArrowheads="1"/>
          </p:cNvSpPr>
          <p:nvPr/>
        </p:nvSpPr>
        <p:spPr bwMode="auto">
          <a:xfrm>
            <a:off x="3635375" y="2119313"/>
            <a:ext cx="5364163" cy="588962"/>
          </a:xfrm>
          <a:prstGeom prst="rect">
            <a:avLst/>
          </a:prstGeom>
          <a:solidFill>
            <a:schemeClr val="bg1"/>
          </a:solidFill>
          <a:ln w="9525" algn="ctr">
            <a:solidFill>
              <a:schemeClr val="folHlink"/>
            </a:solidFill>
            <a:miter lim="800000"/>
            <a:headEnd/>
            <a:tailEnd/>
          </a:ln>
          <a:effectLst/>
        </p:spPr>
        <p:txBody>
          <a:bodyPr>
            <a:spAutoFit/>
          </a:bodyPr>
          <a:lstStyle/>
          <a:p>
            <a:pPr>
              <a:spcBef>
                <a:spcPct val="50000"/>
              </a:spcBef>
            </a:pPr>
            <a:r>
              <a:rPr kumimoji="1" lang="zh-CN" altLang="en-US" sz="3200" dirty="0">
                <a:solidFill>
                  <a:schemeClr val="folHlink"/>
                </a:solidFill>
                <a:latin typeface="Times New Roman" pitchFamily="18" charset="0"/>
                <a:ea typeface="华文新魏" pitchFamily="2" charset="-122"/>
              </a:rPr>
              <a:t>尾水排河            </a:t>
            </a:r>
            <a:r>
              <a:rPr kumimoji="1" lang="zh-CN" altLang="en-US" sz="3200" dirty="0" smtClean="0">
                <a:solidFill>
                  <a:schemeClr val="folHlink"/>
                </a:solidFill>
                <a:latin typeface="Times New Roman" pitchFamily="18" charset="0"/>
                <a:ea typeface="华文新魏" pitchFamily="2" charset="-122"/>
              </a:rPr>
              <a:t>  尾水</a:t>
            </a:r>
            <a:r>
              <a:rPr kumimoji="1" lang="zh-CN" altLang="en-US" sz="3200" dirty="0">
                <a:solidFill>
                  <a:schemeClr val="folHlink"/>
                </a:solidFill>
                <a:latin typeface="Times New Roman" pitchFamily="18" charset="0"/>
                <a:ea typeface="华文新魏" pitchFamily="2" charset="-122"/>
              </a:rPr>
              <a:t>排江</a:t>
            </a:r>
          </a:p>
        </p:txBody>
      </p:sp>
      <p:sp>
        <p:nvSpPr>
          <p:cNvPr id="154634" name="Text Box 10"/>
          <p:cNvSpPr txBox="1">
            <a:spLocks noChangeArrowheads="1"/>
          </p:cNvSpPr>
          <p:nvPr/>
        </p:nvSpPr>
        <p:spPr bwMode="auto">
          <a:xfrm>
            <a:off x="3635375" y="2768600"/>
            <a:ext cx="5364163" cy="588963"/>
          </a:xfrm>
          <a:prstGeom prst="rect">
            <a:avLst/>
          </a:prstGeom>
          <a:solidFill>
            <a:schemeClr val="bg1"/>
          </a:solidFill>
          <a:ln w="9525" algn="ctr">
            <a:solidFill>
              <a:schemeClr val="folHlink"/>
            </a:solidFill>
            <a:miter lim="800000"/>
            <a:headEnd/>
            <a:tailEnd/>
          </a:ln>
          <a:effectLst/>
        </p:spPr>
        <p:txBody>
          <a:bodyPr>
            <a:spAutoFit/>
          </a:bodyPr>
          <a:lstStyle/>
          <a:p>
            <a:pPr>
              <a:spcBef>
                <a:spcPct val="50000"/>
              </a:spcBef>
            </a:pPr>
            <a:r>
              <a:rPr kumimoji="1" lang="zh-CN" altLang="en-US" sz="3200" dirty="0">
                <a:solidFill>
                  <a:schemeClr val="folHlink"/>
                </a:solidFill>
                <a:latin typeface="Times New Roman" pitchFamily="18" charset="0"/>
                <a:ea typeface="华文新魏" pitchFamily="2" charset="-122"/>
              </a:rPr>
              <a:t>分散供水            </a:t>
            </a:r>
            <a:r>
              <a:rPr kumimoji="1" lang="zh-CN" altLang="en-US" sz="3200" dirty="0" smtClean="0">
                <a:solidFill>
                  <a:schemeClr val="folHlink"/>
                </a:solidFill>
                <a:latin typeface="Times New Roman" pitchFamily="18" charset="0"/>
                <a:ea typeface="华文新魏" pitchFamily="2" charset="-122"/>
              </a:rPr>
              <a:t>  长江</a:t>
            </a:r>
            <a:r>
              <a:rPr kumimoji="1" lang="zh-CN" altLang="en-US" sz="3200" dirty="0">
                <a:solidFill>
                  <a:schemeClr val="folHlink"/>
                </a:solidFill>
                <a:latin typeface="Times New Roman" pitchFamily="18" charset="0"/>
                <a:ea typeface="华文新魏" pitchFamily="2" charset="-122"/>
              </a:rPr>
              <a:t>供水</a:t>
            </a:r>
          </a:p>
        </p:txBody>
      </p:sp>
      <p:sp>
        <p:nvSpPr>
          <p:cNvPr id="154635" name="AutoShape 11"/>
          <p:cNvSpPr>
            <a:spLocks noChangeArrowheads="1"/>
          </p:cNvSpPr>
          <p:nvPr/>
        </p:nvSpPr>
        <p:spPr bwMode="auto">
          <a:xfrm>
            <a:off x="5500694" y="2203450"/>
            <a:ext cx="976312" cy="485775"/>
          </a:xfrm>
          <a:prstGeom prst="rightArrow">
            <a:avLst>
              <a:gd name="adj1" fmla="val 78435"/>
              <a:gd name="adj2" fmla="val 168954"/>
            </a:avLst>
          </a:prstGeom>
          <a:gradFill rotWithShape="1">
            <a:gsLst>
              <a:gs pos="0">
                <a:srgbClr val="FF3300"/>
              </a:gs>
              <a:gs pos="100000">
                <a:srgbClr val="FF3300">
                  <a:gamma/>
                  <a:shade val="46275"/>
                  <a:invGamma/>
                </a:srgbClr>
              </a:gs>
            </a:gsLst>
            <a:lin ang="5400000" scaled="1"/>
          </a:gradFill>
          <a:ln w="9525" algn="ctr">
            <a:noFill/>
            <a:miter lim="800000"/>
            <a:headEnd/>
            <a:tailEnd/>
          </a:ln>
          <a:effectLst/>
        </p:spPr>
        <p:txBody>
          <a:bodyPr wrap="none" anchor="ctr"/>
          <a:lstStyle/>
          <a:p>
            <a:endParaRPr lang="zh-CN" altLang="en-US"/>
          </a:p>
        </p:txBody>
      </p:sp>
      <p:sp>
        <p:nvSpPr>
          <p:cNvPr id="154636" name="Text Box 12"/>
          <p:cNvSpPr txBox="1">
            <a:spLocks noChangeArrowheads="1"/>
          </p:cNvSpPr>
          <p:nvPr/>
        </p:nvSpPr>
        <p:spPr bwMode="auto">
          <a:xfrm>
            <a:off x="3454432" y="112713"/>
            <a:ext cx="5761038" cy="579437"/>
          </a:xfrm>
          <a:prstGeom prst="rect">
            <a:avLst/>
          </a:prstGeom>
          <a:solidFill>
            <a:srgbClr val="FFFFAF"/>
          </a:solidFill>
          <a:ln w="9525" algn="ctr">
            <a:noFill/>
            <a:miter lim="800000"/>
            <a:headEnd/>
            <a:tailEnd/>
          </a:ln>
          <a:effectLst/>
        </p:spPr>
        <p:txBody>
          <a:bodyPr>
            <a:spAutoFit/>
          </a:bodyPr>
          <a:lstStyle/>
          <a:p>
            <a:pPr>
              <a:spcBef>
                <a:spcPct val="50000"/>
              </a:spcBef>
            </a:pPr>
            <a:r>
              <a:rPr kumimoji="1" lang="en-US" altLang="zh-CN" sz="3200">
                <a:solidFill>
                  <a:schemeClr val="accent2"/>
                </a:solidFill>
                <a:latin typeface="Times New Roman" pitchFamily="18" charset="0"/>
                <a:ea typeface="华文新魏" pitchFamily="2" charset="-122"/>
              </a:rPr>
              <a:t>“</a:t>
            </a:r>
            <a:r>
              <a:rPr kumimoji="1" lang="zh-CN" altLang="en-US" sz="3200">
                <a:solidFill>
                  <a:schemeClr val="accent2"/>
                </a:solidFill>
                <a:latin typeface="Times New Roman" pitchFamily="18" charset="0"/>
                <a:ea typeface="华文新魏" pitchFamily="2" charset="-122"/>
              </a:rPr>
              <a:t>六五”国家科技攻关</a:t>
            </a:r>
            <a:r>
              <a:rPr kumimoji="1" lang="en-US" altLang="zh-CN" sz="3200">
                <a:solidFill>
                  <a:schemeClr val="accent2"/>
                </a:solidFill>
                <a:latin typeface="Times New Roman" pitchFamily="18" charset="0"/>
                <a:ea typeface="华文新魏" pitchFamily="2" charset="-122"/>
              </a:rPr>
              <a:t>—</a:t>
            </a:r>
            <a:r>
              <a:rPr kumimoji="1" lang="zh-CN" altLang="en-US" sz="3200">
                <a:solidFill>
                  <a:schemeClr val="accent2"/>
                </a:solidFill>
                <a:latin typeface="Times New Roman" pitchFamily="18" charset="0"/>
                <a:ea typeface="华文新魏" pitchFamily="2" charset="-122"/>
              </a:rPr>
              <a:t>常州</a:t>
            </a:r>
          </a:p>
        </p:txBody>
      </p:sp>
      <p:sp>
        <p:nvSpPr>
          <p:cNvPr id="154637" name="Text Box 13"/>
          <p:cNvSpPr txBox="1">
            <a:spLocks noChangeArrowheads="1"/>
          </p:cNvSpPr>
          <p:nvPr/>
        </p:nvSpPr>
        <p:spPr bwMode="auto">
          <a:xfrm>
            <a:off x="3341720" y="714356"/>
            <a:ext cx="5873750" cy="579437"/>
          </a:xfrm>
          <a:prstGeom prst="rect">
            <a:avLst/>
          </a:prstGeom>
          <a:solidFill>
            <a:srgbClr val="FFFFCC"/>
          </a:solidFill>
          <a:ln w="9525" algn="ctr">
            <a:noFill/>
            <a:miter lim="800000"/>
            <a:headEnd/>
            <a:tailEnd/>
          </a:ln>
          <a:effectLst/>
        </p:spPr>
        <p:txBody>
          <a:bodyPr wrap="none">
            <a:spAutoFit/>
          </a:bodyPr>
          <a:lstStyle/>
          <a:p>
            <a:pPr>
              <a:spcBef>
                <a:spcPct val="50000"/>
              </a:spcBef>
            </a:pPr>
            <a:r>
              <a:rPr kumimoji="1" lang="zh-CN" altLang="en-US" sz="3200" dirty="0">
                <a:solidFill>
                  <a:srgbClr val="FF0000"/>
                </a:solidFill>
                <a:latin typeface="Times New Roman" pitchFamily="18" charset="0"/>
                <a:ea typeface="华文新魏" pitchFamily="2" charset="-122"/>
              </a:rPr>
              <a:t>常州经济</a:t>
            </a:r>
            <a:r>
              <a:rPr kumimoji="1" lang="en-US" altLang="zh-CN" sz="3200" dirty="0">
                <a:solidFill>
                  <a:srgbClr val="FF0000"/>
                </a:solidFill>
                <a:latin typeface="Times New Roman" pitchFamily="18" charset="0"/>
                <a:ea typeface="华文新魏" pitchFamily="2" charset="-122"/>
              </a:rPr>
              <a:t>—</a:t>
            </a:r>
            <a:r>
              <a:rPr kumimoji="1" lang="zh-CN" altLang="en-US" sz="3200" dirty="0">
                <a:solidFill>
                  <a:srgbClr val="FF0000"/>
                </a:solidFill>
                <a:latin typeface="Times New Roman" pitchFamily="18" charset="0"/>
                <a:ea typeface="华文新魏" pitchFamily="2" charset="-122"/>
              </a:rPr>
              <a:t>水环境预测对策研究</a:t>
            </a:r>
          </a:p>
        </p:txBody>
      </p:sp>
      <p:sp>
        <p:nvSpPr>
          <p:cNvPr id="154638" name="Text Box 14"/>
          <p:cNvSpPr txBox="1">
            <a:spLocks noChangeArrowheads="1"/>
          </p:cNvSpPr>
          <p:nvPr/>
        </p:nvSpPr>
        <p:spPr bwMode="auto">
          <a:xfrm>
            <a:off x="3419388" y="4143380"/>
            <a:ext cx="5724644" cy="2554545"/>
          </a:xfrm>
          <a:prstGeom prst="rect">
            <a:avLst/>
          </a:prstGeom>
          <a:solidFill>
            <a:schemeClr val="bg1"/>
          </a:solidFill>
          <a:ln w="9525" algn="ctr">
            <a:noFill/>
            <a:miter lim="800000"/>
            <a:headEnd/>
            <a:tailEnd/>
          </a:ln>
          <a:effectLst/>
        </p:spPr>
        <p:txBody>
          <a:bodyPr wrap="none">
            <a:spAutoFit/>
          </a:bodyPr>
          <a:lstStyle/>
          <a:p>
            <a:pPr algn="ctr">
              <a:spcBef>
                <a:spcPts val="0"/>
              </a:spcBef>
            </a:pPr>
            <a:r>
              <a:rPr kumimoji="1" lang="en-US" altLang="zh-CN" sz="3200">
                <a:solidFill>
                  <a:srgbClr val="111111"/>
                </a:solidFill>
                <a:latin typeface="Times New Roman" pitchFamily="18" charset="0"/>
                <a:ea typeface="华文新魏" pitchFamily="2" charset="-122"/>
              </a:rPr>
              <a:t>2009</a:t>
            </a:r>
            <a:r>
              <a:rPr kumimoji="1" lang="zh-CN" altLang="en-US" sz="3200">
                <a:solidFill>
                  <a:srgbClr val="111111"/>
                </a:solidFill>
                <a:latin typeface="Times New Roman" pitchFamily="18" charset="0"/>
                <a:ea typeface="华文新魏" pitchFamily="2" charset="-122"/>
              </a:rPr>
              <a:t>年</a:t>
            </a:r>
            <a:r>
              <a:rPr kumimoji="1" lang="en-US" altLang="zh-CN" sz="3200">
                <a:solidFill>
                  <a:srgbClr val="111111"/>
                </a:solidFill>
                <a:latin typeface="Times New Roman" pitchFamily="18" charset="0"/>
                <a:ea typeface="华文新魏" pitchFamily="2" charset="-122"/>
              </a:rPr>
              <a:t>2</a:t>
            </a:r>
            <a:r>
              <a:rPr kumimoji="1" lang="zh-CN" altLang="en-US" sz="3200">
                <a:solidFill>
                  <a:srgbClr val="111111"/>
                </a:solidFill>
                <a:latin typeface="Times New Roman" pitchFamily="18" charset="0"/>
                <a:ea typeface="华文新魏" pitchFamily="2" charset="-122"/>
              </a:rPr>
              <a:t>月常州环保局回顾评价</a:t>
            </a:r>
          </a:p>
          <a:p>
            <a:pPr algn="ctr">
              <a:spcBef>
                <a:spcPts val="0"/>
              </a:spcBef>
            </a:pPr>
            <a:r>
              <a:rPr kumimoji="1" lang="zh-CN" altLang="en-US" sz="3200">
                <a:solidFill>
                  <a:srgbClr val="111111"/>
                </a:solidFill>
                <a:latin typeface="Times New Roman" pitchFamily="18" charset="0"/>
                <a:ea typeface="华文新魏" pitchFamily="2" charset="-122"/>
              </a:rPr>
              <a:t>前瞻性、战略性、开创性</a:t>
            </a:r>
          </a:p>
          <a:p>
            <a:pPr algn="ctr">
              <a:spcBef>
                <a:spcPts val="0"/>
              </a:spcBef>
            </a:pPr>
            <a:r>
              <a:rPr kumimoji="1" lang="zh-CN" altLang="en-US" sz="3200">
                <a:solidFill>
                  <a:srgbClr val="111111"/>
                </a:solidFill>
                <a:latin typeface="Times New Roman" pitchFamily="18" charset="0"/>
                <a:ea typeface="华文新魏" pitchFamily="2" charset="-122"/>
              </a:rPr>
              <a:t>指明城市发展方向</a:t>
            </a:r>
          </a:p>
          <a:p>
            <a:pPr algn="ctr">
              <a:spcBef>
                <a:spcPts val="0"/>
              </a:spcBef>
            </a:pPr>
            <a:r>
              <a:rPr kumimoji="1" lang="zh-CN" altLang="en-US" sz="3200">
                <a:solidFill>
                  <a:srgbClr val="111111"/>
                </a:solidFill>
                <a:latin typeface="Times New Roman" pitchFamily="18" charset="0"/>
                <a:ea typeface="华文新魏" pitchFamily="2" charset="-122"/>
              </a:rPr>
              <a:t>经受</a:t>
            </a:r>
            <a:r>
              <a:rPr kumimoji="1" lang="en-US" altLang="zh-CN" sz="3200">
                <a:solidFill>
                  <a:srgbClr val="111111"/>
                </a:solidFill>
                <a:latin typeface="Times New Roman" pitchFamily="18" charset="0"/>
                <a:ea typeface="华文新魏" pitchFamily="2" charset="-122"/>
              </a:rPr>
              <a:t>20</a:t>
            </a:r>
            <a:r>
              <a:rPr kumimoji="1" lang="zh-CN" altLang="en-US" sz="3200">
                <a:solidFill>
                  <a:srgbClr val="111111"/>
                </a:solidFill>
                <a:latin typeface="Times New Roman" pitchFamily="18" charset="0"/>
                <a:ea typeface="华文新魏" pitchFamily="2" charset="-122"/>
              </a:rPr>
              <a:t>多年的实践检验</a:t>
            </a:r>
          </a:p>
          <a:p>
            <a:pPr algn="ctr">
              <a:spcBef>
                <a:spcPts val="0"/>
              </a:spcBef>
            </a:pPr>
            <a:r>
              <a:rPr kumimoji="1" lang="zh-CN" altLang="en-US" sz="3200">
                <a:solidFill>
                  <a:srgbClr val="111111"/>
                </a:solidFill>
                <a:latin typeface="Times New Roman" pitchFamily="18" charset="0"/>
                <a:ea typeface="华文新魏" pitchFamily="2" charset="-122"/>
              </a:rPr>
              <a:t>至今仍有重要的指导意义</a:t>
            </a:r>
          </a:p>
        </p:txBody>
      </p:sp>
      <p:sp>
        <p:nvSpPr>
          <p:cNvPr id="154639" name="AutoShape 15"/>
          <p:cNvSpPr>
            <a:spLocks noChangeArrowheads="1"/>
          </p:cNvSpPr>
          <p:nvPr/>
        </p:nvSpPr>
        <p:spPr bwMode="auto">
          <a:xfrm>
            <a:off x="5572132" y="2798763"/>
            <a:ext cx="976312" cy="485775"/>
          </a:xfrm>
          <a:prstGeom prst="rightArrow">
            <a:avLst>
              <a:gd name="adj1" fmla="val 78435"/>
              <a:gd name="adj2" fmla="val 168954"/>
            </a:avLst>
          </a:prstGeom>
          <a:gradFill rotWithShape="1">
            <a:gsLst>
              <a:gs pos="0">
                <a:srgbClr val="FF3300"/>
              </a:gs>
              <a:gs pos="100000">
                <a:srgbClr val="FF3300">
                  <a:gamma/>
                  <a:shade val="46275"/>
                  <a:invGamma/>
                </a:srgbClr>
              </a:gs>
            </a:gsLst>
            <a:lin ang="5400000" scaled="1"/>
          </a:gradFill>
          <a:ln w="9525" algn="ctr">
            <a:noFill/>
            <a:miter lim="800000"/>
            <a:headEnd/>
            <a:tailEnd/>
          </a:ln>
          <a:effectLst/>
        </p:spPr>
        <p:txBody>
          <a:bodyPr wrap="none" anchor="ctr"/>
          <a:lstStyle/>
          <a:p>
            <a:endParaRPr lang="zh-CN" altLang="en-US"/>
          </a:p>
        </p:txBody>
      </p:sp>
      <p:sp>
        <p:nvSpPr>
          <p:cNvPr id="16" name="TextBox 15"/>
          <p:cNvSpPr txBox="1"/>
          <p:nvPr/>
        </p:nvSpPr>
        <p:spPr>
          <a:xfrm>
            <a:off x="8047049" y="6315038"/>
            <a:ext cx="954107" cy="400110"/>
          </a:xfrm>
          <a:prstGeom prst="rect">
            <a:avLst/>
          </a:prstGeom>
          <a:noFill/>
        </p:spPr>
        <p:txBody>
          <a:bodyPr wrap="none" rtlCol="0">
            <a:spAutoFit/>
          </a:bodyPr>
          <a:lstStyle/>
          <a:p>
            <a:r>
              <a:rPr lang="zh-CN" altLang="en-US" sz="2000" b="1" dirty="0" smtClean="0">
                <a:solidFill>
                  <a:srgbClr val="00B050"/>
                </a:solidFill>
              </a:rPr>
              <a:t>洪文鑫</a:t>
            </a:r>
            <a:endParaRPr lang="zh-CN" altLang="en-US" sz="2000" b="1" dirty="0">
              <a:solidFill>
                <a:srgbClr val="00B05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4627"/>
                                        </p:tgtEl>
                                        <p:attrNameLst>
                                          <p:attrName>style.visibility</p:attrName>
                                        </p:attrNameLst>
                                      </p:cBhvr>
                                      <p:to>
                                        <p:strVal val="visible"/>
                                      </p:to>
                                    </p:set>
                                    <p:anim calcmode="lin" valueType="num">
                                      <p:cBhvr additive="base">
                                        <p:cTn id="7" dur="500" fill="hold"/>
                                        <p:tgtEl>
                                          <p:spTgt spid="154627"/>
                                        </p:tgtEl>
                                        <p:attrNameLst>
                                          <p:attrName>ppt_x</p:attrName>
                                        </p:attrNameLst>
                                      </p:cBhvr>
                                      <p:tavLst>
                                        <p:tav tm="0">
                                          <p:val>
                                            <p:strVal val="0-#ppt_w/2"/>
                                          </p:val>
                                        </p:tav>
                                        <p:tav tm="100000">
                                          <p:val>
                                            <p:strVal val="#ppt_x"/>
                                          </p:val>
                                        </p:tav>
                                      </p:tavLst>
                                    </p:anim>
                                    <p:anim calcmode="lin" valueType="num">
                                      <p:cBhvr additive="base">
                                        <p:cTn id="8" dur="500" fill="hold"/>
                                        <p:tgtEl>
                                          <p:spTgt spid="1546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54626"/>
                                        </p:tgtEl>
                                        <p:attrNameLst>
                                          <p:attrName>style.visibility</p:attrName>
                                        </p:attrNameLst>
                                      </p:cBhvr>
                                      <p:to>
                                        <p:strVal val="visible"/>
                                      </p:to>
                                    </p:set>
                                    <p:animEffect transition="in" filter="blinds(horizontal)">
                                      <p:cBhvr>
                                        <p:cTn id="13" dur="500"/>
                                        <p:tgtEl>
                                          <p:spTgt spid="15462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4638"/>
                                        </p:tgtEl>
                                        <p:attrNameLst>
                                          <p:attrName>style.visibility</p:attrName>
                                        </p:attrNameLst>
                                      </p:cBhvr>
                                      <p:to>
                                        <p:strVal val="visible"/>
                                      </p:to>
                                    </p:set>
                                    <p:animEffect transition="in" filter="blinds(horizontal)">
                                      <p:cBhvr>
                                        <p:cTn id="18" dur="500"/>
                                        <p:tgtEl>
                                          <p:spTgt spid="15463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4630"/>
                                        </p:tgtEl>
                                        <p:attrNameLst>
                                          <p:attrName>style.visibility</p:attrName>
                                        </p:attrNameLst>
                                      </p:cBhvr>
                                      <p:to>
                                        <p:strVal val="visible"/>
                                      </p:to>
                                    </p:set>
                                    <p:animEffect transition="in" filter="blinds(horizontal)">
                                      <p:cBhvr>
                                        <p:cTn id="23" dur="500"/>
                                        <p:tgtEl>
                                          <p:spTgt spid="15463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4632"/>
                                        </p:tgtEl>
                                        <p:attrNameLst>
                                          <p:attrName>style.visibility</p:attrName>
                                        </p:attrNameLst>
                                      </p:cBhvr>
                                      <p:to>
                                        <p:strVal val="visible"/>
                                      </p:to>
                                    </p:set>
                                    <p:animEffect transition="in" filter="blinds(horizontal)">
                                      <p:cBhvr>
                                        <p:cTn id="26" dur="500"/>
                                        <p:tgtEl>
                                          <p:spTgt spid="15463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4633"/>
                                        </p:tgtEl>
                                        <p:attrNameLst>
                                          <p:attrName>style.visibility</p:attrName>
                                        </p:attrNameLst>
                                      </p:cBhvr>
                                      <p:to>
                                        <p:strVal val="visible"/>
                                      </p:to>
                                    </p:set>
                                    <p:animEffect transition="in" filter="blinds(horizontal)">
                                      <p:cBhvr>
                                        <p:cTn id="31" dur="500"/>
                                        <p:tgtEl>
                                          <p:spTgt spid="15463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4635"/>
                                        </p:tgtEl>
                                        <p:attrNameLst>
                                          <p:attrName>style.visibility</p:attrName>
                                        </p:attrNameLst>
                                      </p:cBhvr>
                                      <p:to>
                                        <p:strVal val="visible"/>
                                      </p:to>
                                    </p:set>
                                    <p:animEffect transition="in" filter="blinds(horizontal)">
                                      <p:cBhvr>
                                        <p:cTn id="34" dur="500"/>
                                        <p:tgtEl>
                                          <p:spTgt spid="15463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4631"/>
                                        </p:tgtEl>
                                        <p:attrNameLst>
                                          <p:attrName>style.visibility</p:attrName>
                                        </p:attrNameLst>
                                      </p:cBhvr>
                                      <p:to>
                                        <p:strVal val="visible"/>
                                      </p:to>
                                    </p:set>
                                    <p:animEffect transition="in" filter="blinds(horizontal)">
                                      <p:cBhvr>
                                        <p:cTn id="39" dur="500"/>
                                        <p:tgtEl>
                                          <p:spTgt spid="15463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4634"/>
                                        </p:tgtEl>
                                        <p:attrNameLst>
                                          <p:attrName>style.visibility</p:attrName>
                                        </p:attrNameLst>
                                      </p:cBhvr>
                                      <p:to>
                                        <p:strVal val="visible"/>
                                      </p:to>
                                    </p:set>
                                    <p:animEffect transition="in" filter="blinds(horizontal)">
                                      <p:cBhvr>
                                        <p:cTn id="42" dur="500"/>
                                        <p:tgtEl>
                                          <p:spTgt spid="154634"/>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54639"/>
                                        </p:tgtEl>
                                        <p:attrNameLst>
                                          <p:attrName>style.visibility</p:attrName>
                                        </p:attrNameLst>
                                      </p:cBhvr>
                                      <p:to>
                                        <p:strVal val="visible"/>
                                      </p:to>
                                    </p:set>
                                    <p:animEffect transition="in" filter="blinds(horizontal)">
                                      <p:cBhvr>
                                        <p:cTn id="45" dur="500"/>
                                        <p:tgtEl>
                                          <p:spTgt spid="154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animBg="1"/>
      <p:bldP spid="154630" grpId="0" animBg="1"/>
      <p:bldP spid="154631" grpId="0" animBg="1"/>
      <p:bldP spid="154632" grpId="0" animBg="1"/>
      <p:bldP spid="154633" grpId="0" animBg="1"/>
      <p:bldP spid="154634" grpId="0" animBg="1"/>
      <p:bldP spid="154635" grpId="0" animBg="1"/>
      <p:bldP spid="154638" grpId="0" animBg="1"/>
      <p:bldP spid="15463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99FFCC"/>
            </a:gs>
          </a:gsLst>
          <a:path path="rect">
            <a:fillToRect r="100000" b="100000"/>
          </a:path>
        </a:gradFill>
        <a:effectLst/>
      </p:bgPr>
    </p:bg>
    <p:spTree>
      <p:nvGrpSpPr>
        <p:cNvPr id="1" name=""/>
        <p:cNvGrpSpPr/>
        <p:nvPr/>
      </p:nvGrpSpPr>
      <p:grpSpPr>
        <a:xfrm>
          <a:off x="0" y="0"/>
          <a:ext cx="0" cy="0"/>
          <a:chOff x="0" y="0"/>
          <a:chExt cx="0" cy="0"/>
        </a:xfrm>
      </p:grpSpPr>
      <p:pic>
        <p:nvPicPr>
          <p:cNvPr id="155650" name="Picture 2" descr="清污两制控源导流示意图"/>
          <p:cNvPicPr>
            <a:picLocks noChangeAspect="1" noChangeArrowheads="1"/>
          </p:cNvPicPr>
          <p:nvPr/>
        </p:nvPicPr>
        <p:blipFill>
          <a:blip r:embed="rId3" cstate="print"/>
          <a:srcRect/>
          <a:stretch>
            <a:fillRect/>
          </a:stretch>
        </p:blipFill>
        <p:spPr bwMode="auto">
          <a:xfrm>
            <a:off x="3132138" y="1268413"/>
            <a:ext cx="5795962" cy="5427662"/>
          </a:xfrm>
          <a:prstGeom prst="rect">
            <a:avLst/>
          </a:prstGeom>
          <a:noFill/>
        </p:spPr>
      </p:pic>
      <p:sp>
        <p:nvSpPr>
          <p:cNvPr id="155651" name="Freeform 3"/>
          <p:cNvSpPr>
            <a:spLocks/>
          </p:cNvSpPr>
          <p:nvPr/>
        </p:nvSpPr>
        <p:spPr bwMode="auto">
          <a:xfrm>
            <a:off x="4211638" y="3573463"/>
            <a:ext cx="2016125" cy="1223962"/>
          </a:xfrm>
          <a:custGeom>
            <a:avLst/>
            <a:gdLst/>
            <a:ahLst/>
            <a:cxnLst>
              <a:cxn ang="0">
                <a:pos x="0" y="0"/>
              </a:cxn>
              <a:cxn ang="0">
                <a:pos x="2585" y="1225"/>
              </a:cxn>
              <a:cxn ang="0">
                <a:pos x="45" y="545"/>
              </a:cxn>
              <a:cxn ang="0">
                <a:pos x="0" y="0"/>
              </a:cxn>
            </a:cxnLst>
            <a:rect l="0" t="0" r="r" b="b"/>
            <a:pathLst>
              <a:path w="2585" h="1225">
                <a:moveTo>
                  <a:pt x="0" y="0"/>
                </a:moveTo>
                <a:lnTo>
                  <a:pt x="2585" y="1225"/>
                </a:lnTo>
                <a:lnTo>
                  <a:pt x="45" y="545"/>
                </a:lnTo>
                <a:lnTo>
                  <a:pt x="0" y="0"/>
                </a:lnTo>
                <a:close/>
              </a:path>
            </a:pathLst>
          </a:custGeom>
          <a:solidFill>
            <a:srgbClr val="CCFFFF"/>
          </a:solidFill>
          <a:ln w="9525">
            <a:noFill/>
            <a:round/>
            <a:headEnd/>
            <a:tailEnd/>
          </a:ln>
          <a:effectLst/>
        </p:spPr>
        <p:txBody>
          <a:bodyPr/>
          <a:lstStyle/>
          <a:p>
            <a:endParaRPr lang="zh-CN" altLang="en-US"/>
          </a:p>
        </p:txBody>
      </p:sp>
      <p:pic>
        <p:nvPicPr>
          <p:cNvPr id="155652" name="Picture 4" descr="镇江"/>
          <p:cNvPicPr>
            <a:picLocks noChangeAspect="1" noChangeArrowheads="1"/>
          </p:cNvPicPr>
          <p:nvPr/>
        </p:nvPicPr>
        <p:blipFill>
          <a:blip r:embed="rId4" cstate="print"/>
          <a:srcRect/>
          <a:stretch>
            <a:fillRect/>
          </a:stretch>
        </p:blipFill>
        <p:spPr bwMode="auto">
          <a:xfrm>
            <a:off x="107950" y="2373313"/>
            <a:ext cx="4464050" cy="3432175"/>
          </a:xfrm>
          <a:prstGeom prst="rect">
            <a:avLst/>
          </a:prstGeom>
          <a:noFill/>
        </p:spPr>
      </p:pic>
      <p:sp>
        <p:nvSpPr>
          <p:cNvPr id="155653" name="Text Box 5"/>
          <p:cNvSpPr txBox="1">
            <a:spLocks noChangeArrowheads="1"/>
          </p:cNvSpPr>
          <p:nvPr/>
        </p:nvSpPr>
        <p:spPr bwMode="auto">
          <a:xfrm>
            <a:off x="4427538" y="2037228"/>
            <a:ext cx="4535487" cy="2677656"/>
          </a:xfrm>
          <a:prstGeom prst="rect">
            <a:avLst/>
          </a:prstGeom>
          <a:solidFill>
            <a:schemeClr val="bg1"/>
          </a:solidFill>
          <a:ln w="12700" algn="ctr">
            <a:solidFill>
              <a:srgbClr val="111111"/>
            </a:solidFill>
            <a:miter lim="800000"/>
            <a:headEnd/>
            <a:tailEnd/>
          </a:ln>
          <a:effectLst/>
        </p:spPr>
        <p:txBody>
          <a:bodyPr>
            <a:spAutoFit/>
          </a:bodyPr>
          <a:lstStyle/>
          <a:p>
            <a:pPr algn="ctr">
              <a:spcBef>
                <a:spcPts val="0"/>
              </a:spcBef>
            </a:pPr>
            <a:r>
              <a:rPr kumimoji="1" lang="en-US" altLang="zh-CN" sz="2800">
                <a:solidFill>
                  <a:schemeClr val="folHlink"/>
                </a:solidFill>
                <a:latin typeface="Times New Roman" pitchFamily="18" charset="0"/>
                <a:ea typeface="华文新魏" pitchFamily="2" charset="-122"/>
              </a:rPr>
              <a:t>1994</a:t>
            </a:r>
            <a:r>
              <a:rPr kumimoji="1" lang="zh-CN" altLang="en-US" sz="2800">
                <a:solidFill>
                  <a:schemeClr val="folHlink"/>
                </a:solidFill>
                <a:latin typeface="Times New Roman" pitchFamily="18" charset="0"/>
                <a:ea typeface="华文新魏" pitchFamily="2" charset="-122"/>
              </a:rPr>
              <a:t>开工   </a:t>
            </a:r>
            <a:r>
              <a:rPr kumimoji="1" lang="en-US" altLang="zh-CN" sz="2800">
                <a:solidFill>
                  <a:schemeClr val="folHlink"/>
                </a:solidFill>
                <a:latin typeface="Times New Roman" pitchFamily="18" charset="0"/>
                <a:ea typeface="华文新魏" pitchFamily="2" charset="-122"/>
              </a:rPr>
              <a:t>2001</a:t>
            </a:r>
            <a:r>
              <a:rPr kumimoji="1" lang="zh-CN" altLang="en-US" sz="2800">
                <a:solidFill>
                  <a:schemeClr val="folHlink"/>
                </a:solidFill>
                <a:latin typeface="Times New Roman" pitchFamily="18" charset="0"/>
                <a:ea typeface="华文新魏" pitchFamily="2" charset="-122"/>
              </a:rPr>
              <a:t>竣工</a:t>
            </a:r>
          </a:p>
          <a:p>
            <a:pPr algn="ctr">
              <a:spcBef>
                <a:spcPts val="0"/>
              </a:spcBef>
            </a:pPr>
            <a:r>
              <a:rPr kumimoji="1" lang="zh-CN" altLang="en-US" sz="2800">
                <a:solidFill>
                  <a:schemeClr val="folHlink"/>
                </a:solidFill>
                <a:latin typeface="Times New Roman" pitchFamily="18" charset="0"/>
                <a:ea typeface="华文新魏" pitchFamily="2" charset="-122"/>
              </a:rPr>
              <a:t>受益面积</a:t>
            </a:r>
            <a:r>
              <a:rPr kumimoji="1" lang="en-US" altLang="zh-CN" sz="2800">
                <a:solidFill>
                  <a:schemeClr val="folHlink"/>
                </a:solidFill>
                <a:latin typeface="Times New Roman" pitchFamily="18" charset="0"/>
                <a:ea typeface="华文新魏" pitchFamily="2" charset="-122"/>
              </a:rPr>
              <a:t>27.5km</a:t>
            </a:r>
            <a:r>
              <a:rPr kumimoji="1" lang="en-US" altLang="zh-CN" sz="2800" baseline="30000">
                <a:solidFill>
                  <a:schemeClr val="folHlink"/>
                </a:solidFill>
                <a:latin typeface="Times New Roman" pitchFamily="18" charset="0"/>
                <a:ea typeface="华文新魏" pitchFamily="2" charset="-122"/>
              </a:rPr>
              <a:t>2</a:t>
            </a:r>
            <a:endParaRPr kumimoji="1" lang="en-US" altLang="zh-CN" sz="2800">
              <a:solidFill>
                <a:schemeClr val="folHlink"/>
              </a:solidFill>
              <a:latin typeface="Times New Roman" pitchFamily="18" charset="0"/>
              <a:ea typeface="华文新魏" pitchFamily="2" charset="-122"/>
            </a:endParaRPr>
          </a:p>
          <a:p>
            <a:pPr algn="ctr">
              <a:spcBef>
                <a:spcPts val="0"/>
              </a:spcBef>
            </a:pPr>
            <a:r>
              <a:rPr kumimoji="1" lang="zh-CN" altLang="en-US" sz="2800">
                <a:solidFill>
                  <a:schemeClr val="folHlink"/>
                </a:solidFill>
                <a:latin typeface="Times New Roman" pitchFamily="18" charset="0"/>
                <a:ea typeface="华文新魏" pitchFamily="2" charset="-122"/>
              </a:rPr>
              <a:t>受益人口</a:t>
            </a:r>
            <a:r>
              <a:rPr kumimoji="1" lang="en-US" altLang="zh-CN" sz="2800">
                <a:solidFill>
                  <a:schemeClr val="folHlink"/>
                </a:solidFill>
                <a:latin typeface="Times New Roman" pitchFamily="18" charset="0"/>
                <a:ea typeface="华文新魏" pitchFamily="2" charset="-122"/>
              </a:rPr>
              <a:t>40</a:t>
            </a:r>
            <a:r>
              <a:rPr kumimoji="1" lang="zh-CN" altLang="en-US" sz="2800">
                <a:solidFill>
                  <a:schemeClr val="folHlink"/>
                </a:solidFill>
                <a:latin typeface="Times New Roman" pitchFamily="18" charset="0"/>
                <a:ea typeface="华文新魏" pitchFamily="2" charset="-122"/>
              </a:rPr>
              <a:t>万</a:t>
            </a:r>
          </a:p>
          <a:p>
            <a:pPr algn="ctr">
              <a:spcBef>
                <a:spcPts val="0"/>
              </a:spcBef>
            </a:pPr>
            <a:r>
              <a:rPr kumimoji="1" lang="zh-CN" altLang="en-US" sz="2800">
                <a:solidFill>
                  <a:schemeClr val="folHlink"/>
                </a:solidFill>
                <a:latin typeface="Times New Roman" pitchFamily="18" charset="0"/>
                <a:ea typeface="华文新魏" pitchFamily="2" charset="-122"/>
              </a:rPr>
              <a:t>截流能力</a:t>
            </a:r>
            <a:r>
              <a:rPr kumimoji="1" lang="en-US" altLang="zh-CN" sz="2800">
                <a:solidFill>
                  <a:schemeClr val="folHlink"/>
                </a:solidFill>
                <a:latin typeface="Times New Roman" pitchFamily="18" charset="0"/>
                <a:ea typeface="华文新魏" pitchFamily="2" charset="-122"/>
              </a:rPr>
              <a:t>30</a:t>
            </a:r>
            <a:r>
              <a:rPr kumimoji="1" lang="zh-CN" altLang="en-US" sz="2800">
                <a:solidFill>
                  <a:schemeClr val="folHlink"/>
                </a:solidFill>
                <a:latin typeface="Times New Roman" pitchFamily="18" charset="0"/>
                <a:ea typeface="华文新魏" pitchFamily="2" charset="-122"/>
              </a:rPr>
              <a:t>万吨</a:t>
            </a:r>
            <a:r>
              <a:rPr kumimoji="1" lang="en-US" altLang="zh-CN" sz="2800">
                <a:solidFill>
                  <a:schemeClr val="folHlink"/>
                </a:solidFill>
                <a:latin typeface="Times New Roman" pitchFamily="18" charset="0"/>
                <a:ea typeface="华文新魏" pitchFamily="2" charset="-122"/>
              </a:rPr>
              <a:t>/</a:t>
            </a:r>
            <a:r>
              <a:rPr kumimoji="1" lang="zh-CN" altLang="en-US" sz="2800">
                <a:solidFill>
                  <a:schemeClr val="folHlink"/>
                </a:solidFill>
                <a:latin typeface="Times New Roman" pitchFamily="18" charset="0"/>
                <a:ea typeface="华文新魏" pitchFamily="2" charset="-122"/>
              </a:rPr>
              <a:t>日</a:t>
            </a:r>
          </a:p>
          <a:p>
            <a:pPr algn="ctr">
              <a:spcBef>
                <a:spcPts val="0"/>
              </a:spcBef>
            </a:pPr>
            <a:r>
              <a:rPr kumimoji="1" lang="zh-CN" altLang="en-US" sz="2800">
                <a:solidFill>
                  <a:schemeClr val="folHlink"/>
                </a:solidFill>
                <a:latin typeface="Times New Roman" pitchFamily="18" charset="0"/>
                <a:ea typeface="华文新魏" pitchFamily="2" charset="-122"/>
              </a:rPr>
              <a:t>竣工后：内江水质</a:t>
            </a:r>
            <a:r>
              <a:rPr kumimoji="1" lang="en-US" altLang="zh-CN" sz="2800">
                <a:solidFill>
                  <a:schemeClr val="folHlink"/>
                </a:solidFill>
                <a:latin typeface="Times New Roman" pitchFamily="18" charset="0"/>
                <a:ea typeface="华文新魏" pitchFamily="2" charset="-122"/>
              </a:rPr>
              <a:t>Ⅲ</a:t>
            </a:r>
            <a:r>
              <a:rPr kumimoji="1" lang="zh-CN" altLang="en-US" sz="2800">
                <a:solidFill>
                  <a:schemeClr val="folHlink"/>
                </a:solidFill>
                <a:latin typeface="Times New Roman" pitchFamily="18" charset="0"/>
                <a:ea typeface="华文新魏" pitchFamily="2" charset="-122"/>
              </a:rPr>
              <a:t>类</a:t>
            </a:r>
          </a:p>
          <a:p>
            <a:pPr algn="ctr">
              <a:spcBef>
                <a:spcPts val="0"/>
              </a:spcBef>
            </a:pPr>
            <a:r>
              <a:rPr kumimoji="1" lang="zh-CN" altLang="en-US" sz="2800">
                <a:solidFill>
                  <a:schemeClr val="folHlink"/>
                </a:solidFill>
                <a:latin typeface="Times New Roman" pitchFamily="18" charset="0"/>
                <a:ea typeface="华文新魏" pitchFamily="2" charset="-122"/>
              </a:rPr>
              <a:t>古运河符合景观要求</a:t>
            </a:r>
          </a:p>
        </p:txBody>
      </p:sp>
      <p:sp>
        <p:nvSpPr>
          <p:cNvPr id="155654" name="Text Box 6"/>
          <p:cNvSpPr txBox="1">
            <a:spLocks noChangeArrowheads="1"/>
          </p:cNvSpPr>
          <p:nvPr/>
        </p:nvSpPr>
        <p:spPr bwMode="auto">
          <a:xfrm>
            <a:off x="34925" y="150813"/>
            <a:ext cx="9109075" cy="1117600"/>
          </a:xfrm>
          <a:prstGeom prst="rect">
            <a:avLst/>
          </a:prstGeom>
          <a:solidFill>
            <a:srgbClr val="FFFF00"/>
          </a:solidFill>
          <a:ln w="9525" algn="ctr">
            <a:noFill/>
            <a:miter lim="800000"/>
            <a:headEnd/>
            <a:tailEnd/>
          </a:ln>
          <a:effectLst/>
        </p:spPr>
        <p:txBody>
          <a:bodyPr>
            <a:spAutoFit/>
          </a:bodyPr>
          <a:lstStyle/>
          <a:p>
            <a:pPr>
              <a:lnSpc>
                <a:spcPct val="80000"/>
              </a:lnSpc>
              <a:spcBef>
                <a:spcPct val="50000"/>
              </a:spcBef>
            </a:pPr>
            <a:r>
              <a:rPr kumimoji="1" lang="en-US" altLang="zh-CN" sz="3200">
                <a:solidFill>
                  <a:schemeClr val="accent2"/>
                </a:solidFill>
                <a:latin typeface="Times New Roman" pitchFamily="18" charset="0"/>
                <a:ea typeface="华文新魏" pitchFamily="2" charset="-122"/>
              </a:rPr>
              <a:t>“</a:t>
            </a:r>
            <a:r>
              <a:rPr kumimoji="1" lang="zh-CN" altLang="en-US" sz="3200">
                <a:solidFill>
                  <a:schemeClr val="accent2"/>
                </a:solidFill>
                <a:latin typeface="Times New Roman" pitchFamily="18" charset="0"/>
                <a:ea typeface="华文新魏" pitchFamily="2" charset="-122"/>
              </a:rPr>
              <a:t>七五”国家科技攻关</a:t>
            </a:r>
          </a:p>
          <a:p>
            <a:pPr>
              <a:lnSpc>
                <a:spcPct val="80000"/>
              </a:lnSpc>
              <a:spcBef>
                <a:spcPct val="50000"/>
              </a:spcBef>
            </a:pPr>
            <a:r>
              <a:rPr kumimoji="1" lang="zh-CN" altLang="en-US" sz="3200">
                <a:solidFill>
                  <a:schemeClr val="accent2"/>
                </a:solidFill>
                <a:latin typeface="Times New Roman" pitchFamily="18" charset="0"/>
                <a:ea typeface="华文新魏" pitchFamily="2" charset="-122"/>
              </a:rPr>
              <a:t>镇江市水污染整治方案及工程预可行性研究</a:t>
            </a:r>
          </a:p>
        </p:txBody>
      </p:sp>
      <p:sp>
        <p:nvSpPr>
          <p:cNvPr id="155655" name="Text Box 7"/>
          <p:cNvSpPr txBox="1">
            <a:spLocks noChangeArrowheads="1"/>
          </p:cNvSpPr>
          <p:nvPr/>
        </p:nvSpPr>
        <p:spPr bwMode="auto">
          <a:xfrm>
            <a:off x="34925" y="5805488"/>
            <a:ext cx="6686550" cy="579437"/>
          </a:xfrm>
          <a:prstGeom prst="rect">
            <a:avLst/>
          </a:prstGeom>
          <a:solidFill>
            <a:schemeClr val="bg1"/>
          </a:solidFill>
          <a:ln w="9525" algn="ctr">
            <a:noFill/>
            <a:miter lim="800000"/>
            <a:headEnd/>
            <a:tailEnd/>
          </a:ln>
          <a:effectLst/>
        </p:spPr>
        <p:txBody>
          <a:bodyPr wrap="none">
            <a:spAutoFit/>
          </a:bodyPr>
          <a:lstStyle/>
          <a:p>
            <a:pPr>
              <a:spcBef>
                <a:spcPct val="50000"/>
              </a:spcBef>
            </a:pPr>
            <a:r>
              <a:rPr kumimoji="1" lang="zh-CN" altLang="en-US" sz="3200">
                <a:solidFill>
                  <a:srgbClr val="000099"/>
                </a:solidFill>
                <a:latin typeface="Times New Roman" pitchFamily="18" charset="0"/>
                <a:ea typeface="华文新魏" pitchFamily="2" charset="-122"/>
              </a:rPr>
              <a:t>开创了江苏省市区污水集中处理先例</a:t>
            </a:r>
          </a:p>
        </p:txBody>
      </p:sp>
      <p:sp>
        <p:nvSpPr>
          <p:cNvPr id="155656" name="Text Box 8"/>
          <p:cNvSpPr txBox="1">
            <a:spLocks noChangeArrowheads="1"/>
          </p:cNvSpPr>
          <p:nvPr/>
        </p:nvSpPr>
        <p:spPr bwMode="auto">
          <a:xfrm>
            <a:off x="34925" y="1557338"/>
            <a:ext cx="4146550" cy="579437"/>
          </a:xfrm>
          <a:prstGeom prst="rect">
            <a:avLst/>
          </a:prstGeom>
          <a:solidFill>
            <a:schemeClr val="bg1"/>
          </a:solidFill>
          <a:ln w="9525" algn="ctr">
            <a:noFill/>
            <a:miter lim="800000"/>
            <a:headEnd/>
            <a:tailEnd/>
          </a:ln>
          <a:effectLst/>
        </p:spPr>
        <p:txBody>
          <a:bodyPr wrap="none">
            <a:spAutoFit/>
          </a:bodyPr>
          <a:lstStyle/>
          <a:p>
            <a:pPr>
              <a:spcBef>
                <a:spcPct val="50000"/>
              </a:spcBef>
            </a:pPr>
            <a:r>
              <a:rPr kumimoji="1" lang="zh-CN" altLang="en-US" sz="3200">
                <a:solidFill>
                  <a:srgbClr val="0033CC"/>
                </a:solidFill>
                <a:latin typeface="Times New Roman" pitchFamily="18" charset="0"/>
                <a:ea typeface="华文新魏" pitchFamily="2" charset="-122"/>
              </a:rPr>
              <a:t>分散治理       集中治理</a:t>
            </a:r>
          </a:p>
        </p:txBody>
      </p:sp>
      <p:sp>
        <p:nvSpPr>
          <p:cNvPr id="155657" name="AutoShape 9"/>
          <p:cNvSpPr>
            <a:spLocks noChangeArrowheads="1"/>
          </p:cNvSpPr>
          <p:nvPr/>
        </p:nvSpPr>
        <p:spPr bwMode="auto">
          <a:xfrm>
            <a:off x="1763713" y="1628775"/>
            <a:ext cx="792162" cy="4857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CC"/>
          </a:solidFill>
          <a:ln w="9525" algn="ctr">
            <a:noFill/>
            <a:miter lim="800000"/>
            <a:headEnd/>
            <a:tailEnd/>
          </a:ln>
          <a:effectLst/>
        </p:spPr>
        <p:txBody>
          <a:bodyPr wrap="none" anchor="ctr"/>
          <a:lstStyle/>
          <a:p>
            <a:endParaRPr lang="zh-CN" altLang="en-US"/>
          </a:p>
        </p:txBody>
      </p:sp>
      <p:sp>
        <p:nvSpPr>
          <p:cNvPr id="155658" name="Text Box 10"/>
          <p:cNvSpPr txBox="1">
            <a:spLocks noChangeArrowheads="1"/>
          </p:cNvSpPr>
          <p:nvPr/>
        </p:nvSpPr>
        <p:spPr bwMode="auto">
          <a:xfrm>
            <a:off x="0" y="5157788"/>
            <a:ext cx="6483350" cy="579437"/>
          </a:xfrm>
          <a:prstGeom prst="rect">
            <a:avLst/>
          </a:prstGeom>
          <a:solidFill>
            <a:srgbClr val="000099"/>
          </a:solidFill>
          <a:ln w="9525" algn="ctr">
            <a:noFill/>
            <a:miter lim="800000"/>
            <a:headEnd/>
            <a:tailEnd/>
          </a:ln>
          <a:effectLst/>
        </p:spPr>
        <p:txBody>
          <a:bodyPr wrap="none">
            <a:spAutoFit/>
          </a:bodyPr>
          <a:lstStyle/>
          <a:p>
            <a:pPr>
              <a:spcBef>
                <a:spcPct val="50000"/>
              </a:spcBef>
            </a:pPr>
            <a:r>
              <a:rPr kumimoji="1" lang="en-US" altLang="zh-CN" sz="3200">
                <a:solidFill>
                  <a:schemeClr val="bg1"/>
                </a:solidFill>
                <a:latin typeface="Times New Roman" pitchFamily="18" charset="0"/>
                <a:ea typeface="华文新魏" pitchFamily="2" charset="-122"/>
              </a:rPr>
              <a:t>2009</a:t>
            </a:r>
            <a:r>
              <a:rPr kumimoji="1" lang="zh-CN" altLang="en-US" sz="3200">
                <a:solidFill>
                  <a:schemeClr val="bg1"/>
                </a:solidFill>
                <a:latin typeface="Times New Roman" pitchFamily="18" charset="0"/>
                <a:ea typeface="华文新魏" pitchFamily="2" charset="-122"/>
              </a:rPr>
              <a:t>年</a:t>
            </a:r>
            <a:r>
              <a:rPr kumimoji="1" lang="en-US" altLang="zh-CN" sz="3200">
                <a:solidFill>
                  <a:schemeClr val="bg1"/>
                </a:solidFill>
                <a:latin typeface="Times New Roman" pitchFamily="18" charset="0"/>
                <a:ea typeface="华文新魏" pitchFamily="2" charset="-122"/>
              </a:rPr>
              <a:t>2</a:t>
            </a:r>
            <a:r>
              <a:rPr kumimoji="1" lang="zh-CN" altLang="en-US" sz="3200">
                <a:solidFill>
                  <a:schemeClr val="bg1"/>
                </a:solidFill>
                <a:latin typeface="Times New Roman" pitchFamily="18" charset="0"/>
                <a:ea typeface="华文新魏" pitchFamily="2" charset="-122"/>
              </a:rPr>
              <a:t>月镇江市环保局回顾性评价</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5652"/>
                                        </p:tgtEl>
                                        <p:attrNameLst>
                                          <p:attrName>style.visibility</p:attrName>
                                        </p:attrNameLst>
                                      </p:cBhvr>
                                      <p:to>
                                        <p:strVal val="visible"/>
                                      </p:to>
                                    </p:set>
                                    <p:animEffect transition="in" filter="dissolve">
                                      <p:cBhvr>
                                        <p:cTn id="7" dur="500"/>
                                        <p:tgtEl>
                                          <p:spTgt spid="1556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55656"/>
                                        </p:tgtEl>
                                        <p:attrNameLst>
                                          <p:attrName>style.visibility</p:attrName>
                                        </p:attrNameLst>
                                      </p:cBhvr>
                                      <p:to>
                                        <p:strVal val="visible"/>
                                      </p:to>
                                    </p:set>
                                    <p:anim calcmode="lin" valueType="num">
                                      <p:cBhvr additive="base">
                                        <p:cTn id="12" dur="500" fill="hold"/>
                                        <p:tgtEl>
                                          <p:spTgt spid="155656"/>
                                        </p:tgtEl>
                                        <p:attrNameLst>
                                          <p:attrName>ppt_x</p:attrName>
                                        </p:attrNameLst>
                                      </p:cBhvr>
                                      <p:tavLst>
                                        <p:tav tm="0">
                                          <p:val>
                                            <p:strVal val="#ppt_x"/>
                                          </p:val>
                                        </p:tav>
                                        <p:tav tm="100000">
                                          <p:val>
                                            <p:strVal val="#ppt_x"/>
                                          </p:val>
                                        </p:tav>
                                      </p:tavLst>
                                    </p:anim>
                                    <p:anim calcmode="lin" valueType="num">
                                      <p:cBhvr additive="base">
                                        <p:cTn id="13" dur="500" fill="hold"/>
                                        <p:tgtEl>
                                          <p:spTgt spid="15565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155657"/>
                                        </p:tgtEl>
                                        <p:attrNameLst>
                                          <p:attrName>style.visibility</p:attrName>
                                        </p:attrNameLst>
                                      </p:cBhvr>
                                      <p:to>
                                        <p:strVal val="visible"/>
                                      </p:to>
                                    </p:set>
                                    <p:anim calcmode="lin" valueType="num">
                                      <p:cBhvr additive="base">
                                        <p:cTn id="18" dur="500" fill="hold"/>
                                        <p:tgtEl>
                                          <p:spTgt spid="155657"/>
                                        </p:tgtEl>
                                        <p:attrNameLst>
                                          <p:attrName>ppt_x</p:attrName>
                                        </p:attrNameLst>
                                      </p:cBhvr>
                                      <p:tavLst>
                                        <p:tav tm="0">
                                          <p:val>
                                            <p:strVal val="#ppt_x"/>
                                          </p:val>
                                        </p:tav>
                                        <p:tav tm="100000">
                                          <p:val>
                                            <p:strVal val="#ppt_x"/>
                                          </p:val>
                                        </p:tav>
                                      </p:tavLst>
                                    </p:anim>
                                    <p:anim calcmode="lin" valueType="num">
                                      <p:cBhvr additive="base">
                                        <p:cTn id="19" dur="500" fill="hold"/>
                                        <p:tgtEl>
                                          <p:spTgt spid="155657"/>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55658"/>
                                        </p:tgtEl>
                                        <p:attrNameLst>
                                          <p:attrName>style.visibility</p:attrName>
                                        </p:attrNameLst>
                                      </p:cBhvr>
                                      <p:to>
                                        <p:strVal val="visible"/>
                                      </p:to>
                                    </p:set>
                                    <p:anim calcmode="lin" valueType="num">
                                      <p:cBhvr additive="base">
                                        <p:cTn id="24" dur="500" fill="hold"/>
                                        <p:tgtEl>
                                          <p:spTgt spid="155658"/>
                                        </p:tgtEl>
                                        <p:attrNameLst>
                                          <p:attrName>ppt_x</p:attrName>
                                        </p:attrNameLst>
                                      </p:cBhvr>
                                      <p:tavLst>
                                        <p:tav tm="0">
                                          <p:val>
                                            <p:strVal val="0-#ppt_w/2"/>
                                          </p:val>
                                        </p:tav>
                                        <p:tav tm="100000">
                                          <p:val>
                                            <p:strVal val="#ppt_x"/>
                                          </p:val>
                                        </p:tav>
                                      </p:tavLst>
                                    </p:anim>
                                    <p:anim calcmode="lin" valueType="num">
                                      <p:cBhvr additive="base">
                                        <p:cTn id="25" dur="500" fill="hold"/>
                                        <p:tgtEl>
                                          <p:spTgt spid="15565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55653"/>
                                        </p:tgtEl>
                                        <p:attrNameLst>
                                          <p:attrName>style.visibility</p:attrName>
                                        </p:attrNameLst>
                                      </p:cBhvr>
                                      <p:to>
                                        <p:strVal val="visible"/>
                                      </p:to>
                                    </p:set>
                                    <p:anim calcmode="lin" valueType="num">
                                      <p:cBhvr additive="base">
                                        <p:cTn id="30" dur="500" fill="hold"/>
                                        <p:tgtEl>
                                          <p:spTgt spid="155653"/>
                                        </p:tgtEl>
                                        <p:attrNameLst>
                                          <p:attrName>ppt_x</p:attrName>
                                        </p:attrNameLst>
                                      </p:cBhvr>
                                      <p:tavLst>
                                        <p:tav tm="0">
                                          <p:val>
                                            <p:strVal val="1+#ppt_w/2"/>
                                          </p:val>
                                        </p:tav>
                                        <p:tav tm="100000">
                                          <p:val>
                                            <p:strVal val="#ppt_x"/>
                                          </p:val>
                                        </p:tav>
                                      </p:tavLst>
                                    </p:anim>
                                    <p:anim calcmode="lin" valueType="num">
                                      <p:cBhvr additive="base">
                                        <p:cTn id="31" dur="500" fill="hold"/>
                                        <p:tgtEl>
                                          <p:spTgt spid="155653"/>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5655"/>
                                        </p:tgtEl>
                                        <p:attrNameLst>
                                          <p:attrName>style.visibility</p:attrName>
                                        </p:attrNameLst>
                                      </p:cBhvr>
                                      <p:to>
                                        <p:strVal val="visible"/>
                                      </p:to>
                                    </p:set>
                                    <p:anim calcmode="lin" valueType="num">
                                      <p:cBhvr additive="base">
                                        <p:cTn id="36" dur="500" fill="hold"/>
                                        <p:tgtEl>
                                          <p:spTgt spid="155655"/>
                                        </p:tgtEl>
                                        <p:attrNameLst>
                                          <p:attrName>ppt_x</p:attrName>
                                        </p:attrNameLst>
                                      </p:cBhvr>
                                      <p:tavLst>
                                        <p:tav tm="0">
                                          <p:val>
                                            <p:strVal val="#ppt_x"/>
                                          </p:val>
                                        </p:tav>
                                        <p:tav tm="100000">
                                          <p:val>
                                            <p:strVal val="#ppt_x"/>
                                          </p:val>
                                        </p:tav>
                                      </p:tavLst>
                                    </p:anim>
                                    <p:anim calcmode="lin" valueType="num">
                                      <p:cBhvr additive="base">
                                        <p:cTn id="37" dur="500" fill="hold"/>
                                        <p:tgtEl>
                                          <p:spTgt spid="1556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3" grpId="0" animBg="1"/>
      <p:bldP spid="155655" grpId="0" animBg="1"/>
      <p:bldP spid="155656" grpId="0" animBg="1"/>
      <p:bldP spid="155657" grpId="0" animBg="1"/>
      <p:bldP spid="15565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1042988" y="981075"/>
            <a:ext cx="7273925" cy="976313"/>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800">
                <a:solidFill>
                  <a:srgbClr val="0000FF"/>
                </a:solidFill>
                <a:latin typeface="黑体" pitchFamily="49" charset="-122"/>
                <a:ea typeface="黑体" pitchFamily="49" charset="-122"/>
              </a:rPr>
              <a:t>五类水域功能 </a:t>
            </a:r>
          </a:p>
          <a:p>
            <a:pPr algn="ctr">
              <a:spcBef>
                <a:spcPct val="50000"/>
              </a:spcBef>
            </a:pPr>
            <a:r>
              <a:rPr lang="en-US" altLang="zh-CN" sz="2000">
                <a:solidFill>
                  <a:srgbClr val="0000FF"/>
                </a:solidFill>
                <a:latin typeface="黑体" pitchFamily="49" charset="-122"/>
                <a:ea typeface="黑体" pitchFamily="49" charset="-122"/>
              </a:rPr>
              <a:t>《</a:t>
            </a:r>
            <a:r>
              <a:rPr lang="zh-CN" altLang="en-US" sz="2000">
                <a:solidFill>
                  <a:srgbClr val="0000FF"/>
                </a:solidFill>
                <a:latin typeface="黑体" pitchFamily="49" charset="-122"/>
                <a:ea typeface="黑体" pitchFamily="49" charset="-122"/>
              </a:rPr>
              <a:t>地表水环境质量标准（</a:t>
            </a:r>
            <a:r>
              <a:rPr lang="en-US" altLang="zh-CN" sz="2000">
                <a:solidFill>
                  <a:srgbClr val="0000FF"/>
                </a:solidFill>
                <a:latin typeface="黑体" pitchFamily="49" charset="-122"/>
                <a:ea typeface="黑体" pitchFamily="49" charset="-122"/>
              </a:rPr>
              <a:t>GB3838</a:t>
            </a:r>
            <a:r>
              <a:rPr lang="en-US" altLang="zh-CN" sz="2000">
                <a:solidFill>
                  <a:srgbClr val="0000FF"/>
                </a:solidFill>
                <a:ea typeface="黑体" pitchFamily="49" charset="-122"/>
              </a:rPr>
              <a:t>–</a:t>
            </a:r>
            <a:r>
              <a:rPr lang="en-US" altLang="zh-CN" sz="2000">
                <a:solidFill>
                  <a:srgbClr val="0000FF"/>
                </a:solidFill>
                <a:latin typeface="黑体" pitchFamily="49" charset="-122"/>
                <a:ea typeface="黑体" pitchFamily="49" charset="-122"/>
              </a:rPr>
              <a:t>2002</a:t>
            </a:r>
            <a:r>
              <a:rPr lang="zh-CN" altLang="en-US" sz="2000">
                <a:solidFill>
                  <a:srgbClr val="0000FF"/>
                </a:solidFill>
                <a:latin typeface="黑体" pitchFamily="49" charset="-122"/>
                <a:ea typeface="黑体" pitchFamily="49" charset="-122"/>
              </a:rPr>
              <a:t>）</a:t>
            </a:r>
            <a:r>
              <a:rPr lang="en-US" altLang="zh-CN" sz="2000">
                <a:solidFill>
                  <a:srgbClr val="0000FF"/>
                </a:solidFill>
                <a:latin typeface="黑体" pitchFamily="49" charset="-122"/>
                <a:ea typeface="黑体" pitchFamily="49" charset="-122"/>
              </a:rPr>
              <a:t>》 </a:t>
            </a:r>
          </a:p>
        </p:txBody>
      </p:sp>
      <p:graphicFrame>
        <p:nvGraphicFramePr>
          <p:cNvPr id="340995" name="Group 3"/>
          <p:cNvGraphicFramePr>
            <a:graphicFrameLocks noGrp="1"/>
          </p:cNvGraphicFramePr>
          <p:nvPr/>
        </p:nvGraphicFramePr>
        <p:xfrm>
          <a:off x="611188" y="2060575"/>
          <a:ext cx="8281987" cy="4271963"/>
        </p:xfrm>
        <a:graphic>
          <a:graphicData uri="http://schemas.openxmlformats.org/drawingml/2006/table">
            <a:tbl>
              <a:tblPr/>
              <a:tblGrid>
                <a:gridCol w="1227137"/>
                <a:gridCol w="7054850"/>
              </a:tblGrid>
              <a:tr h="5191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rgbClr val="0000FF"/>
                          </a:solidFill>
                          <a:effectLst/>
                          <a:latin typeface="Times New Roman" pitchFamily="18" charset="0"/>
                          <a:ea typeface="楷体_GB2312" pitchFamily="49" charset="-122"/>
                        </a:rPr>
                        <a:t>Ⅰ</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主要适用于源头水、国家自然保护区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r>
              <a:tr h="812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rgbClr val="0000FF"/>
                          </a:solidFill>
                          <a:effectLst/>
                          <a:latin typeface="Times New Roman" pitchFamily="18" charset="0"/>
                          <a:ea typeface="楷体_GB2312" pitchFamily="49" charset="-122"/>
                        </a:rPr>
                        <a:t>Ⅱ</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主要适用于集中式</a:t>
                      </a:r>
                      <a:r>
                        <a:rPr kumimoji="0" lang="zh-CN" altLang="en-US" sz="2400" b="0" i="0" u="none" strike="noStrike" cap="none" normalizeH="0" baseline="0" smtClean="0">
                          <a:ln>
                            <a:noFill/>
                          </a:ln>
                          <a:solidFill>
                            <a:srgbClr val="FF3300"/>
                          </a:solidFill>
                          <a:effectLst/>
                          <a:latin typeface="Times New Roman" pitchFamily="18" charset="0"/>
                          <a:ea typeface="楷体_GB2312" pitchFamily="49" charset="-122"/>
                        </a:rPr>
                        <a:t>生活饮用水地表水源地一级保护区</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、珍稀水生生物栖息地、鱼虾类产卵场、仔稚幼鱼的索饵场等；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r>
              <a:tr h="812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rgbClr val="0000FF"/>
                          </a:solidFill>
                          <a:effectLst/>
                          <a:latin typeface="Times New Roman" pitchFamily="18" charset="0"/>
                          <a:ea typeface="楷体_GB2312" pitchFamily="49" charset="-122"/>
                        </a:rPr>
                        <a:t>Ⅲ</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主要适用于集中式</a:t>
                      </a:r>
                      <a:r>
                        <a:rPr kumimoji="0" lang="zh-CN" altLang="en-US" sz="2400" b="0" i="0" u="none" strike="noStrike" cap="none" normalizeH="0" baseline="0" smtClean="0">
                          <a:ln>
                            <a:noFill/>
                          </a:ln>
                          <a:solidFill>
                            <a:srgbClr val="FF3300"/>
                          </a:solidFill>
                          <a:effectLst/>
                          <a:latin typeface="Times New Roman" pitchFamily="18" charset="0"/>
                          <a:ea typeface="楷体_GB2312" pitchFamily="49" charset="-122"/>
                        </a:rPr>
                        <a:t>生活饮用水地表水源地二级保护区</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、鱼虾类越冬场、徊游通道、水产养殖区等渔业水域及游泳区；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alpha val="50000"/>
                      </a:srgbClr>
                    </a:solidFill>
                  </a:tcPr>
                </a:tc>
              </a:tr>
              <a:tr h="812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rgbClr val="0000FF"/>
                          </a:solidFill>
                          <a:effectLst/>
                          <a:latin typeface="Times New Roman" pitchFamily="18" charset="0"/>
                          <a:ea typeface="楷体_GB2312" pitchFamily="49" charset="-122"/>
                        </a:rPr>
                        <a:t>Ⅳ</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主要适用于一般工业用水区及人体非直接接触的娱乐用水区；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alpha val="50000"/>
                      </a:srgbClr>
                    </a:solidFill>
                  </a:tcPr>
                </a:tc>
              </a:tr>
              <a:tr h="552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rgbClr val="0000FF"/>
                          </a:solidFill>
                          <a:effectLst/>
                          <a:latin typeface="Times New Roman" pitchFamily="18" charset="0"/>
                          <a:ea typeface="楷体_GB2312" pitchFamily="49" charset="-122"/>
                        </a:rPr>
                        <a:t>Ⅴ</a:t>
                      </a: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F">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rgbClr val="0000FF"/>
                          </a:solidFill>
                          <a:effectLst/>
                          <a:latin typeface="Times New Roman" pitchFamily="18" charset="0"/>
                          <a:ea typeface="楷体_GB2312" pitchFamily="49" charset="-122"/>
                        </a:rPr>
                        <a:t>主要适用于农业用水区及一般景观要求水域。</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F">
                        <a:alpha val="50000"/>
                      </a:srgbClr>
                    </a:solidFill>
                  </a:tcPr>
                </a:tc>
              </a:tr>
            </a:tbl>
          </a:graphicData>
        </a:graphic>
      </p:graphicFrame>
      <p:sp>
        <p:nvSpPr>
          <p:cNvPr id="65559" name="Text Box 23"/>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5560" name="Oval 24"/>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10</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5</a:t>
            </a:fld>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江苏清水尾水三条线－20100113"/>
          <p:cNvPicPr>
            <a:picLocks noChangeAspect="1" noChangeArrowheads="1"/>
          </p:cNvPicPr>
          <p:nvPr/>
        </p:nvPicPr>
        <p:blipFill>
          <a:blip r:embed="rId3"/>
          <a:srcRect/>
          <a:stretch>
            <a:fillRect/>
          </a:stretch>
        </p:blipFill>
        <p:spPr bwMode="auto">
          <a:xfrm>
            <a:off x="142844" y="357166"/>
            <a:ext cx="5949963" cy="5143512"/>
          </a:xfrm>
          <a:prstGeom prst="rect">
            <a:avLst/>
          </a:prstGeom>
          <a:noFill/>
          <a:ln w="9525">
            <a:noFill/>
            <a:miter lim="800000"/>
            <a:headEnd/>
            <a:tailEnd/>
          </a:ln>
        </p:spPr>
      </p:pic>
      <p:sp>
        <p:nvSpPr>
          <p:cNvPr id="3502083" name="Rectangle 3"/>
          <p:cNvSpPr>
            <a:spLocks noChangeArrowheads="1"/>
          </p:cNvSpPr>
          <p:nvPr/>
        </p:nvSpPr>
        <p:spPr bwMode="auto">
          <a:xfrm>
            <a:off x="6715140" y="342623"/>
            <a:ext cx="1908175" cy="1800493"/>
          </a:xfrm>
          <a:prstGeom prst="rect">
            <a:avLst/>
          </a:prstGeom>
          <a:solidFill>
            <a:srgbClr val="002060"/>
          </a:solidFill>
          <a:ln w="38100" algn="ctr">
            <a:solidFill>
              <a:srgbClr val="FF0000"/>
            </a:solidFill>
            <a:miter lim="800000"/>
            <a:headEnd/>
            <a:tailEnd/>
          </a:ln>
        </p:spPr>
        <p:txBody>
          <a:bodyPr wrap="square">
            <a:spAutoFit/>
          </a:bodyPr>
          <a:lstStyle/>
          <a:p>
            <a:pPr algn="ctr">
              <a:spcBef>
                <a:spcPts val="600"/>
              </a:spcBef>
            </a:pPr>
            <a:r>
              <a:rPr kumimoji="1" lang="zh-CN" altLang="en-US" sz="2400" b="1" dirty="0">
                <a:solidFill>
                  <a:schemeClr val="bg1"/>
                </a:solidFill>
                <a:latin typeface="仿宋" pitchFamily="49" charset="-122"/>
                <a:ea typeface="仿宋" pitchFamily="49" charset="-122"/>
              </a:rPr>
              <a:t>清污两制</a:t>
            </a:r>
          </a:p>
          <a:p>
            <a:pPr algn="ctr">
              <a:spcBef>
                <a:spcPts val="600"/>
              </a:spcBef>
            </a:pPr>
            <a:r>
              <a:rPr kumimoji="1" lang="zh-CN" altLang="en-US" sz="2400" b="1" dirty="0">
                <a:solidFill>
                  <a:schemeClr val="bg1"/>
                </a:solidFill>
                <a:latin typeface="仿宋" pitchFamily="49" charset="-122"/>
                <a:ea typeface="仿宋" pitchFamily="49" charset="-122"/>
              </a:rPr>
              <a:t>控源导流</a:t>
            </a:r>
          </a:p>
          <a:p>
            <a:pPr algn="ctr">
              <a:spcBef>
                <a:spcPts val="600"/>
              </a:spcBef>
            </a:pPr>
            <a:r>
              <a:rPr kumimoji="1" lang="zh-CN" altLang="en-US" sz="2400" b="1" dirty="0">
                <a:solidFill>
                  <a:schemeClr val="bg1"/>
                </a:solidFill>
                <a:latin typeface="仿宋" pitchFamily="49" charset="-122"/>
                <a:ea typeface="仿宋" pitchFamily="49" charset="-122"/>
              </a:rPr>
              <a:t>尾水三线</a:t>
            </a:r>
          </a:p>
          <a:p>
            <a:pPr algn="ctr">
              <a:spcBef>
                <a:spcPts val="600"/>
              </a:spcBef>
            </a:pPr>
            <a:r>
              <a:rPr kumimoji="1" lang="en-US" altLang="zh-CN" sz="2400" b="1" dirty="0">
                <a:solidFill>
                  <a:schemeClr val="bg1"/>
                </a:solidFill>
                <a:latin typeface="仿宋" pitchFamily="49" charset="-122"/>
                <a:ea typeface="仿宋" pitchFamily="49" charset="-122"/>
              </a:rPr>
              <a:t>1993</a:t>
            </a:r>
          </a:p>
        </p:txBody>
      </p:sp>
      <p:pic>
        <p:nvPicPr>
          <p:cNvPr id="5" name="Picture 3" descr="rh2_4"/>
          <p:cNvPicPr>
            <a:picLocks noChangeAspect="1" noChangeArrowheads="1"/>
          </p:cNvPicPr>
          <p:nvPr/>
        </p:nvPicPr>
        <p:blipFill>
          <a:blip r:embed="rId4"/>
          <a:srcRect b="2899"/>
          <a:stretch>
            <a:fillRect/>
          </a:stretch>
        </p:blipFill>
        <p:spPr bwMode="auto">
          <a:xfrm>
            <a:off x="0" y="2060575"/>
            <a:ext cx="9144000" cy="5086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肘形连接符 2"/>
          <p:cNvCxnSpPr/>
          <p:nvPr/>
        </p:nvCxnSpPr>
        <p:spPr>
          <a:xfrm>
            <a:off x="9715536" y="1214422"/>
            <a:ext cx="914400" cy="9144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flipH="1" flipV="1">
            <a:off x="857224" y="3716340"/>
            <a:ext cx="714380" cy="285752"/>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357290" y="3500438"/>
            <a:ext cx="500066"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6200000" flipV="1">
            <a:off x="1643042" y="3716340"/>
            <a:ext cx="642942" cy="214314"/>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429652" y="4216406"/>
            <a:ext cx="714380"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flipH="1" flipV="1">
            <a:off x="6893735" y="3680621"/>
            <a:ext cx="571504" cy="357190"/>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358082" y="3571876"/>
            <a:ext cx="500066"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6200000" flipV="1">
            <a:off x="7643834" y="3787778"/>
            <a:ext cx="642942" cy="214314"/>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16200000" flipH="1">
            <a:off x="8036743" y="4252126"/>
            <a:ext cx="142876" cy="7143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143900" y="4359282"/>
            <a:ext cx="214314"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8322098" y="4252522"/>
            <a:ext cx="143670" cy="7143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6200000" flipH="1">
            <a:off x="678629" y="4252126"/>
            <a:ext cx="142876" cy="7143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5786" y="4359282"/>
            <a:ext cx="214314"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5400000">
            <a:off x="963984" y="4252522"/>
            <a:ext cx="143670" cy="7143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2" y="4216406"/>
            <a:ext cx="714380"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6200000" flipH="1">
            <a:off x="2035951" y="4180688"/>
            <a:ext cx="142876" cy="7143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143108" y="4287844"/>
            <a:ext cx="285752"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0800000" flipV="1">
            <a:off x="2428861" y="4073530"/>
            <a:ext cx="215108" cy="213520"/>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16200000" flipH="1">
            <a:off x="6393669" y="4109249"/>
            <a:ext cx="214315" cy="142876"/>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572264" y="4287844"/>
            <a:ext cx="285752"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0800000" flipV="1">
            <a:off x="6857222" y="4073530"/>
            <a:ext cx="215108" cy="213520"/>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643174" y="4071942"/>
            <a:ext cx="3786214" cy="1588"/>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3428992" y="3429000"/>
            <a:ext cx="2143140" cy="628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000066"/>
                </a:solidFill>
                <a:latin typeface="华文楷体" pitchFamily="2" charset="-122"/>
                <a:ea typeface="华文楷体" pitchFamily="2" charset="-122"/>
              </a:rPr>
              <a:t>河滩</a:t>
            </a:r>
            <a:endParaRPr lang="zh-CN" altLang="en-US" sz="3600" b="1" dirty="0">
              <a:solidFill>
                <a:srgbClr val="000066"/>
              </a:solidFill>
              <a:latin typeface="华文楷体" pitchFamily="2" charset="-122"/>
              <a:ea typeface="华文楷体" pitchFamily="2" charset="-122"/>
            </a:endParaRPr>
          </a:p>
        </p:txBody>
      </p:sp>
      <p:sp>
        <p:nvSpPr>
          <p:cNvPr id="64" name="TextBox 63"/>
          <p:cNvSpPr txBox="1"/>
          <p:nvPr/>
        </p:nvSpPr>
        <p:spPr>
          <a:xfrm>
            <a:off x="1643042" y="4357694"/>
            <a:ext cx="1420582" cy="584775"/>
          </a:xfrm>
          <a:prstGeom prst="rect">
            <a:avLst/>
          </a:prstGeom>
          <a:noFill/>
        </p:spPr>
        <p:txBody>
          <a:bodyPr wrap="none" rtlCol="0">
            <a:spAutoFit/>
          </a:bodyPr>
          <a:lstStyle/>
          <a:p>
            <a:r>
              <a:rPr lang="zh-CN" altLang="en-US" sz="3200" b="1" dirty="0" smtClean="0">
                <a:solidFill>
                  <a:srgbClr val="000066"/>
                </a:solidFill>
              </a:rPr>
              <a:t>北偏泓</a:t>
            </a:r>
            <a:endParaRPr lang="zh-CN" altLang="en-US" sz="3200" b="1" dirty="0">
              <a:solidFill>
                <a:srgbClr val="000066"/>
              </a:solidFill>
            </a:endParaRPr>
          </a:p>
        </p:txBody>
      </p:sp>
      <p:sp>
        <p:nvSpPr>
          <p:cNvPr id="65" name="TextBox 64"/>
          <p:cNvSpPr txBox="1"/>
          <p:nvPr/>
        </p:nvSpPr>
        <p:spPr>
          <a:xfrm>
            <a:off x="5937500" y="4357694"/>
            <a:ext cx="1420582" cy="584775"/>
          </a:xfrm>
          <a:prstGeom prst="rect">
            <a:avLst/>
          </a:prstGeom>
          <a:noFill/>
        </p:spPr>
        <p:txBody>
          <a:bodyPr wrap="none" rtlCol="0">
            <a:spAutoFit/>
          </a:bodyPr>
          <a:lstStyle/>
          <a:p>
            <a:r>
              <a:rPr lang="zh-CN" altLang="en-US" sz="3200" b="1" dirty="0" smtClean="0">
                <a:solidFill>
                  <a:srgbClr val="000066"/>
                </a:solidFill>
              </a:rPr>
              <a:t>南偏泓</a:t>
            </a:r>
            <a:endParaRPr lang="zh-CN" altLang="en-US" sz="3200" b="1" dirty="0">
              <a:solidFill>
                <a:srgbClr val="000066"/>
              </a:solidFill>
            </a:endParaRPr>
          </a:p>
        </p:txBody>
      </p:sp>
      <p:sp>
        <p:nvSpPr>
          <p:cNvPr id="66" name="TextBox 65"/>
          <p:cNvSpPr txBox="1"/>
          <p:nvPr/>
        </p:nvSpPr>
        <p:spPr>
          <a:xfrm>
            <a:off x="1071538" y="2857496"/>
            <a:ext cx="1005403" cy="584775"/>
          </a:xfrm>
          <a:prstGeom prst="rect">
            <a:avLst/>
          </a:prstGeom>
          <a:noFill/>
        </p:spPr>
        <p:txBody>
          <a:bodyPr wrap="none" rtlCol="0">
            <a:spAutoFit/>
          </a:bodyPr>
          <a:lstStyle/>
          <a:p>
            <a:r>
              <a:rPr lang="zh-CN" altLang="en-US" sz="3200" b="1" dirty="0" smtClean="0"/>
              <a:t>北堤</a:t>
            </a:r>
            <a:endParaRPr lang="zh-CN" altLang="en-US" sz="3200" b="1" dirty="0"/>
          </a:p>
        </p:txBody>
      </p:sp>
      <p:sp>
        <p:nvSpPr>
          <p:cNvPr id="67" name="TextBox 66"/>
          <p:cNvSpPr txBox="1"/>
          <p:nvPr/>
        </p:nvSpPr>
        <p:spPr>
          <a:xfrm>
            <a:off x="7072330" y="2928934"/>
            <a:ext cx="1008609" cy="584775"/>
          </a:xfrm>
          <a:prstGeom prst="rect">
            <a:avLst/>
          </a:prstGeom>
          <a:noFill/>
        </p:spPr>
        <p:txBody>
          <a:bodyPr wrap="none" rtlCol="0">
            <a:spAutoFit/>
          </a:bodyPr>
          <a:lstStyle/>
          <a:p>
            <a:r>
              <a:rPr lang="zh-CN" altLang="en-US" sz="3200" b="1" dirty="0" smtClean="0"/>
              <a:t>南堤</a:t>
            </a:r>
            <a:endParaRPr lang="zh-CN" altLang="en-US" sz="3200" b="1" dirty="0"/>
          </a:p>
        </p:txBody>
      </p:sp>
      <p:sp>
        <p:nvSpPr>
          <p:cNvPr id="68" name="TextBox 67"/>
          <p:cNvSpPr txBox="1"/>
          <p:nvPr/>
        </p:nvSpPr>
        <p:spPr>
          <a:xfrm>
            <a:off x="1714480" y="1071546"/>
            <a:ext cx="5724644" cy="830997"/>
          </a:xfrm>
          <a:prstGeom prst="rect">
            <a:avLst/>
          </a:prstGeom>
          <a:noFill/>
        </p:spPr>
        <p:txBody>
          <a:bodyPr wrap="none" rtlCol="0">
            <a:spAutoFit/>
          </a:bodyPr>
          <a:lstStyle/>
          <a:p>
            <a:r>
              <a:rPr lang="zh-CN" altLang="en-US" sz="4800" b="1" dirty="0" smtClean="0">
                <a:solidFill>
                  <a:srgbClr val="002060"/>
                </a:solidFill>
                <a:latin typeface="黑体" pitchFamily="49" charset="-122"/>
                <a:ea typeface="黑体" pitchFamily="49" charset="-122"/>
              </a:rPr>
              <a:t>新沂河横断面示意图</a:t>
            </a:r>
            <a:endParaRPr lang="zh-CN" altLang="en-US" sz="4800" b="1" dirty="0">
              <a:solidFill>
                <a:srgbClr val="002060"/>
              </a:solidFill>
              <a:latin typeface="黑体" pitchFamily="49" charset="-122"/>
              <a:ea typeface="黑体" pitchFamily="49" charset="-122"/>
            </a:endParaRPr>
          </a:p>
        </p:txBody>
      </p:sp>
      <p:sp>
        <p:nvSpPr>
          <p:cNvPr id="32" name="圆角矩形标注 31"/>
          <p:cNvSpPr/>
          <p:nvPr/>
        </p:nvSpPr>
        <p:spPr bwMode="auto">
          <a:xfrm>
            <a:off x="2571736" y="3000372"/>
            <a:ext cx="1285884" cy="612648"/>
          </a:xfrm>
          <a:prstGeom prst="wedgeRoundRectCallout">
            <a:avLst>
              <a:gd name="adj1" fmla="val -76052"/>
              <a:gd name="adj2" fmla="val 134866"/>
              <a:gd name="adj3" fmla="val 16667"/>
            </a:avLst>
          </a:prstGeom>
          <a:solidFill>
            <a:schemeClr val="tx1">
              <a:lumMod val="50000"/>
              <a:lumOff val="5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黑体" pitchFamily="49" charset="-122"/>
                <a:ea typeface="黑体" pitchFamily="49" charset="-122"/>
              </a:rPr>
              <a:t>走尾水</a:t>
            </a:r>
          </a:p>
        </p:txBody>
      </p:sp>
      <p:sp>
        <p:nvSpPr>
          <p:cNvPr id="33" name="圆角矩形标注 32"/>
          <p:cNvSpPr/>
          <p:nvPr/>
        </p:nvSpPr>
        <p:spPr bwMode="auto">
          <a:xfrm>
            <a:off x="5572132" y="3071810"/>
            <a:ext cx="1285884" cy="612648"/>
          </a:xfrm>
          <a:prstGeom prst="wedgeRoundRectCallout">
            <a:avLst>
              <a:gd name="adj1" fmla="val 42466"/>
              <a:gd name="adj2" fmla="val 114513"/>
              <a:gd name="adj3" fmla="val 16667"/>
            </a:avLst>
          </a:prstGeom>
          <a:solidFill>
            <a:schemeClr val="accent1">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rgbClr val="000066"/>
                </a:solidFill>
                <a:effectLst/>
                <a:latin typeface="黑体" pitchFamily="49" charset="-122"/>
                <a:ea typeface="黑体" pitchFamily="49" charset="-122"/>
              </a:rPr>
              <a:t>走清水</a:t>
            </a:r>
          </a:p>
        </p:txBody>
      </p:sp>
      <p:sp>
        <p:nvSpPr>
          <p:cNvPr id="34" name="流程图: 手动操作 33"/>
          <p:cNvSpPr/>
          <p:nvPr/>
        </p:nvSpPr>
        <p:spPr bwMode="auto">
          <a:xfrm>
            <a:off x="2071670" y="4143380"/>
            <a:ext cx="500066" cy="142876"/>
          </a:xfrm>
          <a:prstGeom prst="flowChartManualOperation">
            <a:avLst/>
          </a:prstGeom>
          <a:solidFill>
            <a:schemeClr val="bg2">
              <a:lumMod val="90000"/>
            </a:schemeClr>
          </a:solidFill>
          <a:ln w="9525"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流程图: 手动操作 34"/>
          <p:cNvSpPr/>
          <p:nvPr/>
        </p:nvSpPr>
        <p:spPr bwMode="auto">
          <a:xfrm>
            <a:off x="6500826" y="4143380"/>
            <a:ext cx="500066" cy="142876"/>
          </a:xfrm>
          <a:prstGeom prst="flowChartManualOperation">
            <a:avLst/>
          </a:prstGeom>
          <a:solidFill>
            <a:srgbClr val="90FEF9"/>
          </a:solidFill>
          <a:ln w="9525"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流程图: 手动操作 35"/>
          <p:cNvSpPr/>
          <p:nvPr/>
        </p:nvSpPr>
        <p:spPr bwMode="auto">
          <a:xfrm>
            <a:off x="8072462" y="4214818"/>
            <a:ext cx="357190" cy="152400"/>
          </a:xfrm>
          <a:prstGeom prst="flowChartManualOperation">
            <a:avLst/>
          </a:prstGeom>
          <a:solidFill>
            <a:srgbClr val="90FEF9"/>
          </a:solidFill>
          <a:ln w="9525"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流程图: 手动操作 37"/>
          <p:cNvSpPr/>
          <p:nvPr/>
        </p:nvSpPr>
        <p:spPr bwMode="auto">
          <a:xfrm>
            <a:off x="714348" y="4214818"/>
            <a:ext cx="357190" cy="152400"/>
          </a:xfrm>
          <a:prstGeom prst="flowChartManualOperation">
            <a:avLst/>
          </a:prstGeom>
          <a:solidFill>
            <a:srgbClr val="90FEF9"/>
          </a:solidFill>
          <a:ln w="9525"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66CCFF"/>
            </a:gs>
            <a:gs pos="50000">
              <a:srgbClr val="FFFFFF"/>
            </a:gs>
            <a:gs pos="100000">
              <a:srgbClr val="66CCFF"/>
            </a:gs>
          </a:gsLst>
          <a:lin ang="5400000" scaled="1"/>
        </a:gra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762000" y="1295400"/>
            <a:ext cx="7696200" cy="2971800"/>
          </a:xfrm>
          <a:prstGeom prst="rect">
            <a:avLst/>
          </a:prstGeom>
          <a:noFill/>
          <a:ln w="12700">
            <a:noFill/>
            <a:miter lim="800000"/>
            <a:headEnd type="none" w="sm" len="sm"/>
            <a:tailEnd type="none" w="sm" len="sm"/>
          </a:ln>
          <a:effectLst/>
        </p:spPr>
        <p:txBody>
          <a:bodyPr>
            <a:spAutoFit/>
          </a:bodyPr>
          <a:lstStyle/>
          <a:p>
            <a:pPr algn="l">
              <a:spcBef>
                <a:spcPct val="50000"/>
              </a:spcBef>
              <a:buFont typeface="Wingdings" pitchFamily="2" charset="2"/>
              <a:buChar char="Ø"/>
            </a:pPr>
            <a:r>
              <a:rPr kumimoji="1" lang="en-US" altLang="zh-CN" sz="4200" dirty="0">
                <a:solidFill>
                  <a:srgbClr val="000066"/>
                </a:solidFill>
                <a:latin typeface="华文行楷" pitchFamily="2" charset="-122"/>
                <a:ea typeface="华文行楷" pitchFamily="2" charset="-122"/>
              </a:rPr>
              <a:t>   </a:t>
            </a:r>
            <a:r>
              <a:rPr kumimoji="1" lang="zh-CN" altLang="en-US" sz="4200" dirty="0">
                <a:solidFill>
                  <a:srgbClr val="000066"/>
                </a:solidFill>
                <a:latin typeface="华文行楷" pitchFamily="2" charset="-122"/>
                <a:ea typeface="华文行楷" pitchFamily="2" charset="-122"/>
              </a:rPr>
              <a:t>规划很难成功，规划一旦成功贡献是巨大的。</a:t>
            </a:r>
          </a:p>
          <a:p>
            <a:pPr algn="l">
              <a:spcBef>
                <a:spcPct val="50000"/>
              </a:spcBef>
              <a:buFont typeface="Wingdings" pitchFamily="2" charset="2"/>
              <a:buChar char="Ø"/>
            </a:pPr>
            <a:r>
              <a:rPr kumimoji="1" lang="zh-CN" altLang="en-US" sz="4200" dirty="0">
                <a:solidFill>
                  <a:srgbClr val="000066"/>
                </a:solidFill>
                <a:latin typeface="华文行楷" pitchFamily="2" charset="-122"/>
                <a:ea typeface="华文行楷" pitchFamily="2" charset="-122"/>
              </a:rPr>
              <a:t>   要想规划成功，必须争取决策者和你站在一起。</a:t>
            </a:r>
            <a:endParaRPr kumimoji="1" lang="zh-CN" altLang="en-US" sz="2600" dirty="0">
              <a:solidFill>
                <a:srgbClr val="000066"/>
              </a:solidFill>
              <a:latin typeface="华文行楷" pitchFamily="2" charset="-122"/>
              <a:ea typeface="华文行楷" pitchFamily="2" charset="-122"/>
            </a:endParaRPr>
          </a:p>
        </p:txBody>
      </p:sp>
      <p:sp>
        <p:nvSpPr>
          <p:cNvPr id="24579" name="Line 3"/>
          <p:cNvSpPr>
            <a:spLocks noChangeShapeType="1"/>
          </p:cNvSpPr>
          <p:nvPr/>
        </p:nvSpPr>
        <p:spPr bwMode="auto">
          <a:xfrm>
            <a:off x="533400" y="685800"/>
            <a:ext cx="6705600" cy="0"/>
          </a:xfrm>
          <a:prstGeom prst="line">
            <a:avLst/>
          </a:prstGeom>
          <a:noFill/>
          <a:ln w="38100">
            <a:solidFill>
              <a:srgbClr val="FF00FF"/>
            </a:solidFill>
            <a:round/>
            <a:headEnd type="none" w="sm" len="sm"/>
            <a:tailEnd type="none" w="sm" len="sm"/>
          </a:ln>
          <a:effectLst/>
        </p:spPr>
        <p:txBody>
          <a:bodyPr wrap="none"/>
          <a:lstStyle/>
          <a:p>
            <a:endParaRPr lang="zh-CN" altLang="en-US"/>
          </a:p>
        </p:txBody>
      </p:sp>
      <p:sp>
        <p:nvSpPr>
          <p:cNvPr id="24580" name="Text Box 4"/>
          <p:cNvSpPr txBox="1">
            <a:spLocks noChangeArrowheads="1"/>
          </p:cNvSpPr>
          <p:nvPr/>
        </p:nvSpPr>
        <p:spPr bwMode="auto">
          <a:xfrm>
            <a:off x="1447800" y="5562600"/>
            <a:ext cx="7391400" cy="488950"/>
          </a:xfrm>
          <a:prstGeom prst="rect">
            <a:avLst/>
          </a:prstGeom>
          <a:solidFill>
            <a:schemeClr val="accent2"/>
          </a:solidFill>
          <a:ln w="12700">
            <a:noFill/>
            <a:miter lim="800000"/>
            <a:headEnd type="none" w="sm" len="sm"/>
            <a:tailEnd type="none" w="sm" len="sm"/>
          </a:ln>
          <a:effectLst/>
        </p:spPr>
        <p:txBody>
          <a:bodyPr>
            <a:spAutoFit/>
          </a:bodyPr>
          <a:lstStyle/>
          <a:p>
            <a:pPr algn="l">
              <a:spcBef>
                <a:spcPct val="50000"/>
              </a:spcBef>
            </a:pPr>
            <a:r>
              <a:rPr kumimoji="1" lang="en-US" altLang="zh-CN" sz="2600">
                <a:solidFill>
                  <a:srgbClr val="FFFF00"/>
                </a:solidFill>
                <a:latin typeface="Times New Roman"/>
                <a:ea typeface="华文新魏" pitchFamily="2" charset="-122"/>
              </a:rPr>
              <a:t>——</a:t>
            </a:r>
            <a:r>
              <a:rPr kumimoji="1" lang="zh-CN" altLang="en-US" sz="2600">
                <a:solidFill>
                  <a:srgbClr val="FFFF00"/>
                </a:solidFill>
                <a:latin typeface="华文新魏" pitchFamily="2" charset="-122"/>
                <a:ea typeface="华文新魏" pitchFamily="2" charset="-122"/>
              </a:rPr>
              <a:t>美国环境规划科学家代表团，</a:t>
            </a:r>
            <a:r>
              <a:rPr kumimoji="1" lang="en-US" altLang="zh-CN" sz="2600">
                <a:solidFill>
                  <a:srgbClr val="FFFF00"/>
                </a:solidFill>
                <a:latin typeface="华文新魏" pitchFamily="2" charset="-122"/>
                <a:ea typeface="华文新魏" pitchFamily="2" charset="-122"/>
              </a:rPr>
              <a:t>1982</a:t>
            </a:r>
            <a:r>
              <a:rPr kumimoji="1" lang="zh-CN" altLang="en-US" sz="2600">
                <a:solidFill>
                  <a:srgbClr val="FFFF00"/>
                </a:solidFill>
                <a:latin typeface="华文新魏" pitchFamily="2" charset="-122"/>
                <a:ea typeface="华文新魏" pitchFamily="2" charset="-122"/>
              </a:rPr>
              <a:t>年于南京</a:t>
            </a:r>
          </a:p>
        </p:txBody>
      </p:sp>
      <p:sp>
        <p:nvSpPr>
          <p:cNvPr id="24581" name="Line 5"/>
          <p:cNvSpPr>
            <a:spLocks noChangeShapeType="1"/>
          </p:cNvSpPr>
          <p:nvPr/>
        </p:nvSpPr>
        <p:spPr bwMode="auto">
          <a:xfrm>
            <a:off x="1219200" y="5181600"/>
            <a:ext cx="6705600" cy="0"/>
          </a:xfrm>
          <a:prstGeom prst="line">
            <a:avLst/>
          </a:prstGeom>
          <a:noFill/>
          <a:ln w="38100">
            <a:solidFill>
              <a:srgbClr val="FF00FF"/>
            </a:solidFill>
            <a:round/>
            <a:headEnd type="none" w="sm" len="sm"/>
            <a:tailEnd type="none" w="sm" len="sm"/>
          </a:ln>
          <a:effectLst/>
        </p:spPr>
        <p:txBody>
          <a:bodyPr wrap="none"/>
          <a:lstStyle/>
          <a:p>
            <a:endParaRPr lang="zh-CN" altLang="en-US"/>
          </a:p>
        </p:txBody>
      </p:sp>
      <p:sp>
        <p:nvSpPr>
          <p:cNvPr id="2" name="灯片编号占位符 1"/>
          <p:cNvSpPr>
            <a:spLocks noGrp="1"/>
          </p:cNvSpPr>
          <p:nvPr>
            <p:ph type="sldNum" sz="quarter" idx="12"/>
          </p:nvPr>
        </p:nvSpPr>
        <p:spPr/>
        <p:txBody>
          <a:bodyPr/>
          <a:lstStyle/>
          <a:p>
            <a:fld id="{D8471F2B-6ACD-4F3A-835F-8BB2338E0F44}" type="slidenum">
              <a:rPr lang="en-US" altLang="zh-CN" smtClean="0"/>
              <a:pPr/>
              <a:t>52</a:t>
            </a:fld>
            <a:endParaRPr lang="en-US" altLang="zh-CN"/>
          </a:p>
        </p:txBody>
      </p:sp>
    </p:spTree>
  </p:cSld>
  <p:clrMapOvr>
    <a:overrideClrMapping bg1="lt1" tx1="dk1" bg2="lt2" tx2="dk2" accent1="accent1" accent2="accent2" accent3="accent3" accent4="accent4" accent5="accent5" accent6="accent6" hlink="hlink" folHlink="folHlink"/>
  </p:clrMapOvr>
  <p:transition>
    <p:pull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WordArt 2"/>
          <p:cNvSpPr>
            <a:spLocks noChangeArrowheads="1" noChangeShapeType="1" noTextEdit="1"/>
          </p:cNvSpPr>
          <p:nvPr/>
        </p:nvSpPr>
        <p:spPr bwMode="auto">
          <a:xfrm>
            <a:off x="2987675" y="2133600"/>
            <a:ext cx="3422650" cy="1668463"/>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rgbClr val="336699"/>
                </a:solidFill>
                <a:effectLst>
                  <a:outerShdw dist="45791" dir="2021404" algn="ctr" rotWithShape="0">
                    <a:srgbClr val="B2B2B2">
                      <a:alpha val="79999"/>
                    </a:srgbClr>
                  </a:outerShdw>
                </a:effectLst>
                <a:latin typeface="宋体"/>
                <a:ea typeface="宋体"/>
              </a:rPr>
              <a:t>谢谢！</a:t>
            </a:r>
          </a:p>
        </p:txBody>
      </p:sp>
      <p:sp>
        <p:nvSpPr>
          <p:cNvPr id="2" name="灯片编号占位符 1"/>
          <p:cNvSpPr>
            <a:spLocks noGrp="1"/>
          </p:cNvSpPr>
          <p:nvPr>
            <p:ph type="sldNum" sz="quarter" idx="12"/>
          </p:nvPr>
        </p:nvSpPr>
        <p:spPr/>
        <p:txBody>
          <a:bodyPr/>
          <a:lstStyle/>
          <a:p>
            <a:pPr>
              <a:defRPr/>
            </a:pPr>
            <a:fld id="{B6A5FB07-4F8D-42AA-81A4-208BB26A7B7E}" type="slidenum">
              <a:rPr lang="en-US" altLang="zh-CN" smtClean="0"/>
              <a:pPr>
                <a:defRPr/>
              </a:pPr>
              <a:t>53</a:t>
            </a:fld>
            <a:endParaRPr lang="en-US"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2018" name="Group 2"/>
          <p:cNvGraphicFramePr>
            <a:graphicFrameLocks noGrp="1"/>
          </p:cNvGraphicFramePr>
          <p:nvPr/>
        </p:nvGraphicFramePr>
        <p:xfrm>
          <a:off x="71438" y="620713"/>
          <a:ext cx="8964612" cy="6160453"/>
        </p:xfrm>
        <a:graphic>
          <a:graphicData uri="http://schemas.openxmlformats.org/drawingml/2006/table">
            <a:tbl>
              <a:tblPr/>
              <a:tblGrid>
                <a:gridCol w="647700"/>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188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水温</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值（无量纲）</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溶解氧         </a:t>
                      </a:r>
                      <a:r>
                        <a:rPr kumimoji="0" lang="zh-CN" altLang="en-US" sz="12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高锰酸盐指数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66768"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66769" name="Text Box 209"/>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6770" name="Oval 210"/>
          <p:cNvSpPr>
            <a:spLocks noChangeArrowheads="1"/>
          </p:cNvSpPr>
          <p:nvPr/>
        </p:nvSpPr>
        <p:spPr bwMode="auto">
          <a:xfrm>
            <a:off x="7905750" y="-100013"/>
            <a:ext cx="1274763" cy="914401"/>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11</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6</a:t>
            </a:fld>
            <a:endParaRPr lang="en-US" alt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3042" name="Group 2"/>
          <p:cNvGraphicFramePr>
            <a:graphicFrameLocks noGrp="1"/>
          </p:cNvGraphicFramePr>
          <p:nvPr/>
        </p:nvGraphicFramePr>
        <p:xfrm>
          <a:off x="71438" y="620713"/>
          <a:ext cx="8964612" cy="6190933"/>
        </p:xfrm>
        <a:graphic>
          <a:graphicData uri="http://schemas.openxmlformats.org/drawingml/2006/table">
            <a:tbl>
              <a:tblPr/>
              <a:tblGrid>
                <a:gridCol w="647700"/>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188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水温</a:t>
                      </a:r>
                      <a:endParaRPr kumimoji="0" lang="zh-CN" altLang="en-US" sz="2400" b="1" i="0" u="none" strike="noStrike" cap="none" normalizeH="0" baseline="0" smtClean="0">
                        <a:ln>
                          <a:noFill/>
                        </a:ln>
                        <a:solidFill>
                          <a:srgbClr val="FF3300"/>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r>
                        <a:rPr kumimoji="0" lang="zh-CN" altLang="en-US" sz="12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67792"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67793" name="AutoShape 209"/>
          <p:cNvSpPr>
            <a:spLocks noChangeArrowheads="1"/>
          </p:cNvSpPr>
          <p:nvPr/>
        </p:nvSpPr>
        <p:spPr bwMode="auto">
          <a:xfrm>
            <a:off x="684213" y="1557338"/>
            <a:ext cx="8245475" cy="1727200"/>
          </a:xfrm>
          <a:prstGeom prst="wedgeRoundRectCallout">
            <a:avLst>
              <a:gd name="adj1" fmla="val -43995"/>
              <a:gd name="adj2" fmla="val -81986"/>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30000"/>
              </a:lnSpc>
            </a:pPr>
            <a:r>
              <a:rPr lang="zh-CN" altLang="en-US" b="1">
                <a:solidFill>
                  <a:srgbClr val="0000FF"/>
                </a:solidFill>
                <a:ea typeface="楷体_GB2312" pitchFamily="49" charset="-122"/>
              </a:rPr>
              <a:t>水温会影响水的密度</a:t>
            </a:r>
            <a:r>
              <a:rPr lang="en-US" altLang="zh-CN" b="1">
                <a:solidFill>
                  <a:srgbClr val="0000FF"/>
                </a:solidFill>
                <a:ea typeface="楷体_GB2312" pitchFamily="49" charset="-122"/>
              </a:rPr>
              <a:t>,</a:t>
            </a:r>
            <a:r>
              <a:rPr lang="zh-CN" altLang="en-US" b="1">
                <a:solidFill>
                  <a:srgbClr val="0000FF"/>
                </a:solidFill>
                <a:ea typeface="楷体_GB2312" pitchFamily="49" charset="-122"/>
              </a:rPr>
              <a:t>在化学方面会影响微生物的活动及生化反应的速率等</a:t>
            </a:r>
            <a:r>
              <a:rPr lang="en-US" altLang="zh-CN" b="1">
                <a:solidFill>
                  <a:srgbClr val="0000FF"/>
                </a:solidFill>
                <a:ea typeface="楷体_GB2312" pitchFamily="49" charset="-122"/>
              </a:rPr>
              <a:t>. </a:t>
            </a:r>
            <a:r>
              <a:rPr lang="zh-CN" altLang="en-US" b="1">
                <a:solidFill>
                  <a:srgbClr val="0000FF"/>
                </a:solidFill>
                <a:ea typeface="楷体_GB2312" pitchFamily="49" charset="-122"/>
              </a:rPr>
              <a:t>水温可以影响水中细菌的生长繁殖和水的自然净化作用。</a:t>
            </a:r>
          </a:p>
          <a:p>
            <a:pPr algn="ctr">
              <a:lnSpc>
                <a:spcPct val="130000"/>
              </a:lnSpc>
            </a:pPr>
            <a:r>
              <a:rPr lang="zh-CN" altLang="en-US" b="1">
                <a:solidFill>
                  <a:srgbClr val="0000FF"/>
                </a:solidFill>
                <a:ea typeface="楷体_GB2312" pitchFamily="49" charset="-122"/>
              </a:rPr>
              <a:t>水温对水的净化消毒亦有重要的关系。</a:t>
            </a:r>
            <a:br>
              <a:rPr lang="zh-CN" altLang="en-US" b="1">
                <a:solidFill>
                  <a:srgbClr val="0000FF"/>
                </a:solidFill>
                <a:ea typeface="楷体_GB2312" pitchFamily="49" charset="-122"/>
              </a:rPr>
            </a:br>
            <a:r>
              <a:rPr lang="zh-CN" altLang="en-US" b="1">
                <a:solidFill>
                  <a:srgbClr val="660066"/>
                </a:solidFill>
                <a:ea typeface="楷体_GB2312" pitchFamily="49" charset="-122"/>
              </a:rPr>
              <a:t>人为造成水温变化的因素主要是排放含热废水</a:t>
            </a:r>
          </a:p>
        </p:txBody>
      </p:sp>
      <p:sp>
        <p:nvSpPr>
          <p:cNvPr id="67794"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7795"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12</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7</a:t>
            </a:fld>
            <a:endParaRPr lang="en-US"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4066" name="Group 2"/>
          <p:cNvGraphicFramePr>
            <a:graphicFrameLocks noGrp="1"/>
          </p:cNvGraphicFramePr>
          <p:nvPr/>
        </p:nvGraphicFramePr>
        <p:xfrm>
          <a:off x="71438" y="620713"/>
          <a:ext cx="8964612" cy="6190933"/>
        </p:xfrm>
        <a:graphic>
          <a:graphicData uri="http://schemas.openxmlformats.org/drawingml/2006/table">
            <a:tbl>
              <a:tblPr/>
              <a:tblGrid>
                <a:gridCol w="647700"/>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188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pH</a:t>
                      </a: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溶解氧         </a:t>
                      </a:r>
                      <a:r>
                        <a:rPr kumimoji="0" lang="zh-CN" altLang="en-US" sz="12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68816"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68817" name="AutoShape 209"/>
          <p:cNvSpPr>
            <a:spLocks noChangeArrowheads="1"/>
          </p:cNvSpPr>
          <p:nvPr/>
        </p:nvSpPr>
        <p:spPr bwMode="auto">
          <a:xfrm>
            <a:off x="684213" y="1844675"/>
            <a:ext cx="8245475" cy="4752975"/>
          </a:xfrm>
          <a:prstGeom prst="wedgeRoundRectCallout">
            <a:avLst>
              <a:gd name="adj1" fmla="val -43995"/>
              <a:gd name="adj2" fmla="val -61625"/>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nSpc>
                <a:spcPct val="140000"/>
              </a:lnSpc>
            </a:pPr>
            <a:r>
              <a:rPr lang="en-US" altLang="zh-CN" b="1">
                <a:solidFill>
                  <a:srgbClr val="0000FF"/>
                </a:solidFill>
                <a:ea typeface="楷体_GB2312" pitchFamily="49" charset="-122"/>
              </a:rPr>
              <a:t>    pH</a:t>
            </a:r>
            <a:r>
              <a:rPr lang="zh-CN" altLang="en-US" b="1">
                <a:solidFill>
                  <a:srgbClr val="0000FF"/>
                </a:solidFill>
                <a:ea typeface="楷体_GB2312" pitchFamily="49" charset="-122"/>
              </a:rPr>
              <a:t>值的变化对生物的繁殖和生存有很大影响，同时还严重影响水体中微生物的生化作用，影响水中胶体的带电状态，导致胶体对水中一些离子的吸附或释放</a:t>
            </a:r>
            <a:r>
              <a:rPr lang="en-US" altLang="zh-CN" b="1">
                <a:solidFill>
                  <a:srgbClr val="0000FF"/>
                </a:solidFill>
                <a:ea typeface="楷体_GB2312" pitchFamily="49" charset="-122"/>
              </a:rPr>
              <a:t>.</a:t>
            </a:r>
          </a:p>
          <a:p>
            <a:pPr>
              <a:lnSpc>
                <a:spcPct val="140000"/>
              </a:lnSpc>
            </a:pPr>
            <a:r>
              <a:rPr lang="en-US" altLang="zh-CN" b="1">
                <a:solidFill>
                  <a:srgbClr val="0000FF"/>
                </a:solidFill>
                <a:ea typeface="楷体_GB2312" pitchFamily="49" charset="-122"/>
              </a:rPr>
              <a:t>   pH</a:t>
            </a:r>
            <a:r>
              <a:rPr lang="zh-CN" altLang="en-US" b="1">
                <a:solidFill>
                  <a:srgbClr val="0000FF"/>
                </a:solidFill>
                <a:ea typeface="楷体_GB2312" pitchFamily="49" charset="-122"/>
              </a:rPr>
              <a:t>值过低，细菌和大多数藻类及浮游动物受到影响，硝化过程被抑制，光合作用减弱，水体物质循环强度下降； 磷肥易于永久性失效；硫化物大多变成硫化氢而极具毒性；鱼卵孵化时卵膜和胚体可自动解体</a:t>
            </a:r>
            <a:r>
              <a:rPr lang="en-US" altLang="zh-CN" b="1">
                <a:solidFill>
                  <a:srgbClr val="0000FF"/>
                </a:solidFill>
                <a:ea typeface="楷体_GB2312" pitchFamily="49" charset="-122"/>
              </a:rPr>
              <a:t>(10</a:t>
            </a:r>
            <a:r>
              <a:rPr lang="zh-CN" altLang="en-US" b="1">
                <a:solidFill>
                  <a:srgbClr val="0000FF"/>
                </a:solidFill>
                <a:ea typeface="楷体_GB2312" pitchFamily="49" charset="-122"/>
              </a:rPr>
              <a:t>左右</a:t>
            </a:r>
            <a:r>
              <a:rPr lang="en-US" altLang="zh-CN" b="1">
                <a:solidFill>
                  <a:srgbClr val="0000FF"/>
                </a:solidFill>
                <a:ea typeface="楷体_GB2312" pitchFamily="49" charset="-122"/>
              </a:rPr>
              <a:t>) </a:t>
            </a:r>
            <a:r>
              <a:rPr lang="zh-CN" altLang="en-US" b="1">
                <a:solidFill>
                  <a:srgbClr val="0000FF"/>
                </a:solidFill>
                <a:ea typeface="楷体_GB2312" pitchFamily="49" charset="-122"/>
              </a:rPr>
              <a:t>；</a:t>
            </a:r>
          </a:p>
          <a:p>
            <a:pPr>
              <a:lnSpc>
                <a:spcPct val="140000"/>
              </a:lnSpc>
            </a:pPr>
            <a:r>
              <a:rPr lang="zh-CN" altLang="en-US" b="1">
                <a:solidFill>
                  <a:srgbClr val="0000FF"/>
                </a:solidFill>
                <a:ea typeface="楷体_GB2312" pitchFamily="49" charset="-122"/>
              </a:rPr>
              <a:t>   </a:t>
            </a:r>
            <a:r>
              <a:rPr lang="en-US" altLang="zh-CN" b="1">
                <a:solidFill>
                  <a:srgbClr val="0000FF"/>
                </a:solidFill>
                <a:ea typeface="楷体_GB2312" pitchFamily="49" charset="-122"/>
              </a:rPr>
              <a:t>pH</a:t>
            </a:r>
            <a:r>
              <a:rPr lang="zh-CN" altLang="en-US" b="1">
                <a:solidFill>
                  <a:srgbClr val="0000FF"/>
                </a:solidFill>
                <a:ea typeface="楷体_GB2312" pitchFamily="49" charset="-122"/>
              </a:rPr>
              <a:t>值越高，氨的比例越大，毒性越强；磷肥易于暂时性失效，鱼卵孵化时胚胎大多为畸形胎</a:t>
            </a:r>
            <a:r>
              <a:rPr lang="en-US" altLang="zh-CN" b="1">
                <a:solidFill>
                  <a:srgbClr val="0000FF"/>
                </a:solidFill>
                <a:ea typeface="楷体_GB2312" pitchFamily="49" charset="-122"/>
              </a:rPr>
              <a:t>(6.5</a:t>
            </a:r>
            <a:r>
              <a:rPr lang="zh-CN" altLang="en-US" b="1">
                <a:solidFill>
                  <a:srgbClr val="0000FF"/>
                </a:solidFill>
                <a:ea typeface="楷体_GB2312" pitchFamily="49" charset="-122"/>
              </a:rPr>
              <a:t>左右</a:t>
            </a:r>
            <a:r>
              <a:rPr lang="en-US" altLang="zh-CN" b="1">
                <a:solidFill>
                  <a:srgbClr val="0000FF"/>
                </a:solidFill>
                <a:ea typeface="楷体_GB2312" pitchFamily="49" charset="-122"/>
              </a:rPr>
              <a:t>) </a:t>
            </a:r>
            <a:r>
              <a:rPr lang="zh-CN" altLang="en-US" b="1">
                <a:solidFill>
                  <a:srgbClr val="0000FF"/>
                </a:solidFill>
                <a:ea typeface="楷体_GB2312" pitchFamily="49" charset="-122"/>
              </a:rPr>
              <a:t>。</a:t>
            </a:r>
          </a:p>
          <a:p>
            <a:pPr>
              <a:lnSpc>
                <a:spcPct val="140000"/>
              </a:lnSpc>
            </a:pPr>
            <a:r>
              <a:rPr lang="zh-CN" altLang="en-US" b="1">
                <a:solidFill>
                  <a:srgbClr val="0000FF"/>
                </a:solidFill>
                <a:ea typeface="楷体_GB2312" pitchFamily="49" charset="-122"/>
              </a:rPr>
              <a:t>   </a:t>
            </a:r>
            <a:r>
              <a:rPr lang="en-US" altLang="zh-CN" b="1">
                <a:solidFill>
                  <a:srgbClr val="0000FF"/>
                </a:solidFill>
                <a:ea typeface="楷体_GB2312" pitchFamily="49" charset="-122"/>
              </a:rPr>
              <a:t>pH</a:t>
            </a:r>
            <a:r>
              <a:rPr lang="zh-CN" altLang="en-US" b="1">
                <a:solidFill>
                  <a:srgbClr val="0000FF"/>
                </a:solidFill>
                <a:ea typeface="楷体_GB2312" pitchFamily="49" charset="-122"/>
              </a:rPr>
              <a:t>值过高或过低都会使鱼类新陈代谢低落，血液对氧的亲和力下降</a:t>
            </a:r>
            <a:r>
              <a:rPr lang="en-US" altLang="zh-CN" b="1">
                <a:solidFill>
                  <a:srgbClr val="0000FF"/>
                </a:solidFill>
                <a:ea typeface="楷体_GB2312" pitchFamily="49" charset="-122"/>
              </a:rPr>
              <a:t>(</a:t>
            </a:r>
            <a:r>
              <a:rPr lang="zh-CN" altLang="en-US" b="1">
                <a:solidFill>
                  <a:srgbClr val="0000FF"/>
                </a:solidFill>
                <a:ea typeface="楷体_GB2312" pitchFamily="49" charset="-122"/>
              </a:rPr>
              <a:t>酸性</a:t>
            </a:r>
            <a:r>
              <a:rPr lang="en-US" altLang="zh-CN" b="1">
                <a:solidFill>
                  <a:srgbClr val="0000FF"/>
                </a:solidFill>
                <a:ea typeface="楷体_GB2312" pitchFamily="49" charset="-122"/>
              </a:rPr>
              <a:t>)</a:t>
            </a:r>
            <a:r>
              <a:rPr lang="zh-CN" altLang="en-US" b="1">
                <a:solidFill>
                  <a:srgbClr val="0000FF"/>
                </a:solidFill>
                <a:ea typeface="楷体_GB2312" pitchFamily="49" charset="-122"/>
              </a:rPr>
              <a:t>，摄食量少，消化率低，生长受到抑制。</a:t>
            </a:r>
          </a:p>
        </p:txBody>
      </p:sp>
      <p:sp>
        <p:nvSpPr>
          <p:cNvPr id="68818"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8819"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13</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8</a:t>
            </a:fld>
            <a:endParaRPr lang="en-US" altLang="zh-CN"/>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45090" name="Group 2"/>
          <p:cNvGraphicFramePr>
            <a:graphicFrameLocks noGrp="1"/>
          </p:cNvGraphicFramePr>
          <p:nvPr/>
        </p:nvGraphicFramePr>
        <p:xfrm>
          <a:off x="71438" y="620713"/>
          <a:ext cx="8964612" cy="6178551"/>
        </p:xfrm>
        <a:graphic>
          <a:graphicData uri="http://schemas.openxmlformats.org/drawingml/2006/table">
            <a:tbl>
              <a:tblPr/>
              <a:tblGrid>
                <a:gridCol w="647700"/>
                <a:gridCol w="2074862"/>
                <a:gridCol w="1598613"/>
                <a:gridCol w="1223962"/>
                <a:gridCol w="1223963"/>
                <a:gridCol w="1152525"/>
                <a:gridCol w="1042987"/>
              </a:tblGrid>
              <a:tr h="215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序号</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项目</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Ⅲ</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Ⅳ</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Ⅴ</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类</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水温</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人为造成的环境水温变化应限制在：周平均最大温升≤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 </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，周平均最大温降≤</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4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pH</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值（无量纲）</a:t>
                      </a: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3300"/>
                          </a:solidFill>
                          <a:effectLst/>
                          <a:latin typeface="Times New Roman" pitchFamily="18" charset="0"/>
                          <a:ea typeface="宋体" pitchFamily="2" charset="-122"/>
                          <a:cs typeface="Times New Roman" pitchFamily="18" charset="0"/>
                        </a:rPr>
                        <a:t>溶解氧</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r>
                        <a:rPr kumimoji="0" lang="zh-CN" altLang="en-US" sz="12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饱和率</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90%</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（或</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高锰酸盐指数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化学需氧量（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COD</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生化需氧量（</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BOD</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5</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氨氮（</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NH</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3</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总磷（以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P</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（湖库</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0.4</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r>
                        <a:rPr kumimoji="0" lang="zh-CN" altLang="en-US"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总氮（湖库，以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N</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77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铜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锌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氟化物（以</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F</a:t>
                      </a:r>
                      <a:r>
                        <a:rPr kumimoji="0" lang="en-US" altLang="zh-CN" sz="1000" b="1" i="0" u="none" strike="noStrike" cap="none" normalizeH="0" baseline="30000" smtClean="0">
                          <a:ln>
                            <a:noFill/>
                          </a:ln>
                          <a:solidFill>
                            <a:srgbClr val="996633"/>
                          </a:solidFill>
                          <a:effectLst/>
                          <a:latin typeface="Times New Roman" pitchFamily="18" charset="0"/>
                          <a:ea typeface="宋体" pitchFamily="2" charset="-122"/>
                          <a:cs typeface="Times New Roman" pitchFamily="18" charset="0"/>
                        </a:rPr>
                        <a:t>-</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计）    ≤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硒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汞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镉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铬（六价）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铅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氰化物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挥发酚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石油类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阴离子表面活性剂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硫化物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lnTlToBr>
                      <a:noFill/>
                    </a:lnTlToBr>
                    <a:lnBlToTr>
                      <a:noFill/>
                    </a:lnBlToTr>
                    <a:solidFill>
                      <a:srgbClr val="FFFFFF">
                        <a:alpha val="60001"/>
                      </a:srgb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粪大肠菌群（个</a:t>
                      </a:r>
                      <a:r>
                        <a:rPr kumimoji="0" lang="en-US" altLang="zh-CN"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/L</a:t>
                      </a:r>
                      <a:r>
                        <a:rPr kumimoji="0" lang="zh-CN" altLang="en-US" sz="1000" b="1" i="0" u="none" strike="noStrike" cap="none" normalizeH="0" baseline="0" smtClean="0">
                          <a:ln>
                            <a:noFill/>
                          </a:ln>
                          <a:solidFill>
                            <a:srgbClr val="996633"/>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smtClean="0">
                        <a:ln>
                          <a:noFill/>
                        </a:ln>
                        <a:solidFill>
                          <a:srgbClr val="996633"/>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00">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66700" algn="r"/>
                          <a:tab pos="2636838" algn="ctr"/>
                          <a:tab pos="5273675" algn="r"/>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40000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4D4DD3"/>
                      </a:solidFill>
                      <a:prstDash val="solid"/>
                      <a:round/>
                      <a:headEnd type="none" w="med" len="med"/>
                      <a:tailEnd type="none" w="med" len="med"/>
                    </a:lnB>
                    <a:lnTlToBr>
                      <a:noFill/>
                    </a:lnTlToBr>
                    <a:lnBlToTr>
                      <a:noFill/>
                    </a:lnBlToTr>
                    <a:solidFill>
                      <a:srgbClr val="FFFFFF">
                        <a:alpha val="60001"/>
                      </a:srgbClr>
                    </a:solidFill>
                  </a:tcPr>
                </a:tc>
              </a:tr>
            </a:tbl>
          </a:graphicData>
        </a:graphic>
      </p:graphicFrame>
      <p:sp>
        <p:nvSpPr>
          <p:cNvPr id="69840" name="Text Box 208"/>
          <p:cNvSpPr txBox="1">
            <a:spLocks noChangeArrowheads="1"/>
          </p:cNvSpPr>
          <p:nvPr/>
        </p:nvSpPr>
        <p:spPr bwMode="auto">
          <a:xfrm>
            <a:off x="3851275" y="115888"/>
            <a:ext cx="4824413" cy="457200"/>
          </a:xfrm>
          <a:prstGeom prst="rect">
            <a:avLst/>
          </a:prstGeom>
          <a:solidFill>
            <a:schemeClr val="bg1">
              <a:alpha val="59999"/>
            </a:schemeClr>
          </a:solidFill>
          <a:ln w="9525">
            <a:noFill/>
            <a:miter lim="800000"/>
            <a:headEnd/>
            <a:tailEnd/>
          </a:ln>
        </p:spPr>
        <p:txBody>
          <a:bodyPr>
            <a:spAutoFit/>
          </a:bodyPr>
          <a:lstStyle/>
          <a:p>
            <a:pPr algn="ctr">
              <a:spcBef>
                <a:spcPct val="50000"/>
              </a:spcBef>
            </a:pPr>
            <a:r>
              <a:rPr lang="zh-CN" altLang="en-US" sz="2400">
                <a:solidFill>
                  <a:srgbClr val="0000FF"/>
                </a:solidFill>
                <a:latin typeface="黑体" pitchFamily="49" charset="-122"/>
                <a:ea typeface="黑体" pitchFamily="49" charset="-122"/>
              </a:rPr>
              <a:t>水质标准 </a:t>
            </a:r>
            <a:r>
              <a:rPr lang="zh-CN" altLang="en-US">
                <a:solidFill>
                  <a:srgbClr val="0000FF"/>
                </a:solidFill>
                <a:latin typeface="黑体" pitchFamily="49" charset="-122"/>
                <a:ea typeface="黑体" pitchFamily="49" charset="-122"/>
              </a:rPr>
              <a:t>（</a:t>
            </a:r>
            <a:r>
              <a:rPr lang="en-US" altLang="zh-CN">
                <a:solidFill>
                  <a:srgbClr val="0000FF"/>
                </a:solidFill>
                <a:latin typeface="黑体" pitchFamily="49" charset="-122"/>
                <a:ea typeface="黑体" pitchFamily="49" charset="-122"/>
              </a:rPr>
              <a:t>GB3838</a:t>
            </a:r>
            <a:r>
              <a:rPr lang="en-US" altLang="zh-CN">
                <a:solidFill>
                  <a:srgbClr val="0000FF"/>
                </a:solidFill>
                <a:ea typeface="黑体" pitchFamily="49" charset="-122"/>
              </a:rPr>
              <a:t>–</a:t>
            </a:r>
            <a:r>
              <a:rPr lang="en-US" altLang="zh-CN">
                <a:solidFill>
                  <a:srgbClr val="0000FF"/>
                </a:solidFill>
                <a:latin typeface="黑体" pitchFamily="49" charset="-122"/>
                <a:ea typeface="黑体" pitchFamily="49" charset="-122"/>
              </a:rPr>
              <a:t>2002</a:t>
            </a:r>
            <a:r>
              <a:rPr lang="zh-CN" altLang="en-US">
                <a:solidFill>
                  <a:srgbClr val="0000FF"/>
                </a:solidFill>
                <a:latin typeface="黑体" pitchFamily="49" charset="-122"/>
                <a:ea typeface="黑体" pitchFamily="49" charset="-122"/>
              </a:rPr>
              <a:t>） </a:t>
            </a:r>
          </a:p>
        </p:txBody>
      </p:sp>
      <p:sp>
        <p:nvSpPr>
          <p:cNvPr id="69841" name="AutoShape 209"/>
          <p:cNvSpPr>
            <a:spLocks noChangeArrowheads="1"/>
          </p:cNvSpPr>
          <p:nvPr/>
        </p:nvSpPr>
        <p:spPr bwMode="auto">
          <a:xfrm>
            <a:off x="898525" y="1700213"/>
            <a:ext cx="8245475" cy="4752975"/>
          </a:xfrm>
          <a:prstGeom prst="wedgeRoundRectCallout">
            <a:avLst>
              <a:gd name="adj1" fmla="val -45282"/>
              <a:gd name="adj2" fmla="val -53208"/>
              <a:gd name="adj3" fmla="val 16667"/>
            </a:avLst>
          </a:prstGeom>
          <a:gradFill rotWithShape="1">
            <a:gsLst>
              <a:gs pos="0">
                <a:schemeClr val="accent1"/>
              </a:gs>
              <a:gs pos="100000">
                <a:schemeClr val="bg1"/>
              </a:gs>
            </a:gsLst>
            <a:lin ang="5400000" scaled="1"/>
          </a:gradFill>
          <a:ln w="9525">
            <a:solidFill>
              <a:srgbClr val="FFFF00"/>
            </a:solidFill>
            <a:miter lim="800000"/>
            <a:headEnd/>
            <a:tailEnd/>
          </a:ln>
        </p:spPr>
        <p:txBody>
          <a:bodyPr/>
          <a:lstStyle/>
          <a:p>
            <a:pPr algn="ctr">
              <a:lnSpc>
                <a:spcPct val="140000"/>
              </a:lnSpc>
            </a:pPr>
            <a:r>
              <a:rPr lang="zh-CN" altLang="en-US" b="1">
                <a:solidFill>
                  <a:srgbClr val="660066"/>
                </a:solidFill>
              </a:rPr>
              <a:t>溶解氧（</a:t>
            </a:r>
            <a:r>
              <a:rPr lang="en-US" altLang="zh-CN" b="1">
                <a:solidFill>
                  <a:srgbClr val="660066"/>
                </a:solidFill>
              </a:rPr>
              <a:t>Dissolved Oxygen——DO </a:t>
            </a:r>
            <a:r>
              <a:rPr lang="zh-CN" altLang="en-US" b="1">
                <a:solidFill>
                  <a:srgbClr val="660066"/>
                </a:solidFill>
              </a:rPr>
              <a:t>）</a:t>
            </a:r>
          </a:p>
          <a:p>
            <a:pPr>
              <a:lnSpc>
                <a:spcPct val="140000"/>
              </a:lnSpc>
            </a:pPr>
            <a:r>
              <a:rPr lang="zh-CN" altLang="en-US" b="1">
                <a:solidFill>
                  <a:srgbClr val="0000FF"/>
                </a:solidFill>
                <a:ea typeface="楷体_GB2312" pitchFamily="49" charset="-122"/>
              </a:rPr>
              <a:t>   </a:t>
            </a:r>
            <a:r>
              <a:rPr lang="zh-CN" altLang="en-US" b="1">
                <a:solidFill>
                  <a:srgbClr val="660066"/>
                </a:solidFill>
                <a:ea typeface="楷体_GB2312" pitchFamily="49" charset="-122"/>
              </a:rPr>
              <a:t>溶解氧是指溶解在水里氧气的量，通常记作</a:t>
            </a:r>
            <a:r>
              <a:rPr lang="en-US" altLang="zh-CN" b="1">
                <a:solidFill>
                  <a:srgbClr val="660066"/>
                </a:solidFill>
                <a:ea typeface="楷体_GB2312" pitchFamily="49" charset="-122"/>
              </a:rPr>
              <a:t>DO</a:t>
            </a:r>
            <a:r>
              <a:rPr lang="zh-CN" altLang="en-US" b="1">
                <a:solidFill>
                  <a:srgbClr val="0000FF"/>
                </a:solidFill>
                <a:ea typeface="楷体_GB2312" pitchFamily="49" charset="-122"/>
              </a:rPr>
              <a:t>。它跟空气里氧的分压、大气压、水温和水质有密切的关系，自然条件下水温愈低、气压越高、盐分越少，水中溶解氧的含量愈高。 </a:t>
            </a:r>
            <a:br>
              <a:rPr lang="zh-CN" altLang="en-US" b="1">
                <a:solidFill>
                  <a:srgbClr val="0000FF"/>
                </a:solidFill>
                <a:ea typeface="楷体_GB2312" pitchFamily="49" charset="-122"/>
              </a:rPr>
            </a:br>
            <a:r>
              <a:rPr lang="zh-CN" altLang="en-US" b="1">
                <a:solidFill>
                  <a:srgbClr val="0000FF"/>
                </a:solidFill>
                <a:ea typeface="楷体_GB2312" pitchFamily="49" charset="-122"/>
              </a:rPr>
              <a:t>   </a:t>
            </a:r>
            <a:r>
              <a:rPr lang="zh-CN" altLang="en-US" b="1">
                <a:solidFill>
                  <a:srgbClr val="660066"/>
                </a:solidFill>
                <a:ea typeface="楷体_GB2312" pitchFamily="49" charset="-122"/>
              </a:rPr>
              <a:t>水中溶解氧的多少是衡量水体自净能力的一个指标。</a:t>
            </a:r>
            <a:r>
              <a:rPr lang="zh-CN" altLang="en-US" b="1">
                <a:solidFill>
                  <a:srgbClr val="0000FF"/>
                </a:solidFill>
                <a:ea typeface="楷体_GB2312" pitchFamily="49" charset="-122"/>
              </a:rPr>
              <a:t>溶解氧除了被通常水中硫化物、亚硝酸根、亚铁离子等还原性物质所消耗外，也被水中微生物的呼吸作用以及水中有机物质被好氧微生物的氧化分解所消耗。当水中的溶解氧值降到</a:t>
            </a:r>
            <a:r>
              <a:rPr lang="en-US" altLang="zh-CN" b="1">
                <a:solidFill>
                  <a:srgbClr val="0000FF"/>
                </a:solidFill>
                <a:ea typeface="楷体_GB2312" pitchFamily="49" charset="-122"/>
              </a:rPr>
              <a:t>5mg</a:t>
            </a:r>
            <a:r>
              <a:rPr lang="zh-CN" altLang="en-US" b="1">
                <a:solidFill>
                  <a:srgbClr val="0000FF"/>
                </a:solidFill>
                <a:ea typeface="楷体_GB2312" pitchFamily="49" charset="-122"/>
              </a:rPr>
              <a:t>／</a:t>
            </a:r>
            <a:r>
              <a:rPr lang="en-US" altLang="zh-CN" b="1">
                <a:solidFill>
                  <a:srgbClr val="0000FF"/>
                </a:solidFill>
                <a:ea typeface="楷体_GB2312" pitchFamily="49" charset="-122"/>
              </a:rPr>
              <a:t>L</a:t>
            </a:r>
            <a:r>
              <a:rPr lang="zh-CN" altLang="en-US" b="1">
                <a:solidFill>
                  <a:srgbClr val="0000FF"/>
                </a:solidFill>
                <a:ea typeface="楷体_GB2312" pitchFamily="49" charset="-122"/>
              </a:rPr>
              <a:t>时，一些鱼类的呼吸就发生困难。水里的溶解氧由于空气里氧气的溶入及绿色水生植物的光合作用会不断得到补充。但当水体受到有机物污染，耗氧严重，溶解氧得不到及时补充，水体中的厌氧菌就会很快繁殖，有机物因腐败而使水体变黑、发臭。</a:t>
            </a:r>
          </a:p>
        </p:txBody>
      </p:sp>
      <p:sp>
        <p:nvSpPr>
          <p:cNvPr id="69842" name="Text Box 210"/>
          <p:cNvSpPr txBox="1">
            <a:spLocks noChangeArrowheads="1"/>
          </p:cNvSpPr>
          <p:nvPr/>
        </p:nvSpPr>
        <p:spPr bwMode="auto">
          <a:xfrm>
            <a:off x="0" y="0"/>
            <a:ext cx="4211638" cy="620713"/>
          </a:xfrm>
          <a:prstGeom prst="rect">
            <a:avLst/>
          </a:prstGeom>
          <a:solidFill>
            <a:srgbClr val="0000FF">
              <a:alpha val="59999"/>
            </a:srgbClr>
          </a:solidFill>
          <a:ln w="9525">
            <a:noFill/>
            <a:miter lim="800000"/>
            <a:headEnd/>
            <a:tailEnd/>
          </a:ln>
        </p:spPr>
        <p:txBody>
          <a:bodyPr tIns="0" bIns="0">
            <a:spAutoFit/>
          </a:bodyPr>
          <a:lstStyle/>
          <a:p>
            <a:pPr marL="447675" indent="-355600">
              <a:lnSpc>
                <a:spcPct val="170000"/>
              </a:lnSpc>
              <a:spcBef>
                <a:spcPct val="50000"/>
              </a:spcBef>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水环境功能与水质标准   </a:t>
            </a:r>
          </a:p>
        </p:txBody>
      </p:sp>
      <p:sp>
        <p:nvSpPr>
          <p:cNvPr id="69843" name="Oval 211"/>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14</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pPr>
                <a:defRPr/>
              </a:pPr>
              <a:t>9</a:t>
            </a:fld>
            <a:endParaRPr lang="en-US" altLang="zh-CN"/>
          </a:p>
        </p:txBody>
      </p:sp>
    </p:spTree>
  </p:cSld>
  <p:clrMapOvr>
    <a:masterClrMapping/>
  </p:clrMapOvr>
  <p:timing>
    <p:tnLst>
      <p:par>
        <p:cTn id="1" dur="indefinite" restart="never" nodeType="tmRoot"/>
      </p:par>
    </p:tnLst>
  </p:timing>
</p:sld>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默认设计模板">
  <a:themeElements>
    <a:clrScheme name="7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unny Days">
  <a:themeElements>
    <a:clrScheme name="Sunny Days 1">
      <a:dk1>
        <a:srgbClr val="000000"/>
      </a:dk1>
      <a:lt1>
        <a:srgbClr val="FFCC66"/>
      </a:lt1>
      <a:dk2>
        <a:srgbClr val="996633"/>
      </a:dk2>
      <a:lt2>
        <a:srgbClr val="CC6600"/>
      </a:lt2>
      <a:accent1>
        <a:srgbClr val="FF9933"/>
      </a:accent1>
      <a:accent2>
        <a:srgbClr val="CCCCCC"/>
      </a:accent2>
      <a:accent3>
        <a:srgbClr val="FFE2B8"/>
      </a:accent3>
      <a:accent4>
        <a:srgbClr val="000000"/>
      </a:accent4>
      <a:accent5>
        <a:srgbClr val="FFCAAD"/>
      </a:accent5>
      <a:accent6>
        <a:srgbClr val="B9B9B9"/>
      </a:accent6>
      <a:hlink>
        <a:srgbClr val="CC9900"/>
      </a:hlink>
      <a:folHlink>
        <a:srgbClr val="993366"/>
      </a:folHlink>
    </a:clrScheme>
    <a:fontScheme name="Sunny Days">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Sunny Days 1">
        <a:dk1>
          <a:srgbClr val="000000"/>
        </a:dk1>
        <a:lt1>
          <a:srgbClr val="FFCC66"/>
        </a:lt1>
        <a:dk2>
          <a:srgbClr val="996633"/>
        </a:dk2>
        <a:lt2>
          <a:srgbClr val="CC6600"/>
        </a:lt2>
        <a:accent1>
          <a:srgbClr val="FF9933"/>
        </a:accent1>
        <a:accent2>
          <a:srgbClr val="CCCCCC"/>
        </a:accent2>
        <a:accent3>
          <a:srgbClr val="FFE2B8"/>
        </a:accent3>
        <a:accent4>
          <a:srgbClr val="000000"/>
        </a:accent4>
        <a:accent5>
          <a:srgbClr val="FFCAAD"/>
        </a:accent5>
        <a:accent6>
          <a:srgbClr val="B9B9B9"/>
        </a:accent6>
        <a:hlink>
          <a:srgbClr val="CC9900"/>
        </a:hlink>
        <a:folHlink>
          <a:srgbClr val="993366"/>
        </a:folHlink>
      </a:clrScheme>
      <a:clrMap bg1="lt1" tx1="dk1" bg2="lt2" tx2="dk2" accent1="accent1" accent2="accent2" accent3="accent3" accent4="accent4" accent5="accent5" accent6="accent6" hlink="hlink" folHlink="folHlink"/>
    </a:extraClrScheme>
    <a:extraClrScheme>
      <a:clrScheme name="Sunny Days 2">
        <a:dk1>
          <a:srgbClr val="000000"/>
        </a:dk1>
        <a:lt1>
          <a:srgbClr val="FFFFCC"/>
        </a:lt1>
        <a:dk2>
          <a:srgbClr val="996633"/>
        </a:dk2>
        <a:lt2>
          <a:srgbClr val="CC9900"/>
        </a:lt2>
        <a:accent1>
          <a:srgbClr val="FF9933"/>
        </a:accent1>
        <a:accent2>
          <a:srgbClr val="FFFFFF"/>
        </a:accent2>
        <a:accent3>
          <a:srgbClr val="FFFFE2"/>
        </a:accent3>
        <a:accent4>
          <a:srgbClr val="000000"/>
        </a:accent4>
        <a:accent5>
          <a:srgbClr val="FFCAAD"/>
        </a:accent5>
        <a:accent6>
          <a:srgbClr val="E7E7E7"/>
        </a:accent6>
        <a:hlink>
          <a:srgbClr val="FFCC66"/>
        </a:hlink>
        <a:folHlink>
          <a:srgbClr val="993366"/>
        </a:folHlink>
      </a:clrScheme>
      <a:clrMap bg1="lt1" tx1="dk1" bg2="lt2" tx2="dk2" accent1="accent1" accent2="accent2" accent3="accent3" accent4="accent4" accent5="accent5" accent6="accent6" hlink="hlink" folHlink="folHlink"/>
    </a:extraClrScheme>
    <a:extraClrScheme>
      <a:clrScheme name="Sunny Days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CBCBCB"/>
        </a:hlink>
        <a:folHlink>
          <a:srgbClr val="FFFFFF"/>
        </a:folHlink>
      </a:clrScheme>
      <a:clrMap bg1="lt1" tx1="dk1" bg2="lt2" tx2="dk2" accent1="accent1" accent2="accent2" accent3="accent3" accent4="accent4" accent5="accent5" accent6="accent6" hlink="hlink" folHlink="folHlink"/>
    </a:extraClrScheme>
    <a:extraClrScheme>
      <a:clrScheme name="Sunny Days 4">
        <a:dk1>
          <a:srgbClr val="000000"/>
        </a:dk1>
        <a:lt1>
          <a:srgbClr val="F8F8F8"/>
        </a:lt1>
        <a:dk2>
          <a:srgbClr val="006600"/>
        </a:dk2>
        <a:lt2>
          <a:srgbClr val="FFCC00"/>
        </a:lt2>
        <a:accent1>
          <a:srgbClr val="9999FF"/>
        </a:accent1>
        <a:accent2>
          <a:srgbClr val="003300"/>
        </a:accent2>
        <a:accent3>
          <a:srgbClr val="AAB8AA"/>
        </a:accent3>
        <a:accent4>
          <a:srgbClr val="D4D4D4"/>
        </a:accent4>
        <a:accent5>
          <a:srgbClr val="CACAFF"/>
        </a:accent5>
        <a:accent6>
          <a:srgbClr val="002D00"/>
        </a:accent6>
        <a:hlink>
          <a:srgbClr val="009966"/>
        </a:hlink>
        <a:folHlink>
          <a:srgbClr val="6600CC"/>
        </a:folHlink>
      </a:clrScheme>
      <a:clrMap bg1="dk2" tx1="lt1" bg2="dk1" tx2="lt2" accent1="accent1" accent2="accent2" accent3="accent3" accent4="accent4" accent5="accent5" accent6="accent6" hlink="hlink" folHlink="folHlink"/>
    </a:extraClrScheme>
    <a:extraClrScheme>
      <a:clrScheme name="Sunny Days 5">
        <a:dk1>
          <a:srgbClr val="000000"/>
        </a:dk1>
        <a:lt1>
          <a:srgbClr val="F8F8F8"/>
        </a:lt1>
        <a:dk2>
          <a:srgbClr val="990099"/>
        </a:dk2>
        <a:lt2>
          <a:srgbClr val="FFCC00"/>
        </a:lt2>
        <a:accent1>
          <a:srgbClr val="9999FF"/>
        </a:accent1>
        <a:accent2>
          <a:srgbClr val="660066"/>
        </a:accent2>
        <a:accent3>
          <a:srgbClr val="CAAACA"/>
        </a:accent3>
        <a:accent4>
          <a:srgbClr val="D4D4D4"/>
        </a:accent4>
        <a:accent5>
          <a:srgbClr val="CACAFF"/>
        </a:accent5>
        <a:accent6>
          <a:srgbClr val="5C005C"/>
        </a:accent6>
        <a:hlink>
          <a:srgbClr val="CC00CC"/>
        </a:hlink>
        <a:folHlink>
          <a:srgbClr val="6600CC"/>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0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cdb2004c003l">
  <a:themeElements>
    <a:clrScheme name="sample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sample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xml><?xml version="1.0" encoding="utf-8"?>
<a:themeOverride xmlns:a="http://schemas.openxmlformats.org/drawingml/2006/main">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themeOverride>
</file>

<file path=ppt/theme/themeOverride1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themeOverride>
</file>

<file path=ppt/theme/themeOverride8.xml><?xml version="1.0" encoding="utf-8"?>
<a:themeOverride xmlns:a="http://schemas.openxmlformats.org/drawingml/2006/main">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themeOverride>
</file>

<file path=ppt/theme/themeOverride9.xml><?xml version="1.0" encoding="utf-8"?>
<a:themeOverride xmlns:a="http://schemas.openxmlformats.org/drawingml/2006/main">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themeOverride>
</file>

<file path=docProps/app.xml><?xml version="1.0" encoding="utf-8"?>
<Properties xmlns="http://schemas.openxmlformats.org/officeDocument/2006/extended-properties" xmlns:vt="http://schemas.openxmlformats.org/officeDocument/2006/docPropsVTypes">
  <TotalTime>6028</TotalTime>
  <Words>7965</Words>
  <Application>Microsoft Office PowerPoint</Application>
  <PresentationFormat>全屏显示(4:3)</PresentationFormat>
  <Paragraphs>3078</Paragraphs>
  <Slides>53</Slides>
  <Notes>7</Notes>
  <HiddenSlides>0</HiddenSlides>
  <MMClips>0</MMClips>
  <ScaleCrop>false</ScaleCrop>
  <HeadingPairs>
    <vt:vector size="4" baseType="variant">
      <vt:variant>
        <vt:lpstr>主题</vt:lpstr>
      </vt:variant>
      <vt:variant>
        <vt:i4>9</vt:i4>
      </vt:variant>
      <vt:variant>
        <vt:lpstr>幻灯片标题</vt:lpstr>
      </vt:variant>
      <vt:variant>
        <vt:i4>53</vt:i4>
      </vt:variant>
    </vt:vector>
  </HeadingPairs>
  <TitlesOfParts>
    <vt:vector size="62" baseType="lpstr">
      <vt:lpstr>默认设计模板</vt:lpstr>
      <vt:lpstr>7_默认设计模板</vt:lpstr>
      <vt:lpstr>Profile</vt:lpstr>
      <vt:lpstr>Sunny Days</vt:lpstr>
      <vt:lpstr>1_Profile</vt:lpstr>
      <vt:lpstr>8_默认设计模板</vt:lpstr>
      <vt:lpstr>10_默认设计模板</vt:lpstr>
      <vt:lpstr>流畅</vt:lpstr>
      <vt:lpstr>cdb2004c003l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中国环境现状：水</vt:lpstr>
      <vt:lpstr>中国环境现状：水</vt:lpstr>
      <vt:lpstr>中国环境现状：水</vt:lpstr>
      <vt:lpstr>中国环境现状：水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一个梦想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Administrator</cp:lastModifiedBy>
  <cp:revision>520</cp:revision>
  <dcterms:created xsi:type="dcterms:W3CDTF">2008-08-27T06:27:43Z</dcterms:created>
  <dcterms:modified xsi:type="dcterms:W3CDTF">2017-03-10T03:36:17Z</dcterms:modified>
</cp:coreProperties>
</file>