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3.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09" r:id="rId1"/>
    <p:sldMasterId id="2147483844" r:id="rId2"/>
  </p:sldMasterIdLst>
  <p:notesMasterIdLst>
    <p:notesMasterId r:id="rId61"/>
  </p:notesMasterIdLst>
  <p:sldIdLst>
    <p:sldId id="430" r:id="rId3"/>
    <p:sldId id="431" r:id="rId4"/>
    <p:sldId id="432" r:id="rId5"/>
    <p:sldId id="433" r:id="rId6"/>
    <p:sldId id="434" r:id="rId7"/>
    <p:sldId id="435" r:id="rId8"/>
    <p:sldId id="436" r:id="rId9"/>
    <p:sldId id="437" r:id="rId10"/>
    <p:sldId id="438" r:id="rId11"/>
    <p:sldId id="439" r:id="rId12"/>
    <p:sldId id="440" r:id="rId13"/>
    <p:sldId id="442" r:id="rId14"/>
    <p:sldId id="443" r:id="rId15"/>
    <p:sldId id="444" r:id="rId16"/>
    <p:sldId id="445" r:id="rId17"/>
    <p:sldId id="446" r:id="rId18"/>
    <p:sldId id="447" r:id="rId19"/>
    <p:sldId id="448" r:id="rId20"/>
    <p:sldId id="449" r:id="rId21"/>
    <p:sldId id="450" r:id="rId22"/>
    <p:sldId id="451" r:id="rId23"/>
    <p:sldId id="452" r:id="rId24"/>
    <p:sldId id="453" r:id="rId25"/>
    <p:sldId id="454" r:id="rId26"/>
    <p:sldId id="455" r:id="rId27"/>
    <p:sldId id="456" r:id="rId28"/>
    <p:sldId id="457" r:id="rId29"/>
    <p:sldId id="458" r:id="rId30"/>
    <p:sldId id="459" r:id="rId31"/>
    <p:sldId id="460" r:id="rId32"/>
    <p:sldId id="461" r:id="rId33"/>
    <p:sldId id="462" r:id="rId34"/>
    <p:sldId id="463" r:id="rId35"/>
    <p:sldId id="464" r:id="rId36"/>
    <p:sldId id="465" r:id="rId37"/>
    <p:sldId id="466" r:id="rId38"/>
    <p:sldId id="467" r:id="rId39"/>
    <p:sldId id="468" r:id="rId40"/>
    <p:sldId id="469" r:id="rId41"/>
    <p:sldId id="470" r:id="rId42"/>
    <p:sldId id="471" r:id="rId43"/>
    <p:sldId id="472" r:id="rId44"/>
    <p:sldId id="473" r:id="rId45"/>
    <p:sldId id="474" r:id="rId46"/>
    <p:sldId id="475" r:id="rId47"/>
    <p:sldId id="476" r:id="rId48"/>
    <p:sldId id="477" r:id="rId49"/>
    <p:sldId id="478" r:id="rId50"/>
    <p:sldId id="479" r:id="rId51"/>
    <p:sldId id="480" r:id="rId52"/>
    <p:sldId id="481" r:id="rId53"/>
    <p:sldId id="482" r:id="rId54"/>
    <p:sldId id="483" r:id="rId55"/>
    <p:sldId id="484" r:id="rId56"/>
    <p:sldId id="485" r:id="rId57"/>
    <p:sldId id="486" r:id="rId58"/>
    <p:sldId id="487" r:id="rId59"/>
    <p:sldId id="428" r:id="rId60"/>
  </p:sldIdLst>
  <p:sldSz cx="9144000" cy="6858000" type="screen4x3"/>
  <p:notesSz cx="6400800" cy="86868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F57A"/>
    <a:srgbClr val="0000FF"/>
    <a:srgbClr val="F01085"/>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43" autoAdjust="0"/>
  </p:normalViewPr>
  <p:slideViewPr>
    <p:cSldViewPr>
      <p:cViewPr varScale="1">
        <p:scale>
          <a:sx n="108" d="100"/>
          <a:sy n="108" d="100"/>
        </p:scale>
        <p:origin x="98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B07C3-AFC6-419E-A4EC-D43AB4190201}" type="doc">
      <dgm:prSet loTypeId="urn:microsoft.com/office/officeart/2005/8/layout/vList2" loCatId="list" qsTypeId="urn:microsoft.com/office/officeart/2005/8/quickstyle/simple4" qsCatId="simple" csTypeId="urn:microsoft.com/office/officeart/2005/8/colors/colorful4" csCatId="colorful" phldr="1"/>
      <dgm:spPr/>
      <dgm:t>
        <a:bodyPr/>
        <a:lstStyle/>
        <a:p>
          <a:endParaRPr lang="zh-CN" altLang="en-US"/>
        </a:p>
      </dgm:t>
    </dgm:pt>
    <dgm:pt modelId="{2F41D791-B080-4F68-A0D0-CCCEAF9CDC52}">
      <dgm:prSet custT="1"/>
      <dgm:spPr/>
      <dgm:t>
        <a:bodyPr/>
        <a:lstStyle/>
        <a:p>
          <a:pPr rtl="0"/>
          <a:r>
            <a:rPr lang="en-US" sz="2400" dirty="0"/>
            <a:t>8.1 </a:t>
          </a:r>
          <a:r>
            <a:rPr lang="zh-CN" sz="2400" dirty="0"/>
            <a:t>概述</a:t>
          </a:r>
        </a:p>
      </dgm:t>
    </dgm:pt>
    <dgm:pt modelId="{32BAD519-27B1-4993-B670-2AAB439A97D4}" type="parTrans" cxnId="{FDEA3F43-4990-4193-B1CA-1F0CEE54F2F3}">
      <dgm:prSet/>
      <dgm:spPr/>
      <dgm:t>
        <a:bodyPr/>
        <a:lstStyle/>
        <a:p>
          <a:endParaRPr lang="zh-CN" altLang="en-US" sz="2400"/>
        </a:p>
      </dgm:t>
    </dgm:pt>
    <dgm:pt modelId="{86ED98E0-1888-49A4-93E4-D47D4854B091}" type="sibTrans" cxnId="{FDEA3F43-4990-4193-B1CA-1F0CEE54F2F3}">
      <dgm:prSet/>
      <dgm:spPr/>
      <dgm:t>
        <a:bodyPr/>
        <a:lstStyle/>
        <a:p>
          <a:endParaRPr lang="zh-CN" altLang="en-US" sz="2400"/>
        </a:p>
      </dgm:t>
    </dgm:pt>
    <dgm:pt modelId="{9E232490-0079-4795-A2FB-5407291100EC}">
      <dgm:prSet custT="1"/>
      <dgm:spPr/>
      <dgm:t>
        <a:bodyPr/>
        <a:lstStyle/>
        <a:p>
          <a:pPr rtl="0"/>
          <a:r>
            <a:rPr lang="en-US" sz="2400" dirty="0">
              <a:solidFill>
                <a:schemeClr val="bg1"/>
              </a:solidFill>
            </a:rPr>
            <a:t>8.2 </a:t>
          </a:r>
          <a:r>
            <a:rPr lang="zh-CN" sz="2400" dirty="0">
              <a:solidFill>
                <a:schemeClr val="bg1"/>
              </a:solidFill>
            </a:rPr>
            <a:t>悬浮物的去除</a:t>
          </a:r>
          <a:r>
            <a:rPr lang="zh-CN" altLang="en-US" sz="2400" dirty="0">
              <a:solidFill>
                <a:schemeClr val="bg1"/>
              </a:solidFill>
            </a:rPr>
            <a:t>（复习）</a:t>
          </a:r>
          <a:endParaRPr lang="zh-CN" sz="2400" dirty="0">
            <a:solidFill>
              <a:schemeClr val="bg1"/>
            </a:solidFill>
          </a:endParaRPr>
        </a:p>
      </dgm:t>
    </dgm:pt>
    <dgm:pt modelId="{5A02E23E-6005-4D81-A895-F7D28D41DFB3}" type="parTrans" cxnId="{B33E1B0E-8B42-42DB-B206-63E183079959}">
      <dgm:prSet/>
      <dgm:spPr/>
      <dgm:t>
        <a:bodyPr/>
        <a:lstStyle/>
        <a:p>
          <a:endParaRPr lang="zh-CN" altLang="en-US" sz="2400"/>
        </a:p>
      </dgm:t>
    </dgm:pt>
    <dgm:pt modelId="{D667F836-B62C-48FB-83F6-FB2CBFB8F49D}" type="sibTrans" cxnId="{B33E1B0E-8B42-42DB-B206-63E183079959}">
      <dgm:prSet/>
      <dgm:spPr/>
      <dgm:t>
        <a:bodyPr/>
        <a:lstStyle/>
        <a:p>
          <a:endParaRPr lang="zh-CN" altLang="en-US" sz="2400"/>
        </a:p>
      </dgm:t>
    </dgm:pt>
    <dgm:pt modelId="{3D49A7F2-C4D1-4A96-A034-1EDAC721C8F0}">
      <dgm:prSet custT="1"/>
      <dgm:spPr/>
      <dgm:t>
        <a:bodyPr/>
        <a:lstStyle/>
        <a:p>
          <a:pPr rtl="0"/>
          <a:r>
            <a:rPr lang="en-US" sz="2400" dirty="0"/>
            <a:t>8.3 </a:t>
          </a:r>
          <a:r>
            <a:rPr lang="zh-CN" sz="2400" dirty="0"/>
            <a:t>溶解性有机物的去除</a:t>
          </a:r>
        </a:p>
      </dgm:t>
    </dgm:pt>
    <dgm:pt modelId="{BD6A3529-A645-4AAB-A6D1-3AC8D208EF5B}" type="parTrans" cxnId="{A7AAA38F-481F-41A5-AF52-6F6362D2E8DA}">
      <dgm:prSet/>
      <dgm:spPr/>
      <dgm:t>
        <a:bodyPr/>
        <a:lstStyle/>
        <a:p>
          <a:endParaRPr lang="zh-CN" altLang="en-US" sz="2400"/>
        </a:p>
      </dgm:t>
    </dgm:pt>
    <dgm:pt modelId="{7C9EE1CA-7817-4815-86B7-72B9A60CBE25}" type="sibTrans" cxnId="{A7AAA38F-481F-41A5-AF52-6F6362D2E8DA}">
      <dgm:prSet/>
      <dgm:spPr/>
      <dgm:t>
        <a:bodyPr/>
        <a:lstStyle/>
        <a:p>
          <a:endParaRPr lang="zh-CN" altLang="en-US" sz="2400"/>
        </a:p>
      </dgm:t>
    </dgm:pt>
    <dgm:pt modelId="{B796444C-BA76-468A-86D3-0F1B10045178}">
      <dgm:prSet custT="1"/>
      <dgm:spPr/>
      <dgm:t>
        <a:bodyPr/>
        <a:lstStyle/>
        <a:p>
          <a:pPr rtl="0"/>
          <a:r>
            <a:rPr lang="en-US" sz="2400" dirty="0"/>
            <a:t>8.4 </a:t>
          </a:r>
          <a:r>
            <a:rPr lang="zh-CN" sz="2400" dirty="0"/>
            <a:t>溶解性无机盐类的去除</a:t>
          </a:r>
        </a:p>
      </dgm:t>
    </dgm:pt>
    <dgm:pt modelId="{9C095B14-D0F4-4E60-BB29-7E896BDE8943}" type="parTrans" cxnId="{7FFCB99C-8140-4E22-893F-1AD0EF1D5661}">
      <dgm:prSet/>
      <dgm:spPr/>
      <dgm:t>
        <a:bodyPr/>
        <a:lstStyle/>
        <a:p>
          <a:endParaRPr lang="zh-CN" altLang="en-US" sz="2400"/>
        </a:p>
      </dgm:t>
    </dgm:pt>
    <dgm:pt modelId="{E710F417-FE29-43B2-8571-A6C21F1EED68}" type="sibTrans" cxnId="{7FFCB99C-8140-4E22-893F-1AD0EF1D5661}">
      <dgm:prSet/>
      <dgm:spPr/>
      <dgm:t>
        <a:bodyPr/>
        <a:lstStyle/>
        <a:p>
          <a:endParaRPr lang="zh-CN" altLang="en-US" sz="2400"/>
        </a:p>
      </dgm:t>
    </dgm:pt>
    <dgm:pt modelId="{4C7A43AD-901C-4A3E-9932-8765FC5F3565}">
      <dgm:prSet custT="1"/>
      <dgm:spPr/>
      <dgm:t>
        <a:bodyPr/>
        <a:lstStyle/>
        <a:p>
          <a:pPr rtl="0"/>
          <a:r>
            <a:rPr lang="en-US" sz="2400" dirty="0">
              <a:solidFill>
                <a:schemeClr val="bg1"/>
              </a:solidFill>
            </a:rPr>
            <a:t>8.5 </a:t>
          </a:r>
          <a:r>
            <a:rPr lang="zh-CN" sz="2400" dirty="0">
              <a:solidFill>
                <a:schemeClr val="bg1"/>
              </a:solidFill>
            </a:rPr>
            <a:t>污水的消毒处理</a:t>
          </a:r>
          <a:r>
            <a:rPr lang="zh-CN" altLang="en-US" sz="2400" dirty="0">
              <a:solidFill>
                <a:schemeClr val="bg1"/>
              </a:solidFill>
            </a:rPr>
            <a:t>（复习）</a:t>
          </a:r>
          <a:endParaRPr lang="zh-CN" sz="2400" dirty="0">
            <a:solidFill>
              <a:schemeClr val="bg1"/>
            </a:solidFill>
          </a:endParaRPr>
        </a:p>
      </dgm:t>
    </dgm:pt>
    <dgm:pt modelId="{C53AD32C-1CE7-424C-9AE8-B8AC44ADB684}" type="parTrans" cxnId="{CBB29C1E-C75C-4BEB-AF68-CC932A07FDFC}">
      <dgm:prSet/>
      <dgm:spPr/>
      <dgm:t>
        <a:bodyPr/>
        <a:lstStyle/>
        <a:p>
          <a:endParaRPr lang="zh-CN" altLang="en-US" sz="2400"/>
        </a:p>
      </dgm:t>
    </dgm:pt>
    <dgm:pt modelId="{AFCBAC55-3615-420C-A78F-8BC6A872B5DF}" type="sibTrans" cxnId="{CBB29C1E-C75C-4BEB-AF68-CC932A07FDFC}">
      <dgm:prSet/>
      <dgm:spPr/>
      <dgm:t>
        <a:bodyPr/>
        <a:lstStyle/>
        <a:p>
          <a:endParaRPr lang="zh-CN" altLang="en-US" sz="2400"/>
        </a:p>
      </dgm:t>
    </dgm:pt>
    <dgm:pt modelId="{9ABD22F8-0E88-4442-948C-56725AB09D73}">
      <dgm:prSet custT="1"/>
      <dgm:spPr/>
      <dgm:t>
        <a:bodyPr/>
        <a:lstStyle/>
        <a:p>
          <a:pPr rtl="0"/>
          <a:r>
            <a:rPr lang="en-US" sz="2400" dirty="0"/>
            <a:t>8.6 </a:t>
          </a:r>
          <a:r>
            <a:rPr lang="zh-CN" sz="2400" dirty="0"/>
            <a:t>脱氮技术</a:t>
          </a:r>
        </a:p>
      </dgm:t>
    </dgm:pt>
    <dgm:pt modelId="{84A9C1DC-ED9C-4499-B8D7-DF2D3417ADDE}" type="parTrans" cxnId="{6080EB2A-66F5-469F-BF70-959FC5256566}">
      <dgm:prSet/>
      <dgm:spPr/>
      <dgm:t>
        <a:bodyPr/>
        <a:lstStyle/>
        <a:p>
          <a:endParaRPr lang="zh-CN" altLang="en-US" sz="2400"/>
        </a:p>
      </dgm:t>
    </dgm:pt>
    <dgm:pt modelId="{3C69D17D-78C4-443D-BE51-A3E5AD5FB358}" type="sibTrans" cxnId="{6080EB2A-66F5-469F-BF70-959FC5256566}">
      <dgm:prSet/>
      <dgm:spPr/>
      <dgm:t>
        <a:bodyPr/>
        <a:lstStyle/>
        <a:p>
          <a:endParaRPr lang="zh-CN" altLang="en-US" sz="2400"/>
        </a:p>
      </dgm:t>
    </dgm:pt>
    <dgm:pt modelId="{B1CC55FC-7C0F-4BEF-9DA3-6AE918DCD182}">
      <dgm:prSet custT="1"/>
      <dgm:spPr/>
      <dgm:t>
        <a:bodyPr/>
        <a:lstStyle/>
        <a:p>
          <a:pPr rtl="0"/>
          <a:r>
            <a:rPr lang="en-US" sz="2400" dirty="0"/>
            <a:t>8.7 </a:t>
          </a:r>
          <a:r>
            <a:rPr lang="zh-CN" sz="2400" dirty="0"/>
            <a:t>除磷技术</a:t>
          </a:r>
        </a:p>
      </dgm:t>
    </dgm:pt>
    <dgm:pt modelId="{5275FAD4-FD2B-436B-87DC-99B30A83A7BF}" type="parTrans" cxnId="{9981809D-C300-4174-9CCF-540E99972CA1}">
      <dgm:prSet/>
      <dgm:spPr/>
      <dgm:t>
        <a:bodyPr/>
        <a:lstStyle/>
        <a:p>
          <a:endParaRPr lang="zh-CN" altLang="en-US" sz="2400"/>
        </a:p>
      </dgm:t>
    </dgm:pt>
    <dgm:pt modelId="{CA39B015-DE28-45F4-B31A-DA5F4223AC88}" type="sibTrans" cxnId="{9981809D-C300-4174-9CCF-540E99972CA1}">
      <dgm:prSet/>
      <dgm:spPr/>
      <dgm:t>
        <a:bodyPr/>
        <a:lstStyle/>
        <a:p>
          <a:endParaRPr lang="zh-CN" altLang="en-US" sz="2400"/>
        </a:p>
      </dgm:t>
    </dgm:pt>
    <dgm:pt modelId="{95E71453-3553-4A36-9EF5-92A68191A309}">
      <dgm:prSet custT="1"/>
      <dgm:spPr/>
      <dgm:t>
        <a:bodyPr/>
        <a:lstStyle/>
        <a:p>
          <a:pPr rtl="0"/>
          <a:r>
            <a:rPr lang="en-US" sz="2400" dirty="0"/>
            <a:t>8.8 </a:t>
          </a:r>
          <a:r>
            <a:rPr lang="zh-CN" sz="2400" dirty="0"/>
            <a:t>同步脱氮除磷技术</a:t>
          </a:r>
        </a:p>
      </dgm:t>
    </dgm:pt>
    <dgm:pt modelId="{8F2F40CF-0EDF-4C45-95F6-AB09E84EB469}" type="parTrans" cxnId="{972D7C2E-C92A-4A8C-845B-41384BA91197}">
      <dgm:prSet/>
      <dgm:spPr/>
      <dgm:t>
        <a:bodyPr/>
        <a:lstStyle/>
        <a:p>
          <a:endParaRPr lang="zh-CN" altLang="en-US" sz="2400"/>
        </a:p>
      </dgm:t>
    </dgm:pt>
    <dgm:pt modelId="{E93C39A9-689D-493C-89A6-9947ABA07DAB}" type="sibTrans" cxnId="{972D7C2E-C92A-4A8C-845B-41384BA91197}">
      <dgm:prSet/>
      <dgm:spPr/>
      <dgm:t>
        <a:bodyPr/>
        <a:lstStyle/>
        <a:p>
          <a:endParaRPr lang="zh-CN" altLang="en-US" sz="2400"/>
        </a:p>
      </dgm:t>
    </dgm:pt>
    <dgm:pt modelId="{6D573070-6F70-4AEF-A532-150EE6F10975}">
      <dgm:prSet custT="1"/>
      <dgm:spPr/>
      <dgm:t>
        <a:bodyPr/>
        <a:lstStyle/>
        <a:p>
          <a:pPr rtl="0"/>
          <a:r>
            <a:rPr lang="en-US" sz="2400" dirty="0">
              <a:solidFill>
                <a:schemeClr val="bg1"/>
              </a:solidFill>
            </a:rPr>
            <a:t>8.9 </a:t>
          </a:r>
          <a:r>
            <a:rPr lang="zh-CN" sz="2400" dirty="0">
              <a:solidFill>
                <a:schemeClr val="bg1"/>
              </a:solidFill>
            </a:rPr>
            <a:t>城市水资源的合理开发与利用</a:t>
          </a:r>
        </a:p>
      </dgm:t>
    </dgm:pt>
    <dgm:pt modelId="{45E2017B-E3A0-4E69-A198-FF0A8C4B3BAF}" type="parTrans" cxnId="{E8F4F477-853F-47EE-B425-6D4B837CF261}">
      <dgm:prSet/>
      <dgm:spPr/>
      <dgm:t>
        <a:bodyPr/>
        <a:lstStyle/>
        <a:p>
          <a:endParaRPr lang="zh-CN" altLang="en-US" sz="2400"/>
        </a:p>
      </dgm:t>
    </dgm:pt>
    <dgm:pt modelId="{854C7973-F5ED-4C28-A76A-CDEDE14FF41E}" type="sibTrans" cxnId="{E8F4F477-853F-47EE-B425-6D4B837CF261}">
      <dgm:prSet/>
      <dgm:spPr/>
      <dgm:t>
        <a:bodyPr/>
        <a:lstStyle/>
        <a:p>
          <a:endParaRPr lang="zh-CN" altLang="en-US" sz="2400"/>
        </a:p>
      </dgm:t>
    </dgm:pt>
    <dgm:pt modelId="{93410CA2-4432-4F54-BE22-C25A622DB12C}" type="pres">
      <dgm:prSet presAssocID="{5A1B07C3-AFC6-419E-A4EC-D43AB4190201}" presName="linear" presStyleCnt="0">
        <dgm:presLayoutVars>
          <dgm:animLvl val="lvl"/>
          <dgm:resizeHandles val="exact"/>
        </dgm:presLayoutVars>
      </dgm:prSet>
      <dgm:spPr/>
    </dgm:pt>
    <dgm:pt modelId="{5DCE9680-1E61-4CFE-A7ED-93F165A4DCB8}" type="pres">
      <dgm:prSet presAssocID="{2F41D791-B080-4F68-A0D0-CCCEAF9CDC52}" presName="parentText" presStyleLbl="node1" presStyleIdx="0" presStyleCnt="9">
        <dgm:presLayoutVars>
          <dgm:chMax val="0"/>
          <dgm:bulletEnabled val="1"/>
        </dgm:presLayoutVars>
      </dgm:prSet>
      <dgm:spPr/>
    </dgm:pt>
    <dgm:pt modelId="{A84C0234-2504-4452-A01B-FC90C6E29043}" type="pres">
      <dgm:prSet presAssocID="{86ED98E0-1888-49A4-93E4-D47D4854B091}" presName="spacer" presStyleCnt="0"/>
      <dgm:spPr/>
    </dgm:pt>
    <dgm:pt modelId="{58B853B7-9E4B-49EA-89DE-73D315914A88}" type="pres">
      <dgm:prSet presAssocID="{9E232490-0079-4795-A2FB-5407291100EC}" presName="parentText" presStyleLbl="node1" presStyleIdx="1" presStyleCnt="9">
        <dgm:presLayoutVars>
          <dgm:chMax val="0"/>
          <dgm:bulletEnabled val="1"/>
        </dgm:presLayoutVars>
      </dgm:prSet>
      <dgm:spPr/>
    </dgm:pt>
    <dgm:pt modelId="{DEF00B22-508A-4588-9B69-23CFACD584B6}" type="pres">
      <dgm:prSet presAssocID="{D667F836-B62C-48FB-83F6-FB2CBFB8F49D}" presName="spacer" presStyleCnt="0"/>
      <dgm:spPr/>
    </dgm:pt>
    <dgm:pt modelId="{C7101F33-B14D-4918-AE79-2D7EC2506F37}" type="pres">
      <dgm:prSet presAssocID="{3D49A7F2-C4D1-4A96-A034-1EDAC721C8F0}" presName="parentText" presStyleLbl="node1" presStyleIdx="2" presStyleCnt="9">
        <dgm:presLayoutVars>
          <dgm:chMax val="0"/>
          <dgm:bulletEnabled val="1"/>
        </dgm:presLayoutVars>
      </dgm:prSet>
      <dgm:spPr/>
    </dgm:pt>
    <dgm:pt modelId="{3EFD3FEB-CFAA-4D48-9D6F-2F281263A0CF}" type="pres">
      <dgm:prSet presAssocID="{7C9EE1CA-7817-4815-86B7-72B9A60CBE25}" presName="spacer" presStyleCnt="0"/>
      <dgm:spPr/>
    </dgm:pt>
    <dgm:pt modelId="{17D7FAA4-FEC6-47A7-A8C1-2FB3B119BD2A}" type="pres">
      <dgm:prSet presAssocID="{B796444C-BA76-468A-86D3-0F1B10045178}" presName="parentText" presStyleLbl="node1" presStyleIdx="3" presStyleCnt="9">
        <dgm:presLayoutVars>
          <dgm:chMax val="0"/>
          <dgm:bulletEnabled val="1"/>
        </dgm:presLayoutVars>
      </dgm:prSet>
      <dgm:spPr/>
    </dgm:pt>
    <dgm:pt modelId="{EFB0D131-DEAB-4C7D-96EB-7B2263E63432}" type="pres">
      <dgm:prSet presAssocID="{E710F417-FE29-43B2-8571-A6C21F1EED68}" presName="spacer" presStyleCnt="0"/>
      <dgm:spPr/>
    </dgm:pt>
    <dgm:pt modelId="{CDEFEF3D-DFF2-4443-9085-152B89F013F2}" type="pres">
      <dgm:prSet presAssocID="{4C7A43AD-901C-4A3E-9932-8765FC5F3565}" presName="parentText" presStyleLbl="node1" presStyleIdx="4" presStyleCnt="9">
        <dgm:presLayoutVars>
          <dgm:chMax val="0"/>
          <dgm:bulletEnabled val="1"/>
        </dgm:presLayoutVars>
      </dgm:prSet>
      <dgm:spPr/>
    </dgm:pt>
    <dgm:pt modelId="{0AE78512-4AD9-4524-B6AF-05EBAB494E6E}" type="pres">
      <dgm:prSet presAssocID="{AFCBAC55-3615-420C-A78F-8BC6A872B5DF}" presName="spacer" presStyleCnt="0"/>
      <dgm:spPr/>
    </dgm:pt>
    <dgm:pt modelId="{4AD77FF4-A290-43A2-BF8C-9FB76A48BDA0}" type="pres">
      <dgm:prSet presAssocID="{9ABD22F8-0E88-4442-948C-56725AB09D73}" presName="parentText" presStyleLbl="node1" presStyleIdx="5" presStyleCnt="9">
        <dgm:presLayoutVars>
          <dgm:chMax val="0"/>
          <dgm:bulletEnabled val="1"/>
        </dgm:presLayoutVars>
      </dgm:prSet>
      <dgm:spPr/>
    </dgm:pt>
    <dgm:pt modelId="{8C232EA4-621A-4D29-B9A5-42DDFFD80B19}" type="pres">
      <dgm:prSet presAssocID="{3C69D17D-78C4-443D-BE51-A3E5AD5FB358}" presName="spacer" presStyleCnt="0"/>
      <dgm:spPr/>
    </dgm:pt>
    <dgm:pt modelId="{A649016A-51DD-4376-9453-9E036AE1DC22}" type="pres">
      <dgm:prSet presAssocID="{B1CC55FC-7C0F-4BEF-9DA3-6AE918DCD182}" presName="parentText" presStyleLbl="node1" presStyleIdx="6" presStyleCnt="9">
        <dgm:presLayoutVars>
          <dgm:chMax val="0"/>
          <dgm:bulletEnabled val="1"/>
        </dgm:presLayoutVars>
      </dgm:prSet>
      <dgm:spPr/>
    </dgm:pt>
    <dgm:pt modelId="{CE5DE974-638B-4E4F-B682-14F12832D969}" type="pres">
      <dgm:prSet presAssocID="{CA39B015-DE28-45F4-B31A-DA5F4223AC88}" presName="spacer" presStyleCnt="0"/>
      <dgm:spPr/>
    </dgm:pt>
    <dgm:pt modelId="{557D6D6B-C850-4E5A-B8F6-A4DB34DCEC9F}" type="pres">
      <dgm:prSet presAssocID="{95E71453-3553-4A36-9EF5-92A68191A309}" presName="parentText" presStyleLbl="node1" presStyleIdx="7" presStyleCnt="9">
        <dgm:presLayoutVars>
          <dgm:chMax val="0"/>
          <dgm:bulletEnabled val="1"/>
        </dgm:presLayoutVars>
      </dgm:prSet>
      <dgm:spPr/>
    </dgm:pt>
    <dgm:pt modelId="{D4AC3525-8D12-4037-9611-CFC455D48D81}" type="pres">
      <dgm:prSet presAssocID="{E93C39A9-689D-493C-89A6-9947ABA07DAB}" presName="spacer" presStyleCnt="0"/>
      <dgm:spPr/>
    </dgm:pt>
    <dgm:pt modelId="{ABAB4C0F-5854-4017-ABFB-EAE2AE2FB070}" type="pres">
      <dgm:prSet presAssocID="{6D573070-6F70-4AEF-A532-150EE6F10975}" presName="parentText" presStyleLbl="node1" presStyleIdx="8" presStyleCnt="9">
        <dgm:presLayoutVars>
          <dgm:chMax val="0"/>
          <dgm:bulletEnabled val="1"/>
        </dgm:presLayoutVars>
      </dgm:prSet>
      <dgm:spPr/>
    </dgm:pt>
  </dgm:ptLst>
  <dgm:cxnLst>
    <dgm:cxn modelId="{B33E1B0E-8B42-42DB-B206-63E183079959}" srcId="{5A1B07C3-AFC6-419E-A4EC-D43AB4190201}" destId="{9E232490-0079-4795-A2FB-5407291100EC}" srcOrd="1" destOrd="0" parTransId="{5A02E23E-6005-4D81-A895-F7D28D41DFB3}" sibTransId="{D667F836-B62C-48FB-83F6-FB2CBFB8F49D}"/>
    <dgm:cxn modelId="{382F6410-5B89-4B8A-8161-16984A53235F}" type="presOf" srcId="{95E71453-3553-4A36-9EF5-92A68191A309}" destId="{557D6D6B-C850-4E5A-B8F6-A4DB34DCEC9F}" srcOrd="0" destOrd="0" presId="urn:microsoft.com/office/officeart/2005/8/layout/vList2"/>
    <dgm:cxn modelId="{CBB29C1E-C75C-4BEB-AF68-CC932A07FDFC}" srcId="{5A1B07C3-AFC6-419E-A4EC-D43AB4190201}" destId="{4C7A43AD-901C-4A3E-9932-8765FC5F3565}" srcOrd="4" destOrd="0" parTransId="{C53AD32C-1CE7-424C-9AE8-B8AC44ADB684}" sibTransId="{AFCBAC55-3615-420C-A78F-8BC6A872B5DF}"/>
    <dgm:cxn modelId="{7CDFAB22-DC5B-494E-87EC-50E62F8872B6}" type="presOf" srcId="{9ABD22F8-0E88-4442-948C-56725AB09D73}" destId="{4AD77FF4-A290-43A2-BF8C-9FB76A48BDA0}" srcOrd="0" destOrd="0" presId="urn:microsoft.com/office/officeart/2005/8/layout/vList2"/>
    <dgm:cxn modelId="{6080EB2A-66F5-469F-BF70-959FC5256566}" srcId="{5A1B07C3-AFC6-419E-A4EC-D43AB4190201}" destId="{9ABD22F8-0E88-4442-948C-56725AB09D73}" srcOrd="5" destOrd="0" parTransId="{84A9C1DC-ED9C-4499-B8D7-DF2D3417ADDE}" sibTransId="{3C69D17D-78C4-443D-BE51-A3E5AD5FB358}"/>
    <dgm:cxn modelId="{972D7C2E-C92A-4A8C-845B-41384BA91197}" srcId="{5A1B07C3-AFC6-419E-A4EC-D43AB4190201}" destId="{95E71453-3553-4A36-9EF5-92A68191A309}" srcOrd="7" destOrd="0" parTransId="{8F2F40CF-0EDF-4C45-95F6-AB09E84EB469}" sibTransId="{E93C39A9-689D-493C-89A6-9947ABA07DAB}"/>
    <dgm:cxn modelId="{794C425D-2C0B-4168-BAB4-8CE323C08AAC}" type="presOf" srcId="{5A1B07C3-AFC6-419E-A4EC-D43AB4190201}" destId="{93410CA2-4432-4F54-BE22-C25A622DB12C}" srcOrd="0" destOrd="0" presId="urn:microsoft.com/office/officeart/2005/8/layout/vList2"/>
    <dgm:cxn modelId="{FDEA3F43-4990-4193-B1CA-1F0CEE54F2F3}" srcId="{5A1B07C3-AFC6-419E-A4EC-D43AB4190201}" destId="{2F41D791-B080-4F68-A0D0-CCCEAF9CDC52}" srcOrd="0" destOrd="0" parTransId="{32BAD519-27B1-4993-B670-2AAB439A97D4}" sibTransId="{86ED98E0-1888-49A4-93E4-D47D4854B091}"/>
    <dgm:cxn modelId="{74D90845-CEFF-4183-A291-99E21D97AADE}" type="presOf" srcId="{B1CC55FC-7C0F-4BEF-9DA3-6AE918DCD182}" destId="{A649016A-51DD-4376-9453-9E036AE1DC22}" srcOrd="0" destOrd="0" presId="urn:microsoft.com/office/officeart/2005/8/layout/vList2"/>
    <dgm:cxn modelId="{DDC32845-8ED1-487D-A835-005AD3786A55}" type="presOf" srcId="{B796444C-BA76-468A-86D3-0F1B10045178}" destId="{17D7FAA4-FEC6-47A7-A8C1-2FB3B119BD2A}" srcOrd="0" destOrd="0" presId="urn:microsoft.com/office/officeart/2005/8/layout/vList2"/>
    <dgm:cxn modelId="{B732E56E-DCB2-4FC1-803F-BED5C79D9B65}" type="presOf" srcId="{3D49A7F2-C4D1-4A96-A034-1EDAC721C8F0}" destId="{C7101F33-B14D-4918-AE79-2D7EC2506F37}" srcOrd="0" destOrd="0" presId="urn:microsoft.com/office/officeart/2005/8/layout/vList2"/>
    <dgm:cxn modelId="{DBDE2450-CF75-4014-A581-CB4CD5A79302}" type="presOf" srcId="{6D573070-6F70-4AEF-A532-150EE6F10975}" destId="{ABAB4C0F-5854-4017-ABFB-EAE2AE2FB070}" srcOrd="0" destOrd="0" presId="urn:microsoft.com/office/officeart/2005/8/layout/vList2"/>
    <dgm:cxn modelId="{E8F4F477-853F-47EE-B425-6D4B837CF261}" srcId="{5A1B07C3-AFC6-419E-A4EC-D43AB4190201}" destId="{6D573070-6F70-4AEF-A532-150EE6F10975}" srcOrd="8" destOrd="0" parTransId="{45E2017B-E3A0-4E69-A198-FF0A8C4B3BAF}" sibTransId="{854C7973-F5ED-4C28-A76A-CDEDE14FF41E}"/>
    <dgm:cxn modelId="{B1E7C258-6036-4326-AD4A-B51152EBA601}" type="presOf" srcId="{4C7A43AD-901C-4A3E-9932-8765FC5F3565}" destId="{CDEFEF3D-DFF2-4443-9085-152B89F013F2}" srcOrd="0" destOrd="0" presId="urn:microsoft.com/office/officeart/2005/8/layout/vList2"/>
    <dgm:cxn modelId="{11A6597E-0761-40F0-BF84-428551C28C41}" type="presOf" srcId="{2F41D791-B080-4F68-A0D0-CCCEAF9CDC52}" destId="{5DCE9680-1E61-4CFE-A7ED-93F165A4DCB8}" srcOrd="0" destOrd="0" presId="urn:microsoft.com/office/officeart/2005/8/layout/vList2"/>
    <dgm:cxn modelId="{A7AAA38F-481F-41A5-AF52-6F6362D2E8DA}" srcId="{5A1B07C3-AFC6-419E-A4EC-D43AB4190201}" destId="{3D49A7F2-C4D1-4A96-A034-1EDAC721C8F0}" srcOrd="2" destOrd="0" parTransId="{BD6A3529-A645-4AAB-A6D1-3AC8D208EF5B}" sibTransId="{7C9EE1CA-7817-4815-86B7-72B9A60CBE25}"/>
    <dgm:cxn modelId="{B6B9E895-83BA-4196-8121-E658E516076A}" type="presOf" srcId="{9E232490-0079-4795-A2FB-5407291100EC}" destId="{58B853B7-9E4B-49EA-89DE-73D315914A88}" srcOrd="0" destOrd="0" presId="urn:microsoft.com/office/officeart/2005/8/layout/vList2"/>
    <dgm:cxn modelId="{7FFCB99C-8140-4E22-893F-1AD0EF1D5661}" srcId="{5A1B07C3-AFC6-419E-A4EC-D43AB4190201}" destId="{B796444C-BA76-468A-86D3-0F1B10045178}" srcOrd="3" destOrd="0" parTransId="{9C095B14-D0F4-4E60-BB29-7E896BDE8943}" sibTransId="{E710F417-FE29-43B2-8571-A6C21F1EED68}"/>
    <dgm:cxn modelId="{9981809D-C300-4174-9CCF-540E99972CA1}" srcId="{5A1B07C3-AFC6-419E-A4EC-D43AB4190201}" destId="{B1CC55FC-7C0F-4BEF-9DA3-6AE918DCD182}" srcOrd="6" destOrd="0" parTransId="{5275FAD4-FD2B-436B-87DC-99B30A83A7BF}" sibTransId="{CA39B015-DE28-45F4-B31A-DA5F4223AC88}"/>
    <dgm:cxn modelId="{445FA3B7-13DC-458A-9D9F-907304C6D386}" type="presParOf" srcId="{93410CA2-4432-4F54-BE22-C25A622DB12C}" destId="{5DCE9680-1E61-4CFE-A7ED-93F165A4DCB8}" srcOrd="0" destOrd="0" presId="urn:microsoft.com/office/officeart/2005/8/layout/vList2"/>
    <dgm:cxn modelId="{D05D0D2E-F2E5-4AB9-B43E-9ADC5E0A7760}" type="presParOf" srcId="{93410CA2-4432-4F54-BE22-C25A622DB12C}" destId="{A84C0234-2504-4452-A01B-FC90C6E29043}" srcOrd="1" destOrd="0" presId="urn:microsoft.com/office/officeart/2005/8/layout/vList2"/>
    <dgm:cxn modelId="{68042224-900A-485A-B7D6-CFD2BE9C7DC8}" type="presParOf" srcId="{93410CA2-4432-4F54-BE22-C25A622DB12C}" destId="{58B853B7-9E4B-49EA-89DE-73D315914A88}" srcOrd="2" destOrd="0" presId="urn:microsoft.com/office/officeart/2005/8/layout/vList2"/>
    <dgm:cxn modelId="{C8051353-2B4D-4EC0-8B93-ADAFB185B98F}" type="presParOf" srcId="{93410CA2-4432-4F54-BE22-C25A622DB12C}" destId="{DEF00B22-508A-4588-9B69-23CFACD584B6}" srcOrd="3" destOrd="0" presId="urn:microsoft.com/office/officeart/2005/8/layout/vList2"/>
    <dgm:cxn modelId="{7230E1AC-4332-430D-BD24-89800889D50A}" type="presParOf" srcId="{93410CA2-4432-4F54-BE22-C25A622DB12C}" destId="{C7101F33-B14D-4918-AE79-2D7EC2506F37}" srcOrd="4" destOrd="0" presId="urn:microsoft.com/office/officeart/2005/8/layout/vList2"/>
    <dgm:cxn modelId="{70B71C07-2699-4B59-A4E3-AD5EC85B8CE9}" type="presParOf" srcId="{93410CA2-4432-4F54-BE22-C25A622DB12C}" destId="{3EFD3FEB-CFAA-4D48-9D6F-2F281263A0CF}" srcOrd="5" destOrd="0" presId="urn:microsoft.com/office/officeart/2005/8/layout/vList2"/>
    <dgm:cxn modelId="{F051A2C3-2B98-4E18-8547-BB8A3169E833}" type="presParOf" srcId="{93410CA2-4432-4F54-BE22-C25A622DB12C}" destId="{17D7FAA4-FEC6-47A7-A8C1-2FB3B119BD2A}" srcOrd="6" destOrd="0" presId="urn:microsoft.com/office/officeart/2005/8/layout/vList2"/>
    <dgm:cxn modelId="{586282DB-D1A6-485F-90BB-2627DE1F7F9F}" type="presParOf" srcId="{93410CA2-4432-4F54-BE22-C25A622DB12C}" destId="{EFB0D131-DEAB-4C7D-96EB-7B2263E63432}" srcOrd="7" destOrd="0" presId="urn:microsoft.com/office/officeart/2005/8/layout/vList2"/>
    <dgm:cxn modelId="{1D8EE2AE-8EDD-433A-9A2C-F1936F8958EE}" type="presParOf" srcId="{93410CA2-4432-4F54-BE22-C25A622DB12C}" destId="{CDEFEF3D-DFF2-4443-9085-152B89F013F2}" srcOrd="8" destOrd="0" presId="urn:microsoft.com/office/officeart/2005/8/layout/vList2"/>
    <dgm:cxn modelId="{1571FB1A-E77D-4060-B4C5-CA632E6EE483}" type="presParOf" srcId="{93410CA2-4432-4F54-BE22-C25A622DB12C}" destId="{0AE78512-4AD9-4524-B6AF-05EBAB494E6E}" srcOrd="9" destOrd="0" presId="urn:microsoft.com/office/officeart/2005/8/layout/vList2"/>
    <dgm:cxn modelId="{CCD8F8A9-F05B-4281-94EF-439CFA07C090}" type="presParOf" srcId="{93410CA2-4432-4F54-BE22-C25A622DB12C}" destId="{4AD77FF4-A290-43A2-BF8C-9FB76A48BDA0}" srcOrd="10" destOrd="0" presId="urn:microsoft.com/office/officeart/2005/8/layout/vList2"/>
    <dgm:cxn modelId="{B38C6942-6DFE-4CEF-8F95-0047B65D9B51}" type="presParOf" srcId="{93410CA2-4432-4F54-BE22-C25A622DB12C}" destId="{8C232EA4-621A-4D29-B9A5-42DDFFD80B19}" srcOrd="11" destOrd="0" presId="urn:microsoft.com/office/officeart/2005/8/layout/vList2"/>
    <dgm:cxn modelId="{63B367F8-D12B-421E-A256-EC3F0C70DDBD}" type="presParOf" srcId="{93410CA2-4432-4F54-BE22-C25A622DB12C}" destId="{A649016A-51DD-4376-9453-9E036AE1DC22}" srcOrd="12" destOrd="0" presId="urn:microsoft.com/office/officeart/2005/8/layout/vList2"/>
    <dgm:cxn modelId="{15BC8785-23B6-4781-9B42-E7A4DD953A19}" type="presParOf" srcId="{93410CA2-4432-4F54-BE22-C25A622DB12C}" destId="{CE5DE974-638B-4E4F-B682-14F12832D969}" srcOrd="13" destOrd="0" presId="urn:microsoft.com/office/officeart/2005/8/layout/vList2"/>
    <dgm:cxn modelId="{F4DB833E-552A-4807-BEF9-26ABFDA4FBB7}" type="presParOf" srcId="{93410CA2-4432-4F54-BE22-C25A622DB12C}" destId="{557D6D6B-C850-4E5A-B8F6-A4DB34DCEC9F}" srcOrd="14" destOrd="0" presId="urn:microsoft.com/office/officeart/2005/8/layout/vList2"/>
    <dgm:cxn modelId="{50A4198B-F2BF-41F8-B3A2-0175701CFAE8}" type="presParOf" srcId="{93410CA2-4432-4F54-BE22-C25A622DB12C}" destId="{D4AC3525-8D12-4037-9611-CFC455D48D81}" srcOrd="15" destOrd="0" presId="urn:microsoft.com/office/officeart/2005/8/layout/vList2"/>
    <dgm:cxn modelId="{FBF6A1CA-B097-42F6-955B-2CAF2AF240B0}" type="presParOf" srcId="{93410CA2-4432-4F54-BE22-C25A622DB12C}" destId="{ABAB4C0F-5854-4017-ABFB-EAE2AE2FB070}"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C42FDE-940A-48A8-9790-3F1E974D413E}" type="doc">
      <dgm:prSet loTypeId="urn:microsoft.com/office/officeart/2005/8/layout/process2" loCatId="process" qsTypeId="urn:microsoft.com/office/officeart/2005/8/quickstyle/simple1" qsCatId="simple" csTypeId="urn:microsoft.com/office/officeart/2005/8/colors/accent1_2" csCatId="accent1"/>
      <dgm:spPr/>
      <dgm:t>
        <a:bodyPr/>
        <a:lstStyle/>
        <a:p>
          <a:endParaRPr lang="zh-CN" altLang="en-US"/>
        </a:p>
      </dgm:t>
    </dgm:pt>
    <dgm:pt modelId="{A66AC3BB-DAC1-44CD-B89D-ED421EBCB5B8}">
      <dgm:prSet/>
      <dgm:spPr/>
      <dgm:t>
        <a:bodyPr/>
        <a:lstStyle/>
        <a:p>
          <a:pPr rtl="0"/>
          <a:r>
            <a:rPr lang="zh-CN" dirty="0"/>
            <a:t>在两侧注入浓度高低各异的两种溶液，在二侧溶液之间存在着使两侧溶液均衡的渗透压，在其作用下，水从低浓度的一侧向高浓度侧渗入；</a:t>
          </a:r>
        </a:p>
      </dgm:t>
    </dgm:pt>
    <dgm:pt modelId="{3D0554DA-20E4-4DD9-9EDE-203BAA32AA08}" type="parTrans" cxnId="{DD046309-CE52-4840-9EC0-7046D28B6C4E}">
      <dgm:prSet/>
      <dgm:spPr/>
      <dgm:t>
        <a:bodyPr/>
        <a:lstStyle/>
        <a:p>
          <a:endParaRPr lang="zh-CN" altLang="en-US"/>
        </a:p>
      </dgm:t>
    </dgm:pt>
    <dgm:pt modelId="{345ED99B-AC42-4B80-AE98-746A69C3010F}" type="sibTrans" cxnId="{DD046309-CE52-4840-9EC0-7046D28B6C4E}">
      <dgm:prSet/>
      <dgm:spPr/>
      <dgm:t>
        <a:bodyPr/>
        <a:lstStyle/>
        <a:p>
          <a:endParaRPr lang="zh-CN" altLang="en-US"/>
        </a:p>
      </dgm:t>
    </dgm:pt>
    <dgm:pt modelId="{4A66AD2B-33F2-4368-89BF-09EF3FC4A6D1}">
      <dgm:prSet/>
      <dgm:spPr/>
      <dgm:t>
        <a:bodyPr/>
        <a:lstStyle/>
        <a:p>
          <a:pPr rtl="0"/>
          <a:r>
            <a:rPr lang="zh-CN" dirty="0"/>
            <a:t>如果向高浓度的一侧施加高于渗透压的压力，水则相反地从高浓度的一侧向低浓度侧渗入。</a:t>
          </a:r>
        </a:p>
      </dgm:t>
    </dgm:pt>
    <dgm:pt modelId="{10B592AE-CFC0-4073-ACD7-B0E5116809B4}" type="parTrans" cxnId="{104B7713-0AC8-4A6D-9459-62184066715D}">
      <dgm:prSet/>
      <dgm:spPr/>
      <dgm:t>
        <a:bodyPr/>
        <a:lstStyle/>
        <a:p>
          <a:endParaRPr lang="zh-CN" altLang="en-US"/>
        </a:p>
      </dgm:t>
    </dgm:pt>
    <dgm:pt modelId="{5F20BD2F-AF87-4B16-ADA4-0C125CF4B7CE}" type="sibTrans" cxnId="{104B7713-0AC8-4A6D-9459-62184066715D}">
      <dgm:prSet/>
      <dgm:spPr/>
      <dgm:t>
        <a:bodyPr/>
        <a:lstStyle/>
        <a:p>
          <a:endParaRPr lang="zh-CN" altLang="en-US"/>
        </a:p>
      </dgm:t>
    </dgm:pt>
    <dgm:pt modelId="{CA8E38A3-2A26-420A-BBBD-45A734C54018}" type="pres">
      <dgm:prSet presAssocID="{B2C42FDE-940A-48A8-9790-3F1E974D413E}" presName="linearFlow" presStyleCnt="0">
        <dgm:presLayoutVars>
          <dgm:resizeHandles val="exact"/>
        </dgm:presLayoutVars>
      </dgm:prSet>
      <dgm:spPr/>
    </dgm:pt>
    <dgm:pt modelId="{B5F0FEE9-61A2-4611-8F85-089F4FAD2229}" type="pres">
      <dgm:prSet presAssocID="{A66AC3BB-DAC1-44CD-B89D-ED421EBCB5B8}" presName="node" presStyleLbl="node1" presStyleIdx="0" presStyleCnt="2">
        <dgm:presLayoutVars>
          <dgm:bulletEnabled val="1"/>
        </dgm:presLayoutVars>
      </dgm:prSet>
      <dgm:spPr/>
    </dgm:pt>
    <dgm:pt modelId="{E4EF468B-6272-432A-88AC-17805269FF1A}" type="pres">
      <dgm:prSet presAssocID="{345ED99B-AC42-4B80-AE98-746A69C3010F}" presName="sibTrans" presStyleLbl="sibTrans2D1" presStyleIdx="0" presStyleCnt="1"/>
      <dgm:spPr/>
    </dgm:pt>
    <dgm:pt modelId="{E9B357F2-53B9-4543-BE3B-80B1455F9938}" type="pres">
      <dgm:prSet presAssocID="{345ED99B-AC42-4B80-AE98-746A69C3010F}" presName="connectorText" presStyleLbl="sibTrans2D1" presStyleIdx="0" presStyleCnt="1"/>
      <dgm:spPr/>
    </dgm:pt>
    <dgm:pt modelId="{DF7AAC50-2BC1-4941-95F6-D731FF4FC9F8}" type="pres">
      <dgm:prSet presAssocID="{4A66AD2B-33F2-4368-89BF-09EF3FC4A6D1}" presName="node" presStyleLbl="node1" presStyleIdx="1" presStyleCnt="2">
        <dgm:presLayoutVars>
          <dgm:bulletEnabled val="1"/>
        </dgm:presLayoutVars>
      </dgm:prSet>
      <dgm:spPr/>
    </dgm:pt>
  </dgm:ptLst>
  <dgm:cxnLst>
    <dgm:cxn modelId="{DD046309-CE52-4840-9EC0-7046D28B6C4E}" srcId="{B2C42FDE-940A-48A8-9790-3F1E974D413E}" destId="{A66AC3BB-DAC1-44CD-B89D-ED421EBCB5B8}" srcOrd="0" destOrd="0" parTransId="{3D0554DA-20E4-4DD9-9EDE-203BAA32AA08}" sibTransId="{345ED99B-AC42-4B80-AE98-746A69C3010F}"/>
    <dgm:cxn modelId="{7E70EF0D-A3AB-4FF1-BA5C-B25E08B2DA6B}" type="presOf" srcId="{B2C42FDE-940A-48A8-9790-3F1E974D413E}" destId="{CA8E38A3-2A26-420A-BBBD-45A734C54018}" srcOrd="0" destOrd="0" presId="urn:microsoft.com/office/officeart/2005/8/layout/process2"/>
    <dgm:cxn modelId="{104B7713-0AC8-4A6D-9459-62184066715D}" srcId="{B2C42FDE-940A-48A8-9790-3F1E974D413E}" destId="{4A66AD2B-33F2-4368-89BF-09EF3FC4A6D1}" srcOrd="1" destOrd="0" parTransId="{10B592AE-CFC0-4073-ACD7-B0E5116809B4}" sibTransId="{5F20BD2F-AF87-4B16-ADA4-0C125CF4B7CE}"/>
    <dgm:cxn modelId="{6CA2E31E-452F-44FF-94D1-A136E3B3A512}" type="presOf" srcId="{A66AC3BB-DAC1-44CD-B89D-ED421EBCB5B8}" destId="{B5F0FEE9-61A2-4611-8F85-089F4FAD2229}" srcOrd="0" destOrd="0" presId="urn:microsoft.com/office/officeart/2005/8/layout/process2"/>
    <dgm:cxn modelId="{E94ED893-E8E3-4F4B-94BF-EFEC2DFD4132}" type="presOf" srcId="{4A66AD2B-33F2-4368-89BF-09EF3FC4A6D1}" destId="{DF7AAC50-2BC1-4941-95F6-D731FF4FC9F8}" srcOrd="0" destOrd="0" presId="urn:microsoft.com/office/officeart/2005/8/layout/process2"/>
    <dgm:cxn modelId="{142694E4-98CC-464C-AB24-690A6279209E}" type="presOf" srcId="{345ED99B-AC42-4B80-AE98-746A69C3010F}" destId="{E9B357F2-53B9-4543-BE3B-80B1455F9938}" srcOrd="1" destOrd="0" presId="urn:microsoft.com/office/officeart/2005/8/layout/process2"/>
    <dgm:cxn modelId="{5A18EDF9-EC3B-4D3B-B6BE-A9720CB668BE}" type="presOf" srcId="{345ED99B-AC42-4B80-AE98-746A69C3010F}" destId="{E4EF468B-6272-432A-88AC-17805269FF1A}" srcOrd="0" destOrd="0" presId="urn:microsoft.com/office/officeart/2005/8/layout/process2"/>
    <dgm:cxn modelId="{1C88196D-D931-49DB-BB36-D2570A1EFB36}" type="presParOf" srcId="{CA8E38A3-2A26-420A-BBBD-45A734C54018}" destId="{B5F0FEE9-61A2-4611-8F85-089F4FAD2229}" srcOrd="0" destOrd="0" presId="urn:microsoft.com/office/officeart/2005/8/layout/process2"/>
    <dgm:cxn modelId="{14EE44F1-5726-4074-B66C-0AE912F1BA55}" type="presParOf" srcId="{CA8E38A3-2A26-420A-BBBD-45A734C54018}" destId="{E4EF468B-6272-432A-88AC-17805269FF1A}" srcOrd="1" destOrd="0" presId="urn:microsoft.com/office/officeart/2005/8/layout/process2"/>
    <dgm:cxn modelId="{814853CC-1136-4FE7-AAF8-C742850514E6}" type="presParOf" srcId="{E4EF468B-6272-432A-88AC-17805269FF1A}" destId="{E9B357F2-53B9-4543-BE3B-80B1455F9938}" srcOrd="0" destOrd="0" presId="urn:microsoft.com/office/officeart/2005/8/layout/process2"/>
    <dgm:cxn modelId="{8F69A806-7062-49C0-A908-F740C02F5B8C}" type="presParOf" srcId="{CA8E38A3-2A26-420A-BBBD-45A734C54018}" destId="{DF7AAC50-2BC1-4941-95F6-D731FF4FC9F8}"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A6AB25F-9DDC-4A58-A9BC-1696C8C61906}"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zh-CN" altLang="en-US"/>
        </a:p>
      </dgm:t>
    </dgm:pt>
    <dgm:pt modelId="{3B24960D-4BC9-43E9-93BD-EAACABC81B51}">
      <dgm:prSet/>
      <dgm:spPr/>
      <dgm:t>
        <a:bodyPr/>
        <a:lstStyle/>
        <a:p>
          <a:pPr rtl="0"/>
          <a:r>
            <a:rPr lang="zh-CN" dirty="0"/>
            <a:t>反渗透技术能够从含有无机盐类的溶液中将水分离出去，使无机盐类浓缩；</a:t>
          </a:r>
        </a:p>
      </dgm:t>
    </dgm:pt>
    <dgm:pt modelId="{CFA92F27-EA50-49E6-992A-02B6885ADF80}" type="parTrans" cxnId="{6DC0C7BA-2372-4D86-A5D3-D52418EB7F4A}">
      <dgm:prSet/>
      <dgm:spPr/>
      <dgm:t>
        <a:bodyPr/>
        <a:lstStyle/>
        <a:p>
          <a:endParaRPr lang="zh-CN" altLang="en-US"/>
        </a:p>
      </dgm:t>
    </dgm:pt>
    <dgm:pt modelId="{E5533741-ED69-4D68-8238-ECA442089F0A}" type="sibTrans" cxnId="{6DC0C7BA-2372-4D86-A5D3-D52418EB7F4A}">
      <dgm:prSet/>
      <dgm:spPr/>
      <dgm:t>
        <a:bodyPr/>
        <a:lstStyle/>
        <a:p>
          <a:endParaRPr lang="zh-CN" altLang="en-US"/>
        </a:p>
      </dgm:t>
    </dgm:pt>
    <dgm:pt modelId="{295A93CC-27ED-41D2-A458-A77B132FA68E}">
      <dgm:prSet/>
      <dgm:spPr/>
      <dgm:t>
        <a:bodyPr/>
        <a:lstStyle/>
        <a:p>
          <a:pPr rtl="0"/>
          <a:r>
            <a:rPr lang="zh-CN" dirty="0"/>
            <a:t>反渗透处理技术，还能够去除悬浮物、溶解性有机物等污染物质；</a:t>
          </a:r>
        </a:p>
      </dgm:t>
    </dgm:pt>
    <dgm:pt modelId="{8ACEA7A0-62DD-496A-BF27-5FAF74AAE1A1}" type="parTrans" cxnId="{235E593C-E194-46BC-89E7-A098B5563EB4}">
      <dgm:prSet/>
      <dgm:spPr/>
      <dgm:t>
        <a:bodyPr/>
        <a:lstStyle/>
        <a:p>
          <a:endParaRPr lang="zh-CN" altLang="en-US"/>
        </a:p>
      </dgm:t>
    </dgm:pt>
    <dgm:pt modelId="{951F87E3-BB44-404F-8210-D699FEF017E4}" type="sibTrans" cxnId="{235E593C-E194-46BC-89E7-A098B5563EB4}">
      <dgm:prSet/>
      <dgm:spPr/>
      <dgm:t>
        <a:bodyPr/>
        <a:lstStyle/>
        <a:p>
          <a:endParaRPr lang="zh-CN" altLang="en-US"/>
        </a:p>
      </dgm:t>
    </dgm:pt>
    <dgm:pt modelId="{DD5ED860-14A2-49EA-90CF-C3D619BD9B85}">
      <dgm:prSet/>
      <dgm:spPr/>
      <dgm:t>
        <a:bodyPr/>
        <a:lstStyle/>
        <a:p>
          <a:pPr rtl="0"/>
          <a:r>
            <a:rPr lang="zh-CN" dirty="0"/>
            <a:t>去除的污染物质在膜面沉积，使通过的水量下降，对此采取的对策是预处理和膜清洗；</a:t>
          </a:r>
        </a:p>
      </dgm:t>
    </dgm:pt>
    <dgm:pt modelId="{8E021332-B5C8-4F72-920D-EA1BE8657C23}" type="parTrans" cxnId="{1A798F0D-0CC4-474F-A2E9-5D6A62143CAC}">
      <dgm:prSet/>
      <dgm:spPr/>
      <dgm:t>
        <a:bodyPr/>
        <a:lstStyle/>
        <a:p>
          <a:endParaRPr lang="zh-CN" altLang="en-US"/>
        </a:p>
      </dgm:t>
    </dgm:pt>
    <dgm:pt modelId="{862BCC72-BFC8-4132-8660-5073B09AC077}" type="sibTrans" cxnId="{1A798F0D-0CC4-474F-A2E9-5D6A62143CAC}">
      <dgm:prSet/>
      <dgm:spPr/>
      <dgm:t>
        <a:bodyPr/>
        <a:lstStyle/>
        <a:p>
          <a:endParaRPr lang="zh-CN" altLang="en-US"/>
        </a:p>
      </dgm:t>
    </dgm:pt>
    <dgm:pt modelId="{88168FB4-66E4-4D60-8783-6D480D233991}">
      <dgm:prSet/>
      <dgm:spPr/>
      <dgm:t>
        <a:bodyPr/>
        <a:lstStyle/>
        <a:p>
          <a:pPr rtl="0"/>
          <a:r>
            <a:rPr lang="zh-CN" dirty="0"/>
            <a:t>以城市污水为处理对象，操作压力为</a:t>
          </a:r>
          <a:r>
            <a:rPr lang="en-US" dirty="0"/>
            <a:t>20</a:t>
          </a:r>
          <a:r>
            <a:rPr lang="zh-CN" dirty="0"/>
            <a:t>～</a:t>
          </a:r>
          <a:r>
            <a:rPr lang="en-US" dirty="0"/>
            <a:t>40kg/cm</a:t>
          </a:r>
          <a:r>
            <a:rPr lang="en-US" baseline="30000" dirty="0"/>
            <a:t>2</a:t>
          </a:r>
          <a:r>
            <a:rPr lang="zh-CN" dirty="0"/>
            <a:t>，半渗透膜的通量约为</a:t>
          </a:r>
          <a:r>
            <a:rPr lang="en-US" dirty="0"/>
            <a:t>0.5</a:t>
          </a:r>
          <a:r>
            <a:rPr lang="zh-CN" dirty="0"/>
            <a:t>～</a:t>
          </a:r>
          <a:r>
            <a:rPr lang="en-US" dirty="0"/>
            <a:t>1.0 m</a:t>
          </a:r>
          <a:r>
            <a:rPr lang="en-US" baseline="30000" dirty="0"/>
            <a:t>3</a:t>
          </a:r>
          <a:r>
            <a:rPr lang="en-US" dirty="0"/>
            <a:t>/(m</a:t>
          </a:r>
          <a:r>
            <a:rPr lang="en-US" baseline="30000" dirty="0"/>
            <a:t>2</a:t>
          </a:r>
          <a:r>
            <a:rPr lang="en-US" dirty="0"/>
            <a:t>·d)</a:t>
          </a:r>
          <a:r>
            <a:rPr lang="zh-CN" dirty="0"/>
            <a:t>，脱盐率达</a:t>
          </a:r>
          <a:r>
            <a:rPr lang="en-US" dirty="0"/>
            <a:t>90%</a:t>
          </a:r>
          <a:r>
            <a:rPr lang="zh-CN" dirty="0"/>
            <a:t>，水的回收率达</a:t>
          </a:r>
          <a:r>
            <a:rPr lang="en-US" dirty="0"/>
            <a:t>80%</a:t>
          </a:r>
          <a:r>
            <a:rPr lang="zh-CN" dirty="0"/>
            <a:t>。</a:t>
          </a:r>
        </a:p>
      </dgm:t>
    </dgm:pt>
    <dgm:pt modelId="{FA2EB79C-2D7F-4C6D-A952-1F7DB551661B}" type="parTrans" cxnId="{90C08BBE-9F9B-43C4-8FFC-A265F7DCE8EE}">
      <dgm:prSet/>
      <dgm:spPr/>
      <dgm:t>
        <a:bodyPr/>
        <a:lstStyle/>
        <a:p>
          <a:endParaRPr lang="zh-CN" altLang="en-US"/>
        </a:p>
      </dgm:t>
    </dgm:pt>
    <dgm:pt modelId="{259C4E3F-C5D1-4FBE-ABAA-78C5707F8C9F}" type="sibTrans" cxnId="{90C08BBE-9F9B-43C4-8FFC-A265F7DCE8EE}">
      <dgm:prSet/>
      <dgm:spPr/>
      <dgm:t>
        <a:bodyPr/>
        <a:lstStyle/>
        <a:p>
          <a:endParaRPr lang="zh-CN" altLang="en-US"/>
        </a:p>
      </dgm:t>
    </dgm:pt>
    <dgm:pt modelId="{0F4E8AF0-720F-49D7-8FFD-8DF8AFA241F1}" type="pres">
      <dgm:prSet presAssocID="{8A6AB25F-9DDC-4A58-A9BC-1696C8C61906}" presName="diagram" presStyleCnt="0">
        <dgm:presLayoutVars>
          <dgm:dir/>
          <dgm:resizeHandles val="exact"/>
        </dgm:presLayoutVars>
      </dgm:prSet>
      <dgm:spPr/>
    </dgm:pt>
    <dgm:pt modelId="{5E155257-2BB3-4A85-A0F4-7B5881C4FF7D}" type="pres">
      <dgm:prSet presAssocID="{3B24960D-4BC9-43E9-93BD-EAACABC81B51}" presName="node" presStyleLbl="node1" presStyleIdx="0" presStyleCnt="4">
        <dgm:presLayoutVars>
          <dgm:bulletEnabled val="1"/>
        </dgm:presLayoutVars>
      </dgm:prSet>
      <dgm:spPr/>
    </dgm:pt>
    <dgm:pt modelId="{C1C369F9-A33F-4C97-8DF1-4CD472018CF5}" type="pres">
      <dgm:prSet presAssocID="{E5533741-ED69-4D68-8238-ECA442089F0A}" presName="sibTrans" presStyleCnt="0"/>
      <dgm:spPr/>
    </dgm:pt>
    <dgm:pt modelId="{33B8CED6-2CE9-47D6-93CA-078FD081F369}" type="pres">
      <dgm:prSet presAssocID="{295A93CC-27ED-41D2-A458-A77B132FA68E}" presName="node" presStyleLbl="node1" presStyleIdx="1" presStyleCnt="4">
        <dgm:presLayoutVars>
          <dgm:bulletEnabled val="1"/>
        </dgm:presLayoutVars>
      </dgm:prSet>
      <dgm:spPr/>
    </dgm:pt>
    <dgm:pt modelId="{76145D21-D6C9-45DB-B1C8-A632A2E511A7}" type="pres">
      <dgm:prSet presAssocID="{951F87E3-BB44-404F-8210-D699FEF017E4}" presName="sibTrans" presStyleCnt="0"/>
      <dgm:spPr/>
    </dgm:pt>
    <dgm:pt modelId="{98FA2AB0-B721-4F36-B3D0-26442644121B}" type="pres">
      <dgm:prSet presAssocID="{DD5ED860-14A2-49EA-90CF-C3D619BD9B85}" presName="node" presStyleLbl="node1" presStyleIdx="2" presStyleCnt="4">
        <dgm:presLayoutVars>
          <dgm:bulletEnabled val="1"/>
        </dgm:presLayoutVars>
      </dgm:prSet>
      <dgm:spPr/>
    </dgm:pt>
    <dgm:pt modelId="{1FCE4B3F-977F-4CDB-807D-BDABC31AB4AE}" type="pres">
      <dgm:prSet presAssocID="{862BCC72-BFC8-4132-8660-5073B09AC077}" presName="sibTrans" presStyleCnt="0"/>
      <dgm:spPr/>
    </dgm:pt>
    <dgm:pt modelId="{48BA3E02-3F01-4DA7-8DA8-D92A92B99B57}" type="pres">
      <dgm:prSet presAssocID="{88168FB4-66E4-4D60-8783-6D480D233991}" presName="node" presStyleLbl="node1" presStyleIdx="3" presStyleCnt="4">
        <dgm:presLayoutVars>
          <dgm:bulletEnabled val="1"/>
        </dgm:presLayoutVars>
      </dgm:prSet>
      <dgm:spPr/>
    </dgm:pt>
  </dgm:ptLst>
  <dgm:cxnLst>
    <dgm:cxn modelId="{1A798F0D-0CC4-474F-A2E9-5D6A62143CAC}" srcId="{8A6AB25F-9DDC-4A58-A9BC-1696C8C61906}" destId="{DD5ED860-14A2-49EA-90CF-C3D619BD9B85}" srcOrd="2" destOrd="0" parTransId="{8E021332-B5C8-4F72-920D-EA1BE8657C23}" sibTransId="{862BCC72-BFC8-4132-8660-5073B09AC077}"/>
    <dgm:cxn modelId="{235E593C-E194-46BC-89E7-A098B5563EB4}" srcId="{8A6AB25F-9DDC-4A58-A9BC-1696C8C61906}" destId="{295A93CC-27ED-41D2-A458-A77B132FA68E}" srcOrd="1" destOrd="0" parTransId="{8ACEA7A0-62DD-496A-BF27-5FAF74AAE1A1}" sibTransId="{951F87E3-BB44-404F-8210-D699FEF017E4}"/>
    <dgm:cxn modelId="{7F5AE33D-DF32-464D-A095-82D70FCCD114}" type="presOf" srcId="{DD5ED860-14A2-49EA-90CF-C3D619BD9B85}" destId="{98FA2AB0-B721-4F36-B3D0-26442644121B}" srcOrd="0" destOrd="0" presId="urn:microsoft.com/office/officeart/2005/8/layout/default"/>
    <dgm:cxn modelId="{BF6C5B47-033B-4D6E-B9A3-C478FE316D82}" type="presOf" srcId="{88168FB4-66E4-4D60-8783-6D480D233991}" destId="{48BA3E02-3F01-4DA7-8DA8-D92A92B99B57}" srcOrd="0" destOrd="0" presId="urn:microsoft.com/office/officeart/2005/8/layout/default"/>
    <dgm:cxn modelId="{FF054D91-9E4A-43F6-8A18-E4624A421CD5}" type="presOf" srcId="{295A93CC-27ED-41D2-A458-A77B132FA68E}" destId="{33B8CED6-2CE9-47D6-93CA-078FD081F369}" srcOrd="0" destOrd="0" presId="urn:microsoft.com/office/officeart/2005/8/layout/default"/>
    <dgm:cxn modelId="{AF2E3BAB-9E93-4620-96D4-16755C39AB0C}" type="presOf" srcId="{3B24960D-4BC9-43E9-93BD-EAACABC81B51}" destId="{5E155257-2BB3-4A85-A0F4-7B5881C4FF7D}" srcOrd="0" destOrd="0" presId="urn:microsoft.com/office/officeart/2005/8/layout/default"/>
    <dgm:cxn modelId="{6DC0C7BA-2372-4D86-A5D3-D52418EB7F4A}" srcId="{8A6AB25F-9DDC-4A58-A9BC-1696C8C61906}" destId="{3B24960D-4BC9-43E9-93BD-EAACABC81B51}" srcOrd="0" destOrd="0" parTransId="{CFA92F27-EA50-49E6-992A-02B6885ADF80}" sibTransId="{E5533741-ED69-4D68-8238-ECA442089F0A}"/>
    <dgm:cxn modelId="{90C08BBE-9F9B-43C4-8FFC-A265F7DCE8EE}" srcId="{8A6AB25F-9DDC-4A58-A9BC-1696C8C61906}" destId="{88168FB4-66E4-4D60-8783-6D480D233991}" srcOrd="3" destOrd="0" parTransId="{FA2EB79C-2D7F-4C6D-A952-1F7DB551661B}" sibTransId="{259C4E3F-C5D1-4FBE-ABAA-78C5707F8C9F}"/>
    <dgm:cxn modelId="{2CD1FAFB-C336-4B19-88B8-9DC78CB4145F}" type="presOf" srcId="{8A6AB25F-9DDC-4A58-A9BC-1696C8C61906}" destId="{0F4E8AF0-720F-49D7-8FFD-8DF8AFA241F1}" srcOrd="0" destOrd="0" presId="urn:microsoft.com/office/officeart/2005/8/layout/default"/>
    <dgm:cxn modelId="{E7C2E6BD-E1B6-4CB5-920A-4AD250E057C6}" type="presParOf" srcId="{0F4E8AF0-720F-49D7-8FFD-8DF8AFA241F1}" destId="{5E155257-2BB3-4A85-A0F4-7B5881C4FF7D}" srcOrd="0" destOrd="0" presId="urn:microsoft.com/office/officeart/2005/8/layout/default"/>
    <dgm:cxn modelId="{DC49B884-B9FE-40BF-B8F8-D7CD38B7F7CE}" type="presParOf" srcId="{0F4E8AF0-720F-49D7-8FFD-8DF8AFA241F1}" destId="{C1C369F9-A33F-4C97-8DF1-4CD472018CF5}" srcOrd="1" destOrd="0" presId="urn:microsoft.com/office/officeart/2005/8/layout/default"/>
    <dgm:cxn modelId="{D965A092-7315-4302-8359-9E7506722193}" type="presParOf" srcId="{0F4E8AF0-720F-49D7-8FFD-8DF8AFA241F1}" destId="{33B8CED6-2CE9-47D6-93CA-078FD081F369}" srcOrd="2" destOrd="0" presId="urn:microsoft.com/office/officeart/2005/8/layout/default"/>
    <dgm:cxn modelId="{5D11CD5F-BF4C-4CEF-AEAB-0233BC2A4BE8}" type="presParOf" srcId="{0F4E8AF0-720F-49D7-8FFD-8DF8AFA241F1}" destId="{76145D21-D6C9-45DB-B1C8-A632A2E511A7}" srcOrd="3" destOrd="0" presId="urn:microsoft.com/office/officeart/2005/8/layout/default"/>
    <dgm:cxn modelId="{97C22800-75BA-4B74-896D-65D704A3A6ED}" type="presParOf" srcId="{0F4E8AF0-720F-49D7-8FFD-8DF8AFA241F1}" destId="{98FA2AB0-B721-4F36-B3D0-26442644121B}" srcOrd="4" destOrd="0" presId="urn:microsoft.com/office/officeart/2005/8/layout/default"/>
    <dgm:cxn modelId="{D1DABAB2-6101-4F2B-B234-93FEB532D080}" type="presParOf" srcId="{0F4E8AF0-720F-49D7-8FFD-8DF8AFA241F1}" destId="{1FCE4B3F-977F-4CDB-807D-BDABC31AB4AE}" srcOrd="5" destOrd="0" presId="urn:microsoft.com/office/officeart/2005/8/layout/default"/>
    <dgm:cxn modelId="{7CAEAAAD-4040-4306-84FD-B500C6A6A7E8}" type="presParOf" srcId="{0F4E8AF0-720F-49D7-8FFD-8DF8AFA241F1}" destId="{48BA3E02-3F01-4DA7-8DA8-D92A92B99B57}"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CEA286-1D61-4BF2-9B50-7776BFED39E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60A8B1E5-2F97-4B83-A791-0679E921DD04}">
      <dgm:prSet/>
      <dgm:spPr/>
      <dgm:t>
        <a:bodyPr/>
        <a:lstStyle/>
        <a:p>
          <a:pPr rtl="0"/>
          <a:r>
            <a:rPr lang="zh-CN" dirty="0"/>
            <a:t>在自然界，氮化合物是以有机氮（动物蛋白、植物蛋白）、氨氮（</a:t>
          </a:r>
          <a:r>
            <a:rPr lang="en-US" dirty="0"/>
            <a:t>NH</a:t>
          </a:r>
          <a:r>
            <a:rPr lang="en-US" baseline="-25000" dirty="0"/>
            <a:t>4</a:t>
          </a:r>
          <a:r>
            <a:rPr lang="en-US" baseline="30000" dirty="0"/>
            <a:t>+</a:t>
          </a:r>
          <a:r>
            <a:rPr lang="zh-CN" dirty="0"/>
            <a:t>、</a:t>
          </a:r>
          <a:r>
            <a:rPr lang="en-US" dirty="0"/>
            <a:t>NH</a:t>
          </a:r>
          <a:r>
            <a:rPr lang="en-US" baseline="-25000" dirty="0"/>
            <a:t>3</a:t>
          </a:r>
          <a:r>
            <a:rPr lang="zh-CN" dirty="0"/>
            <a:t>）、亚硝酸氮（</a:t>
          </a:r>
          <a:r>
            <a:rPr lang="en-US" dirty="0"/>
            <a:t>NO</a:t>
          </a:r>
          <a:r>
            <a:rPr lang="en-US" baseline="-25000" dirty="0"/>
            <a:t>2</a:t>
          </a:r>
          <a:r>
            <a:rPr lang="en-US" baseline="30000" dirty="0"/>
            <a:t>-</a:t>
          </a:r>
          <a:r>
            <a:rPr lang="zh-CN" dirty="0"/>
            <a:t>）、硝酸氮（</a:t>
          </a:r>
          <a:r>
            <a:rPr lang="en-US" dirty="0"/>
            <a:t>NO</a:t>
          </a:r>
          <a:r>
            <a:rPr lang="en-US" baseline="-25000" dirty="0"/>
            <a:t>3</a:t>
          </a:r>
          <a:r>
            <a:rPr lang="en-US" baseline="30000" dirty="0"/>
            <a:t>-</a:t>
          </a:r>
          <a:r>
            <a:rPr lang="zh-CN" dirty="0"/>
            <a:t>）以及气态氮（</a:t>
          </a:r>
          <a:r>
            <a:rPr lang="en-US" dirty="0"/>
            <a:t>N</a:t>
          </a:r>
          <a:r>
            <a:rPr lang="en-US" baseline="-25000" dirty="0"/>
            <a:t>2</a:t>
          </a:r>
          <a:r>
            <a:rPr lang="zh-CN" dirty="0"/>
            <a:t>）形式存在；</a:t>
          </a:r>
        </a:p>
      </dgm:t>
    </dgm:pt>
    <dgm:pt modelId="{016509E2-F566-4EB8-A922-CE0D759DA9F3}" type="parTrans" cxnId="{05DCEF48-E7FE-48A6-964B-3AC557BCB3DA}">
      <dgm:prSet/>
      <dgm:spPr/>
      <dgm:t>
        <a:bodyPr/>
        <a:lstStyle/>
        <a:p>
          <a:endParaRPr lang="zh-CN" altLang="en-US"/>
        </a:p>
      </dgm:t>
    </dgm:pt>
    <dgm:pt modelId="{4BB113DD-CE96-4D06-95A8-60F253F25ACC}" type="sibTrans" cxnId="{05DCEF48-E7FE-48A6-964B-3AC557BCB3DA}">
      <dgm:prSet/>
      <dgm:spPr/>
      <dgm:t>
        <a:bodyPr/>
        <a:lstStyle/>
        <a:p>
          <a:endParaRPr lang="zh-CN" altLang="en-US"/>
        </a:p>
      </dgm:t>
    </dgm:pt>
    <dgm:pt modelId="{0AC15AD1-D455-411B-9B30-6F3B754D08C6}">
      <dgm:prSet/>
      <dgm:spPr/>
      <dgm:t>
        <a:bodyPr/>
        <a:lstStyle/>
        <a:p>
          <a:pPr rtl="0"/>
          <a:r>
            <a:rPr lang="zh-CN" dirty="0"/>
            <a:t>在二级出水中，氮是以</a:t>
          </a:r>
          <a:r>
            <a:rPr lang="zh-CN" dirty="0">
              <a:solidFill>
                <a:srgbClr val="0BF57A"/>
              </a:solidFill>
            </a:rPr>
            <a:t>氨氮</a:t>
          </a:r>
          <a:r>
            <a:rPr lang="zh-CN" dirty="0"/>
            <a:t>、</a:t>
          </a:r>
          <a:r>
            <a:rPr lang="zh-CN" dirty="0">
              <a:solidFill>
                <a:srgbClr val="0BF57A"/>
              </a:solidFill>
            </a:rPr>
            <a:t>亚硝酸氮</a:t>
          </a:r>
          <a:r>
            <a:rPr lang="zh-CN" dirty="0"/>
            <a:t>和</a:t>
          </a:r>
          <a:r>
            <a:rPr lang="zh-CN" dirty="0">
              <a:solidFill>
                <a:srgbClr val="0BF57A"/>
              </a:solidFill>
            </a:rPr>
            <a:t>硝酸氮</a:t>
          </a:r>
          <a:r>
            <a:rPr lang="zh-CN" dirty="0"/>
            <a:t>形式存在的。</a:t>
          </a:r>
        </a:p>
      </dgm:t>
    </dgm:pt>
    <dgm:pt modelId="{4B4EA576-CCAD-4D26-A4D5-9674A546F1C8}" type="parTrans" cxnId="{E13289E6-D7CA-40F0-9AA0-1F5F3ED5F1BD}">
      <dgm:prSet/>
      <dgm:spPr/>
      <dgm:t>
        <a:bodyPr/>
        <a:lstStyle/>
        <a:p>
          <a:endParaRPr lang="zh-CN" altLang="en-US"/>
        </a:p>
      </dgm:t>
    </dgm:pt>
    <dgm:pt modelId="{0F707C5E-75D8-46D4-9F9B-79D0E72CD41F}" type="sibTrans" cxnId="{E13289E6-D7CA-40F0-9AA0-1F5F3ED5F1BD}">
      <dgm:prSet/>
      <dgm:spPr/>
      <dgm:t>
        <a:bodyPr/>
        <a:lstStyle/>
        <a:p>
          <a:endParaRPr lang="zh-CN" altLang="en-US"/>
        </a:p>
      </dgm:t>
    </dgm:pt>
    <dgm:pt modelId="{C1498962-BC0F-490C-8A88-50004D6A04B7}" type="pres">
      <dgm:prSet presAssocID="{E3CEA286-1D61-4BF2-9B50-7776BFED39E9}" presName="linear" presStyleCnt="0">
        <dgm:presLayoutVars>
          <dgm:animLvl val="lvl"/>
          <dgm:resizeHandles val="exact"/>
        </dgm:presLayoutVars>
      </dgm:prSet>
      <dgm:spPr/>
    </dgm:pt>
    <dgm:pt modelId="{F5649404-E113-4B69-8DB2-77C71AA20FC6}" type="pres">
      <dgm:prSet presAssocID="{60A8B1E5-2F97-4B83-A791-0679E921DD04}" presName="parentText" presStyleLbl="node1" presStyleIdx="0" presStyleCnt="2">
        <dgm:presLayoutVars>
          <dgm:chMax val="0"/>
          <dgm:bulletEnabled val="1"/>
        </dgm:presLayoutVars>
      </dgm:prSet>
      <dgm:spPr/>
    </dgm:pt>
    <dgm:pt modelId="{0D6A8B0F-CC32-46F5-88E0-5C2B7F8A94B3}" type="pres">
      <dgm:prSet presAssocID="{4BB113DD-CE96-4D06-95A8-60F253F25ACC}" presName="spacer" presStyleCnt="0"/>
      <dgm:spPr/>
    </dgm:pt>
    <dgm:pt modelId="{459F7248-A374-4DBF-917B-12EE697BD79F}" type="pres">
      <dgm:prSet presAssocID="{0AC15AD1-D455-411B-9B30-6F3B754D08C6}" presName="parentText" presStyleLbl="node1" presStyleIdx="1" presStyleCnt="2">
        <dgm:presLayoutVars>
          <dgm:chMax val="0"/>
          <dgm:bulletEnabled val="1"/>
        </dgm:presLayoutVars>
      </dgm:prSet>
      <dgm:spPr/>
    </dgm:pt>
  </dgm:ptLst>
  <dgm:cxnLst>
    <dgm:cxn modelId="{05DCEF48-E7FE-48A6-964B-3AC557BCB3DA}" srcId="{E3CEA286-1D61-4BF2-9B50-7776BFED39E9}" destId="{60A8B1E5-2F97-4B83-A791-0679E921DD04}" srcOrd="0" destOrd="0" parTransId="{016509E2-F566-4EB8-A922-CE0D759DA9F3}" sibTransId="{4BB113DD-CE96-4D06-95A8-60F253F25ACC}"/>
    <dgm:cxn modelId="{6A5E2489-0FB5-43C3-9495-5FA8F2D6A0CF}" type="presOf" srcId="{E3CEA286-1D61-4BF2-9B50-7776BFED39E9}" destId="{C1498962-BC0F-490C-8A88-50004D6A04B7}" srcOrd="0" destOrd="0" presId="urn:microsoft.com/office/officeart/2005/8/layout/vList2"/>
    <dgm:cxn modelId="{E0EBE5C7-DF46-4E06-A4AE-B5A30E3D9515}" type="presOf" srcId="{60A8B1E5-2F97-4B83-A791-0679E921DD04}" destId="{F5649404-E113-4B69-8DB2-77C71AA20FC6}" srcOrd="0" destOrd="0" presId="urn:microsoft.com/office/officeart/2005/8/layout/vList2"/>
    <dgm:cxn modelId="{4277C0D8-5871-41E3-AB8A-53650883F342}" type="presOf" srcId="{0AC15AD1-D455-411B-9B30-6F3B754D08C6}" destId="{459F7248-A374-4DBF-917B-12EE697BD79F}" srcOrd="0" destOrd="0" presId="urn:microsoft.com/office/officeart/2005/8/layout/vList2"/>
    <dgm:cxn modelId="{E13289E6-D7CA-40F0-9AA0-1F5F3ED5F1BD}" srcId="{E3CEA286-1D61-4BF2-9B50-7776BFED39E9}" destId="{0AC15AD1-D455-411B-9B30-6F3B754D08C6}" srcOrd="1" destOrd="0" parTransId="{4B4EA576-CCAD-4D26-A4D5-9674A546F1C8}" sibTransId="{0F707C5E-75D8-46D4-9F9B-79D0E72CD41F}"/>
    <dgm:cxn modelId="{B6113ED7-0177-4DD8-BCF8-E0F5C773FF80}" type="presParOf" srcId="{C1498962-BC0F-490C-8A88-50004D6A04B7}" destId="{F5649404-E113-4B69-8DB2-77C71AA20FC6}" srcOrd="0" destOrd="0" presId="urn:microsoft.com/office/officeart/2005/8/layout/vList2"/>
    <dgm:cxn modelId="{563DBD6C-E53E-441C-B4BF-63246754AC81}" type="presParOf" srcId="{C1498962-BC0F-490C-8A88-50004D6A04B7}" destId="{0D6A8B0F-CC32-46F5-88E0-5C2B7F8A94B3}" srcOrd="1" destOrd="0" presId="urn:microsoft.com/office/officeart/2005/8/layout/vList2"/>
    <dgm:cxn modelId="{61C9F3EF-1FFC-43BA-9925-21138392CCBC}" type="presParOf" srcId="{C1498962-BC0F-490C-8A88-50004D6A04B7}" destId="{459F7248-A374-4DBF-917B-12EE697BD79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84311D3-9897-45D7-833F-95AAF9732EEE}"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BD271679-63A9-44C8-9FF0-EF5012154474}">
      <dgm:prSet/>
      <dgm:spPr/>
      <dgm:t>
        <a:bodyPr/>
        <a:lstStyle/>
        <a:p>
          <a:pPr rtl="0"/>
          <a:r>
            <a:rPr lang="zh-CN" dirty="0"/>
            <a:t>原理</a:t>
          </a:r>
        </a:p>
      </dgm:t>
    </dgm:pt>
    <dgm:pt modelId="{95E0A5A2-B2C3-47F3-9F06-2DBC5E8415C1}" type="parTrans" cxnId="{20B671CF-AD38-438E-8712-A68D89E2903F}">
      <dgm:prSet/>
      <dgm:spPr/>
      <dgm:t>
        <a:bodyPr/>
        <a:lstStyle/>
        <a:p>
          <a:endParaRPr lang="zh-CN" altLang="en-US"/>
        </a:p>
      </dgm:t>
    </dgm:pt>
    <dgm:pt modelId="{B07C25F0-8227-472D-88E6-CD31E44D5DA3}" type="sibTrans" cxnId="{20B671CF-AD38-438E-8712-A68D89E2903F}">
      <dgm:prSet/>
      <dgm:spPr/>
      <dgm:t>
        <a:bodyPr/>
        <a:lstStyle/>
        <a:p>
          <a:endParaRPr lang="zh-CN" altLang="en-US"/>
        </a:p>
      </dgm:t>
    </dgm:pt>
    <dgm:pt modelId="{D096E0D9-5D1D-4A09-905F-84FE204DF607}">
      <dgm:prSet/>
      <dgm:spPr/>
      <dgm:t>
        <a:bodyPr/>
        <a:lstStyle/>
        <a:p>
          <a:pPr rtl="0"/>
          <a:r>
            <a:rPr lang="zh-CN" dirty="0"/>
            <a:t>氨氮以氨离子和游离氨的状态存在，两者保持平衡，平衡关系受</a:t>
          </a:r>
          <a:r>
            <a:rPr lang="en-US" dirty="0"/>
            <a:t>pH</a:t>
          </a:r>
          <a:r>
            <a:rPr lang="zh-CN" dirty="0"/>
            <a:t>值的影响，</a:t>
          </a:r>
          <a:r>
            <a:rPr lang="en-US" dirty="0"/>
            <a:t>pH</a:t>
          </a:r>
          <a:r>
            <a:rPr lang="zh-CN" dirty="0"/>
            <a:t>值升高时，游离氨所占比例增大；</a:t>
          </a:r>
        </a:p>
      </dgm:t>
    </dgm:pt>
    <dgm:pt modelId="{6CFC7771-AE8E-4491-B581-D0AC45F5BB1A}" type="parTrans" cxnId="{69A0E15D-12AF-42B2-A45D-D14A85DA6DCB}">
      <dgm:prSet/>
      <dgm:spPr/>
      <dgm:t>
        <a:bodyPr/>
        <a:lstStyle/>
        <a:p>
          <a:endParaRPr lang="zh-CN" altLang="en-US"/>
        </a:p>
      </dgm:t>
    </dgm:pt>
    <dgm:pt modelId="{FFBF06EE-4236-4A5F-851A-5E9C0886C8D3}" type="sibTrans" cxnId="{69A0E15D-12AF-42B2-A45D-D14A85DA6DCB}">
      <dgm:prSet/>
      <dgm:spPr/>
      <dgm:t>
        <a:bodyPr/>
        <a:lstStyle/>
        <a:p>
          <a:endParaRPr lang="zh-CN" altLang="en-US"/>
        </a:p>
      </dgm:t>
    </dgm:pt>
    <dgm:pt modelId="{EC3DF556-2C5B-425D-96CF-3D7C0E757BAF}">
      <dgm:prSet/>
      <dgm:spPr/>
      <dgm:t>
        <a:bodyPr/>
        <a:lstStyle/>
        <a:p>
          <a:pPr rtl="0"/>
          <a:r>
            <a:rPr lang="zh-CN" dirty="0"/>
            <a:t>游离氨易于从水中逸出，如加以曝气吹脱的物理作用，并使水的</a:t>
          </a:r>
          <a:r>
            <a:rPr lang="en-US" dirty="0"/>
            <a:t>pH</a:t>
          </a:r>
          <a:r>
            <a:rPr lang="zh-CN" dirty="0"/>
            <a:t>值升高，则可促使氨从水中逸出。</a:t>
          </a:r>
        </a:p>
      </dgm:t>
    </dgm:pt>
    <dgm:pt modelId="{CC72C787-89FD-4BE7-B550-B19771D015BC}" type="parTrans" cxnId="{FF1147E3-F217-4537-BC1F-1A17CAA1C9D8}">
      <dgm:prSet/>
      <dgm:spPr/>
      <dgm:t>
        <a:bodyPr/>
        <a:lstStyle/>
        <a:p>
          <a:endParaRPr lang="zh-CN" altLang="en-US"/>
        </a:p>
      </dgm:t>
    </dgm:pt>
    <dgm:pt modelId="{663D1513-4933-4C3E-A42A-B8598E5DC167}" type="sibTrans" cxnId="{FF1147E3-F217-4537-BC1F-1A17CAA1C9D8}">
      <dgm:prSet/>
      <dgm:spPr/>
      <dgm:t>
        <a:bodyPr/>
        <a:lstStyle/>
        <a:p>
          <a:endParaRPr lang="zh-CN" altLang="en-US"/>
        </a:p>
      </dgm:t>
    </dgm:pt>
    <dgm:pt modelId="{FD6BB2CC-05E0-4456-BB05-588C268B31FA}" type="pres">
      <dgm:prSet presAssocID="{F84311D3-9897-45D7-833F-95AAF9732EEE}" presName="linear" presStyleCnt="0">
        <dgm:presLayoutVars>
          <dgm:dir/>
          <dgm:animLvl val="lvl"/>
          <dgm:resizeHandles val="exact"/>
        </dgm:presLayoutVars>
      </dgm:prSet>
      <dgm:spPr/>
    </dgm:pt>
    <dgm:pt modelId="{7CFCD233-A66E-49AB-8861-694C23883F66}" type="pres">
      <dgm:prSet presAssocID="{BD271679-63A9-44C8-9FF0-EF5012154474}" presName="parentLin" presStyleCnt="0"/>
      <dgm:spPr/>
    </dgm:pt>
    <dgm:pt modelId="{C215D582-900A-4C09-ACB0-B2AD79DDC89A}" type="pres">
      <dgm:prSet presAssocID="{BD271679-63A9-44C8-9FF0-EF5012154474}" presName="parentLeftMargin" presStyleLbl="node1" presStyleIdx="0" presStyleCnt="1"/>
      <dgm:spPr/>
    </dgm:pt>
    <dgm:pt modelId="{74BCB97F-C1CE-4D06-ACD7-375A5B91B770}" type="pres">
      <dgm:prSet presAssocID="{BD271679-63A9-44C8-9FF0-EF5012154474}" presName="parentText" presStyleLbl="node1" presStyleIdx="0" presStyleCnt="1">
        <dgm:presLayoutVars>
          <dgm:chMax val="0"/>
          <dgm:bulletEnabled val="1"/>
        </dgm:presLayoutVars>
      </dgm:prSet>
      <dgm:spPr/>
    </dgm:pt>
    <dgm:pt modelId="{B01323BF-4573-4A72-9177-5085634A968E}" type="pres">
      <dgm:prSet presAssocID="{BD271679-63A9-44C8-9FF0-EF5012154474}" presName="negativeSpace" presStyleCnt="0"/>
      <dgm:spPr/>
    </dgm:pt>
    <dgm:pt modelId="{B07E6AF8-C211-4892-BB87-B7673DEE8C3C}" type="pres">
      <dgm:prSet presAssocID="{BD271679-63A9-44C8-9FF0-EF5012154474}" presName="childText" presStyleLbl="conFgAcc1" presStyleIdx="0" presStyleCnt="1">
        <dgm:presLayoutVars>
          <dgm:bulletEnabled val="1"/>
        </dgm:presLayoutVars>
      </dgm:prSet>
      <dgm:spPr/>
    </dgm:pt>
  </dgm:ptLst>
  <dgm:cxnLst>
    <dgm:cxn modelId="{7D7D0913-2E81-4DC3-A730-F0C86168851A}" type="presOf" srcId="{D096E0D9-5D1D-4A09-905F-84FE204DF607}" destId="{B07E6AF8-C211-4892-BB87-B7673DEE8C3C}" srcOrd="0" destOrd="0" presId="urn:microsoft.com/office/officeart/2005/8/layout/list1"/>
    <dgm:cxn modelId="{198D7536-DD24-4671-9E50-564D1E40B255}" type="presOf" srcId="{EC3DF556-2C5B-425D-96CF-3D7C0E757BAF}" destId="{B07E6AF8-C211-4892-BB87-B7673DEE8C3C}" srcOrd="0" destOrd="1" presId="urn:microsoft.com/office/officeart/2005/8/layout/list1"/>
    <dgm:cxn modelId="{69A0E15D-12AF-42B2-A45D-D14A85DA6DCB}" srcId="{BD271679-63A9-44C8-9FF0-EF5012154474}" destId="{D096E0D9-5D1D-4A09-905F-84FE204DF607}" srcOrd="0" destOrd="0" parTransId="{6CFC7771-AE8E-4491-B581-D0AC45F5BB1A}" sibTransId="{FFBF06EE-4236-4A5F-851A-5E9C0886C8D3}"/>
    <dgm:cxn modelId="{BBB4A160-F14A-4661-92C0-6DF2181164DB}" type="presOf" srcId="{BD271679-63A9-44C8-9FF0-EF5012154474}" destId="{C215D582-900A-4C09-ACB0-B2AD79DDC89A}" srcOrd="0" destOrd="0" presId="urn:microsoft.com/office/officeart/2005/8/layout/list1"/>
    <dgm:cxn modelId="{881DAA90-7852-46EE-8A5C-72A10987F691}" type="presOf" srcId="{BD271679-63A9-44C8-9FF0-EF5012154474}" destId="{74BCB97F-C1CE-4D06-ACD7-375A5B91B770}" srcOrd="1" destOrd="0" presId="urn:microsoft.com/office/officeart/2005/8/layout/list1"/>
    <dgm:cxn modelId="{20B671CF-AD38-438E-8712-A68D89E2903F}" srcId="{F84311D3-9897-45D7-833F-95AAF9732EEE}" destId="{BD271679-63A9-44C8-9FF0-EF5012154474}" srcOrd="0" destOrd="0" parTransId="{95E0A5A2-B2C3-47F3-9F06-2DBC5E8415C1}" sibTransId="{B07C25F0-8227-472D-88E6-CD31E44D5DA3}"/>
    <dgm:cxn modelId="{D13FE9CF-AEF5-400E-99ED-AB8365F20C93}" type="presOf" srcId="{F84311D3-9897-45D7-833F-95AAF9732EEE}" destId="{FD6BB2CC-05E0-4456-BB05-588C268B31FA}" srcOrd="0" destOrd="0" presId="urn:microsoft.com/office/officeart/2005/8/layout/list1"/>
    <dgm:cxn modelId="{FF1147E3-F217-4537-BC1F-1A17CAA1C9D8}" srcId="{BD271679-63A9-44C8-9FF0-EF5012154474}" destId="{EC3DF556-2C5B-425D-96CF-3D7C0E757BAF}" srcOrd="1" destOrd="0" parTransId="{CC72C787-89FD-4BE7-B550-B19771D015BC}" sibTransId="{663D1513-4933-4C3E-A42A-B8598E5DC167}"/>
    <dgm:cxn modelId="{504461CB-4DD6-4922-8096-578A562BDF50}" type="presParOf" srcId="{FD6BB2CC-05E0-4456-BB05-588C268B31FA}" destId="{7CFCD233-A66E-49AB-8861-694C23883F66}" srcOrd="0" destOrd="0" presId="urn:microsoft.com/office/officeart/2005/8/layout/list1"/>
    <dgm:cxn modelId="{0E3692AB-EB4F-4409-A040-5466D9CF6C63}" type="presParOf" srcId="{7CFCD233-A66E-49AB-8861-694C23883F66}" destId="{C215D582-900A-4C09-ACB0-B2AD79DDC89A}" srcOrd="0" destOrd="0" presId="urn:microsoft.com/office/officeart/2005/8/layout/list1"/>
    <dgm:cxn modelId="{68715485-C1B2-4ED1-AD1E-C181CBCBFA68}" type="presParOf" srcId="{7CFCD233-A66E-49AB-8861-694C23883F66}" destId="{74BCB97F-C1CE-4D06-ACD7-375A5B91B770}" srcOrd="1" destOrd="0" presId="urn:microsoft.com/office/officeart/2005/8/layout/list1"/>
    <dgm:cxn modelId="{D75B94E4-7885-4BCB-87F3-0FC60CDAB30F}" type="presParOf" srcId="{FD6BB2CC-05E0-4456-BB05-588C268B31FA}" destId="{B01323BF-4573-4A72-9177-5085634A968E}" srcOrd="1" destOrd="0" presId="urn:microsoft.com/office/officeart/2005/8/layout/list1"/>
    <dgm:cxn modelId="{AC8E0473-29B3-49AC-9FF0-5447B14368D3}" type="presParOf" srcId="{FD6BB2CC-05E0-4456-BB05-588C268B31FA}" destId="{B07E6AF8-C211-4892-BB87-B7673DEE8C3C}"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CCB6FBE-D891-408A-9240-ABD7F0FD0A18}"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zh-CN" altLang="en-US"/>
        </a:p>
      </dgm:t>
    </dgm:pt>
    <dgm:pt modelId="{4B5BDC8C-0FE4-4F40-B913-E702F4785760}">
      <dgm:prSet/>
      <dgm:spPr/>
      <dgm:t>
        <a:bodyPr/>
        <a:lstStyle/>
        <a:p>
          <a:pPr rtl="0"/>
          <a:r>
            <a:rPr lang="en-US" dirty="0">
              <a:solidFill>
                <a:schemeClr val="bg1"/>
              </a:solidFill>
            </a:rPr>
            <a:t>pH</a:t>
          </a:r>
          <a:r>
            <a:rPr lang="zh-CN" dirty="0">
              <a:solidFill>
                <a:schemeClr val="bg1"/>
              </a:solidFill>
            </a:rPr>
            <a:t>值：脱除效果随</a:t>
          </a:r>
          <a:r>
            <a:rPr lang="en-US" dirty="0">
              <a:solidFill>
                <a:schemeClr val="bg1"/>
              </a:solidFill>
            </a:rPr>
            <a:t>pH</a:t>
          </a:r>
          <a:r>
            <a:rPr lang="zh-CN" dirty="0">
              <a:solidFill>
                <a:schemeClr val="bg1"/>
              </a:solidFill>
            </a:rPr>
            <a:t>值上升而提高，但大于</a:t>
          </a:r>
          <a:r>
            <a:rPr lang="en-US" dirty="0">
              <a:solidFill>
                <a:schemeClr val="bg1"/>
              </a:solidFill>
            </a:rPr>
            <a:t>10.5</a:t>
          </a:r>
          <a:r>
            <a:rPr lang="zh-CN" dirty="0">
              <a:solidFill>
                <a:schemeClr val="bg1"/>
              </a:solidFill>
            </a:rPr>
            <a:t>后去除率提高缓慢；</a:t>
          </a:r>
          <a:endParaRPr lang="en-US" dirty="0">
            <a:solidFill>
              <a:schemeClr val="bg1"/>
            </a:solidFill>
          </a:endParaRPr>
        </a:p>
      </dgm:t>
    </dgm:pt>
    <dgm:pt modelId="{B367AA45-A35E-45F8-879F-EE75F29937B9}" type="parTrans" cxnId="{D4EB36EA-62DD-4D99-80D6-015BC1FA13AA}">
      <dgm:prSet/>
      <dgm:spPr/>
      <dgm:t>
        <a:bodyPr/>
        <a:lstStyle/>
        <a:p>
          <a:endParaRPr lang="zh-CN" altLang="en-US"/>
        </a:p>
      </dgm:t>
    </dgm:pt>
    <dgm:pt modelId="{62A43162-7505-455D-A1E1-5B278460B586}" type="sibTrans" cxnId="{D4EB36EA-62DD-4D99-80D6-015BC1FA13AA}">
      <dgm:prSet/>
      <dgm:spPr/>
      <dgm:t>
        <a:bodyPr/>
        <a:lstStyle/>
        <a:p>
          <a:endParaRPr lang="zh-CN" altLang="en-US"/>
        </a:p>
      </dgm:t>
    </dgm:pt>
    <dgm:pt modelId="{0B6F10E3-EF86-43CB-98E2-6F021CC01AD1}">
      <dgm:prSet/>
      <dgm:spPr/>
      <dgm:t>
        <a:bodyPr/>
        <a:lstStyle/>
        <a:p>
          <a:pPr rtl="0"/>
          <a:r>
            <a:rPr lang="zh-CN" dirty="0">
              <a:solidFill>
                <a:schemeClr val="bg1"/>
              </a:solidFill>
            </a:rPr>
            <a:t>水温：水温升高，脱除率提高；</a:t>
          </a:r>
          <a:endParaRPr lang="en-US" dirty="0">
            <a:solidFill>
              <a:schemeClr val="bg1"/>
            </a:solidFill>
          </a:endParaRPr>
        </a:p>
      </dgm:t>
    </dgm:pt>
    <dgm:pt modelId="{58E2F897-07B3-4282-81DF-892F6EDC7B5A}" type="parTrans" cxnId="{D39DD512-D3C9-4FF3-9C1E-0D0580C50B3E}">
      <dgm:prSet/>
      <dgm:spPr/>
      <dgm:t>
        <a:bodyPr/>
        <a:lstStyle/>
        <a:p>
          <a:endParaRPr lang="zh-CN" altLang="en-US"/>
        </a:p>
      </dgm:t>
    </dgm:pt>
    <dgm:pt modelId="{ADD43779-C156-46C0-B16C-610ABF19B536}" type="sibTrans" cxnId="{D39DD512-D3C9-4FF3-9C1E-0D0580C50B3E}">
      <dgm:prSet/>
      <dgm:spPr/>
      <dgm:t>
        <a:bodyPr/>
        <a:lstStyle/>
        <a:p>
          <a:endParaRPr lang="zh-CN" altLang="en-US"/>
        </a:p>
      </dgm:t>
    </dgm:pt>
    <dgm:pt modelId="{0A198F26-741B-417A-A49B-24FCCFDE9F68}">
      <dgm:prSet/>
      <dgm:spPr/>
      <dgm:t>
        <a:bodyPr/>
        <a:lstStyle/>
        <a:p>
          <a:pPr rtl="0"/>
          <a:r>
            <a:rPr lang="zh-CN" dirty="0">
              <a:solidFill>
                <a:schemeClr val="bg1"/>
              </a:solidFill>
            </a:rPr>
            <a:t>布水负荷率：水必须以滴状下落，当填料高</a:t>
          </a:r>
          <a:r>
            <a:rPr lang="en-US" dirty="0">
              <a:solidFill>
                <a:schemeClr val="bg1"/>
              </a:solidFill>
            </a:rPr>
            <a:t>6.0 m</a:t>
          </a:r>
          <a:r>
            <a:rPr lang="zh-CN" dirty="0">
              <a:solidFill>
                <a:schemeClr val="bg1"/>
              </a:solidFill>
            </a:rPr>
            <a:t>以上，布水率应低于</a:t>
          </a:r>
          <a:r>
            <a:rPr lang="en-US" dirty="0">
              <a:solidFill>
                <a:schemeClr val="bg1"/>
              </a:solidFill>
            </a:rPr>
            <a:t>180 m</a:t>
          </a:r>
          <a:r>
            <a:rPr lang="en-US" baseline="30000" dirty="0">
              <a:solidFill>
                <a:schemeClr val="bg1"/>
              </a:solidFill>
            </a:rPr>
            <a:t>3</a:t>
          </a:r>
          <a:r>
            <a:rPr lang="en-US" dirty="0">
              <a:solidFill>
                <a:schemeClr val="bg1"/>
              </a:solidFill>
            </a:rPr>
            <a:t>/(m</a:t>
          </a:r>
          <a:r>
            <a:rPr lang="en-US" baseline="30000" dirty="0">
              <a:solidFill>
                <a:schemeClr val="bg1"/>
              </a:solidFill>
            </a:rPr>
            <a:t>2</a:t>
          </a:r>
          <a:r>
            <a:rPr lang="en-US" dirty="0">
              <a:solidFill>
                <a:schemeClr val="bg1"/>
              </a:solidFill>
            </a:rPr>
            <a:t>·d)</a:t>
          </a:r>
          <a:r>
            <a:rPr lang="zh-CN" dirty="0">
              <a:solidFill>
                <a:schemeClr val="bg1"/>
              </a:solidFill>
            </a:rPr>
            <a:t>，国外多取</a:t>
          </a:r>
          <a:r>
            <a:rPr lang="en-US" dirty="0">
              <a:solidFill>
                <a:schemeClr val="bg1"/>
              </a:solidFill>
            </a:rPr>
            <a:t>60 m</a:t>
          </a:r>
          <a:r>
            <a:rPr lang="en-US" baseline="30000" dirty="0">
              <a:solidFill>
                <a:schemeClr val="bg1"/>
              </a:solidFill>
            </a:rPr>
            <a:t>3</a:t>
          </a:r>
          <a:r>
            <a:rPr lang="en-US" dirty="0">
              <a:solidFill>
                <a:schemeClr val="bg1"/>
              </a:solidFill>
            </a:rPr>
            <a:t>/(m</a:t>
          </a:r>
          <a:r>
            <a:rPr lang="en-US" baseline="30000" dirty="0">
              <a:solidFill>
                <a:schemeClr val="bg1"/>
              </a:solidFill>
            </a:rPr>
            <a:t>2</a:t>
          </a:r>
          <a:r>
            <a:rPr lang="en-US" dirty="0">
              <a:solidFill>
                <a:schemeClr val="bg1"/>
              </a:solidFill>
            </a:rPr>
            <a:t>·d)</a:t>
          </a:r>
          <a:r>
            <a:rPr lang="zh-CN" dirty="0">
              <a:solidFill>
                <a:schemeClr val="bg1"/>
              </a:solidFill>
            </a:rPr>
            <a:t>左右；</a:t>
          </a:r>
          <a:endParaRPr lang="en-US" dirty="0">
            <a:solidFill>
              <a:schemeClr val="bg1"/>
            </a:solidFill>
          </a:endParaRPr>
        </a:p>
      </dgm:t>
    </dgm:pt>
    <dgm:pt modelId="{073B1934-7609-432C-BA1E-9E166D656D1C}" type="parTrans" cxnId="{249EC6C7-0C8C-487D-850A-13DDEC867785}">
      <dgm:prSet/>
      <dgm:spPr/>
      <dgm:t>
        <a:bodyPr/>
        <a:lstStyle/>
        <a:p>
          <a:endParaRPr lang="zh-CN" altLang="en-US"/>
        </a:p>
      </dgm:t>
    </dgm:pt>
    <dgm:pt modelId="{2F68C5D3-1ED2-4C1F-9FE4-2D333ED25414}" type="sibTrans" cxnId="{249EC6C7-0C8C-487D-850A-13DDEC867785}">
      <dgm:prSet/>
      <dgm:spPr/>
      <dgm:t>
        <a:bodyPr/>
        <a:lstStyle/>
        <a:p>
          <a:endParaRPr lang="zh-CN" altLang="en-US"/>
        </a:p>
      </dgm:t>
    </dgm:pt>
    <dgm:pt modelId="{633F9389-FE93-473D-BB17-55F1E55B40FB}">
      <dgm:prSet/>
      <dgm:spPr/>
      <dgm:t>
        <a:bodyPr/>
        <a:lstStyle/>
        <a:p>
          <a:pPr rtl="0"/>
          <a:r>
            <a:rPr lang="zh-CN" dirty="0">
              <a:solidFill>
                <a:schemeClr val="bg1"/>
              </a:solidFill>
            </a:rPr>
            <a:t>气液比：当填料高</a:t>
          </a:r>
          <a:r>
            <a:rPr lang="en-US" dirty="0">
              <a:solidFill>
                <a:schemeClr val="bg1"/>
              </a:solidFill>
            </a:rPr>
            <a:t>6.0 m</a:t>
          </a:r>
          <a:r>
            <a:rPr lang="zh-CN" dirty="0">
              <a:solidFill>
                <a:schemeClr val="bg1"/>
              </a:solidFill>
            </a:rPr>
            <a:t>以上，气液比应小于</a:t>
          </a:r>
          <a:r>
            <a:rPr lang="en-US" dirty="0">
              <a:solidFill>
                <a:schemeClr val="bg1"/>
              </a:solidFill>
            </a:rPr>
            <a:t>2200~2300</a:t>
          </a:r>
          <a:r>
            <a:rPr lang="zh-CN" dirty="0">
              <a:solidFill>
                <a:schemeClr val="bg1"/>
              </a:solidFill>
            </a:rPr>
            <a:t>，空气流速上限为</a:t>
          </a:r>
          <a:r>
            <a:rPr lang="en-US" dirty="0">
              <a:solidFill>
                <a:schemeClr val="bg1"/>
              </a:solidFill>
            </a:rPr>
            <a:t>1600 m/min</a:t>
          </a:r>
          <a:r>
            <a:rPr lang="zh-CN" dirty="0">
              <a:solidFill>
                <a:schemeClr val="bg1"/>
              </a:solidFill>
            </a:rPr>
            <a:t>。</a:t>
          </a:r>
        </a:p>
      </dgm:t>
    </dgm:pt>
    <dgm:pt modelId="{52451FF5-14EC-4AC5-902D-996F7E23EB47}" type="parTrans" cxnId="{B8E682BD-D4A8-4185-BFDF-80FBAB23765E}">
      <dgm:prSet/>
      <dgm:spPr/>
      <dgm:t>
        <a:bodyPr/>
        <a:lstStyle/>
        <a:p>
          <a:endParaRPr lang="zh-CN" altLang="en-US"/>
        </a:p>
      </dgm:t>
    </dgm:pt>
    <dgm:pt modelId="{D208DDEE-B32A-4F54-963C-09481FBF86E2}" type="sibTrans" cxnId="{B8E682BD-D4A8-4185-BFDF-80FBAB23765E}">
      <dgm:prSet/>
      <dgm:spPr/>
      <dgm:t>
        <a:bodyPr/>
        <a:lstStyle/>
        <a:p>
          <a:endParaRPr lang="zh-CN" altLang="en-US"/>
        </a:p>
      </dgm:t>
    </dgm:pt>
    <dgm:pt modelId="{5F892236-752E-4D96-8516-5417B09E7955}" type="pres">
      <dgm:prSet presAssocID="{FCCB6FBE-D891-408A-9240-ABD7F0FD0A18}" presName="linear" presStyleCnt="0">
        <dgm:presLayoutVars>
          <dgm:animLvl val="lvl"/>
          <dgm:resizeHandles val="exact"/>
        </dgm:presLayoutVars>
      </dgm:prSet>
      <dgm:spPr/>
    </dgm:pt>
    <dgm:pt modelId="{7BCFBB29-5FFD-483D-AED9-B0B282AE04F7}" type="pres">
      <dgm:prSet presAssocID="{4B5BDC8C-0FE4-4F40-B913-E702F4785760}" presName="parentText" presStyleLbl="node1" presStyleIdx="0" presStyleCnt="4">
        <dgm:presLayoutVars>
          <dgm:chMax val="0"/>
          <dgm:bulletEnabled val="1"/>
        </dgm:presLayoutVars>
      </dgm:prSet>
      <dgm:spPr/>
    </dgm:pt>
    <dgm:pt modelId="{AD758DA8-0E8D-4C84-9A1D-8B956AB75AED}" type="pres">
      <dgm:prSet presAssocID="{62A43162-7505-455D-A1E1-5B278460B586}" presName="spacer" presStyleCnt="0"/>
      <dgm:spPr/>
    </dgm:pt>
    <dgm:pt modelId="{49D143B5-A12C-4619-9E51-B68076890511}" type="pres">
      <dgm:prSet presAssocID="{0B6F10E3-EF86-43CB-98E2-6F021CC01AD1}" presName="parentText" presStyleLbl="node1" presStyleIdx="1" presStyleCnt="4">
        <dgm:presLayoutVars>
          <dgm:chMax val="0"/>
          <dgm:bulletEnabled val="1"/>
        </dgm:presLayoutVars>
      </dgm:prSet>
      <dgm:spPr/>
    </dgm:pt>
    <dgm:pt modelId="{979CC143-A7D3-479F-A2C1-7B7AF35B0E6B}" type="pres">
      <dgm:prSet presAssocID="{ADD43779-C156-46C0-B16C-610ABF19B536}" presName="spacer" presStyleCnt="0"/>
      <dgm:spPr/>
    </dgm:pt>
    <dgm:pt modelId="{C226A029-9E16-4619-BFDF-F22EDB690485}" type="pres">
      <dgm:prSet presAssocID="{0A198F26-741B-417A-A49B-24FCCFDE9F68}" presName="parentText" presStyleLbl="node1" presStyleIdx="2" presStyleCnt="4">
        <dgm:presLayoutVars>
          <dgm:chMax val="0"/>
          <dgm:bulletEnabled val="1"/>
        </dgm:presLayoutVars>
      </dgm:prSet>
      <dgm:spPr/>
    </dgm:pt>
    <dgm:pt modelId="{A6DC2AE9-8887-4974-AF18-7A6BD8D521CF}" type="pres">
      <dgm:prSet presAssocID="{2F68C5D3-1ED2-4C1F-9FE4-2D333ED25414}" presName="spacer" presStyleCnt="0"/>
      <dgm:spPr/>
    </dgm:pt>
    <dgm:pt modelId="{88259093-8259-4A0B-A5B7-E355F962C65C}" type="pres">
      <dgm:prSet presAssocID="{633F9389-FE93-473D-BB17-55F1E55B40FB}" presName="parentText" presStyleLbl="node1" presStyleIdx="3" presStyleCnt="4">
        <dgm:presLayoutVars>
          <dgm:chMax val="0"/>
          <dgm:bulletEnabled val="1"/>
        </dgm:presLayoutVars>
      </dgm:prSet>
      <dgm:spPr/>
    </dgm:pt>
  </dgm:ptLst>
  <dgm:cxnLst>
    <dgm:cxn modelId="{DD78F010-E89F-4BB9-8F77-21D1A4055F88}" type="presOf" srcId="{4B5BDC8C-0FE4-4F40-B913-E702F4785760}" destId="{7BCFBB29-5FFD-483D-AED9-B0B282AE04F7}" srcOrd="0" destOrd="0" presId="urn:microsoft.com/office/officeart/2005/8/layout/vList2"/>
    <dgm:cxn modelId="{D39DD512-D3C9-4FF3-9C1E-0D0580C50B3E}" srcId="{FCCB6FBE-D891-408A-9240-ABD7F0FD0A18}" destId="{0B6F10E3-EF86-43CB-98E2-6F021CC01AD1}" srcOrd="1" destOrd="0" parTransId="{58E2F897-07B3-4282-81DF-892F6EDC7B5A}" sibTransId="{ADD43779-C156-46C0-B16C-610ABF19B536}"/>
    <dgm:cxn modelId="{2B69E62D-796A-4F5E-BDA9-6ACE17BD1DFD}" type="presOf" srcId="{0A198F26-741B-417A-A49B-24FCCFDE9F68}" destId="{C226A029-9E16-4619-BFDF-F22EDB690485}" srcOrd="0" destOrd="0" presId="urn:microsoft.com/office/officeart/2005/8/layout/vList2"/>
    <dgm:cxn modelId="{1417A183-7825-498E-8632-33B1F77720A3}" type="presOf" srcId="{FCCB6FBE-D891-408A-9240-ABD7F0FD0A18}" destId="{5F892236-752E-4D96-8516-5417B09E7955}" srcOrd="0" destOrd="0" presId="urn:microsoft.com/office/officeart/2005/8/layout/vList2"/>
    <dgm:cxn modelId="{B8E682BD-D4A8-4185-BFDF-80FBAB23765E}" srcId="{FCCB6FBE-D891-408A-9240-ABD7F0FD0A18}" destId="{633F9389-FE93-473D-BB17-55F1E55B40FB}" srcOrd="3" destOrd="0" parTransId="{52451FF5-14EC-4AC5-902D-996F7E23EB47}" sibTransId="{D208DDEE-B32A-4F54-963C-09481FBF86E2}"/>
    <dgm:cxn modelId="{249EC6C7-0C8C-487D-850A-13DDEC867785}" srcId="{FCCB6FBE-D891-408A-9240-ABD7F0FD0A18}" destId="{0A198F26-741B-417A-A49B-24FCCFDE9F68}" srcOrd="2" destOrd="0" parTransId="{073B1934-7609-432C-BA1E-9E166D656D1C}" sibTransId="{2F68C5D3-1ED2-4C1F-9FE4-2D333ED25414}"/>
    <dgm:cxn modelId="{FFD202C9-D32D-49BF-9C50-F72C77ECA1BB}" type="presOf" srcId="{633F9389-FE93-473D-BB17-55F1E55B40FB}" destId="{88259093-8259-4A0B-A5B7-E355F962C65C}" srcOrd="0" destOrd="0" presId="urn:microsoft.com/office/officeart/2005/8/layout/vList2"/>
    <dgm:cxn modelId="{4D0397D6-015E-4BF9-9CFF-899566ACDE9D}" type="presOf" srcId="{0B6F10E3-EF86-43CB-98E2-6F021CC01AD1}" destId="{49D143B5-A12C-4619-9E51-B68076890511}" srcOrd="0" destOrd="0" presId="urn:microsoft.com/office/officeart/2005/8/layout/vList2"/>
    <dgm:cxn modelId="{D4EB36EA-62DD-4D99-80D6-015BC1FA13AA}" srcId="{FCCB6FBE-D891-408A-9240-ABD7F0FD0A18}" destId="{4B5BDC8C-0FE4-4F40-B913-E702F4785760}" srcOrd="0" destOrd="0" parTransId="{B367AA45-A35E-45F8-879F-EE75F29937B9}" sibTransId="{62A43162-7505-455D-A1E1-5B278460B586}"/>
    <dgm:cxn modelId="{3117F37E-0EFA-406A-A3C9-25A70B3488FF}" type="presParOf" srcId="{5F892236-752E-4D96-8516-5417B09E7955}" destId="{7BCFBB29-5FFD-483D-AED9-B0B282AE04F7}" srcOrd="0" destOrd="0" presId="urn:microsoft.com/office/officeart/2005/8/layout/vList2"/>
    <dgm:cxn modelId="{4C3ED4DF-F285-4AC4-A024-C587DF03E4FF}" type="presParOf" srcId="{5F892236-752E-4D96-8516-5417B09E7955}" destId="{AD758DA8-0E8D-4C84-9A1D-8B956AB75AED}" srcOrd="1" destOrd="0" presId="urn:microsoft.com/office/officeart/2005/8/layout/vList2"/>
    <dgm:cxn modelId="{D6BEC58B-933E-41C5-BE56-A9E9D36521DE}" type="presParOf" srcId="{5F892236-752E-4D96-8516-5417B09E7955}" destId="{49D143B5-A12C-4619-9E51-B68076890511}" srcOrd="2" destOrd="0" presId="urn:microsoft.com/office/officeart/2005/8/layout/vList2"/>
    <dgm:cxn modelId="{310C00E4-60E4-4A56-9D77-600837622227}" type="presParOf" srcId="{5F892236-752E-4D96-8516-5417B09E7955}" destId="{979CC143-A7D3-479F-A2C1-7B7AF35B0E6B}" srcOrd="3" destOrd="0" presId="urn:microsoft.com/office/officeart/2005/8/layout/vList2"/>
    <dgm:cxn modelId="{52D9120D-8F70-4712-AE13-229BEE47A583}" type="presParOf" srcId="{5F892236-752E-4D96-8516-5417B09E7955}" destId="{C226A029-9E16-4619-BFDF-F22EDB690485}" srcOrd="4" destOrd="0" presId="urn:microsoft.com/office/officeart/2005/8/layout/vList2"/>
    <dgm:cxn modelId="{F194111C-8893-41FF-9C3E-B0040C6593E7}" type="presParOf" srcId="{5F892236-752E-4D96-8516-5417B09E7955}" destId="{A6DC2AE9-8887-4974-AF18-7A6BD8D521CF}" srcOrd="5" destOrd="0" presId="urn:microsoft.com/office/officeart/2005/8/layout/vList2"/>
    <dgm:cxn modelId="{33C45254-27F1-4303-8137-D89BDFB714E3}" type="presParOf" srcId="{5F892236-752E-4D96-8516-5417B09E7955}" destId="{88259093-8259-4A0B-A5B7-E355F962C65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5645CC6-A7FD-4309-9CC2-711D2BD4F2A4}"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zh-CN" altLang="en-US"/>
        </a:p>
      </dgm:t>
    </dgm:pt>
    <dgm:pt modelId="{81813C59-AC19-4901-B57C-BA05FED2C504}">
      <dgm:prSet/>
      <dgm:spPr/>
      <dgm:t>
        <a:bodyPr/>
        <a:lstStyle/>
        <a:p>
          <a:pPr rtl="0"/>
          <a:r>
            <a:rPr lang="zh-CN" dirty="0"/>
            <a:t>除氨效果：二级出水氨氮</a:t>
          </a:r>
          <a:r>
            <a:rPr lang="en-US" dirty="0"/>
            <a:t>25~35 mg/L</a:t>
          </a:r>
          <a:r>
            <a:rPr lang="zh-CN" dirty="0"/>
            <a:t>，出水氨氮为</a:t>
          </a:r>
          <a:r>
            <a:rPr lang="en-US" dirty="0"/>
            <a:t>5~9 mg/L</a:t>
          </a:r>
          <a:r>
            <a:rPr lang="zh-CN" dirty="0"/>
            <a:t>，去除率为</a:t>
          </a:r>
          <a:r>
            <a:rPr lang="en-US" dirty="0"/>
            <a:t>75%~85%</a:t>
          </a:r>
          <a:r>
            <a:rPr lang="zh-CN" dirty="0"/>
            <a:t>；</a:t>
          </a:r>
          <a:endParaRPr lang="en-US" dirty="0"/>
        </a:p>
      </dgm:t>
    </dgm:pt>
    <dgm:pt modelId="{9FF766C3-4DF2-46BE-B711-7F68AE832A72}" type="parTrans" cxnId="{3AF96896-3E40-4357-A162-02330A4E3A2B}">
      <dgm:prSet/>
      <dgm:spPr/>
      <dgm:t>
        <a:bodyPr/>
        <a:lstStyle/>
        <a:p>
          <a:endParaRPr lang="zh-CN" altLang="en-US"/>
        </a:p>
      </dgm:t>
    </dgm:pt>
    <dgm:pt modelId="{53C67673-FD0C-4BF7-976F-1470BF15D6E2}" type="sibTrans" cxnId="{3AF96896-3E40-4357-A162-02330A4E3A2B}">
      <dgm:prSet/>
      <dgm:spPr/>
      <dgm:t>
        <a:bodyPr/>
        <a:lstStyle/>
        <a:p>
          <a:endParaRPr lang="zh-CN" altLang="en-US"/>
        </a:p>
      </dgm:t>
    </dgm:pt>
    <dgm:pt modelId="{27EC18CA-9AA0-480C-90C7-6A5D460946B8}">
      <dgm:prSet/>
      <dgm:spPr/>
      <dgm:t>
        <a:bodyPr/>
        <a:lstStyle/>
        <a:p>
          <a:pPr rtl="0"/>
          <a:r>
            <a:rPr lang="en-US" dirty="0"/>
            <a:t>COD</a:t>
          </a:r>
          <a:r>
            <a:rPr lang="zh-CN" dirty="0"/>
            <a:t>去除率：</a:t>
          </a:r>
          <a:r>
            <a:rPr lang="en-US" dirty="0"/>
            <a:t>25%~50%</a:t>
          </a:r>
          <a:r>
            <a:rPr lang="zh-CN" dirty="0"/>
            <a:t>；</a:t>
          </a:r>
          <a:endParaRPr lang="en-US" dirty="0"/>
        </a:p>
      </dgm:t>
    </dgm:pt>
    <dgm:pt modelId="{139D9936-E526-42B2-967A-F7AEE23DFFAD}" type="parTrans" cxnId="{61BE281D-6780-424E-AD72-63B3CAFE935A}">
      <dgm:prSet/>
      <dgm:spPr/>
      <dgm:t>
        <a:bodyPr/>
        <a:lstStyle/>
        <a:p>
          <a:endParaRPr lang="zh-CN" altLang="en-US"/>
        </a:p>
      </dgm:t>
    </dgm:pt>
    <dgm:pt modelId="{E727F66B-289A-46A3-A986-42392546EF78}" type="sibTrans" cxnId="{61BE281D-6780-424E-AD72-63B3CAFE935A}">
      <dgm:prSet/>
      <dgm:spPr/>
      <dgm:t>
        <a:bodyPr/>
        <a:lstStyle/>
        <a:p>
          <a:endParaRPr lang="zh-CN" altLang="en-US"/>
        </a:p>
      </dgm:t>
    </dgm:pt>
    <dgm:pt modelId="{2E3656FB-847F-4AD5-B1AE-5E9735183171}">
      <dgm:prSet/>
      <dgm:spPr/>
      <dgm:t>
        <a:bodyPr/>
        <a:lstStyle/>
        <a:p>
          <a:pPr rtl="0"/>
          <a:r>
            <a:rPr lang="en-US" dirty="0"/>
            <a:t>BOD</a:t>
          </a:r>
          <a:r>
            <a:rPr lang="zh-CN" dirty="0"/>
            <a:t>去除率：</a:t>
          </a:r>
          <a:r>
            <a:rPr lang="en-US" dirty="0"/>
            <a:t>65%</a:t>
          </a:r>
          <a:r>
            <a:rPr lang="zh-CN" dirty="0"/>
            <a:t>左右；</a:t>
          </a:r>
          <a:endParaRPr lang="en-US" dirty="0"/>
        </a:p>
      </dgm:t>
    </dgm:pt>
    <dgm:pt modelId="{A67B458D-1D5C-4ACF-847A-F42C4E81C25C}" type="parTrans" cxnId="{9F9DEF2A-D36D-4A36-9C3C-F6E46D5677A3}">
      <dgm:prSet/>
      <dgm:spPr/>
      <dgm:t>
        <a:bodyPr/>
        <a:lstStyle/>
        <a:p>
          <a:endParaRPr lang="zh-CN" altLang="en-US"/>
        </a:p>
      </dgm:t>
    </dgm:pt>
    <dgm:pt modelId="{260A0B37-6CDC-4428-8D33-4CA75333BA75}" type="sibTrans" cxnId="{9F9DEF2A-D36D-4A36-9C3C-F6E46D5677A3}">
      <dgm:prSet/>
      <dgm:spPr/>
      <dgm:t>
        <a:bodyPr/>
        <a:lstStyle/>
        <a:p>
          <a:endParaRPr lang="zh-CN" altLang="en-US"/>
        </a:p>
      </dgm:t>
    </dgm:pt>
    <dgm:pt modelId="{9C8A795E-B09A-4A0F-BAC3-0230663CB0C7}">
      <dgm:prSet/>
      <dgm:spPr/>
      <dgm:t>
        <a:bodyPr/>
        <a:lstStyle/>
        <a:p>
          <a:pPr rtl="0"/>
          <a:r>
            <a:rPr lang="en-US" dirty="0"/>
            <a:t>SS</a:t>
          </a:r>
          <a:r>
            <a:rPr lang="zh-CN" dirty="0"/>
            <a:t>去除率：</a:t>
          </a:r>
          <a:r>
            <a:rPr lang="en-US" dirty="0"/>
            <a:t>50%</a:t>
          </a:r>
          <a:r>
            <a:rPr lang="zh-CN" dirty="0"/>
            <a:t>左右；</a:t>
          </a:r>
          <a:endParaRPr lang="en-US" dirty="0"/>
        </a:p>
      </dgm:t>
    </dgm:pt>
    <dgm:pt modelId="{0D9B9D7D-4938-4E29-A410-7C75F990FBF3}" type="parTrans" cxnId="{E0B27091-CF84-44E2-BB51-B6ABBB621770}">
      <dgm:prSet/>
      <dgm:spPr/>
      <dgm:t>
        <a:bodyPr/>
        <a:lstStyle/>
        <a:p>
          <a:endParaRPr lang="zh-CN" altLang="en-US"/>
        </a:p>
      </dgm:t>
    </dgm:pt>
    <dgm:pt modelId="{D0778D56-68BB-48A2-81B2-F6E73279E2C9}" type="sibTrans" cxnId="{E0B27091-CF84-44E2-BB51-B6ABBB621770}">
      <dgm:prSet/>
      <dgm:spPr/>
      <dgm:t>
        <a:bodyPr/>
        <a:lstStyle/>
        <a:p>
          <a:endParaRPr lang="zh-CN" altLang="en-US"/>
        </a:p>
      </dgm:t>
    </dgm:pt>
    <dgm:pt modelId="{9D4FFAD6-4533-4BA0-9176-EC78614D9D89}">
      <dgm:prSet/>
      <dgm:spPr/>
      <dgm:t>
        <a:bodyPr/>
        <a:lstStyle/>
        <a:p>
          <a:pPr rtl="0"/>
          <a:r>
            <a:rPr lang="zh-CN" dirty="0"/>
            <a:t>浊度去除率：</a:t>
          </a:r>
          <a:r>
            <a:rPr lang="en-US" dirty="0"/>
            <a:t>90%</a:t>
          </a:r>
          <a:r>
            <a:rPr lang="zh-CN" dirty="0"/>
            <a:t>左右。</a:t>
          </a:r>
        </a:p>
      </dgm:t>
    </dgm:pt>
    <dgm:pt modelId="{898CBE95-8758-47C6-96B4-F83F21AFA65B}" type="parTrans" cxnId="{8969B715-FAB5-4E2C-8376-839B9092DFA8}">
      <dgm:prSet/>
      <dgm:spPr/>
      <dgm:t>
        <a:bodyPr/>
        <a:lstStyle/>
        <a:p>
          <a:endParaRPr lang="zh-CN" altLang="en-US"/>
        </a:p>
      </dgm:t>
    </dgm:pt>
    <dgm:pt modelId="{AAF072BE-4C8C-40AC-990F-1469C14F6679}" type="sibTrans" cxnId="{8969B715-FAB5-4E2C-8376-839B9092DFA8}">
      <dgm:prSet/>
      <dgm:spPr/>
      <dgm:t>
        <a:bodyPr/>
        <a:lstStyle/>
        <a:p>
          <a:endParaRPr lang="zh-CN" altLang="en-US"/>
        </a:p>
      </dgm:t>
    </dgm:pt>
    <dgm:pt modelId="{BEDE47AC-AD41-412D-8B8F-7B801AA42B70}" type="pres">
      <dgm:prSet presAssocID="{35645CC6-A7FD-4309-9CC2-711D2BD4F2A4}" presName="diagram" presStyleCnt="0">
        <dgm:presLayoutVars>
          <dgm:dir/>
          <dgm:resizeHandles val="exact"/>
        </dgm:presLayoutVars>
      </dgm:prSet>
      <dgm:spPr/>
    </dgm:pt>
    <dgm:pt modelId="{95F158F3-2111-42A8-BF3D-4307E98E1DF9}" type="pres">
      <dgm:prSet presAssocID="{81813C59-AC19-4901-B57C-BA05FED2C504}" presName="node" presStyleLbl="node1" presStyleIdx="0" presStyleCnt="5">
        <dgm:presLayoutVars>
          <dgm:bulletEnabled val="1"/>
        </dgm:presLayoutVars>
      </dgm:prSet>
      <dgm:spPr/>
    </dgm:pt>
    <dgm:pt modelId="{07F04BAC-A57E-434D-AE69-C874BE947AE4}" type="pres">
      <dgm:prSet presAssocID="{53C67673-FD0C-4BF7-976F-1470BF15D6E2}" presName="sibTrans" presStyleCnt="0"/>
      <dgm:spPr/>
    </dgm:pt>
    <dgm:pt modelId="{D9B867A8-09FE-42E7-BCC4-EEA933E3E44A}" type="pres">
      <dgm:prSet presAssocID="{27EC18CA-9AA0-480C-90C7-6A5D460946B8}" presName="node" presStyleLbl="node1" presStyleIdx="1" presStyleCnt="5">
        <dgm:presLayoutVars>
          <dgm:bulletEnabled val="1"/>
        </dgm:presLayoutVars>
      </dgm:prSet>
      <dgm:spPr/>
    </dgm:pt>
    <dgm:pt modelId="{BA1967E2-F424-4853-BB9D-A5C960D2A02A}" type="pres">
      <dgm:prSet presAssocID="{E727F66B-289A-46A3-A986-42392546EF78}" presName="sibTrans" presStyleCnt="0"/>
      <dgm:spPr/>
    </dgm:pt>
    <dgm:pt modelId="{EB21B7FF-ABB4-47D8-8CCB-17EDC0E92E47}" type="pres">
      <dgm:prSet presAssocID="{2E3656FB-847F-4AD5-B1AE-5E9735183171}" presName="node" presStyleLbl="node1" presStyleIdx="2" presStyleCnt="5">
        <dgm:presLayoutVars>
          <dgm:bulletEnabled val="1"/>
        </dgm:presLayoutVars>
      </dgm:prSet>
      <dgm:spPr/>
    </dgm:pt>
    <dgm:pt modelId="{783B3A7B-2044-4E3D-AE7F-A5630CCB9885}" type="pres">
      <dgm:prSet presAssocID="{260A0B37-6CDC-4428-8D33-4CA75333BA75}" presName="sibTrans" presStyleCnt="0"/>
      <dgm:spPr/>
    </dgm:pt>
    <dgm:pt modelId="{83731B34-56F0-45E8-A18D-26D242888B15}" type="pres">
      <dgm:prSet presAssocID="{9C8A795E-B09A-4A0F-BAC3-0230663CB0C7}" presName="node" presStyleLbl="node1" presStyleIdx="3" presStyleCnt="5">
        <dgm:presLayoutVars>
          <dgm:bulletEnabled val="1"/>
        </dgm:presLayoutVars>
      </dgm:prSet>
      <dgm:spPr/>
    </dgm:pt>
    <dgm:pt modelId="{97879856-97E8-4906-A1EF-DA6A7ECC548B}" type="pres">
      <dgm:prSet presAssocID="{D0778D56-68BB-48A2-81B2-F6E73279E2C9}" presName="sibTrans" presStyleCnt="0"/>
      <dgm:spPr/>
    </dgm:pt>
    <dgm:pt modelId="{E297EA8F-6922-4F93-92CF-1F9C294A6320}" type="pres">
      <dgm:prSet presAssocID="{9D4FFAD6-4533-4BA0-9176-EC78614D9D89}" presName="node" presStyleLbl="node1" presStyleIdx="4" presStyleCnt="5">
        <dgm:presLayoutVars>
          <dgm:bulletEnabled val="1"/>
        </dgm:presLayoutVars>
      </dgm:prSet>
      <dgm:spPr/>
    </dgm:pt>
  </dgm:ptLst>
  <dgm:cxnLst>
    <dgm:cxn modelId="{8969B715-FAB5-4E2C-8376-839B9092DFA8}" srcId="{35645CC6-A7FD-4309-9CC2-711D2BD4F2A4}" destId="{9D4FFAD6-4533-4BA0-9176-EC78614D9D89}" srcOrd="4" destOrd="0" parTransId="{898CBE95-8758-47C6-96B4-F83F21AFA65B}" sibTransId="{AAF072BE-4C8C-40AC-990F-1469C14F6679}"/>
    <dgm:cxn modelId="{61BE281D-6780-424E-AD72-63B3CAFE935A}" srcId="{35645CC6-A7FD-4309-9CC2-711D2BD4F2A4}" destId="{27EC18CA-9AA0-480C-90C7-6A5D460946B8}" srcOrd="1" destOrd="0" parTransId="{139D9936-E526-42B2-967A-F7AEE23DFFAD}" sibTransId="{E727F66B-289A-46A3-A986-42392546EF78}"/>
    <dgm:cxn modelId="{16751027-5A12-4A6D-8DEC-99A0DD9D734E}" type="presOf" srcId="{27EC18CA-9AA0-480C-90C7-6A5D460946B8}" destId="{D9B867A8-09FE-42E7-BCC4-EEA933E3E44A}" srcOrd="0" destOrd="0" presId="urn:microsoft.com/office/officeart/2005/8/layout/default"/>
    <dgm:cxn modelId="{9F9DEF2A-D36D-4A36-9C3C-F6E46D5677A3}" srcId="{35645CC6-A7FD-4309-9CC2-711D2BD4F2A4}" destId="{2E3656FB-847F-4AD5-B1AE-5E9735183171}" srcOrd="2" destOrd="0" parTransId="{A67B458D-1D5C-4ACF-847A-F42C4E81C25C}" sibTransId="{260A0B37-6CDC-4428-8D33-4CA75333BA75}"/>
    <dgm:cxn modelId="{28EBA35C-3D0A-4A23-82D4-9FD9046B74BF}" type="presOf" srcId="{81813C59-AC19-4901-B57C-BA05FED2C504}" destId="{95F158F3-2111-42A8-BF3D-4307E98E1DF9}" srcOrd="0" destOrd="0" presId="urn:microsoft.com/office/officeart/2005/8/layout/default"/>
    <dgm:cxn modelId="{C8DEAD42-5EEB-4BC8-B65B-B48BFC9ED115}" type="presOf" srcId="{35645CC6-A7FD-4309-9CC2-711D2BD4F2A4}" destId="{BEDE47AC-AD41-412D-8B8F-7B801AA42B70}" srcOrd="0" destOrd="0" presId="urn:microsoft.com/office/officeart/2005/8/layout/default"/>
    <dgm:cxn modelId="{E0B27091-CF84-44E2-BB51-B6ABBB621770}" srcId="{35645CC6-A7FD-4309-9CC2-711D2BD4F2A4}" destId="{9C8A795E-B09A-4A0F-BAC3-0230663CB0C7}" srcOrd="3" destOrd="0" parTransId="{0D9B9D7D-4938-4E29-A410-7C75F990FBF3}" sibTransId="{D0778D56-68BB-48A2-81B2-F6E73279E2C9}"/>
    <dgm:cxn modelId="{3AF96896-3E40-4357-A162-02330A4E3A2B}" srcId="{35645CC6-A7FD-4309-9CC2-711D2BD4F2A4}" destId="{81813C59-AC19-4901-B57C-BA05FED2C504}" srcOrd="0" destOrd="0" parTransId="{9FF766C3-4DF2-46BE-B711-7F68AE832A72}" sibTransId="{53C67673-FD0C-4BF7-976F-1470BF15D6E2}"/>
    <dgm:cxn modelId="{88A3AFC6-8D3D-41E9-9B27-C60D218FE6D7}" type="presOf" srcId="{9C8A795E-B09A-4A0F-BAC3-0230663CB0C7}" destId="{83731B34-56F0-45E8-A18D-26D242888B15}" srcOrd="0" destOrd="0" presId="urn:microsoft.com/office/officeart/2005/8/layout/default"/>
    <dgm:cxn modelId="{93F899FA-640F-45F7-B263-8D2219AEEA58}" type="presOf" srcId="{2E3656FB-847F-4AD5-B1AE-5E9735183171}" destId="{EB21B7FF-ABB4-47D8-8CCB-17EDC0E92E47}" srcOrd="0" destOrd="0" presId="urn:microsoft.com/office/officeart/2005/8/layout/default"/>
    <dgm:cxn modelId="{98DD72FB-D9CB-4C34-9A56-3AA6DF5B559F}" type="presOf" srcId="{9D4FFAD6-4533-4BA0-9176-EC78614D9D89}" destId="{E297EA8F-6922-4F93-92CF-1F9C294A6320}" srcOrd="0" destOrd="0" presId="urn:microsoft.com/office/officeart/2005/8/layout/default"/>
    <dgm:cxn modelId="{5F6710F6-51D8-4032-9D55-244CEB2C1133}" type="presParOf" srcId="{BEDE47AC-AD41-412D-8B8F-7B801AA42B70}" destId="{95F158F3-2111-42A8-BF3D-4307E98E1DF9}" srcOrd="0" destOrd="0" presId="urn:microsoft.com/office/officeart/2005/8/layout/default"/>
    <dgm:cxn modelId="{0697D733-B983-4D3A-815F-05CC733C71C4}" type="presParOf" srcId="{BEDE47AC-AD41-412D-8B8F-7B801AA42B70}" destId="{07F04BAC-A57E-434D-AE69-C874BE947AE4}" srcOrd="1" destOrd="0" presId="urn:microsoft.com/office/officeart/2005/8/layout/default"/>
    <dgm:cxn modelId="{9FFA57D3-7BC1-4F1E-A6B5-61AF08790372}" type="presParOf" srcId="{BEDE47AC-AD41-412D-8B8F-7B801AA42B70}" destId="{D9B867A8-09FE-42E7-BCC4-EEA933E3E44A}" srcOrd="2" destOrd="0" presId="urn:microsoft.com/office/officeart/2005/8/layout/default"/>
    <dgm:cxn modelId="{13E3D606-605C-4E8B-A003-BC8252F72D93}" type="presParOf" srcId="{BEDE47AC-AD41-412D-8B8F-7B801AA42B70}" destId="{BA1967E2-F424-4853-BB9D-A5C960D2A02A}" srcOrd="3" destOrd="0" presId="urn:microsoft.com/office/officeart/2005/8/layout/default"/>
    <dgm:cxn modelId="{EEF7560F-6134-4989-A9E8-2B900A349D1B}" type="presParOf" srcId="{BEDE47AC-AD41-412D-8B8F-7B801AA42B70}" destId="{EB21B7FF-ABB4-47D8-8CCB-17EDC0E92E47}" srcOrd="4" destOrd="0" presId="urn:microsoft.com/office/officeart/2005/8/layout/default"/>
    <dgm:cxn modelId="{8F92BDC7-5DE8-4245-B1FE-77E41C094B17}" type="presParOf" srcId="{BEDE47AC-AD41-412D-8B8F-7B801AA42B70}" destId="{783B3A7B-2044-4E3D-AE7F-A5630CCB9885}" srcOrd="5" destOrd="0" presId="urn:microsoft.com/office/officeart/2005/8/layout/default"/>
    <dgm:cxn modelId="{13FF106E-CDCA-4549-9827-097E4E2EF7F3}" type="presParOf" srcId="{BEDE47AC-AD41-412D-8B8F-7B801AA42B70}" destId="{83731B34-56F0-45E8-A18D-26D242888B15}" srcOrd="6" destOrd="0" presId="urn:microsoft.com/office/officeart/2005/8/layout/default"/>
    <dgm:cxn modelId="{47BDA65A-EF2F-4409-B6CF-B7548ADE2A46}" type="presParOf" srcId="{BEDE47AC-AD41-412D-8B8F-7B801AA42B70}" destId="{97879856-97E8-4906-A1EF-DA6A7ECC548B}" srcOrd="7" destOrd="0" presId="urn:microsoft.com/office/officeart/2005/8/layout/default"/>
    <dgm:cxn modelId="{403337A6-36A9-4E2E-9C84-963A4EBE09B1}" type="presParOf" srcId="{BEDE47AC-AD41-412D-8B8F-7B801AA42B70}" destId="{E297EA8F-6922-4F93-92CF-1F9C294A632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22999F4-A295-44CC-BDEB-FCA77DCCE55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B69F77FA-D498-4F93-8A3E-E48FE6BFEFBA}">
      <dgm:prSet/>
      <dgm:spPr/>
      <dgm:t>
        <a:bodyPr/>
        <a:lstStyle/>
        <a:p>
          <a:pPr rtl="0"/>
          <a:r>
            <a:rPr lang="zh-CN" dirty="0"/>
            <a:t>硝化菌</a:t>
          </a:r>
        </a:p>
      </dgm:t>
    </dgm:pt>
    <dgm:pt modelId="{510281C7-9C55-4025-AE50-A7CAFC182A92}" type="parTrans" cxnId="{0C04607B-3F40-4B60-A7AE-1138DE61626F}">
      <dgm:prSet/>
      <dgm:spPr/>
      <dgm:t>
        <a:bodyPr/>
        <a:lstStyle/>
        <a:p>
          <a:endParaRPr lang="zh-CN" altLang="en-US"/>
        </a:p>
      </dgm:t>
    </dgm:pt>
    <dgm:pt modelId="{ABDD3407-A835-4703-BB53-56021CD31170}" type="sibTrans" cxnId="{0C04607B-3F40-4B60-A7AE-1138DE61626F}">
      <dgm:prSet/>
      <dgm:spPr/>
      <dgm:t>
        <a:bodyPr/>
        <a:lstStyle/>
        <a:p>
          <a:endParaRPr lang="zh-CN" altLang="en-US"/>
        </a:p>
      </dgm:t>
    </dgm:pt>
    <dgm:pt modelId="{290BF10E-4FAC-49DA-8231-1BC1788FB64D}">
      <dgm:prSet/>
      <dgm:spPr/>
      <dgm:t>
        <a:bodyPr/>
        <a:lstStyle/>
        <a:p>
          <a:pPr rtl="0"/>
          <a:r>
            <a:rPr lang="zh-CN" dirty="0"/>
            <a:t>亚硝酸菌和硝酸菌统称为硝化菌，硝化菌是化能自养菌，生理活动不需要有机性营养物质，从</a:t>
          </a:r>
          <a:r>
            <a:rPr lang="en-US" dirty="0"/>
            <a:t>CO</a:t>
          </a:r>
          <a:r>
            <a:rPr lang="en-US" baseline="-25000" dirty="0"/>
            <a:t>2</a:t>
          </a:r>
          <a:r>
            <a:rPr lang="zh-CN" dirty="0"/>
            <a:t>获取碳源，从无机物的氧化中获取能量；</a:t>
          </a:r>
        </a:p>
      </dgm:t>
    </dgm:pt>
    <dgm:pt modelId="{B66625E1-695E-451E-B5BB-82C1DF3E4C04}" type="parTrans" cxnId="{02654936-4CB1-41D6-A18B-F05397159C28}">
      <dgm:prSet/>
      <dgm:spPr/>
      <dgm:t>
        <a:bodyPr/>
        <a:lstStyle/>
        <a:p>
          <a:endParaRPr lang="zh-CN" altLang="en-US"/>
        </a:p>
      </dgm:t>
    </dgm:pt>
    <dgm:pt modelId="{81D94CC9-2296-4632-A909-4E53A2EA865D}" type="sibTrans" cxnId="{02654936-4CB1-41D6-A18B-F05397159C28}">
      <dgm:prSet/>
      <dgm:spPr/>
      <dgm:t>
        <a:bodyPr/>
        <a:lstStyle/>
        <a:p>
          <a:endParaRPr lang="zh-CN" altLang="en-US"/>
        </a:p>
      </dgm:t>
    </dgm:pt>
    <dgm:pt modelId="{5691A846-4AFF-4124-BDC6-405E004720EA}">
      <dgm:prSet/>
      <dgm:spPr/>
      <dgm:t>
        <a:bodyPr/>
        <a:lstStyle/>
        <a:p>
          <a:pPr rtl="0"/>
          <a:r>
            <a:rPr lang="zh-CN" dirty="0"/>
            <a:t>硝化反应正常进行应保持的环境条件</a:t>
          </a:r>
        </a:p>
      </dgm:t>
    </dgm:pt>
    <dgm:pt modelId="{01F52401-9614-4D9D-AC52-94C37A6AFA2D}" type="parTrans" cxnId="{4CED5842-191F-4673-984A-9F749099AAD6}">
      <dgm:prSet/>
      <dgm:spPr/>
      <dgm:t>
        <a:bodyPr/>
        <a:lstStyle/>
        <a:p>
          <a:endParaRPr lang="zh-CN" altLang="en-US"/>
        </a:p>
      </dgm:t>
    </dgm:pt>
    <dgm:pt modelId="{F1D80EC3-5E97-4034-9303-8523D3E6955C}" type="sibTrans" cxnId="{4CED5842-191F-4673-984A-9F749099AAD6}">
      <dgm:prSet/>
      <dgm:spPr/>
      <dgm:t>
        <a:bodyPr/>
        <a:lstStyle/>
        <a:p>
          <a:endParaRPr lang="zh-CN" altLang="en-US"/>
        </a:p>
      </dgm:t>
    </dgm:pt>
    <dgm:pt modelId="{9981C8E7-A02D-4048-9690-59E146EA9950}">
      <dgm:prSet/>
      <dgm:spPr/>
      <dgm:t>
        <a:bodyPr/>
        <a:lstStyle/>
        <a:p>
          <a:pPr rtl="0"/>
          <a:r>
            <a:rPr lang="zh-CN" dirty="0"/>
            <a:t>好氧条件，满足“硝化需氧量”</a:t>
          </a:r>
          <a:r>
            <a:rPr lang="zh-CN" altLang="en-US" dirty="0"/>
            <a:t>；</a:t>
          </a:r>
          <a:endParaRPr lang="zh-CN" dirty="0"/>
        </a:p>
      </dgm:t>
    </dgm:pt>
    <dgm:pt modelId="{C7DCEEEA-E28E-4E07-BBCC-981D2636A97A}" type="parTrans" cxnId="{133EF8B5-7B94-4ACB-91AC-EC0C7A9D1769}">
      <dgm:prSet/>
      <dgm:spPr/>
      <dgm:t>
        <a:bodyPr/>
        <a:lstStyle/>
        <a:p>
          <a:endParaRPr lang="zh-CN" altLang="en-US"/>
        </a:p>
      </dgm:t>
    </dgm:pt>
    <dgm:pt modelId="{84A3CE51-E794-4C10-AD79-0A0052E81510}" type="sibTrans" cxnId="{133EF8B5-7B94-4ACB-91AC-EC0C7A9D1769}">
      <dgm:prSet/>
      <dgm:spPr/>
      <dgm:t>
        <a:bodyPr/>
        <a:lstStyle/>
        <a:p>
          <a:endParaRPr lang="zh-CN" altLang="en-US"/>
        </a:p>
      </dgm:t>
    </dgm:pt>
    <dgm:pt modelId="{4BF30424-1EDF-42A7-A6E3-22D2F6584E19}">
      <dgm:prSet/>
      <dgm:spPr/>
      <dgm:t>
        <a:bodyPr/>
        <a:lstStyle/>
        <a:p>
          <a:pPr rtl="0"/>
          <a:r>
            <a:rPr lang="zh-CN" dirty="0"/>
            <a:t>混合液中有机物含量不应过高，</a:t>
          </a:r>
          <a:r>
            <a:rPr lang="en-US" dirty="0"/>
            <a:t>BOD</a:t>
          </a:r>
          <a:r>
            <a:rPr lang="zh-CN" dirty="0"/>
            <a:t>值应小于</a:t>
          </a:r>
          <a:r>
            <a:rPr lang="en-US" dirty="0"/>
            <a:t>15</a:t>
          </a:r>
          <a:r>
            <a:rPr lang="zh-CN" dirty="0"/>
            <a:t>～</a:t>
          </a:r>
          <a:r>
            <a:rPr lang="en-US" dirty="0"/>
            <a:t>20 mg/L</a:t>
          </a:r>
          <a:r>
            <a:rPr lang="zh-CN" dirty="0"/>
            <a:t>。</a:t>
          </a:r>
        </a:p>
      </dgm:t>
    </dgm:pt>
    <dgm:pt modelId="{3AD6222E-DF84-4303-80B1-6BEA473175A4}" type="parTrans" cxnId="{9F7F396F-D524-4ADC-8178-275F62017E66}">
      <dgm:prSet/>
      <dgm:spPr/>
      <dgm:t>
        <a:bodyPr/>
        <a:lstStyle/>
        <a:p>
          <a:endParaRPr lang="zh-CN" altLang="en-US"/>
        </a:p>
      </dgm:t>
    </dgm:pt>
    <dgm:pt modelId="{08230DB5-2674-4D1A-B752-D50BF02E9923}" type="sibTrans" cxnId="{9F7F396F-D524-4ADC-8178-275F62017E66}">
      <dgm:prSet/>
      <dgm:spPr/>
      <dgm:t>
        <a:bodyPr/>
        <a:lstStyle/>
        <a:p>
          <a:endParaRPr lang="zh-CN" altLang="en-US"/>
        </a:p>
      </dgm:t>
    </dgm:pt>
    <dgm:pt modelId="{04C5603B-D43A-4C12-B868-6AB513BDFB4C}">
      <dgm:prSet/>
      <dgm:spPr/>
      <dgm:t>
        <a:bodyPr/>
        <a:lstStyle/>
        <a:p>
          <a:pPr rtl="0"/>
          <a:r>
            <a:rPr lang="zh-CN" dirty="0"/>
            <a:t>保持一定的碱度；</a:t>
          </a:r>
        </a:p>
      </dgm:t>
    </dgm:pt>
    <dgm:pt modelId="{FA5E481E-F4E9-43A0-BD6A-D36A0FB7F6AD}" type="parTrans" cxnId="{A2B423F6-3A98-4C03-A3D6-718401667630}">
      <dgm:prSet/>
      <dgm:spPr/>
    </dgm:pt>
    <dgm:pt modelId="{200A05A3-D156-486C-8DE7-932FFEEB7487}" type="sibTrans" cxnId="{A2B423F6-3A98-4C03-A3D6-718401667630}">
      <dgm:prSet/>
      <dgm:spPr/>
    </dgm:pt>
    <dgm:pt modelId="{01D23383-6723-4B9B-82BE-C46ADD8ADB04}" type="pres">
      <dgm:prSet presAssocID="{E22999F4-A295-44CC-BDEB-FCA77DCCE559}" presName="linear" presStyleCnt="0">
        <dgm:presLayoutVars>
          <dgm:dir/>
          <dgm:animLvl val="lvl"/>
          <dgm:resizeHandles val="exact"/>
        </dgm:presLayoutVars>
      </dgm:prSet>
      <dgm:spPr/>
    </dgm:pt>
    <dgm:pt modelId="{5D78CE13-DFAE-42CF-914C-1EA53502BE9A}" type="pres">
      <dgm:prSet presAssocID="{B69F77FA-D498-4F93-8A3E-E48FE6BFEFBA}" presName="parentLin" presStyleCnt="0"/>
      <dgm:spPr/>
    </dgm:pt>
    <dgm:pt modelId="{9AAEC499-7D80-4BE1-8EF0-3C0CFB364399}" type="pres">
      <dgm:prSet presAssocID="{B69F77FA-D498-4F93-8A3E-E48FE6BFEFBA}" presName="parentLeftMargin" presStyleLbl="node1" presStyleIdx="0" presStyleCnt="2"/>
      <dgm:spPr/>
    </dgm:pt>
    <dgm:pt modelId="{F85BC12D-D4E6-4F51-90E1-57648AF6A4A5}" type="pres">
      <dgm:prSet presAssocID="{B69F77FA-D498-4F93-8A3E-E48FE6BFEFBA}" presName="parentText" presStyleLbl="node1" presStyleIdx="0" presStyleCnt="2">
        <dgm:presLayoutVars>
          <dgm:chMax val="0"/>
          <dgm:bulletEnabled val="1"/>
        </dgm:presLayoutVars>
      </dgm:prSet>
      <dgm:spPr/>
    </dgm:pt>
    <dgm:pt modelId="{DDA14B1B-786B-4529-817D-6C6A8AA06E2C}" type="pres">
      <dgm:prSet presAssocID="{B69F77FA-D498-4F93-8A3E-E48FE6BFEFBA}" presName="negativeSpace" presStyleCnt="0"/>
      <dgm:spPr/>
    </dgm:pt>
    <dgm:pt modelId="{B00E7067-4636-4A2E-9F79-44BAF8980E00}" type="pres">
      <dgm:prSet presAssocID="{B69F77FA-D498-4F93-8A3E-E48FE6BFEFBA}" presName="childText" presStyleLbl="conFgAcc1" presStyleIdx="0" presStyleCnt="2">
        <dgm:presLayoutVars>
          <dgm:bulletEnabled val="1"/>
        </dgm:presLayoutVars>
      </dgm:prSet>
      <dgm:spPr/>
    </dgm:pt>
    <dgm:pt modelId="{41B54708-9F6B-40C3-B8D5-8D48D3616067}" type="pres">
      <dgm:prSet presAssocID="{ABDD3407-A835-4703-BB53-56021CD31170}" presName="spaceBetweenRectangles" presStyleCnt="0"/>
      <dgm:spPr/>
    </dgm:pt>
    <dgm:pt modelId="{6915E8A6-E0E4-45E5-A679-E01B90264470}" type="pres">
      <dgm:prSet presAssocID="{5691A846-4AFF-4124-BDC6-405E004720EA}" presName="parentLin" presStyleCnt="0"/>
      <dgm:spPr/>
    </dgm:pt>
    <dgm:pt modelId="{F85AEE74-6601-4C88-A874-33F741663826}" type="pres">
      <dgm:prSet presAssocID="{5691A846-4AFF-4124-BDC6-405E004720EA}" presName="parentLeftMargin" presStyleLbl="node1" presStyleIdx="0" presStyleCnt="2"/>
      <dgm:spPr/>
    </dgm:pt>
    <dgm:pt modelId="{AD31E924-9762-4FD7-B4E2-F87ABB671C12}" type="pres">
      <dgm:prSet presAssocID="{5691A846-4AFF-4124-BDC6-405E004720EA}" presName="parentText" presStyleLbl="node1" presStyleIdx="1" presStyleCnt="2">
        <dgm:presLayoutVars>
          <dgm:chMax val="0"/>
          <dgm:bulletEnabled val="1"/>
        </dgm:presLayoutVars>
      </dgm:prSet>
      <dgm:spPr/>
    </dgm:pt>
    <dgm:pt modelId="{84A1AF01-DC27-4FAD-8B36-DEF04C1456FA}" type="pres">
      <dgm:prSet presAssocID="{5691A846-4AFF-4124-BDC6-405E004720EA}" presName="negativeSpace" presStyleCnt="0"/>
      <dgm:spPr/>
    </dgm:pt>
    <dgm:pt modelId="{4DE49022-D2D1-4F26-928B-78D7BF8F5948}" type="pres">
      <dgm:prSet presAssocID="{5691A846-4AFF-4124-BDC6-405E004720EA}" presName="childText" presStyleLbl="conFgAcc1" presStyleIdx="1" presStyleCnt="2">
        <dgm:presLayoutVars>
          <dgm:bulletEnabled val="1"/>
        </dgm:presLayoutVars>
      </dgm:prSet>
      <dgm:spPr/>
    </dgm:pt>
  </dgm:ptLst>
  <dgm:cxnLst>
    <dgm:cxn modelId="{02654936-4CB1-41D6-A18B-F05397159C28}" srcId="{B69F77FA-D498-4F93-8A3E-E48FE6BFEFBA}" destId="{290BF10E-4FAC-49DA-8231-1BC1788FB64D}" srcOrd="0" destOrd="0" parTransId="{B66625E1-695E-451E-B5BB-82C1DF3E4C04}" sibTransId="{81D94CC9-2296-4632-A909-4E53A2EA865D}"/>
    <dgm:cxn modelId="{4CED5842-191F-4673-984A-9F749099AAD6}" srcId="{E22999F4-A295-44CC-BDEB-FCA77DCCE559}" destId="{5691A846-4AFF-4124-BDC6-405E004720EA}" srcOrd="1" destOrd="0" parTransId="{01F52401-9614-4D9D-AC52-94C37A6AFA2D}" sibTransId="{F1D80EC3-5E97-4034-9303-8523D3E6955C}"/>
    <dgm:cxn modelId="{A3427B63-92B5-4E50-8226-028D4BF0391F}" type="presOf" srcId="{E22999F4-A295-44CC-BDEB-FCA77DCCE559}" destId="{01D23383-6723-4B9B-82BE-C46ADD8ADB04}" srcOrd="0" destOrd="0" presId="urn:microsoft.com/office/officeart/2005/8/layout/list1"/>
    <dgm:cxn modelId="{9F7F396F-D524-4ADC-8178-275F62017E66}" srcId="{5691A846-4AFF-4124-BDC6-405E004720EA}" destId="{4BF30424-1EDF-42A7-A6E3-22D2F6584E19}" srcOrd="2" destOrd="0" parTransId="{3AD6222E-DF84-4303-80B1-6BEA473175A4}" sibTransId="{08230DB5-2674-4D1A-B752-D50BF02E9923}"/>
    <dgm:cxn modelId="{88746D72-2D31-4B00-88F8-2DB33C9E6D7D}" type="presOf" srcId="{5691A846-4AFF-4124-BDC6-405E004720EA}" destId="{F85AEE74-6601-4C88-A874-33F741663826}" srcOrd="0" destOrd="0" presId="urn:microsoft.com/office/officeart/2005/8/layout/list1"/>
    <dgm:cxn modelId="{0C04607B-3F40-4B60-A7AE-1138DE61626F}" srcId="{E22999F4-A295-44CC-BDEB-FCA77DCCE559}" destId="{B69F77FA-D498-4F93-8A3E-E48FE6BFEFBA}" srcOrd="0" destOrd="0" parTransId="{510281C7-9C55-4025-AE50-A7CAFC182A92}" sibTransId="{ABDD3407-A835-4703-BB53-56021CD31170}"/>
    <dgm:cxn modelId="{85363481-0CEC-484F-9D9C-377C6CA59969}" type="presOf" srcId="{5691A846-4AFF-4124-BDC6-405E004720EA}" destId="{AD31E924-9762-4FD7-B4E2-F87ABB671C12}" srcOrd="1" destOrd="0" presId="urn:microsoft.com/office/officeart/2005/8/layout/list1"/>
    <dgm:cxn modelId="{01D81B8E-A103-4603-9884-E38FCA23D94C}" type="presOf" srcId="{B69F77FA-D498-4F93-8A3E-E48FE6BFEFBA}" destId="{F85BC12D-D4E6-4F51-90E1-57648AF6A4A5}" srcOrd="1" destOrd="0" presId="urn:microsoft.com/office/officeart/2005/8/layout/list1"/>
    <dgm:cxn modelId="{E342C9B2-045C-4D3C-A687-450BC9B5F14C}" type="presOf" srcId="{4BF30424-1EDF-42A7-A6E3-22D2F6584E19}" destId="{4DE49022-D2D1-4F26-928B-78D7BF8F5948}" srcOrd="0" destOrd="2" presId="urn:microsoft.com/office/officeart/2005/8/layout/list1"/>
    <dgm:cxn modelId="{133EF8B5-7B94-4ACB-91AC-EC0C7A9D1769}" srcId="{5691A846-4AFF-4124-BDC6-405E004720EA}" destId="{9981C8E7-A02D-4048-9690-59E146EA9950}" srcOrd="0" destOrd="0" parTransId="{C7DCEEEA-E28E-4E07-BBCC-981D2636A97A}" sibTransId="{84A3CE51-E794-4C10-AD79-0A0052E81510}"/>
    <dgm:cxn modelId="{C8AB45CE-CD4B-4082-92DB-5A185B42119F}" type="presOf" srcId="{04C5603B-D43A-4C12-B868-6AB513BDFB4C}" destId="{4DE49022-D2D1-4F26-928B-78D7BF8F5948}" srcOrd="0" destOrd="1" presId="urn:microsoft.com/office/officeart/2005/8/layout/list1"/>
    <dgm:cxn modelId="{6FA501D8-1EA9-488F-93A6-AE874CA68433}" type="presOf" srcId="{9981C8E7-A02D-4048-9690-59E146EA9950}" destId="{4DE49022-D2D1-4F26-928B-78D7BF8F5948}" srcOrd="0" destOrd="0" presId="urn:microsoft.com/office/officeart/2005/8/layout/list1"/>
    <dgm:cxn modelId="{EB1671DC-FD5E-45F7-A266-701AC97201F6}" type="presOf" srcId="{290BF10E-4FAC-49DA-8231-1BC1788FB64D}" destId="{B00E7067-4636-4A2E-9F79-44BAF8980E00}" srcOrd="0" destOrd="0" presId="urn:microsoft.com/office/officeart/2005/8/layout/list1"/>
    <dgm:cxn modelId="{A2B423F6-3A98-4C03-A3D6-718401667630}" srcId="{5691A846-4AFF-4124-BDC6-405E004720EA}" destId="{04C5603B-D43A-4C12-B868-6AB513BDFB4C}" srcOrd="1" destOrd="0" parTransId="{FA5E481E-F4E9-43A0-BD6A-D36A0FB7F6AD}" sibTransId="{200A05A3-D156-486C-8DE7-932FFEEB7487}"/>
    <dgm:cxn modelId="{DE5424FD-4444-4A9B-8A40-870660AC8820}" type="presOf" srcId="{B69F77FA-D498-4F93-8A3E-E48FE6BFEFBA}" destId="{9AAEC499-7D80-4BE1-8EF0-3C0CFB364399}" srcOrd="0" destOrd="0" presId="urn:microsoft.com/office/officeart/2005/8/layout/list1"/>
    <dgm:cxn modelId="{63E6766B-53DC-4DEC-8A27-FCD0183E043E}" type="presParOf" srcId="{01D23383-6723-4B9B-82BE-C46ADD8ADB04}" destId="{5D78CE13-DFAE-42CF-914C-1EA53502BE9A}" srcOrd="0" destOrd="0" presId="urn:microsoft.com/office/officeart/2005/8/layout/list1"/>
    <dgm:cxn modelId="{EC09E16A-0C80-46BF-9052-F3A196B6BCBB}" type="presParOf" srcId="{5D78CE13-DFAE-42CF-914C-1EA53502BE9A}" destId="{9AAEC499-7D80-4BE1-8EF0-3C0CFB364399}" srcOrd="0" destOrd="0" presId="urn:microsoft.com/office/officeart/2005/8/layout/list1"/>
    <dgm:cxn modelId="{51C692BB-680B-4725-9973-ED47069D49F3}" type="presParOf" srcId="{5D78CE13-DFAE-42CF-914C-1EA53502BE9A}" destId="{F85BC12D-D4E6-4F51-90E1-57648AF6A4A5}" srcOrd="1" destOrd="0" presId="urn:microsoft.com/office/officeart/2005/8/layout/list1"/>
    <dgm:cxn modelId="{037988B9-B066-4EF6-B1A6-05E5253E7617}" type="presParOf" srcId="{01D23383-6723-4B9B-82BE-C46ADD8ADB04}" destId="{DDA14B1B-786B-4529-817D-6C6A8AA06E2C}" srcOrd="1" destOrd="0" presId="urn:microsoft.com/office/officeart/2005/8/layout/list1"/>
    <dgm:cxn modelId="{17B01876-4744-4E26-A50C-238FAEFA961C}" type="presParOf" srcId="{01D23383-6723-4B9B-82BE-C46ADD8ADB04}" destId="{B00E7067-4636-4A2E-9F79-44BAF8980E00}" srcOrd="2" destOrd="0" presId="urn:microsoft.com/office/officeart/2005/8/layout/list1"/>
    <dgm:cxn modelId="{00CF2F27-2A30-4353-BEDE-6889BEDB1044}" type="presParOf" srcId="{01D23383-6723-4B9B-82BE-C46ADD8ADB04}" destId="{41B54708-9F6B-40C3-B8D5-8D48D3616067}" srcOrd="3" destOrd="0" presId="urn:microsoft.com/office/officeart/2005/8/layout/list1"/>
    <dgm:cxn modelId="{B003C633-2935-4CD2-9914-7832F6A95456}" type="presParOf" srcId="{01D23383-6723-4B9B-82BE-C46ADD8ADB04}" destId="{6915E8A6-E0E4-45E5-A679-E01B90264470}" srcOrd="4" destOrd="0" presId="urn:microsoft.com/office/officeart/2005/8/layout/list1"/>
    <dgm:cxn modelId="{E99F6754-123B-4591-A3CC-8D3C789C4163}" type="presParOf" srcId="{6915E8A6-E0E4-45E5-A679-E01B90264470}" destId="{F85AEE74-6601-4C88-A874-33F741663826}" srcOrd="0" destOrd="0" presId="urn:microsoft.com/office/officeart/2005/8/layout/list1"/>
    <dgm:cxn modelId="{8CCE158B-D808-416B-A6AA-01702B76A4DC}" type="presParOf" srcId="{6915E8A6-E0E4-45E5-A679-E01B90264470}" destId="{AD31E924-9762-4FD7-B4E2-F87ABB671C12}" srcOrd="1" destOrd="0" presId="urn:microsoft.com/office/officeart/2005/8/layout/list1"/>
    <dgm:cxn modelId="{34083C55-51CD-4568-BE51-19994F15166D}" type="presParOf" srcId="{01D23383-6723-4B9B-82BE-C46ADD8ADB04}" destId="{84A1AF01-DC27-4FAD-8B36-DEF04C1456FA}" srcOrd="5" destOrd="0" presId="urn:microsoft.com/office/officeart/2005/8/layout/list1"/>
    <dgm:cxn modelId="{1F4CBB32-5EF9-43D8-BAE6-9CA8A886CB77}" type="presParOf" srcId="{01D23383-6723-4B9B-82BE-C46ADD8ADB04}" destId="{4DE49022-D2D1-4F26-928B-78D7BF8F5948}"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2C19E44-864D-455F-B741-7C9B242AA02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C8404D61-5326-4F45-9CEC-4CCBB5EA523C}">
      <dgm:prSet/>
      <dgm:spPr/>
      <dgm:t>
        <a:bodyPr/>
        <a:lstStyle/>
        <a:p>
          <a:pPr rtl="0"/>
          <a:r>
            <a:rPr lang="en-US" dirty="0"/>
            <a:t>DO&gt;1 mg/L</a:t>
          </a:r>
          <a:r>
            <a:rPr lang="zh-CN" dirty="0"/>
            <a:t>；</a:t>
          </a:r>
          <a:endParaRPr lang="en-US" dirty="0"/>
        </a:p>
      </dgm:t>
    </dgm:pt>
    <dgm:pt modelId="{4970D9C9-80D7-4B13-8D84-22420D7B22A4}" type="parTrans" cxnId="{BEE8176A-0B51-4642-B54C-2EDD1573C337}">
      <dgm:prSet/>
      <dgm:spPr/>
      <dgm:t>
        <a:bodyPr/>
        <a:lstStyle/>
        <a:p>
          <a:endParaRPr lang="zh-CN" altLang="en-US"/>
        </a:p>
      </dgm:t>
    </dgm:pt>
    <dgm:pt modelId="{91B6B62C-4CCC-427D-8A99-367BF7FDC6D1}" type="sibTrans" cxnId="{BEE8176A-0B51-4642-B54C-2EDD1573C337}">
      <dgm:prSet/>
      <dgm:spPr/>
      <dgm:t>
        <a:bodyPr/>
        <a:lstStyle/>
        <a:p>
          <a:endParaRPr lang="zh-CN" altLang="en-US"/>
        </a:p>
      </dgm:t>
    </dgm:pt>
    <dgm:pt modelId="{59310427-1000-4B8F-8832-36D6101F927C}">
      <dgm:prSet/>
      <dgm:spPr/>
      <dgm:t>
        <a:bodyPr/>
        <a:lstStyle/>
        <a:p>
          <a:pPr rtl="0"/>
          <a:r>
            <a:rPr lang="en-US" dirty="0"/>
            <a:t>20~30 ℃</a:t>
          </a:r>
          <a:r>
            <a:rPr lang="zh-CN" dirty="0"/>
            <a:t>；</a:t>
          </a:r>
          <a:endParaRPr lang="en-US" dirty="0"/>
        </a:p>
      </dgm:t>
    </dgm:pt>
    <dgm:pt modelId="{2D9C54FD-F0AD-4E5D-9D81-1F24B260BCC9}" type="parTrans" cxnId="{FB31DEEB-1B9C-43D4-BE1E-8D72ECFFF6E7}">
      <dgm:prSet/>
      <dgm:spPr/>
      <dgm:t>
        <a:bodyPr/>
        <a:lstStyle/>
        <a:p>
          <a:endParaRPr lang="zh-CN" altLang="en-US"/>
        </a:p>
      </dgm:t>
    </dgm:pt>
    <dgm:pt modelId="{9AEE94F1-9E69-425F-861B-7E5D2106FD8D}" type="sibTrans" cxnId="{FB31DEEB-1B9C-43D4-BE1E-8D72ECFFF6E7}">
      <dgm:prSet/>
      <dgm:spPr/>
      <dgm:t>
        <a:bodyPr/>
        <a:lstStyle/>
        <a:p>
          <a:endParaRPr lang="zh-CN" altLang="en-US"/>
        </a:p>
      </dgm:t>
    </dgm:pt>
    <dgm:pt modelId="{E2DF5083-2B89-4173-B26B-9311AF99BB8F}">
      <dgm:prSet/>
      <dgm:spPr/>
      <dgm:t>
        <a:bodyPr/>
        <a:lstStyle/>
        <a:p>
          <a:pPr rtl="0"/>
          <a:r>
            <a:rPr lang="en-US" dirty="0"/>
            <a:t>pH=8.0~8.4</a:t>
          </a:r>
          <a:r>
            <a:rPr lang="zh-CN" dirty="0"/>
            <a:t>，</a:t>
          </a:r>
          <a:r>
            <a:rPr lang="en-US" dirty="0"/>
            <a:t>7.1 g</a:t>
          </a:r>
          <a:r>
            <a:rPr lang="zh-CN" dirty="0"/>
            <a:t>碱度</a:t>
          </a:r>
          <a:r>
            <a:rPr lang="en-US" dirty="0"/>
            <a:t>/1g</a:t>
          </a:r>
          <a:r>
            <a:rPr lang="zh-CN" dirty="0"/>
            <a:t>氨氮；</a:t>
          </a:r>
          <a:endParaRPr lang="en-US" dirty="0"/>
        </a:p>
      </dgm:t>
    </dgm:pt>
    <dgm:pt modelId="{F5D942CE-B6BC-49FF-8EE7-036BCD253F92}" type="parTrans" cxnId="{63FF12B9-DCBD-45BD-BF4E-2F7EE1CC63C6}">
      <dgm:prSet/>
      <dgm:spPr/>
      <dgm:t>
        <a:bodyPr/>
        <a:lstStyle/>
        <a:p>
          <a:endParaRPr lang="zh-CN" altLang="en-US"/>
        </a:p>
      </dgm:t>
    </dgm:pt>
    <dgm:pt modelId="{4F4042CC-5840-4F69-9E1A-241E459CA496}" type="sibTrans" cxnId="{63FF12B9-DCBD-45BD-BF4E-2F7EE1CC63C6}">
      <dgm:prSet/>
      <dgm:spPr/>
      <dgm:t>
        <a:bodyPr/>
        <a:lstStyle/>
        <a:p>
          <a:endParaRPr lang="zh-CN" altLang="en-US"/>
        </a:p>
      </dgm:t>
    </dgm:pt>
    <dgm:pt modelId="{AB856686-16D4-4FC3-B8CA-33C7C058ADC4}">
      <dgm:prSet/>
      <dgm:spPr/>
      <dgm:t>
        <a:bodyPr/>
        <a:lstStyle/>
        <a:p>
          <a:pPr rtl="0"/>
          <a:r>
            <a:rPr lang="en-US" dirty="0"/>
            <a:t>SRT&gt;6 d</a:t>
          </a:r>
          <a:r>
            <a:rPr lang="zh-CN" dirty="0"/>
            <a:t>；</a:t>
          </a:r>
          <a:endParaRPr lang="en-US" dirty="0"/>
        </a:p>
      </dgm:t>
    </dgm:pt>
    <dgm:pt modelId="{9E6B3BE2-652D-4E1D-8F6A-13391EF9A3D3}" type="parTrans" cxnId="{47D7CF0F-A8BB-4786-8B2E-6C71E610D767}">
      <dgm:prSet/>
      <dgm:spPr/>
      <dgm:t>
        <a:bodyPr/>
        <a:lstStyle/>
        <a:p>
          <a:endParaRPr lang="zh-CN" altLang="en-US"/>
        </a:p>
      </dgm:t>
    </dgm:pt>
    <dgm:pt modelId="{88BC70B4-B1E8-4122-84C8-7EEEE67F7CC5}" type="sibTrans" cxnId="{47D7CF0F-A8BB-4786-8B2E-6C71E610D767}">
      <dgm:prSet/>
      <dgm:spPr/>
      <dgm:t>
        <a:bodyPr/>
        <a:lstStyle/>
        <a:p>
          <a:endParaRPr lang="zh-CN" altLang="en-US"/>
        </a:p>
      </dgm:t>
    </dgm:pt>
    <dgm:pt modelId="{93182134-6969-44B2-ADD3-23194169F3AB}">
      <dgm:prSet/>
      <dgm:spPr/>
      <dgm:t>
        <a:bodyPr/>
        <a:lstStyle/>
        <a:p>
          <a:pPr rtl="0"/>
          <a:r>
            <a:rPr lang="zh-CN" dirty="0"/>
            <a:t>无重金属等抑制物质。</a:t>
          </a:r>
          <a:endParaRPr lang="en-US" dirty="0"/>
        </a:p>
      </dgm:t>
    </dgm:pt>
    <dgm:pt modelId="{541028B5-7A8B-4DD6-9D29-D61254A4A450}" type="parTrans" cxnId="{D7AC74D9-26C9-42E2-B08B-369F3126E7D0}">
      <dgm:prSet/>
      <dgm:spPr/>
      <dgm:t>
        <a:bodyPr/>
        <a:lstStyle/>
        <a:p>
          <a:endParaRPr lang="zh-CN" altLang="en-US"/>
        </a:p>
      </dgm:t>
    </dgm:pt>
    <dgm:pt modelId="{FF298892-6A1E-4034-A4AE-9974F2B90DDA}" type="sibTrans" cxnId="{D7AC74D9-26C9-42E2-B08B-369F3126E7D0}">
      <dgm:prSet/>
      <dgm:spPr/>
      <dgm:t>
        <a:bodyPr/>
        <a:lstStyle/>
        <a:p>
          <a:endParaRPr lang="zh-CN" altLang="en-US"/>
        </a:p>
      </dgm:t>
    </dgm:pt>
    <dgm:pt modelId="{BFA4FE00-B493-4574-92C7-7A290A7B5811}" type="pres">
      <dgm:prSet presAssocID="{E2C19E44-864D-455F-B741-7C9B242AA026}" presName="linear" presStyleCnt="0">
        <dgm:presLayoutVars>
          <dgm:animLvl val="lvl"/>
          <dgm:resizeHandles val="exact"/>
        </dgm:presLayoutVars>
      </dgm:prSet>
      <dgm:spPr/>
    </dgm:pt>
    <dgm:pt modelId="{3F8C336F-FBF4-40E1-9BDF-9F16A7D6A730}" type="pres">
      <dgm:prSet presAssocID="{C8404D61-5326-4F45-9CEC-4CCBB5EA523C}" presName="parentText" presStyleLbl="node1" presStyleIdx="0" presStyleCnt="5">
        <dgm:presLayoutVars>
          <dgm:chMax val="0"/>
          <dgm:bulletEnabled val="1"/>
        </dgm:presLayoutVars>
      </dgm:prSet>
      <dgm:spPr/>
    </dgm:pt>
    <dgm:pt modelId="{EADE6BF7-2C7A-4DA9-A522-802F351E5AB3}" type="pres">
      <dgm:prSet presAssocID="{91B6B62C-4CCC-427D-8A99-367BF7FDC6D1}" presName="spacer" presStyleCnt="0"/>
      <dgm:spPr/>
    </dgm:pt>
    <dgm:pt modelId="{6D152DD7-08E0-41BD-8078-41F20F38A0BB}" type="pres">
      <dgm:prSet presAssocID="{59310427-1000-4B8F-8832-36D6101F927C}" presName="parentText" presStyleLbl="node1" presStyleIdx="1" presStyleCnt="5">
        <dgm:presLayoutVars>
          <dgm:chMax val="0"/>
          <dgm:bulletEnabled val="1"/>
        </dgm:presLayoutVars>
      </dgm:prSet>
      <dgm:spPr/>
    </dgm:pt>
    <dgm:pt modelId="{9F65163E-48C6-44D8-A82D-27A1C3D563BC}" type="pres">
      <dgm:prSet presAssocID="{9AEE94F1-9E69-425F-861B-7E5D2106FD8D}" presName="spacer" presStyleCnt="0"/>
      <dgm:spPr/>
    </dgm:pt>
    <dgm:pt modelId="{D6496A2A-F6A3-4891-8BEB-E85065944801}" type="pres">
      <dgm:prSet presAssocID="{E2DF5083-2B89-4173-B26B-9311AF99BB8F}" presName="parentText" presStyleLbl="node1" presStyleIdx="2" presStyleCnt="5">
        <dgm:presLayoutVars>
          <dgm:chMax val="0"/>
          <dgm:bulletEnabled val="1"/>
        </dgm:presLayoutVars>
      </dgm:prSet>
      <dgm:spPr/>
    </dgm:pt>
    <dgm:pt modelId="{40045AA5-B241-495F-9930-6F1139F93488}" type="pres">
      <dgm:prSet presAssocID="{4F4042CC-5840-4F69-9E1A-241E459CA496}" presName="spacer" presStyleCnt="0"/>
      <dgm:spPr/>
    </dgm:pt>
    <dgm:pt modelId="{5A5022B8-3F71-44FD-ACEE-5B072F5B447A}" type="pres">
      <dgm:prSet presAssocID="{AB856686-16D4-4FC3-B8CA-33C7C058ADC4}" presName="parentText" presStyleLbl="node1" presStyleIdx="3" presStyleCnt="5">
        <dgm:presLayoutVars>
          <dgm:chMax val="0"/>
          <dgm:bulletEnabled val="1"/>
        </dgm:presLayoutVars>
      </dgm:prSet>
      <dgm:spPr/>
    </dgm:pt>
    <dgm:pt modelId="{AB1FCF6C-20D6-4CFF-9CB8-28DCC1B009B4}" type="pres">
      <dgm:prSet presAssocID="{88BC70B4-B1E8-4122-84C8-7EEEE67F7CC5}" presName="spacer" presStyleCnt="0"/>
      <dgm:spPr/>
    </dgm:pt>
    <dgm:pt modelId="{511EB97D-AD3C-4A03-AC31-E95EC9E489B7}" type="pres">
      <dgm:prSet presAssocID="{93182134-6969-44B2-ADD3-23194169F3AB}" presName="parentText" presStyleLbl="node1" presStyleIdx="4" presStyleCnt="5">
        <dgm:presLayoutVars>
          <dgm:chMax val="0"/>
          <dgm:bulletEnabled val="1"/>
        </dgm:presLayoutVars>
      </dgm:prSet>
      <dgm:spPr/>
    </dgm:pt>
  </dgm:ptLst>
  <dgm:cxnLst>
    <dgm:cxn modelId="{02A58205-271C-4D3B-A098-2247FFF43E9F}" type="presOf" srcId="{C8404D61-5326-4F45-9CEC-4CCBB5EA523C}" destId="{3F8C336F-FBF4-40E1-9BDF-9F16A7D6A730}" srcOrd="0" destOrd="0" presId="urn:microsoft.com/office/officeart/2005/8/layout/vList2"/>
    <dgm:cxn modelId="{100F4E0A-76F1-4B78-870E-A0D0D27487A8}" type="presOf" srcId="{E2C19E44-864D-455F-B741-7C9B242AA026}" destId="{BFA4FE00-B493-4574-92C7-7A290A7B5811}" srcOrd="0" destOrd="0" presId="urn:microsoft.com/office/officeart/2005/8/layout/vList2"/>
    <dgm:cxn modelId="{47D7CF0F-A8BB-4786-8B2E-6C71E610D767}" srcId="{E2C19E44-864D-455F-B741-7C9B242AA026}" destId="{AB856686-16D4-4FC3-B8CA-33C7C058ADC4}" srcOrd="3" destOrd="0" parTransId="{9E6B3BE2-652D-4E1D-8F6A-13391EF9A3D3}" sibTransId="{88BC70B4-B1E8-4122-84C8-7EEEE67F7CC5}"/>
    <dgm:cxn modelId="{45E08131-1CDE-4CE8-9018-F768F38C98DF}" type="presOf" srcId="{59310427-1000-4B8F-8832-36D6101F927C}" destId="{6D152DD7-08E0-41BD-8078-41F20F38A0BB}" srcOrd="0" destOrd="0" presId="urn:microsoft.com/office/officeart/2005/8/layout/vList2"/>
    <dgm:cxn modelId="{9B58A039-FCF0-4E2F-9C65-B7BEAB8ECFBF}" type="presOf" srcId="{E2DF5083-2B89-4173-B26B-9311AF99BB8F}" destId="{D6496A2A-F6A3-4891-8BEB-E85065944801}" srcOrd="0" destOrd="0" presId="urn:microsoft.com/office/officeart/2005/8/layout/vList2"/>
    <dgm:cxn modelId="{F1CD7044-7410-4179-B457-22430F725F00}" type="presOf" srcId="{AB856686-16D4-4FC3-B8CA-33C7C058ADC4}" destId="{5A5022B8-3F71-44FD-ACEE-5B072F5B447A}" srcOrd="0" destOrd="0" presId="urn:microsoft.com/office/officeart/2005/8/layout/vList2"/>
    <dgm:cxn modelId="{BEE8176A-0B51-4642-B54C-2EDD1573C337}" srcId="{E2C19E44-864D-455F-B741-7C9B242AA026}" destId="{C8404D61-5326-4F45-9CEC-4CCBB5EA523C}" srcOrd="0" destOrd="0" parTransId="{4970D9C9-80D7-4B13-8D84-22420D7B22A4}" sibTransId="{91B6B62C-4CCC-427D-8A99-367BF7FDC6D1}"/>
    <dgm:cxn modelId="{63FF12B9-DCBD-45BD-BF4E-2F7EE1CC63C6}" srcId="{E2C19E44-864D-455F-B741-7C9B242AA026}" destId="{E2DF5083-2B89-4173-B26B-9311AF99BB8F}" srcOrd="2" destOrd="0" parTransId="{F5D942CE-B6BC-49FF-8EE7-036BCD253F92}" sibTransId="{4F4042CC-5840-4F69-9E1A-241E459CA496}"/>
    <dgm:cxn modelId="{D7AC74D9-26C9-42E2-B08B-369F3126E7D0}" srcId="{E2C19E44-864D-455F-B741-7C9B242AA026}" destId="{93182134-6969-44B2-ADD3-23194169F3AB}" srcOrd="4" destOrd="0" parTransId="{541028B5-7A8B-4DD6-9D29-D61254A4A450}" sibTransId="{FF298892-6A1E-4034-A4AE-9974F2B90DDA}"/>
    <dgm:cxn modelId="{FB31DEEB-1B9C-43D4-BE1E-8D72ECFFF6E7}" srcId="{E2C19E44-864D-455F-B741-7C9B242AA026}" destId="{59310427-1000-4B8F-8832-36D6101F927C}" srcOrd="1" destOrd="0" parTransId="{2D9C54FD-F0AD-4E5D-9D81-1F24B260BCC9}" sibTransId="{9AEE94F1-9E69-425F-861B-7E5D2106FD8D}"/>
    <dgm:cxn modelId="{CDFCBDF9-A179-4A63-90D2-EE0076EAA6D4}" type="presOf" srcId="{93182134-6969-44B2-ADD3-23194169F3AB}" destId="{511EB97D-AD3C-4A03-AC31-E95EC9E489B7}" srcOrd="0" destOrd="0" presId="urn:microsoft.com/office/officeart/2005/8/layout/vList2"/>
    <dgm:cxn modelId="{F1066D60-84DC-4965-8937-5D13899373FF}" type="presParOf" srcId="{BFA4FE00-B493-4574-92C7-7A290A7B5811}" destId="{3F8C336F-FBF4-40E1-9BDF-9F16A7D6A730}" srcOrd="0" destOrd="0" presId="urn:microsoft.com/office/officeart/2005/8/layout/vList2"/>
    <dgm:cxn modelId="{FD895BEF-7398-4346-990E-05DD48086770}" type="presParOf" srcId="{BFA4FE00-B493-4574-92C7-7A290A7B5811}" destId="{EADE6BF7-2C7A-4DA9-A522-802F351E5AB3}" srcOrd="1" destOrd="0" presId="urn:microsoft.com/office/officeart/2005/8/layout/vList2"/>
    <dgm:cxn modelId="{20A59CAB-36F6-4945-807C-3B5D93416F80}" type="presParOf" srcId="{BFA4FE00-B493-4574-92C7-7A290A7B5811}" destId="{6D152DD7-08E0-41BD-8078-41F20F38A0BB}" srcOrd="2" destOrd="0" presId="urn:microsoft.com/office/officeart/2005/8/layout/vList2"/>
    <dgm:cxn modelId="{54120690-202E-49AA-93A8-4B627E521824}" type="presParOf" srcId="{BFA4FE00-B493-4574-92C7-7A290A7B5811}" destId="{9F65163E-48C6-44D8-A82D-27A1C3D563BC}" srcOrd="3" destOrd="0" presId="urn:microsoft.com/office/officeart/2005/8/layout/vList2"/>
    <dgm:cxn modelId="{521143F6-84B3-42E1-8571-3A5BFA920C63}" type="presParOf" srcId="{BFA4FE00-B493-4574-92C7-7A290A7B5811}" destId="{D6496A2A-F6A3-4891-8BEB-E85065944801}" srcOrd="4" destOrd="0" presId="urn:microsoft.com/office/officeart/2005/8/layout/vList2"/>
    <dgm:cxn modelId="{ADAC5EA6-E547-4D2B-910C-0DB73D31A126}" type="presParOf" srcId="{BFA4FE00-B493-4574-92C7-7A290A7B5811}" destId="{40045AA5-B241-495F-9930-6F1139F93488}" srcOrd="5" destOrd="0" presId="urn:microsoft.com/office/officeart/2005/8/layout/vList2"/>
    <dgm:cxn modelId="{8C459D61-D305-44C3-AB80-8195CE0AAF55}" type="presParOf" srcId="{BFA4FE00-B493-4574-92C7-7A290A7B5811}" destId="{5A5022B8-3F71-44FD-ACEE-5B072F5B447A}" srcOrd="6" destOrd="0" presId="urn:microsoft.com/office/officeart/2005/8/layout/vList2"/>
    <dgm:cxn modelId="{E62C7DE7-DFDC-42A2-85AC-BBE80EAEADC3}" type="presParOf" srcId="{BFA4FE00-B493-4574-92C7-7A290A7B5811}" destId="{AB1FCF6C-20D6-4CFF-9CB8-28DCC1B009B4}" srcOrd="7" destOrd="0" presId="urn:microsoft.com/office/officeart/2005/8/layout/vList2"/>
    <dgm:cxn modelId="{7992038E-5070-4899-96DA-6F8A07B6662E}" type="presParOf" srcId="{BFA4FE00-B493-4574-92C7-7A290A7B5811}" destId="{511EB97D-AD3C-4A03-AC31-E95EC9E489B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BCD6B6F-AE1F-49EA-8162-53EBEF5C6578}" type="doc">
      <dgm:prSet loTypeId="urn:microsoft.com/office/officeart/2005/8/layout/vList2" loCatId="list" qsTypeId="urn:microsoft.com/office/officeart/2005/8/quickstyle/3d2#1" qsCatId="3D" csTypeId="urn:microsoft.com/office/officeart/2005/8/colors/accent1_2" csCatId="accent1" phldr="1"/>
      <dgm:spPr/>
      <dgm:t>
        <a:bodyPr/>
        <a:lstStyle/>
        <a:p>
          <a:endParaRPr lang="zh-CN" altLang="en-US"/>
        </a:p>
      </dgm:t>
    </dgm:pt>
    <dgm:pt modelId="{2538A34B-E80F-46A5-848B-F255A0756C89}">
      <dgm:prSet/>
      <dgm:spPr/>
      <dgm:t>
        <a:bodyPr/>
        <a:lstStyle/>
        <a:p>
          <a:pPr rtl="0"/>
          <a:r>
            <a:rPr lang="zh-CN" dirty="0"/>
            <a:t>反硝化反应</a:t>
          </a:r>
          <a:r>
            <a:rPr lang="zh-CN" altLang="en-US" dirty="0"/>
            <a:t>：</a:t>
          </a:r>
          <a:r>
            <a:rPr lang="zh-CN" dirty="0"/>
            <a:t>硝酸氮和亚硝酸氮在反硝化菌的作用下，被还原为气态氮的过程；</a:t>
          </a:r>
        </a:p>
      </dgm:t>
    </dgm:pt>
    <dgm:pt modelId="{6AA63126-B12F-4650-A5D6-C08A95BE1258}" type="parTrans" cxnId="{ADE51C88-5FCD-4D18-BB41-654DB73AF3D9}">
      <dgm:prSet/>
      <dgm:spPr/>
      <dgm:t>
        <a:bodyPr/>
        <a:lstStyle/>
        <a:p>
          <a:endParaRPr lang="zh-CN" altLang="en-US"/>
        </a:p>
      </dgm:t>
    </dgm:pt>
    <dgm:pt modelId="{BEEC7BCE-CFFD-44C8-995B-F7DE9F53AE49}" type="sibTrans" cxnId="{ADE51C88-5FCD-4D18-BB41-654DB73AF3D9}">
      <dgm:prSet/>
      <dgm:spPr/>
      <dgm:t>
        <a:bodyPr/>
        <a:lstStyle/>
        <a:p>
          <a:endParaRPr lang="zh-CN" altLang="en-US"/>
        </a:p>
      </dgm:t>
    </dgm:pt>
    <dgm:pt modelId="{F6F5A475-6696-4A0E-ACA7-C972633DB19B}">
      <dgm:prSet/>
      <dgm:spPr/>
      <dgm:t>
        <a:bodyPr/>
        <a:lstStyle/>
        <a:p>
          <a:pPr rtl="0"/>
          <a:r>
            <a:rPr lang="zh-CN" dirty="0"/>
            <a:t>反硝化菌</a:t>
          </a:r>
          <a:r>
            <a:rPr lang="zh-CN" altLang="en-US" dirty="0"/>
            <a:t>：</a:t>
          </a:r>
          <a:r>
            <a:rPr lang="zh-CN" dirty="0"/>
            <a:t>属于异养型兼性厌氧菌，在厌氧条件下营厌氧呼吸，以硝酸氮为电子受体，以有机物为电子供体。</a:t>
          </a:r>
        </a:p>
      </dgm:t>
    </dgm:pt>
    <dgm:pt modelId="{98D38FF8-F13D-482C-91EC-31A46F4B23D9}" type="parTrans" cxnId="{C4AA21AD-6D23-4F5C-9103-BD8E98CDE4A9}">
      <dgm:prSet/>
      <dgm:spPr/>
      <dgm:t>
        <a:bodyPr/>
        <a:lstStyle/>
        <a:p>
          <a:endParaRPr lang="zh-CN" altLang="en-US"/>
        </a:p>
      </dgm:t>
    </dgm:pt>
    <dgm:pt modelId="{C1D8FF45-DCA0-4E98-95C9-D912FD007D93}" type="sibTrans" cxnId="{C4AA21AD-6D23-4F5C-9103-BD8E98CDE4A9}">
      <dgm:prSet/>
      <dgm:spPr/>
      <dgm:t>
        <a:bodyPr/>
        <a:lstStyle/>
        <a:p>
          <a:endParaRPr lang="zh-CN" altLang="en-US"/>
        </a:p>
      </dgm:t>
    </dgm:pt>
    <dgm:pt modelId="{DCFE410B-3D32-4602-AAB7-D118CA5B935B}" type="pres">
      <dgm:prSet presAssocID="{8BCD6B6F-AE1F-49EA-8162-53EBEF5C6578}" presName="linear" presStyleCnt="0">
        <dgm:presLayoutVars>
          <dgm:animLvl val="lvl"/>
          <dgm:resizeHandles val="exact"/>
        </dgm:presLayoutVars>
      </dgm:prSet>
      <dgm:spPr/>
    </dgm:pt>
    <dgm:pt modelId="{C395305E-E772-4DD1-8EA7-76AE7200D6AB}" type="pres">
      <dgm:prSet presAssocID="{2538A34B-E80F-46A5-848B-F255A0756C89}" presName="parentText" presStyleLbl="node1" presStyleIdx="0" presStyleCnt="2">
        <dgm:presLayoutVars>
          <dgm:chMax val="0"/>
          <dgm:bulletEnabled val="1"/>
        </dgm:presLayoutVars>
      </dgm:prSet>
      <dgm:spPr/>
    </dgm:pt>
    <dgm:pt modelId="{B253CA86-5045-4FBC-8C80-5AC00AE46F74}" type="pres">
      <dgm:prSet presAssocID="{BEEC7BCE-CFFD-44C8-995B-F7DE9F53AE49}" presName="spacer" presStyleCnt="0"/>
      <dgm:spPr/>
    </dgm:pt>
    <dgm:pt modelId="{EE21248A-CCC4-499B-B6F7-4B3A108830ED}" type="pres">
      <dgm:prSet presAssocID="{F6F5A475-6696-4A0E-ACA7-C972633DB19B}" presName="parentText" presStyleLbl="node1" presStyleIdx="1" presStyleCnt="2">
        <dgm:presLayoutVars>
          <dgm:chMax val="0"/>
          <dgm:bulletEnabled val="1"/>
        </dgm:presLayoutVars>
      </dgm:prSet>
      <dgm:spPr/>
    </dgm:pt>
  </dgm:ptLst>
  <dgm:cxnLst>
    <dgm:cxn modelId="{7EBC8516-F0C0-4688-94D6-A6B91D24B32B}" type="presOf" srcId="{F6F5A475-6696-4A0E-ACA7-C972633DB19B}" destId="{EE21248A-CCC4-499B-B6F7-4B3A108830ED}" srcOrd="0" destOrd="0" presId="urn:microsoft.com/office/officeart/2005/8/layout/vList2"/>
    <dgm:cxn modelId="{ADE51C88-5FCD-4D18-BB41-654DB73AF3D9}" srcId="{8BCD6B6F-AE1F-49EA-8162-53EBEF5C6578}" destId="{2538A34B-E80F-46A5-848B-F255A0756C89}" srcOrd="0" destOrd="0" parTransId="{6AA63126-B12F-4650-A5D6-C08A95BE1258}" sibTransId="{BEEC7BCE-CFFD-44C8-995B-F7DE9F53AE49}"/>
    <dgm:cxn modelId="{C4AA21AD-6D23-4F5C-9103-BD8E98CDE4A9}" srcId="{8BCD6B6F-AE1F-49EA-8162-53EBEF5C6578}" destId="{F6F5A475-6696-4A0E-ACA7-C972633DB19B}" srcOrd="1" destOrd="0" parTransId="{98D38FF8-F13D-482C-91EC-31A46F4B23D9}" sibTransId="{C1D8FF45-DCA0-4E98-95C9-D912FD007D93}"/>
    <dgm:cxn modelId="{CB789AB7-34CC-4334-A296-0839778E1E31}" type="presOf" srcId="{2538A34B-E80F-46A5-848B-F255A0756C89}" destId="{C395305E-E772-4DD1-8EA7-76AE7200D6AB}" srcOrd="0" destOrd="0" presId="urn:microsoft.com/office/officeart/2005/8/layout/vList2"/>
    <dgm:cxn modelId="{830115C3-9895-4152-99EA-CF0DC68BA34F}" type="presOf" srcId="{8BCD6B6F-AE1F-49EA-8162-53EBEF5C6578}" destId="{DCFE410B-3D32-4602-AAB7-D118CA5B935B}" srcOrd="0" destOrd="0" presId="urn:microsoft.com/office/officeart/2005/8/layout/vList2"/>
    <dgm:cxn modelId="{58FFA49E-93FB-44B4-8926-E91C04CFC228}" type="presParOf" srcId="{DCFE410B-3D32-4602-AAB7-D118CA5B935B}" destId="{C395305E-E772-4DD1-8EA7-76AE7200D6AB}" srcOrd="0" destOrd="0" presId="urn:microsoft.com/office/officeart/2005/8/layout/vList2"/>
    <dgm:cxn modelId="{AB48114D-7754-4AE6-A995-818555AEE7AF}" type="presParOf" srcId="{DCFE410B-3D32-4602-AAB7-D118CA5B935B}" destId="{B253CA86-5045-4FBC-8C80-5AC00AE46F74}" srcOrd="1" destOrd="0" presId="urn:microsoft.com/office/officeart/2005/8/layout/vList2"/>
    <dgm:cxn modelId="{BCD1366E-D323-44AB-A72F-25A4AE7962E1}" type="presParOf" srcId="{DCFE410B-3D32-4602-AAB7-D118CA5B935B}" destId="{EE21248A-CCC4-499B-B6F7-4B3A108830E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BC8655F-491D-4012-B3BA-EDF73FD97D04}"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zh-CN" altLang="en-US"/>
        </a:p>
      </dgm:t>
    </dgm:pt>
    <dgm:pt modelId="{2BE35161-FC94-457D-8D50-32F0D27AEF63}">
      <dgm:prSet/>
      <dgm:spPr/>
      <dgm:t>
        <a:bodyPr/>
        <a:lstStyle/>
        <a:p>
          <a:pPr rtl="0"/>
          <a:r>
            <a:rPr lang="zh-CN" dirty="0"/>
            <a:t>在反硝化反应过程中，硝酸氮通过反硝化菌的代谢活动，可能有两种转化途径：</a:t>
          </a:r>
        </a:p>
      </dgm:t>
    </dgm:pt>
    <dgm:pt modelId="{B632DC42-8F99-41D0-85BA-BB2E3B60F7A9}" type="parTrans" cxnId="{8E52043F-E334-4784-BADF-AF73DDCA53DA}">
      <dgm:prSet/>
      <dgm:spPr/>
      <dgm:t>
        <a:bodyPr/>
        <a:lstStyle/>
        <a:p>
          <a:endParaRPr lang="zh-CN" altLang="en-US"/>
        </a:p>
      </dgm:t>
    </dgm:pt>
    <dgm:pt modelId="{08D5FA44-8228-4C46-AEC0-E0D564FF3659}" type="sibTrans" cxnId="{8E52043F-E334-4784-BADF-AF73DDCA53DA}">
      <dgm:prSet/>
      <dgm:spPr/>
      <dgm:t>
        <a:bodyPr/>
        <a:lstStyle/>
        <a:p>
          <a:endParaRPr lang="zh-CN" altLang="en-US"/>
        </a:p>
      </dgm:t>
    </dgm:pt>
    <dgm:pt modelId="{05184148-251B-4A7F-A2A7-24BE7C894FB8}">
      <dgm:prSet/>
      <dgm:spPr/>
      <dgm:t>
        <a:bodyPr/>
        <a:lstStyle/>
        <a:p>
          <a:pPr rtl="0"/>
          <a:r>
            <a:rPr lang="zh-CN" dirty="0"/>
            <a:t>同化反硝化（合成），最终形成有机氮化合物，成为菌体的组成部分；</a:t>
          </a:r>
        </a:p>
      </dgm:t>
    </dgm:pt>
    <dgm:pt modelId="{6079F64A-6EFB-43E8-9290-58DED5FE955A}" type="parTrans" cxnId="{5F3B2C40-97C9-4286-A2A0-E20AA2427CDA}">
      <dgm:prSet/>
      <dgm:spPr/>
      <dgm:t>
        <a:bodyPr/>
        <a:lstStyle/>
        <a:p>
          <a:endParaRPr lang="zh-CN" altLang="en-US"/>
        </a:p>
      </dgm:t>
    </dgm:pt>
    <dgm:pt modelId="{9ECDB0E9-294F-460F-8D98-78D0BBAEECB8}" type="sibTrans" cxnId="{5F3B2C40-97C9-4286-A2A0-E20AA2427CDA}">
      <dgm:prSet/>
      <dgm:spPr/>
      <dgm:t>
        <a:bodyPr/>
        <a:lstStyle/>
        <a:p>
          <a:endParaRPr lang="zh-CN" altLang="en-US"/>
        </a:p>
      </dgm:t>
    </dgm:pt>
    <dgm:pt modelId="{5A479405-7699-4477-9846-85A194A7F1E8}">
      <dgm:prSet/>
      <dgm:spPr/>
      <dgm:t>
        <a:bodyPr/>
        <a:lstStyle/>
        <a:p>
          <a:pPr rtl="0"/>
          <a:r>
            <a:rPr lang="zh-CN" dirty="0"/>
            <a:t>异化反硝化（分解），最终产物是气态氮。</a:t>
          </a:r>
        </a:p>
      </dgm:t>
    </dgm:pt>
    <dgm:pt modelId="{2E0565B0-F7D7-4E22-9891-8E3E86A45EF8}" type="parTrans" cxnId="{788EE338-6E17-49D9-AD81-74A12717867D}">
      <dgm:prSet/>
      <dgm:spPr/>
      <dgm:t>
        <a:bodyPr/>
        <a:lstStyle/>
        <a:p>
          <a:endParaRPr lang="zh-CN" altLang="en-US"/>
        </a:p>
      </dgm:t>
    </dgm:pt>
    <dgm:pt modelId="{6A53855B-8AEF-482A-B136-A4828CEBBBE6}" type="sibTrans" cxnId="{788EE338-6E17-49D9-AD81-74A12717867D}">
      <dgm:prSet/>
      <dgm:spPr/>
      <dgm:t>
        <a:bodyPr/>
        <a:lstStyle/>
        <a:p>
          <a:endParaRPr lang="zh-CN" altLang="en-US"/>
        </a:p>
      </dgm:t>
    </dgm:pt>
    <dgm:pt modelId="{254684C9-E970-45E7-80B7-E241A002A9A4}" type="pres">
      <dgm:prSet presAssocID="{EBC8655F-491D-4012-B3BA-EDF73FD97D04}" presName="Name0" presStyleCnt="0">
        <dgm:presLayoutVars>
          <dgm:dir/>
          <dgm:animLvl val="lvl"/>
          <dgm:resizeHandles val="exact"/>
        </dgm:presLayoutVars>
      </dgm:prSet>
      <dgm:spPr/>
    </dgm:pt>
    <dgm:pt modelId="{46C5B8CD-4B83-46D8-9D19-371B7972A2CE}" type="pres">
      <dgm:prSet presAssocID="{2BE35161-FC94-457D-8D50-32F0D27AEF63}" presName="linNode" presStyleCnt="0"/>
      <dgm:spPr/>
    </dgm:pt>
    <dgm:pt modelId="{CE70D3EF-DE4C-46FA-9F86-81C23E19F637}" type="pres">
      <dgm:prSet presAssocID="{2BE35161-FC94-457D-8D50-32F0D27AEF63}" presName="parentText" presStyleLbl="node1" presStyleIdx="0" presStyleCnt="1">
        <dgm:presLayoutVars>
          <dgm:chMax val="1"/>
          <dgm:bulletEnabled val="1"/>
        </dgm:presLayoutVars>
      </dgm:prSet>
      <dgm:spPr/>
    </dgm:pt>
    <dgm:pt modelId="{B3E0A948-5CAD-4F6E-8FE0-10E8E92FE9C0}" type="pres">
      <dgm:prSet presAssocID="{2BE35161-FC94-457D-8D50-32F0D27AEF63}" presName="descendantText" presStyleLbl="alignAccFollowNode1" presStyleIdx="0" presStyleCnt="1">
        <dgm:presLayoutVars>
          <dgm:bulletEnabled val="1"/>
        </dgm:presLayoutVars>
      </dgm:prSet>
      <dgm:spPr/>
    </dgm:pt>
  </dgm:ptLst>
  <dgm:cxnLst>
    <dgm:cxn modelId="{33F4F61A-17A7-4EE9-9895-BAAA6C559FEB}" type="presOf" srcId="{5A479405-7699-4477-9846-85A194A7F1E8}" destId="{B3E0A948-5CAD-4F6E-8FE0-10E8E92FE9C0}" srcOrd="0" destOrd="1" presId="urn:microsoft.com/office/officeart/2005/8/layout/vList5"/>
    <dgm:cxn modelId="{EBD67C20-7313-4AEE-A895-1AB2736D4753}" type="presOf" srcId="{2BE35161-FC94-457D-8D50-32F0D27AEF63}" destId="{CE70D3EF-DE4C-46FA-9F86-81C23E19F637}" srcOrd="0" destOrd="0" presId="urn:microsoft.com/office/officeart/2005/8/layout/vList5"/>
    <dgm:cxn modelId="{788EE338-6E17-49D9-AD81-74A12717867D}" srcId="{2BE35161-FC94-457D-8D50-32F0D27AEF63}" destId="{5A479405-7699-4477-9846-85A194A7F1E8}" srcOrd="1" destOrd="0" parTransId="{2E0565B0-F7D7-4E22-9891-8E3E86A45EF8}" sibTransId="{6A53855B-8AEF-482A-B136-A4828CEBBBE6}"/>
    <dgm:cxn modelId="{8E52043F-E334-4784-BADF-AF73DDCA53DA}" srcId="{EBC8655F-491D-4012-B3BA-EDF73FD97D04}" destId="{2BE35161-FC94-457D-8D50-32F0D27AEF63}" srcOrd="0" destOrd="0" parTransId="{B632DC42-8F99-41D0-85BA-BB2E3B60F7A9}" sibTransId="{08D5FA44-8228-4C46-AEC0-E0D564FF3659}"/>
    <dgm:cxn modelId="{5F3B2C40-97C9-4286-A2A0-E20AA2427CDA}" srcId="{2BE35161-FC94-457D-8D50-32F0D27AEF63}" destId="{05184148-251B-4A7F-A2A7-24BE7C894FB8}" srcOrd="0" destOrd="0" parTransId="{6079F64A-6EFB-43E8-9290-58DED5FE955A}" sibTransId="{9ECDB0E9-294F-460F-8D98-78D0BBAEECB8}"/>
    <dgm:cxn modelId="{8CA3A355-B19C-4884-84A3-B2F249315A4E}" type="presOf" srcId="{EBC8655F-491D-4012-B3BA-EDF73FD97D04}" destId="{254684C9-E970-45E7-80B7-E241A002A9A4}" srcOrd="0" destOrd="0" presId="urn:microsoft.com/office/officeart/2005/8/layout/vList5"/>
    <dgm:cxn modelId="{CABAFCD6-78C7-43A5-8993-19BC3F5F2BA7}" type="presOf" srcId="{05184148-251B-4A7F-A2A7-24BE7C894FB8}" destId="{B3E0A948-5CAD-4F6E-8FE0-10E8E92FE9C0}" srcOrd="0" destOrd="0" presId="urn:microsoft.com/office/officeart/2005/8/layout/vList5"/>
    <dgm:cxn modelId="{E021B2B4-FEE6-497D-AE4F-8D03D8D7FD17}" type="presParOf" srcId="{254684C9-E970-45E7-80B7-E241A002A9A4}" destId="{46C5B8CD-4B83-46D8-9D19-371B7972A2CE}" srcOrd="0" destOrd="0" presId="urn:microsoft.com/office/officeart/2005/8/layout/vList5"/>
    <dgm:cxn modelId="{EB4D39FC-B6E9-47EF-B663-AF3953D35CCD}" type="presParOf" srcId="{46C5B8CD-4B83-46D8-9D19-371B7972A2CE}" destId="{CE70D3EF-DE4C-46FA-9F86-81C23E19F637}" srcOrd="0" destOrd="0" presId="urn:microsoft.com/office/officeart/2005/8/layout/vList5"/>
    <dgm:cxn modelId="{9009189D-7F18-405F-B835-579969506A2C}" type="presParOf" srcId="{46C5B8CD-4B83-46D8-9D19-371B7972A2CE}" destId="{B3E0A948-5CAD-4F6E-8FE0-10E8E92FE9C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23CBDA-5F2C-473D-B035-8CB0415260EC}" type="doc">
      <dgm:prSet loTypeId="urn:microsoft.com/office/officeart/2005/8/layout/vList2" loCatId="list" qsTypeId="urn:microsoft.com/office/officeart/2005/8/quickstyle/simple4" qsCatId="simple" csTypeId="urn:microsoft.com/office/officeart/2005/8/colors/colorful1#1" csCatId="colorful"/>
      <dgm:spPr/>
      <dgm:t>
        <a:bodyPr/>
        <a:lstStyle/>
        <a:p>
          <a:endParaRPr lang="zh-CN" altLang="en-US"/>
        </a:p>
      </dgm:t>
    </dgm:pt>
    <dgm:pt modelId="{5AA38E76-060E-4EC9-A1C4-6ACB9D494E7C}">
      <dgm:prSet/>
      <dgm:spPr/>
      <dgm:t>
        <a:bodyPr/>
        <a:lstStyle/>
        <a:p>
          <a:pPr rtl="0"/>
          <a:r>
            <a:rPr lang="zh-CN" dirty="0"/>
            <a:t>去除处理水中残存的悬浮物（包括活性污泥颗粒），脱色除臭，使水进一步得到澄清；</a:t>
          </a:r>
        </a:p>
      </dgm:t>
    </dgm:pt>
    <dgm:pt modelId="{55FB70C1-F74F-4667-ABBD-1BFBC806ED1F}" type="parTrans" cxnId="{8985848F-B7E5-414C-BFAC-B83B42D0E16C}">
      <dgm:prSet/>
      <dgm:spPr/>
      <dgm:t>
        <a:bodyPr/>
        <a:lstStyle/>
        <a:p>
          <a:endParaRPr lang="zh-CN" altLang="en-US"/>
        </a:p>
      </dgm:t>
    </dgm:pt>
    <dgm:pt modelId="{FDD80AC0-11A6-42CB-B805-DC87473BE8E0}" type="sibTrans" cxnId="{8985848F-B7E5-414C-BFAC-B83B42D0E16C}">
      <dgm:prSet/>
      <dgm:spPr/>
      <dgm:t>
        <a:bodyPr/>
        <a:lstStyle/>
        <a:p>
          <a:endParaRPr lang="zh-CN" altLang="en-US"/>
        </a:p>
      </dgm:t>
    </dgm:pt>
    <dgm:pt modelId="{4C78C124-BA14-40AA-B86C-00250D84E130}">
      <dgm:prSet/>
      <dgm:spPr/>
      <dgm:t>
        <a:bodyPr/>
        <a:lstStyle/>
        <a:p>
          <a:pPr rtl="0"/>
          <a:r>
            <a:rPr lang="zh-CN" dirty="0"/>
            <a:t>进一步降低</a:t>
          </a:r>
          <a:r>
            <a:rPr lang="en-US" dirty="0"/>
            <a:t>BOD</a:t>
          </a:r>
          <a:r>
            <a:rPr lang="en-US" baseline="-25000" dirty="0"/>
            <a:t>5</a:t>
          </a:r>
          <a:r>
            <a:rPr lang="zh-CN" dirty="0"/>
            <a:t>、</a:t>
          </a:r>
          <a:r>
            <a:rPr lang="en-US" dirty="0"/>
            <a:t>COD</a:t>
          </a:r>
          <a:r>
            <a:rPr lang="zh-CN" dirty="0"/>
            <a:t>、</a:t>
          </a:r>
          <a:r>
            <a:rPr lang="en-US" dirty="0"/>
            <a:t>TOC</a:t>
          </a:r>
          <a:r>
            <a:rPr lang="zh-CN" dirty="0"/>
            <a:t>等指标，使水进一步稳定；</a:t>
          </a:r>
        </a:p>
      </dgm:t>
    </dgm:pt>
    <dgm:pt modelId="{59946C88-1D3B-4F97-A841-1BCC36B04108}" type="parTrans" cxnId="{8FECE759-2C13-4CE1-8E54-B49A8C8AEEF2}">
      <dgm:prSet/>
      <dgm:spPr/>
      <dgm:t>
        <a:bodyPr/>
        <a:lstStyle/>
        <a:p>
          <a:endParaRPr lang="zh-CN" altLang="en-US"/>
        </a:p>
      </dgm:t>
    </dgm:pt>
    <dgm:pt modelId="{099BB565-88A4-4050-8CA8-918D0211B394}" type="sibTrans" cxnId="{8FECE759-2C13-4CE1-8E54-B49A8C8AEEF2}">
      <dgm:prSet/>
      <dgm:spPr/>
      <dgm:t>
        <a:bodyPr/>
        <a:lstStyle/>
        <a:p>
          <a:endParaRPr lang="zh-CN" altLang="en-US"/>
        </a:p>
      </dgm:t>
    </dgm:pt>
    <dgm:pt modelId="{22270360-CA51-4616-A311-16E14F525352}">
      <dgm:prSet/>
      <dgm:spPr/>
      <dgm:t>
        <a:bodyPr/>
        <a:lstStyle/>
        <a:p>
          <a:pPr rtl="0"/>
          <a:r>
            <a:rPr lang="zh-CN" dirty="0"/>
            <a:t>脱氮除磷，消除能够导致水体富营养化的因素；</a:t>
          </a:r>
        </a:p>
      </dgm:t>
    </dgm:pt>
    <dgm:pt modelId="{E7E3D5ED-CEAB-496E-8B23-DDB317448DFA}" type="parTrans" cxnId="{A039B761-1E3C-4331-95FB-54340A5524F5}">
      <dgm:prSet/>
      <dgm:spPr/>
      <dgm:t>
        <a:bodyPr/>
        <a:lstStyle/>
        <a:p>
          <a:endParaRPr lang="zh-CN" altLang="en-US"/>
        </a:p>
      </dgm:t>
    </dgm:pt>
    <dgm:pt modelId="{1A1CD049-420C-46B3-B5EC-494289C480F6}" type="sibTrans" cxnId="{A039B761-1E3C-4331-95FB-54340A5524F5}">
      <dgm:prSet/>
      <dgm:spPr/>
      <dgm:t>
        <a:bodyPr/>
        <a:lstStyle/>
        <a:p>
          <a:endParaRPr lang="zh-CN" altLang="en-US"/>
        </a:p>
      </dgm:t>
    </dgm:pt>
    <dgm:pt modelId="{D2EDCFDF-FDE4-43BD-8844-A3A96119A6A3}">
      <dgm:prSet/>
      <dgm:spPr/>
      <dgm:t>
        <a:bodyPr/>
        <a:lstStyle/>
        <a:p>
          <a:pPr rtl="0"/>
          <a:r>
            <a:rPr lang="zh-CN" dirty="0"/>
            <a:t>消毒杀菌，去除水中的有毒有害物质。</a:t>
          </a:r>
        </a:p>
      </dgm:t>
    </dgm:pt>
    <dgm:pt modelId="{FFFADADB-4EDA-4375-8D92-273198AC73AA}" type="parTrans" cxnId="{172CEC9D-988E-4077-8756-A75EBEFBF058}">
      <dgm:prSet/>
      <dgm:spPr/>
      <dgm:t>
        <a:bodyPr/>
        <a:lstStyle/>
        <a:p>
          <a:endParaRPr lang="zh-CN" altLang="en-US"/>
        </a:p>
      </dgm:t>
    </dgm:pt>
    <dgm:pt modelId="{0E9CE2C6-967A-4C12-9D6E-D0C717A16BC9}" type="sibTrans" cxnId="{172CEC9D-988E-4077-8756-A75EBEFBF058}">
      <dgm:prSet/>
      <dgm:spPr/>
      <dgm:t>
        <a:bodyPr/>
        <a:lstStyle/>
        <a:p>
          <a:endParaRPr lang="zh-CN" altLang="en-US"/>
        </a:p>
      </dgm:t>
    </dgm:pt>
    <dgm:pt modelId="{45653D20-C313-4439-A09D-77EED01324DB}" type="pres">
      <dgm:prSet presAssocID="{1623CBDA-5F2C-473D-B035-8CB0415260EC}" presName="linear" presStyleCnt="0">
        <dgm:presLayoutVars>
          <dgm:animLvl val="lvl"/>
          <dgm:resizeHandles val="exact"/>
        </dgm:presLayoutVars>
      </dgm:prSet>
      <dgm:spPr/>
    </dgm:pt>
    <dgm:pt modelId="{1FBA8323-845F-4257-8C97-98BC4105B492}" type="pres">
      <dgm:prSet presAssocID="{5AA38E76-060E-4EC9-A1C4-6ACB9D494E7C}" presName="parentText" presStyleLbl="node1" presStyleIdx="0" presStyleCnt="4">
        <dgm:presLayoutVars>
          <dgm:chMax val="0"/>
          <dgm:bulletEnabled val="1"/>
        </dgm:presLayoutVars>
      </dgm:prSet>
      <dgm:spPr/>
    </dgm:pt>
    <dgm:pt modelId="{AC458B9C-0D50-4586-AAE9-E656F83FDC19}" type="pres">
      <dgm:prSet presAssocID="{FDD80AC0-11A6-42CB-B805-DC87473BE8E0}" presName="spacer" presStyleCnt="0"/>
      <dgm:spPr/>
    </dgm:pt>
    <dgm:pt modelId="{E9A0E59D-4923-48F0-A1E5-51D27B1A153F}" type="pres">
      <dgm:prSet presAssocID="{4C78C124-BA14-40AA-B86C-00250D84E130}" presName="parentText" presStyleLbl="node1" presStyleIdx="1" presStyleCnt="4">
        <dgm:presLayoutVars>
          <dgm:chMax val="0"/>
          <dgm:bulletEnabled val="1"/>
        </dgm:presLayoutVars>
      </dgm:prSet>
      <dgm:spPr/>
    </dgm:pt>
    <dgm:pt modelId="{69F95D30-3476-4C50-94AD-5202F29C1297}" type="pres">
      <dgm:prSet presAssocID="{099BB565-88A4-4050-8CA8-918D0211B394}" presName="spacer" presStyleCnt="0"/>
      <dgm:spPr/>
    </dgm:pt>
    <dgm:pt modelId="{A2690420-D789-4D3E-ADA9-070B6524A027}" type="pres">
      <dgm:prSet presAssocID="{22270360-CA51-4616-A311-16E14F525352}" presName="parentText" presStyleLbl="node1" presStyleIdx="2" presStyleCnt="4">
        <dgm:presLayoutVars>
          <dgm:chMax val="0"/>
          <dgm:bulletEnabled val="1"/>
        </dgm:presLayoutVars>
      </dgm:prSet>
      <dgm:spPr/>
    </dgm:pt>
    <dgm:pt modelId="{79E53929-D689-4643-9EA0-10A4A7DFAE25}" type="pres">
      <dgm:prSet presAssocID="{1A1CD049-420C-46B3-B5EC-494289C480F6}" presName="spacer" presStyleCnt="0"/>
      <dgm:spPr/>
    </dgm:pt>
    <dgm:pt modelId="{98BA7C05-2219-43BC-B2B9-AA8A056677E4}" type="pres">
      <dgm:prSet presAssocID="{D2EDCFDF-FDE4-43BD-8844-A3A96119A6A3}" presName="parentText" presStyleLbl="node1" presStyleIdx="3" presStyleCnt="4">
        <dgm:presLayoutVars>
          <dgm:chMax val="0"/>
          <dgm:bulletEnabled val="1"/>
        </dgm:presLayoutVars>
      </dgm:prSet>
      <dgm:spPr/>
    </dgm:pt>
  </dgm:ptLst>
  <dgm:cxnLst>
    <dgm:cxn modelId="{789A690B-C20D-4693-8B12-967547A6E014}" type="presOf" srcId="{D2EDCFDF-FDE4-43BD-8844-A3A96119A6A3}" destId="{98BA7C05-2219-43BC-B2B9-AA8A056677E4}" srcOrd="0" destOrd="0" presId="urn:microsoft.com/office/officeart/2005/8/layout/vList2"/>
    <dgm:cxn modelId="{A741F513-682D-4BBF-8C60-DF24B091D83A}" type="presOf" srcId="{22270360-CA51-4616-A311-16E14F525352}" destId="{A2690420-D789-4D3E-ADA9-070B6524A027}" srcOrd="0" destOrd="0" presId="urn:microsoft.com/office/officeart/2005/8/layout/vList2"/>
    <dgm:cxn modelId="{A039B761-1E3C-4331-95FB-54340A5524F5}" srcId="{1623CBDA-5F2C-473D-B035-8CB0415260EC}" destId="{22270360-CA51-4616-A311-16E14F525352}" srcOrd="2" destOrd="0" parTransId="{E7E3D5ED-CEAB-496E-8B23-DDB317448DFA}" sibTransId="{1A1CD049-420C-46B3-B5EC-494289C480F6}"/>
    <dgm:cxn modelId="{8FECE759-2C13-4CE1-8E54-B49A8C8AEEF2}" srcId="{1623CBDA-5F2C-473D-B035-8CB0415260EC}" destId="{4C78C124-BA14-40AA-B86C-00250D84E130}" srcOrd="1" destOrd="0" parTransId="{59946C88-1D3B-4F97-A841-1BCC36B04108}" sibTransId="{099BB565-88A4-4050-8CA8-918D0211B394}"/>
    <dgm:cxn modelId="{1120178F-435E-42B2-949D-04A6E611A249}" type="presOf" srcId="{1623CBDA-5F2C-473D-B035-8CB0415260EC}" destId="{45653D20-C313-4439-A09D-77EED01324DB}" srcOrd="0" destOrd="0" presId="urn:microsoft.com/office/officeart/2005/8/layout/vList2"/>
    <dgm:cxn modelId="{8985848F-B7E5-414C-BFAC-B83B42D0E16C}" srcId="{1623CBDA-5F2C-473D-B035-8CB0415260EC}" destId="{5AA38E76-060E-4EC9-A1C4-6ACB9D494E7C}" srcOrd="0" destOrd="0" parTransId="{55FB70C1-F74F-4667-ABBD-1BFBC806ED1F}" sibTransId="{FDD80AC0-11A6-42CB-B805-DC87473BE8E0}"/>
    <dgm:cxn modelId="{88579797-80FA-44DA-A8B7-40095BA29507}" type="presOf" srcId="{4C78C124-BA14-40AA-B86C-00250D84E130}" destId="{E9A0E59D-4923-48F0-A1E5-51D27B1A153F}" srcOrd="0" destOrd="0" presId="urn:microsoft.com/office/officeart/2005/8/layout/vList2"/>
    <dgm:cxn modelId="{172CEC9D-988E-4077-8756-A75EBEFBF058}" srcId="{1623CBDA-5F2C-473D-B035-8CB0415260EC}" destId="{D2EDCFDF-FDE4-43BD-8844-A3A96119A6A3}" srcOrd="3" destOrd="0" parTransId="{FFFADADB-4EDA-4375-8D92-273198AC73AA}" sibTransId="{0E9CE2C6-967A-4C12-9D6E-D0C717A16BC9}"/>
    <dgm:cxn modelId="{C2E13DAD-6203-47ED-B014-DF44283A6378}" type="presOf" srcId="{5AA38E76-060E-4EC9-A1C4-6ACB9D494E7C}" destId="{1FBA8323-845F-4257-8C97-98BC4105B492}" srcOrd="0" destOrd="0" presId="urn:microsoft.com/office/officeart/2005/8/layout/vList2"/>
    <dgm:cxn modelId="{9251D451-1444-4159-82F9-D50BF9650129}" type="presParOf" srcId="{45653D20-C313-4439-A09D-77EED01324DB}" destId="{1FBA8323-845F-4257-8C97-98BC4105B492}" srcOrd="0" destOrd="0" presId="urn:microsoft.com/office/officeart/2005/8/layout/vList2"/>
    <dgm:cxn modelId="{15F84699-8D15-4779-B051-001ED0EABB32}" type="presParOf" srcId="{45653D20-C313-4439-A09D-77EED01324DB}" destId="{AC458B9C-0D50-4586-AAE9-E656F83FDC19}" srcOrd="1" destOrd="0" presId="urn:microsoft.com/office/officeart/2005/8/layout/vList2"/>
    <dgm:cxn modelId="{C452AF7B-72DC-4D4E-AB26-AE1FA9B5BEB7}" type="presParOf" srcId="{45653D20-C313-4439-A09D-77EED01324DB}" destId="{E9A0E59D-4923-48F0-A1E5-51D27B1A153F}" srcOrd="2" destOrd="0" presId="urn:microsoft.com/office/officeart/2005/8/layout/vList2"/>
    <dgm:cxn modelId="{4028F8E1-F1B8-483A-9B87-ED35E57266F0}" type="presParOf" srcId="{45653D20-C313-4439-A09D-77EED01324DB}" destId="{69F95D30-3476-4C50-94AD-5202F29C1297}" srcOrd="3" destOrd="0" presId="urn:microsoft.com/office/officeart/2005/8/layout/vList2"/>
    <dgm:cxn modelId="{2D30A453-B76E-43B5-A7B5-63FAC38C69E1}" type="presParOf" srcId="{45653D20-C313-4439-A09D-77EED01324DB}" destId="{A2690420-D789-4D3E-ADA9-070B6524A027}" srcOrd="4" destOrd="0" presId="urn:microsoft.com/office/officeart/2005/8/layout/vList2"/>
    <dgm:cxn modelId="{4780A6FA-5009-461E-8048-40F0159233A6}" type="presParOf" srcId="{45653D20-C313-4439-A09D-77EED01324DB}" destId="{79E53929-D689-4643-9EA0-10A4A7DFAE25}" srcOrd="5" destOrd="0" presId="urn:microsoft.com/office/officeart/2005/8/layout/vList2"/>
    <dgm:cxn modelId="{28B8D0DA-A9F6-4DFB-A042-ECABB7BFC350}" type="presParOf" srcId="{45653D20-C313-4439-A09D-77EED01324DB}" destId="{98BA7C05-2219-43BC-B2B9-AA8A056677E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FED0DDA-7BE3-4F43-A2EF-01AC8197A83F}" type="doc">
      <dgm:prSet loTypeId="urn:microsoft.com/office/officeart/2005/8/layout/cycle6" loCatId="cycle" qsTypeId="urn:microsoft.com/office/officeart/2005/8/quickstyle/3d2#2" qsCatId="3D" csTypeId="urn:microsoft.com/office/officeart/2005/8/colors/accent1_2" csCatId="accent1" phldr="1"/>
      <dgm:spPr/>
      <dgm:t>
        <a:bodyPr/>
        <a:lstStyle/>
        <a:p>
          <a:endParaRPr lang="zh-CN" altLang="en-US"/>
        </a:p>
      </dgm:t>
    </dgm:pt>
    <dgm:pt modelId="{C03F79CD-D099-400D-B4C5-24ED380DCC87}">
      <dgm:prSet custT="1"/>
      <dgm:spPr/>
      <dgm:t>
        <a:bodyPr/>
        <a:lstStyle/>
        <a:p>
          <a:pPr rtl="0"/>
          <a:r>
            <a:rPr lang="zh-CN" sz="2000" dirty="0"/>
            <a:t>碳源：</a:t>
          </a:r>
          <a:r>
            <a:rPr lang="en-US" sz="2000" dirty="0"/>
            <a:t>BOD</a:t>
          </a:r>
          <a:r>
            <a:rPr lang="en-US" sz="2000" baseline="-25000" dirty="0"/>
            <a:t>5</a:t>
          </a:r>
          <a:r>
            <a:rPr lang="en-US" sz="2000" dirty="0"/>
            <a:t>/TN&gt;3~5</a:t>
          </a:r>
          <a:r>
            <a:rPr lang="zh-CN" sz="2000" dirty="0"/>
            <a:t>，外加碳源甲醇；</a:t>
          </a:r>
          <a:endParaRPr lang="en-US" sz="2000" dirty="0"/>
        </a:p>
      </dgm:t>
    </dgm:pt>
    <dgm:pt modelId="{F9A9D81D-2F1C-4B79-9082-09D287206D98}" type="parTrans" cxnId="{C8240290-F995-4FD7-ACBA-C1FB25565069}">
      <dgm:prSet/>
      <dgm:spPr/>
      <dgm:t>
        <a:bodyPr/>
        <a:lstStyle/>
        <a:p>
          <a:endParaRPr lang="zh-CN" altLang="en-US" sz="2000"/>
        </a:p>
      </dgm:t>
    </dgm:pt>
    <dgm:pt modelId="{3FF3E338-0769-40A2-8B10-49DD0D2548C2}" type="sibTrans" cxnId="{C8240290-F995-4FD7-ACBA-C1FB25565069}">
      <dgm:prSet/>
      <dgm:spPr/>
      <dgm:t>
        <a:bodyPr/>
        <a:lstStyle/>
        <a:p>
          <a:endParaRPr lang="zh-CN" altLang="en-US" sz="2000"/>
        </a:p>
      </dgm:t>
    </dgm:pt>
    <dgm:pt modelId="{B4BB5A9C-0190-417E-8592-AFD874A0FD98}">
      <dgm:prSet custT="1"/>
      <dgm:spPr/>
      <dgm:t>
        <a:bodyPr/>
        <a:lstStyle/>
        <a:p>
          <a:pPr rtl="0"/>
          <a:r>
            <a:rPr lang="en-US" sz="2000" dirty="0"/>
            <a:t>pH=6.5~7.5</a:t>
          </a:r>
          <a:r>
            <a:rPr lang="zh-CN" sz="2000" dirty="0"/>
            <a:t>；</a:t>
          </a:r>
          <a:endParaRPr lang="en-US" sz="2000" dirty="0"/>
        </a:p>
      </dgm:t>
    </dgm:pt>
    <dgm:pt modelId="{EFCE4753-85B6-4042-842C-4D920530A00B}" type="parTrans" cxnId="{68576398-FF46-487B-9B81-631FA4AC435C}">
      <dgm:prSet/>
      <dgm:spPr/>
      <dgm:t>
        <a:bodyPr/>
        <a:lstStyle/>
        <a:p>
          <a:endParaRPr lang="zh-CN" altLang="en-US" sz="2000"/>
        </a:p>
      </dgm:t>
    </dgm:pt>
    <dgm:pt modelId="{48E1BE4F-7198-4FF4-A349-1B794E7C30CF}" type="sibTrans" cxnId="{68576398-FF46-487B-9B81-631FA4AC435C}">
      <dgm:prSet/>
      <dgm:spPr/>
      <dgm:t>
        <a:bodyPr/>
        <a:lstStyle/>
        <a:p>
          <a:endParaRPr lang="zh-CN" altLang="en-US" sz="2000"/>
        </a:p>
      </dgm:t>
    </dgm:pt>
    <dgm:pt modelId="{05D291DB-24DA-468D-8897-95C480CC9C1B}">
      <dgm:prSet custT="1"/>
      <dgm:spPr/>
      <dgm:t>
        <a:bodyPr/>
        <a:lstStyle/>
        <a:p>
          <a:pPr rtl="0"/>
          <a:r>
            <a:rPr lang="en-US" sz="2000" dirty="0"/>
            <a:t>DO&lt;0.5 mg/L</a:t>
          </a:r>
          <a:r>
            <a:rPr lang="zh-CN" sz="2000" dirty="0"/>
            <a:t>；</a:t>
          </a:r>
          <a:endParaRPr lang="en-US" sz="2000" dirty="0"/>
        </a:p>
      </dgm:t>
    </dgm:pt>
    <dgm:pt modelId="{8491FEC7-16D6-48F1-A37F-985160B2BF00}" type="parTrans" cxnId="{B80D3DA6-9FEC-4043-954A-5B146C72F416}">
      <dgm:prSet/>
      <dgm:spPr/>
      <dgm:t>
        <a:bodyPr/>
        <a:lstStyle/>
        <a:p>
          <a:endParaRPr lang="zh-CN" altLang="en-US" sz="2000"/>
        </a:p>
      </dgm:t>
    </dgm:pt>
    <dgm:pt modelId="{D353EEF2-2966-4F3B-84DB-34D45152582A}" type="sibTrans" cxnId="{B80D3DA6-9FEC-4043-954A-5B146C72F416}">
      <dgm:prSet/>
      <dgm:spPr/>
      <dgm:t>
        <a:bodyPr/>
        <a:lstStyle/>
        <a:p>
          <a:endParaRPr lang="zh-CN" altLang="en-US" sz="2000"/>
        </a:p>
      </dgm:t>
    </dgm:pt>
    <dgm:pt modelId="{70B053D7-A57E-4FCE-848B-04B15DFCA0B9}">
      <dgm:prSet custT="1"/>
      <dgm:spPr/>
      <dgm:t>
        <a:bodyPr/>
        <a:lstStyle/>
        <a:p>
          <a:pPr rtl="0"/>
          <a:r>
            <a:rPr lang="zh-CN" sz="2000" dirty="0"/>
            <a:t>温度：</a:t>
          </a:r>
          <a:r>
            <a:rPr lang="en-US" sz="2000" dirty="0"/>
            <a:t>20~40 ℃</a:t>
          </a:r>
          <a:r>
            <a:rPr lang="zh-CN" sz="2000" dirty="0"/>
            <a:t>。</a:t>
          </a:r>
          <a:endParaRPr lang="en-US" sz="2000" dirty="0"/>
        </a:p>
      </dgm:t>
    </dgm:pt>
    <dgm:pt modelId="{A16698FD-1B69-47F5-9B7D-5CC400568375}" type="parTrans" cxnId="{11F27CD6-2A0D-4B3B-AF6B-907520BBAD9C}">
      <dgm:prSet/>
      <dgm:spPr/>
      <dgm:t>
        <a:bodyPr/>
        <a:lstStyle/>
        <a:p>
          <a:endParaRPr lang="zh-CN" altLang="en-US" sz="2000"/>
        </a:p>
      </dgm:t>
    </dgm:pt>
    <dgm:pt modelId="{6C796ED2-BB87-4FD7-A819-D7990314E8B6}" type="sibTrans" cxnId="{11F27CD6-2A0D-4B3B-AF6B-907520BBAD9C}">
      <dgm:prSet/>
      <dgm:spPr/>
      <dgm:t>
        <a:bodyPr/>
        <a:lstStyle/>
        <a:p>
          <a:endParaRPr lang="zh-CN" altLang="en-US" sz="2000"/>
        </a:p>
      </dgm:t>
    </dgm:pt>
    <dgm:pt modelId="{D10945A9-659A-4E6F-9453-4F6D3EC04DD5}" type="pres">
      <dgm:prSet presAssocID="{9FED0DDA-7BE3-4F43-A2EF-01AC8197A83F}" presName="cycle" presStyleCnt="0">
        <dgm:presLayoutVars>
          <dgm:dir/>
          <dgm:resizeHandles val="exact"/>
        </dgm:presLayoutVars>
      </dgm:prSet>
      <dgm:spPr/>
    </dgm:pt>
    <dgm:pt modelId="{37137698-C37D-4378-ACBE-374A9F2F1D7A}" type="pres">
      <dgm:prSet presAssocID="{C03F79CD-D099-400D-B4C5-24ED380DCC87}" presName="node" presStyleLbl="node1" presStyleIdx="0" presStyleCnt="4" custScaleX="186060">
        <dgm:presLayoutVars>
          <dgm:bulletEnabled val="1"/>
        </dgm:presLayoutVars>
      </dgm:prSet>
      <dgm:spPr/>
    </dgm:pt>
    <dgm:pt modelId="{C92AB982-50A6-4CAE-AA99-B8BB29E5747C}" type="pres">
      <dgm:prSet presAssocID="{C03F79CD-D099-400D-B4C5-24ED380DCC87}" presName="spNode" presStyleCnt="0"/>
      <dgm:spPr/>
    </dgm:pt>
    <dgm:pt modelId="{2E12A680-A88E-4DB6-B8F1-3FD95EC84C3B}" type="pres">
      <dgm:prSet presAssocID="{3FF3E338-0769-40A2-8B10-49DD0D2548C2}" presName="sibTrans" presStyleLbl="sibTrans1D1" presStyleIdx="0" presStyleCnt="4"/>
      <dgm:spPr/>
    </dgm:pt>
    <dgm:pt modelId="{15344460-1E4C-4848-A374-92D349A0095D}" type="pres">
      <dgm:prSet presAssocID="{B4BB5A9C-0190-417E-8592-AFD874A0FD98}" presName="node" presStyleLbl="node1" presStyleIdx="1" presStyleCnt="4" custScaleX="186060">
        <dgm:presLayoutVars>
          <dgm:bulletEnabled val="1"/>
        </dgm:presLayoutVars>
      </dgm:prSet>
      <dgm:spPr/>
    </dgm:pt>
    <dgm:pt modelId="{26945BF9-81D4-43F9-833C-8277FB2EF3B0}" type="pres">
      <dgm:prSet presAssocID="{B4BB5A9C-0190-417E-8592-AFD874A0FD98}" presName="spNode" presStyleCnt="0"/>
      <dgm:spPr/>
    </dgm:pt>
    <dgm:pt modelId="{750C309C-7114-4534-BA3E-7AC5FB367ED2}" type="pres">
      <dgm:prSet presAssocID="{48E1BE4F-7198-4FF4-A349-1B794E7C30CF}" presName="sibTrans" presStyleLbl="sibTrans1D1" presStyleIdx="1" presStyleCnt="4"/>
      <dgm:spPr/>
    </dgm:pt>
    <dgm:pt modelId="{3597B7A6-6E29-4DDC-A4B6-90A86222F71E}" type="pres">
      <dgm:prSet presAssocID="{05D291DB-24DA-468D-8897-95C480CC9C1B}" presName="node" presStyleLbl="node1" presStyleIdx="2" presStyleCnt="4" custScaleX="186060">
        <dgm:presLayoutVars>
          <dgm:bulletEnabled val="1"/>
        </dgm:presLayoutVars>
      </dgm:prSet>
      <dgm:spPr/>
    </dgm:pt>
    <dgm:pt modelId="{88EC10A5-7114-46FE-93D1-6A4F0512867B}" type="pres">
      <dgm:prSet presAssocID="{05D291DB-24DA-468D-8897-95C480CC9C1B}" presName="spNode" presStyleCnt="0"/>
      <dgm:spPr/>
    </dgm:pt>
    <dgm:pt modelId="{5D820601-4355-4E5E-BF69-2491AD7D67E8}" type="pres">
      <dgm:prSet presAssocID="{D353EEF2-2966-4F3B-84DB-34D45152582A}" presName="sibTrans" presStyleLbl="sibTrans1D1" presStyleIdx="2" presStyleCnt="4"/>
      <dgm:spPr/>
    </dgm:pt>
    <dgm:pt modelId="{E8F8B295-CA24-4D44-BF80-4579122E827B}" type="pres">
      <dgm:prSet presAssocID="{70B053D7-A57E-4FCE-848B-04B15DFCA0B9}" presName="node" presStyleLbl="node1" presStyleIdx="3" presStyleCnt="4" custScaleX="186060">
        <dgm:presLayoutVars>
          <dgm:bulletEnabled val="1"/>
        </dgm:presLayoutVars>
      </dgm:prSet>
      <dgm:spPr/>
    </dgm:pt>
    <dgm:pt modelId="{E22E9CBB-4A17-4043-BA8F-12D5BA4B358B}" type="pres">
      <dgm:prSet presAssocID="{70B053D7-A57E-4FCE-848B-04B15DFCA0B9}" presName="spNode" presStyleCnt="0"/>
      <dgm:spPr/>
    </dgm:pt>
    <dgm:pt modelId="{F6F783CA-E55A-4137-8A40-5E2D635F2616}" type="pres">
      <dgm:prSet presAssocID="{6C796ED2-BB87-4FD7-A819-D7990314E8B6}" presName="sibTrans" presStyleLbl="sibTrans1D1" presStyleIdx="3" presStyleCnt="4"/>
      <dgm:spPr/>
    </dgm:pt>
  </dgm:ptLst>
  <dgm:cxnLst>
    <dgm:cxn modelId="{0632FC01-CEE1-415F-AA45-1FD37B80FE50}" type="presOf" srcId="{6C796ED2-BB87-4FD7-A819-D7990314E8B6}" destId="{F6F783CA-E55A-4137-8A40-5E2D635F2616}" srcOrd="0" destOrd="0" presId="urn:microsoft.com/office/officeart/2005/8/layout/cycle6"/>
    <dgm:cxn modelId="{6923AE1D-FCB4-407D-AFC7-C898881FF07E}" type="presOf" srcId="{70B053D7-A57E-4FCE-848B-04B15DFCA0B9}" destId="{E8F8B295-CA24-4D44-BF80-4579122E827B}" srcOrd="0" destOrd="0" presId="urn:microsoft.com/office/officeart/2005/8/layout/cycle6"/>
    <dgm:cxn modelId="{3C7F9B1E-007C-44F7-9D71-0AD9A4B75BD1}" type="presOf" srcId="{48E1BE4F-7198-4FF4-A349-1B794E7C30CF}" destId="{750C309C-7114-4534-BA3E-7AC5FB367ED2}" srcOrd="0" destOrd="0" presId="urn:microsoft.com/office/officeart/2005/8/layout/cycle6"/>
    <dgm:cxn modelId="{A9CB0268-6DE1-4E4B-9BF9-4E93C3C2592C}" type="presOf" srcId="{B4BB5A9C-0190-417E-8592-AFD874A0FD98}" destId="{15344460-1E4C-4848-A374-92D349A0095D}" srcOrd="0" destOrd="0" presId="urn:microsoft.com/office/officeart/2005/8/layout/cycle6"/>
    <dgm:cxn modelId="{4E97686D-093D-4F75-8046-4AE75D543880}" type="presOf" srcId="{9FED0DDA-7BE3-4F43-A2EF-01AC8197A83F}" destId="{D10945A9-659A-4E6F-9453-4F6D3EC04DD5}" srcOrd="0" destOrd="0" presId="urn:microsoft.com/office/officeart/2005/8/layout/cycle6"/>
    <dgm:cxn modelId="{1805257A-215F-4171-B933-3F6B7BE068A0}" type="presOf" srcId="{05D291DB-24DA-468D-8897-95C480CC9C1B}" destId="{3597B7A6-6E29-4DDC-A4B6-90A86222F71E}" srcOrd="0" destOrd="0" presId="urn:microsoft.com/office/officeart/2005/8/layout/cycle6"/>
    <dgm:cxn modelId="{C8240290-F995-4FD7-ACBA-C1FB25565069}" srcId="{9FED0DDA-7BE3-4F43-A2EF-01AC8197A83F}" destId="{C03F79CD-D099-400D-B4C5-24ED380DCC87}" srcOrd="0" destOrd="0" parTransId="{F9A9D81D-2F1C-4B79-9082-09D287206D98}" sibTransId="{3FF3E338-0769-40A2-8B10-49DD0D2548C2}"/>
    <dgm:cxn modelId="{6246B490-F9B5-46F4-ACC1-EB1EA4EA5299}" type="presOf" srcId="{D353EEF2-2966-4F3B-84DB-34D45152582A}" destId="{5D820601-4355-4E5E-BF69-2491AD7D67E8}" srcOrd="0" destOrd="0" presId="urn:microsoft.com/office/officeart/2005/8/layout/cycle6"/>
    <dgm:cxn modelId="{68576398-FF46-487B-9B81-631FA4AC435C}" srcId="{9FED0DDA-7BE3-4F43-A2EF-01AC8197A83F}" destId="{B4BB5A9C-0190-417E-8592-AFD874A0FD98}" srcOrd="1" destOrd="0" parTransId="{EFCE4753-85B6-4042-842C-4D920530A00B}" sibTransId="{48E1BE4F-7198-4FF4-A349-1B794E7C30CF}"/>
    <dgm:cxn modelId="{B80D3DA6-9FEC-4043-954A-5B146C72F416}" srcId="{9FED0DDA-7BE3-4F43-A2EF-01AC8197A83F}" destId="{05D291DB-24DA-468D-8897-95C480CC9C1B}" srcOrd="2" destOrd="0" parTransId="{8491FEC7-16D6-48F1-A37F-985160B2BF00}" sibTransId="{D353EEF2-2966-4F3B-84DB-34D45152582A}"/>
    <dgm:cxn modelId="{89733DB5-0163-47B9-90D2-262C87AD9FE4}" type="presOf" srcId="{C03F79CD-D099-400D-B4C5-24ED380DCC87}" destId="{37137698-C37D-4378-ACBE-374A9F2F1D7A}" srcOrd="0" destOrd="0" presId="urn:microsoft.com/office/officeart/2005/8/layout/cycle6"/>
    <dgm:cxn modelId="{87BBA2D4-AAAC-4BD1-BA12-2AACF2ED60BD}" type="presOf" srcId="{3FF3E338-0769-40A2-8B10-49DD0D2548C2}" destId="{2E12A680-A88E-4DB6-B8F1-3FD95EC84C3B}" srcOrd="0" destOrd="0" presId="urn:microsoft.com/office/officeart/2005/8/layout/cycle6"/>
    <dgm:cxn modelId="{11F27CD6-2A0D-4B3B-AF6B-907520BBAD9C}" srcId="{9FED0DDA-7BE3-4F43-A2EF-01AC8197A83F}" destId="{70B053D7-A57E-4FCE-848B-04B15DFCA0B9}" srcOrd="3" destOrd="0" parTransId="{A16698FD-1B69-47F5-9B7D-5CC400568375}" sibTransId="{6C796ED2-BB87-4FD7-A819-D7990314E8B6}"/>
    <dgm:cxn modelId="{DF68E4F7-189E-4FB7-9D44-CF6A621A3EEB}" type="presParOf" srcId="{D10945A9-659A-4E6F-9453-4F6D3EC04DD5}" destId="{37137698-C37D-4378-ACBE-374A9F2F1D7A}" srcOrd="0" destOrd="0" presId="urn:microsoft.com/office/officeart/2005/8/layout/cycle6"/>
    <dgm:cxn modelId="{E19AF3DC-5E8B-437C-BB2D-3CDD047FFECE}" type="presParOf" srcId="{D10945A9-659A-4E6F-9453-4F6D3EC04DD5}" destId="{C92AB982-50A6-4CAE-AA99-B8BB29E5747C}" srcOrd="1" destOrd="0" presId="urn:microsoft.com/office/officeart/2005/8/layout/cycle6"/>
    <dgm:cxn modelId="{567B90B4-34C7-4935-B5B6-DD8CCBDAB543}" type="presParOf" srcId="{D10945A9-659A-4E6F-9453-4F6D3EC04DD5}" destId="{2E12A680-A88E-4DB6-B8F1-3FD95EC84C3B}" srcOrd="2" destOrd="0" presId="urn:microsoft.com/office/officeart/2005/8/layout/cycle6"/>
    <dgm:cxn modelId="{5B831B44-08EE-42F3-8F2C-7501304D4CA1}" type="presParOf" srcId="{D10945A9-659A-4E6F-9453-4F6D3EC04DD5}" destId="{15344460-1E4C-4848-A374-92D349A0095D}" srcOrd="3" destOrd="0" presId="urn:microsoft.com/office/officeart/2005/8/layout/cycle6"/>
    <dgm:cxn modelId="{9AA4E50E-B83D-47C8-9E29-793FB029F1CF}" type="presParOf" srcId="{D10945A9-659A-4E6F-9453-4F6D3EC04DD5}" destId="{26945BF9-81D4-43F9-833C-8277FB2EF3B0}" srcOrd="4" destOrd="0" presId="urn:microsoft.com/office/officeart/2005/8/layout/cycle6"/>
    <dgm:cxn modelId="{B837B621-4396-4F1B-B1BB-4B85534AB154}" type="presParOf" srcId="{D10945A9-659A-4E6F-9453-4F6D3EC04DD5}" destId="{750C309C-7114-4534-BA3E-7AC5FB367ED2}" srcOrd="5" destOrd="0" presId="urn:microsoft.com/office/officeart/2005/8/layout/cycle6"/>
    <dgm:cxn modelId="{45FF87C5-6F65-4FE9-A164-440FD876FEE9}" type="presParOf" srcId="{D10945A9-659A-4E6F-9453-4F6D3EC04DD5}" destId="{3597B7A6-6E29-4DDC-A4B6-90A86222F71E}" srcOrd="6" destOrd="0" presId="urn:microsoft.com/office/officeart/2005/8/layout/cycle6"/>
    <dgm:cxn modelId="{C9B1E8AF-1F10-40FF-ABB1-0F46931281B2}" type="presParOf" srcId="{D10945A9-659A-4E6F-9453-4F6D3EC04DD5}" destId="{88EC10A5-7114-46FE-93D1-6A4F0512867B}" srcOrd="7" destOrd="0" presId="urn:microsoft.com/office/officeart/2005/8/layout/cycle6"/>
    <dgm:cxn modelId="{83A2D8B5-625C-4CE2-824A-90F81BC8A951}" type="presParOf" srcId="{D10945A9-659A-4E6F-9453-4F6D3EC04DD5}" destId="{5D820601-4355-4E5E-BF69-2491AD7D67E8}" srcOrd="8" destOrd="0" presId="urn:microsoft.com/office/officeart/2005/8/layout/cycle6"/>
    <dgm:cxn modelId="{30AF586C-7C46-4564-BFFB-94C1AEB76B70}" type="presParOf" srcId="{D10945A9-659A-4E6F-9453-4F6D3EC04DD5}" destId="{E8F8B295-CA24-4D44-BF80-4579122E827B}" srcOrd="9" destOrd="0" presId="urn:microsoft.com/office/officeart/2005/8/layout/cycle6"/>
    <dgm:cxn modelId="{1712607C-2227-421C-A338-A222CAC241D8}" type="presParOf" srcId="{D10945A9-659A-4E6F-9453-4F6D3EC04DD5}" destId="{E22E9CBB-4A17-4043-BA8F-12D5BA4B358B}" srcOrd="10" destOrd="0" presId="urn:microsoft.com/office/officeart/2005/8/layout/cycle6"/>
    <dgm:cxn modelId="{7D11ABAF-EA03-4BE1-A18D-F836272E5304}" type="presParOf" srcId="{D10945A9-659A-4E6F-9453-4F6D3EC04DD5}" destId="{F6F783CA-E55A-4137-8A40-5E2D635F2616}"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D88D401D-8F15-44D1-8566-9A6AC07AD39B}"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EB7B931E-CCDB-4275-B87A-7DD35F203205}">
      <dgm:prSet/>
      <dgm:spPr/>
      <dgm:t>
        <a:bodyPr/>
        <a:lstStyle/>
        <a:p>
          <a:pPr rtl="0"/>
          <a:r>
            <a:rPr lang="zh-CN" dirty="0"/>
            <a:t>硝化反应器内的己进行充分反应的硝化液的一部分回流反硝化反应器，而反硝化反应器内的脱氮菌以原污水中的有机物作为碳源，以回流液中硝酸盐的氧作为受电体，进行呼吸和生命活动，将硝态氮还原为气态氮，不需外加碳源；</a:t>
          </a:r>
        </a:p>
      </dgm:t>
    </dgm:pt>
    <dgm:pt modelId="{1035695D-85AE-4810-8265-C22C35B952AC}" type="parTrans" cxnId="{2AA1B3A5-CF3F-47CC-8DD4-2EFD3514DA85}">
      <dgm:prSet/>
      <dgm:spPr/>
      <dgm:t>
        <a:bodyPr/>
        <a:lstStyle/>
        <a:p>
          <a:endParaRPr lang="zh-CN" altLang="en-US"/>
        </a:p>
      </dgm:t>
    </dgm:pt>
    <dgm:pt modelId="{C21A0DD7-DBBB-4973-A75C-246B20611BEF}" type="sibTrans" cxnId="{2AA1B3A5-CF3F-47CC-8DD4-2EFD3514DA85}">
      <dgm:prSet/>
      <dgm:spPr/>
      <dgm:t>
        <a:bodyPr/>
        <a:lstStyle/>
        <a:p>
          <a:endParaRPr lang="zh-CN" altLang="en-US"/>
        </a:p>
      </dgm:t>
    </dgm:pt>
    <dgm:pt modelId="{EDE26D95-CED5-4BB2-B3AF-67B7D4406615}">
      <dgm:prSet/>
      <dgm:spPr/>
      <dgm:t>
        <a:bodyPr/>
        <a:lstStyle/>
        <a:p>
          <a:pPr rtl="0"/>
          <a:r>
            <a:rPr lang="zh-CN" dirty="0"/>
            <a:t>设内循环系统，向前置的反硝化池回流硝化液是本工艺系统的一项特征。</a:t>
          </a:r>
        </a:p>
      </dgm:t>
    </dgm:pt>
    <dgm:pt modelId="{3D4CFF06-7387-4A2D-A8B1-658BF9FF00A6}" type="parTrans" cxnId="{BCFF263B-3FB6-4089-978F-B5B555D2DDBE}">
      <dgm:prSet/>
      <dgm:spPr/>
      <dgm:t>
        <a:bodyPr/>
        <a:lstStyle/>
        <a:p>
          <a:endParaRPr lang="zh-CN" altLang="en-US"/>
        </a:p>
      </dgm:t>
    </dgm:pt>
    <dgm:pt modelId="{BC711C5F-5036-4A21-8F1F-4E3815F92FF9}" type="sibTrans" cxnId="{BCFF263B-3FB6-4089-978F-B5B555D2DDBE}">
      <dgm:prSet/>
      <dgm:spPr/>
      <dgm:t>
        <a:bodyPr/>
        <a:lstStyle/>
        <a:p>
          <a:endParaRPr lang="zh-CN" altLang="en-US"/>
        </a:p>
      </dgm:t>
    </dgm:pt>
    <dgm:pt modelId="{690C7004-B00C-48B8-BFBA-C7E3C87E9231}" type="pres">
      <dgm:prSet presAssocID="{D88D401D-8F15-44D1-8566-9A6AC07AD39B}" presName="linear" presStyleCnt="0">
        <dgm:presLayoutVars>
          <dgm:animLvl val="lvl"/>
          <dgm:resizeHandles val="exact"/>
        </dgm:presLayoutVars>
      </dgm:prSet>
      <dgm:spPr/>
    </dgm:pt>
    <dgm:pt modelId="{BC37875F-37D0-43C9-A4B1-1FA4DFBA81AC}" type="pres">
      <dgm:prSet presAssocID="{EB7B931E-CCDB-4275-B87A-7DD35F203205}" presName="parentText" presStyleLbl="node1" presStyleIdx="0" presStyleCnt="2">
        <dgm:presLayoutVars>
          <dgm:chMax val="0"/>
          <dgm:bulletEnabled val="1"/>
        </dgm:presLayoutVars>
      </dgm:prSet>
      <dgm:spPr/>
    </dgm:pt>
    <dgm:pt modelId="{5C01BF5F-394B-4874-8595-191EB36A1B9C}" type="pres">
      <dgm:prSet presAssocID="{C21A0DD7-DBBB-4973-A75C-246B20611BEF}" presName="spacer" presStyleCnt="0"/>
      <dgm:spPr/>
    </dgm:pt>
    <dgm:pt modelId="{B21BB9F6-CB79-4C60-B628-89002732845A}" type="pres">
      <dgm:prSet presAssocID="{EDE26D95-CED5-4BB2-B3AF-67B7D4406615}" presName="parentText" presStyleLbl="node1" presStyleIdx="1" presStyleCnt="2">
        <dgm:presLayoutVars>
          <dgm:chMax val="0"/>
          <dgm:bulletEnabled val="1"/>
        </dgm:presLayoutVars>
      </dgm:prSet>
      <dgm:spPr/>
    </dgm:pt>
  </dgm:ptLst>
  <dgm:cxnLst>
    <dgm:cxn modelId="{BCFF263B-3FB6-4089-978F-B5B555D2DDBE}" srcId="{D88D401D-8F15-44D1-8566-9A6AC07AD39B}" destId="{EDE26D95-CED5-4BB2-B3AF-67B7D4406615}" srcOrd="1" destOrd="0" parTransId="{3D4CFF06-7387-4A2D-A8B1-658BF9FF00A6}" sibTransId="{BC711C5F-5036-4A21-8F1F-4E3815F92FF9}"/>
    <dgm:cxn modelId="{CF97065D-B8D2-4C9E-BC00-A06C67A4B6F8}" type="presOf" srcId="{EDE26D95-CED5-4BB2-B3AF-67B7D4406615}" destId="{B21BB9F6-CB79-4C60-B628-89002732845A}" srcOrd="0" destOrd="0" presId="urn:microsoft.com/office/officeart/2005/8/layout/vList2"/>
    <dgm:cxn modelId="{B944B974-59F7-462F-8B6F-362999EEE4B0}" type="presOf" srcId="{EB7B931E-CCDB-4275-B87A-7DD35F203205}" destId="{BC37875F-37D0-43C9-A4B1-1FA4DFBA81AC}" srcOrd="0" destOrd="0" presId="urn:microsoft.com/office/officeart/2005/8/layout/vList2"/>
    <dgm:cxn modelId="{2AA1B3A5-CF3F-47CC-8DD4-2EFD3514DA85}" srcId="{D88D401D-8F15-44D1-8566-9A6AC07AD39B}" destId="{EB7B931E-CCDB-4275-B87A-7DD35F203205}" srcOrd="0" destOrd="0" parTransId="{1035695D-85AE-4810-8265-C22C35B952AC}" sibTransId="{C21A0DD7-DBBB-4973-A75C-246B20611BEF}"/>
    <dgm:cxn modelId="{656A0CAC-C4AD-4185-B961-1BE84F7085F9}" type="presOf" srcId="{D88D401D-8F15-44D1-8566-9A6AC07AD39B}" destId="{690C7004-B00C-48B8-BFBA-C7E3C87E9231}" srcOrd="0" destOrd="0" presId="urn:microsoft.com/office/officeart/2005/8/layout/vList2"/>
    <dgm:cxn modelId="{C5D17651-0C3D-43CA-823B-AE9EE4C333F4}" type="presParOf" srcId="{690C7004-B00C-48B8-BFBA-C7E3C87E9231}" destId="{BC37875F-37D0-43C9-A4B1-1FA4DFBA81AC}" srcOrd="0" destOrd="0" presId="urn:microsoft.com/office/officeart/2005/8/layout/vList2"/>
    <dgm:cxn modelId="{77597747-A95B-4078-8628-6598D1D45051}" type="presParOf" srcId="{690C7004-B00C-48B8-BFBA-C7E3C87E9231}" destId="{5C01BF5F-394B-4874-8595-191EB36A1B9C}" srcOrd="1" destOrd="0" presId="urn:microsoft.com/office/officeart/2005/8/layout/vList2"/>
    <dgm:cxn modelId="{18523954-57AE-4E88-9A7C-CBC9071D4636}" type="presParOf" srcId="{690C7004-B00C-48B8-BFBA-C7E3C87E9231}" destId="{B21BB9F6-CB79-4C60-B628-89002732845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68F6E87-E3BD-4924-A14C-3F6F692A34B0}"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8DD44196-57D8-45B3-A702-BB12DC0FA025}">
      <dgm:prSet/>
      <dgm:spPr/>
      <dgm:t>
        <a:bodyPr/>
        <a:lstStyle/>
        <a:p>
          <a:pPr rtl="0"/>
          <a:r>
            <a:rPr lang="zh-CN" dirty="0"/>
            <a:t>反硝化反应所产生的碱度可补偿硝化反应消耗的碱度的一半左右，对含氮浓度不高的废水（如生活污水、城市污水）可不必另行投碱以调节</a:t>
          </a:r>
          <a:r>
            <a:rPr lang="en-US" dirty="0"/>
            <a:t>pH</a:t>
          </a:r>
          <a:r>
            <a:rPr lang="zh-CN" dirty="0"/>
            <a:t>值；</a:t>
          </a:r>
        </a:p>
      </dgm:t>
    </dgm:pt>
    <dgm:pt modelId="{43B57A5D-FF53-4DC3-92BE-4641C31BE0FD}" type="parTrans" cxnId="{8B91CAC1-D89A-4771-8B5D-040E03175362}">
      <dgm:prSet/>
      <dgm:spPr/>
      <dgm:t>
        <a:bodyPr/>
        <a:lstStyle/>
        <a:p>
          <a:endParaRPr lang="zh-CN" altLang="en-US"/>
        </a:p>
      </dgm:t>
    </dgm:pt>
    <dgm:pt modelId="{F2793405-B594-4DA5-B0B9-4DE9B5586AF6}" type="sibTrans" cxnId="{8B91CAC1-D89A-4771-8B5D-040E03175362}">
      <dgm:prSet/>
      <dgm:spPr/>
      <dgm:t>
        <a:bodyPr/>
        <a:lstStyle/>
        <a:p>
          <a:endParaRPr lang="zh-CN" altLang="en-US"/>
        </a:p>
      </dgm:t>
    </dgm:pt>
    <dgm:pt modelId="{19870927-50EC-4F9F-9F27-88F7C3E3A4DC}">
      <dgm:prSet/>
      <dgm:spPr/>
      <dgm:t>
        <a:bodyPr/>
        <a:lstStyle/>
        <a:p>
          <a:pPr rtl="0"/>
          <a:r>
            <a:rPr lang="zh-CN" dirty="0"/>
            <a:t>硝化曝气池使反硝化残留的有机污染物得以进一步去除，提高了处理水水质，无需增建后曝气池；</a:t>
          </a:r>
        </a:p>
      </dgm:t>
    </dgm:pt>
    <dgm:pt modelId="{21E10545-E1C7-45A0-B32E-BD2B2C7CE817}" type="parTrans" cxnId="{40C3734A-6A7F-459A-A47A-18D8A6912555}">
      <dgm:prSet/>
      <dgm:spPr/>
      <dgm:t>
        <a:bodyPr/>
        <a:lstStyle/>
        <a:p>
          <a:endParaRPr lang="zh-CN" altLang="en-US"/>
        </a:p>
      </dgm:t>
    </dgm:pt>
    <dgm:pt modelId="{DF0ECDC6-ABEA-497D-ADED-3E759E7B0606}" type="sibTrans" cxnId="{40C3734A-6A7F-459A-A47A-18D8A6912555}">
      <dgm:prSet/>
      <dgm:spPr/>
      <dgm:t>
        <a:bodyPr/>
        <a:lstStyle/>
        <a:p>
          <a:endParaRPr lang="zh-CN" altLang="en-US"/>
        </a:p>
      </dgm:t>
    </dgm:pt>
    <dgm:pt modelId="{5239CF68-0A04-4D3F-8626-1F25F09C7417}">
      <dgm:prSet/>
      <dgm:spPr/>
      <dgm:t>
        <a:bodyPr/>
        <a:lstStyle/>
        <a:p>
          <a:pPr rtl="0"/>
          <a:r>
            <a:rPr lang="zh-CN" dirty="0"/>
            <a:t>流程简单，装置少，无需外加碳源，本工艺建设费用和运行费用均较低。</a:t>
          </a:r>
        </a:p>
      </dgm:t>
    </dgm:pt>
    <dgm:pt modelId="{89C47611-176F-4B5F-9771-22051BF943B9}" type="parTrans" cxnId="{EDC157D1-DEDA-4CFA-B15E-D3AC5CF0CC28}">
      <dgm:prSet/>
      <dgm:spPr/>
      <dgm:t>
        <a:bodyPr/>
        <a:lstStyle/>
        <a:p>
          <a:endParaRPr lang="zh-CN" altLang="en-US"/>
        </a:p>
      </dgm:t>
    </dgm:pt>
    <dgm:pt modelId="{C7496BA7-879A-4201-82F6-F288C5D28176}" type="sibTrans" cxnId="{EDC157D1-DEDA-4CFA-B15E-D3AC5CF0CC28}">
      <dgm:prSet/>
      <dgm:spPr/>
      <dgm:t>
        <a:bodyPr/>
        <a:lstStyle/>
        <a:p>
          <a:endParaRPr lang="zh-CN" altLang="en-US"/>
        </a:p>
      </dgm:t>
    </dgm:pt>
    <dgm:pt modelId="{57669A11-23CA-4C83-A041-397149FD4F82}" type="pres">
      <dgm:prSet presAssocID="{E68F6E87-E3BD-4924-A14C-3F6F692A34B0}" presName="linear" presStyleCnt="0">
        <dgm:presLayoutVars>
          <dgm:animLvl val="lvl"/>
          <dgm:resizeHandles val="exact"/>
        </dgm:presLayoutVars>
      </dgm:prSet>
      <dgm:spPr/>
    </dgm:pt>
    <dgm:pt modelId="{7F6EE4DF-4BDD-41A4-AAD9-57B90E21D5A2}" type="pres">
      <dgm:prSet presAssocID="{8DD44196-57D8-45B3-A702-BB12DC0FA025}" presName="parentText" presStyleLbl="node1" presStyleIdx="0" presStyleCnt="3">
        <dgm:presLayoutVars>
          <dgm:chMax val="0"/>
          <dgm:bulletEnabled val="1"/>
        </dgm:presLayoutVars>
      </dgm:prSet>
      <dgm:spPr/>
    </dgm:pt>
    <dgm:pt modelId="{97C236E3-CF24-468F-B3D7-FE15CA438FF8}" type="pres">
      <dgm:prSet presAssocID="{F2793405-B594-4DA5-B0B9-4DE9B5586AF6}" presName="spacer" presStyleCnt="0"/>
      <dgm:spPr/>
    </dgm:pt>
    <dgm:pt modelId="{34990A87-0E05-4B95-AE51-0D9D7A6B2232}" type="pres">
      <dgm:prSet presAssocID="{19870927-50EC-4F9F-9F27-88F7C3E3A4DC}" presName="parentText" presStyleLbl="node1" presStyleIdx="1" presStyleCnt="3">
        <dgm:presLayoutVars>
          <dgm:chMax val="0"/>
          <dgm:bulletEnabled val="1"/>
        </dgm:presLayoutVars>
      </dgm:prSet>
      <dgm:spPr/>
    </dgm:pt>
    <dgm:pt modelId="{80816331-17B9-40F3-8C7C-FD2DB941CA92}" type="pres">
      <dgm:prSet presAssocID="{DF0ECDC6-ABEA-497D-ADED-3E759E7B0606}" presName="spacer" presStyleCnt="0"/>
      <dgm:spPr/>
    </dgm:pt>
    <dgm:pt modelId="{77C889B3-7A1B-45EC-AC0F-566AA24414CF}" type="pres">
      <dgm:prSet presAssocID="{5239CF68-0A04-4D3F-8626-1F25F09C7417}" presName="parentText" presStyleLbl="node1" presStyleIdx="2" presStyleCnt="3">
        <dgm:presLayoutVars>
          <dgm:chMax val="0"/>
          <dgm:bulletEnabled val="1"/>
        </dgm:presLayoutVars>
      </dgm:prSet>
      <dgm:spPr/>
    </dgm:pt>
  </dgm:ptLst>
  <dgm:cxnLst>
    <dgm:cxn modelId="{40C3734A-6A7F-459A-A47A-18D8A6912555}" srcId="{E68F6E87-E3BD-4924-A14C-3F6F692A34B0}" destId="{19870927-50EC-4F9F-9F27-88F7C3E3A4DC}" srcOrd="1" destOrd="0" parTransId="{21E10545-E1C7-45A0-B32E-BD2B2C7CE817}" sibTransId="{DF0ECDC6-ABEA-497D-ADED-3E759E7B0606}"/>
    <dgm:cxn modelId="{4259F08D-4761-46E9-A143-F50FB0066B0C}" type="presOf" srcId="{8DD44196-57D8-45B3-A702-BB12DC0FA025}" destId="{7F6EE4DF-4BDD-41A4-AAD9-57B90E21D5A2}" srcOrd="0" destOrd="0" presId="urn:microsoft.com/office/officeart/2005/8/layout/vList2"/>
    <dgm:cxn modelId="{37E8999A-3490-4E2A-95C2-95C49505B527}" type="presOf" srcId="{E68F6E87-E3BD-4924-A14C-3F6F692A34B0}" destId="{57669A11-23CA-4C83-A041-397149FD4F82}" srcOrd="0" destOrd="0" presId="urn:microsoft.com/office/officeart/2005/8/layout/vList2"/>
    <dgm:cxn modelId="{4B50B59C-B989-47C7-A365-2B56E02F39FF}" type="presOf" srcId="{5239CF68-0A04-4D3F-8626-1F25F09C7417}" destId="{77C889B3-7A1B-45EC-AC0F-566AA24414CF}" srcOrd="0" destOrd="0" presId="urn:microsoft.com/office/officeart/2005/8/layout/vList2"/>
    <dgm:cxn modelId="{8B91CAC1-D89A-4771-8B5D-040E03175362}" srcId="{E68F6E87-E3BD-4924-A14C-3F6F692A34B0}" destId="{8DD44196-57D8-45B3-A702-BB12DC0FA025}" srcOrd="0" destOrd="0" parTransId="{43B57A5D-FF53-4DC3-92BE-4641C31BE0FD}" sibTransId="{F2793405-B594-4DA5-B0B9-4DE9B5586AF6}"/>
    <dgm:cxn modelId="{F570E3C8-F73F-490F-8CB1-08AFE5E261D8}" type="presOf" srcId="{19870927-50EC-4F9F-9F27-88F7C3E3A4DC}" destId="{34990A87-0E05-4B95-AE51-0D9D7A6B2232}" srcOrd="0" destOrd="0" presId="urn:microsoft.com/office/officeart/2005/8/layout/vList2"/>
    <dgm:cxn modelId="{EDC157D1-DEDA-4CFA-B15E-D3AC5CF0CC28}" srcId="{E68F6E87-E3BD-4924-A14C-3F6F692A34B0}" destId="{5239CF68-0A04-4D3F-8626-1F25F09C7417}" srcOrd="2" destOrd="0" parTransId="{89C47611-176F-4B5F-9771-22051BF943B9}" sibTransId="{C7496BA7-879A-4201-82F6-F288C5D28176}"/>
    <dgm:cxn modelId="{A658A906-B87C-424C-A8A8-EEF5B9693CC4}" type="presParOf" srcId="{57669A11-23CA-4C83-A041-397149FD4F82}" destId="{7F6EE4DF-4BDD-41A4-AAD9-57B90E21D5A2}" srcOrd="0" destOrd="0" presId="urn:microsoft.com/office/officeart/2005/8/layout/vList2"/>
    <dgm:cxn modelId="{4929B227-0B10-45F7-B459-6D14D6A1F3E9}" type="presParOf" srcId="{57669A11-23CA-4C83-A041-397149FD4F82}" destId="{97C236E3-CF24-468F-B3D7-FE15CA438FF8}" srcOrd="1" destOrd="0" presId="urn:microsoft.com/office/officeart/2005/8/layout/vList2"/>
    <dgm:cxn modelId="{3CD74658-61CB-480D-B0BE-AF7EF97CE0FA}" type="presParOf" srcId="{57669A11-23CA-4C83-A041-397149FD4F82}" destId="{34990A87-0E05-4B95-AE51-0D9D7A6B2232}" srcOrd="2" destOrd="0" presId="urn:microsoft.com/office/officeart/2005/8/layout/vList2"/>
    <dgm:cxn modelId="{5403255C-8017-41AA-A033-1720CFDC0571}" type="presParOf" srcId="{57669A11-23CA-4C83-A041-397149FD4F82}" destId="{80816331-17B9-40F3-8C7C-FD2DB941CA92}" srcOrd="3" destOrd="0" presId="urn:microsoft.com/office/officeart/2005/8/layout/vList2"/>
    <dgm:cxn modelId="{A62232F6-6DC6-4127-B4B1-529C63412C05}" type="presParOf" srcId="{57669A11-23CA-4C83-A041-397149FD4F82}" destId="{77C889B3-7A1B-45EC-AC0F-566AA24414C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969CADA6-77BD-4D4F-AB66-FA90BB6004F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zh-CN" altLang="en-US"/>
        </a:p>
      </dgm:t>
    </dgm:pt>
    <dgm:pt modelId="{602173E1-650F-4746-BBF4-C6034C2A602C}">
      <dgm:prSet/>
      <dgm:spPr/>
      <dgm:t>
        <a:bodyPr/>
        <a:lstStyle/>
        <a:p>
          <a:pPr rtl="0"/>
          <a:r>
            <a:rPr lang="zh-CN" dirty="0"/>
            <a:t>水力停留时间：硝化反应不低于</a:t>
          </a:r>
          <a:r>
            <a:rPr lang="en-US" dirty="0"/>
            <a:t>6 h</a:t>
          </a:r>
          <a:r>
            <a:rPr lang="zh-CN" dirty="0"/>
            <a:t>，反硝化反应</a:t>
          </a:r>
          <a:r>
            <a:rPr lang="en-US" dirty="0"/>
            <a:t>2 h</a:t>
          </a:r>
          <a:r>
            <a:rPr lang="zh-CN" dirty="0"/>
            <a:t>，硝化与反硝化的水力停留时间比为</a:t>
          </a:r>
          <a:r>
            <a:rPr lang="en-US" dirty="0"/>
            <a:t>3:1</a:t>
          </a:r>
          <a:r>
            <a:rPr lang="zh-CN" dirty="0"/>
            <a:t>；</a:t>
          </a:r>
        </a:p>
      </dgm:t>
    </dgm:pt>
    <dgm:pt modelId="{3E83DAD9-A852-4270-8030-3F0FEFC36741}" type="parTrans" cxnId="{9B211C30-222C-4366-A90B-D783DE3F0765}">
      <dgm:prSet/>
      <dgm:spPr/>
      <dgm:t>
        <a:bodyPr/>
        <a:lstStyle/>
        <a:p>
          <a:endParaRPr lang="zh-CN" altLang="en-US"/>
        </a:p>
      </dgm:t>
    </dgm:pt>
    <dgm:pt modelId="{B7D087A5-1123-4485-A24A-2C995B943821}" type="sibTrans" cxnId="{9B211C30-222C-4366-A90B-D783DE3F0765}">
      <dgm:prSet/>
      <dgm:spPr/>
      <dgm:t>
        <a:bodyPr/>
        <a:lstStyle/>
        <a:p>
          <a:endParaRPr lang="zh-CN" altLang="en-US"/>
        </a:p>
      </dgm:t>
    </dgm:pt>
    <dgm:pt modelId="{8B0C6C1A-4D4C-4274-927F-F264093F417B}">
      <dgm:prSet/>
      <dgm:spPr/>
      <dgm:t>
        <a:bodyPr/>
        <a:lstStyle/>
        <a:p>
          <a:pPr rtl="0"/>
          <a:r>
            <a:rPr lang="zh-CN" dirty="0"/>
            <a:t>循环比：</a:t>
          </a:r>
          <a:endParaRPr lang="en-US" altLang="zh-CN" dirty="0"/>
        </a:p>
        <a:p>
          <a:pPr rtl="0"/>
          <a:r>
            <a:rPr lang="zh-CN" dirty="0"/>
            <a:t>不低于</a:t>
          </a:r>
          <a:r>
            <a:rPr lang="en-US" dirty="0"/>
            <a:t>200%</a:t>
          </a:r>
          <a:r>
            <a:rPr lang="zh-CN" dirty="0"/>
            <a:t>；</a:t>
          </a:r>
        </a:p>
      </dgm:t>
    </dgm:pt>
    <dgm:pt modelId="{E37132ED-B972-4F69-AD7B-4D13CE0C9666}" type="parTrans" cxnId="{98DA9804-4B41-4061-B8E2-89724EE6A13A}">
      <dgm:prSet/>
      <dgm:spPr/>
      <dgm:t>
        <a:bodyPr/>
        <a:lstStyle/>
        <a:p>
          <a:endParaRPr lang="zh-CN" altLang="en-US"/>
        </a:p>
      </dgm:t>
    </dgm:pt>
    <dgm:pt modelId="{A50C3F8B-861E-433F-8C1F-AF6CCD7A0306}" type="sibTrans" cxnId="{98DA9804-4B41-4061-B8E2-89724EE6A13A}">
      <dgm:prSet/>
      <dgm:spPr/>
      <dgm:t>
        <a:bodyPr/>
        <a:lstStyle/>
        <a:p>
          <a:endParaRPr lang="zh-CN" altLang="en-US"/>
        </a:p>
      </dgm:t>
    </dgm:pt>
    <dgm:pt modelId="{923052E9-A88C-4C52-9A89-3D0B87F4739E}">
      <dgm:prSet/>
      <dgm:spPr/>
      <dgm:t>
        <a:bodyPr/>
        <a:lstStyle/>
        <a:p>
          <a:pPr rtl="0"/>
          <a:r>
            <a:rPr lang="en-US" dirty="0"/>
            <a:t>MLSS</a:t>
          </a:r>
          <a:r>
            <a:rPr lang="zh-CN" dirty="0"/>
            <a:t>：</a:t>
          </a:r>
          <a:endParaRPr lang="en-US" altLang="zh-CN" dirty="0"/>
        </a:p>
        <a:p>
          <a:pPr rtl="0"/>
          <a:r>
            <a:rPr lang="zh-CN" dirty="0"/>
            <a:t>大于</a:t>
          </a:r>
          <a:r>
            <a:rPr lang="en-US" dirty="0"/>
            <a:t>3000 mg/L</a:t>
          </a:r>
          <a:r>
            <a:rPr lang="zh-CN" dirty="0"/>
            <a:t>；</a:t>
          </a:r>
        </a:p>
      </dgm:t>
    </dgm:pt>
    <dgm:pt modelId="{E4DBA2D5-103D-4A01-A77D-5D6DE2AF530B}" type="parTrans" cxnId="{D5D1834A-14F6-4434-B3A5-8B24E03C20E2}">
      <dgm:prSet/>
      <dgm:spPr/>
      <dgm:t>
        <a:bodyPr/>
        <a:lstStyle/>
        <a:p>
          <a:endParaRPr lang="zh-CN" altLang="en-US"/>
        </a:p>
      </dgm:t>
    </dgm:pt>
    <dgm:pt modelId="{90C54A2B-6541-4E4C-B1E3-5304C0308B8D}" type="sibTrans" cxnId="{D5D1834A-14F6-4434-B3A5-8B24E03C20E2}">
      <dgm:prSet/>
      <dgm:spPr/>
      <dgm:t>
        <a:bodyPr/>
        <a:lstStyle/>
        <a:p>
          <a:endParaRPr lang="zh-CN" altLang="en-US"/>
        </a:p>
      </dgm:t>
    </dgm:pt>
    <dgm:pt modelId="{2C6378D9-36C3-42FC-B4FA-9F7D4AAD1577}">
      <dgm:prSet/>
      <dgm:spPr/>
      <dgm:t>
        <a:bodyPr/>
        <a:lstStyle/>
        <a:p>
          <a:pPr rtl="0"/>
          <a:r>
            <a:rPr lang="zh-CN" dirty="0"/>
            <a:t>污泥龄：</a:t>
          </a:r>
          <a:endParaRPr lang="en-US" altLang="zh-CN" dirty="0"/>
        </a:p>
        <a:p>
          <a:pPr rtl="0"/>
          <a:r>
            <a:rPr lang="en-US" dirty="0"/>
            <a:t>30 d</a:t>
          </a:r>
          <a:r>
            <a:rPr lang="zh-CN" dirty="0"/>
            <a:t>以上；</a:t>
          </a:r>
        </a:p>
      </dgm:t>
    </dgm:pt>
    <dgm:pt modelId="{833C5B2B-07EB-4DE4-89FD-5B7D52FEABAB}" type="parTrans" cxnId="{7D4A23AF-15B5-4C85-B4C7-AD367A028D83}">
      <dgm:prSet/>
      <dgm:spPr/>
      <dgm:t>
        <a:bodyPr/>
        <a:lstStyle/>
        <a:p>
          <a:endParaRPr lang="zh-CN" altLang="en-US"/>
        </a:p>
      </dgm:t>
    </dgm:pt>
    <dgm:pt modelId="{B813E299-670E-4AF3-8785-3A6B326B41A1}" type="sibTrans" cxnId="{7D4A23AF-15B5-4C85-B4C7-AD367A028D83}">
      <dgm:prSet/>
      <dgm:spPr/>
      <dgm:t>
        <a:bodyPr/>
        <a:lstStyle/>
        <a:p>
          <a:endParaRPr lang="zh-CN" altLang="en-US"/>
        </a:p>
      </dgm:t>
    </dgm:pt>
    <dgm:pt modelId="{9B8CA013-AD21-4125-BE1E-9184D9188B60}">
      <dgm:prSet/>
      <dgm:spPr/>
      <dgm:t>
        <a:bodyPr/>
        <a:lstStyle/>
        <a:p>
          <a:pPr rtl="0"/>
          <a:r>
            <a:rPr lang="en-US" dirty="0"/>
            <a:t>N/MLSS</a:t>
          </a:r>
          <a:r>
            <a:rPr lang="zh-CN" dirty="0"/>
            <a:t>负荷率：</a:t>
          </a:r>
          <a:endParaRPr lang="en-US" altLang="zh-CN" dirty="0"/>
        </a:p>
        <a:p>
          <a:pPr rtl="0"/>
          <a:r>
            <a:rPr lang="zh-CN" dirty="0"/>
            <a:t>低于</a:t>
          </a:r>
          <a:r>
            <a:rPr lang="en-US" dirty="0"/>
            <a:t>0.03 </a:t>
          </a:r>
          <a:r>
            <a:rPr lang="en-US" dirty="0" err="1"/>
            <a:t>gN</a:t>
          </a:r>
          <a:r>
            <a:rPr lang="en-US" dirty="0"/>
            <a:t>/(</a:t>
          </a:r>
          <a:r>
            <a:rPr lang="en-US" dirty="0" err="1"/>
            <a:t>gMLSS·d</a:t>
          </a:r>
          <a:r>
            <a:rPr lang="en-US" dirty="0"/>
            <a:t>)</a:t>
          </a:r>
          <a:r>
            <a:rPr lang="zh-CN" dirty="0"/>
            <a:t>；</a:t>
          </a:r>
        </a:p>
      </dgm:t>
    </dgm:pt>
    <dgm:pt modelId="{F090BB51-F220-47FC-839B-7D64E28BB796}" type="parTrans" cxnId="{F3FCF1E9-8A32-46DA-8F13-C720E56D8015}">
      <dgm:prSet/>
      <dgm:spPr/>
      <dgm:t>
        <a:bodyPr/>
        <a:lstStyle/>
        <a:p>
          <a:endParaRPr lang="zh-CN" altLang="en-US"/>
        </a:p>
      </dgm:t>
    </dgm:pt>
    <dgm:pt modelId="{12619C29-F3AE-4CBE-874A-CD110A8153BD}" type="sibTrans" cxnId="{F3FCF1E9-8A32-46DA-8F13-C720E56D8015}">
      <dgm:prSet/>
      <dgm:spPr/>
      <dgm:t>
        <a:bodyPr/>
        <a:lstStyle/>
        <a:p>
          <a:endParaRPr lang="zh-CN" altLang="en-US"/>
        </a:p>
      </dgm:t>
    </dgm:pt>
    <dgm:pt modelId="{DCE9F803-2E01-4378-92D6-E18659013D19}">
      <dgm:prSet/>
      <dgm:spPr/>
      <dgm:t>
        <a:bodyPr/>
        <a:lstStyle/>
        <a:p>
          <a:pPr rtl="0"/>
          <a:r>
            <a:rPr lang="zh-CN" dirty="0"/>
            <a:t>进水总氮：</a:t>
          </a:r>
          <a:endParaRPr lang="en-US" altLang="zh-CN" dirty="0"/>
        </a:p>
        <a:p>
          <a:pPr rtl="0"/>
          <a:r>
            <a:rPr lang="zh-CN" dirty="0"/>
            <a:t>小于</a:t>
          </a:r>
          <a:r>
            <a:rPr lang="en-US" dirty="0"/>
            <a:t>30 mg/L</a:t>
          </a:r>
          <a:r>
            <a:rPr lang="zh-CN" dirty="0"/>
            <a:t>。</a:t>
          </a:r>
        </a:p>
      </dgm:t>
    </dgm:pt>
    <dgm:pt modelId="{388DFFB2-6AA4-4E71-B2BE-9B7E81B22D18}" type="parTrans" cxnId="{704BC42D-CB6C-4F34-883C-A8AD292D4DC3}">
      <dgm:prSet/>
      <dgm:spPr/>
      <dgm:t>
        <a:bodyPr/>
        <a:lstStyle/>
        <a:p>
          <a:endParaRPr lang="zh-CN" altLang="en-US"/>
        </a:p>
      </dgm:t>
    </dgm:pt>
    <dgm:pt modelId="{B00896BC-2AC1-47E5-80C1-AFE958C8956A}" type="sibTrans" cxnId="{704BC42D-CB6C-4F34-883C-A8AD292D4DC3}">
      <dgm:prSet/>
      <dgm:spPr/>
      <dgm:t>
        <a:bodyPr/>
        <a:lstStyle/>
        <a:p>
          <a:endParaRPr lang="zh-CN" altLang="en-US"/>
        </a:p>
      </dgm:t>
    </dgm:pt>
    <dgm:pt modelId="{78CED32A-912E-4D32-AA34-BDE3484B7766}" type="pres">
      <dgm:prSet presAssocID="{969CADA6-77BD-4D4F-AB66-FA90BB6004F1}" presName="diagram" presStyleCnt="0">
        <dgm:presLayoutVars>
          <dgm:dir/>
          <dgm:resizeHandles val="exact"/>
        </dgm:presLayoutVars>
      </dgm:prSet>
      <dgm:spPr/>
    </dgm:pt>
    <dgm:pt modelId="{B29E91B5-FF64-4885-B934-C67E78F79E48}" type="pres">
      <dgm:prSet presAssocID="{602173E1-650F-4746-BBF4-C6034C2A602C}" presName="node" presStyleLbl="node1" presStyleIdx="0" presStyleCnt="6">
        <dgm:presLayoutVars>
          <dgm:bulletEnabled val="1"/>
        </dgm:presLayoutVars>
      </dgm:prSet>
      <dgm:spPr/>
    </dgm:pt>
    <dgm:pt modelId="{4651977A-C076-4C16-B131-ACCC11B8273A}" type="pres">
      <dgm:prSet presAssocID="{B7D087A5-1123-4485-A24A-2C995B943821}" presName="sibTrans" presStyleCnt="0"/>
      <dgm:spPr/>
    </dgm:pt>
    <dgm:pt modelId="{68C2F367-C9C2-4BC1-A36E-70FE9D27EA93}" type="pres">
      <dgm:prSet presAssocID="{8B0C6C1A-4D4C-4274-927F-F264093F417B}" presName="node" presStyleLbl="node1" presStyleIdx="1" presStyleCnt="6">
        <dgm:presLayoutVars>
          <dgm:bulletEnabled val="1"/>
        </dgm:presLayoutVars>
      </dgm:prSet>
      <dgm:spPr/>
    </dgm:pt>
    <dgm:pt modelId="{78AC365D-3255-400A-B50C-24B0BE5C395A}" type="pres">
      <dgm:prSet presAssocID="{A50C3F8B-861E-433F-8C1F-AF6CCD7A0306}" presName="sibTrans" presStyleCnt="0"/>
      <dgm:spPr/>
    </dgm:pt>
    <dgm:pt modelId="{BE05B225-C3B8-445A-B524-37D7424333DD}" type="pres">
      <dgm:prSet presAssocID="{923052E9-A88C-4C52-9A89-3D0B87F4739E}" presName="node" presStyleLbl="node1" presStyleIdx="2" presStyleCnt="6">
        <dgm:presLayoutVars>
          <dgm:bulletEnabled val="1"/>
        </dgm:presLayoutVars>
      </dgm:prSet>
      <dgm:spPr/>
    </dgm:pt>
    <dgm:pt modelId="{C5A5065A-B2C0-4DF1-9AC2-C85C765F079D}" type="pres">
      <dgm:prSet presAssocID="{90C54A2B-6541-4E4C-B1E3-5304C0308B8D}" presName="sibTrans" presStyleCnt="0"/>
      <dgm:spPr/>
    </dgm:pt>
    <dgm:pt modelId="{48742514-B2A9-4E52-8158-4FED380B07DB}" type="pres">
      <dgm:prSet presAssocID="{2C6378D9-36C3-42FC-B4FA-9F7D4AAD1577}" presName="node" presStyleLbl="node1" presStyleIdx="3" presStyleCnt="6">
        <dgm:presLayoutVars>
          <dgm:bulletEnabled val="1"/>
        </dgm:presLayoutVars>
      </dgm:prSet>
      <dgm:spPr/>
    </dgm:pt>
    <dgm:pt modelId="{176D168B-3F8F-4A8A-91C0-1FC25ABFD0A7}" type="pres">
      <dgm:prSet presAssocID="{B813E299-670E-4AF3-8785-3A6B326B41A1}" presName="sibTrans" presStyleCnt="0"/>
      <dgm:spPr/>
    </dgm:pt>
    <dgm:pt modelId="{1B03EF3E-09AE-4C06-BC8D-AED5D92D03E9}" type="pres">
      <dgm:prSet presAssocID="{9B8CA013-AD21-4125-BE1E-9184D9188B60}" presName="node" presStyleLbl="node1" presStyleIdx="4" presStyleCnt="6">
        <dgm:presLayoutVars>
          <dgm:bulletEnabled val="1"/>
        </dgm:presLayoutVars>
      </dgm:prSet>
      <dgm:spPr/>
    </dgm:pt>
    <dgm:pt modelId="{1D3E26FF-CD20-4E19-928A-EAD9EA752F99}" type="pres">
      <dgm:prSet presAssocID="{12619C29-F3AE-4CBE-874A-CD110A8153BD}" presName="sibTrans" presStyleCnt="0"/>
      <dgm:spPr/>
    </dgm:pt>
    <dgm:pt modelId="{CDFD1692-CD27-479B-AC27-3853836624C7}" type="pres">
      <dgm:prSet presAssocID="{DCE9F803-2E01-4378-92D6-E18659013D19}" presName="node" presStyleLbl="node1" presStyleIdx="5" presStyleCnt="6">
        <dgm:presLayoutVars>
          <dgm:bulletEnabled val="1"/>
        </dgm:presLayoutVars>
      </dgm:prSet>
      <dgm:spPr/>
    </dgm:pt>
  </dgm:ptLst>
  <dgm:cxnLst>
    <dgm:cxn modelId="{98DA9804-4B41-4061-B8E2-89724EE6A13A}" srcId="{969CADA6-77BD-4D4F-AB66-FA90BB6004F1}" destId="{8B0C6C1A-4D4C-4274-927F-F264093F417B}" srcOrd="1" destOrd="0" parTransId="{E37132ED-B972-4F69-AD7B-4D13CE0C9666}" sibTransId="{A50C3F8B-861E-433F-8C1F-AF6CCD7A0306}"/>
    <dgm:cxn modelId="{704BC42D-CB6C-4F34-883C-A8AD292D4DC3}" srcId="{969CADA6-77BD-4D4F-AB66-FA90BB6004F1}" destId="{DCE9F803-2E01-4378-92D6-E18659013D19}" srcOrd="5" destOrd="0" parTransId="{388DFFB2-6AA4-4E71-B2BE-9B7E81B22D18}" sibTransId="{B00896BC-2AC1-47E5-80C1-AFE958C8956A}"/>
    <dgm:cxn modelId="{9B211C30-222C-4366-A90B-D783DE3F0765}" srcId="{969CADA6-77BD-4D4F-AB66-FA90BB6004F1}" destId="{602173E1-650F-4746-BBF4-C6034C2A602C}" srcOrd="0" destOrd="0" parTransId="{3E83DAD9-A852-4270-8030-3F0FEFC36741}" sibTransId="{B7D087A5-1123-4485-A24A-2C995B943821}"/>
    <dgm:cxn modelId="{BD0A2D36-E64D-4E54-98DD-CE38B7D2E8E8}" type="presOf" srcId="{969CADA6-77BD-4D4F-AB66-FA90BB6004F1}" destId="{78CED32A-912E-4D32-AA34-BDE3484B7766}" srcOrd="0" destOrd="0" presId="urn:microsoft.com/office/officeart/2005/8/layout/default"/>
    <dgm:cxn modelId="{EEF35E69-43D1-4439-A7A6-4E89E53A47BB}" type="presOf" srcId="{2C6378D9-36C3-42FC-B4FA-9F7D4AAD1577}" destId="{48742514-B2A9-4E52-8158-4FED380B07DB}" srcOrd="0" destOrd="0" presId="urn:microsoft.com/office/officeart/2005/8/layout/default"/>
    <dgm:cxn modelId="{D5D1834A-14F6-4434-B3A5-8B24E03C20E2}" srcId="{969CADA6-77BD-4D4F-AB66-FA90BB6004F1}" destId="{923052E9-A88C-4C52-9A89-3D0B87F4739E}" srcOrd="2" destOrd="0" parTransId="{E4DBA2D5-103D-4A01-A77D-5D6DE2AF530B}" sibTransId="{90C54A2B-6541-4E4C-B1E3-5304C0308B8D}"/>
    <dgm:cxn modelId="{B435BC97-5D43-4ECA-9108-3DE1B076F57C}" type="presOf" srcId="{923052E9-A88C-4C52-9A89-3D0B87F4739E}" destId="{BE05B225-C3B8-445A-B524-37D7424333DD}" srcOrd="0" destOrd="0" presId="urn:microsoft.com/office/officeart/2005/8/layout/default"/>
    <dgm:cxn modelId="{6CB2FEA0-A26C-4C93-B804-AAD48A9C468A}" type="presOf" srcId="{DCE9F803-2E01-4378-92D6-E18659013D19}" destId="{CDFD1692-CD27-479B-AC27-3853836624C7}" srcOrd="0" destOrd="0" presId="urn:microsoft.com/office/officeart/2005/8/layout/default"/>
    <dgm:cxn modelId="{7D4A23AF-15B5-4C85-B4C7-AD367A028D83}" srcId="{969CADA6-77BD-4D4F-AB66-FA90BB6004F1}" destId="{2C6378D9-36C3-42FC-B4FA-9F7D4AAD1577}" srcOrd="3" destOrd="0" parTransId="{833C5B2B-07EB-4DE4-89FD-5B7D52FEABAB}" sibTransId="{B813E299-670E-4AF3-8785-3A6B326B41A1}"/>
    <dgm:cxn modelId="{A3D4CEB8-7A90-423E-91EF-1209DECC594B}" type="presOf" srcId="{602173E1-650F-4746-BBF4-C6034C2A602C}" destId="{B29E91B5-FF64-4885-B934-C67E78F79E48}" srcOrd="0" destOrd="0" presId="urn:microsoft.com/office/officeart/2005/8/layout/default"/>
    <dgm:cxn modelId="{094A9BBC-D404-4B9B-BC24-C6DFE0D463EF}" type="presOf" srcId="{8B0C6C1A-4D4C-4274-927F-F264093F417B}" destId="{68C2F367-C9C2-4BC1-A36E-70FE9D27EA93}" srcOrd="0" destOrd="0" presId="urn:microsoft.com/office/officeart/2005/8/layout/default"/>
    <dgm:cxn modelId="{37B9BDE0-3B44-44AA-B517-4C3A9836D02A}" type="presOf" srcId="{9B8CA013-AD21-4125-BE1E-9184D9188B60}" destId="{1B03EF3E-09AE-4C06-BC8D-AED5D92D03E9}" srcOrd="0" destOrd="0" presId="urn:microsoft.com/office/officeart/2005/8/layout/default"/>
    <dgm:cxn modelId="{F3FCF1E9-8A32-46DA-8F13-C720E56D8015}" srcId="{969CADA6-77BD-4D4F-AB66-FA90BB6004F1}" destId="{9B8CA013-AD21-4125-BE1E-9184D9188B60}" srcOrd="4" destOrd="0" parTransId="{F090BB51-F220-47FC-839B-7D64E28BB796}" sibTransId="{12619C29-F3AE-4CBE-874A-CD110A8153BD}"/>
    <dgm:cxn modelId="{1597681A-AEC8-486F-AAE9-DB52C35079A5}" type="presParOf" srcId="{78CED32A-912E-4D32-AA34-BDE3484B7766}" destId="{B29E91B5-FF64-4885-B934-C67E78F79E48}" srcOrd="0" destOrd="0" presId="urn:microsoft.com/office/officeart/2005/8/layout/default"/>
    <dgm:cxn modelId="{054F673A-C331-4C46-82C4-D75E2AD8FAD8}" type="presParOf" srcId="{78CED32A-912E-4D32-AA34-BDE3484B7766}" destId="{4651977A-C076-4C16-B131-ACCC11B8273A}" srcOrd="1" destOrd="0" presId="urn:microsoft.com/office/officeart/2005/8/layout/default"/>
    <dgm:cxn modelId="{D77510AB-BBBC-497A-8614-6C2317DAA219}" type="presParOf" srcId="{78CED32A-912E-4D32-AA34-BDE3484B7766}" destId="{68C2F367-C9C2-4BC1-A36E-70FE9D27EA93}" srcOrd="2" destOrd="0" presId="urn:microsoft.com/office/officeart/2005/8/layout/default"/>
    <dgm:cxn modelId="{3AD4F9BA-6DE8-4896-83A8-C32A14CE5A63}" type="presParOf" srcId="{78CED32A-912E-4D32-AA34-BDE3484B7766}" destId="{78AC365D-3255-400A-B50C-24B0BE5C395A}" srcOrd="3" destOrd="0" presId="urn:microsoft.com/office/officeart/2005/8/layout/default"/>
    <dgm:cxn modelId="{76BFE0C0-7EF9-4C58-A8DC-15A417195263}" type="presParOf" srcId="{78CED32A-912E-4D32-AA34-BDE3484B7766}" destId="{BE05B225-C3B8-445A-B524-37D7424333DD}" srcOrd="4" destOrd="0" presId="urn:microsoft.com/office/officeart/2005/8/layout/default"/>
    <dgm:cxn modelId="{F5A5F685-A2F8-4595-AE32-CF4A6BE91FA7}" type="presParOf" srcId="{78CED32A-912E-4D32-AA34-BDE3484B7766}" destId="{C5A5065A-B2C0-4DF1-9AC2-C85C765F079D}" srcOrd="5" destOrd="0" presId="urn:microsoft.com/office/officeart/2005/8/layout/default"/>
    <dgm:cxn modelId="{3B4094E1-A836-4456-B942-6B4528A22CD3}" type="presParOf" srcId="{78CED32A-912E-4D32-AA34-BDE3484B7766}" destId="{48742514-B2A9-4E52-8158-4FED380B07DB}" srcOrd="6" destOrd="0" presId="urn:microsoft.com/office/officeart/2005/8/layout/default"/>
    <dgm:cxn modelId="{9D213DE5-B674-44AF-8E44-ABD70DA7379B}" type="presParOf" srcId="{78CED32A-912E-4D32-AA34-BDE3484B7766}" destId="{176D168B-3F8F-4A8A-91C0-1FC25ABFD0A7}" srcOrd="7" destOrd="0" presId="urn:microsoft.com/office/officeart/2005/8/layout/default"/>
    <dgm:cxn modelId="{E8F2A165-B7F1-42CD-9DC5-013F3D384D10}" type="presParOf" srcId="{78CED32A-912E-4D32-AA34-BDE3484B7766}" destId="{1B03EF3E-09AE-4C06-BC8D-AED5D92D03E9}" srcOrd="8" destOrd="0" presId="urn:microsoft.com/office/officeart/2005/8/layout/default"/>
    <dgm:cxn modelId="{7A72D6E4-243B-4E56-B218-62B638CC53B7}" type="presParOf" srcId="{78CED32A-912E-4D32-AA34-BDE3484B7766}" destId="{1D3E26FF-CD20-4E19-928A-EAD9EA752F99}" srcOrd="9" destOrd="0" presId="urn:microsoft.com/office/officeart/2005/8/layout/default"/>
    <dgm:cxn modelId="{C7E78038-58C9-4C16-90D3-8DAEBE50930F}" type="presParOf" srcId="{78CED32A-912E-4D32-AA34-BDE3484B7766}" destId="{CDFD1692-CD27-479B-AC27-3853836624C7}"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1760078-D16B-4142-8938-9CAF166E89D1}"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538696D9-8E2A-406C-A66F-49A8B5BF8378}">
      <dgm:prSet/>
      <dgm:spPr/>
      <dgm:t>
        <a:bodyPr/>
        <a:lstStyle/>
        <a:p>
          <a:pPr rtl="0"/>
          <a:r>
            <a:rPr lang="zh-CN" dirty="0"/>
            <a:t>铝盐除磷：</a:t>
          </a:r>
        </a:p>
      </dgm:t>
    </dgm:pt>
    <dgm:pt modelId="{7FA8C3FF-9120-4D57-B3A3-873CF5989D18}" type="parTrans" cxnId="{FF026A47-2691-40AD-9D49-E4025B99CD74}">
      <dgm:prSet/>
      <dgm:spPr/>
      <dgm:t>
        <a:bodyPr/>
        <a:lstStyle/>
        <a:p>
          <a:endParaRPr lang="zh-CN" altLang="en-US"/>
        </a:p>
      </dgm:t>
    </dgm:pt>
    <dgm:pt modelId="{83AAC4AF-804A-47BC-9B0D-3D92297F1F92}" type="sibTrans" cxnId="{FF026A47-2691-40AD-9D49-E4025B99CD74}">
      <dgm:prSet/>
      <dgm:spPr/>
      <dgm:t>
        <a:bodyPr/>
        <a:lstStyle/>
        <a:p>
          <a:endParaRPr lang="zh-CN" altLang="en-US"/>
        </a:p>
      </dgm:t>
    </dgm:pt>
    <dgm:pt modelId="{C8C60E59-6A01-4E5D-95EB-9CEC0A925BD1}">
      <dgm:prSet/>
      <dgm:spPr/>
      <dgm:t>
        <a:bodyPr/>
        <a:lstStyle/>
        <a:p>
          <a:pPr rtl="0"/>
          <a:r>
            <a:rPr lang="zh-CN" dirty="0"/>
            <a:t>硫酸铝、聚合氯化铝、铝酸钠；</a:t>
          </a:r>
        </a:p>
      </dgm:t>
    </dgm:pt>
    <dgm:pt modelId="{A4AED79A-8D2B-4783-AA3B-55D860560E10}" type="parTrans" cxnId="{ACF4EAB1-EB79-4623-897C-4BC3A6099ADB}">
      <dgm:prSet/>
      <dgm:spPr/>
      <dgm:t>
        <a:bodyPr/>
        <a:lstStyle/>
        <a:p>
          <a:endParaRPr lang="zh-CN" altLang="en-US"/>
        </a:p>
      </dgm:t>
    </dgm:pt>
    <dgm:pt modelId="{6B561DD1-0091-4DB6-BD76-F743DE6FB76F}" type="sibTrans" cxnId="{ACF4EAB1-EB79-4623-897C-4BC3A6099ADB}">
      <dgm:prSet/>
      <dgm:spPr/>
      <dgm:t>
        <a:bodyPr/>
        <a:lstStyle/>
        <a:p>
          <a:endParaRPr lang="zh-CN" altLang="en-US"/>
        </a:p>
      </dgm:t>
    </dgm:pt>
    <dgm:pt modelId="{2F26FE92-379A-4071-8827-B8A36D2E6BD4}">
      <dgm:prSet/>
      <dgm:spPr/>
      <dgm:t>
        <a:bodyPr/>
        <a:lstStyle/>
        <a:p>
          <a:pPr rtl="0"/>
          <a:r>
            <a:rPr lang="zh-CN" dirty="0"/>
            <a:t>混合液的</a:t>
          </a:r>
          <a:r>
            <a:rPr lang="en-US" dirty="0"/>
            <a:t>pH</a:t>
          </a:r>
          <a:r>
            <a:rPr lang="zh-CN" dirty="0"/>
            <a:t>值对除磷效果产生影响，但</a:t>
          </a:r>
          <a:r>
            <a:rPr lang="en-US" dirty="0"/>
            <a:t>pH</a:t>
          </a:r>
          <a:r>
            <a:rPr lang="zh-CN" dirty="0"/>
            <a:t>值如介于</a:t>
          </a:r>
          <a:r>
            <a:rPr lang="en-US" dirty="0"/>
            <a:t>5</a:t>
          </a:r>
          <a:r>
            <a:rPr lang="zh-CN" dirty="0"/>
            <a:t>～</a:t>
          </a:r>
          <a:r>
            <a:rPr lang="en-US" dirty="0"/>
            <a:t>7</a:t>
          </a:r>
          <a:r>
            <a:rPr lang="zh-CN" dirty="0"/>
            <a:t>之间，则不会产生影响，无需调整；</a:t>
          </a:r>
        </a:p>
      </dgm:t>
    </dgm:pt>
    <dgm:pt modelId="{F6E808AD-D8E1-4E27-9FBE-7375F1776B38}" type="parTrans" cxnId="{65A6D053-09A9-4E21-A381-54857540B924}">
      <dgm:prSet/>
      <dgm:spPr/>
      <dgm:t>
        <a:bodyPr/>
        <a:lstStyle/>
        <a:p>
          <a:endParaRPr lang="zh-CN" altLang="en-US"/>
        </a:p>
      </dgm:t>
    </dgm:pt>
    <dgm:pt modelId="{6D682385-00BC-4858-9C67-9D7647948E70}" type="sibTrans" cxnId="{65A6D053-09A9-4E21-A381-54857540B924}">
      <dgm:prSet/>
      <dgm:spPr/>
      <dgm:t>
        <a:bodyPr/>
        <a:lstStyle/>
        <a:p>
          <a:endParaRPr lang="zh-CN" altLang="en-US"/>
        </a:p>
      </dgm:t>
    </dgm:pt>
    <dgm:pt modelId="{2FB3087F-3B1A-4103-86C6-B5E7B329A263}">
      <dgm:prSet/>
      <dgm:spPr/>
      <dgm:t>
        <a:bodyPr/>
        <a:lstStyle/>
        <a:p>
          <a:pPr rtl="0"/>
          <a:r>
            <a:rPr lang="zh-CN" dirty="0"/>
            <a:t>投加铝盐，混合液碱度降低，</a:t>
          </a:r>
          <a:r>
            <a:rPr lang="en-US" dirty="0"/>
            <a:t>pH</a:t>
          </a:r>
          <a:r>
            <a:rPr lang="zh-CN" dirty="0"/>
            <a:t>值亦降低，降低幅度不足以影响反应的进程，但应注意排放水体对</a:t>
          </a:r>
          <a:r>
            <a:rPr lang="en-US" dirty="0"/>
            <a:t>pH</a:t>
          </a:r>
          <a:r>
            <a:rPr lang="zh-CN" dirty="0"/>
            <a:t>值的要求；</a:t>
          </a:r>
        </a:p>
      </dgm:t>
    </dgm:pt>
    <dgm:pt modelId="{AF472367-96E9-42EB-9190-6F84C77FB0D7}" type="parTrans" cxnId="{05602213-54B6-4E2E-A459-FE34F05AEB12}">
      <dgm:prSet/>
      <dgm:spPr/>
      <dgm:t>
        <a:bodyPr/>
        <a:lstStyle/>
        <a:p>
          <a:endParaRPr lang="zh-CN" altLang="en-US"/>
        </a:p>
      </dgm:t>
    </dgm:pt>
    <dgm:pt modelId="{326A6096-4242-4371-9CAD-F8A3B1F32FB3}" type="sibTrans" cxnId="{05602213-54B6-4E2E-A459-FE34F05AEB12}">
      <dgm:prSet/>
      <dgm:spPr/>
      <dgm:t>
        <a:bodyPr/>
        <a:lstStyle/>
        <a:p>
          <a:endParaRPr lang="zh-CN" altLang="en-US"/>
        </a:p>
      </dgm:t>
    </dgm:pt>
    <dgm:pt modelId="{6C0F6623-0CF0-494A-9594-34C955710ECF}">
      <dgm:prSet/>
      <dgm:spPr/>
      <dgm:t>
        <a:bodyPr/>
        <a:lstStyle/>
        <a:p>
          <a:pPr rtl="0"/>
          <a:r>
            <a:rPr lang="zh-CN" dirty="0"/>
            <a:t>混凝沉淀污泥回流，因污泥中含有氢氧化铝，能够与</a:t>
          </a:r>
          <a:r>
            <a:rPr lang="en-US" dirty="0"/>
            <a:t>PO</a:t>
          </a:r>
          <a:r>
            <a:rPr lang="en-US" baseline="-25000" dirty="0"/>
            <a:t>4</a:t>
          </a:r>
          <a:r>
            <a:rPr lang="en-US" baseline="30000" dirty="0"/>
            <a:t>3+</a:t>
          </a:r>
          <a:r>
            <a:rPr lang="zh-CN" dirty="0"/>
            <a:t>产生反应，提高磷的去除率和絮凝体的沉淀效果。</a:t>
          </a:r>
        </a:p>
      </dgm:t>
    </dgm:pt>
    <dgm:pt modelId="{3754ED6C-10DB-4F57-BE45-BDF0A541000B}" type="parTrans" cxnId="{DC9CF6EF-2397-4E89-BE54-C0C4373E77B4}">
      <dgm:prSet/>
      <dgm:spPr/>
      <dgm:t>
        <a:bodyPr/>
        <a:lstStyle/>
        <a:p>
          <a:endParaRPr lang="zh-CN" altLang="en-US"/>
        </a:p>
      </dgm:t>
    </dgm:pt>
    <dgm:pt modelId="{B085C6D2-2D90-4480-AD2E-67D791A496ED}" type="sibTrans" cxnId="{DC9CF6EF-2397-4E89-BE54-C0C4373E77B4}">
      <dgm:prSet/>
      <dgm:spPr/>
      <dgm:t>
        <a:bodyPr/>
        <a:lstStyle/>
        <a:p>
          <a:endParaRPr lang="zh-CN" altLang="en-US"/>
        </a:p>
      </dgm:t>
    </dgm:pt>
    <dgm:pt modelId="{046F579C-EAAA-44D0-84AF-00CADBA19F5B}" type="pres">
      <dgm:prSet presAssocID="{01760078-D16B-4142-8938-9CAF166E89D1}" presName="linear" presStyleCnt="0">
        <dgm:presLayoutVars>
          <dgm:dir/>
          <dgm:animLvl val="lvl"/>
          <dgm:resizeHandles val="exact"/>
        </dgm:presLayoutVars>
      </dgm:prSet>
      <dgm:spPr/>
    </dgm:pt>
    <dgm:pt modelId="{952BFAAD-7169-47CA-9C4C-FDE18B63F323}" type="pres">
      <dgm:prSet presAssocID="{538696D9-8E2A-406C-A66F-49A8B5BF8378}" presName="parentLin" presStyleCnt="0"/>
      <dgm:spPr/>
    </dgm:pt>
    <dgm:pt modelId="{A83728C2-24C4-495A-A62C-B411D747D85B}" type="pres">
      <dgm:prSet presAssocID="{538696D9-8E2A-406C-A66F-49A8B5BF8378}" presName="parentLeftMargin" presStyleLbl="node1" presStyleIdx="0" presStyleCnt="1"/>
      <dgm:spPr/>
    </dgm:pt>
    <dgm:pt modelId="{EE756EAD-076B-4655-8455-D1E5A51FF89D}" type="pres">
      <dgm:prSet presAssocID="{538696D9-8E2A-406C-A66F-49A8B5BF8378}" presName="parentText" presStyleLbl="node1" presStyleIdx="0" presStyleCnt="1">
        <dgm:presLayoutVars>
          <dgm:chMax val="0"/>
          <dgm:bulletEnabled val="1"/>
        </dgm:presLayoutVars>
      </dgm:prSet>
      <dgm:spPr/>
    </dgm:pt>
    <dgm:pt modelId="{6EE1906E-77AF-4E66-8FA3-36034909472C}" type="pres">
      <dgm:prSet presAssocID="{538696D9-8E2A-406C-A66F-49A8B5BF8378}" presName="negativeSpace" presStyleCnt="0"/>
      <dgm:spPr/>
    </dgm:pt>
    <dgm:pt modelId="{E6ACB150-8CDA-4CA6-BA5E-2AAF6129C1CF}" type="pres">
      <dgm:prSet presAssocID="{538696D9-8E2A-406C-A66F-49A8B5BF8378}" presName="childText" presStyleLbl="conFgAcc1" presStyleIdx="0" presStyleCnt="1">
        <dgm:presLayoutVars>
          <dgm:bulletEnabled val="1"/>
        </dgm:presLayoutVars>
      </dgm:prSet>
      <dgm:spPr/>
    </dgm:pt>
  </dgm:ptLst>
  <dgm:cxnLst>
    <dgm:cxn modelId="{406F1D0C-5978-4BA5-94FF-E6AA99290D17}" type="presOf" srcId="{C8C60E59-6A01-4E5D-95EB-9CEC0A925BD1}" destId="{E6ACB150-8CDA-4CA6-BA5E-2AAF6129C1CF}" srcOrd="0" destOrd="0" presId="urn:microsoft.com/office/officeart/2005/8/layout/list1"/>
    <dgm:cxn modelId="{05602213-54B6-4E2E-A459-FE34F05AEB12}" srcId="{538696D9-8E2A-406C-A66F-49A8B5BF8378}" destId="{2FB3087F-3B1A-4103-86C6-B5E7B329A263}" srcOrd="2" destOrd="0" parTransId="{AF472367-96E9-42EB-9190-6F84C77FB0D7}" sibTransId="{326A6096-4242-4371-9CAD-F8A3B1F32FB3}"/>
    <dgm:cxn modelId="{64056728-ADDE-4AA9-8F96-26516BA361AE}" type="presOf" srcId="{538696D9-8E2A-406C-A66F-49A8B5BF8378}" destId="{EE756EAD-076B-4655-8455-D1E5A51FF89D}" srcOrd="1" destOrd="0" presId="urn:microsoft.com/office/officeart/2005/8/layout/list1"/>
    <dgm:cxn modelId="{FF026A47-2691-40AD-9D49-E4025B99CD74}" srcId="{01760078-D16B-4142-8938-9CAF166E89D1}" destId="{538696D9-8E2A-406C-A66F-49A8B5BF8378}" srcOrd="0" destOrd="0" parTransId="{7FA8C3FF-9120-4D57-B3A3-873CF5989D18}" sibTransId="{83AAC4AF-804A-47BC-9B0D-3D92297F1F92}"/>
    <dgm:cxn modelId="{65A6D053-09A9-4E21-A381-54857540B924}" srcId="{538696D9-8E2A-406C-A66F-49A8B5BF8378}" destId="{2F26FE92-379A-4071-8827-B8A36D2E6BD4}" srcOrd="1" destOrd="0" parTransId="{F6E808AD-D8E1-4E27-9FBE-7375F1776B38}" sibTransId="{6D682385-00BC-4858-9C67-9D7647948E70}"/>
    <dgm:cxn modelId="{071B8D78-FEA5-49C3-9737-B49579A3D5DA}" type="presOf" srcId="{6C0F6623-0CF0-494A-9594-34C955710ECF}" destId="{E6ACB150-8CDA-4CA6-BA5E-2AAF6129C1CF}" srcOrd="0" destOrd="3" presId="urn:microsoft.com/office/officeart/2005/8/layout/list1"/>
    <dgm:cxn modelId="{6D62828B-C4A9-412A-B800-F4676252CF57}" type="presOf" srcId="{2F26FE92-379A-4071-8827-B8A36D2E6BD4}" destId="{E6ACB150-8CDA-4CA6-BA5E-2AAF6129C1CF}" srcOrd="0" destOrd="1" presId="urn:microsoft.com/office/officeart/2005/8/layout/list1"/>
    <dgm:cxn modelId="{142A788D-1567-4DE9-BEBC-4465C461FC7F}" type="presOf" srcId="{01760078-D16B-4142-8938-9CAF166E89D1}" destId="{046F579C-EAAA-44D0-84AF-00CADBA19F5B}" srcOrd="0" destOrd="0" presId="urn:microsoft.com/office/officeart/2005/8/layout/list1"/>
    <dgm:cxn modelId="{AF474D92-6F80-4B0C-A410-9B381A86EF6E}" type="presOf" srcId="{2FB3087F-3B1A-4103-86C6-B5E7B329A263}" destId="{E6ACB150-8CDA-4CA6-BA5E-2AAF6129C1CF}" srcOrd="0" destOrd="2" presId="urn:microsoft.com/office/officeart/2005/8/layout/list1"/>
    <dgm:cxn modelId="{ACF4EAB1-EB79-4623-897C-4BC3A6099ADB}" srcId="{538696D9-8E2A-406C-A66F-49A8B5BF8378}" destId="{C8C60E59-6A01-4E5D-95EB-9CEC0A925BD1}" srcOrd="0" destOrd="0" parTransId="{A4AED79A-8D2B-4783-AA3B-55D860560E10}" sibTransId="{6B561DD1-0091-4DB6-BD76-F743DE6FB76F}"/>
    <dgm:cxn modelId="{A0CCFDB6-040B-4AA7-BC25-9A34A1803B5A}" type="presOf" srcId="{538696D9-8E2A-406C-A66F-49A8B5BF8378}" destId="{A83728C2-24C4-495A-A62C-B411D747D85B}" srcOrd="0" destOrd="0" presId="urn:microsoft.com/office/officeart/2005/8/layout/list1"/>
    <dgm:cxn modelId="{DC9CF6EF-2397-4E89-BE54-C0C4373E77B4}" srcId="{538696D9-8E2A-406C-A66F-49A8B5BF8378}" destId="{6C0F6623-0CF0-494A-9594-34C955710ECF}" srcOrd="3" destOrd="0" parTransId="{3754ED6C-10DB-4F57-BE45-BDF0A541000B}" sibTransId="{B085C6D2-2D90-4480-AD2E-67D791A496ED}"/>
    <dgm:cxn modelId="{6F17A74A-94C2-40E5-ABB3-33BBC605DC16}" type="presParOf" srcId="{046F579C-EAAA-44D0-84AF-00CADBA19F5B}" destId="{952BFAAD-7169-47CA-9C4C-FDE18B63F323}" srcOrd="0" destOrd="0" presId="urn:microsoft.com/office/officeart/2005/8/layout/list1"/>
    <dgm:cxn modelId="{066EDEDB-7B7D-4AC0-9992-B0EE48C21777}" type="presParOf" srcId="{952BFAAD-7169-47CA-9C4C-FDE18B63F323}" destId="{A83728C2-24C4-495A-A62C-B411D747D85B}" srcOrd="0" destOrd="0" presId="urn:microsoft.com/office/officeart/2005/8/layout/list1"/>
    <dgm:cxn modelId="{415F7038-CB31-4C5F-8878-A7334E7D43AB}" type="presParOf" srcId="{952BFAAD-7169-47CA-9C4C-FDE18B63F323}" destId="{EE756EAD-076B-4655-8455-D1E5A51FF89D}" srcOrd="1" destOrd="0" presId="urn:microsoft.com/office/officeart/2005/8/layout/list1"/>
    <dgm:cxn modelId="{26412419-0729-42B0-A20A-78671C1CF354}" type="presParOf" srcId="{046F579C-EAAA-44D0-84AF-00CADBA19F5B}" destId="{6EE1906E-77AF-4E66-8FA3-36034909472C}" srcOrd="1" destOrd="0" presId="urn:microsoft.com/office/officeart/2005/8/layout/list1"/>
    <dgm:cxn modelId="{13821D27-3D78-4D40-A8CC-7754B12F1564}" type="presParOf" srcId="{046F579C-EAAA-44D0-84AF-00CADBA19F5B}" destId="{E6ACB150-8CDA-4CA6-BA5E-2AAF6129C1CF}"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FE619B0-4407-4D3C-B402-105D01AB9C7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2635A42D-D888-4BCF-BD23-7C2CD16CF30B}">
      <dgm:prSet/>
      <dgm:spPr/>
      <dgm:t>
        <a:bodyPr/>
        <a:lstStyle/>
        <a:p>
          <a:pPr rtl="0"/>
          <a:r>
            <a:rPr lang="zh-CN" dirty="0"/>
            <a:t>石灰混凝除磷</a:t>
          </a:r>
          <a:endParaRPr lang="en-US" dirty="0"/>
        </a:p>
      </dgm:t>
    </dgm:pt>
    <dgm:pt modelId="{2FFD478D-A23E-4DEE-81EF-756ED60E13FB}" type="parTrans" cxnId="{FBC602F3-4D91-468A-B563-BEAD0D4823FA}">
      <dgm:prSet/>
      <dgm:spPr/>
      <dgm:t>
        <a:bodyPr/>
        <a:lstStyle/>
        <a:p>
          <a:endParaRPr lang="zh-CN" altLang="en-US"/>
        </a:p>
      </dgm:t>
    </dgm:pt>
    <dgm:pt modelId="{26C9A38F-4943-4D30-BF05-817A49B7954E}" type="sibTrans" cxnId="{FBC602F3-4D91-468A-B563-BEAD0D4823FA}">
      <dgm:prSet/>
      <dgm:spPr/>
      <dgm:t>
        <a:bodyPr/>
        <a:lstStyle/>
        <a:p>
          <a:endParaRPr lang="zh-CN" altLang="en-US"/>
        </a:p>
      </dgm:t>
    </dgm:pt>
    <dgm:pt modelId="{CBE6D090-CAE7-4282-B718-62BB4339ABCC}">
      <dgm:prSet/>
      <dgm:spPr/>
      <dgm:t>
        <a:bodyPr/>
        <a:lstStyle/>
        <a:p>
          <a:pPr rtl="0"/>
          <a:r>
            <a:rPr lang="en-US" dirty="0"/>
            <a:t>pH</a:t>
          </a:r>
          <a:r>
            <a:rPr lang="zh-CN" dirty="0"/>
            <a:t>值：处理二级出水</a:t>
          </a:r>
          <a:r>
            <a:rPr lang="en-US" dirty="0"/>
            <a:t>pH&gt;9.5</a:t>
          </a:r>
          <a:r>
            <a:rPr lang="zh-CN" dirty="0"/>
            <a:t>，原污水</a:t>
          </a:r>
          <a:r>
            <a:rPr lang="en-US" dirty="0"/>
            <a:t>pH&gt;11</a:t>
          </a:r>
          <a:r>
            <a:rPr lang="zh-CN" dirty="0"/>
            <a:t>；</a:t>
          </a:r>
        </a:p>
      </dgm:t>
    </dgm:pt>
    <dgm:pt modelId="{9659FCEA-A0E1-4A08-9867-605F8590705D}" type="parTrans" cxnId="{133826F9-66F8-4EB8-BF09-5273730E837F}">
      <dgm:prSet/>
      <dgm:spPr/>
      <dgm:t>
        <a:bodyPr/>
        <a:lstStyle/>
        <a:p>
          <a:endParaRPr lang="zh-CN" altLang="en-US"/>
        </a:p>
      </dgm:t>
    </dgm:pt>
    <dgm:pt modelId="{5F6EF5EF-8DD9-4D58-A4AC-FDB42E24D751}" type="sibTrans" cxnId="{133826F9-66F8-4EB8-BF09-5273730E837F}">
      <dgm:prSet/>
      <dgm:spPr/>
      <dgm:t>
        <a:bodyPr/>
        <a:lstStyle/>
        <a:p>
          <a:endParaRPr lang="zh-CN" altLang="en-US"/>
        </a:p>
      </dgm:t>
    </dgm:pt>
    <dgm:pt modelId="{33FA2481-C353-4C03-B026-F467B263A457}">
      <dgm:prSet/>
      <dgm:spPr/>
      <dgm:t>
        <a:bodyPr/>
        <a:lstStyle/>
        <a:p>
          <a:pPr rtl="0"/>
          <a:r>
            <a:rPr lang="zh-CN" dirty="0"/>
            <a:t>聚磷酸盐的去除率低于正磷酸盐；</a:t>
          </a:r>
        </a:p>
      </dgm:t>
    </dgm:pt>
    <dgm:pt modelId="{F71712E3-09E1-4CCA-940F-9129836D5144}" type="parTrans" cxnId="{18E68F70-177F-4C25-A30D-67A31E59BE2C}">
      <dgm:prSet/>
      <dgm:spPr/>
      <dgm:t>
        <a:bodyPr/>
        <a:lstStyle/>
        <a:p>
          <a:endParaRPr lang="zh-CN" altLang="en-US"/>
        </a:p>
      </dgm:t>
    </dgm:pt>
    <dgm:pt modelId="{AE1C7E29-B4EA-497A-892B-3CA34D83B221}" type="sibTrans" cxnId="{18E68F70-177F-4C25-A30D-67A31E59BE2C}">
      <dgm:prSet/>
      <dgm:spPr/>
      <dgm:t>
        <a:bodyPr/>
        <a:lstStyle/>
        <a:p>
          <a:endParaRPr lang="zh-CN" altLang="en-US"/>
        </a:p>
      </dgm:t>
    </dgm:pt>
    <dgm:pt modelId="{F0ADA52B-5AFF-4945-9AFC-C7965635D0B3}">
      <dgm:prSet/>
      <dgm:spPr/>
      <dgm:t>
        <a:bodyPr/>
        <a:lstStyle/>
        <a:p>
          <a:pPr rtl="0"/>
          <a:r>
            <a:rPr lang="zh-CN" dirty="0"/>
            <a:t>原污水中钙的浓度</a:t>
          </a:r>
          <a:r>
            <a:rPr lang="zh-CN" altLang="en-US" dirty="0"/>
            <a:t>：当</a:t>
          </a:r>
          <a:r>
            <a:rPr lang="en-US" altLang="zh-CN" dirty="0"/>
            <a:t>pH</a:t>
          </a:r>
          <a:r>
            <a:rPr lang="zh-CN" altLang="en-US" dirty="0"/>
            <a:t>值为</a:t>
          </a:r>
          <a:r>
            <a:rPr lang="en-US" altLang="zh-CN" dirty="0"/>
            <a:t>10.5</a:t>
          </a:r>
          <a:r>
            <a:rPr lang="zh-CN" altLang="en-US" dirty="0"/>
            <a:t>，流入水中的钙的含量在</a:t>
          </a:r>
          <a:r>
            <a:rPr lang="en-US" altLang="zh-CN" dirty="0"/>
            <a:t>40 mg/L</a:t>
          </a:r>
          <a:r>
            <a:rPr lang="zh-CN" altLang="en-US" dirty="0"/>
            <a:t>以上时，处理水中磷的含量在</a:t>
          </a:r>
          <a:r>
            <a:rPr lang="en-US" altLang="zh-CN" dirty="0"/>
            <a:t>0.25 mg/L</a:t>
          </a:r>
          <a:r>
            <a:rPr lang="zh-CN" altLang="en-US" dirty="0"/>
            <a:t>以下</a:t>
          </a:r>
          <a:r>
            <a:rPr lang="zh-CN" dirty="0"/>
            <a:t>。</a:t>
          </a:r>
        </a:p>
      </dgm:t>
    </dgm:pt>
    <dgm:pt modelId="{CA83327F-31DB-420B-8E22-5D4BF6042E54}" type="parTrans" cxnId="{419C8448-0995-421A-A63B-A1126C5B1A47}">
      <dgm:prSet/>
      <dgm:spPr/>
      <dgm:t>
        <a:bodyPr/>
        <a:lstStyle/>
        <a:p>
          <a:endParaRPr lang="zh-CN" altLang="en-US"/>
        </a:p>
      </dgm:t>
    </dgm:pt>
    <dgm:pt modelId="{0C12E896-03FB-4A88-891A-82E8C0202D00}" type="sibTrans" cxnId="{419C8448-0995-421A-A63B-A1126C5B1A47}">
      <dgm:prSet/>
      <dgm:spPr/>
      <dgm:t>
        <a:bodyPr/>
        <a:lstStyle/>
        <a:p>
          <a:endParaRPr lang="zh-CN" altLang="en-US"/>
        </a:p>
      </dgm:t>
    </dgm:pt>
    <dgm:pt modelId="{F797E363-6706-447E-9FF3-08AEAA6F7205}" type="pres">
      <dgm:prSet presAssocID="{FFE619B0-4407-4D3C-B402-105D01AB9C7B}" presName="linear" presStyleCnt="0">
        <dgm:presLayoutVars>
          <dgm:dir/>
          <dgm:animLvl val="lvl"/>
          <dgm:resizeHandles val="exact"/>
        </dgm:presLayoutVars>
      </dgm:prSet>
      <dgm:spPr/>
    </dgm:pt>
    <dgm:pt modelId="{BC2F8D9F-CABB-4E05-8BE1-EA899B8839F0}" type="pres">
      <dgm:prSet presAssocID="{2635A42D-D888-4BCF-BD23-7C2CD16CF30B}" presName="parentLin" presStyleCnt="0"/>
      <dgm:spPr/>
    </dgm:pt>
    <dgm:pt modelId="{00382399-40B1-4D15-9E2A-2F2C4D59A703}" type="pres">
      <dgm:prSet presAssocID="{2635A42D-D888-4BCF-BD23-7C2CD16CF30B}" presName="parentLeftMargin" presStyleLbl="node1" presStyleIdx="0" presStyleCnt="1"/>
      <dgm:spPr/>
    </dgm:pt>
    <dgm:pt modelId="{7CA62C97-2443-4E16-9F58-F27C7C0BE428}" type="pres">
      <dgm:prSet presAssocID="{2635A42D-D888-4BCF-BD23-7C2CD16CF30B}" presName="parentText" presStyleLbl="node1" presStyleIdx="0" presStyleCnt="1">
        <dgm:presLayoutVars>
          <dgm:chMax val="0"/>
          <dgm:bulletEnabled val="1"/>
        </dgm:presLayoutVars>
      </dgm:prSet>
      <dgm:spPr/>
    </dgm:pt>
    <dgm:pt modelId="{FEEE6368-E978-4C1F-A4C4-66430B24FEB2}" type="pres">
      <dgm:prSet presAssocID="{2635A42D-D888-4BCF-BD23-7C2CD16CF30B}" presName="negativeSpace" presStyleCnt="0"/>
      <dgm:spPr/>
    </dgm:pt>
    <dgm:pt modelId="{A940E5DD-877B-4297-8844-0ACA51FF00A4}" type="pres">
      <dgm:prSet presAssocID="{2635A42D-D888-4BCF-BD23-7C2CD16CF30B}" presName="childText" presStyleLbl="conFgAcc1" presStyleIdx="0" presStyleCnt="1">
        <dgm:presLayoutVars>
          <dgm:bulletEnabled val="1"/>
        </dgm:presLayoutVars>
      </dgm:prSet>
      <dgm:spPr/>
    </dgm:pt>
  </dgm:ptLst>
  <dgm:cxnLst>
    <dgm:cxn modelId="{BDC0E40B-C6A3-4D3D-8392-BF67B54606A3}" type="presOf" srcId="{2635A42D-D888-4BCF-BD23-7C2CD16CF30B}" destId="{00382399-40B1-4D15-9E2A-2F2C4D59A703}" srcOrd="0" destOrd="0" presId="urn:microsoft.com/office/officeart/2005/8/layout/list1"/>
    <dgm:cxn modelId="{D32BF020-199F-4081-A406-0E9609AF7F13}" type="presOf" srcId="{F0ADA52B-5AFF-4945-9AFC-C7965635D0B3}" destId="{A940E5DD-877B-4297-8844-0ACA51FF00A4}" srcOrd="0" destOrd="2" presId="urn:microsoft.com/office/officeart/2005/8/layout/list1"/>
    <dgm:cxn modelId="{AFD6062D-7994-403E-88F4-DACCE9B517AB}" type="presOf" srcId="{CBE6D090-CAE7-4282-B718-62BB4339ABCC}" destId="{A940E5DD-877B-4297-8844-0ACA51FF00A4}" srcOrd="0" destOrd="0" presId="urn:microsoft.com/office/officeart/2005/8/layout/list1"/>
    <dgm:cxn modelId="{419C8448-0995-421A-A63B-A1126C5B1A47}" srcId="{2635A42D-D888-4BCF-BD23-7C2CD16CF30B}" destId="{F0ADA52B-5AFF-4945-9AFC-C7965635D0B3}" srcOrd="2" destOrd="0" parTransId="{CA83327F-31DB-420B-8E22-5D4BF6042E54}" sibTransId="{0C12E896-03FB-4A88-891A-82E8C0202D00}"/>
    <dgm:cxn modelId="{18E68F70-177F-4C25-A30D-67A31E59BE2C}" srcId="{2635A42D-D888-4BCF-BD23-7C2CD16CF30B}" destId="{33FA2481-C353-4C03-B026-F467B263A457}" srcOrd="1" destOrd="0" parTransId="{F71712E3-09E1-4CCA-940F-9129836D5144}" sibTransId="{AE1C7E29-B4EA-497A-892B-3CA34D83B221}"/>
    <dgm:cxn modelId="{AD58BC92-AF95-498F-B74D-B4BA8923E5C4}" type="presOf" srcId="{FFE619B0-4407-4D3C-B402-105D01AB9C7B}" destId="{F797E363-6706-447E-9FF3-08AEAA6F7205}" srcOrd="0" destOrd="0" presId="urn:microsoft.com/office/officeart/2005/8/layout/list1"/>
    <dgm:cxn modelId="{C2BA6CB6-C580-49D3-BF73-DB266D59F881}" type="presOf" srcId="{33FA2481-C353-4C03-B026-F467B263A457}" destId="{A940E5DD-877B-4297-8844-0ACA51FF00A4}" srcOrd="0" destOrd="1" presId="urn:microsoft.com/office/officeart/2005/8/layout/list1"/>
    <dgm:cxn modelId="{D19EB1C7-0691-430A-97C9-22548404820D}" type="presOf" srcId="{2635A42D-D888-4BCF-BD23-7C2CD16CF30B}" destId="{7CA62C97-2443-4E16-9F58-F27C7C0BE428}" srcOrd="1" destOrd="0" presId="urn:microsoft.com/office/officeart/2005/8/layout/list1"/>
    <dgm:cxn modelId="{FBC602F3-4D91-468A-B563-BEAD0D4823FA}" srcId="{FFE619B0-4407-4D3C-B402-105D01AB9C7B}" destId="{2635A42D-D888-4BCF-BD23-7C2CD16CF30B}" srcOrd="0" destOrd="0" parTransId="{2FFD478D-A23E-4DEE-81EF-756ED60E13FB}" sibTransId="{26C9A38F-4943-4D30-BF05-817A49B7954E}"/>
    <dgm:cxn modelId="{133826F9-66F8-4EB8-BF09-5273730E837F}" srcId="{2635A42D-D888-4BCF-BD23-7C2CD16CF30B}" destId="{CBE6D090-CAE7-4282-B718-62BB4339ABCC}" srcOrd="0" destOrd="0" parTransId="{9659FCEA-A0E1-4A08-9867-605F8590705D}" sibTransId="{5F6EF5EF-8DD9-4D58-A4AC-FDB42E24D751}"/>
    <dgm:cxn modelId="{22824D5D-B192-49FB-8EF4-DFE859476083}" type="presParOf" srcId="{F797E363-6706-447E-9FF3-08AEAA6F7205}" destId="{BC2F8D9F-CABB-4E05-8BE1-EA899B8839F0}" srcOrd="0" destOrd="0" presId="urn:microsoft.com/office/officeart/2005/8/layout/list1"/>
    <dgm:cxn modelId="{3F1CE8DD-7E07-4F94-9E33-E8EEC9A7A741}" type="presParOf" srcId="{BC2F8D9F-CABB-4E05-8BE1-EA899B8839F0}" destId="{00382399-40B1-4D15-9E2A-2F2C4D59A703}" srcOrd="0" destOrd="0" presId="urn:microsoft.com/office/officeart/2005/8/layout/list1"/>
    <dgm:cxn modelId="{0FF2425A-C7C0-457B-8C2A-4E3FEE1FDE3A}" type="presParOf" srcId="{BC2F8D9F-CABB-4E05-8BE1-EA899B8839F0}" destId="{7CA62C97-2443-4E16-9F58-F27C7C0BE428}" srcOrd="1" destOrd="0" presId="urn:microsoft.com/office/officeart/2005/8/layout/list1"/>
    <dgm:cxn modelId="{5988092D-ADDF-4D47-B6A8-957C8EB0C9ED}" type="presParOf" srcId="{F797E363-6706-447E-9FF3-08AEAA6F7205}" destId="{FEEE6368-E978-4C1F-A4C4-66430B24FEB2}" srcOrd="1" destOrd="0" presId="urn:microsoft.com/office/officeart/2005/8/layout/list1"/>
    <dgm:cxn modelId="{81A52B31-9190-418E-8ACB-414E7C2A30DC}" type="presParOf" srcId="{F797E363-6706-447E-9FF3-08AEAA6F7205}" destId="{A940E5DD-877B-4297-8844-0ACA51FF00A4}"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4C1190C-60F8-42DE-A500-CD716B88538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5BABFFF6-9FE4-4A8C-B5C4-1195FFB476B4}">
      <dgm:prSet/>
      <dgm:spPr/>
      <dgm:t>
        <a:bodyPr/>
        <a:lstStyle/>
        <a:p>
          <a:pPr rtl="0"/>
          <a:r>
            <a:rPr lang="zh-CN" dirty="0"/>
            <a:t>石灰混凝沉淀除磷处理工艺的进程，可分为</a:t>
          </a:r>
          <a:r>
            <a:rPr lang="en-US" dirty="0"/>
            <a:t>3</a:t>
          </a:r>
          <a:r>
            <a:rPr lang="zh-CN" dirty="0"/>
            <a:t>个阶段：</a:t>
          </a:r>
        </a:p>
      </dgm:t>
    </dgm:pt>
    <dgm:pt modelId="{34AB4575-F94E-4A21-915D-9FC703134C35}" type="parTrans" cxnId="{2E2A84E6-457C-4E94-BA55-6B812C3852D4}">
      <dgm:prSet/>
      <dgm:spPr/>
      <dgm:t>
        <a:bodyPr/>
        <a:lstStyle/>
        <a:p>
          <a:endParaRPr lang="zh-CN" altLang="en-US"/>
        </a:p>
      </dgm:t>
    </dgm:pt>
    <dgm:pt modelId="{9B2685BC-7C86-467B-B108-D2ACBF2134AC}" type="sibTrans" cxnId="{2E2A84E6-457C-4E94-BA55-6B812C3852D4}">
      <dgm:prSet/>
      <dgm:spPr/>
      <dgm:t>
        <a:bodyPr/>
        <a:lstStyle/>
        <a:p>
          <a:endParaRPr lang="zh-CN" altLang="en-US"/>
        </a:p>
      </dgm:t>
    </dgm:pt>
    <dgm:pt modelId="{E1A644F7-4118-4174-89AA-48835C8DCF53}">
      <dgm:prSet/>
      <dgm:spPr/>
      <dgm:t>
        <a:bodyPr/>
        <a:lstStyle/>
        <a:p>
          <a:pPr rtl="0"/>
          <a:r>
            <a:rPr lang="zh-CN" dirty="0"/>
            <a:t>石灰混凝沉淀；</a:t>
          </a:r>
        </a:p>
      </dgm:t>
    </dgm:pt>
    <dgm:pt modelId="{1EF43341-3A94-460E-A274-B57DDBFDD909}" type="parTrans" cxnId="{916D3D6A-0154-4EF2-BD3D-0EFD35B2904F}">
      <dgm:prSet/>
      <dgm:spPr/>
      <dgm:t>
        <a:bodyPr/>
        <a:lstStyle/>
        <a:p>
          <a:endParaRPr lang="zh-CN" altLang="en-US"/>
        </a:p>
      </dgm:t>
    </dgm:pt>
    <dgm:pt modelId="{C78C8318-0781-4579-BB06-0C0C3418E094}" type="sibTrans" cxnId="{916D3D6A-0154-4EF2-BD3D-0EFD35B2904F}">
      <dgm:prSet/>
      <dgm:spPr/>
      <dgm:t>
        <a:bodyPr/>
        <a:lstStyle/>
        <a:p>
          <a:endParaRPr lang="zh-CN" altLang="en-US"/>
        </a:p>
      </dgm:t>
    </dgm:pt>
    <dgm:pt modelId="{250B6A19-D7A3-4A65-8ED7-6C5AB52DB8D1}">
      <dgm:prSet/>
      <dgm:spPr/>
      <dgm:t>
        <a:bodyPr/>
        <a:lstStyle/>
        <a:p>
          <a:pPr rtl="0"/>
          <a:r>
            <a:rPr lang="zh-CN" dirty="0"/>
            <a:t>再碳酸化和石灰污泥的处理；</a:t>
          </a:r>
        </a:p>
      </dgm:t>
    </dgm:pt>
    <dgm:pt modelId="{02C72875-D52D-4CAD-BBE3-ED2694C205DF}" type="parTrans" cxnId="{6977F4AB-504C-4F59-934A-CF6E015D7BC8}">
      <dgm:prSet/>
      <dgm:spPr/>
      <dgm:t>
        <a:bodyPr/>
        <a:lstStyle/>
        <a:p>
          <a:endParaRPr lang="zh-CN" altLang="en-US"/>
        </a:p>
      </dgm:t>
    </dgm:pt>
    <dgm:pt modelId="{2D4DA602-ADAA-42AD-BA3F-5B48BD5C4F68}" type="sibTrans" cxnId="{6977F4AB-504C-4F59-934A-CF6E015D7BC8}">
      <dgm:prSet/>
      <dgm:spPr/>
      <dgm:t>
        <a:bodyPr/>
        <a:lstStyle/>
        <a:p>
          <a:endParaRPr lang="zh-CN" altLang="en-US"/>
        </a:p>
      </dgm:t>
    </dgm:pt>
    <dgm:pt modelId="{337F3795-A54B-4949-ABF2-5DA09552ECAA}">
      <dgm:prSet/>
      <dgm:spPr/>
      <dgm:t>
        <a:bodyPr/>
        <a:lstStyle/>
        <a:p>
          <a:pPr rtl="0"/>
          <a:r>
            <a:rPr lang="zh-CN" dirty="0"/>
            <a:t>石灰再生。</a:t>
          </a:r>
        </a:p>
      </dgm:t>
    </dgm:pt>
    <dgm:pt modelId="{07BBC9C2-E017-48BC-BFA8-CECA1FDD28B3}" type="parTrans" cxnId="{3607C8B0-B635-4BDB-A112-E53898FF0B87}">
      <dgm:prSet/>
      <dgm:spPr/>
      <dgm:t>
        <a:bodyPr/>
        <a:lstStyle/>
        <a:p>
          <a:endParaRPr lang="zh-CN" altLang="en-US"/>
        </a:p>
      </dgm:t>
    </dgm:pt>
    <dgm:pt modelId="{A7A0E7EE-EB01-44AF-A262-A02332070F8A}" type="sibTrans" cxnId="{3607C8B0-B635-4BDB-A112-E53898FF0B87}">
      <dgm:prSet/>
      <dgm:spPr/>
      <dgm:t>
        <a:bodyPr/>
        <a:lstStyle/>
        <a:p>
          <a:endParaRPr lang="zh-CN" altLang="en-US"/>
        </a:p>
      </dgm:t>
    </dgm:pt>
    <dgm:pt modelId="{9273DDE1-51CB-497F-85B2-C2B7F1523C3B}">
      <dgm:prSet/>
      <dgm:spPr/>
      <dgm:t>
        <a:bodyPr/>
        <a:lstStyle/>
        <a:p>
          <a:pPr rtl="0"/>
          <a:r>
            <a:rPr lang="zh-CN" dirty="0"/>
            <a:t>当需要除氨时，在混凝沉淀与再碳酸化之间，还应设脱氨气装置。</a:t>
          </a:r>
        </a:p>
      </dgm:t>
    </dgm:pt>
    <dgm:pt modelId="{F15452A0-BBE5-43BE-9FA3-B7BD700AC54E}" type="parTrans" cxnId="{6670C9CB-8079-4B6D-91FC-6B150302130F}">
      <dgm:prSet/>
      <dgm:spPr/>
      <dgm:t>
        <a:bodyPr/>
        <a:lstStyle/>
        <a:p>
          <a:endParaRPr lang="zh-CN" altLang="en-US"/>
        </a:p>
      </dgm:t>
    </dgm:pt>
    <dgm:pt modelId="{663DAF22-0D32-411A-8043-FC4B403BE91A}" type="sibTrans" cxnId="{6670C9CB-8079-4B6D-91FC-6B150302130F}">
      <dgm:prSet/>
      <dgm:spPr/>
      <dgm:t>
        <a:bodyPr/>
        <a:lstStyle/>
        <a:p>
          <a:endParaRPr lang="zh-CN" altLang="en-US"/>
        </a:p>
      </dgm:t>
    </dgm:pt>
    <dgm:pt modelId="{EC862E12-7C45-444D-8107-0E037EA384FD}" type="pres">
      <dgm:prSet presAssocID="{34C1190C-60F8-42DE-A500-CD716B885389}" presName="linear" presStyleCnt="0">
        <dgm:presLayoutVars>
          <dgm:animLvl val="lvl"/>
          <dgm:resizeHandles val="exact"/>
        </dgm:presLayoutVars>
      </dgm:prSet>
      <dgm:spPr/>
    </dgm:pt>
    <dgm:pt modelId="{DDCC3C69-FC34-41E4-89ED-625B02D1D3FE}" type="pres">
      <dgm:prSet presAssocID="{5BABFFF6-9FE4-4A8C-B5C4-1195FFB476B4}" presName="parentText" presStyleLbl="node1" presStyleIdx="0" presStyleCnt="2">
        <dgm:presLayoutVars>
          <dgm:chMax val="0"/>
          <dgm:bulletEnabled val="1"/>
        </dgm:presLayoutVars>
      </dgm:prSet>
      <dgm:spPr/>
    </dgm:pt>
    <dgm:pt modelId="{A9DDA1CB-14FA-4AAA-B28E-FB9F2C6DA264}" type="pres">
      <dgm:prSet presAssocID="{5BABFFF6-9FE4-4A8C-B5C4-1195FFB476B4}" presName="childText" presStyleLbl="revTx" presStyleIdx="0" presStyleCnt="1">
        <dgm:presLayoutVars>
          <dgm:bulletEnabled val="1"/>
        </dgm:presLayoutVars>
      </dgm:prSet>
      <dgm:spPr/>
    </dgm:pt>
    <dgm:pt modelId="{AF5F8772-B053-498F-B284-8AA03BED353E}" type="pres">
      <dgm:prSet presAssocID="{9273DDE1-51CB-497F-85B2-C2B7F1523C3B}" presName="parentText" presStyleLbl="node1" presStyleIdx="1" presStyleCnt="2">
        <dgm:presLayoutVars>
          <dgm:chMax val="0"/>
          <dgm:bulletEnabled val="1"/>
        </dgm:presLayoutVars>
      </dgm:prSet>
      <dgm:spPr/>
    </dgm:pt>
  </dgm:ptLst>
  <dgm:cxnLst>
    <dgm:cxn modelId="{916D3D6A-0154-4EF2-BD3D-0EFD35B2904F}" srcId="{5BABFFF6-9FE4-4A8C-B5C4-1195FFB476B4}" destId="{E1A644F7-4118-4174-89AA-48835C8DCF53}" srcOrd="0" destOrd="0" parTransId="{1EF43341-3A94-460E-A274-B57DDBFDD909}" sibTransId="{C78C8318-0781-4579-BB06-0C0C3418E094}"/>
    <dgm:cxn modelId="{D64A7397-41DC-4B29-8F9F-E2923885B00D}" type="presOf" srcId="{E1A644F7-4118-4174-89AA-48835C8DCF53}" destId="{A9DDA1CB-14FA-4AAA-B28E-FB9F2C6DA264}" srcOrd="0" destOrd="0" presId="urn:microsoft.com/office/officeart/2005/8/layout/vList2"/>
    <dgm:cxn modelId="{6CDF4A9A-95C7-4C75-9EB6-FB2D23D9EE70}" type="presOf" srcId="{5BABFFF6-9FE4-4A8C-B5C4-1195FFB476B4}" destId="{DDCC3C69-FC34-41E4-89ED-625B02D1D3FE}" srcOrd="0" destOrd="0" presId="urn:microsoft.com/office/officeart/2005/8/layout/vList2"/>
    <dgm:cxn modelId="{D7B232A0-0A97-4407-8894-66F7C20BE159}" type="presOf" srcId="{337F3795-A54B-4949-ABF2-5DA09552ECAA}" destId="{A9DDA1CB-14FA-4AAA-B28E-FB9F2C6DA264}" srcOrd="0" destOrd="2" presId="urn:microsoft.com/office/officeart/2005/8/layout/vList2"/>
    <dgm:cxn modelId="{6977F4AB-504C-4F59-934A-CF6E015D7BC8}" srcId="{5BABFFF6-9FE4-4A8C-B5C4-1195FFB476B4}" destId="{250B6A19-D7A3-4A65-8ED7-6C5AB52DB8D1}" srcOrd="1" destOrd="0" parTransId="{02C72875-D52D-4CAD-BBE3-ED2694C205DF}" sibTransId="{2D4DA602-ADAA-42AD-BA3F-5B48BD5C4F68}"/>
    <dgm:cxn modelId="{3607C8B0-B635-4BDB-A112-E53898FF0B87}" srcId="{5BABFFF6-9FE4-4A8C-B5C4-1195FFB476B4}" destId="{337F3795-A54B-4949-ABF2-5DA09552ECAA}" srcOrd="2" destOrd="0" parTransId="{07BBC9C2-E017-48BC-BFA8-CECA1FDD28B3}" sibTransId="{A7A0E7EE-EB01-44AF-A262-A02332070F8A}"/>
    <dgm:cxn modelId="{7A500CBD-B4BC-4B06-ADF3-54D0BF50D5BE}" type="presOf" srcId="{34C1190C-60F8-42DE-A500-CD716B885389}" destId="{EC862E12-7C45-444D-8107-0E037EA384FD}" srcOrd="0" destOrd="0" presId="urn:microsoft.com/office/officeart/2005/8/layout/vList2"/>
    <dgm:cxn modelId="{6670C9CB-8079-4B6D-91FC-6B150302130F}" srcId="{34C1190C-60F8-42DE-A500-CD716B885389}" destId="{9273DDE1-51CB-497F-85B2-C2B7F1523C3B}" srcOrd="1" destOrd="0" parTransId="{F15452A0-BBE5-43BE-9FA3-B7BD700AC54E}" sibTransId="{663DAF22-0D32-411A-8043-FC4B403BE91A}"/>
    <dgm:cxn modelId="{2E2A84E6-457C-4E94-BA55-6B812C3852D4}" srcId="{34C1190C-60F8-42DE-A500-CD716B885389}" destId="{5BABFFF6-9FE4-4A8C-B5C4-1195FFB476B4}" srcOrd="0" destOrd="0" parTransId="{34AB4575-F94E-4A21-915D-9FC703134C35}" sibTransId="{9B2685BC-7C86-467B-B108-D2ACBF2134AC}"/>
    <dgm:cxn modelId="{AECAD6F3-78FB-46B9-B23A-474789C22BF0}" type="presOf" srcId="{250B6A19-D7A3-4A65-8ED7-6C5AB52DB8D1}" destId="{A9DDA1CB-14FA-4AAA-B28E-FB9F2C6DA264}" srcOrd="0" destOrd="1" presId="urn:microsoft.com/office/officeart/2005/8/layout/vList2"/>
    <dgm:cxn modelId="{E27A9CF4-631C-4F61-AD01-1703F943D9B8}" type="presOf" srcId="{9273DDE1-51CB-497F-85B2-C2B7F1523C3B}" destId="{AF5F8772-B053-498F-B284-8AA03BED353E}" srcOrd="0" destOrd="0" presId="urn:microsoft.com/office/officeart/2005/8/layout/vList2"/>
    <dgm:cxn modelId="{2D6B1C71-7BCD-436D-BAD1-A50DFC191218}" type="presParOf" srcId="{EC862E12-7C45-444D-8107-0E037EA384FD}" destId="{DDCC3C69-FC34-41E4-89ED-625B02D1D3FE}" srcOrd="0" destOrd="0" presId="urn:microsoft.com/office/officeart/2005/8/layout/vList2"/>
    <dgm:cxn modelId="{9873ABC5-EC00-4CA1-B5F4-CBA5EDCD915F}" type="presParOf" srcId="{EC862E12-7C45-444D-8107-0E037EA384FD}" destId="{A9DDA1CB-14FA-4AAA-B28E-FB9F2C6DA264}" srcOrd="1" destOrd="0" presId="urn:microsoft.com/office/officeart/2005/8/layout/vList2"/>
    <dgm:cxn modelId="{35FBD1C9-DFAA-4A77-820D-E23C7B0AC5AB}" type="presParOf" srcId="{EC862E12-7C45-444D-8107-0E037EA384FD}" destId="{AF5F8772-B053-498F-B284-8AA03BED353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FB575FB5-0BF3-4C20-B36B-A6C24B2AF152}"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zh-CN" altLang="en-US"/>
        </a:p>
      </dgm:t>
    </dgm:pt>
    <dgm:pt modelId="{8BAC08EB-5D6D-4719-A5D1-4EC16F881D01}">
      <dgm:prSet/>
      <dgm:spPr/>
      <dgm:t>
        <a:bodyPr/>
        <a:lstStyle/>
        <a:p>
          <a:pPr rtl="0"/>
          <a:r>
            <a:rPr lang="zh-CN" dirty="0"/>
            <a:t>生物除磷</a:t>
          </a:r>
          <a:endParaRPr lang="en-US" dirty="0"/>
        </a:p>
      </dgm:t>
    </dgm:pt>
    <dgm:pt modelId="{6DBE114B-0D1B-402F-855C-B0D22A567D9E}" type="parTrans" cxnId="{5CE365C0-5E78-4F1C-9496-0F44D8F61A00}">
      <dgm:prSet/>
      <dgm:spPr/>
      <dgm:t>
        <a:bodyPr/>
        <a:lstStyle/>
        <a:p>
          <a:endParaRPr lang="zh-CN" altLang="en-US"/>
        </a:p>
      </dgm:t>
    </dgm:pt>
    <dgm:pt modelId="{4A5E9526-7474-4970-95DD-C9D6AC52F355}" type="sibTrans" cxnId="{5CE365C0-5E78-4F1C-9496-0F44D8F61A00}">
      <dgm:prSet/>
      <dgm:spPr/>
      <dgm:t>
        <a:bodyPr/>
        <a:lstStyle/>
        <a:p>
          <a:endParaRPr lang="zh-CN" altLang="en-US"/>
        </a:p>
      </dgm:t>
    </dgm:pt>
    <dgm:pt modelId="{C848E5BF-D8F1-4A75-A25C-5BD9A8377E9E}">
      <dgm:prSet/>
      <dgm:spPr/>
      <dgm:t>
        <a:bodyPr/>
        <a:lstStyle/>
        <a:p>
          <a:pPr rtl="0"/>
          <a:r>
            <a:rPr lang="zh-CN" dirty="0"/>
            <a:t>利用聚磷菌一类的微生物，能够过量地，在数量上超过其生理需要，从外部环境摄取磷，并将磷以聚合的形态贮藏在菌体内，形成高磷污泥，排出系统外，达到从污水中除磷的效果。</a:t>
          </a:r>
        </a:p>
      </dgm:t>
    </dgm:pt>
    <dgm:pt modelId="{C942C16D-27B7-4425-8896-E8A67DCE05F3}" type="parTrans" cxnId="{B7A2321E-9170-4FB6-8218-B9C0686A4F08}">
      <dgm:prSet/>
      <dgm:spPr/>
      <dgm:t>
        <a:bodyPr/>
        <a:lstStyle/>
        <a:p>
          <a:endParaRPr lang="zh-CN" altLang="en-US"/>
        </a:p>
      </dgm:t>
    </dgm:pt>
    <dgm:pt modelId="{35D34FBB-B5FC-4A86-A153-6D566A1F8354}" type="sibTrans" cxnId="{B7A2321E-9170-4FB6-8218-B9C0686A4F08}">
      <dgm:prSet/>
      <dgm:spPr/>
      <dgm:t>
        <a:bodyPr/>
        <a:lstStyle/>
        <a:p>
          <a:endParaRPr lang="zh-CN" altLang="en-US"/>
        </a:p>
      </dgm:t>
    </dgm:pt>
    <dgm:pt modelId="{11105CC1-B38C-4E1D-B806-74C93095FB20}" type="pres">
      <dgm:prSet presAssocID="{FB575FB5-0BF3-4C20-B36B-A6C24B2AF152}" presName="linear" presStyleCnt="0">
        <dgm:presLayoutVars>
          <dgm:dir/>
          <dgm:animLvl val="lvl"/>
          <dgm:resizeHandles val="exact"/>
        </dgm:presLayoutVars>
      </dgm:prSet>
      <dgm:spPr/>
    </dgm:pt>
    <dgm:pt modelId="{1C7D2B88-56E5-4E57-9EE3-0C3C50564FA1}" type="pres">
      <dgm:prSet presAssocID="{8BAC08EB-5D6D-4719-A5D1-4EC16F881D01}" presName="parentLin" presStyleCnt="0"/>
      <dgm:spPr/>
    </dgm:pt>
    <dgm:pt modelId="{610259D0-65B6-42CD-B724-8A97553E2EF7}" type="pres">
      <dgm:prSet presAssocID="{8BAC08EB-5D6D-4719-A5D1-4EC16F881D01}" presName="parentLeftMargin" presStyleLbl="node1" presStyleIdx="0" presStyleCnt="1"/>
      <dgm:spPr/>
    </dgm:pt>
    <dgm:pt modelId="{6E115066-3D96-4A96-B29D-BBA0A4D5FEBC}" type="pres">
      <dgm:prSet presAssocID="{8BAC08EB-5D6D-4719-A5D1-4EC16F881D01}" presName="parentText" presStyleLbl="node1" presStyleIdx="0" presStyleCnt="1">
        <dgm:presLayoutVars>
          <dgm:chMax val="0"/>
          <dgm:bulletEnabled val="1"/>
        </dgm:presLayoutVars>
      </dgm:prSet>
      <dgm:spPr/>
    </dgm:pt>
    <dgm:pt modelId="{526D9671-9DC8-4251-B463-428F3A6E19E9}" type="pres">
      <dgm:prSet presAssocID="{8BAC08EB-5D6D-4719-A5D1-4EC16F881D01}" presName="negativeSpace" presStyleCnt="0"/>
      <dgm:spPr/>
    </dgm:pt>
    <dgm:pt modelId="{1EA29A15-2FFD-4A64-888E-F702783BB58A}" type="pres">
      <dgm:prSet presAssocID="{8BAC08EB-5D6D-4719-A5D1-4EC16F881D01}" presName="childText" presStyleLbl="conFgAcc1" presStyleIdx="0" presStyleCnt="1">
        <dgm:presLayoutVars>
          <dgm:bulletEnabled val="1"/>
        </dgm:presLayoutVars>
      </dgm:prSet>
      <dgm:spPr/>
    </dgm:pt>
  </dgm:ptLst>
  <dgm:cxnLst>
    <dgm:cxn modelId="{B7A2321E-9170-4FB6-8218-B9C0686A4F08}" srcId="{8BAC08EB-5D6D-4719-A5D1-4EC16F881D01}" destId="{C848E5BF-D8F1-4A75-A25C-5BD9A8377E9E}" srcOrd="0" destOrd="0" parTransId="{C942C16D-27B7-4425-8896-E8A67DCE05F3}" sibTransId="{35D34FBB-B5FC-4A86-A153-6D566A1F8354}"/>
    <dgm:cxn modelId="{67DDC778-13F9-4BBD-B390-0F5F41DF45A8}" type="presOf" srcId="{FB575FB5-0BF3-4C20-B36B-A6C24B2AF152}" destId="{11105CC1-B38C-4E1D-B806-74C93095FB20}" srcOrd="0" destOrd="0" presId="urn:microsoft.com/office/officeart/2005/8/layout/list1"/>
    <dgm:cxn modelId="{02BA757C-E99B-416E-A8FB-2BDAB9F3AF79}" type="presOf" srcId="{8BAC08EB-5D6D-4719-A5D1-4EC16F881D01}" destId="{610259D0-65B6-42CD-B724-8A97553E2EF7}" srcOrd="0" destOrd="0" presId="urn:microsoft.com/office/officeart/2005/8/layout/list1"/>
    <dgm:cxn modelId="{E54E7281-88D8-44DF-A77C-AE83683F04AD}" type="presOf" srcId="{8BAC08EB-5D6D-4719-A5D1-4EC16F881D01}" destId="{6E115066-3D96-4A96-B29D-BBA0A4D5FEBC}" srcOrd="1" destOrd="0" presId="urn:microsoft.com/office/officeart/2005/8/layout/list1"/>
    <dgm:cxn modelId="{5CE365C0-5E78-4F1C-9496-0F44D8F61A00}" srcId="{FB575FB5-0BF3-4C20-B36B-A6C24B2AF152}" destId="{8BAC08EB-5D6D-4719-A5D1-4EC16F881D01}" srcOrd="0" destOrd="0" parTransId="{6DBE114B-0D1B-402F-855C-B0D22A567D9E}" sibTransId="{4A5E9526-7474-4970-95DD-C9D6AC52F355}"/>
    <dgm:cxn modelId="{394DE9D6-4D87-4B8C-B111-0E589CE29A9D}" type="presOf" srcId="{C848E5BF-D8F1-4A75-A25C-5BD9A8377E9E}" destId="{1EA29A15-2FFD-4A64-888E-F702783BB58A}" srcOrd="0" destOrd="0" presId="urn:microsoft.com/office/officeart/2005/8/layout/list1"/>
    <dgm:cxn modelId="{3F50BCA3-7414-43B3-8896-B522CC4895F0}" type="presParOf" srcId="{11105CC1-B38C-4E1D-B806-74C93095FB20}" destId="{1C7D2B88-56E5-4E57-9EE3-0C3C50564FA1}" srcOrd="0" destOrd="0" presId="urn:microsoft.com/office/officeart/2005/8/layout/list1"/>
    <dgm:cxn modelId="{3B5DE535-B723-4BC2-8445-2D334C914D4E}" type="presParOf" srcId="{1C7D2B88-56E5-4E57-9EE3-0C3C50564FA1}" destId="{610259D0-65B6-42CD-B724-8A97553E2EF7}" srcOrd="0" destOrd="0" presId="urn:microsoft.com/office/officeart/2005/8/layout/list1"/>
    <dgm:cxn modelId="{E13EC9F6-5661-490C-B04D-42FCAD6E0497}" type="presParOf" srcId="{1C7D2B88-56E5-4E57-9EE3-0C3C50564FA1}" destId="{6E115066-3D96-4A96-B29D-BBA0A4D5FEBC}" srcOrd="1" destOrd="0" presId="urn:microsoft.com/office/officeart/2005/8/layout/list1"/>
    <dgm:cxn modelId="{EEFF7FED-176C-481A-B24A-6724105D8BC7}" type="presParOf" srcId="{11105CC1-B38C-4E1D-B806-74C93095FB20}" destId="{526D9671-9DC8-4251-B463-428F3A6E19E9}" srcOrd="1" destOrd="0" presId="urn:microsoft.com/office/officeart/2005/8/layout/list1"/>
    <dgm:cxn modelId="{FFC9FC86-EF97-431C-89A8-B2CBBD513AC3}" type="presParOf" srcId="{11105CC1-B38C-4E1D-B806-74C93095FB20}" destId="{1EA29A15-2FFD-4A64-888E-F702783BB58A}"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9987D87F-99DB-4668-9344-014E92BB9C9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015ADA83-50DA-4270-BDAA-8D57A161081D}">
      <dgm:prSet/>
      <dgm:spPr/>
      <dgm:t>
        <a:bodyPr/>
        <a:lstStyle/>
        <a:p>
          <a:pPr rtl="0"/>
          <a:r>
            <a:rPr lang="zh-CN" dirty="0"/>
            <a:t>聚磷菌对磷的过剩摄取（好氧摄磷）</a:t>
          </a:r>
        </a:p>
      </dgm:t>
    </dgm:pt>
    <dgm:pt modelId="{D0274995-FEC9-4B18-A9C6-930B44ADD627}" type="parTrans" cxnId="{A505B76A-4333-4DE5-A840-C784B84EAC96}">
      <dgm:prSet/>
      <dgm:spPr/>
      <dgm:t>
        <a:bodyPr/>
        <a:lstStyle/>
        <a:p>
          <a:endParaRPr lang="zh-CN" altLang="en-US"/>
        </a:p>
      </dgm:t>
    </dgm:pt>
    <dgm:pt modelId="{0A17E73B-4843-473C-A54C-E5C8AF833115}" type="sibTrans" cxnId="{A505B76A-4333-4DE5-A840-C784B84EAC96}">
      <dgm:prSet/>
      <dgm:spPr/>
      <dgm:t>
        <a:bodyPr/>
        <a:lstStyle/>
        <a:p>
          <a:endParaRPr lang="zh-CN" altLang="en-US"/>
        </a:p>
      </dgm:t>
    </dgm:pt>
    <dgm:pt modelId="{512EF9EF-776A-4ECD-ACB3-E9B6C0CF9A71}">
      <dgm:prSet/>
      <dgm:spPr/>
      <dgm:t>
        <a:bodyPr/>
        <a:lstStyle/>
        <a:p>
          <a:pPr rtl="0"/>
          <a:r>
            <a:rPr lang="zh-CN" dirty="0"/>
            <a:t>在好氧条件下，聚磷菌营有氧呼吸，不断地氧化分解其体内储存的有机物，同时也不断地通过主动输送的方式，从外部环境向其体内摄取有机物，由于氧化分解，又不断地放出能量，能量为</a:t>
          </a:r>
          <a:r>
            <a:rPr lang="en-US" dirty="0"/>
            <a:t>ADP</a:t>
          </a:r>
          <a:r>
            <a:rPr lang="zh-CN" dirty="0"/>
            <a:t>所获得，并结合</a:t>
          </a:r>
          <a:r>
            <a:rPr lang="en-US" dirty="0"/>
            <a:t>H</a:t>
          </a:r>
          <a:r>
            <a:rPr lang="en-US" baseline="-25000" dirty="0"/>
            <a:t>3</a:t>
          </a:r>
          <a:r>
            <a:rPr lang="en-US" dirty="0"/>
            <a:t>PO</a:t>
          </a:r>
          <a:r>
            <a:rPr lang="en-US" baseline="-25000" dirty="0"/>
            <a:t>4</a:t>
          </a:r>
          <a:r>
            <a:rPr lang="zh-CN" dirty="0"/>
            <a:t>合成</a:t>
          </a:r>
          <a:r>
            <a:rPr lang="en-US" dirty="0"/>
            <a:t>ATP</a:t>
          </a:r>
          <a:r>
            <a:rPr lang="zh-CN" altLang="en-US" dirty="0"/>
            <a:t>；</a:t>
          </a:r>
          <a:endParaRPr lang="zh-CN" dirty="0"/>
        </a:p>
      </dgm:t>
    </dgm:pt>
    <dgm:pt modelId="{570C67A1-F129-4ADF-9D8B-63028076C78B}" type="parTrans" cxnId="{8B8D962B-8A68-458C-B4D1-32FC4D794AC5}">
      <dgm:prSet/>
      <dgm:spPr/>
      <dgm:t>
        <a:bodyPr/>
        <a:lstStyle/>
        <a:p>
          <a:endParaRPr lang="zh-CN" altLang="en-US"/>
        </a:p>
      </dgm:t>
    </dgm:pt>
    <dgm:pt modelId="{661F6ED1-102E-4838-8DFE-BF39B4DC9936}" type="sibTrans" cxnId="{8B8D962B-8A68-458C-B4D1-32FC4D794AC5}">
      <dgm:prSet/>
      <dgm:spPr/>
      <dgm:t>
        <a:bodyPr/>
        <a:lstStyle/>
        <a:p>
          <a:endParaRPr lang="zh-CN" altLang="en-US"/>
        </a:p>
      </dgm:t>
    </dgm:pt>
    <dgm:pt modelId="{E31170D4-861A-4287-9F42-ADE9D0DF83DF}">
      <dgm:prSet/>
      <dgm:spPr/>
      <dgm:t>
        <a:bodyPr/>
        <a:lstStyle/>
        <a:p>
          <a:pPr rtl="0"/>
          <a:r>
            <a:rPr lang="zh-CN" dirty="0"/>
            <a:t> </a:t>
          </a:r>
          <a:r>
            <a:rPr lang="en-US" dirty="0"/>
            <a:t>H</a:t>
          </a:r>
          <a:r>
            <a:rPr lang="en-US" baseline="-25000" dirty="0"/>
            <a:t>3</a:t>
          </a:r>
          <a:r>
            <a:rPr lang="en-US" dirty="0"/>
            <a:t>PO</a:t>
          </a:r>
          <a:r>
            <a:rPr lang="en-US" baseline="-25000" dirty="0"/>
            <a:t>4</a:t>
          </a:r>
          <a:r>
            <a:rPr lang="zh-CN" dirty="0"/>
            <a:t>除一小部分是聚磷菌分解其体内聚磷酸盐而取得的外，大部分是聚磷菌利用能量在透膜酶的催化作用下，通过主动输送的方式从外部将环境中的</a:t>
          </a:r>
          <a:r>
            <a:rPr lang="en-US" dirty="0"/>
            <a:t>H</a:t>
          </a:r>
          <a:r>
            <a:rPr lang="en-US" baseline="-25000" dirty="0"/>
            <a:t>3</a:t>
          </a:r>
          <a:r>
            <a:rPr lang="en-US" dirty="0"/>
            <a:t>PO</a:t>
          </a:r>
          <a:r>
            <a:rPr lang="en-US" baseline="-25000" dirty="0"/>
            <a:t>4</a:t>
          </a:r>
          <a:r>
            <a:rPr lang="zh-CN" dirty="0"/>
            <a:t>摄入体内的，摄入的</a:t>
          </a:r>
          <a:r>
            <a:rPr lang="en-US" dirty="0"/>
            <a:t>H</a:t>
          </a:r>
          <a:r>
            <a:rPr lang="en-US" baseline="-25000" dirty="0"/>
            <a:t>3</a:t>
          </a:r>
          <a:r>
            <a:rPr lang="en-US" dirty="0"/>
            <a:t>PO</a:t>
          </a:r>
          <a:r>
            <a:rPr lang="en-US" baseline="-25000" dirty="0"/>
            <a:t>4</a:t>
          </a:r>
          <a:r>
            <a:rPr lang="zh-CN" dirty="0"/>
            <a:t>一部分用于合成</a:t>
          </a:r>
          <a:r>
            <a:rPr lang="en-US" dirty="0"/>
            <a:t>ATP</a:t>
          </a:r>
          <a:r>
            <a:rPr lang="zh-CN" dirty="0"/>
            <a:t>，另一部分则用于合成聚磷酸盐，这种现象就是“磷的过剩摄取”；</a:t>
          </a:r>
        </a:p>
      </dgm:t>
    </dgm:pt>
    <dgm:pt modelId="{6EB21D90-9650-4D36-818D-F21006AB4111}" type="parTrans" cxnId="{7173ABFF-F359-4E02-AFFF-C0BCA396E8AC}">
      <dgm:prSet/>
      <dgm:spPr/>
    </dgm:pt>
    <dgm:pt modelId="{ED0F4BE2-984B-4D38-9BB5-F023CE31083E}" type="sibTrans" cxnId="{7173ABFF-F359-4E02-AFFF-C0BCA396E8AC}">
      <dgm:prSet/>
      <dgm:spPr/>
    </dgm:pt>
    <dgm:pt modelId="{CC845884-F3A6-4DAD-A03B-45848EA82BF7}" type="pres">
      <dgm:prSet presAssocID="{9987D87F-99DB-4668-9344-014E92BB9C93}" presName="linear" presStyleCnt="0">
        <dgm:presLayoutVars>
          <dgm:dir/>
          <dgm:animLvl val="lvl"/>
          <dgm:resizeHandles val="exact"/>
        </dgm:presLayoutVars>
      </dgm:prSet>
      <dgm:spPr/>
    </dgm:pt>
    <dgm:pt modelId="{0E4D6B85-E372-4AE8-AD95-9B4A3394CA66}" type="pres">
      <dgm:prSet presAssocID="{015ADA83-50DA-4270-BDAA-8D57A161081D}" presName="parentLin" presStyleCnt="0"/>
      <dgm:spPr/>
    </dgm:pt>
    <dgm:pt modelId="{82B90B9D-572C-4248-9852-5795C5129A15}" type="pres">
      <dgm:prSet presAssocID="{015ADA83-50DA-4270-BDAA-8D57A161081D}" presName="parentLeftMargin" presStyleLbl="node1" presStyleIdx="0" presStyleCnt="1"/>
      <dgm:spPr/>
    </dgm:pt>
    <dgm:pt modelId="{94C2EA8E-3F4E-4DD0-8282-D97AC22321BF}" type="pres">
      <dgm:prSet presAssocID="{015ADA83-50DA-4270-BDAA-8D57A161081D}" presName="parentText" presStyleLbl="node1" presStyleIdx="0" presStyleCnt="1">
        <dgm:presLayoutVars>
          <dgm:chMax val="0"/>
          <dgm:bulletEnabled val="1"/>
        </dgm:presLayoutVars>
      </dgm:prSet>
      <dgm:spPr/>
    </dgm:pt>
    <dgm:pt modelId="{A75A1B54-83C5-4CB5-8291-31A31AB59FA7}" type="pres">
      <dgm:prSet presAssocID="{015ADA83-50DA-4270-BDAA-8D57A161081D}" presName="negativeSpace" presStyleCnt="0"/>
      <dgm:spPr/>
    </dgm:pt>
    <dgm:pt modelId="{2903ABD9-6F20-4767-9436-34FFBBAB92A8}" type="pres">
      <dgm:prSet presAssocID="{015ADA83-50DA-4270-BDAA-8D57A161081D}" presName="childText" presStyleLbl="conFgAcc1" presStyleIdx="0" presStyleCnt="1">
        <dgm:presLayoutVars>
          <dgm:bulletEnabled val="1"/>
        </dgm:presLayoutVars>
      </dgm:prSet>
      <dgm:spPr/>
    </dgm:pt>
  </dgm:ptLst>
  <dgm:cxnLst>
    <dgm:cxn modelId="{8B8D962B-8A68-458C-B4D1-32FC4D794AC5}" srcId="{015ADA83-50DA-4270-BDAA-8D57A161081D}" destId="{512EF9EF-776A-4ECD-ACB3-E9B6C0CF9A71}" srcOrd="0" destOrd="0" parTransId="{570C67A1-F129-4ADF-9D8B-63028076C78B}" sibTransId="{661F6ED1-102E-4838-8DFE-BF39B4DC9936}"/>
    <dgm:cxn modelId="{0FF3B833-FD2A-46E9-9F1B-BD2C2EA19458}" type="presOf" srcId="{015ADA83-50DA-4270-BDAA-8D57A161081D}" destId="{94C2EA8E-3F4E-4DD0-8282-D97AC22321BF}" srcOrd="1" destOrd="0" presId="urn:microsoft.com/office/officeart/2005/8/layout/list1"/>
    <dgm:cxn modelId="{A505B76A-4333-4DE5-A840-C784B84EAC96}" srcId="{9987D87F-99DB-4668-9344-014E92BB9C93}" destId="{015ADA83-50DA-4270-BDAA-8D57A161081D}" srcOrd="0" destOrd="0" parTransId="{D0274995-FEC9-4B18-A9C6-930B44ADD627}" sibTransId="{0A17E73B-4843-473C-A54C-E5C8AF833115}"/>
    <dgm:cxn modelId="{E3CDCB53-8443-4509-96B1-E9EFC0B6D949}" type="presOf" srcId="{E31170D4-861A-4287-9F42-ADE9D0DF83DF}" destId="{2903ABD9-6F20-4767-9436-34FFBBAB92A8}" srcOrd="0" destOrd="1" presId="urn:microsoft.com/office/officeart/2005/8/layout/list1"/>
    <dgm:cxn modelId="{6367A08F-81CA-44E9-8393-E863263D038F}" type="presOf" srcId="{9987D87F-99DB-4668-9344-014E92BB9C93}" destId="{CC845884-F3A6-4DAD-A03B-45848EA82BF7}" srcOrd="0" destOrd="0" presId="urn:microsoft.com/office/officeart/2005/8/layout/list1"/>
    <dgm:cxn modelId="{19A190D3-2E2C-4D3C-BC8C-015E0DCD2CFE}" type="presOf" srcId="{015ADA83-50DA-4270-BDAA-8D57A161081D}" destId="{82B90B9D-572C-4248-9852-5795C5129A15}" srcOrd="0" destOrd="0" presId="urn:microsoft.com/office/officeart/2005/8/layout/list1"/>
    <dgm:cxn modelId="{054FD1F3-6353-4622-A340-F5137F283043}" type="presOf" srcId="{512EF9EF-776A-4ECD-ACB3-E9B6C0CF9A71}" destId="{2903ABD9-6F20-4767-9436-34FFBBAB92A8}" srcOrd="0" destOrd="0" presId="urn:microsoft.com/office/officeart/2005/8/layout/list1"/>
    <dgm:cxn modelId="{7173ABFF-F359-4E02-AFFF-C0BCA396E8AC}" srcId="{015ADA83-50DA-4270-BDAA-8D57A161081D}" destId="{E31170D4-861A-4287-9F42-ADE9D0DF83DF}" srcOrd="1" destOrd="0" parTransId="{6EB21D90-9650-4D36-818D-F21006AB4111}" sibTransId="{ED0F4BE2-984B-4D38-9BB5-F023CE31083E}"/>
    <dgm:cxn modelId="{A0F6E8A2-4B2C-4787-B0B6-D6334AD56A2F}" type="presParOf" srcId="{CC845884-F3A6-4DAD-A03B-45848EA82BF7}" destId="{0E4D6B85-E372-4AE8-AD95-9B4A3394CA66}" srcOrd="0" destOrd="0" presId="urn:microsoft.com/office/officeart/2005/8/layout/list1"/>
    <dgm:cxn modelId="{0DD9960D-3605-49C8-A162-AF4DA76DE45F}" type="presParOf" srcId="{0E4D6B85-E372-4AE8-AD95-9B4A3394CA66}" destId="{82B90B9D-572C-4248-9852-5795C5129A15}" srcOrd="0" destOrd="0" presId="urn:microsoft.com/office/officeart/2005/8/layout/list1"/>
    <dgm:cxn modelId="{79838084-43A1-4FFE-80B0-3C372C2429D4}" type="presParOf" srcId="{0E4D6B85-E372-4AE8-AD95-9B4A3394CA66}" destId="{94C2EA8E-3F4E-4DD0-8282-D97AC22321BF}" srcOrd="1" destOrd="0" presId="urn:microsoft.com/office/officeart/2005/8/layout/list1"/>
    <dgm:cxn modelId="{2C211979-3697-49DF-8B6C-CC0888AA5349}" type="presParOf" srcId="{CC845884-F3A6-4DAD-A03B-45848EA82BF7}" destId="{A75A1B54-83C5-4CB5-8291-31A31AB59FA7}" srcOrd="1" destOrd="0" presId="urn:microsoft.com/office/officeart/2005/8/layout/list1"/>
    <dgm:cxn modelId="{756F5FDC-C425-4EB8-B714-BBAB5A2608A0}" type="presParOf" srcId="{CC845884-F3A6-4DAD-A03B-45848EA82BF7}" destId="{2903ABD9-6F20-4767-9436-34FFBBAB92A8}"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D3A4A38-54E1-4999-9F74-F16E4D249D9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1D0EBA05-B2B8-4AE3-B4C3-E9E8C44C66A9}">
      <dgm:prSet custT="1"/>
      <dgm:spPr/>
      <dgm:t>
        <a:bodyPr/>
        <a:lstStyle/>
        <a:p>
          <a:pPr rtl="0"/>
          <a:r>
            <a:rPr lang="zh-CN" altLang="en-US" sz="3600" dirty="0"/>
            <a:t>聚磷菌的放磷（厌氧释磷）</a:t>
          </a:r>
        </a:p>
      </dgm:t>
    </dgm:pt>
    <dgm:pt modelId="{76FCF7BA-C8A5-49CF-9C1B-0A5874C9A429}" type="parTrans" cxnId="{558C5A7C-1E8F-4814-8BDD-04A402D11A51}">
      <dgm:prSet/>
      <dgm:spPr/>
      <dgm:t>
        <a:bodyPr/>
        <a:lstStyle/>
        <a:p>
          <a:endParaRPr lang="zh-CN" altLang="en-US"/>
        </a:p>
      </dgm:t>
    </dgm:pt>
    <dgm:pt modelId="{0B8178F5-6368-4C12-B052-FB4EC394C922}" type="sibTrans" cxnId="{558C5A7C-1E8F-4814-8BDD-04A402D11A51}">
      <dgm:prSet/>
      <dgm:spPr/>
      <dgm:t>
        <a:bodyPr/>
        <a:lstStyle/>
        <a:p>
          <a:endParaRPr lang="zh-CN" altLang="en-US"/>
        </a:p>
      </dgm:t>
    </dgm:pt>
    <dgm:pt modelId="{5BBF9561-96E6-4EBE-B1CC-ACD19370DA8E}">
      <dgm:prSet custT="1"/>
      <dgm:spPr/>
      <dgm:t>
        <a:bodyPr/>
        <a:lstStyle/>
        <a:p>
          <a:pPr rtl="0"/>
          <a:r>
            <a:rPr lang="zh-CN" sz="4000" dirty="0"/>
            <a:t>在厌氧条件下，聚磷菌体内的</a:t>
          </a:r>
          <a:r>
            <a:rPr lang="en-US" sz="4000" dirty="0"/>
            <a:t>ATP</a:t>
          </a:r>
          <a:r>
            <a:rPr lang="zh-CN" sz="4000" dirty="0"/>
            <a:t>进行水解，放出</a:t>
          </a:r>
          <a:r>
            <a:rPr lang="en-US" sz="4000" dirty="0"/>
            <a:t>H</a:t>
          </a:r>
          <a:r>
            <a:rPr lang="en-US" sz="4000" baseline="-25000" dirty="0"/>
            <a:t>3</a:t>
          </a:r>
          <a:r>
            <a:rPr lang="en-US" sz="4000" dirty="0"/>
            <a:t>PO</a:t>
          </a:r>
          <a:r>
            <a:rPr lang="en-US" sz="4000" baseline="-25000" dirty="0"/>
            <a:t>4</a:t>
          </a:r>
          <a:r>
            <a:rPr lang="zh-CN" sz="4000" dirty="0"/>
            <a:t>和能量形成</a:t>
          </a:r>
          <a:r>
            <a:rPr lang="en-US" sz="4000" dirty="0"/>
            <a:t>ADP</a:t>
          </a:r>
          <a:r>
            <a:rPr lang="zh-CN" sz="4000" dirty="0"/>
            <a:t>。</a:t>
          </a:r>
        </a:p>
      </dgm:t>
    </dgm:pt>
    <dgm:pt modelId="{16192C84-B199-4EB0-839D-48237DEE0CC9}" type="parTrans" cxnId="{D815CBC3-D82E-4645-B41E-41C4AD6CF2EF}">
      <dgm:prSet/>
      <dgm:spPr/>
      <dgm:t>
        <a:bodyPr/>
        <a:lstStyle/>
        <a:p>
          <a:endParaRPr lang="zh-CN" altLang="en-US"/>
        </a:p>
      </dgm:t>
    </dgm:pt>
    <dgm:pt modelId="{5EBFE5FB-3A1B-4443-8073-04AD57258FCC}" type="sibTrans" cxnId="{D815CBC3-D82E-4645-B41E-41C4AD6CF2EF}">
      <dgm:prSet/>
      <dgm:spPr/>
      <dgm:t>
        <a:bodyPr/>
        <a:lstStyle/>
        <a:p>
          <a:endParaRPr lang="zh-CN" altLang="en-US"/>
        </a:p>
      </dgm:t>
    </dgm:pt>
    <dgm:pt modelId="{2EA73A43-ED2B-45A7-85DA-ADC90AB15FD3}" type="pres">
      <dgm:prSet presAssocID="{ED3A4A38-54E1-4999-9F74-F16E4D249D95}" presName="linear" presStyleCnt="0">
        <dgm:presLayoutVars>
          <dgm:dir/>
          <dgm:animLvl val="lvl"/>
          <dgm:resizeHandles val="exact"/>
        </dgm:presLayoutVars>
      </dgm:prSet>
      <dgm:spPr/>
    </dgm:pt>
    <dgm:pt modelId="{B6B6A5F1-D603-452E-BE4E-61F86B8DF150}" type="pres">
      <dgm:prSet presAssocID="{1D0EBA05-B2B8-4AE3-B4C3-E9E8C44C66A9}" presName="parentLin" presStyleCnt="0"/>
      <dgm:spPr/>
    </dgm:pt>
    <dgm:pt modelId="{26AF2CF0-757D-4F49-B423-38BDF7459996}" type="pres">
      <dgm:prSet presAssocID="{1D0EBA05-B2B8-4AE3-B4C3-E9E8C44C66A9}" presName="parentLeftMargin" presStyleLbl="node1" presStyleIdx="0" presStyleCnt="1"/>
      <dgm:spPr/>
    </dgm:pt>
    <dgm:pt modelId="{80BAC304-C186-49FF-876E-D06ECE24807D}" type="pres">
      <dgm:prSet presAssocID="{1D0EBA05-B2B8-4AE3-B4C3-E9E8C44C66A9}" presName="parentText" presStyleLbl="node1" presStyleIdx="0" presStyleCnt="1" custScaleX="103570">
        <dgm:presLayoutVars>
          <dgm:chMax val="0"/>
          <dgm:bulletEnabled val="1"/>
        </dgm:presLayoutVars>
      </dgm:prSet>
      <dgm:spPr/>
    </dgm:pt>
    <dgm:pt modelId="{D455749E-C952-4975-9B6E-3A688E0D953A}" type="pres">
      <dgm:prSet presAssocID="{1D0EBA05-B2B8-4AE3-B4C3-E9E8C44C66A9}" presName="negativeSpace" presStyleCnt="0"/>
      <dgm:spPr/>
    </dgm:pt>
    <dgm:pt modelId="{55FC3968-EAF7-470E-BBC8-5341F32B3A2D}" type="pres">
      <dgm:prSet presAssocID="{1D0EBA05-B2B8-4AE3-B4C3-E9E8C44C66A9}" presName="childText" presStyleLbl="conFgAcc1" presStyleIdx="0" presStyleCnt="1">
        <dgm:presLayoutVars>
          <dgm:bulletEnabled val="1"/>
        </dgm:presLayoutVars>
      </dgm:prSet>
      <dgm:spPr/>
    </dgm:pt>
  </dgm:ptLst>
  <dgm:cxnLst>
    <dgm:cxn modelId="{57D37A71-0714-478F-9719-6AC43A3B4A1B}" type="presOf" srcId="{ED3A4A38-54E1-4999-9F74-F16E4D249D95}" destId="{2EA73A43-ED2B-45A7-85DA-ADC90AB15FD3}" srcOrd="0" destOrd="0" presId="urn:microsoft.com/office/officeart/2005/8/layout/list1"/>
    <dgm:cxn modelId="{558C5A7C-1E8F-4814-8BDD-04A402D11A51}" srcId="{ED3A4A38-54E1-4999-9F74-F16E4D249D95}" destId="{1D0EBA05-B2B8-4AE3-B4C3-E9E8C44C66A9}" srcOrd="0" destOrd="0" parTransId="{76FCF7BA-C8A5-49CF-9C1B-0A5874C9A429}" sibTransId="{0B8178F5-6368-4C12-B052-FB4EC394C922}"/>
    <dgm:cxn modelId="{507B109B-B2AF-45F7-9BA8-DBB287629165}" type="presOf" srcId="{1D0EBA05-B2B8-4AE3-B4C3-E9E8C44C66A9}" destId="{26AF2CF0-757D-4F49-B423-38BDF7459996}" srcOrd="0" destOrd="0" presId="urn:microsoft.com/office/officeart/2005/8/layout/list1"/>
    <dgm:cxn modelId="{6CC546BF-8F42-4A52-923A-79D7596B63D7}" type="presOf" srcId="{1D0EBA05-B2B8-4AE3-B4C3-E9E8C44C66A9}" destId="{80BAC304-C186-49FF-876E-D06ECE24807D}" srcOrd="1" destOrd="0" presId="urn:microsoft.com/office/officeart/2005/8/layout/list1"/>
    <dgm:cxn modelId="{D815CBC3-D82E-4645-B41E-41C4AD6CF2EF}" srcId="{1D0EBA05-B2B8-4AE3-B4C3-E9E8C44C66A9}" destId="{5BBF9561-96E6-4EBE-B1CC-ACD19370DA8E}" srcOrd="0" destOrd="0" parTransId="{16192C84-B199-4EB0-839D-48237DEE0CC9}" sibTransId="{5EBFE5FB-3A1B-4443-8073-04AD57258FCC}"/>
    <dgm:cxn modelId="{6810BBEB-1320-410B-B96D-C471E8F7CAFF}" type="presOf" srcId="{5BBF9561-96E6-4EBE-B1CC-ACD19370DA8E}" destId="{55FC3968-EAF7-470E-BBC8-5341F32B3A2D}" srcOrd="0" destOrd="0" presId="urn:microsoft.com/office/officeart/2005/8/layout/list1"/>
    <dgm:cxn modelId="{4E6F2D06-3CF0-4AC7-9024-0293A42FABE8}" type="presParOf" srcId="{2EA73A43-ED2B-45A7-85DA-ADC90AB15FD3}" destId="{B6B6A5F1-D603-452E-BE4E-61F86B8DF150}" srcOrd="0" destOrd="0" presId="urn:microsoft.com/office/officeart/2005/8/layout/list1"/>
    <dgm:cxn modelId="{C86E7CC4-F1BD-4548-80CC-AB8E677063F4}" type="presParOf" srcId="{B6B6A5F1-D603-452E-BE4E-61F86B8DF150}" destId="{26AF2CF0-757D-4F49-B423-38BDF7459996}" srcOrd="0" destOrd="0" presId="urn:microsoft.com/office/officeart/2005/8/layout/list1"/>
    <dgm:cxn modelId="{502C82C7-21FA-43B7-AB3C-08C3773FA102}" type="presParOf" srcId="{B6B6A5F1-D603-452E-BE4E-61F86B8DF150}" destId="{80BAC304-C186-49FF-876E-D06ECE24807D}" srcOrd="1" destOrd="0" presId="urn:microsoft.com/office/officeart/2005/8/layout/list1"/>
    <dgm:cxn modelId="{717AF0A9-C781-45D3-9F37-5E4FA89BCB19}" type="presParOf" srcId="{2EA73A43-ED2B-45A7-85DA-ADC90AB15FD3}" destId="{D455749E-C952-4975-9B6E-3A688E0D953A}" srcOrd="1" destOrd="0" presId="urn:microsoft.com/office/officeart/2005/8/layout/list1"/>
    <dgm:cxn modelId="{25C137FC-E999-4B62-9B85-C988E2A8588C}" type="presParOf" srcId="{2EA73A43-ED2B-45A7-85DA-ADC90AB15FD3}" destId="{55FC3968-EAF7-470E-BBC8-5341F32B3A2D}"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C7FD08-B81D-4E77-9457-1B45E030BA0F}" type="doc">
      <dgm:prSet loTypeId="urn:microsoft.com/office/officeart/2005/8/layout/default" loCatId="list" qsTypeId="urn:microsoft.com/office/officeart/2005/8/quickstyle/simple1" qsCatId="simple" csTypeId="urn:microsoft.com/office/officeart/2005/8/colors/colorful4" csCatId="colorful"/>
      <dgm:spPr/>
      <dgm:t>
        <a:bodyPr/>
        <a:lstStyle/>
        <a:p>
          <a:endParaRPr lang="zh-CN" altLang="en-US"/>
        </a:p>
      </dgm:t>
    </dgm:pt>
    <dgm:pt modelId="{B14AE3B9-CC30-4DE8-9318-5F4B0461A80D}">
      <dgm:prSet/>
      <dgm:spPr/>
      <dgm:t>
        <a:bodyPr/>
        <a:lstStyle/>
        <a:p>
          <a:pPr rtl="0"/>
          <a:r>
            <a:rPr lang="zh-CN" dirty="0"/>
            <a:t>向具有较高经济价值水体及缓流水体在内的任何水体排放，补充地面水源；</a:t>
          </a:r>
        </a:p>
      </dgm:t>
    </dgm:pt>
    <dgm:pt modelId="{48A8852A-4BB5-4DBC-8545-F29291F3D90D}" type="parTrans" cxnId="{0327E64E-F11C-49DF-9FCE-0742CB52606A}">
      <dgm:prSet/>
      <dgm:spPr/>
      <dgm:t>
        <a:bodyPr/>
        <a:lstStyle/>
        <a:p>
          <a:endParaRPr lang="zh-CN" altLang="en-US"/>
        </a:p>
      </dgm:t>
    </dgm:pt>
    <dgm:pt modelId="{525EFBC3-8418-48EE-8B41-857C464609DF}" type="sibTrans" cxnId="{0327E64E-F11C-49DF-9FCE-0742CB52606A}">
      <dgm:prSet/>
      <dgm:spPr/>
      <dgm:t>
        <a:bodyPr/>
        <a:lstStyle/>
        <a:p>
          <a:endParaRPr lang="zh-CN" altLang="en-US"/>
        </a:p>
      </dgm:t>
    </dgm:pt>
    <dgm:pt modelId="{FC8E519F-5EB7-4B20-A495-A3A25BFAEEE0}">
      <dgm:prSet/>
      <dgm:spPr/>
      <dgm:t>
        <a:bodyPr/>
        <a:lstStyle/>
        <a:p>
          <a:pPr rtl="0"/>
          <a:r>
            <a:rPr lang="zh-CN" dirty="0"/>
            <a:t>回用于农田灌溉、市政杂用；</a:t>
          </a:r>
        </a:p>
      </dgm:t>
    </dgm:pt>
    <dgm:pt modelId="{2F74B614-C061-4E9F-B000-10FC21D7BFEB}" type="parTrans" cxnId="{B470B961-E349-4DAF-A391-D16F19F5803A}">
      <dgm:prSet/>
      <dgm:spPr/>
      <dgm:t>
        <a:bodyPr/>
        <a:lstStyle/>
        <a:p>
          <a:endParaRPr lang="zh-CN" altLang="en-US"/>
        </a:p>
      </dgm:t>
    </dgm:pt>
    <dgm:pt modelId="{DCC43092-9023-40FB-A851-E4CE3F2F64F6}" type="sibTrans" cxnId="{B470B961-E349-4DAF-A391-D16F19F5803A}">
      <dgm:prSet/>
      <dgm:spPr/>
      <dgm:t>
        <a:bodyPr/>
        <a:lstStyle/>
        <a:p>
          <a:endParaRPr lang="zh-CN" altLang="en-US"/>
        </a:p>
      </dgm:t>
    </dgm:pt>
    <dgm:pt modelId="{16D8D381-E88A-4638-BEBC-6D6DF3CEC148}">
      <dgm:prSet/>
      <dgm:spPr/>
      <dgm:t>
        <a:bodyPr/>
        <a:lstStyle/>
        <a:p>
          <a:pPr rtl="0"/>
          <a:r>
            <a:rPr lang="zh-CN" dirty="0"/>
            <a:t>居住小区中水回用于冲洗厕所；</a:t>
          </a:r>
        </a:p>
      </dgm:t>
    </dgm:pt>
    <dgm:pt modelId="{99CA2DE1-A7EF-4583-B96B-A41C603C3F04}" type="parTrans" cxnId="{6EAB040A-992A-4250-A0EB-6EEF8D21ABF0}">
      <dgm:prSet/>
      <dgm:spPr/>
      <dgm:t>
        <a:bodyPr/>
        <a:lstStyle/>
        <a:p>
          <a:endParaRPr lang="zh-CN" altLang="en-US"/>
        </a:p>
      </dgm:t>
    </dgm:pt>
    <dgm:pt modelId="{2D7ABCC5-98DA-4FC8-BD0F-85F6C800F437}" type="sibTrans" cxnId="{6EAB040A-992A-4250-A0EB-6EEF8D21ABF0}">
      <dgm:prSet/>
      <dgm:spPr/>
      <dgm:t>
        <a:bodyPr/>
        <a:lstStyle/>
        <a:p>
          <a:endParaRPr lang="zh-CN" altLang="en-US"/>
        </a:p>
      </dgm:t>
    </dgm:pt>
    <dgm:pt modelId="{221C03E8-42C1-4EE1-B620-3EACF5FFE6DF}">
      <dgm:prSet/>
      <dgm:spPr/>
      <dgm:t>
        <a:bodyPr/>
        <a:lstStyle/>
        <a:p>
          <a:pPr rtl="0"/>
          <a:r>
            <a:rPr lang="zh-CN" dirty="0"/>
            <a:t>作为冷却水和工艺用水的补充用水，回用于工业企业；</a:t>
          </a:r>
        </a:p>
      </dgm:t>
    </dgm:pt>
    <dgm:pt modelId="{0E826E9C-E230-4E87-AC18-B002E3A501A5}" type="parTrans" cxnId="{1B9DBE72-24E5-4B3A-8499-7F35AE2B6920}">
      <dgm:prSet/>
      <dgm:spPr/>
      <dgm:t>
        <a:bodyPr/>
        <a:lstStyle/>
        <a:p>
          <a:endParaRPr lang="zh-CN" altLang="en-US"/>
        </a:p>
      </dgm:t>
    </dgm:pt>
    <dgm:pt modelId="{C16ECACC-B1C2-444D-A322-0754F506B56D}" type="sibTrans" cxnId="{1B9DBE72-24E5-4B3A-8499-7F35AE2B6920}">
      <dgm:prSet/>
      <dgm:spPr/>
      <dgm:t>
        <a:bodyPr/>
        <a:lstStyle/>
        <a:p>
          <a:endParaRPr lang="zh-CN" altLang="en-US"/>
        </a:p>
      </dgm:t>
    </dgm:pt>
    <dgm:pt modelId="{29DAAD31-0DA5-4FD4-9C58-D96BC37B9EA5}">
      <dgm:prSet/>
      <dgm:spPr/>
      <dgm:t>
        <a:bodyPr/>
        <a:lstStyle/>
        <a:p>
          <a:pPr rtl="0"/>
          <a:r>
            <a:rPr lang="zh-CN" dirty="0"/>
            <a:t>用于防止地面下沉或海水入浸，回灌地下。</a:t>
          </a:r>
        </a:p>
      </dgm:t>
    </dgm:pt>
    <dgm:pt modelId="{2CA39C10-F144-4062-8A05-5CD0DF95137E}" type="parTrans" cxnId="{7C0D3205-348A-456D-AA55-E1B344AF199B}">
      <dgm:prSet/>
      <dgm:spPr/>
      <dgm:t>
        <a:bodyPr/>
        <a:lstStyle/>
        <a:p>
          <a:endParaRPr lang="zh-CN" altLang="en-US"/>
        </a:p>
      </dgm:t>
    </dgm:pt>
    <dgm:pt modelId="{60CB150D-6928-491A-AD26-7949D170E11B}" type="sibTrans" cxnId="{7C0D3205-348A-456D-AA55-E1B344AF199B}">
      <dgm:prSet/>
      <dgm:spPr/>
      <dgm:t>
        <a:bodyPr/>
        <a:lstStyle/>
        <a:p>
          <a:endParaRPr lang="zh-CN" altLang="en-US"/>
        </a:p>
      </dgm:t>
    </dgm:pt>
    <dgm:pt modelId="{AA2FABA7-5F7F-46B3-8211-BBC0E847EA7C}" type="pres">
      <dgm:prSet presAssocID="{9EC7FD08-B81D-4E77-9457-1B45E030BA0F}" presName="diagram" presStyleCnt="0">
        <dgm:presLayoutVars>
          <dgm:dir/>
          <dgm:resizeHandles val="exact"/>
        </dgm:presLayoutVars>
      </dgm:prSet>
      <dgm:spPr/>
    </dgm:pt>
    <dgm:pt modelId="{8B6FAA1F-E37A-4DF5-8944-382E806A2A7A}" type="pres">
      <dgm:prSet presAssocID="{B14AE3B9-CC30-4DE8-9318-5F4B0461A80D}" presName="node" presStyleLbl="node1" presStyleIdx="0" presStyleCnt="5">
        <dgm:presLayoutVars>
          <dgm:bulletEnabled val="1"/>
        </dgm:presLayoutVars>
      </dgm:prSet>
      <dgm:spPr/>
    </dgm:pt>
    <dgm:pt modelId="{B8A4861F-97B0-468C-B9A3-5A30E9D13D94}" type="pres">
      <dgm:prSet presAssocID="{525EFBC3-8418-48EE-8B41-857C464609DF}" presName="sibTrans" presStyleCnt="0"/>
      <dgm:spPr/>
    </dgm:pt>
    <dgm:pt modelId="{441D5809-BD2E-4D9C-AF1A-97692A734583}" type="pres">
      <dgm:prSet presAssocID="{FC8E519F-5EB7-4B20-A495-A3A25BFAEEE0}" presName="node" presStyleLbl="node1" presStyleIdx="1" presStyleCnt="5">
        <dgm:presLayoutVars>
          <dgm:bulletEnabled val="1"/>
        </dgm:presLayoutVars>
      </dgm:prSet>
      <dgm:spPr/>
    </dgm:pt>
    <dgm:pt modelId="{9ACB1B5C-9DE3-496A-84F8-6422D312D4BF}" type="pres">
      <dgm:prSet presAssocID="{DCC43092-9023-40FB-A851-E4CE3F2F64F6}" presName="sibTrans" presStyleCnt="0"/>
      <dgm:spPr/>
    </dgm:pt>
    <dgm:pt modelId="{007E8C90-C037-4DC9-BD12-5E3F70C0BCB9}" type="pres">
      <dgm:prSet presAssocID="{16D8D381-E88A-4638-BEBC-6D6DF3CEC148}" presName="node" presStyleLbl="node1" presStyleIdx="2" presStyleCnt="5">
        <dgm:presLayoutVars>
          <dgm:bulletEnabled val="1"/>
        </dgm:presLayoutVars>
      </dgm:prSet>
      <dgm:spPr/>
    </dgm:pt>
    <dgm:pt modelId="{97A201D4-6036-4112-A615-C0FCC30E3F21}" type="pres">
      <dgm:prSet presAssocID="{2D7ABCC5-98DA-4FC8-BD0F-85F6C800F437}" presName="sibTrans" presStyleCnt="0"/>
      <dgm:spPr/>
    </dgm:pt>
    <dgm:pt modelId="{36B76D66-57E9-407D-A7A5-E2B3B6351FB8}" type="pres">
      <dgm:prSet presAssocID="{221C03E8-42C1-4EE1-B620-3EACF5FFE6DF}" presName="node" presStyleLbl="node1" presStyleIdx="3" presStyleCnt="5">
        <dgm:presLayoutVars>
          <dgm:bulletEnabled val="1"/>
        </dgm:presLayoutVars>
      </dgm:prSet>
      <dgm:spPr/>
    </dgm:pt>
    <dgm:pt modelId="{C7F1963D-1229-41F6-B903-2B051AD75900}" type="pres">
      <dgm:prSet presAssocID="{C16ECACC-B1C2-444D-A322-0754F506B56D}" presName="sibTrans" presStyleCnt="0"/>
      <dgm:spPr/>
    </dgm:pt>
    <dgm:pt modelId="{49C3CC4B-AE5F-4042-8FFC-ADC198B90F8D}" type="pres">
      <dgm:prSet presAssocID="{29DAAD31-0DA5-4FD4-9C58-D96BC37B9EA5}" presName="node" presStyleLbl="node1" presStyleIdx="4" presStyleCnt="5">
        <dgm:presLayoutVars>
          <dgm:bulletEnabled val="1"/>
        </dgm:presLayoutVars>
      </dgm:prSet>
      <dgm:spPr/>
    </dgm:pt>
  </dgm:ptLst>
  <dgm:cxnLst>
    <dgm:cxn modelId="{7C0D3205-348A-456D-AA55-E1B344AF199B}" srcId="{9EC7FD08-B81D-4E77-9457-1B45E030BA0F}" destId="{29DAAD31-0DA5-4FD4-9C58-D96BC37B9EA5}" srcOrd="4" destOrd="0" parTransId="{2CA39C10-F144-4062-8A05-5CD0DF95137E}" sibTransId="{60CB150D-6928-491A-AD26-7949D170E11B}"/>
    <dgm:cxn modelId="{6EAB040A-992A-4250-A0EB-6EEF8D21ABF0}" srcId="{9EC7FD08-B81D-4E77-9457-1B45E030BA0F}" destId="{16D8D381-E88A-4638-BEBC-6D6DF3CEC148}" srcOrd="2" destOrd="0" parTransId="{99CA2DE1-A7EF-4583-B96B-A41C603C3F04}" sibTransId="{2D7ABCC5-98DA-4FC8-BD0F-85F6C800F437}"/>
    <dgm:cxn modelId="{B477930F-F516-40FB-9C04-9F6FF582A66F}" type="presOf" srcId="{9EC7FD08-B81D-4E77-9457-1B45E030BA0F}" destId="{AA2FABA7-5F7F-46B3-8211-BBC0E847EA7C}" srcOrd="0" destOrd="0" presId="urn:microsoft.com/office/officeart/2005/8/layout/default"/>
    <dgm:cxn modelId="{749DA91D-B5D0-4DCD-AF34-BA7264FB482E}" type="presOf" srcId="{B14AE3B9-CC30-4DE8-9318-5F4B0461A80D}" destId="{8B6FAA1F-E37A-4DF5-8944-382E806A2A7A}" srcOrd="0" destOrd="0" presId="urn:microsoft.com/office/officeart/2005/8/layout/default"/>
    <dgm:cxn modelId="{A1CA6F2A-57D4-4AFD-B27C-4B300CED8D3A}" type="presOf" srcId="{FC8E519F-5EB7-4B20-A495-A3A25BFAEEE0}" destId="{441D5809-BD2E-4D9C-AF1A-97692A734583}" srcOrd="0" destOrd="0" presId="urn:microsoft.com/office/officeart/2005/8/layout/default"/>
    <dgm:cxn modelId="{3AA9AB33-D93F-4087-847F-C00763F8662B}" type="presOf" srcId="{29DAAD31-0DA5-4FD4-9C58-D96BC37B9EA5}" destId="{49C3CC4B-AE5F-4042-8FFC-ADC198B90F8D}" srcOrd="0" destOrd="0" presId="urn:microsoft.com/office/officeart/2005/8/layout/default"/>
    <dgm:cxn modelId="{3144925E-3510-4972-8086-D11A411FDA60}" type="presOf" srcId="{221C03E8-42C1-4EE1-B620-3EACF5FFE6DF}" destId="{36B76D66-57E9-407D-A7A5-E2B3B6351FB8}" srcOrd="0" destOrd="0" presId="urn:microsoft.com/office/officeart/2005/8/layout/default"/>
    <dgm:cxn modelId="{B470B961-E349-4DAF-A391-D16F19F5803A}" srcId="{9EC7FD08-B81D-4E77-9457-1B45E030BA0F}" destId="{FC8E519F-5EB7-4B20-A495-A3A25BFAEEE0}" srcOrd="1" destOrd="0" parTransId="{2F74B614-C061-4E9F-B000-10FC21D7BFEB}" sibTransId="{DCC43092-9023-40FB-A851-E4CE3F2F64F6}"/>
    <dgm:cxn modelId="{0327E64E-F11C-49DF-9FCE-0742CB52606A}" srcId="{9EC7FD08-B81D-4E77-9457-1B45E030BA0F}" destId="{B14AE3B9-CC30-4DE8-9318-5F4B0461A80D}" srcOrd="0" destOrd="0" parTransId="{48A8852A-4BB5-4DBC-8545-F29291F3D90D}" sibTransId="{525EFBC3-8418-48EE-8B41-857C464609DF}"/>
    <dgm:cxn modelId="{1B9DBE72-24E5-4B3A-8499-7F35AE2B6920}" srcId="{9EC7FD08-B81D-4E77-9457-1B45E030BA0F}" destId="{221C03E8-42C1-4EE1-B620-3EACF5FFE6DF}" srcOrd="3" destOrd="0" parTransId="{0E826E9C-E230-4E87-AC18-B002E3A501A5}" sibTransId="{C16ECACC-B1C2-444D-A322-0754F506B56D}"/>
    <dgm:cxn modelId="{F3403ACE-9CEE-413F-8050-9C28ACAB0586}" type="presOf" srcId="{16D8D381-E88A-4638-BEBC-6D6DF3CEC148}" destId="{007E8C90-C037-4DC9-BD12-5E3F70C0BCB9}" srcOrd="0" destOrd="0" presId="urn:microsoft.com/office/officeart/2005/8/layout/default"/>
    <dgm:cxn modelId="{CCE9FC09-CB1B-44C0-B36B-40E8891C94E1}" type="presParOf" srcId="{AA2FABA7-5F7F-46B3-8211-BBC0E847EA7C}" destId="{8B6FAA1F-E37A-4DF5-8944-382E806A2A7A}" srcOrd="0" destOrd="0" presId="urn:microsoft.com/office/officeart/2005/8/layout/default"/>
    <dgm:cxn modelId="{A8692160-928D-452E-8157-1BDF84ABCCE7}" type="presParOf" srcId="{AA2FABA7-5F7F-46B3-8211-BBC0E847EA7C}" destId="{B8A4861F-97B0-468C-B9A3-5A30E9D13D94}" srcOrd="1" destOrd="0" presId="urn:microsoft.com/office/officeart/2005/8/layout/default"/>
    <dgm:cxn modelId="{F33215C6-9705-4D90-B917-6FAF607EF54F}" type="presParOf" srcId="{AA2FABA7-5F7F-46B3-8211-BBC0E847EA7C}" destId="{441D5809-BD2E-4D9C-AF1A-97692A734583}" srcOrd="2" destOrd="0" presId="urn:microsoft.com/office/officeart/2005/8/layout/default"/>
    <dgm:cxn modelId="{3D97F67C-412B-4689-9A78-966B99EF8DF1}" type="presParOf" srcId="{AA2FABA7-5F7F-46B3-8211-BBC0E847EA7C}" destId="{9ACB1B5C-9DE3-496A-84F8-6422D312D4BF}" srcOrd="3" destOrd="0" presId="urn:microsoft.com/office/officeart/2005/8/layout/default"/>
    <dgm:cxn modelId="{B0CDDB1B-0A46-47D6-BD2F-02126934EE90}" type="presParOf" srcId="{AA2FABA7-5F7F-46B3-8211-BBC0E847EA7C}" destId="{007E8C90-C037-4DC9-BD12-5E3F70C0BCB9}" srcOrd="4" destOrd="0" presId="urn:microsoft.com/office/officeart/2005/8/layout/default"/>
    <dgm:cxn modelId="{2C9AC84E-C1F3-4236-BE08-046CFBD3D4DA}" type="presParOf" srcId="{AA2FABA7-5F7F-46B3-8211-BBC0E847EA7C}" destId="{97A201D4-6036-4112-A615-C0FCC30E3F21}" srcOrd="5" destOrd="0" presId="urn:microsoft.com/office/officeart/2005/8/layout/default"/>
    <dgm:cxn modelId="{7536E0EE-A414-4A64-A598-811868A22893}" type="presParOf" srcId="{AA2FABA7-5F7F-46B3-8211-BBC0E847EA7C}" destId="{36B76D66-57E9-407D-A7A5-E2B3B6351FB8}" srcOrd="6" destOrd="0" presId="urn:microsoft.com/office/officeart/2005/8/layout/default"/>
    <dgm:cxn modelId="{C3CC024D-28FB-4E9B-A26A-CA35F524051B}" type="presParOf" srcId="{AA2FABA7-5F7F-46B3-8211-BBC0E847EA7C}" destId="{C7F1963D-1229-41F6-B903-2B051AD75900}" srcOrd="7" destOrd="0" presId="urn:microsoft.com/office/officeart/2005/8/layout/default"/>
    <dgm:cxn modelId="{5EF0B23A-FBE5-4D22-B918-04FFB662FFB8}" type="presParOf" srcId="{AA2FABA7-5F7F-46B3-8211-BBC0E847EA7C}" destId="{49C3CC4B-AE5F-4042-8FFC-ADC198B90F8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45FD0B65-04FC-4B14-8FCF-E2EC56D2BA13}"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zh-CN" altLang="en-US"/>
        </a:p>
      </dgm:t>
    </dgm:pt>
    <dgm:pt modelId="{146D6EF6-53CD-42BC-BA11-3C9A3C481AF5}">
      <dgm:prSet custT="1"/>
      <dgm:spPr/>
      <dgm:t>
        <a:bodyPr/>
        <a:lstStyle/>
        <a:p>
          <a:pPr rtl="0"/>
          <a:r>
            <a:rPr lang="zh-CN" altLang="en-US" sz="1800" dirty="0"/>
            <a:t>曝气池：聚磷菌过量地摄取磷，去除有机物，还可能出现硝化作用；</a:t>
          </a:r>
        </a:p>
      </dgm:t>
    </dgm:pt>
    <dgm:pt modelId="{9749790D-7749-4FB1-B9FE-D22A7F13E555}" type="parTrans" cxnId="{4F936C20-391D-4706-A44D-10E6E8795319}">
      <dgm:prSet/>
      <dgm:spPr/>
      <dgm:t>
        <a:bodyPr/>
        <a:lstStyle/>
        <a:p>
          <a:endParaRPr lang="zh-CN" altLang="en-US"/>
        </a:p>
      </dgm:t>
    </dgm:pt>
    <dgm:pt modelId="{BF6AB04C-EDBC-4CBC-AD13-0C174B83C12B}" type="sibTrans" cxnId="{4F936C20-391D-4706-A44D-10E6E8795319}">
      <dgm:prSet/>
      <dgm:spPr/>
      <dgm:t>
        <a:bodyPr/>
        <a:lstStyle/>
        <a:p>
          <a:endParaRPr lang="zh-CN" altLang="en-US"/>
        </a:p>
      </dgm:t>
    </dgm:pt>
    <dgm:pt modelId="{0736A5C1-E6B9-4E54-A5A1-B0F868138D55}">
      <dgm:prSet custT="1"/>
      <dgm:spPr/>
      <dgm:t>
        <a:bodyPr/>
        <a:lstStyle/>
        <a:p>
          <a:pPr rtl="0"/>
          <a:r>
            <a:rPr lang="zh-CN" sz="1800" dirty="0"/>
            <a:t>从曝气池流出的混合液（污泥含磷，污水已经除磷）进入沉淀池</a:t>
          </a:r>
          <a:r>
            <a:rPr lang="en-US" sz="1800" dirty="0"/>
            <a:t>(</a:t>
          </a:r>
          <a:r>
            <a:rPr lang="en-US" sz="1800" dirty="0">
              <a:latin typeface="Arial" pitchFamily="34" charset="0"/>
              <a:cs typeface="Arial" pitchFamily="34" charset="0"/>
            </a:rPr>
            <a:t>Ⅰ</a:t>
          </a:r>
          <a:r>
            <a:rPr lang="en-US" sz="1800" dirty="0"/>
            <a:t>)</a:t>
          </a:r>
          <a:r>
            <a:rPr lang="zh-CN" sz="1800" dirty="0"/>
            <a:t>，在这里进行泥水分离，含磷污泥沉淀，上清液排放；</a:t>
          </a:r>
        </a:p>
      </dgm:t>
    </dgm:pt>
    <dgm:pt modelId="{1FFF5DB0-ABBC-4C96-948E-110D31B69819}" type="parTrans" cxnId="{E9CECCB5-3B28-4D4F-BBCF-22BA6274F03C}">
      <dgm:prSet/>
      <dgm:spPr/>
      <dgm:t>
        <a:bodyPr/>
        <a:lstStyle/>
        <a:p>
          <a:endParaRPr lang="zh-CN" altLang="en-US"/>
        </a:p>
      </dgm:t>
    </dgm:pt>
    <dgm:pt modelId="{8B64DBB9-54DE-454C-92AE-08BA796EACB3}" type="sibTrans" cxnId="{E9CECCB5-3B28-4D4F-BBCF-22BA6274F03C}">
      <dgm:prSet/>
      <dgm:spPr/>
      <dgm:t>
        <a:bodyPr/>
        <a:lstStyle/>
        <a:p>
          <a:endParaRPr lang="zh-CN" altLang="en-US"/>
        </a:p>
      </dgm:t>
    </dgm:pt>
    <dgm:pt modelId="{9748284F-0E40-4140-8F3F-6191021CE7D2}">
      <dgm:prSet/>
      <dgm:spPr/>
      <dgm:t>
        <a:bodyPr/>
        <a:lstStyle/>
        <a:p>
          <a:pPr rtl="0"/>
          <a:r>
            <a:rPr lang="zh-CN" dirty="0"/>
            <a:t>含磷污泥进入除磷池，除磷池保持厌氧状态，含磷污泥释放磷，并投加冲洗水，使磷充分释放，已释放磷的污泥沉于池底，并回流曝气池，再次用于吸收污水中的磷，含磷上清液从上部流出进入混合池；</a:t>
          </a:r>
        </a:p>
      </dgm:t>
    </dgm:pt>
    <dgm:pt modelId="{AED2B8ED-210D-4601-80DB-75FF69F5827A}" type="parTrans" cxnId="{E00FD09A-8C63-481D-B247-74836A70AC63}">
      <dgm:prSet/>
      <dgm:spPr/>
      <dgm:t>
        <a:bodyPr/>
        <a:lstStyle/>
        <a:p>
          <a:endParaRPr lang="zh-CN" altLang="en-US"/>
        </a:p>
      </dgm:t>
    </dgm:pt>
    <dgm:pt modelId="{B2F39D3C-72BD-4C63-9DC8-57D82618559E}" type="sibTrans" cxnId="{E00FD09A-8C63-481D-B247-74836A70AC63}">
      <dgm:prSet/>
      <dgm:spPr/>
      <dgm:t>
        <a:bodyPr/>
        <a:lstStyle/>
        <a:p>
          <a:endParaRPr lang="zh-CN" altLang="en-US"/>
        </a:p>
      </dgm:t>
    </dgm:pt>
    <dgm:pt modelId="{FCF588E5-977A-4D0A-A0C6-2A4CD8C65FAD}">
      <dgm:prSet custT="1"/>
      <dgm:spPr/>
      <dgm:t>
        <a:bodyPr/>
        <a:lstStyle/>
        <a:p>
          <a:pPr rtl="0"/>
          <a:r>
            <a:rPr lang="zh-CN" altLang="en-US" sz="1800" dirty="0"/>
            <a:t>含磷上清液进入混合池，同步向混合池投加石灰乳，经混合后进入搅拌反应池，使磷与石灰反应，形成磷酸钙沉淀；</a:t>
          </a:r>
        </a:p>
      </dgm:t>
    </dgm:pt>
    <dgm:pt modelId="{6EA03D33-D0CD-403D-8BCF-D84B7F205DC3}" type="parTrans" cxnId="{F0E3BEF2-9491-43D4-A82A-EBD6154F3837}">
      <dgm:prSet/>
      <dgm:spPr/>
      <dgm:t>
        <a:bodyPr/>
        <a:lstStyle/>
        <a:p>
          <a:endParaRPr lang="zh-CN" altLang="en-US"/>
        </a:p>
      </dgm:t>
    </dgm:pt>
    <dgm:pt modelId="{C06FE045-7084-46A8-BDE4-014D278CECED}" type="sibTrans" cxnId="{F0E3BEF2-9491-43D4-A82A-EBD6154F3837}">
      <dgm:prSet/>
      <dgm:spPr/>
      <dgm:t>
        <a:bodyPr/>
        <a:lstStyle/>
        <a:p>
          <a:endParaRPr lang="zh-CN" altLang="en-US"/>
        </a:p>
      </dgm:t>
    </dgm:pt>
    <dgm:pt modelId="{45852C4C-23DB-4D94-9ED5-CC7A24184D4E}">
      <dgm:prSet custT="1"/>
      <dgm:spPr/>
      <dgm:t>
        <a:bodyPr/>
        <a:lstStyle/>
        <a:p>
          <a:pPr rtl="0"/>
          <a:r>
            <a:rPr lang="zh-CN" sz="1800" dirty="0"/>
            <a:t>沉淀池</a:t>
          </a:r>
          <a:r>
            <a:rPr lang="en-US" sz="1800" dirty="0"/>
            <a:t>(Ⅱ)</a:t>
          </a:r>
          <a:r>
            <a:rPr lang="zh-CN" sz="1800" dirty="0"/>
            <a:t>为混凝沉淀池，经过混凝反应形成的磷酸钙沉淀在这里与上清液分离，已除磷的上清液回流曝气池，含有大量磷酸钙的污泥排出。</a:t>
          </a:r>
        </a:p>
      </dgm:t>
    </dgm:pt>
    <dgm:pt modelId="{FBA3CD09-4256-4E96-AB1A-2D2C9B7C3D30}" type="parTrans" cxnId="{A7C29CDC-15C5-4493-AF4B-2797AECF10A8}">
      <dgm:prSet/>
      <dgm:spPr/>
      <dgm:t>
        <a:bodyPr/>
        <a:lstStyle/>
        <a:p>
          <a:endParaRPr lang="zh-CN" altLang="en-US"/>
        </a:p>
      </dgm:t>
    </dgm:pt>
    <dgm:pt modelId="{F5214E38-ECEC-47A4-879C-93506C9B116D}" type="sibTrans" cxnId="{A7C29CDC-15C5-4493-AF4B-2797AECF10A8}">
      <dgm:prSet/>
      <dgm:spPr/>
      <dgm:t>
        <a:bodyPr/>
        <a:lstStyle/>
        <a:p>
          <a:endParaRPr lang="zh-CN" altLang="en-US"/>
        </a:p>
      </dgm:t>
    </dgm:pt>
    <dgm:pt modelId="{F7EF265F-925D-4F31-8FD8-0479BB948180}" type="pres">
      <dgm:prSet presAssocID="{45FD0B65-04FC-4B14-8FCF-E2EC56D2BA13}" presName="Name0" presStyleCnt="0">
        <dgm:presLayoutVars>
          <dgm:dir/>
          <dgm:animLvl val="lvl"/>
          <dgm:resizeHandles val="exact"/>
        </dgm:presLayoutVars>
      </dgm:prSet>
      <dgm:spPr/>
    </dgm:pt>
    <dgm:pt modelId="{B2A1E056-A9BF-44C9-B5CB-7DE0AD12BB92}" type="pres">
      <dgm:prSet presAssocID="{45852C4C-23DB-4D94-9ED5-CC7A24184D4E}" presName="boxAndChildren" presStyleCnt="0"/>
      <dgm:spPr/>
    </dgm:pt>
    <dgm:pt modelId="{A5C823EB-F1F2-4E3E-9D85-2FB9DAE54F3F}" type="pres">
      <dgm:prSet presAssocID="{45852C4C-23DB-4D94-9ED5-CC7A24184D4E}" presName="parentTextBox" presStyleLbl="node1" presStyleIdx="0" presStyleCnt="5"/>
      <dgm:spPr/>
    </dgm:pt>
    <dgm:pt modelId="{34086166-424C-45A6-8C48-E9E548A4CAAA}" type="pres">
      <dgm:prSet presAssocID="{C06FE045-7084-46A8-BDE4-014D278CECED}" presName="sp" presStyleCnt="0"/>
      <dgm:spPr/>
    </dgm:pt>
    <dgm:pt modelId="{5DFC6A3D-E811-49A4-A847-485CCB0907F3}" type="pres">
      <dgm:prSet presAssocID="{FCF588E5-977A-4D0A-A0C6-2A4CD8C65FAD}" presName="arrowAndChildren" presStyleCnt="0"/>
      <dgm:spPr/>
    </dgm:pt>
    <dgm:pt modelId="{4D7A1634-C39F-48E1-B921-D3AA6A4E4FF4}" type="pres">
      <dgm:prSet presAssocID="{FCF588E5-977A-4D0A-A0C6-2A4CD8C65FAD}" presName="parentTextArrow" presStyleLbl="node1" presStyleIdx="1" presStyleCnt="5"/>
      <dgm:spPr/>
    </dgm:pt>
    <dgm:pt modelId="{DD6F2AD4-7F4E-4217-AB33-1071495CC887}" type="pres">
      <dgm:prSet presAssocID="{B2F39D3C-72BD-4C63-9DC8-57D82618559E}" presName="sp" presStyleCnt="0"/>
      <dgm:spPr/>
    </dgm:pt>
    <dgm:pt modelId="{3B4713A8-BDBD-4D58-A5E4-18FA4B51FB66}" type="pres">
      <dgm:prSet presAssocID="{9748284F-0E40-4140-8F3F-6191021CE7D2}" presName="arrowAndChildren" presStyleCnt="0"/>
      <dgm:spPr/>
    </dgm:pt>
    <dgm:pt modelId="{A994DA91-B117-422F-B999-DF0D8262DA36}" type="pres">
      <dgm:prSet presAssocID="{9748284F-0E40-4140-8F3F-6191021CE7D2}" presName="parentTextArrow" presStyleLbl="node1" presStyleIdx="2" presStyleCnt="5"/>
      <dgm:spPr/>
    </dgm:pt>
    <dgm:pt modelId="{0A9FBB5C-AC3D-47C5-9DFA-9DDB0C47C314}" type="pres">
      <dgm:prSet presAssocID="{8B64DBB9-54DE-454C-92AE-08BA796EACB3}" presName="sp" presStyleCnt="0"/>
      <dgm:spPr/>
    </dgm:pt>
    <dgm:pt modelId="{695D5465-CA53-4105-B434-555B3FE3CC35}" type="pres">
      <dgm:prSet presAssocID="{0736A5C1-E6B9-4E54-A5A1-B0F868138D55}" presName="arrowAndChildren" presStyleCnt="0"/>
      <dgm:spPr/>
    </dgm:pt>
    <dgm:pt modelId="{5B43F02D-52CA-4F41-9EC4-9700056FEB8A}" type="pres">
      <dgm:prSet presAssocID="{0736A5C1-E6B9-4E54-A5A1-B0F868138D55}" presName="parentTextArrow" presStyleLbl="node1" presStyleIdx="3" presStyleCnt="5"/>
      <dgm:spPr/>
    </dgm:pt>
    <dgm:pt modelId="{FE860980-9F5C-4518-B7AD-FCE8E55834E7}" type="pres">
      <dgm:prSet presAssocID="{BF6AB04C-EDBC-4CBC-AD13-0C174B83C12B}" presName="sp" presStyleCnt="0"/>
      <dgm:spPr/>
    </dgm:pt>
    <dgm:pt modelId="{725A58B8-4262-4B1A-B9C1-4552ACE8E3B5}" type="pres">
      <dgm:prSet presAssocID="{146D6EF6-53CD-42BC-BA11-3C9A3C481AF5}" presName="arrowAndChildren" presStyleCnt="0"/>
      <dgm:spPr/>
    </dgm:pt>
    <dgm:pt modelId="{31D2A2E6-AF90-409C-8BA7-70ACCD3F652D}" type="pres">
      <dgm:prSet presAssocID="{146D6EF6-53CD-42BC-BA11-3C9A3C481AF5}" presName="parentTextArrow" presStyleLbl="node1" presStyleIdx="4" presStyleCnt="5"/>
      <dgm:spPr/>
    </dgm:pt>
  </dgm:ptLst>
  <dgm:cxnLst>
    <dgm:cxn modelId="{C613360E-76F5-4E6A-8831-AEBD18E7D2FC}" type="presOf" srcId="{0736A5C1-E6B9-4E54-A5A1-B0F868138D55}" destId="{5B43F02D-52CA-4F41-9EC4-9700056FEB8A}" srcOrd="0" destOrd="0" presId="urn:microsoft.com/office/officeart/2005/8/layout/process4"/>
    <dgm:cxn modelId="{4F936C20-391D-4706-A44D-10E6E8795319}" srcId="{45FD0B65-04FC-4B14-8FCF-E2EC56D2BA13}" destId="{146D6EF6-53CD-42BC-BA11-3C9A3C481AF5}" srcOrd="0" destOrd="0" parTransId="{9749790D-7749-4FB1-B9FE-D22A7F13E555}" sibTransId="{BF6AB04C-EDBC-4CBC-AD13-0C174B83C12B}"/>
    <dgm:cxn modelId="{CE9FDE46-35CF-41B6-91A9-B8CFA4434EDD}" type="presOf" srcId="{45FD0B65-04FC-4B14-8FCF-E2EC56D2BA13}" destId="{F7EF265F-925D-4F31-8FD8-0479BB948180}" srcOrd="0" destOrd="0" presId="urn:microsoft.com/office/officeart/2005/8/layout/process4"/>
    <dgm:cxn modelId="{68B6944B-46E0-4A52-AA2A-CF97FE354EFA}" type="presOf" srcId="{146D6EF6-53CD-42BC-BA11-3C9A3C481AF5}" destId="{31D2A2E6-AF90-409C-8BA7-70ACCD3F652D}" srcOrd="0" destOrd="0" presId="urn:microsoft.com/office/officeart/2005/8/layout/process4"/>
    <dgm:cxn modelId="{7581C457-A759-4EA4-BFC4-9D6BFB1AEF47}" type="presOf" srcId="{FCF588E5-977A-4D0A-A0C6-2A4CD8C65FAD}" destId="{4D7A1634-C39F-48E1-B921-D3AA6A4E4FF4}" srcOrd="0" destOrd="0" presId="urn:microsoft.com/office/officeart/2005/8/layout/process4"/>
    <dgm:cxn modelId="{5F7E3A7E-BFF0-4EC3-A44C-6C8BDACFF48D}" type="presOf" srcId="{9748284F-0E40-4140-8F3F-6191021CE7D2}" destId="{A994DA91-B117-422F-B999-DF0D8262DA36}" srcOrd="0" destOrd="0" presId="urn:microsoft.com/office/officeart/2005/8/layout/process4"/>
    <dgm:cxn modelId="{E00FD09A-8C63-481D-B247-74836A70AC63}" srcId="{45FD0B65-04FC-4B14-8FCF-E2EC56D2BA13}" destId="{9748284F-0E40-4140-8F3F-6191021CE7D2}" srcOrd="2" destOrd="0" parTransId="{AED2B8ED-210D-4601-80DB-75FF69F5827A}" sibTransId="{B2F39D3C-72BD-4C63-9DC8-57D82618559E}"/>
    <dgm:cxn modelId="{E9CECCB5-3B28-4D4F-BBCF-22BA6274F03C}" srcId="{45FD0B65-04FC-4B14-8FCF-E2EC56D2BA13}" destId="{0736A5C1-E6B9-4E54-A5A1-B0F868138D55}" srcOrd="1" destOrd="0" parTransId="{1FFF5DB0-ABBC-4C96-948E-110D31B69819}" sibTransId="{8B64DBB9-54DE-454C-92AE-08BA796EACB3}"/>
    <dgm:cxn modelId="{A7C29CDC-15C5-4493-AF4B-2797AECF10A8}" srcId="{45FD0B65-04FC-4B14-8FCF-E2EC56D2BA13}" destId="{45852C4C-23DB-4D94-9ED5-CC7A24184D4E}" srcOrd="4" destOrd="0" parTransId="{FBA3CD09-4256-4E96-AB1A-2D2C9B7C3D30}" sibTransId="{F5214E38-ECEC-47A4-879C-93506C9B116D}"/>
    <dgm:cxn modelId="{BCBB39DD-A9CC-4AB8-B4CE-6F0256051599}" type="presOf" srcId="{45852C4C-23DB-4D94-9ED5-CC7A24184D4E}" destId="{A5C823EB-F1F2-4E3E-9D85-2FB9DAE54F3F}" srcOrd="0" destOrd="0" presId="urn:microsoft.com/office/officeart/2005/8/layout/process4"/>
    <dgm:cxn modelId="{F0E3BEF2-9491-43D4-A82A-EBD6154F3837}" srcId="{45FD0B65-04FC-4B14-8FCF-E2EC56D2BA13}" destId="{FCF588E5-977A-4D0A-A0C6-2A4CD8C65FAD}" srcOrd="3" destOrd="0" parTransId="{6EA03D33-D0CD-403D-8BCF-D84B7F205DC3}" sibTransId="{C06FE045-7084-46A8-BDE4-014D278CECED}"/>
    <dgm:cxn modelId="{1AC4CDDE-417B-4021-B511-2425C77600E1}" type="presParOf" srcId="{F7EF265F-925D-4F31-8FD8-0479BB948180}" destId="{B2A1E056-A9BF-44C9-B5CB-7DE0AD12BB92}" srcOrd="0" destOrd="0" presId="urn:microsoft.com/office/officeart/2005/8/layout/process4"/>
    <dgm:cxn modelId="{DDF0E413-2E79-4276-B700-CDD507EFBA48}" type="presParOf" srcId="{B2A1E056-A9BF-44C9-B5CB-7DE0AD12BB92}" destId="{A5C823EB-F1F2-4E3E-9D85-2FB9DAE54F3F}" srcOrd="0" destOrd="0" presId="urn:microsoft.com/office/officeart/2005/8/layout/process4"/>
    <dgm:cxn modelId="{AEA23F84-32B1-4AFD-B120-0F7A0DB24622}" type="presParOf" srcId="{F7EF265F-925D-4F31-8FD8-0479BB948180}" destId="{34086166-424C-45A6-8C48-E9E548A4CAAA}" srcOrd="1" destOrd="0" presId="urn:microsoft.com/office/officeart/2005/8/layout/process4"/>
    <dgm:cxn modelId="{A18D904E-B970-4127-97E1-57A3F8720E6B}" type="presParOf" srcId="{F7EF265F-925D-4F31-8FD8-0479BB948180}" destId="{5DFC6A3D-E811-49A4-A847-485CCB0907F3}" srcOrd="2" destOrd="0" presId="urn:microsoft.com/office/officeart/2005/8/layout/process4"/>
    <dgm:cxn modelId="{B0F33C1F-7181-4B44-AE80-1FD4E88548B5}" type="presParOf" srcId="{5DFC6A3D-E811-49A4-A847-485CCB0907F3}" destId="{4D7A1634-C39F-48E1-B921-D3AA6A4E4FF4}" srcOrd="0" destOrd="0" presId="urn:microsoft.com/office/officeart/2005/8/layout/process4"/>
    <dgm:cxn modelId="{B811446E-0F4A-4659-9C5C-8125C8D0572B}" type="presParOf" srcId="{F7EF265F-925D-4F31-8FD8-0479BB948180}" destId="{DD6F2AD4-7F4E-4217-AB33-1071495CC887}" srcOrd="3" destOrd="0" presId="urn:microsoft.com/office/officeart/2005/8/layout/process4"/>
    <dgm:cxn modelId="{424315AD-1B46-40D8-8AAA-CFD7C5CC7546}" type="presParOf" srcId="{F7EF265F-925D-4F31-8FD8-0479BB948180}" destId="{3B4713A8-BDBD-4D58-A5E4-18FA4B51FB66}" srcOrd="4" destOrd="0" presId="urn:microsoft.com/office/officeart/2005/8/layout/process4"/>
    <dgm:cxn modelId="{E3790B2D-555F-42F9-8CE3-4D31D93F0A80}" type="presParOf" srcId="{3B4713A8-BDBD-4D58-A5E4-18FA4B51FB66}" destId="{A994DA91-B117-422F-B999-DF0D8262DA36}" srcOrd="0" destOrd="0" presId="urn:microsoft.com/office/officeart/2005/8/layout/process4"/>
    <dgm:cxn modelId="{8596C888-A11B-47A3-8D8F-A0A4AD305526}" type="presParOf" srcId="{F7EF265F-925D-4F31-8FD8-0479BB948180}" destId="{0A9FBB5C-AC3D-47C5-9DFA-9DDB0C47C314}" srcOrd="5" destOrd="0" presId="urn:microsoft.com/office/officeart/2005/8/layout/process4"/>
    <dgm:cxn modelId="{24C91284-D627-49EB-8BE6-F0532DEE6F71}" type="presParOf" srcId="{F7EF265F-925D-4F31-8FD8-0479BB948180}" destId="{695D5465-CA53-4105-B434-555B3FE3CC35}" srcOrd="6" destOrd="0" presId="urn:microsoft.com/office/officeart/2005/8/layout/process4"/>
    <dgm:cxn modelId="{45E83612-EAB2-42F6-96EE-0DA40A71E1DC}" type="presParOf" srcId="{695D5465-CA53-4105-B434-555B3FE3CC35}" destId="{5B43F02D-52CA-4F41-9EC4-9700056FEB8A}" srcOrd="0" destOrd="0" presId="urn:microsoft.com/office/officeart/2005/8/layout/process4"/>
    <dgm:cxn modelId="{557B9AE3-A64B-43E1-9550-A4D70D938874}" type="presParOf" srcId="{F7EF265F-925D-4F31-8FD8-0479BB948180}" destId="{FE860980-9F5C-4518-B7AD-FCE8E55834E7}" srcOrd="7" destOrd="0" presId="urn:microsoft.com/office/officeart/2005/8/layout/process4"/>
    <dgm:cxn modelId="{457B5BE5-14E4-4117-B7AA-83BEE9596BD1}" type="presParOf" srcId="{F7EF265F-925D-4F31-8FD8-0479BB948180}" destId="{725A58B8-4262-4B1A-B9C1-4552ACE8E3B5}" srcOrd="8" destOrd="0" presId="urn:microsoft.com/office/officeart/2005/8/layout/process4"/>
    <dgm:cxn modelId="{13BA7771-FE64-441A-8106-C630DFE6360A}" type="presParOf" srcId="{725A58B8-4262-4B1A-B9C1-4552ACE8E3B5}" destId="{31D2A2E6-AF90-409C-8BA7-70ACCD3F652D}"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760A446-C843-44D4-A542-E96B7FD808A7}" type="doc">
      <dgm:prSet loTypeId="urn:microsoft.com/office/officeart/2005/8/layout/vList2" loCatId="list" qsTypeId="urn:microsoft.com/office/officeart/2005/8/quickstyle/simple1" qsCatId="simple" csTypeId="urn:microsoft.com/office/officeart/2005/8/colors/colorful1#2" csCatId="colorful"/>
      <dgm:spPr/>
      <dgm:t>
        <a:bodyPr/>
        <a:lstStyle/>
        <a:p>
          <a:endParaRPr lang="zh-CN" altLang="en-US"/>
        </a:p>
      </dgm:t>
    </dgm:pt>
    <dgm:pt modelId="{5243D55E-098D-422E-9B33-BFEBD5CFE4F4}">
      <dgm:prSet/>
      <dgm:spPr/>
      <dgm:t>
        <a:bodyPr/>
        <a:lstStyle/>
        <a:p>
          <a:pPr rtl="0"/>
          <a:r>
            <a:rPr lang="zh-CN" dirty="0"/>
            <a:t>除磷效果良好，处理水中含磷量一般都低于</a:t>
          </a:r>
          <a:r>
            <a:rPr lang="en-US" dirty="0"/>
            <a:t>1 mg/L</a:t>
          </a:r>
          <a:r>
            <a:rPr lang="zh-CN" dirty="0"/>
            <a:t>；</a:t>
          </a:r>
        </a:p>
      </dgm:t>
    </dgm:pt>
    <dgm:pt modelId="{99156FC6-6CD2-4803-A23E-4F817867E811}" type="parTrans" cxnId="{B076AEF0-40D3-41D9-813A-9EFDD1E271C8}">
      <dgm:prSet/>
      <dgm:spPr/>
      <dgm:t>
        <a:bodyPr/>
        <a:lstStyle/>
        <a:p>
          <a:endParaRPr lang="zh-CN" altLang="en-US"/>
        </a:p>
      </dgm:t>
    </dgm:pt>
    <dgm:pt modelId="{658321EB-DE58-43B3-ADE4-B1268529DEC1}" type="sibTrans" cxnId="{B076AEF0-40D3-41D9-813A-9EFDD1E271C8}">
      <dgm:prSet/>
      <dgm:spPr/>
      <dgm:t>
        <a:bodyPr/>
        <a:lstStyle/>
        <a:p>
          <a:endParaRPr lang="zh-CN" altLang="en-US"/>
        </a:p>
      </dgm:t>
    </dgm:pt>
    <dgm:pt modelId="{2939EADE-394E-48FF-B21D-1CAD9C8BD49D}">
      <dgm:prSet/>
      <dgm:spPr/>
      <dgm:t>
        <a:bodyPr/>
        <a:lstStyle/>
        <a:p>
          <a:pPr rtl="0"/>
          <a:r>
            <a:rPr lang="zh-CN" dirty="0"/>
            <a:t>污泥含磷量约为</a:t>
          </a:r>
          <a:r>
            <a:rPr lang="en-US" dirty="0"/>
            <a:t>2.1%</a:t>
          </a:r>
          <a:r>
            <a:rPr lang="zh-CN" dirty="0"/>
            <a:t>～</a:t>
          </a:r>
          <a:r>
            <a:rPr lang="en-US" dirty="0"/>
            <a:t>7.1%</a:t>
          </a:r>
          <a:r>
            <a:rPr lang="zh-CN" dirty="0"/>
            <a:t>，污泥回流应经过除磷池；</a:t>
          </a:r>
        </a:p>
      </dgm:t>
    </dgm:pt>
    <dgm:pt modelId="{8228BC8A-0E2D-4B13-813A-73AB5C09467A}" type="parTrans" cxnId="{3D782BF0-B15B-4AAC-B2D0-E6A54DD3C595}">
      <dgm:prSet/>
      <dgm:spPr/>
      <dgm:t>
        <a:bodyPr/>
        <a:lstStyle/>
        <a:p>
          <a:endParaRPr lang="zh-CN" altLang="en-US"/>
        </a:p>
      </dgm:t>
    </dgm:pt>
    <dgm:pt modelId="{15527D32-8C8F-4A0A-AC9B-78F9F01CBBD2}" type="sibTrans" cxnId="{3D782BF0-B15B-4AAC-B2D0-E6A54DD3C595}">
      <dgm:prSet/>
      <dgm:spPr/>
      <dgm:t>
        <a:bodyPr/>
        <a:lstStyle/>
        <a:p>
          <a:endParaRPr lang="zh-CN" altLang="en-US"/>
        </a:p>
      </dgm:t>
    </dgm:pt>
    <dgm:pt modelId="{9C9D20BA-918D-4EEB-8F51-513A1007F0C9}">
      <dgm:prSet/>
      <dgm:spPr/>
      <dgm:t>
        <a:bodyPr/>
        <a:lstStyle/>
        <a:p>
          <a:pPr rtl="0"/>
          <a:r>
            <a:rPr lang="zh-CN" dirty="0"/>
            <a:t>石灰量介于</a:t>
          </a:r>
          <a:r>
            <a:rPr lang="en-US" dirty="0"/>
            <a:t>21</a:t>
          </a:r>
          <a:r>
            <a:rPr lang="zh-CN" dirty="0"/>
            <a:t>～</a:t>
          </a:r>
          <a:r>
            <a:rPr lang="en-US" dirty="0"/>
            <a:t>31.8 </a:t>
          </a:r>
          <a:r>
            <a:rPr lang="en-US" dirty="0" err="1"/>
            <a:t>mgCa</a:t>
          </a:r>
          <a:r>
            <a:rPr lang="en-US" dirty="0"/>
            <a:t>(OH)</a:t>
          </a:r>
          <a:r>
            <a:rPr lang="en-US" baseline="-25000" dirty="0"/>
            <a:t>2</a:t>
          </a:r>
          <a:r>
            <a:rPr lang="en-US" dirty="0"/>
            <a:t>/m</a:t>
          </a:r>
          <a:r>
            <a:rPr lang="en-US" baseline="30000" dirty="0"/>
            <a:t>3</a:t>
          </a:r>
          <a:r>
            <a:rPr lang="zh-CN" dirty="0"/>
            <a:t>污水，较低；</a:t>
          </a:r>
        </a:p>
      </dgm:t>
    </dgm:pt>
    <dgm:pt modelId="{D0A8A713-5A7A-4BDA-8115-40534B40A80F}" type="parTrans" cxnId="{E90469AD-23A3-4BFF-8F1F-6871EE1E33A2}">
      <dgm:prSet/>
      <dgm:spPr/>
      <dgm:t>
        <a:bodyPr/>
        <a:lstStyle/>
        <a:p>
          <a:endParaRPr lang="zh-CN" altLang="en-US"/>
        </a:p>
      </dgm:t>
    </dgm:pt>
    <dgm:pt modelId="{E5B7B598-37FF-4861-8940-30E0EFB45233}" type="sibTrans" cxnId="{E90469AD-23A3-4BFF-8F1F-6871EE1E33A2}">
      <dgm:prSet/>
      <dgm:spPr/>
      <dgm:t>
        <a:bodyPr/>
        <a:lstStyle/>
        <a:p>
          <a:endParaRPr lang="zh-CN" altLang="en-US"/>
        </a:p>
      </dgm:t>
    </dgm:pt>
    <dgm:pt modelId="{13283512-8D73-4597-B63C-EDB7B8574440}">
      <dgm:prSet/>
      <dgm:spPr/>
      <dgm:t>
        <a:bodyPr/>
        <a:lstStyle/>
        <a:p>
          <a:pPr rtl="0"/>
          <a:r>
            <a:rPr lang="en-US" dirty="0"/>
            <a:t>SVI&lt;100</a:t>
          </a:r>
          <a:r>
            <a:rPr lang="zh-CN" dirty="0"/>
            <a:t>，污泥不易膨胀；</a:t>
          </a:r>
        </a:p>
      </dgm:t>
    </dgm:pt>
    <dgm:pt modelId="{50AB1C62-9B75-4FDD-BEC4-5F20877B8444}" type="parTrans" cxnId="{858A3195-7EA7-489D-AAA0-C0FBEDC42E0A}">
      <dgm:prSet/>
      <dgm:spPr/>
      <dgm:t>
        <a:bodyPr/>
        <a:lstStyle/>
        <a:p>
          <a:endParaRPr lang="zh-CN" altLang="en-US"/>
        </a:p>
      </dgm:t>
    </dgm:pt>
    <dgm:pt modelId="{5633E76C-CCEE-4C2B-BEA7-4A3E05AF647A}" type="sibTrans" cxnId="{858A3195-7EA7-489D-AAA0-C0FBEDC42E0A}">
      <dgm:prSet/>
      <dgm:spPr/>
      <dgm:t>
        <a:bodyPr/>
        <a:lstStyle/>
        <a:p>
          <a:endParaRPr lang="zh-CN" altLang="en-US"/>
        </a:p>
      </dgm:t>
    </dgm:pt>
    <dgm:pt modelId="{43111B8F-0316-490C-ACEB-32ECCBE6A4FD}">
      <dgm:prSet/>
      <dgm:spPr/>
      <dgm:t>
        <a:bodyPr/>
        <a:lstStyle/>
        <a:p>
          <a:pPr rtl="0"/>
          <a:r>
            <a:rPr lang="zh-CN" dirty="0"/>
            <a:t>根据</a:t>
          </a:r>
          <a:r>
            <a:rPr lang="en-US" dirty="0"/>
            <a:t>BOD/P</a:t>
          </a:r>
          <a:r>
            <a:rPr lang="zh-CN" dirty="0"/>
            <a:t>比值来调节回流污泥与混凝污泥量的比例；</a:t>
          </a:r>
        </a:p>
      </dgm:t>
    </dgm:pt>
    <dgm:pt modelId="{C5B6890C-5E7E-4C56-AD38-D33200B24E22}" type="parTrans" cxnId="{D445FF0C-5527-4F7F-85BA-A6A834C92C8F}">
      <dgm:prSet/>
      <dgm:spPr/>
      <dgm:t>
        <a:bodyPr/>
        <a:lstStyle/>
        <a:p>
          <a:endParaRPr lang="zh-CN" altLang="en-US"/>
        </a:p>
      </dgm:t>
    </dgm:pt>
    <dgm:pt modelId="{39A54330-89A9-4678-94F7-24BF2BD58494}" type="sibTrans" cxnId="{D445FF0C-5527-4F7F-85BA-A6A834C92C8F}">
      <dgm:prSet/>
      <dgm:spPr/>
      <dgm:t>
        <a:bodyPr/>
        <a:lstStyle/>
        <a:p>
          <a:endParaRPr lang="zh-CN" altLang="en-US"/>
        </a:p>
      </dgm:t>
    </dgm:pt>
    <dgm:pt modelId="{31B9383C-5CBA-46C0-8D91-4AF8459E44DF}">
      <dgm:prSet/>
      <dgm:spPr/>
      <dgm:t>
        <a:bodyPr/>
        <a:lstStyle/>
        <a:p>
          <a:pPr rtl="0"/>
          <a:r>
            <a:rPr lang="zh-CN" dirty="0"/>
            <a:t>工艺流程复杂，运行管理比较麻烦，运行费用与建设费用较高；</a:t>
          </a:r>
        </a:p>
      </dgm:t>
    </dgm:pt>
    <dgm:pt modelId="{7BED1409-0478-4F07-A30B-67737B087551}" type="parTrans" cxnId="{2DB2C6BA-CE30-468B-A978-032B767BB289}">
      <dgm:prSet/>
      <dgm:spPr/>
      <dgm:t>
        <a:bodyPr/>
        <a:lstStyle/>
        <a:p>
          <a:endParaRPr lang="zh-CN" altLang="en-US"/>
        </a:p>
      </dgm:t>
    </dgm:pt>
    <dgm:pt modelId="{D5D66628-B7CA-441B-95E7-64367E1B6746}" type="sibTrans" cxnId="{2DB2C6BA-CE30-468B-A978-032B767BB289}">
      <dgm:prSet/>
      <dgm:spPr/>
      <dgm:t>
        <a:bodyPr/>
        <a:lstStyle/>
        <a:p>
          <a:endParaRPr lang="zh-CN" altLang="en-US"/>
        </a:p>
      </dgm:t>
    </dgm:pt>
    <dgm:pt modelId="{EA8EA7CC-2F5B-4D75-8397-2A12696376D4}">
      <dgm:prSet/>
      <dgm:spPr/>
      <dgm:t>
        <a:bodyPr/>
        <a:lstStyle/>
        <a:p>
          <a:pPr rtl="0"/>
          <a:r>
            <a:rPr lang="zh-CN" dirty="0"/>
            <a:t>沉淀池</a:t>
          </a:r>
          <a:r>
            <a:rPr lang="en-US" dirty="0"/>
            <a:t>Ⅰ</a:t>
          </a:r>
          <a:r>
            <a:rPr lang="zh-CN" dirty="0"/>
            <a:t>的底部可能形成缺氧状态，产生释磷现象，应及时排泥和回流。</a:t>
          </a:r>
        </a:p>
      </dgm:t>
    </dgm:pt>
    <dgm:pt modelId="{6E274642-DF01-440B-A0A9-EFAD495F3564}" type="parTrans" cxnId="{CA161C6A-BA05-4543-837D-E3F6770521B5}">
      <dgm:prSet/>
      <dgm:spPr/>
      <dgm:t>
        <a:bodyPr/>
        <a:lstStyle/>
        <a:p>
          <a:endParaRPr lang="zh-CN" altLang="en-US"/>
        </a:p>
      </dgm:t>
    </dgm:pt>
    <dgm:pt modelId="{9259544A-79D1-4E51-96EA-799AAE6D4D82}" type="sibTrans" cxnId="{CA161C6A-BA05-4543-837D-E3F6770521B5}">
      <dgm:prSet/>
      <dgm:spPr/>
      <dgm:t>
        <a:bodyPr/>
        <a:lstStyle/>
        <a:p>
          <a:endParaRPr lang="zh-CN" altLang="en-US"/>
        </a:p>
      </dgm:t>
    </dgm:pt>
    <dgm:pt modelId="{28C8C930-F779-4AEC-8F2A-FFA6FB2381A5}" type="pres">
      <dgm:prSet presAssocID="{9760A446-C843-44D4-A542-E96B7FD808A7}" presName="linear" presStyleCnt="0">
        <dgm:presLayoutVars>
          <dgm:animLvl val="lvl"/>
          <dgm:resizeHandles val="exact"/>
        </dgm:presLayoutVars>
      </dgm:prSet>
      <dgm:spPr/>
    </dgm:pt>
    <dgm:pt modelId="{0C51CA46-586B-4D90-85A1-7D56DC51EDEC}" type="pres">
      <dgm:prSet presAssocID="{5243D55E-098D-422E-9B33-BFEBD5CFE4F4}" presName="parentText" presStyleLbl="node1" presStyleIdx="0" presStyleCnt="7">
        <dgm:presLayoutVars>
          <dgm:chMax val="0"/>
          <dgm:bulletEnabled val="1"/>
        </dgm:presLayoutVars>
      </dgm:prSet>
      <dgm:spPr/>
    </dgm:pt>
    <dgm:pt modelId="{59F478E5-D2CB-443D-8665-2CF5F58C761D}" type="pres">
      <dgm:prSet presAssocID="{658321EB-DE58-43B3-ADE4-B1268529DEC1}" presName="spacer" presStyleCnt="0"/>
      <dgm:spPr/>
    </dgm:pt>
    <dgm:pt modelId="{A4935C9D-B7CA-4E50-B721-9F285605E1D1}" type="pres">
      <dgm:prSet presAssocID="{2939EADE-394E-48FF-B21D-1CAD9C8BD49D}" presName="parentText" presStyleLbl="node1" presStyleIdx="1" presStyleCnt="7">
        <dgm:presLayoutVars>
          <dgm:chMax val="0"/>
          <dgm:bulletEnabled val="1"/>
        </dgm:presLayoutVars>
      </dgm:prSet>
      <dgm:spPr/>
    </dgm:pt>
    <dgm:pt modelId="{135EE595-FCCB-459C-B1BE-756DA721B41C}" type="pres">
      <dgm:prSet presAssocID="{15527D32-8C8F-4A0A-AC9B-78F9F01CBBD2}" presName="spacer" presStyleCnt="0"/>
      <dgm:spPr/>
    </dgm:pt>
    <dgm:pt modelId="{ED77F57D-DAEC-4AEE-8E3D-30AEB87AF663}" type="pres">
      <dgm:prSet presAssocID="{9C9D20BA-918D-4EEB-8F51-513A1007F0C9}" presName="parentText" presStyleLbl="node1" presStyleIdx="2" presStyleCnt="7">
        <dgm:presLayoutVars>
          <dgm:chMax val="0"/>
          <dgm:bulletEnabled val="1"/>
        </dgm:presLayoutVars>
      </dgm:prSet>
      <dgm:spPr/>
    </dgm:pt>
    <dgm:pt modelId="{E4CC84FA-5F44-4A2C-8C8B-E17D64D122B1}" type="pres">
      <dgm:prSet presAssocID="{E5B7B598-37FF-4861-8940-30E0EFB45233}" presName="spacer" presStyleCnt="0"/>
      <dgm:spPr/>
    </dgm:pt>
    <dgm:pt modelId="{386F9B58-B415-4435-A69C-66D99C3F1674}" type="pres">
      <dgm:prSet presAssocID="{13283512-8D73-4597-B63C-EDB7B8574440}" presName="parentText" presStyleLbl="node1" presStyleIdx="3" presStyleCnt="7">
        <dgm:presLayoutVars>
          <dgm:chMax val="0"/>
          <dgm:bulletEnabled val="1"/>
        </dgm:presLayoutVars>
      </dgm:prSet>
      <dgm:spPr/>
    </dgm:pt>
    <dgm:pt modelId="{6C950B4F-23CF-4F7F-A49D-96F1D0BBD532}" type="pres">
      <dgm:prSet presAssocID="{5633E76C-CCEE-4C2B-BEA7-4A3E05AF647A}" presName="spacer" presStyleCnt="0"/>
      <dgm:spPr/>
    </dgm:pt>
    <dgm:pt modelId="{444ACD71-2557-42DA-B455-D9DAF14C6F99}" type="pres">
      <dgm:prSet presAssocID="{43111B8F-0316-490C-ACEB-32ECCBE6A4FD}" presName="parentText" presStyleLbl="node1" presStyleIdx="4" presStyleCnt="7">
        <dgm:presLayoutVars>
          <dgm:chMax val="0"/>
          <dgm:bulletEnabled val="1"/>
        </dgm:presLayoutVars>
      </dgm:prSet>
      <dgm:spPr/>
    </dgm:pt>
    <dgm:pt modelId="{80D22B59-574C-45D0-A89B-C3D3462C78BA}" type="pres">
      <dgm:prSet presAssocID="{39A54330-89A9-4678-94F7-24BF2BD58494}" presName="spacer" presStyleCnt="0"/>
      <dgm:spPr/>
    </dgm:pt>
    <dgm:pt modelId="{75B5A096-6DB1-46F8-9C86-AAAFC084F4C7}" type="pres">
      <dgm:prSet presAssocID="{31B9383C-5CBA-46C0-8D91-4AF8459E44DF}" presName="parentText" presStyleLbl="node1" presStyleIdx="5" presStyleCnt="7">
        <dgm:presLayoutVars>
          <dgm:chMax val="0"/>
          <dgm:bulletEnabled val="1"/>
        </dgm:presLayoutVars>
      </dgm:prSet>
      <dgm:spPr/>
    </dgm:pt>
    <dgm:pt modelId="{2A0229C9-D055-4ADE-8D41-BFFAF48E70E2}" type="pres">
      <dgm:prSet presAssocID="{D5D66628-B7CA-441B-95E7-64367E1B6746}" presName="spacer" presStyleCnt="0"/>
      <dgm:spPr/>
    </dgm:pt>
    <dgm:pt modelId="{7A0916A3-836B-4576-8AD6-6C48A02E49CA}" type="pres">
      <dgm:prSet presAssocID="{EA8EA7CC-2F5B-4D75-8397-2A12696376D4}" presName="parentText" presStyleLbl="node1" presStyleIdx="6" presStyleCnt="7">
        <dgm:presLayoutVars>
          <dgm:chMax val="0"/>
          <dgm:bulletEnabled val="1"/>
        </dgm:presLayoutVars>
      </dgm:prSet>
      <dgm:spPr/>
    </dgm:pt>
  </dgm:ptLst>
  <dgm:cxnLst>
    <dgm:cxn modelId="{D445FF0C-5527-4F7F-85BA-A6A834C92C8F}" srcId="{9760A446-C843-44D4-A542-E96B7FD808A7}" destId="{43111B8F-0316-490C-ACEB-32ECCBE6A4FD}" srcOrd="4" destOrd="0" parTransId="{C5B6890C-5E7E-4C56-AD38-D33200B24E22}" sibTransId="{39A54330-89A9-4678-94F7-24BF2BD58494}"/>
    <dgm:cxn modelId="{64E6D017-1BCB-4ECB-8815-074A8277A61B}" type="presOf" srcId="{43111B8F-0316-490C-ACEB-32ECCBE6A4FD}" destId="{444ACD71-2557-42DA-B455-D9DAF14C6F99}" srcOrd="0" destOrd="0" presId="urn:microsoft.com/office/officeart/2005/8/layout/vList2"/>
    <dgm:cxn modelId="{C5687932-684F-48B2-BD54-DDE0507649E4}" type="presOf" srcId="{31B9383C-5CBA-46C0-8D91-4AF8459E44DF}" destId="{75B5A096-6DB1-46F8-9C86-AAAFC084F4C7}" srcOrd="0" destOrd="0" presId="urn:microsoft.com/office/officeart/2005/8/layout/vList2"/>
    <dgm:cxn modelId="{4810A065-CC07-461A-80B7-114D53D7FBB0}" type="presOf" srcId="{9C9D20BA-918D-4EEB-8F51-513A1007F0C9}" destId="{ED77F57D-DAEC-4AEE-8E3D-30AEB87AF663}" srcOrd="0" destOrd="0" presId="urn:microsoft.com/office/officeart/2005/8/layout/vList2"/>
    <dgm:cxn modelId="{CA161C6A-BA05-4543-837D-E3F6770521B5}" srcId="{9760A446-C843-44D4-A542-E96B7FD808A7}" destId="{EA8EA7CC-2F5B-4D75-8397-2A12696376D4}" srcOrd="6" destOrd="0" parTransId="{6E274642-DF01-440B-A0A9-EFAD495F3564}" sibTransId="{9259544A-79D1-4E51-96EA-799AAE6D4D82}"/>
    <dgm:cxn modelId="{DEB35252-BD93-4966-974D-418CBEE42DCD}" type="presOf" srcId="{2939EADE-394E-48FF-B21D-1CAD9C8BD49D}" destId="{A4935C9D-B7CA-4E50-B721-9F285605E1D1}" srcOrd="0" destOrd="0" presId="urn:microsoft.com/office/officeart/2005/8/layout/vList2"/>
    <dgm:cxn modelId="{858A3195-7EA7-489D-AAA0-C0FBEDC42E0A}" srcId="{9760A446-C843-44D4-A542-E96B7FD808A7}" destId="{13283512-8D73-4597-B63C-EDB7B8574440}" srcOrd="3" destOrd="0" parTransId="{50AB1C62-9B75-4FDD-BEC4-5F20877B8444}" sibTransId="{5633E76C-CCEE-4C2B-BEA7-4A3E05AF647A}"/>
    <dgm:cxn modelId="{E90469AD-23A3-4BFF-8F1F-6871EE1E33A2}" srcId="{9760A446-C843-44D4-A542-E96B7FD808A7}" destId="{9C9D20BA-918D-4EEB-8F51-513A1007F0C9}" srcOrd="2" destOrd="0" parTransId="{D0A8A713-5A7A-4BDA-8115-40534B40A80F}" sibTransId="{E5B7B598-37FF-4861-8940-30E0EFB45233}"/>
    <dgm:cxn modelId="{89CD81B0-6D9E-4081-9300-4D8419B4BAED}" type="presOf" srcId="{5243D55E-098D-422E-9B33-BFEBD5CFE4F4}" destId="{0C51CA46-586B-4D90-85A1-7D56DC51EDEC}" srcOrd="0" destOrd="0" presId="urn:microsoft.com/office/officeart/2005/8/layout/vList2"/>
    <dgm:cxn modelId="{2DB2C6BA-CE30-468B-A978-032B767BB289}" srcId="{9760A446-C843-44D4-A542-E96B7FD808A7}" destId="{31B9383C-5CBA-46C0-8D91-4AF8459E44DF}" srcOrd="5" destOrd="0" parTransId="{7BED1409-0478-4F07-A30B-67737B087551}" sibTransId="{D5D66628-B7CA-441B-95E7-64367E1B6746}"/>
    <dgm:cxn modelId="{632AA0E6-9722-4456-BBFF-A10ABF1F30A2}" type="presOf" srcId="{13283512-8D73-4597-B63C-EDB7B8574440}" destId="{386F9B58-B415-4435-A69C-66D99C3F1674}" srcOrd="0" destOrd="0" presId="urn:microsoft.com/office/officeart/2005/8/layout/vList2"/>
    <dgm:cxn modelId="{CAD634E8-2062-43CF-99A6-63EBC44FCF5A}" type="presOf" srcId="{EA8EA7CC-2F5B-4D75-8397-2A12696376D4}" destId="{7A0916A3-836B-4576-8AD6-6C48A02E49CA}" srcOrd="0" destOrd="0" presId="urn:microsoft.com/office/officeart/2005/8/layout/vList2"/>
    <dgm:cxn modelId="{3D782BF0-B15B-4AAC-B2D0-E6A54DD3C595}" srcId="{9760A446-C843-44D4-A542-E96B7FD808A7}" destId="{2939EADE-394E-48FF-B21D-1CAD9C8BD49D}" srcOrd="1" destOrd="0" parTransId="{8228BC8A-0E2D-4B13-813A-73AB5C09467A}" sibTransId="{15527D32-8C8F-4A0A-AC9B-78F9F01CBBD2}"/>
    <dgm:cxn modelId="{B076AEF0-40D3-41D9-813A-9EFDD1E271C8}" srcId="{9760A446-C843-44D4-A542-E96B7FD808A7}" destId="{5243D55E-098D-422E-9B33-BFEBD5CFE4F4}" srcOrd="0" destOrd="0" parTransId="{99156FC6-6CD2-4803-A23E-4F817867E811}" sibTransId="{658321EB-DE58-43B3-ADE4-B1268529DEC1}"/>
    <dgm:cxn modelId="{ABB0CAFF-3930-4C2F-AA1F-5CAD6E92B97E}" type="presOf" srcId="{9760A446-C843-44D4-A542-E96B7FD808A7}" destId="{28C8C930-F779-4AEC-8F2A-FFA6FB2381A5}" srcOrd="0" destOrd="0" presId="urn:microsoft.com/office/officeart/2005/8/layout/vList2"/>
    <dgm:cxn modelId="{A6A3803A-A054-444A-B3B2-BB9A3EAEC4AD}" type="presParOf" srcId="{28C8C930-F779-4AEC-8F2A-FFA6FB2381A5}" destId="{0C51CA46-586B-4D90-85A1-7D56DC51EDEC}" srcOrd="0" destOrd="0" presId="urn:microsoft.com/office/officeart/2005/8/layout/vList2"/>
    <dgm:cxn modelId="{74A2FC9C-2E33-4DCA-8FBD-23F5D62DCFB6}" type="presParOf" srcId="{28C8C930-F779-4AEC-8F2A-FFA6FB2381A5}" destId="{59F478E5-D2CB-443D-8665-2CF5F58C761D}" srcOrd="1" destOrd="0" presId="urn:microsoft.com/office/officeart/2005/8/layout/vList2"/>
    <dgm:cxn modelId="{4E87001E-AD8B-4163-9B9F-9E7DD4F79D76}" type="presParOf" srcId="{28C8C930-F779-4AEC-8F2A-FFA6FB2381A5}" destId="{A4935C9D-B7CA-4E50-B721-9F285605E1D1}" srcOrd="2" destOrd="0" presId="urn:microsoft.com/office/officeart/2005/8/layout/vList2"/>
    <dgm:cxn modelId="{6B854B80-A867-467E-9428-AFAD026F5112}" type="presParOf" srcId="{28C8C930-F779-4AEC-8F2A-FFA6FB2381A5}" destId="{135EE595-FCCB-459C-B1BE-756DA721B41C}" srcOrd="3" destOrd="0" presId="urn:microsoft.com/office/officeart/2005/8/layout/vList2"/>
    <dgm:cxn modelId="{C3A24259-F6C7-4B0A-8AC9-DB348F003063}" type="presParOf" srcId="{28C8C930-F779-4AEC-8F2A-FFA6FB2381A5}" destId="{ED77F57D-DAEC-4AEE-8E3D-30AEB87AF663}" srcOrd="4" destOrd="0" presId="urn:microsoft.com/office/officeart/2005/8/layout/vList2"/>
    <dgm:cxn modelId="{0F1EFBDA-4572-4426-A619-21211AF458B7}" type="presParOf" srcId="{28C8C930-F779-4AEC-8F2A-FFA6FB2381A5}" destId="{E4CC84FA-5F44-4A2C-8C8B-E17D64D122B1}" srcOrd="5" destOrd="0" presId="urn:microsoft.com/office/officeart/2005/8/layout/vList2"/>
    <dgm:cxn modelId="{172F7520-126D-457C-B39D-8D19D4448770}" type="presParOf" srcId="{28C8C930-F779-4AEC-8F2A-FFA6FB2381A5}" destId="{386F9B58-B415-4435-A69C-66D99C3F1674}" srcOrd="6" destOrd="0" presId="urn:microsoft.com/office/officeart/2005/8/layout/vList2"/>
    <dgm:cxn modelId="{D4489B72-6AB9-4217-B14B-48866AD58810}" type="presParOf" srcId="{28C8C930-F779-4AEC-8F2A-FFA6FB2381A5}" destId="{6C950B4F-23CF-4F7F-A49D-96F1D0BBD532}" srcOrd="7" destOrd="0" presId="urn:microsoft.com/office/officeart/2005/8/layout/vList2"/>
    <dgm:cxn modelId="{424B4AF7-E53A-425E-AA65-A45BA40C5967}" type="presParOf" srcId="{28C8C930-F779-4AEC-8F2A-FFA6FB2381A5}" destId="{444ACD71-2557-42DA-B455-D9DAF14C6F99}" srcOrd="8" destOrd="0" presId="urn:microsoft.com/office/officeart/2005/8/layout/vList2"/>
    <dgm:cxn modelId="{6C8F98EF-4A3F-41B0-A93C-57D7A34D6486}" type="presParOf" srcId="{28C8C930-F779-4AEC-8F2A-FFA6FB2381A5}" destId="{80D22B59-574C-45D0-A89B-C3D3462C78BA}" srcOrd="9" destOrd="0" presId="urn:microsoft.com/office/officeart/2005/8/layout/vList2"/>
    <dgm:cxn modelId="{1AB6B1DA-3029-4C4A-A3D9-CC1F5A3E7E85}" type="presParOf" srcId="{28C8C930-F779-4AEC-8F2A-FFA6FB2381A5}" destId="{75B5A096-6DB1-46F8-9C86-AAAFC084F4C7}" srcOrd="10" destOrd="0" presId="urn:microsoft.com/office/officeart/2005/8/layout/vList2"/>
    <dgm:cxn modelId="{204D4113-2F00-475D-9F02-0FB5A50875A0}" type="presParOf" srcId="{28C8C930-F779-4AEC-8F2A-FFA6FB2381A5}" destId="{2A0229C9-D055-4ADE-8D41-BFFAF48E70E2}" srcOrd="11" destOrd="0" presId="urn:microsoft.com/office/officeart/2005/8/layout/vList2"/>
    <dgm:cxn modelId="{02207AC2-EE60-412F-AF22-FB70FC57C231}" type="presParOf" srcId="{28C8C930-F779-4AEC-8F2A-FFA6FB2381A5}" destId="{7A0916A3-836B-4576-8AD6-6C48A02E49CA}"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8927A263-4397-455F-B558-1E5546C9504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zh-CN" altLang="en-US"/>
        </a:p>
      </dgm:t>
    </dgm:pt>
    <dgm:pt modelId="{2D86E63C-AB42-4B31-8404-102DA8E058D2}">
      <dgm:prSet/>
      <dgm:spPr/>
      <dgm:t>
        <a:bodyPr/>
        <a:lstStyle/>
        <a:p>
          <a:pPr rtl="0"/>
          <a:r>
            <a:rPr lang="zh-CN" dirty="0"/>
            <a:t>在反应器内的停留时间一般为</a:t>
          </a:r>
          <a:r>
            <a:rPr lang="en-US" dirty="0"/>
            <a:t>3</a:t>
          </a:r>
          <a:r>
            <a:rPr lang="zh-CN" dirty="0"/>
            <a:t>～</a:t>
          </a:r>
          <a:r>
            <a:rPr lang="en-US" dirty="0"/>
            <a:t>6 h</a:t>
          </a:r>
          <a:r>
            <a:rPr lang="zh-CN" dirty="0"/>
            <a:t>，较短；</a:t>
          </a:r>
        </a:p>
      </dgm:t>
    </dgm:pt>
    <dgm:pt modelId="{4F43B87F-A2BF-4AD8-A87E-EFA663360DBA}" type="parTrans" cxnId="{86D84909-FE07-4A47-99A8-BF842C9456A2}">
      <dgm:prSet/>
      <dgm:spPr/>
      <dgm:t>
        <a:bodyPr/>
        <a:lstStyle/>
        <a:p>
          <a:endParaRPr lang="zh-CN" altLang="en-US"/>
        </a:p>
      </dgm:t>
    </dgm:pt>
    <dgm:pt modelId="{FC24A20C-8AEC-4319-94C7-B40CEC551270}" type="sibTrans" cxnId="{86D84909-FE07-4A47-99A8-BF842C9456A2}">
      <dgm:prSet/>
      <dgm:spPr/>
      <dgm:t>
        <a:bodyPr/>
        <a:lstStyle/>
        <a:p>
          <a:endParaRPr lang="zh-CN" altLang="en-US"/>
        </a:p>
      </dgm:t>
    </dgm:pt>
    <dgm:pt modelId="{70A925AE-A5A9-4AF2-A1DE-64A5940520EF}">
      <dgm:prSet/>
      <dgm:spPr/>
      <dgm:t>
        <a:bodyPr/>
        <a:lstStyle/>
        <a:p>
          <a:pPr rtl="0"/>
          <a:r>
            <a:rPr lang="zh-CN" dirty="0"/>
            <a:t>曝气池内污泥浓度一般在</a:t>
          </a:r>
          <a:r>
            <a:rPr lang="en-US" dirty="0"/>
            <a:t>2700</a:t>
          </a:r>
          <a:r>
            <a:rPr lang="zh-CN" dirty="0"/>
            <a:t>～</a:t>
          </a:r>
          <a:r>
            <a:rPr lang="en-US" dirty="0"/>
            <a:t>3000 mg/L</a:t>
          </a:r>
          <a:r>
            <a:rPr lang="zh-CN" dirty="0"/>
            <a:t>之间；</a:t>
          </a:r>
        </a:p>
      </dgm:t>
    </dgm:pt>
    <dgm:pt modelId="{04BED912-2621-4991-A62E-3C76025FB320}" type="parTrans" cxnId="{93701974-0C41-4F15-90A2-A9BC1C094134}">
      <dgm:prSet/>
      <dgm:spPr/>
      <dgm:t>
        <a:bodyPr/>
        <a:lstStyle/>
        <a:p>
          <a:endParaRPr lang="zh-CN" altLang="en-US"/>
        </a:p>
      </dgm:t>
    </dgm:pt>
    <dgm:pt modelId="{43C8712D-2FCB-4DD4-846F-C7015DCF09B4}" type="sibTrans" cxnId="{93701974-0C41-4F15-90A2-A9BC1C094134}">
      <dgm:prSet/>
      <dgm:spPr/>
      <dgm:t>
        <a:bodyPr/>
        <a:lstStyle/>
        <a:p>
          <a:endParaRPr lang="zh-CN" altLang="en-US"/>
        </a:p>
      </dgm:t>
    </dgm:pt>
    <dgm:pt modelId="{011211BE-62D1-44DA-B3FC-4ABDF3495602}">
      <dgm:prSet/>
      <dgm:spPr/>
      <dgm:t>
        <a:bodyPr/>
        <a:lstStyle/>
        <a:p>
          <a:pPr rtl="0"/>
          <a:r>
            <a:rPr lang="en-US" dirty="0"/>
            <a:t>BOD</a:t>
          </a:r>
          <a:r>
            <a:rPr lang="zh-CN" dirty="0"/>
            <a:t>的去除率大致与一般的活性污泥系统相同，磷的去除率较好，处理水中磷含量一般都低于</a:t>
          </a:r>
          <a:r>
            <a:rPr lang="en-US" dirty="0"/>
            <a:t>1.0 mg/L</a:t>
          </a:r>
          <a:r>
            <a:rPr lang="zh-CN" dirty="0"/>
            <a:t>，去除率</a:t>
          </a:r>
          <a:r>
            <a:rPr lang="en-US" dirty="0"/>
            <a:t>76%</a:t>
          </a:r>
          <a:r>
            <a:rPr lang="zh-CN" dirty="0"/>
            <a:t>左右；</a:t>
          </a:r>
        </a:p>
      </dgm:t>
    </dgm:pt>
    <dgm:pt modelId="{D0AAD2EE-FEFB-432C-B065-6377140FA282}" type="parTrans" cxnId="{60004080-FF8E-4441-9651-1DDFE6A65177}">
      <dgm:prSet/>
      <dgm:spPr/>
      <dgm:t>
        <a:bodyPr/>
        <a:lstStyle/>
        <a:p>
          <a:endParaRPr lang="zh-CN" altLang="en-US"/>
        </a:p>
      </dgm:t>
    </dgm:pt>
    <dgm:pt modelId="{F47263C3-CD04-4DFD-BCC6-10DC64E331BD}" type="sibTrans" cxnId="{60004080-FF8E-4441-9651-1DDFE6A65177}">
      <dgm:prSet/>
      <dgm:spPr/>
      <dgm:t>
        <a:bodyPr/>
        <a:lstStyle/>
        <a:p>
          <a:endParaRPr lang="zh-CN" altLang="en-US"/>
        </a:p>
      </dgm:t>
    </dgm:pt>
    <dgm:pt modelId="{75650CD5-4763-4016-9D56-8EFFF1FFE579}">
      <dgm:prSet/>
      <dgm:spPr/>
      <dgm:t>
        <a:bodyPr/>
        <a:lstStyle/>
        <a:p>
          <a:pPr rtl="0"/>
          <a:r>
            <a:rPr lang="zh-CN" dirty="0"/>
            <a:t>沉淀污泥含磷率约为</a:t>
          </a:r>
          <a:r>
            <a:rPr lang="en-US" dirty="0"/>
            <a:t>4%</a:t>
          </a:r>
          <a:r>
            <a:rPr lang="zh-CN" dirty="0"/>
            <a:t>，污泥的肥效好；</a:t>
          </a:r>
        </a:p>
      </dgm:t>
    </dgm:pt>
    <dgm:pt modelId="{9D3F0078-D19B-4772-8328-1E4093A42B89}" type="parTrans" cxnId="{22077F0D-F80D-4BF2-BABE-87E77F23A290}">
      <dgm:prSet/>
      <dgm:spPr/>
      <dgm:t>
        <a:bodyPr/>
        <a:lstStyle/>
        <a:p>
          <a:endParaRPr lang="zh-CN" altLang="en-US"/>
        </a:p>
      </dgm:t>
    </dgm:pt>
    <dgm:pt modelId="{A784A94F-96B1-448B-85DC-33D380EC4ECC}" type="sibTrans" cxnId="{22077F0D-F80D-4BF2-BABE-87E77F23A290}">
      <dgm:prSet/>
      <dgm:spPr/>
      <dgm:t>
        <a:bodyPr/>
        <a:lstStyle/>
        <a:p>
          <a:endParaRPr lang="zh-CN" altLang="en-US"/>
        </a:p>
      </dgm:t>
    </dgm:pt>
    <dgm:pt modelId="{25BE5348-FE4F-4E86-83DD-282EC006E230}">
      <dgm:prSet/>
      <dgm:spPr/>
      <dgm:t>
        <a:bodyPr/>
        <a:lstStyle/>
        <a:p>
          <a:pPr rtl="0"/>
          <a:r>
            <a:rPr lang="zh-CN" dirty="0"/>
            <a:t>混合液</a:t>
          </a:r>
          <a:r>
            <a:rPr lang="en-US" dirty="0"/>
            <a:t>SVI&lt;100</a:t>
          </a:r>
          <a:r>
            <a:rPr lang="zh-CN" dirty="0"/>
            <a:t>，污泥易沉淀不膨胀。</a:t>
          </a:r>
        </a:p>
      </dgm:t>
    </dgm:pt>
    <dgm:pt modelId="{D0123CC9-877F-4235-B625-40ED09CE299D}" type="parTrans" cxnId="{AE5DCBD6-906E-4D84-8E75-C29DE5DF546D}">
      <dgm:prSet/>
      <dgm:spPr/>
      <dgm:t>
        <a:bodyPr/>
        <a:lstStyle/>
        <a:p>
          <a:endParaRPr lang="zh-CN" altLang="en-US"/>
        </a:p>
      </dgm:t>
    </dgm:pt>
    <dgm:pt modelId="{2506474B-90CC-4429-82FA-359E0E8470AA}" type="sibTrans" cxnId="{AE5DCBD6-906E-4D84-8E75-C29DE5DF546D}">
      <dgm:prSet/>
      <dgm:spPr/>
      <dgm:t>
        <a:bodyPr/>
        <a:lstStyle/>
        <a:p>
          <a:endParaRPr lang="zh-CN" altLang="en-US"/>
        </a:p>
      </dgm:t>
    </dgm:pt>
    <dgm:pt modelId="{90A155BA-01AB-4DBC-9F4C-EA6FE94BFD43}" type="pres">
      <dgm:prSet presAssocID="{8927A263-4397-455F-B558-1E5546C9504C}" presName="linear" presStyleCnt="0">
        <dgm:presLayoutVars>
          <dgm:animLvl val="lvl"/>
          <dgm:resizeHandles val="exact"/>
        </dgm:presLayoutVars>
      </dgm:prSet>
      <dgm:spPr/>
    </dgm:pt>
    <dgm:pt modelId="{545833D1-25D6-42B2-8C7E-97083A63512C}" type="pres">
      <dgm:prSet presAssocID="{2D86E63C-AB42-4B31-8404-102DA8E058D2}" presName="parentText" presStyleLbl="node1" presStyleIdx="0" presStyleCnt="5">
        <dgm:presLayoutVars>
          <dgm:chMax val="0"/>
          <dgm:bulletEnabled val="1"/>
        </dgm:presLayoutVars>
      </dgm:prSet>
      <dgm:spPr/>
    </dgm:pt>
    <dgm:pt modelId="{C3E5B8E8-E102-41B2-9716-5DE2EABC743E}" type="pres">
      <dgm:prSet presAssocID="{FC24A20C-8AEC-4319-94C7-B40CEC551270}" presName="spacer" presStyleCnt="0"/>
      <dgm:spPr/>
    </dgm:pt>
    <dgm:pt modelId="{3638643C-526A-40AF-AC17-F2936CB85596}" type="pres">
      <dgm:prSet presAssocID="{70A925AE-A5A9-4AF2-A1DE-64A5940520EF}" presName="parentText" presStyleLbl="node1" presStyleIdx="1" presStyleCnt="5">
        <dgm:presLayoutVars>
          <dgm:chMax val="0"/>
          <dgm:bulletEnabled val="1"/>
        </dgm:presLayoutVars>
      </dgm:prSet>
      <dgm:spPr/>
    </dgm:pt>
    <dgm:pt modelId="{82543054-8167-45CC-B56F-516E568D5B2F}" type="pres">
      <dgm:prSet presAssocID="{43C8712D-2FCB-4DD4-846F-C7015DCF09B4}" presName="spacer" presStyleCnt="0"/>
      <dgm:spPr/>
    </dgm:pt>
    <dgm:pt modelId="{72DFA027-581B-4F35-8001-6C2ECC3C174A}" type="pres">
      <dgm:prSet presAssocID="{011211BE-62D1-44DA-B3FC-4ABDF3495602}" presName="parentText" presStyleLbl="node1" presStyleIdx="2" presStyleCnt="5">
        <dgm:presLayoutVars>
          <dgm:chMax val="0"/>
          <dgm:bulletEnabled val="1"/>
        </dgm:presLayoutVars>
      </dgm:prSet>
      <dgm:spPr/>
    </dgm:pt>
    <dgm:pt modelId="{D3D51276-DF28-4ADA-8214-D2F37E969EDF}" type="pres">
      <dgm:prSet presAssocID="{F47263C3-CD04-4DFD-BCC6-10DC64E331BD}" presName="spacer" presStyleCnt="0"/>
      <dgm:spPr/>
    </dgm:pt>
    <dgm:pt modelId="{5FE331FD-8905-4B2E-8AB1-3157BE0C3198}" type="pres">
      <dgm:prSet presAssocID="{75650CD5-4763-4016-9D56-8EFFF1FFE579}" presName="parentText" presStyleLbl="node1" presStyleIdx="3" presStyleCnt="5">
        <dgm:presLayoutVars>
          <dgm:chMax val="0"/>
          <dgm:bulletEnabled val="1"/>
        </dgm:presLayoutVars>
      </dgm:prSet>
      <dgm:spPr/>
    </dgm:pt>
    <dgm:pt modelId="{E861A6FE-2276-489C-94DE-1D3A98D7569D}" type="pres">
      <dgm:prSet presAssocID="{A784A94F-96B1-448B-85DC-33D380EC4ECC}" presName="spacer" presStyleCnt="0"/>
      <dgm:spPr/>
    </dgm:pt>
    <dgm:pt modelId="{86FE697F-1FFC-466D-8A50-5D0E4D383232}" type="pres">
      <dgm:prSet presAssocID="{25BE5348-FE4F-4E86-83DD-282EC006E230}" presName="parentText" presStyleLbl="node1" presStyleIdx="4" presStyleCnt="5">
        <dgm:presLayoutVars>
          <dgm:chMax val="0"/>
          <dgm:bulletEnabled val="1"/>
        </dgm:presLayoutVars>
      </dgm:prSet>
      <dgm:spPr/>
    </dgm:pt>
  </dgm:ptLst>
  <dgm:cxnLst>
    <dgm:cxn modelId="{86D84909-FE07-4A47-99A8-BF842C9456A2}" srcId="{8927A263-4397-455F-B558-1E5546C9504C}" destId="{2D86E63C-AB42-4B31-8404-102DA8E058D2}" srcOrd="0" destOrd="0" parTransId="{4F43B87F-A2BF-4AD8-A87E-EFA663360DBA}" sibTransId="{FC24A20C-8AEC-4319-94C7-B40CEC551270}"/>
    <dgm:cxn modelId="{22077F0D-F80D-4BF2-BABE-87E77F23A290}" srcId="{8927A263-4397-455F-B558-1E5546C9504C}" destId="{75650CD5-4763-4016-9D56-8EFFF1FFE579}" srcOrd="3" destOrd="0" parTransId="{9D3F0078-D19B-4772-8328-1E4093A42B89}" sibTransId="{A784A94F-96B1-448B-85DC-33D380EC4ECC}"/>
    <dgm:cxn modelId="{907F7242-7FA7-4E7C-8C25-4F2C2770BED9}" type="presOf" srcId="{2D86E63C-AB42-4B31-8404-102DA8E058D2}" destId="{545833D1-25D6-42B2-8C7E-97083A63512C}" srcOrd="0" destOrd="0" presId="urn:microsoft.com/office/officeart/2005/8/layout/vList2"/>
    <dgm:cxn modelId="{677D3768-3F75-4666-91B6-5315359B9F85}" type="presOf" srcId="{8927A263-4397-455F-B558-1E5546C9504C}" destId="{90A155BA-01AB-4DBC-9F4C-EA6FE94BFD43}" srcOrd="0" destOrd="0" presId="urn:microsoft.com/office/officeart/2005/8/layout/vList2"/>
    <dgm:cxn modelId="{93701974-0C41-4F15-90A2-A9BC1C094134}" srcId="{8927A263-4397-455F-B558-1E5546C9504C}" destId="{70A925AE-A5A9-4AF2-A1DE-64A5940520EF}" srcOrd="1" destOrd="0" parTransId="{04BED912-2621-4991-A62E-3C76025FB320}" sibTransId="{43C8712D-2FCB-4DD4-846F-C7015DCF09B4}"/>
    <dgm:cxn modelId="{60004080-FF8E-4441-9651-1DDFE6A65177}" srcId="{8927A263-4397-455F-B558-1E5546C9504C}" destId="{011211BE-62D1-44DA-B3FC-4ABDF3495602}" srcOrd="2" destOrd="0" parTransId="{D0AAD2EE-FEFB-432C-B065-6377140FA282}" sibTransId="{F47263C3-CD04-4DFD-BCC6-10DC64E331BD}"/>
    <dgm:cxn modelId="{CCE11F96-6C40-4465-AAF9-596A0C7C6FA0}" type="presOf" srcId="{75650CD5-4763-4016-9D56-8EFFF1FFE579}" destId="{5FE331FD-8905-4B2E-8AB1-3157BE0C3198}" srcOrd="0" destOrd="0" presId="urn:microsoft.com/office/officeart/2005/8/layout/vList2"/>
    <dgm:cxn modelId="{4127CFAE-FCAE-4139-BCE7-31CD235F1D4D}" type="presOf" srcId="{70A925AE-A5A9-4AF2-A1DE-64A5940520EF}" destId="{3638643C-526A-40AF-AC17-F2936CB85596}" srcOrd="0" destOrd="0" presId="urn:microsoft.com/office/officeart/2005/8/layout/vList2"/>
    <dgm:cxn modelId="{E28AD2B9-F652-4AF8-A461-1D56B52F1241}" type="presOf" srcId="{011211BE-62D1-44DA-B3FC-4ABDF3495602}" destId="{72DFA027-581B-4F35-8001-6C2ECC3C174A}" srcOrd="0" destOrd="0" presId="urn:microsoft.com/office/officeart/2005/8/layout/vList2"/>
    <dgm:cxn modelId="{AE5DCBD6-906E-4D84-8E75-C29DE5DF546D}" srcId="{8927A263-4397-455F-B558-1E5546C9504C}" destId="{25BE5348-FE4F-4E86-83DD-282EC006E230}" srcOrd="4" destOrd="0" parTransId="{D0123CC9-877F-4235-B625-40ED09CE299D}" sibTransId="{2506474B-90CC-4429-82FA-359E0E8470AA}"/>
    <dgm:cxn modelId="{A60770EE-DC23-4B2F-9D8B-481D1B0E1A08}" type="presOf" srcId="{25BE5348-FE4F-4E86-83DD-282EC006E230}" destId="{86FE697F-1FFC-466D-8A50-5D0E4D383232}" srcOrd="0" destOrd="0" presId="urn:microsoft.com/office/officeart/2005/8/layout/vList2"/>
    <dgm:cxn modelId="{D90BF5B7-2CB2-4498-8A0E-08B59FE69843}" type="presParOf" srcId="{90A155BA-01AB-4DBC-9F4C-EA6FE94BFD43}" destId="{545833D1-25D6-42B2-8C7E-97083A63512C}" srcOrd="0" destOrd="0" presId="urn:microsoft.com/office/officeart/2005/8/layout/vList2"/>
    <dgm:cxn modelId="{8B3C3C38-ECF0-4712-88FD-EBA9FF152C3C}" type="presParOf" srcId="{90A155BA-01AB-4DBC-9F4C-EA6FE94BFD43}" destId="{C3E5B8E8-E102-41B2-9716-5DE2EABC743E}" srcOrd="1" destOrd="0" presId="urn:microsoft.com/office/officeart/2005/8/layout/vList2"/>
    <dgm:cxn modelId="{840EC571-8A79-4110-8136-080F2BFB65F5}" type="presParOf" srcId="{90A155BA-01AB-4DBC-9F4C-EA6FE94BFD43}" destId="{3638643C-526A-40AF-AC17-F2936CB85596}" srcOrd="2" destOrd="0" presId="urn:microsoft.com/office/officeart/2005/8/layout/vList2"/>
    <dgm:cxn modelId="{3F8E260C-E7BF-4575-BA7F-FA8DE2A582FD}" type="presParOf" srcId="{90A155BA-01AB-4DBC-9F4C-EA6FE94BFD43}" destId="{82543054-8167-45CC-B56F-516E568D5B2F}" srcOrd="3" destOrd="0" presId="urn:microsoft.com/office/officeart/2005/8/layout/vList2"/>
    <dgm:cxn modelId="{A723810D-B220-49FD-9529-A167253DF948}" type="presParOf" srcId="{90A155BA-01AB-4DBC-9F4C-EA6FE94BFD43}" destId="{72DFA027-581B-4F35-8001-6C2ECC3C174A}" srcOrd="4" destOrd="0" presId="urn:microsoft.com/office/officeart/2005/8/layout/vList2"/>
    <dgm:cxn modelId="{5528EB88-1716-4269-A7FD-CA93EB66B578}" type="presParOf" srcId="{90A155BA-01AB-4DBC-9F4C-EA6FE94BFD43}" destId="{D3D51276-DF28-4ADA-8214-D2F37E969EDF}" srcOrd="5" destOrd="0" presId="urn:microsoft.com/office/officeart/2005/8/layout/vList2"/>
    <dgm:cxn modelId="{91610759-F419-4100-8512-4884B8A04E97}" type="presParOf" srcId="{90A155BA-01AB-4DBC-9F4C-EA6FE94BFD43}" destId="{5FE331FD-8905-4B2E-8AB1-3157BE0C3198}" srcOrd="6" destOrd="0" presId="urn:microsoft.com/office/officeart/2005/8/layout/vList2"/>
    <dgm:cxn modelId="{A73B297D-2024-407A-B6E1-3F2D2A4294EF}" type="presParOf" srcId="{90A155BA-01AB-4DBC-9F4C-EA6FE94BFD43}" destId="{E861A6FE-2276-489C-94DE-1D3A98D7569D}" srcOrd="7" destOrd="0" presId="urn:microsoft.com/office/officeart/2005/8/layout/vList2"/>
    <dgm:cxn modelId="{01CFAEE7-F649-4DDF-9EF2-7A36C706F729}" type="presParOf" srcId="{90A155BA-01AB-4DBC-9F4C-EA6FE94BFD43}" destId="{86FE697F-1FFC-466D-8A50-5D0E4D383232}"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7709FD99-7256-44F6-8ABC-6A3E75568FD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7AA7B92A-A108-4F6D-B473-A6CB709A7898}">
      <dgm:prSet/>
      <dgm:spPr/>
      <dgm:t>
        <a:bodyPr/>
        <a:lstStyle/>
        <a:p>
          <a:pPr rtl="0"/>
          <a:r>
            <a:rPr lang="zh-CN" dirty="0"/>
            <a:t>除磷率难于进一步提高，因为微生物对磷的吸收，</a:t>
          </a:r>
          <a:r>
            <a:rPr lang="zh-CN" altLang="en-US" dirty="0"/>
            <a:t>即使</a:t>
          </a:r>
          <a:r>
            <a:rPr lang="zh-CN" dirty="0"/>
            <a:t>是过量吸收，也是有一定限度的，特别是当进水</a:t>
          </a:r>
          <a:r>
            <a:rPr lang="en-US" dirty="0"/>
            <a:t>BOD</a:t>
          </a:r>
          <a:r>
            <a:rPr lang="zh-CN" dirty="0"/>
            <a:t>值不高或废水中含磷量高时，即</a:t>
          </a:r>
          <a:r>
            <a:rPr lang="en-US" dirty="0"/>
            <a:t>P/BOD</a:t>
          </a:r>
          <a:r>
            <a:rPr lang="zh-CN" dirty="0"/>
            <a:t>值高时，由于污泥的产量低，将更是</a:t>
          </a:r>
          <a:r>
            <a:rPr lang="zh-CN" altLang="en-US" dirty="0"/>
            <a:t>如此</a:t>
          </a:r>
          <a:r>
            <a:rPr lang="zh-CN" dirty="0"/>
            <a:t>；</a:t>
          </a:r>
        </a:p>
      </dgm:t>
    </dgm:pt>
    <dgm:pt modelId="{2942E984-215F-4CE4-8727-5B20FF2FA3FC}" type="parTrans" cxnId="{C453247C-2E72-4383-9CFC-64D746FBE41C}">
      <dgm:prSet/>
      <dgm:spPr/>
      <dgm:t>
        <a:bodyPr/>
        <a:lstStyle/>
        <a:p>
          <a:endParaRPr lang="zh-CN" altLang="en-US"/>
        </a:p>
      </dgm:t>
    </dgm:pt>
    <dgm:pt modelId="{0F343558-60BB-4786-9A80-45B7BC371839}" type="sibTrans" cxnId="{C453247C-2E72-4383-9CFC-64D746FBE41C}">
      <dgm:prSet/>
      <dgm:spPr/>
      <dgm:t>
        <a:bodyPr/>
        <a:lstStyle/>
        <a:p>
          <a:endParaRPr lang="zh-CN" altLang="en-US"/>
        </a:p>
      </dgm:t>
    </dgm:pt>
    <dgm:pt modelId="{A5195266-B3EC-4C21-A50D-094DF19A76A0}">
      <dgm:prSet/>
      <dgm:spPr/>
      <dgm:t>
        <a:bodyPr/>
        <a:lstStyle/>
        <a:p>
          <a:pPr rtl="0"/>
          <a:r>
            <a:rPr lang="zh-CN" dirty="0"/>
            <a:t>在沉淀池内容易产生磷的释放的现象，特别是当污泥在沉淀池内停留时间较长时更是如此，应注意及时排泥和回流。</a:t>
          </a:r>
        </a:p>
      </dgm:t>
    </dgm:pt>
    <dgm:pt modelId="{E0F93C0C-07AD-4E69-8F24-13E7E2BC4520}" type="parTrans" cxnId="{EA598E15-A61A-435C-A7BF-27A9A1E02CFC}">
      <dgm:prSet/>
      <dgm:spPr/>
      <dgm:t>
        <a:bodyPr/>
        <a:lstStyle/>
        <a:p>
          <a:endParaRPr lang="zh-CN" altLang="en-US"/>
        </a:p>
      </dgm:t>
    </dgm:pt>
    <dgm:pt modelId="{0E90C9E6-06C8-44D7-A230-F84B5A1912FE}" type="sibTrans" cxnId="{EA598E15-A61A-435C-A7BF-27A9A1E02CFC}">
      <dgm:prSet/>
      <dgm:spPr/>
      <dgm:t>
        <a:bodyPr/>
        <a:lstStyle/>
        <a:p>
          <a:endParaRPr lang="zh-CN" altLang="en-US"/>
        </a:p>
      </dgm:t>
    </dgm:pt>
    <dgm:pt modelId="{91B33AFB-9DE0-44C0-9FB8-683BB8FC58DB}" type="pres">
      <dgm:prSet presAssocID="{7709FD99-7256-44F6-8ABC-6A3E75568FD3}" presName="linear" presStyleCnt="0">
        <dgm:presLayoutVars>
          <dgm:animLvl val="lvl"/>
          <dgm:resizeHandles val="exact"/>
        </dgm:presLayoutVars>
      </dgm:prSet>
      <dgm:spPr/>
    </dgm:pt>
    <dgm:pt modelId="{43E1CCCF-3826-472C-94FA-E3171080B7A1}" type="pres">
      <dgm:prSet presAssocID="{7AA7B92A-A108-4F6D-B473-A6CB709A7898}" presName="parentText" presStyleLbl="node1" presStyleIdx="0" presStyleCnt="2">
        <dgm:presLayoutVars>
          <dgm:chMax val="0"/>
          <dgm:bulletEnabled val="1"/>
        </dgm:presLayoutVars>
      </dgm:prSet>
      <dgm:spPr/>
    </dgm:pt>
    <dgm:pt modelId="{0AF05332-63A4-4CAA-B9A9-B09C44A42C63}" type="pres">
      <dgm:prSet presAssocID="{0F343558-60BB-4786-9A80-45B7BC371839}" presName="spacer" presStyleCnt="0"/>
      <dgm:spPr/>
    </dgm:pt>
    <dgm:pt modelId="{7983B7FC-38DB-430A-ADF1-3CB7EA2DA405}" type="pres">
      <dgm:prSet presAssocID="{A5195266-B3EC-4C21-A50D-094DF19A76A0}" presName="parentText" presStyleLbl="node1" presStyleIdx="1" presStyleCnt="2">
        <dgm:presLayoutVars>
          <dgm:chMax val="0"/>
          <dgm:bulletEnabled val="1"/>
        </dgm:presLayoutVars>
      </dgm:prSet>
      <dgm:spPr/>
    </dgm:pt>
  </dgm:ptLst>
  <dgm:cxnLst>
    <dgm:cxn modelId="{E83FC90F-09C0-46AA-8DCD-356EEFE82EF0}" type="presOf" srcId="{7709FD99-7256-44F6-8ABC-6A3E75568FD3}" destId="{91B33AFB-9DE0-44C0-9FB8-683BB8FC58DB}" srcOrd="0" destOrd="0" presId="urn:microsoft.com/office/officeart/2005/8/layout/vList2"/>
    <dgm:cxn modelId="{EA598E15-A61A-435C-A7BF-27A9A1E02CFC}" srcId="{7709FD99-7256-44F6-8ABC-6A3E75568FD3}" destId="{A5195266-B3EC-4C21-A50D-094DF19A76A0}" srcOrd="1" destOrd="0" parTransId="{E0F93C0C-07AD-4E69-8F24-13E7E2BC4520}" sibTransId="{0E90C9E6-06C8-44D7-A230-F84B5A1912FE}"/>
    <dgm:cxn modelId="{A2595962-946A-4F18-BB54-F866F3542266}" type="presOf" srcId="{A5195266-B3EC-4C21-A50D-094DF19A76A0}" destId="{7983B7FC-38DB-430A-ADF1-3CB7EA2DA405}" srcOrd="0" destOrd="0" presId="urn:microsoft.com/office/officeart/2005/8/layout/vList2"/>
    <dgm:cxn modelId="{BDD4A945-F1B0-4269-B799-BD2B6F3F4623}" type="presOf" srcId="{7AA7B92A-A108-4F6D-B473-A6CB709A7898}" destId="{43E1CCCF-3826-472C-94FA-E3171080B7A1}" srcOrd="0" destOrd="0" presId="urn:microsoft.com/office/officeart/2005/8/layout/vList2"/>
    <dgm:cxn modelId="{C453247C-2E72-4383-9CFC-64D746FBE41C}" srcId="{7709FD99-7256-44F6-8ABC-6A3E75568FD3}" destId="{7AA7B92A-A108-4F6D-B473-A6CB709A7898}" srcOrd="0" destOrd="0" parTransId="{2942E984-215F-4CE4-8727-5B20FF2FA3FC}" sibTransId="{0F343558-60BB-4786-9A80-45B7BC371839}"/>
    <dgm:cxn modelId="{9266CA79-BA2F-479B-ACF9-B643341D165B}" type="presParOf" srcId="{91B33AFB-9DE0-44C0-9FB8-683BB8FC58DB}" destId="{43E1CCCF-3826-472C-94FA-E3171080B7A1}" srcOrd="0" destOrd="0" presId="urn:microsoft.com/office/officeart/2005/8/layout/vList2"/>
    <dgm:cxn modelId="{42829FD5-7EFC-4503-BD65-00C75B296619}" type="presParOf" srcId="{91B33AFB-9DE0-44C0-9FB8-683BB8FC58DB}" destId="{0AF05332-63A4-4CAA-B9A9-B09C44A42C63}" srcOrd="1" destOrd="0" presId="urn:microsoft.com/office/officeart/2005/8/layout/vList2"/>
    <dgm:cxn modelId="{A359B6EE-50D8-4B1A-9347-683A143CB0EF}" type="presParOf" srcId="{91B33AFB-9DE0-44C0-9FB8-683BB8FC58DB}" destId="{7983B7FC-38DB-430A-ADF1-3CB7EA2DA40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68BD5FA-6AD1-451A-AFA5-1DAE4DB98D0C}" type="doc">
      <dgm:prSet loTypeId="urn:microsoft.com/office/officeart/2005/8/layout/process4" loCatId="list" qsTypeId="urn:microsoft.com/office/officeart/2005/8/quickstyle/simple1" qsCatId="simple" csTypeId="urn:microsoft.com/office/officeart/2005/8/colors/colorful4" csCatId="colorful"/>
      <dgm:spPr/>
      <dgm:t>
        <a:bodyPr/>
        <a:lstStyle/>
        <a:p>
          <a:endParaRPr lang="zh-CN" altLang="en-US"/>
        </a:p>
      </dgm:t>
    </dgm:pt>
    <dgm:pt modelId="{8BC45B30-AE64-4A5F-B443-24C179946218}">
      <dgm:prSet/>
      <dgm:spPr/>
      <dgm:t>
        <a:bodyPr/>
        <a:lstStyle/>
        <a:p>
          <a:pPr rtl="0"/>
          <a:r>
            <a:rPr lang="zh-CN" dirty="0"/>
            <a:t>厌氧反应器：原污水与沉淀池排出的含磷回流污泥同步进入，反应器的主要功能是释放磷，同时部分有机物进行氨化；</a:t>
          </a:r>
        </a:p>
      </dgm:t>
    </dgm:pt>
    <dgm:pt modelId="{89F333A8-B58B-4BE2-8BA3-2CC6F607BC04}" type="parTrans" cxnId="{B53B6F0B-AAAC-47DB-AD23-508E0F7880BB}">
      <dgm:prSet/>
      <dgm:spPr/>
      <dgm:t>
        <a:bodyPr/>
        <a:lstStyle/>
        <a:p>
          <a:endParaRPr lang="zh-CN" altLang="en-US"/>
        </a:p>
      </dgm:t>
    </dgm:pt>
    <dgm:pt modelId="{36C34C52-C8E9-4B52-BFAD-5D59AC225834}" type="sibTrans" cxnId="{B53B6F0B-AAAC-47DB-AD23-508E0F7880BB}">
      <dgm:prSet/>
      <dgm:spPr/>
      <dgm:t>
        <a:bodyPr/>
        <a:lstStyle/>
        <a:p>
          <a:endParaRPr lang="zh-CN" altLang="en-US"/>
        </a:p>
      </dgm:t>
    </dgm:pt>
    <dgm:pt modelId="{23877291-E6B9-4813-8E7D-22B3FB9B5E26}">
      <dgm:prSet/>
      <dgm:spPr/>
      <dgm:t>
        <a:bodyPr/>
        <a:lstStyle/>
        <a:p>
          <a:pPr rtl="0"/>
          <a:r>
            <a:rPr lang="zh-CN" dirty="0"/>
            <a:t>污水经过第一厌氧反应器进入缺氧反应器，反应器的首要功能是脱氮，硝态氮是通过内循环由好氧反应器送来的，循环的混合液量较大，一般为</a:t>
          </a:r>
          <a:r>
            <a:rPr lang="en-US" dirty="0"/>
            <a:t>2</a:t>
          </a:r>
          <a:r>
            <a:rPr lang="en-US" i="1" dirty="0"/>
            <a:t>Q</a:t>
          </a:r>
          <a:r>
            <a:rPr lang="zh-CN" dirty="0"/>
            <a:t>；</a:t>
          </a:r>
        </a:p>
      </dgm:t>
    </dgm:pt>
    <dgm:pt modelId="{314586C4-5BDF-4342-BE12-DC482068D27B}" type="parTrans" cxnId="{5EB8BB94-C163-4B4E-A284-5A330998D4E9}">
      <dgm:prSet/>
      <dgm:spPr/>
      <dgm:t>
        <a:bodyPr/>
        <a:lstStyle/>
        <a:p>
          <a:endParaRPr lang="zh-CN" altLang="en-US"/>
        </a:p>
      </dgm:t>
    </dgm:pt>
    <dgm:pt modelId="{92AE9889-8AA1-4830-924B-63735F88EAD3}" type="sibTrans" cxnId="{5EB8BB94-C163-4B4E-A284-5A330998D4E9}">
      <dgm:prSet/>
      <dgm:spPr/>
      <dgm:t>
        <a:bodyPr/>
        <a:lstStyle/>
        <a:p>
          <a:endParaRPr lang="zh-CN" altLang="en-US"/>
        </a:p>
      </dgm:t>
    </dgm:pt>
    <dgm:pt modelId="{B67B79B6-3C56-4865-A2F5-36BCA71CE023}">
      <dgm:prSet/>
      <dgm:spPr/>
      <dgm:t>
        <a:bodyPr/>
        <a:lstStyle/>
        <a:p>
          <a:pPr rtl="0"/>
          <a:r>
            <a:rPr lang="zh-CN" dirty="0"/>
            <a:t>混合液从缺氧反应器进入好氧反应器</a:t>
          </a:r>
          <a:r>
            <a:rPr lang="en-US" dirty="0"/>
            <a:t>——</a:t>
          </a:r>
          <a:r>
            <a:rPr lang="zh-CN" dirty="0"/>
            <a:t>曝气池，去除</a:t>
          </a:r>
          <a:r>
            <a:rPr lang="en-US" dirty="0"/>
            <a:t>BOD</a:t>
          </a:r>
          <a:r>
            <a:rPr lang="zh-CN" dirty="0"/>
            <a:t>，硝化和吸收磷等项反应都在本反应器内进行；</a:t>
          </a:r>
        </a:p>
      </dgm:t>
    </dgm:pt>
    <dgm:pt modelId="{63566891-483A-4E69-AB5A-D3AD5D27CB83}" type="parTrans" cxnId="{4DB82812-9BC9-4AD3-94C5-8EBCC36B3675}">
      <dgm:prSet/>
      <dgm:spPr/>
      <dgm:t>
        <a:bodyPr/>
        <a:lstStyle/>
        <a:p>
          <a:endParaRPr lang="zh-CN" altLang="en-US"/>
        </a:p>
      </dgm:t>
    </dgm:pt>
    <dgm:pt modelId="{A48E21C4-48A8-481E-91E4-3E3309CA7584}" type="sibTrans" cxnId="{4DB82812-9BC9-4AD3-94C5-8EBCC36B3675}">
      <dgm:prSet/>
      <dgm:spPr/>
      <dgm:t>
        <a:bodyPr/>
        <a:lstStyle/>
        <a:p>
          <a:endParaRPr lang="zh-CN" altLang="en-US"/>
        </a:p>
      </dgm:t>
    </dgm:pt>
    <dgm:pt modelId="{EE21DAAA-B2E7-4DC1-87D0-2D56BEDC5AB8}">
      <dgm:prSet/>
      <dgm:spPr/>
      <dgm:t>
        <a:bodyPr/>
        <a:lstStyle/>
        <a:p>
          <a:pPr rtl="0"/>
          <a:r>
            <a:rPr lang="zh-CN" dirty="0"/>
            <a:t>沉淀池的功能是泥水分离，污泥的一部分回流厌氧反应器，上清液作为处理水排放。</a:t>
          </a:r>
        </a:p>
      </dgm:t>
    </dgm:pt>
    <dgm:pt modelId="{2FA3873C-5B2E-4E03-AFF3-49C6DF999DDB}" type="parTrans" cxnId="{64541A3E-9D11-42A2-A492-CD9664A49A11}">
      <dgm:prSet/>
      <dgm:spPr/>
      <dgm:t>
        <a:bodyPr/>
        <a:lstStyle/>
        <a:p>
          <a:endParaRPr lang="zh-CN" altLang="en-US"/>
        </a:p>
      </dgm:t>
    </dgm:pt>
    <dgm:pt modelId="{A20A21F9-03F1-4BA0-81CE-3882158F5EB5}" type="sibTrans" cxnId="{64541A3E-9D11-42A2-A492-CD9664A49A11}">
      <dgm:prSet/>
      <dgm:spPr/>
      <dgm:t>
        <a:bodyPr/>
        <a:lstStyle/>
        <a:p>
          <a:endParaRPr lang="zh-CN" altLang="en-US"/>
        </a:p>
      </dgm:t>
    </dgm:pt>
    <dgm:pt modelId="{F12CBAC2-215A-46D5-A278-814B78DA4DED}" type="pres">
      <dgm:prSet presAssocID="{968BD5FA-6AD1-451A-AFA5-1DAE4DB98D0C}" presName="Name0" presStyleCnt="0">
        <dgm:presLayoutVars>
          <dgm:dir/>
          <dgm:animLvl val="lvl"/>
          <dgm:resizeHandles val="exact"/>
        </dgm:presLayoutVars>
      </dgm:prSet>
      <dgm:spPr/>
    </dgm:pt>
    <dgm:pt modelId="{F3E83CE3-6DA6-4BAC-8D77-88F886A14B91}" type="pres">
      <dgm:prSet presAssocID="{EE21DAAA-B2E7-4DC1-87D0-2D56BEDC5AB8}" presName="boxAndChildren" presStyleCnt="0"/>
      <dgm:spPr/>
    </dgm:pt>
    <dgm:pt modelId="{E12BB8E8-3CA9-4FE9-8D56-26EF6C4C5E43}" type="pres">
      <dgm:prSet presAssocID="{EE21DAAA-B2E7-4DC1-87D0-2D56BEDC5AB8}" presName="parentTextBox" presStyleLbl="node1" presStyleIdx="0" presStyleCnt="4"/>
      <dgm:spPr/>
    </dgm:pt>
    <dgm:pt modelId="{EE0A645B-5D8A-490D-B05A-1D701A5BD4AC}" type="pres">
      <dgm:prSet presAssocID="{A48E21C4-48A8-481E-91E4-3E3309CA7584}" presName="sp" presStyleCnt="0"/>
      <dgm:spPr/>
    </dgm:pt>
    <dgm:pt modelId="{F4F1F3ED-042A-44C4-99EF-FDBE5762872D}" type="pres">
      <dgm:prSet presAssocID="{B67B79B6-3C56-4865-A2F5-36BCA71CE023}" presName="arrowAndChildren" presStyleCnt="0"/>
      <dgm:spPr/>
    </dgm:pt>
    <dgm:pt modelId="{1A21DFE7-3A9A-41F0-A596-0FB6061B38BB}" type="pres">
      <dgm:prSet presAssocID="{B67B79B6-3C56-4865-A2F5-36BCA71CE023}" presName="parentTextArrow" presStyleLbl="node1" presStyleIdx="1" presStyleCnt="4"/>
      <dgm:spPr/>
    </dgm:pt>
    <dgm:pt modelId="{75FDC76F-3FCF-4BFD-88FA-BB8863EB3AB7}" type="pres">
      <dgm:prSet presAssocID="{92AE9889-8AA1-4830-924B-63735F88EAD3}" presName="sp" presStyleCnt="0"/>
      <dgm:spPr/>
    </dgm:pt>
    <dgm:pt modelId="{AD037570-A109-49A2-8727-0F6FF9B9AA8A}" type="pres">
      <dgm:prSet presAssocID="{23877291-E6B9-4813-8E7D-22B3FB9B5E26}" presName="arrowAndChildren" presStyleCnt="0"/>
      <dgm:spPr/>
    </dgm:pt>
    <dgm:pt modelId="{B007A96C-7A2A-4432-80FC-0FE036176CB0}" type="pres">
      <dgm:prSet presAssocID="{23877291-E6B9-4813-8E7D-22B3FB9B5E26}" presName="parentTextArrow" presStyleLbl="node1" presStyleIdx="2" presStyleCnt="4"/>
      <dgm:spPr/>
    </dgm:pt>
    <dgm:pt modelId="{FA689600-2900-432B-BF5E-C4BBAD3B4A38}" type="pres">
      <dgm:prSet presAssocID="{36C34C52-C8E9-4B52-BFAD-5D59AC225834}" presName="sp" presStyleCnt="0"/>
      <dgm:spPr/>
    </dgm:pt>
    <dgm:pt modelId="{7777D037-2AA5-4636-8B37-4A1AE84F0B28}" type="pres">
      <dgm:prSet presAssocID="{8BC45B30-AE64-4A5F-B443-24C179946218}" presName="arrowAndChildren" presStyleCnt="0"/>
      <dgm:spPr/>
    </dgm:pt>
    <dgm:pt modelId="{53FD67E6-4043-49CD-8699-6C5E959E1D45}" type="pres">
      <dgm:prSet presAssocID="{8BC45B30-AE64-4A5F-B443-24C179946218}" presName="parentTextArrow" presStyleLbl="node1" presStyleIdx="3" presStyleCnt="4"/>
      <dgm:spPr/>
    </dgm:pt>
  </dgm:ptLst>
  <dgm:cxnLst>
    <dgm:cxn modelId="{B53B6F0B-AAAC-47DB-AD23-508E0F7880BB}" srcId="{968BD5FA-6AD1-451A-AFA5-1DAE4DB98D0C}" destId="{8BC45B30-AE64-4A5F-B443-24C179946218}" srcOrd="0" destOrd="0" parTransId="{89F333A8-B58B-4BE2-8BA3-2CC6F607BC04}" sibTransId="{36C34C52-C8E9-4B52-BFAD-5D59AC225834}"/>
    <dgm:cxn modelId="{4DB82812-9BC9-4AD3-94C5-8EBCC36B3675}" srcId="{968BD5FA-6AD1-451A-AFA5-1DAE4DB98D0C}" destId="{B67B79B6-3C56-4865-A2F5-36BCA71CE023}" srcOrd="2" destOrd="0" parTransId="{63566891-483A-4E69-AB5A-D3AD5D27CB83}" sibTransId="{A48E21C4-48A8-481E-91E4-3E3309CA7584}"/>
    <dgm:cxn modelId="{36F25625-210A-4728-9C12-F0F5DB2443C6}" type="presOf" srcId="{8BC45B30-AE64-4A5F-B443-24C179946218}" destId="{53FD67E6-4043-49CD-8699-6C5E959E1D45}" srcOrd="0" destOrd="0" presId="urn:microsoft.com/office/officeart/2005/8/layout/process4"/>
    <dgm:cxn modelId="{64541A3E-9D11-42A2-A492-CD9664A49A11}" srcId="{968BD5FA-6AD1-451A-AFA5-1DAE4DB98D0C}" destId="{EE21DAAA-B2E7-4DC1-87D0-2D56BEDC5AB8}" srcOrd="3" destOrd="0" parTransId="{2FA3873C-5B2E-4E03-AFF3-49C6DF999DDB}" sibTransId="{A20A21F9-03F1-4BA0-81CE-3882158F5EB5}"/>
    <dgm:cxn modelId="{F1177A84-58E6-49DD-9783-4E5553BDD54C}" type="presOf" srcId="{EE21DAAA-B2E7-4DC1-87D0-2D56BEDC5AB8}" destId="{E12BB8E8-3CA9-4FE9-8D56-26EF6C4C5E43}" srcOrd="0" destOrd="0" presId="urn:microsoft.com/office/officeart/2005/8/layout/process4"/>
    <dgm:cxn modelId="{5EB8BB94-C163-4B4E-A284-5A330998D4E9}" srcId="{968BD5FA-6AD1-451A-AFA5-1DAE4DB98D0C}" destId="{23877291-E6B9-4813-8E7D-22B3FB9B5E26}" srcOrd="1" destOrd="0" parTransId="{314586C4-5BDF-4342-BE12-DC482068D27B}" sibTransId="{92AE9889-8AA1-4830-924B-63735F88EAD3}"/>
    <dgm:cxn modelId="{3FAC43C6-3F06-4D62-8FC9-D63C95289900}" type="presOf" srcId="{968BD5FA-6AD1-451A-AFA5-1DAE4DB98D0C}" destId="{F12CBAC2-215A-46D5-A278-814B78DA4DED}" srcOrd="0" destOrd="0" presId="urn:microsoft.com/office/officeart/2005/8/layout/process4"/>
    <dgm:cxn modelId="{1FD180FF-93AF-4D48-A72F-A6BCB83B5DCC}" type="presOf" srcId="{23877291-E6B9-4813-8E7D-22B3FB9B5E26}" destId="{B007A96C-7A2A-4432-80FC-0FE036176CB0}" srcOrd="0" destOrd="0" presId="urn:microsoft.com/office/officeart/2005/8/layout/process4"/>
    <dgm:cxn modelId="{3DB8B6FF-B555-43A2-8957-F14F0215076A}" type="presOf" srcId="{B67B79B6-3C56-4865-A2F5-36BCA71CE023}" destId="{1A21DFE7-3A9A-41F0-A596-0FB6061B38BB}" srcOrd="0" destOrd="0" presId="urn:microsoft.com/office/officeart/2005/8/layout/process4"/>
    <dgm:cxn modelId="{EAD73AD1-F160-4B7D-83B5-A56264F8D937}" type="presParOf" srcId="{F12CBAC2-215A-46D5-A278-814B78DA4DED}" destId="{F3E83CE3-6DA6-4BAC-8D77-88F886A14B91}" srcOrd="0" destOrd="0" presId="urn:microsoft.com/office/officeart/2005/8/layout/process4"/>
    <dgm:cxn modelId="{412E5462-EDD2-464E-A04F-48F2727ABB5C}" type="presParOf" srcId="{F3E83CE3-6DA6-4BAC-8D77-88F886A14B91}" destId="{E12BB8E8-3CA9-4FE9-8D56-26EF6C4C5E43}" srcOrd="0" destOrd="0" presId="urn:microsoft.com/office/officeart/2005/8/layout/process4"/>
    <dgm:cxn modelId="{EC5CBBBC-657F-40BD-B64B-79EFBD817DBD}" type="presParOf" srcId="{F12CBAC2-215A-46D5-A278-814B78DA4DED}" destId="{EE0A645B-5D8A-490D-B05A-1D701A5BD4AC}" srcOrd="1" destOrd="0" presId="urn:microsoft.com/office/officeart/2005/8/layout/process4"/>
    <dgm:cxn modelId="{3B16E0D5-592B-4CF5-AED9-10DE15C376BA}" type="presParOf" srcId="{F12CBAC2-215A-46D5-A278-814B78DA4DED}" destId="{F4F1F3ED-042A-44C4-99EF-FDBE5762872D}" srcOrd="2" destOrd="0" presId="urn:microsoft.com/office/officeart/2005/8/layout/process4"/>
    <dgm:cxn modelId="{24524070-8B38-4DA0-A954-65B24E3AB796}" type="presParOf" srcId="{F4F1F3ED-042A-44C4-99EF-FDBE5762872D}" destId="{1A21DFE7-3A9A-41F0-A596-0FB6061B38BB}" srcOrd="0" destOrd="0" presId="urn:microsoft.com/office/officeart/2005/8/layout/process4"/>
    <dgm:cxn modelId="{F834C582-A858-47A3-93F9-37A1E958C228}" type="presParOf" srcId="{F12CBAC2-215A-46D5-A278-814B78DA4DED}" destId="{75FDC76F-3FCF-4BFD-88FA-BB8863EB3AB7}" srcOrd="3" destOrd="0" presId="urn:microsoft.com/office/officeart/2005/8/layout/process4"/>
    <dgm:cxn modelId="{0C598D24-DD17-4DE1-A773-1410A86781F3}" type="presParOf" srcId="{F12CBAC2-215A-46D5-A278-814B78DA4DED}" destId="{AD037570-A109-49A2-8727-0F6FF9B9AA8A}" srcOrd="4" destOrd="0" presId="urn:microsoft.com/office/officeart/2005/8/layout/process4"/>
    <dgm:cxn modelId="{23A13AF8-5BC2-4FFD-BB11-4E76FFB4E62B}" type="presParOf" srcId="{AD037570-A109-49A2-8727-0F6FF9B9AA8A}" destId="{B007A96C-7A2A-4432-80FC-0FE036176CB0}" srcOrd="0" destOrd="0" presId="urn:microsoft.com/office/officeart/2005/8/layout/process4"/>
    <dgm:cxn modelId="{00CA0BFD-9B83-4B07-ACF8-64C425F83F87}" type="presParOf" srcId="{F12CBAC2-215A-46D5-A278-814B78DA4DED}" destId="{FA689600-2900-432B-BF5E-C4BBAD3B4A38}" srcOrd="5" destOrd="0" presId="urn:microsoft.com/office/officeart/2005/8/layout/process4"/>
    <dgm:cxn modelId="{D9A76EA9-E755-437D-AAE1-06F2E236B584}" type="presParOf" srcId="{F12CBAC2-215A-46D5-A278-814B78DA4DED}" destId="{7777D037-2AA5-4636-8B37-4A1AE84F0B28}" srcOrd="6" destOrd="0" presId="urn:microsoft.com/office/officeart/2005/8/layout/process4"/>
    <dgm:cxn modelId="{041C8244-EA63-4CCC-8C7A-EDE595D8076A}" type="presParOf" srcId="{7777D037-2AA5-4636-8B37-4A1AE84F0B28}" destId="{53FD67E6-4043-49CD-8699-6C5E959E1D4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5B9D2084-D377-44B8-82A2-2EEE1A63C658}"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B09D53F6-EAC7-41C4-AACD-0D6400110DF6}">
      <dgm:prSet/>
      <dgm:spPr/>
      <dgm:t>
        <a:bodyPr/>
        <a:lstStyle/>
        <a:p>
          <a:pPr rtl="0"/>
          <a:r>
            <a:rPr lang="zh-CN" dirty="0"/>
            <a:t>本工艺在系统上可以称为最简单的同步脱氮除磷工艺，总的水力停留时间少于其他同类工艺；</a:t>
          </a:r>
        </a:p>
      </dgm:t>
    </dgm:pt>
    <dgm:pt modelId="{73DB3F8F-EF3F-4A17-BE9E-992141CB7A48}" type="parTrans" cxnId="{197CB077-2E5B-4993-9441-2309A0437B2C}">
      <dgm:prSet/>
      <dgm:spPr/>
      <dgm:t>
        <a:bodyPr/>
        <a:lstStyle/>
        <a:p>
          <a:endParaRPr lang="zh-CN" altLang="en-US"/>
        </a:p>
      </dgm:t>
    </dgm:pt>
    <dgm:pt modelId="{D6D464E6-8CB9-4FB1-9FFF-5AA732E4CA82}" type="sibTrans" cxnId="{197CB077-2E5B-4993-9441-2309A0437B2C}">
      <dgm:prSet/>
      <dgm:spPr/>
      <dgm:t>
        <a:bodyPr/>
        <a:lstStyle/>
        <a:p>
          <a:endParaRPr lang="zh-CN" altLang="en-US"/>
        </a:p>
      </dgm:t>
    </dgm:pt>
    <dgm:pt modelId="{9FF263CD-7B14-4127-87BB-BE01CC947530}">
      <dgm:prSet/>
      <dgm:spPr/>
      <dgm:t>
        <a:bodyPr/>
        <a:lstStyle/>
        <a:p>
          <a:pPr rtl="0"/>
          <a:r>
            <a:rPr lang="zh-CN" dirty="0"/>
            <a:t>在厌氧（缺氧）、好氧交替运行条件下，丝状菌不能大量增殖，无污泥膨胀之虞，</a:t>
          </a:r>
          <a:r>
            <a:rPr lang="en-US" dirty="0"/>
            <a:t>SVI</a:t>
          </a:r>
          <a:r>
            <a:rPr lang="zh-CN" altLang="en-US" dirty="0"/>
            <a:t>一</a:t>
          </a:r>
          <a:r>
            <a:rPr lang="zh-CN" dirty="0"/>
            <a:t>般均小于</a:t>
          </a:r>
          <a:r>
            <a:rPr lang="en-US" dirty="0"/>
            <a:t>100</a:t>
          </a:r>
          <a:r>
            <a:rPr lang="zh-CN" dirty="0"/>
            <a:t>；</a:t>
          </a:r>
        </a:p>
      </dgm:t>
    </dgm:pt>
    <dgm:pt modelId="{DDFE9209-4099-4ECA-A5D6-C2B92A8FAB95}" type="parTrans" cxnId="{8BFECFC8-4C80-470B-98A4-E15C45587096}">
      <dgm:prSet/>
      <dgm:spPr/>
      <dgm:t>
        <a:bodyPr/>
        <a:lstStyle/>
        <a:p>
          <a:endParaRPr lang="zh-CN" altLang="en-US"/>
        </a:p>
      </dgm:t>
    </dgm:pt>
    <dgm:pt modelId="{6930D82D-30A4-4128-B485-82CF9C93B4F2}" type="sibTrans" cxnId="{8BFECFC8-4C80-470B-98A4-E15C45587096}">
      <dgm:prSet/>
      <dgm:spPr/>
      <dgm:t>
        <a:bodyPr/>
        <a:lstStyle/>
        <a:p>
          <a:endParaRPr lang="zh-CN" altLang="en-US"/>
        </a:p>
      </dgm:t>
    </dgm:pt>
    <dgm:pt modelId="{FB0E3967-0F72-4CEB-9B69-52F53E8CD1CF}">
      <dgm:prSet/>
      <dgm:spPr/>
      <dgm:t>
        <a:bodyPr/>
        <a:lstStyle/>
        <a:p>
          <a:pPr rtl="0"/>
          <a:r>
            <a:rPr lang="zh-CN" dirty="0"/>
            <a:t>污泥中含磷浓度高，具有很高的肥效；</a:t>
          </a:r>
        </a:p>
      </dgm:t>
    </dgm:pt>
    <dgm:pt modelId="{2DB84510-2255-46FC-BB9C-AC9768435023}" type="parTrans" cxnId="{5258FB41-A877-4AA9-8B9E-FC7D6B9FF948}">
      <dgm:prSet/>
      <dgm:spPr/>
      <dgm:t>
        <a:bodyPr/>
        <a:lstStyle/>
        <a:p>
          <a:endParaRPr lang="zh-CN" altLang="en-US"/>
        </a:p>
      </dgm:t>
    </dgm:pt>
    <dgm:pt modelId="{165FF326-734D-415F-949A-5768F50D5E7E}" type="sibTrans" cxnId="{5258FB41-A877-4AA9-8B9E-FC7D6B9FF948}">
      <dgm:prSet/>
      <dgm:spPr/>
      <dgm:t>
        <a:bodyPr/>
        <a:lstStyle/>
        <a:p>
          <a:endParaRPr lang="zh-CN" altLang="en-US"/>
        </a:p>
      </dgm:t>
    </dgm:pt>
    <dgm:pt modelId="{F0550BE2-F171-4CDB-A747-812AC1109131}">
      <dgm:prSet/>
      <dgm:spPr/>
      <dgm:t>
        <a:bodyPr/>
        <a:lstStyle/>
        <a:p>
          <a:pPr rtl="0"/>
          <a:r>
            <a:rPr lang="zh-CN" dirty="0"/>
            <a:t>运行中无需投药，两个</a:t>
          </a:r>
          <a:r>
            <a:rPr lang="en-US" dirty="0"/>
            <a:t>A</a:t>
          </a:r>
          <a:r>
            <a:rPr lang="zh-CN" dirty="0"/>
            <a:t>段只用轻缓搅拌，以不增加溶解氧为度，运行费用低。</a:t>
          </a:r>
        </a:p>
      </dgm:t>
    </dgm:pt>
    <dgm:pt modelId="{3BF4CF81-7A83-4FDA-A65B-44FFE6D65F09}" type="parTrans" cxnId="{52422C37-926C-4270-A6D7-66996F0E993D}">
      <dgm:prSet/>
      <dgm:spPr/>
      <dgm:t>
        <a:bodyPr/>
        <a:lstStyle/>
        <a:p>
          <a:endParaRPr lang="zh-CN" altLang="en-US"/>
        </a:p>
      </dgm:t>
    </dgm:pt>
    <dgm:pt modelId="{D793C2C8-896C-4207-B373-6C94E478E2C1}" type="sibTrans" cxnId="{52422C37-926C-4270-A6D7-66996F0E993D}">
      <dgm:prSet/>
      <dgm:spPr/>
      <dgm:t>
        <a:bodyPr/>
        <a:lstStyle/>
        <a:p>
          <a:endParaRPr lang="zh-CN" altLang="en-US"/>
        </a:p>
      </dgm:t>
    </dgm:pt>
    <dgm:pt modelId="{92FC3B8D-3F20-4BFA-98B9-37FFCA76AC9D}" type="pres">
      <dgm:prSet presAssocID="{5B9D2084-D377-44B8-82A2-2EEE1A63C658}" presName="linear" presStyleCnt="0">
        <dgm:presLayoutVars>
          <dgm:animLvl val="lvl"/>
          <dgm:resizeHandles val="exact"/>
        </dgm:presLayoutVars>
      </dgm:prSet>
      <dgm:spPr/>
    </dgm:pt>
    <dgm:pt modelId="{33B3A5AE-C3FA-4CEA-BDE8-977EC444349A}" type="pres">
      <dgm:prSet presAssocID="{B09D53F6-EAC7-41C4-AACD-0D6400110DF6}" presName="parentText" presStyleLbl="node1" presStyleIdx="0" presStyleCnt="4">
        <dgm:presLayoutVars>
          <dgm:chMax val="0"/>
          <dgm:bulletEnabled val="1"/>
        </dgm:presLayoutVars>
      </dgm:prSet>
      <dgm:spPr/>
    </dgm:pt>
    <dgm:pt modelId="{7670D33F-C1FC-4393-982F-BC80FB17A2F5}" type="pres">
      <dgm:prSet presAssocID="{D6D464E6-8CB9-4FB1-9FFF-5AA732E4CA82}" presName="spacer" presStyleCnt="0"/>
      <dgm:spPr/>
    </dgm:pt>
    <dgm:pt modelId="{4B270366-FF85-4D52-B3C9-E0319324894F}" type="pres">
      <dgm:prSet presAssocID="{9FF263CD-7B14-4127-87BB-BE01CC947530}" presName="parentText" presStyleLbl="node1" presStyleIdx="1" presStyleCnt="4">
        <dgm:presLayoutVars>
          <dgm:chMax val="0"/>
          <dgm:bulletEnabled val="1"/>
        </dgm:presLayoutVars>
      </dgm:prSet>
      <dgm:spPr/>
    </dgm:pt>
    <dgm:pt modelId="{B06082EC-8480-4367-BD6A-163975712DEC}" type="pres">
      <dgm:prSet presAssocID="{6930D82D-30A4-4128-B485-82CF9C93B4F2}" presName="spacer" presStyleCnt="0"/>
      <dgm:spPr/>
    </dgm:pt>
    <dgm:pt modelId="{6D273336-F1B6-4BA5-8905-E2C84A4FBE61}" type="pres">
      <dgm:prSet presAssocID="{FB0E3967-0F72-4CEB-9B69-52F53E8CD1CF}" presName="parentText" presStyleLbl="node1" presStyleIdx="2" presStyleCnt="4">
        <dgm:presLayoutVars>
          <dgm:chMax val="0"/>
          <dgm:bulletEnabled val="1"/>
        </dgm:presLayoutVars>
      </dgm:prSet>
      <dgm:spPr/>
    </dgm:pt>
    <dgm:pt modelId="{A14445FF-E967-4CA8-A1B4-BEFA421D88DE}" type="pres">
      <dgm:prSet presAssocID="{165FF326-734D-415F-949A-5768F50D5E7E}" presName="spacer" presStyleCnt="0"/>
      <dgm:spPr/>
    </dgm:pt>
    <dgm:pt modelId="{146F0615-9117-411D-B832-551485CE0AD9}" type="pres">
      <dgm:prSet presAssocID="{F0550BE2-F171-4CDB-A747-812AC1109131}" presName="parentText" presStyleLbl="node1" presStyleIdx="3" presStyleCnt="4">
        <dgm:presLayoutVars>
          <dgm:chMax val="0"/>
          <dgm:bulletEnabled val="1"/>
        </dgm:presLayoutVars>
      </dgm:prSet>
      <dgm:spPr/>
    </dgm:pt>
  </dgm:ptLst>
  <dgm:cxnLst>
    <dgm:cxn modelId="{A5A18703-68F6-43D2-BE3B-7EDE0526358A}" type="presOf" srcId="{9FF263CD-7B14-4127-87BB-BE01CC947530}" destId="{4B270366-FF85-4D52-B3C9-E0319324894F}" srcOrd="0" destOrd="0" presId="urn:microsoft.com/office/officeart/2005/8/layout/vList2"/>
    <dgm:cxn modelId="{52422C37-926C-4270-A6D7-66996F0E993D}" srcId="{5B9D2084-D377-44B8-82A2-2EEE1A63C658}" destId="{F0550BE2-F171-4CDB-A747-812AC1109131}" srcOrd="3" destOrd="0" parTransId="{3BF4CF81-7A83-4FDA-A65B-44FFE6D65F09}" sibTransId="{D793C2C8-896C-4207-B373-6C94E478E2C1}"/>
    <dgm:cxn modelId="{0B88013F-2B1E-468C-A329-8C6D31C29880}" type="presOf" srcId="{5B9D2084-D377-44B8-82A2-2EEE1A63C658}" destId="{92FC3B8D-3F20-4BFA-98B9-37FFCA76AC9D}" srcOrd="0" destOrd="0" presId="urn:microsoft.com/office/officeart/2005/8/layout/vList2"/>
    <dgm:cxn modelId="{42626F60-DEDF-4939-8302-6255B8D64A0A}" type="presOf" srcId="{F0550BE2-F171-4CDB-A747-812AC1109131}" destId="{146F0615-9117-411D-B832-551485CE0AD9}" srcOrd="0" destOrd="0" presId="urn:microsoft.com/office/officeart/2005/8/layout/vList2"/>
    <dgm:cxn modelId="{5258FB41-A877-4AA9-8B9E-FC7D6B9FF948}" srcId="{5B9D2084-D377-44B8-82A2-2EEE1A63C658}" destId="{FB0E3967-0F72-4CEB-9B69-52F53E8CD1CF}" srcOrd="2" destOrd="0" parTransId="{2DB84510-2255-46FC-BB9C-AC9768435023}" sibTransId="{165FF326-734D-415F-949A-5768F50D5E7E}"/>
    <dgm:cxn modelId="{197CB077-2E5B-4993-9441-2309A0437B2C}" srcId="{5B9D2084-D377-44B8-82A2-2EEE1A63C658}" destId="{B09D53F6-EAC7-41C4-AACD-0D6400110DF6}" srcOrd="0" destOrd="0" parTransId="{73DB3F8F-EF3F-4A17-BE9E-992141CB7A48}" sibTransId="{D6D464E6-8CB9-4FB1-9FFF-5AA732E4CA82}"/>
    <dgm:cxn modelId="{B6BCE7B4-A343-43B4-A350-8C1A8215AE0C}" type="presOf" srcId="{FB0E3967-0F72-4CEB-9B69-52F53E8CD1CF}" destId="{6D273336-F1B6-4BA5-8905-E2C84A4FBE61}" srcOrd="0" destOrd="0" presId="urn:microsoft.com/office/officeart/2005/8/layout/vList2"/>
    <dgm:cxn modelId="{D0D6C6BC-F81F-4969-B8F5-91A518CE76A7}" type="presOf" srcId="{B09D53F6-EAC7-41C4-AACD-0D6400110DF6}" destId="{33B3A5AE-C3FA-4CEA-BDE8-977EC444349A}" srcOrd="0" destOrd="0" presId="urn:microsoft.com/office/officeart/2005/8/layout/vList2"/>
    <dgm:cxn modelId="{8BFECFC8-4C80-470B-98A4-E15C45587096}" srcId="{5B9D2084-D377-44B8-82A2-2EEE1A63C658}" destId="{9FF263CD-7B14-4127-87BB-BE01CC947530}" srcOrd="1" destOrd="0" parTransId="{DDFE9209-4099-4ECA-A5D6-C2B92A8FAB95}" sibTransId="{6930D82D-30A4-4128-B485-82CF9C93B4F2}"/>
    <dgm:cxn modelId="{54CAC7F6-1800-4AE9-9FF7-CC4D938864E8}" type="presParOf" srcId="{92FC3B8D-3F20-4BFA-98B9-37FFCA76AC9D}" destId="{33B3A5AE-C3FA-4CEA-BDE8-977EC444349A}" srcOrd="0" destOrd="0" presId="urn:microsoft.com/office/officeart/2005/8/layout/vList2"/>
    <dgm:cxn modelId="{ED53DD6F-1B54-4F6A-9817-7278D988680C}" type="presParOf" srcId="{92FC3B8D-3F20-4BFA-98B9-37FFCA76AC9D}" destId="{7670D33F-C1FC-4393-982F-BC80FB17A2F5}" srcOrd="1" destOrd="0" presId="urn:microsoft.com/office/officeart/2005/8/layout/vList2"/>
    <dgm:cxn modelId="{BF6F73E6-F85E-4BDD-A907-A7D0A90625AD}" type="presParOf" srcId="{92FC3B8D-3F20-4BFA-98B9-37FFCA76AC9D}" destId="{4B270366-FF85-4D52-B3C9-E0319324894F}" srcOrd="2" destOrd="0" presId="urn:microsoft.com/office/officeart/2005/8/layout/vList2"/>
    <dgm:cxn modelId="{D99BEED0-8644-4A3C-83EB-B3F2EC89C4C2}" type="presParOf" srcId="{92FC3B8D-3F20-4BFA-98B9-37FFCA76AC9D}" destId="{B06082EC-8480-4367-BD6A-163975712DEC}" srcOrd="3" destOrd="0" presId="urn:microsoft.com/office/officeart/2005/8/layout/vList2"/>
    <dgm:cxn modelId="{AF6D8881-88A6-4ED9-B8EA-4EBF6780CA22}" type="presParOf" srcId="{92FC3B8D-3F20-4BFA-98B9-37FFCA76AC9D}" destId="{6D273336-F1B6-4BA5-8905-E2C84A4FBE61}" srcOrd="4" destOrd="0" presId="urn:microsoft.com/office/officeart/2005/8/layout/vList2"/>
    <dgm:cxn modelId="{F07FD301-CDAD-4BA9-8E09-D2696A56C56D}" type="presParOf" srcId="{92FC3B8D-3F20-4BFA-98B9-37FFCA76AC9D}" destId="{A14445FF-E967-4CA8-A1B4-BEFA421D88DE}" srcOrd="5" destOrd="0" presId="urn:microsoft.com/office/officeart/2005/8/layout/vList2"/>
    <dgm:cxn modelId="{00437160-43EE-4863-83E6-0AB71832D6AE}" type="presParOf" srcId="{92FC3B8D-3F20-4BFA-98B9-37FFCA76AC9D}" destId="{146F0615-9117-411D-B832-551485CE0AD9}"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61DA860-B11D-4FA5-A9D0-80D0AA266940}"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zh-CN" altLang="en-US"/>
        </a:p>
      </dgm:t>
    </dgm:pt>
    <dgm:pt modelId="{D599C717-62BD-4BB8-8DBA-8344858B7991}">
      <dgm:prSet/>
      <dgm:spPr/>
      <dgm:t>
        <a:bodyPr/>
        <a:lstStyle/>
        <a:p>
          <a:pPr rtl="0"/>
          <a:r>
            <a:rPr lang="zh-CN" dirty="0"/>
            <a:t>除磷效果难于再行提高，污泥增长有一定的限度，不易提高，特别是当</a:t>
          </a:r>
          <a:r>
            <a:rPr lang="en-US" dirty="0"/>
            <a:t>P/BOD</a:t>
          </a:r>
          <a:r>
            <a:rPr lang="zh-CN" dirty="0"/>
            <a:t>值高时更是如此；</a:t>
          </a:r>
        </a:p>
      </dgm:t>
    </dgm:pt>
    <dgm:pt modelId="{081E9823-0F99-4EBF-922B-147CC71730EF}" type="parTrans" cxnId="{93023525-114F-43D2-8515-0F6177155AFF}">
      <dgm:prSet/>
      <dgm:spPr/>
      <dgm:t>
        <a:bodyPr/>
        <a:lstStyle/>
        <a:p>
          <a:endParaRPr lang="zh-CN" altLang="en-US"/>
        </a:p>
      </dgm:t>
    </dgm:pt>
    <dgm:pt modelId="{95D4800F-1D3D-4B90-A4A0-B74E0EDC34C8}" type="sibTrans" cxnId="{93023525-114F-43D2-8515-0F6177155AFF}">
      <dgm:prSet/>
      <dgm:spPr/>
      <dgm:t>
        <a:bodyPr/>
        <a:lstStyle/>
        <a:p>
          <a:endParaRPr lang="zh-CN" altLang="en-US"/>
        </a:p>
      </dgm:t>
    </dgm:pt>
    <dgm:pt modelId="{0BC64789-8D04-4745-8242-029C1A5E88A1}">
      <dgm:prSet/>
      <dgm:spPr/>
      <dgm:t>
        <a:bodyPr/>
        <a:lstStyle/>
        <a:p>
          <a:pPr rtl="0"/>
          <a:r>
            <a:rPr lang="zh-CN" dirty="0"/>
            <a:t>脱氮效果也难于进一步提高，内循环量一般以</a:t>
          </a:r>
          <a:r>
            <a:rPr lang="en-US" dirty="0"/>
            <a:t>2</a:t>
          </a:r>
          <a:r>
            <a:rPr lang="en-US" i="1" dirty="0"/>
            <a:t>Q</a:t>
          </a:r>
          <a:r>
            <a:rPr lang="zh-CN" dirty="0"/>
            <a:t>为限，不宜太高；</a:t>
          </a:r>
        </a:p>
      </dgm:t>
    </dgm:pt>
    <dgm:pt modelId="{91869489-AFD2-489F-8CCC-895A053A264C}" type="parTrans" cxnId="{8F2A6250-2678-46FF-9DEE-544EDDCAD182}">
      <dgm:prSet/>
      <dgm:spPr/>
      <dgm:t>
        <a:bodyPr/>
        <a:lstStyle/>
        <a:p>
          <a:endParaRPr lang="zh-CN" altLang="en-US"/>
        </a:p>
      </dgm:t>
    </dgm:pt>
    <dgm:pt modelId="{760A7E7A-A2AF-4930-997F-973F50023239}" type="sibTrans" cxnId="{8F2A6250-2678-46FF-9DEE-544EDDCAD182}">
      <dgm:prSet/>
      <dgm:spPr/>
      <dgm:t>
        <a:bodyPr/>
        <a:lstStyle/>
        <a:p>
          <a:endParaRPr lang="zh-CN" altLang="en-US"/>
        </a:p>
      </dgm:t>
    </dgm:pt>
    <dgm:pt modelId="{AB67BB97-6970-4436-BF45-72EA88E68552}">
      <dgm:prSet/>
      <dgm:spPr/>
      <dgm:t>
        <a:bodyPr/>
        <a:lstStyle/>
        <a:p>
          <a:pPr rtl="0"/>
          <a:r>
            <a:rPr lang="zh-CN" dirty="0"/>
            <a:t>进入沉淀池的处理水要保持一定浓度的溶解氧，减少停留时间，防止产生厌氧状态和污泥释放磷的现象出现，但溶解氧浓度也不宜过高，以防循环混合液对缺氧反应器的干扰。</a:t>
          </a:r>
        </a:p>
      </dgm:t>
    </dgm:pt>
    <dgm:pt modelId="{75C5341C-49D6-444B-8020-E877EC915C9F}" type="parTrans" cxnId="{B09A0BD4-A0B8-46A8-9EE1-424DC46BE44B}">
      <dgm:prSet/>
      <dgm:spPr/>
      <dgm:t>
        <a:bodyPr/>
        <a:lstStyle/>
        <a:p>
          <a:endParaRPr lang="zh-CN" altLang="en-US"/>
        </a:p>
      </dgm:t>
    </dgm:pt>
    <dgm:pt modelId="{3D3E713B-68CB-4599-BB30-49D5F0B5AF02}" type="sibTrans" cxnId="{B09A0BD4-A0B8-46A8-9EE1-424DC46BE44B}">
      <dgm:prSet/>
      <dgm:spPr/>
      <dgm:t>
        <a:bodyPr/>
        <a:lstStyle/>
        <a:p>
          <a:endParaRPr lang="zh-CN" altLang="en-US"/>
        </a:p>
      </dgm:t>
    </dgm:pt>
    <dgm:pt modelId="{9361BCE7-9DD1-4C83-85B3-C42D8DD48E2F}" type="pres">
      <dgm:prSet presAssocID="{B61DA860-B11D-4FA5-A9D0-80D0AA266940}" presName="linear" presStyleCnt="0">
        <dgm:presLayoutVars>
          <dgm:animLvl val="lvl"/>
          <dgm:resizeHandles val="exact"/>
        </dgm:presLayoutVars>
      </dgm:prSet>
      <dgm:spPr/>
    </dgm:pt>
    <dgm:pt modelId="{15A0F1C1-7EB1-4E4B-A0C9-A01CF052AED1}" type="pres">
      <dgm:prSet presAssocID="{D599C717-62BD-4BB8-8DBA-8344858B7991}" presName="parentText" presStyleLbl="node1" presStyleIdx="0" presStyleCnt="3">
        <dgm:presLayoutVars>
          <dgm:chMax val="0"/>
          <dgm:bulletEnabled val="1"/>
        </dgm:presLayoutVars>
      </dgm:prSet>
      <dgm:spPr/>
    </dgm:pt>
    <dgm:pt modelId="{CDDA2432-6B63-4E03-8120-F8A793EA59D1}" type="pres">
      <dgm:prSet presAssocID="{95D4800F-1D3D-4B90-A4A0-B74E0EDC34C8}" presName="spacer" presStyleCnt="0"/>
      <dgm:spPr/>
    </dgm:pt>
    <dgm:pt modelId="{5A4D2B7F-EA7C-4330-BFB0-5719EA6E9512}" type="pres">
      <dgm:prSet presAssocID="{0BC64789-8D04-4745-8242-029C1A5E88A1}" presName="parentText" presStyleLbl="node1" presStyleIdx="1" presStyleCnt="3">
        <dgm:presLayoutVars>
          <dgm:chMax val="0"/>
          <dgm:bulletEnabled val="1"/>
        </dgm:presLayoutVars>
      </dgm:prSet>
      <dgm:spPr/>
    </dgm:pt>
    <dgm:pt modelId="{55964478-C23D-49AB-A640-9CFCBB732243}" type="pres">
      <dgm:prSet presAssocID="{760A7E7A-A2AF-4930-997F-973F50023239}" presName="spacer" presStyleCnt="0"/>
      <dgm:spPr/>
    </dgm:pt>
    <dgm:pt modelId="{ADB9BE58-C043-4AF0-932C-3BC8380FD0AF}" type="pres">
      <dgm:prSet presAssocID="{AB67BB97-6970-4436-BF45-72EA88E68552}" presName="parentText" presStyleLbl="node1" presStyleIdx="2" presStyleCnt="3">
        <dgm:presLayoutVars>
          <dgm:chMax val="0"/>
          <dgm:bulletEnabled val="1"/>
        </dgm:presLayoutVars>
      </dgm:prSet>
      <dgm:spPr/>
    </dgm:pt>
  </dgm:ptLst>
  <dgm:cxnLst>
    <dgm:cxn modelId="{A27F101B-0842-4191-9122-F0273F299EFB}" type="presOf" srcId="{0BC64789-8D04-4745-8242-029C1A5E88A1}" destId="{5A4D2B7F-EA7C-4330-BFB0-5719EA6E9512}" srcOrd="0" destOrd="0" presId="urn:microsoft.com/office/officeart/2005/8/layout/vList2"/>
    <dgm:cxn modelId="{93023525-114F-43D2-8515-0F6177155AFF}" srcId="{B61DA860-B11D-4FA5-A9D0-80D0AA266940}" destId="{D599C717-62BD-4BB8-8DBA-8344858B7991}" srcOrd="0" destOrd="0" parTransId="{081E9823-0F99-4EBF-922B-147CC71730EF}" sibTransId="{95D4800F-1D3D-4B90-A4A0-B74E0EDC34C8}"/>
    <dgm:cxn modelId="{8F2A6250-2678-46FF-9DEE-544EDDCAD182}" srcId="{B61DA860-B11D-4FA5-A9D0-80D0AA266940}" destId="{0BC64789-8D04-4745-8242-029C1A5E88A1}" srcOrd="1" destOrd="0" parTransId="{91869489-AFD2-489F-8CCC-895A053A264C}" sibTransId="{760A7E7A-A2AF-4930-997F-973F50023239}"/>
    <dgm:cxn modelId="{DDCAE794-5E27-4167-9A0D-6FD78477EC08}" type="presOf" srcId="{D599C717-62BD-4BB8-8DBA-8344858B7991}" destId="{15A0F1C1-7EB1-4E4B-A0C9-A01CF052AED1}" srcOrd="0" destOrd="0" presId="urn:microsoft.com/office/officeart/2005/8/layout/vList2"/>
    <dgm:cxn modelId="{C250E0B2-8DFB-4E3F-9383-F887ADE9B17F}" type="presOf" srcId="{B61DA860-B11D-4FA5-A9D0-80D0AA266940}" destId="{9361BCE7-9DD1-4C83-85B3-C42D8DD48E2F}" srcOrd="0" destOrd="0" presId="urn:microsoft.com/office/officeart/2005/8/layout/vList2"/>
    <dgm:cxn modelId="{B09A0BD4-A0B8-46A8-9EE1-424DC46BE44B}" srcId="{B61DA860-B11D-4FA5-A9D0-80D0AA266940}" destId="{AB67BB97-6970-4436-BF45-72EA88E68552}" srcOrd="2" destOrd="0" parTransId="{75C5341C-49D6-444B-8020-E877EC915C9F}" sibTransId="{3D3E713B-68CB-4599-BB30-49D5F0B5AF02}"/>
    <dgm:cxn modelId="{7BAFFEE3-A04D-4952-874F-6238EC60F176}" type="presOf" srcId="{AB67BB97-6970-4436-BF45-72EA88E68552}" destId="{ADB9BE58-C043-4AF0-932C-3BC8380FD0AF}" srcOrd="0" destOrd="0" presId="urn:microsoft.com/office/officeart/2005/8/layout/vList2"/>
    <dgm:cxn modelId="{04B5912F-A613-4FD7-82BC-79D7BA9A9CE5}" type="presParOf" srcId="{9361BCE7-9DD1-4C83-85B3-C42D8DD48E2F}" destId="{15A0F1C1-7EB1-4E4B-A0C9-A01CF052AED1}" srcOrd="0" destOrd="0" presId="urn:microsoft.com/office/officeart/2005/8/layout/vList2"/>
    <dgm:cxn modelId="{DDF8B969-48BB-4B30-840F-2A513FA8F4C5}" type="presParOf" srcId="{9361BCE7-9DD1-4C83-85B3-C42D8DD48E2F}" destId="{CDDA2432-6B63-4E03-8120-F8A793EA59D1}" srcOrd="1" destOrd="0" presId="urn:microsoft.com/office/officeart/2005/8/layout/vList2"/>
    <dgm:cxn modelId="{34C87751-A5F6-479A-870A-5950A17EF5B6}" type="presParOf" srcId="{9361BCE7-9DD1-4C83-85B3-C42D8DD48E2F}" destId="{5A4D2B7F-EA7C-4330-BFB0-5719EA6E9512}" srcOrd="2" destOrd="0" presId="urn:microsoft.com/office/officeart/2005/8/layout/vList2"/>
    <dgm:cxn modelId="{DDEEA44D-9F48-4CE0-BFEB-5AC2178CBE7C}" type="presParOf" srcId="{9361BCE7-9DD1-4C83-85B3-C42D8DD48E2F}" destId="{55964478-C23D-49AB-A640-9CFCBB732243}" srcOrd="3" destOrd="0" presId="urn:microsoft.com/office/officeart/2005/8/layout/vList2"/>
    <dgm:cxn modelId="{74CAF820-8F92-4289-91CA-C56A4DBAA2BB}" type="presParOf" srcId="{9361BCE7-9DD1-4C83-85B3-C42D8DD48E2F}" destId="{ADB9BE58-C043-4AF0-932C-3BC8380FD0A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5506E9-FA96-4CD2-9F13-7E5CF8A81028}" type="doc">
      <dgm:prSet loTypeId="urn:microsoft.com/office/officeart/2005/8/layout/hierarchy4" loCatId="list" qsTypeId="urn:microsoft.com/office/officeart/2005/8/quickstyle/simple4" qsCatId="simple" csTypeId="urn:microsoft.com/office/officeart/2005/8/colors/accent1_2" csCatId="accent1"/>
      <dgm:spPr/>
      <dgm:t>
        <a:bodyPr/>
        <a:lstStyle/>
        <a:p>
          <a:endParaRPr lang="zh-CN" altLang="en-US"/>
        </a:p>
      </dgm:t>
    </dgm:pt>
    <dgm:pt modelId="{C337B23C-929C-479D-8A24-7713FC992E37}">
      <dgm:prSet/>
      <dgm:spPr/>
      <dgm:t>
        <a:bodyPr/>
        <a:lstStyle/>
        <a:p>
          <a:pPr rtl="0"/>
          <a:r>
            <a:rPr lang="zh-CN" dirty="0"/>
            <a:t>在生活污水中，溶解性有机物的主要成分是</a:t>
          </a:r>
          <a:r>
            <a:rPr lang="zh-CN" dirty="0">
              <a:solidFill>
                <a:srgbClr val="0BF57A"/>
              </a:solidFill>
            </a:rPr>
            <a:t>蛋白质</a:t>
          </a:r>
          <a:r>
            <a:rPr lang="zh-CN" dirty="0"/>
            <a:t>、</a:t>
          </a:r>
          <a:r>
            <a:rPr lang="zh-CN" dirty="0">
              <a:solidFill>
                <a:srgbClr val="0BF57A"/>
              </a:solidFill>
            </a:rPr>
            <a:t>碳水化合物</a:t>
          </a:r>
          <a:r>
            <a:rPr lang="zh-CN" dirty="0"/>
            <a:t>和</a:t>
          </a:r>
          <a:r>
            <a:rPr lang="zh-CN" dirty="0">
              <a:solidFill>
                <a:srgbClr val="0BF57A"/>
              </a:solidFill>
            </a:rPr>
            <a:t>阴离子表面活性剂</a:t>
          </a:r>
          <a:r>
            <a:rPr lang="zh-CN" dirty="0"/>
            <a:t>；</a:t>
          </a:r>
        </a:p>
      </dgm:t>
    </dgm:pt>
    <dgm:pt modelId="{CA110468-951A-4B2E-AA31-61873D5ED944}" type="parTrans" cxnId="{4583ABB5-FD16-4355-A9C9-B1C2CB17B7AE}">
      <dgm:prSet/>
      <dgm:spPr/>
      <dgm:t>
        <a:bodyPr/>
        <a:lstStyle/>
        <a:p>
          <a:endParaRPr lang="zh-CN" altLang="en-US"/>
        </a:p>
      </dgm:t>
    </dgm:pt>
    <dgm:pt modelId="{98D21040-92C5-4DBA-B509-1490F99BA25D}" type="sibTrans" cxnId="{4583ABB5-FD16-4355-A9C9-B1C2CB17B7AE}">
      <dgm:prSet/>
      <dgm:spPr/>
      <dgm:t>
        <a:bodyPr/>
        <a:lstStyle/>
        <a:p>
          <a:endParaRPr lang="zh-CN" altLang="en-US"/>
        </a:p>
      </dgm:t>
    </dgm:pt>
    <dgm:pt modelId="{C5F7EC6A-DBA5-47F4-9910-922CFD56071E}">
      <dgm:prSet/>
      <dgm:spPr/>
      <dgm:t>
        <a:bodyPr/>
        <a:lstStyle/>
        <a:p>
          <a:pPr rtl="0"/>
          <a:r>
            <a:rPr lang="zh-CN" dirty="0"/>
            <a:t>二级出水中的溶解性有机物多是</a:t>
          </a:r>
          <a:r>
            <a:rPr lang="zh-CN" dirty="0">
              <a:solidFill>
                <a:srgbClr val="0BF57A"/>
              </a:solidFill>
            </a:rPr>
            <a:t>丹宁</a:t>
          </a:r>
          <a:r>
            <a:rPr lang="zh-CN" dirty="0"/>
            <a:t>、</a:t>
          </a:r>
          <a:r>
            <a:rPr lang="zh-CN" dirty="0">
              <a:solidFill>
                <a:srgbClr val="0BF57A"/>
              </a:solidFill>
            </a:rPr>
            <a:t>木质素</a:t>
          </a:r>
          <a:r>
            <a:rPr lang="zh-CN" dirty="0"/>
            <a:t>、</a:t>
          </a:r>
          <a:r>
            <a:rPr lang="zh-CN" dirty="0">
              <a:solidFill>
                <a:srgbClr val="0BF57A"/>
              </a:solidFill>
            </a:rPr>
            <a:t>黑腐酸</a:t>
          </a:r>
          <a:r>
            <a:rPr lang="zh-CN" dirty="0"/>
            <a:t>等难降解的有机物。</a:t>
          </a:r>
        </a:p>
      </dgm:t>
    </dgm:pt>
    <dgm:pt modelId="{92D73456-11B6-40E1-8690-32E6BE195CE6}" type="parTrans" cxnId="{BDF28100-6411-4D76-9FC6-EF90B4D018BC}">
      <dgm:prSet/>
      <dgm:spPr/>
      <dgm:t>
        <a:bodyPr/>
        <a:lstStyle/>
        <a:p>
          <a:endParaRPr lang="zh-CN" altLang="en-US"/>
        </a:p>
      </dgm:t>
    </dgm:pt>
    <dgm:pt modelId="{B783FB48-F25A-415C-B2C0-5CE08E77A1C2}" type="sibTrans" cxnId="{BDF28100-6411-4D76-9FC6-EF90B4D018BC}">
      <dgm:prSet/>
      <dgm:spPr/>
      <dgm:t>
        <a:bodyPr/>
        <a:lstStyle/>
        <a:p>
          <a:endParaRPr lang="zh-CN" altLang="en-US"/>
        </a:p>
      </dgm:t>
    </dgm:pt>
    <dgm:pt modelId="{6B93AEF7-A18C-46B1-87D0-A0A716171E34}" type="pres">
      <dgm:prSet presAssocID="{B75506E9-FA96-4CD2-9F13-7E5CF8A81028}" presName="Name0" presStyleCnt="0">
        <dgm:presLayoutVars>
          <dgm:chPref val="1"/>
          <dgm:dir/>
          <dgm:animOne val="branch"/>
          <dgm:animLvl val="lvl"/>
          <dgm:resizeHandles/>
        </dgm:presLayoutVars>
      </dgm:prSet>
      <dgm:spPr/>
    </dgm:pt>
    <dgm:pt modelId="{31B7FFD8-6E2C-4602-9204-530A7F1135A4}" type="pres">
      <dgm:prSet presAssocID="{C337B23C-929C-479D-8A24-7713FC992E37}" presName="vertOne" presStyleCnt="0"/>
      <dgm:spPr/>
    </dgm:pt>
    <dgm:pt modelId="{C6337B27-DD92-4AAB-A6BD-F81E88509BFF}" type="pres">
      <dgm:prSet presAssocID="{C337B23C-929C-479D-8A24-7713FC992E37}" presName="txOne" presStyleLbl="node0" presStyleIdx="0" presStyleCnt="2">
        <dgm:presLayoutVars>
          <dgm:chPref val="3"/>
        </dgm:presLayoutVars>
      </dgm:prSet>
      <dgm:spPr/>
    </dgm:pt>
    <dgm:pt modelId="{8BC71932-0B2B-4AAF-9156-63A2CB2A1081}" type="pres">
      <dgm:prSet presAssocID="{C337B23C-929C-479D-8A24-7713FC992E37}" presName="horzOne" presStyleCnt="0"/>
      <dgm:spPr/>
    </dgm:pt>
    <dgm:pt modelId="{927B95D5-67DD-4C56-90D4-7864629445C2}" type="pres">
      <dgm:prSet presAssocID="{98D21040-92C5-4DBA-B509-1490F99BA25D}" presName="sibSpaceOne" presStyleCnt="0"/>
      <dgm:spPr/>
    </dgm:pt>
    <dgm:pt modelId="{C501C79E-CA7E-458D-954A-CDF5456BCCFA}" type="pres">
      <dgm:prSet presAssocID="{C5F7EC6A-DBA5-47F4-9910-922CFD56071E}" presName="vertOne" presStyleCnt="0"/>
      <dgm:spPr/>
    </dgm:pt>
    <dgm:pt modelId="{32C66297-35C7-4A01-852C-726E4217DAB9}" type="pres">
      <dgm:prSet presAssocID="{C5F7EC6A-DBA5-47F4-9910-922CFD56071E}" presName="txOne" presStyleLbl="node0" presStyleIdx="1" presStyleCnt="2">
        <dgm:presLayoutVars>
          <dgm:chPref val="3"/>
        </dgm:presLayoutVars>
      </dgm:prSet>
      <dgm:spPr/>
    </dgm:pt>
    <dgm:pt modelId="{9D6F98A1-5A00-498E-ABD6-F752E1718AB1}" type="pres">
      <dgm:prSet presAssocID="{C5F7EC6A-DBA5-47F4-9910-922CFD56071E}" presName="horzOne" presStyleCnt="0"/>
      <dgm:spPr/>
    </dgm:pt>
  </dgm:ptLst>
  <dgm:cxnLst>
    <dgm:cxn modelId="{BDF28100-6411-4D76-9FC6-EF90B4D018BC}" srcId="{B75506E9-FA96-4CD2-9F13-7E5CF8A81028}" destId="{C5F7EC6A-DBA5-47F4-9910-922CFD56071E}" srcOrd="1" destOrd="0" parTransId="{92D73456-11B6-40E1-8690-32E6BE195CE6}" sibTransId="{B783FB48-F25A-415C-B2C0-5CE08E77A1C2}"/>
    <dgm:cxn modelId="{D99B4020-E998-4308-9D08-DE251E30A4D8}" type="presOf" srcId="{B75506E9-FA96-4CD2-9F13-7E5CF8A81028}" destId="{6B93AEF7-A18C-46B1-87D0-A0A716171E34}" srcOrd="0" destOrd="0" presId="urn:microsoft.com/office/officeart/2005/8/layout/hierarchy4"/>
    <dgm:cxn modelId="{1E84236E-EFD5-4214-8BCD-DFA21ECCBBEF}" type="presOf" srcId="{C337B23C-929C-479D-8A24-7713FC992E37}" destId="{C6337B27-DD92-4AAB-A6BD-F81E88509BFF}" srcOrd="0" destOrd="0" presId="urn:microsoft.com/office/officeart/2005/8/layout/hierarchy4"/>
    <dgm:cxn modelId="{45E65086-9D4F-4EEF-88FC-5079F03B339E}" type="presOf" srcId="{C5F7EC6A-DBA5-47F4-9910-922CFD56071E}" destId="{32C66297-35C7-4A01-852C-726E4217DAB9}" srcOrd="0" destOrd="0" presId="urn:microsoft.com/office/officeart/2005/8/layout/hierarchy4"/>
    <dgm:cxn modelId="{4583ABB5-FD16-4355-A9C9-B1C2CB17B7AE}" srcId="{B75506E9-FA96-4CD2-9F13-7E5CF8A81028}" destId="{C337B23C-929C-479D-8A24-7713FC992E37}" srcOrd="0" destOrd="0" parTransId="{CA110468-951A-4B2E-AA31-61873D5ED944}" sibTransId="{98D21040-92C5-4DBA-B509-1490F99BA25D}"/>
    <dgm:cxn modelId="{0B1D0AFC-D3EF-44F5-9634-F531C85FC9F9}" type="presParOf" srcId="{6B93AEF7-A18C-46B1-87D0-A0A716171E34}" destId="{31B7FFD8-6E2C-4602-9204-530A7F1135A4}" srcOrd="0" destOrd="0" presId="urn:microsoft.com/office/officeart/2005/8/layout/hierarchy4"/>
    <dgm:cxn modelId="{4373485D-5E7B-4F58-ABE7-CB58CE96C178}" type="presParOf" srcId="{31B7FFD8-6E2C-4602-9204-530A7F1135A4}" destId="{C6337B27-DD92-4AAB-A6BD-F81E88509BFF}" srcOrd="0" destOrd="0" presId="urn:microsoft.com/office/officeart/2005/8/layout/hierarchy4"/>
    <dgm:cxn modelId="{DDA632AD-C31F-4C7F-A143-E781B1F750C5}" type="presParOf" srcId="{31B7FFD8-6E2C-4602-9204-530A7F1135A4}" destId="{8BC71932-0B2B-4AAF-9156-63A2CB2A1081}" srcOrd="1" destOrd="0" presId="urn:microsoft.com/office/officeart/2005/8/layout/hierarchy4"/>
    <dgm:cxn modelId="{7B3CAD6A-E65B-48A9-9941-C47B4279BD5B}" type="presParOf" srcId="{6B93AEF7-A18C-46B1-87D0-A0A716171E34}" destId="{927B95D5-67DD-4C56-90D4-7864629445C2}" srcOrd="1" destOrd="0" presId="urn:microsoft.com/office/officeart/2005/8/layout/hierarchy4"/>
    <dgm:cxn modelId="{8BA700CB-F3EB-4AE0-96BC-48E675B1E174}" type="presParOf" srcId="{6B93AEF7-A18C-46B1-87D0-A0A716171E34}" destId="{C501C79E-CA7E-458D-954A-CDF5456BCCFA}" srcOrd="2" destOrd="0" presId="urn:microsoft.com/office/officeart/2005/8/layout/hierarchy4"/>
    <dgm:cxn modelId="{C274C9AE-0593-4498-A22E-19948AE2F130}" type="presParOf" srcId="{C501C79E-CA7E-458D-954A-CDF5456BCCFA}" destId="{32C66297-35C7-4A01-852C-726E4217DAB9}" srcOrd="0" destOrd="0" presId="urn:microsoft.com/office/officeart/2005/8/layout/hierarchy4"/>
    <dgm:cxn modelId="{ABA17B54-9EA3-4F39-8BF4-1C84C055DD61}" type="presParOf" srcId="{C501C79E-CA7E-458D-954A-CDF5456BCCFA}" destId="{9D6F98A1-5A00-498E-ABD6-F752E1718AB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DA1970-A562-4293-9B78-54AFBC8178D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86A4F332-66F4-488C-8A04-10421625CF9B}">
      <dgm:prSet/>
      <dgm:spPr/>
      <dgm:t>
        <a:bodyPr/>
        <a:lstStyle/>
        <a:p>
          <a:pPr rtl="0"/>
          <a:r>
            <a:rPr lang="zh-CN" dirty="0"/>
            <a:t>在活性炭的表面布满微细的小孔，根据微细小孔的大小，可分为</a:t>
          </a:r>
          <a:r>
            <a:rPr lang="zh-CN" dirty="0">
              <a:solidFill>
                <a:srgbClr val="0BF57A"/>
              </a:solidFill>
            </a:rPr>
            <a:t>小孔</a:t>
          </a:r>
          <a:r>
            <a:rPr lang="zh-CN" dirty="0"/>
            <a:t>（半径</a:t>
          </a:r>
          <a:r>
            <a:rPr lang="en-US" dirty="0"/>
            <a:t>&lt;2 nm</a:t>
          </a:r>
          <a:r>
            <a:rPr lang="zh-CN" dirty="0"/>
            <a:t>）、</a:t>
          </a:r>
          <a:r>
            <a:rPr lang="zh-CN" dirty="0">
              <a:solidFill>
                <a:srgbClr val="0BF57A"/>
              </a:solidFill>
            </a:rPr>
            <a:t>大孔</a:t>
          </a:r>
          <a:r>
            <a:rPr lang="zh-CN" dirty="0"/>
            <a:t>（半径</a:t>
          </a:r>
          <a:r>
            <a:rPr lang="en-US" dirty="0"/>
            <a:t>=100</a:t>
          </a:r>
          <a:r>
            <a:rPr lang="zh-CN" dirty="0"/>
            <a:t>～</a:t>
          </a:r>
          <a:r>
            <a:rPr lang="en-US" dirty="0"/>
            <a:t>1000 nm</a:t>
          </a:r>
          <a:r>
            <a:rPr lang="zh-CN" dirty="0"/>
            <a:t>）、</a:t>
          </a:r>
          <a:r>
            <a:rPr lang="zh-CN" dirty="0">
              <a:solidFill>
                <a:srgbClr val="0BF57A"/>
              </a:solidFill>
            </a:rPr>
            <a:t>过渡孔</a:t>
          </a:r>
          <a:r>
            <a:rPr lang="zh-CN" dirty="0"/>
            <a:t>（半径</a:t>
          </a:r>
          <a:r>
            <a:rPr lang="en-US" dirty="0"/>
            <a:t>=2</a:t>
          </a:r>
          <a:r>
            <a:rPr lang="zh-CN" dirty="0"/>
            <a:t>～</a:t>
          </a:r>
          <a:r>
            <a:rPr lang="en-US" dirty="0"/>
            <a:t>100 nm</a:t>
          </a:r>
          <a:r>
            <a:rPr lang="zh-CN" dirty="0"/>
            <a:t>）；</a:t>
          </a:r>
        </a:p>
      </dgm:t>
    </dgm:pt>
    <dgm:pt modelId="{7F03C0B3-810D-417B-89A2-70AB820429CA}" type="parTrans" cxnId="{C17E3B83-02C5-4397-8727-CA87425233D6}">
      <dgm:prSet/>
      <dgm:spPr/>
      <dgm:t>
        <a:bodyPr/>
        <a:lstStyle/>
        <a:p>
          <a:endParaRPr lang="zh-CN" altLang="en-US"/>
        </a:p>
      </dgm:t>
    </dgm:pt>
    <dgm:pt modelId="{40A18884-4228-4C39-9BCF-0AFFA3ED7B54}" type="sibTrans" cxnId="{C17E3B83-02C5-4397-8727-CA87425233D6}">
      <dgm:prSet/>
      <dgm:spPr/>
      <dgm:t>
        <a:bodyPr/>
        <a:lstStyle/>
        <a:p>
          <a:endParaRPr lang="zh-CN" altLang="en-US"/>
        </a:p>
      </dgm:t>
    </dgm:pt>
    <dgm:pt modelId="{0F6E54A7-9BEA-4E76-8F22-008743303153}">
      <dgm:prSet/>
      <dgm:spPr/>
      <dgm:t>
        <a:bodyPr/>
        <a:lstStyle/>
        <a:p>
          <a:pPr rtl="0"/>
          <a:r>
            <a:rPr lang="zh-CN" dirty="0">
              <a:solidFill>
                <a:srgbClr val="0000FF"/>
              </a:solidFill>
            </a:rPr>
            <a:t>使活性炭具有吸附功能的是小孔（微孔）；</a:t>
          </a:r>
        </a:p>
      </dgm:t>
    </dgm:pt>
    <dgm:pt modelId="{ED9F7560-B7A4-4359-9F79-84A89910EE86}" type="parTrans" cxnId="{1F22D51F-1FFC-4A0D-A1AE-00FD46CFDA92}">
      <dgm:prSet/>
      <dgm:spPr/>
      <dgm:t>
        <a:bodyPr/>
        <a:lstStyle/>
        <a:p>
          <a:endParaRPr lang="zh-CN" altLang="en-US"/>
        </a:p>
      </dgm:t>
    </dgm:pt>
    <dgm:pt modelId="{EC225B08-9717-4F2B-96DC-7330E004EFFF}" type="sibTrans" cxnId="{1F22D51F-1FFC-4A0D-A1AE-00FD46CFDA92}">
      <dgm:prSet/>
      <dgm:spPr/>
      <dgm:t>
        <a:bodyPr/>
        <a:lstStyle/>
        <a:p>
          <a:endParaRPr lang="zh-CN" altLang="en-US"/>
        </a:p>
      </dgm:t>
    </dgm:pt>
    <dgm:pt modelId="{B85A263E-D6C4-4F38-8F25-9BEA1C28303C}">
      <dgm:prSet/>
      <dgm:spPr/>
      <dgm:t>
        <a:bodyPr/>
        <a:lstStyle/>
        <a:p>
          <a:pPr rtl="0"/>
          <a:r>
            <a:rPr lang="zh-CN" dirty="0">
              <a:solidFill>
                <a:srgbClr val="0000FF"/>
              </a:solidFill>
            </a:rPr>
            <a:t>大孔（巨孔）的作用是将溶液导入，使其进入小孔的吸附功能区。</a:t>
          </a:r>
        </a:p>
      </dgm:t>
    </dgm:pt>
    <dgm:pt modelId="{CC600E68-6F2D-43B5-8BB3-4C1648C323C8}" type="parTrans" cxnId="{146EC166-659A-4F78-8229-19BBB629358F}">
      <dgm:prSet/>
      <dgm:spPr/>
      <dgm:t>
        <a:bodyPr/>
        <a:lstStyle/>
        <a:p>
          <a:endParaRPr lang="zh-CN" altLang="en-US"/>
        </a:p>
      </dgm:t>
    </dgm:pt>
    <dgm:pt modelId="{B048AC01-8751-42C9-9CB4-A749186DC3F6}" type="sibTrans" cxnId="{146EC166-659A-4F78-8229-19BBB629358F}">
      <dgm:prSet/>
      <dgm:spPr/>
      <dgm:t>
        <a:bodyPr/>
        <a:lstStyle/>
        <a:p>
          <a:endParaRPr lang="zh-CN" altLang="en-US"/>
        </a:p>
      </dgm:t>
    </dgm:pt>
    <dgm:pt modelId="{DDA77C5F-01D3-4980-AD0B-DA33DF2ABA47}" type="pres">
      <dgm:prSet presAssocID="{E2DA1970-A562-4293-9B78-54AFBC8178D4}" presName="linear" presStyleCnt="0">
        <dgm:presLayoutVars>
          <dgm:animLvl val="lvl"/>
          <dgm:resizeHandles val="exact"/>
        </dgm:presLayoutVars>
      </dgm:prSet>
      <dgm:spPr/>
    </dgm:pt>
    <dgm:pt modelId="{12E284EF-4476-48A3-B1CE-0B78F3FFA9B5}" type="pres">
      <dgm:prSet presAssocID="{86A4F332-66F4-488C-8A04-10421625CF9B}" presName="parentText" presStyleLbl="node1" presStyleIdx="0" presStyleCnt="3">
        <dgm:presLayoutVars>
          <dgm:chMax val="0"/>
          <dgm:bulletEnabled val="1"/>
        </dgm:presLayoutVars>
      </dgm:prSet>
      <dgm:spPr/>
    </dgm:pt>
    <dgm:pt modelId="{064ED2FB-D712-4EFD-978A-32A96DB80A19}" type="pres">
      <dgm:prSet presAssocID="{40A18884-4228-4C39-9BCF-0AFFA3ED7B54}" presName="spacer" presStyleCnt="0"/>
      <dgm:spPr/>
    </dgm:pt>
    <dgm:pt modelId="{DAC943ED-5B3D-4A2E-9C75-7549D2D401B3}" type="pres">
      <dgm:prSet presAssocID="{0F6E54A7-9BEA-4E76-8F22-008743303153}" presName="parentText" presStyleLbl="node1" presStyleIdx="1" presStyleCnt="3">
        <dgm:presLayoutVars>
          <dgm:chMax val="0"/>
          <dgm:bulletEnabled val="1"/>
        </dgm:presLayoutVars>
      </dgm:prSet>
      <dgm:spPr/>
    </dgm:pt>
    <dgm:pt modelId="{0CB9D622-118C-40DD-A962-704BBA466912}" type="pres">
      <dgm:prSet presAssocID="{EC225B08-9717-4F2B-96DC-7330E004EFFF}" presName="spacer" presStyleCnt="0"/>
      <dgm:spPr/>
    </dgm:pt>
    <dgm:pt modelId="{D13E0B2B-4F0C-4B40-9EA1-8732B62D9202}" type="pres">
      <dgm:prSet presAssocID="{B85A263E-D6C4-4F38-8F25-9BEA1C28303C}" presName="parentText" presStyleLbl="node1" presStyleIdx="2" presStyleCnt="3">
        <dgm:presLayoutVars>
          <dgm:chMax val="0"/>
          <dgm:bulletEnabled val="1"/>
        </dgm:presLayoutVars>
      </dgm:prSet>
      <dgm:spPr/>
    </dgm:pt>
  </dgm:ptLst>
  <dgm:cxnLst>
    <dgm:cxn modelId="{1F22D51F-1FFC-4A0D-A1AE-00FD46CFDA92}" srcId="{E2DA1970-A562-4293-9B78-54AFBC8178D4}" destId="{0F6E54A7-9BEA-4E76-8F22-008743303153}" srcOrd="1" destOrd="0" parTransId="{ED9F7560-B7A4-4359-9F79-84A89910EE86}" sibTransId="{EC225B08-9717-4F2B-96DC-7330E004EFFF}"/>
    <dgm:cxn modelId="{D6A00924-7F69-46CE-A920-2B28AECEA5BA}" type="presOf" srcId="{0F6E54A7-9BEA-4E76-8F22-008743303153}" destId="{DAC943ED-5B3D-4A2E-9C75-7549D2D401B3}" srcOrd="0" destOrd="0" presId="urn:microsoft.com/office/officeart/2005/8/layout/vList2"/>
    <dgm:cxn modelId="{803F203D-CF2B-4BA4-836F-AFBBBDD96769}" type="presOf" srcId="{E2DA1970-A562-4293-9B78-54AFBC8178D4}" destId="{DDA77C5F-01D3-4980-AD0B-DA33DF2ABA47}" srcOrd="0" destOrd="0" presId="urn:microsoft.com/office/officeart/2005/8/layout/vList2"/>
    <dgm:cxn modelId="{146EC166-659A-4F78-8229-19BBB629358F}" srcId="{E2DA1970-A562-4293-9B78-54AFBC8178D4}" destId="{B85A263E-D6C4-4F38-8F25-9BEA1C28303C}" srcOrd="2" destOrd="0" parTransId="{CC600E68-6F2D-43B5-8BB3-4C1648C323C8}" sibTransId="{B048AC01-8751-42C9-9CB4-A749186DC3F6}"/>
    <dgm:cxn modelId="{C17E3B83-02C5-4397-8727-CA87425233D6}" srcId="{E2DA1970-A562-4293-9B78-54AFBC8178D4}" destId="{86A4F332-66F4-488C-8A04-10421625CF9B}" srcOrd="0" destOrd="0" parTransId="{7F03C0B3-810D-417B-89A2-70AB820429CA}" sibTransId="{40A18884-4228-4C39-9BCF-0AFFA3ED7B54}"/>
    <dgm:cxn modelId="{D1F2F391-27EA-4A19-9526-40823213E312}" type="presOf" srcId="{B85A263E-D6C4-4F38-8F25-9BEA1C28303C}" destId="{D13E0B2B-4F0C-4B40-9EA1-8732B62D9202}" srcOrd="0" destOrd="0" presId="urn:microsoft.com/office/officeart/2005/8/layout/vList2"/>
    <dgm:cxn modelId="{8A2E5CC6-C70A-4128-A735-1711DE6B1EB2}" type="presOf" srcId="{86A4F332-66F4-488C-8A04-10421625CF9B}" destId="{12E284EF-4476-48A3-B1CE-0B78F3FFA9B5}" srcOrd="0" destOrd="0" presId="urn:microsoft.com/office/officeart/2005/8/layout/vList2"/>
    <dgm:cxn modelId="{CAB3BCB4-3925-4367-8E13-7876B09B8B81}" type="presParOf" srcId="{DDA77C5F-01D3-4980-AD0B-DA33DF2ABA47}" destId="{12E284EF-4476-48A3-B1CE-0B78F3FFA9B5}" srcOrd="0" destOrd="0" presId="urn:microsoft.com/office/officeart/2005/8/layout/vList2"/>
    <dgm:cxn modelId="{47D5A96F-1411-47A9-BB20-3496732E0CA9}" type="presParOf" srcId="{DDA77C5F-01D3-4980-AD0B-DA33DF2ABA47}" destId="{064ED2FB-D712-4EFD-978A-32A96DB80A19}" srcOrd="1" destOrd="0" presId="urn:microsoft.com/office/officeart/2005/8/layout/vList2"/>
    <dgm:cxn modelId="{B0E5D5BB-C55C-4D46-8A05-2266CF897B07}" type="presParOf" srcId="{DDA77C5F-01D3-4980-AD0B-DA33DF2ABA47}" destId="{DAC943ED-5B3D-4A2E-9C75-7549D2D401B3}" srcOrd="2" destOrd="0" presId="urn:microsoft.com/office/officeart/2005/8/layout/vList2"/>
    <dgm:cxn modelId="{5816416F-3E9F-43F0-9DE7-CD59D5DAEEFF}" type="presParOf" srcId="{DDA77C5F-01D3-4980-AD0B-DA33DF2ABA47}" destId="{0CB9D622-118C-40DD-A962-704BBA466912}" srcOrd="3" destOrd="0" presId="urn:microsoft.com/office/officeart/2005/8/layout/vList2"/>
    <dgm:cxn modelId="{CCEE2A1F-46B2-43C1-8A1E-3BC1F4D5412F}" type="presParOf" srcId="{DDA77C5F-01D3-4980-AD0B-DA33DF2ABA47}" destId="{D13E0B2B-4F0C-4B40-9EA1-8732B62D920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B580039-7442-42FB-AE99-C78364616A1F}"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84C86036-22C8-4EE2-B98B-3D5CA2E89682}">
      <dgm:prSet/>
      <dgm:spPr/>
      <dgm:t>
        <a:bodyPr/>
        <a:lstStyle/>
        <a:p>
          <a:pPr rtl="0"/>
          <a:r>
            <a:rPr lang="zh-CN" dirty="0"/>
            <a:t>活性炭吸附是以物理吸附为主（范德华力），但也有化学吸附的作用在内；</a:t>
          </a:r>
        </a:p>
      </dgm:t>
    </dgm:pt>
    <dgm:pt modelId="{F108BDE1-54EF-4C78-AA15-1AFED080E9F5}" type="parTrans" cxnId="{0984B0C2-99BD-44D2-A832-A3122DBAC8CF}">
      <dgm:prSet/>
      <dgm:spPr/>
      <dgm:t>
        <a:bodyPr/>
        <a:lstStyle/>
        <a:p>
          <a:endParaRPr lang="zh-CN" altLang="en-US"/>
        </a:p>
      </dgm:t>
    </dgm:pt>
    <dgm:pt modelId="{1AD1627D-5156-4BE9-A929-A4844F75C522}" type="sibTrans" cxnId="{0984B0C2-99BD-44D2-A832-A3122DBAC8CF}">
      <dgm:prSet/>
      <dgm:spPr/>
      <dgm:t>
        <a:bodyPr/>
        <a:lstStyle/>
        <a:p>
          <a:endParaRPr lang="zh-CN" altLang="en-US"/>
        </a:p>
      </dgm:t>
    </dgm:pt>
    <dgm:pt modelId="{FC9EF5E8-202A-4214-8C69-D21653CDF3C9}">
      <dgm:prSet/>
      <dgm:spPr/>
      <dgm:t>
        <a:bodyPr/>
        <a:lstStyle/>
        <a:p>
          <a:pPr rtl="0"/>
          <a:r>
            <a:rPr lang="zh-CN" dirty="0"/>
            <a:t>除溶解性有机物外，活性炭吸附还能够去除表面活性剂、色度、重金属和余氯等；</a:t>
          </a:r>
        </a:p>
      </dgm:t>
    </dgm:pt>
    <dgm:pt modelId="{0D2DEF30-1788-4C7E-864A-9CCCFE82A138}" type="parTrans" cxnId="{22D35A8B-630E-49FC-975C-7BF93C673940}">
      <dgm:prSet/>
      <dgm:spPr/>
      <dgm:t>
        <a:bodyPr/>
        <a:lstStyle/>
        <a:p>
          <a:endParaRPr lang="zh-CN" altLang="en-US"/>
        </a:p>
      </dgm:t>
    </dgm:pt>
    <dgm:pt modelId="{6656328F-8A67-40BA-BE72-171D5C622246}" type="sibTrans" cxnId="{22D35A8B-630E-49FC-975C-7BF93C673940}">
      <dgm:prSet/>
      <dgm:spPr/>
      <dgm:t>
        <a:bodyPr/>
        <a:lstStyle/>
        <a:p>
          <a:endParaRPr lang="zh-CN" altLang="en-US"/>
        </a:p>
      </dgm:t>
    </dgm:pt>
    <dgm:pt modelId="{D1C14BB0-9FE5-44AD-B914-B3F29C6275D1}">
      <dgm:prSet/>
      <dgm:spPr/>
      <dgm:t>
        <a:bodyPr/>
        <a:lstStyle/>
        <a:p>
          <a:pPr rtl="0"/>
          <a:r>
            <a:rPr lang="zh-CN" dirty="0">
              <a:solidFill>
                <a:srgbClr val="FFFF00"/>
              </a:solidFill>
            </a:rPr>
            <a:t>粒状活性炭（</a:t>
          </a:r>
          <a:r>
            <a:rPr lang="en-US" dirty="0">
              <a:solidFill>
                <a:srgbClr val="FFFF00"/>
              </a:solidFill>
            </a:rPr>
            <a:t>GAC</a:t>
          </a:r>
          <a:r>
            <a:rPr lang="zh-CN" dirty="0">
              <a:solidFill>
                <a:srgbClr val="FFFF00"/>
              </a:solidFill>
            </a:rPr>
            <a:t>）</a:t>
          </a:r>
          <a:r>
            <a:rPr lang="zh-CN" dirty="0"/>
            <a:t>：粒径介于</a:t>
          </a:r>
          <a:r>
            <a:rPr lang="en-US" dirty="0"/>
            <a:t>0.15</a:t>
          </a:r>
          <a:r>
            <a:rPr lang="zh-CN" dirty="0"/>
            <a:t>～</a:t>
          </a:r>
          <a:r>
            <a:rPr lang="en-US" dirty="0"/>
            <a:t>4.7 mm</a:t>
          </a:r>
          <a:r>
            <a:rPr lang="zh-CN" dirty="0"/>
            <a:t>；</a:t>
          </a:r>
        </a:p>
      </dgm:t>
    </dgm:pt>
    <dgm:pt modelId="{B4111F8C-5A65-4183-9353-D64A8AB651D9}" type="parTrans" cxnId="{3DA5241D-A6F4-4062-8552-A36C8EAE3F7E}">
      <dgm:prSet/>
      <dgm:spPr/>
      <dgm:t>
        <a:bodyPr/>
        <a:lstStyle/>
        <a:p>
          <a:endParaRPr lang="zh-CN" altLang="en-US"/>
        </a:p>
      </dgm:t>
    </dgm:pt>
    <dgm:pt modelId="{EDE670F2-EA88-422B-8DE5-D5105D4E9E40}" type="sibTrans" cxnId="{3DA5241D-A6F4-4062-8552-A36C8EAE3F7E}">
      <dgm:prSet/>
      <dgm:spPr/>
      <dgm:t>
        <a:bodyPr/>
        <a:lstStyle/>
        <a:p>
          <a:endParaRPr lang="zh-CN" altLang="en-US"/>
        </a:p>
      </dgm:t>
    </dgm:pt>
    <dgm:pt modelId="{87AAD2F4-558E-409E-94E2-7BEE7FA0BF77}">
      <dgm:prSet/>
      <dgm:spPr/>
      <dgm:t>
        <a:bodyPr/>
        <a:lstStyle/>
        <a:p>
          <a:pPr rtl="0"/>
          <a:r>
            <a:rPr lang="zh-CN" dirty="0">
              <a:solidFill>
                <a:srgbClr val="FFFF00"/>
              </a:solidFill>
            </a:rPr>
            <a:t>粉末活性炭（</a:t>
          </a:r>
          <a:r>
            <a:rPr lang="en-US" dirty="0">
              <a:solidFill>
                <a:srgbClr val="FFFF00"/>
              </a:solidFill>
            </a:rPr>
            <a:t>PAC</a:t>
          </a:r>
          <a:r>
            <a:rPr lang="zh-CN" dirty="0">
              <a:solidFill>
                <a:srgbClr val="FFFF00"/>
              </a:solidFill>
            </a:rPr>
            <a:t>）</a:t>
          </a:r>
          <a:r>
            <a:rPr lang="zh-CN" dirty="0"/>
            <a:t>：粒径为</a:t>
          </a:r>
          <a:r>
            <a:rPr lang="en-US" dirty="0"/>
            <a:t>0.074 mm</a:t>
          </a:r>
          <a:r>
            <a:rPr lang="zh-CN" dirty="0"/>
            <a:t>。</a:t>
          </a:r>
        </a:p>
      </dgm:t>
    </dgm:pt>
    <dgm:pt modelId="{C02C5CF9-D6A5-40C4-A59A-9B3ED398CD99}" type="parTrans" cxnId="{D9B9E671-3505-48D5-A4F0-5F3BE8719651}">
      <dgm:prSet/>
      <dgm:spPr/>
      <dgm:t>
        <a:bodyPr/>
        <a:lstStyle/>
        <a:p>
          <a:endParaRPr lang="zh-CN" altLang="en-US"/>
        </a:p>
      </dgm:t>
    </dgm:pt>
    <dgm:pt modelId="{7E35F393-FA89-487C-AEA8-0FC46A9B4D3D}" type="sibTrans" cxnId="{D9B9E671-3505-48D5-A4F0-5F3BE8719651}">
      <dgm:prSet/>
      <dgm:spPr/>
      <dgm:t>
        <a:bodyPr/>
        <a:lstStyle/>
        <a:p>
          <a:endParaRPr lang="zh-CN" altLang="en-US"/>
        </a:p>
      </dgm:t>
    </dgm:pt>
    <dgm:pt modelId="{B27F9F80-5D74-467E-B6E2-172654687065}" type="pres">
      <dgm:prSet presAssocID="{DB580039-7442-42FB-AE99-C78364616A1F}" presName="linear" presStyleCnt="0">
        <dgm:presLayoutVars>
          <dgm:animLvl val="lvl"/>
          <dgm:resizeHandles val="exact"/>
        </dgm:presLayoutVars>
      </dgm:prSet>
      <dgm:spPr/>
    </dgm:pt>
    <dgm:pt modelId="{C3C354B8-3035-4BE8-BCD8-DC7682B67717}" type="pres">
      <dgm:prSet presAssocID="{84C86036-22C8-4EE2-B98B-3D5CA2E89682}" presName="parentText" presStyleLbl="node1" presStyleIdx="0" presStyleCnt="4">
        <dgm:presLayoutVars>
          <dgm:chMax val="0"/>
          <dgm:bulletEnabled val="1"/>
        </dgm:presLayoutVars>
      </dgm:prSet>
      <dgm:spPr/>
    </dgm:pt>
    <dgm:pt modelId="{6A4DA233-3E70-4698-A8EF-4207F7857A54}" type="pres">
      <dgm:prSet presAssocID="{1AD1627D-5156-4BE9-A929-A4844F75C522}" presName="spacer" presStyleCnt="0"/>
      <dgm:spPr/>
    </dgm:pt>
    <dgm:pt modelId="{818EDA76-2931-436B-8E95-EF0ED816B51E}" type="pres">
      <dgm:prSet presAssocID="{FC9EF5E8-202A-4214-8C69-D21653CDF3C9}" presName="parentText" presStyleLbl="node1" presStyleIdx="1" presStyleCnt="4">
        <dgm:presLayoutVars>
          <dgm:chMax val="0"/>
          <dgm:bulletEnabled val="1"/>
        </dgm:presLayoutVars>
      </dgm:prSet>
      <dgm:spPr/>
    </dgm:pt>
    <dgm:pt modelId="{8BAEE3F7-B4B9-4590-B54E-B60F70FED37F}" type="pres">
      <dgm:prSet presAssocID="{6656328F-8A67-40BA-BE72-171D5C622246}" presName="spacer" presStyleCnt="0"/>
      <dgm:spPr/>
    </dgm:pt>
    <dgm:pt modelId="{9423A14A-A775-4504-BF33-6740475D8BAB}" type="pres">
      <dgm:prSet presAssocID="{D1C14BB0-9FE5-44AD-B914-B3F29C6275D1}" presName="parentText" presStyleLbl="node1" presStyleIdx="2" presStyleCnt="4">
        <dgm:presLayoutVars>
          <dgm:chMax val="0"/>
          <dgm:bulletEnabled val="1"/>
        </dgm:presLayoutVars>
      </dgm:prSet>
      <dgm:spPr/>
    </dgm:pt>
    <dgm:pt modelId="{3A018C83-0CD7-45D0-AB56-6F7C20B56071}" type="pres">
      <dgm:prSet presAssocID="{EDE670F2-EA88-422B-8DE5-D5105D4E9E40}" presName="spacer" presStyleCnt="0"/>
      <dgm:spPr/>
    </dgm:pt>
    <dgm:pt modelId="{DB01905E-4157-4C5A-90C9-145A4FD90E43}" type="pres">
      <dgm:prSet presAssocID="{87AAD2F4-558E-409E-94E2-7BEE7FA0BF77}" presName="parentText" presStyleLbl="node1" presStyleIdx="3" presStyleCnt="4">
        <dgm:presLayoutVars>
          <dgm:chMax val="0"/>
          <dgm:bulletEnabled val="1"/>
        </dgm:presLayoutVars>
      </dgm:prSet>
      <dgm:spPr/>
    </dgm:pt>
  </dgm:ptLst>
  <dgm:cxnLst>
    <dgm:cxn modelId="{00606A0C-BFD9-4A45-9569-1CF37BAE8523}" type="presOf" srcId="{FC9EF5E8-202A-4214-8C69-D21653CDF3C9}" destId="{818EDA76-2931-436B-8E95-EF0ED816B51E}" srcOrd="0" destOrd="0" presId="urn:microsoft.com/office/officeart/2005/8/layout/vList2"/>
    <dgm:cxn modelId="{3DA5241D-A6F4-4062-8552-A36C8EAE3F7E}" srcId="{DB580039-7442-42FB-AE99-C78364616A1F}" destId="{D1C14BB0-9FE5-44AD-B914-B3F29C6275D1}" srcOrd="2" destOrd="0" parTransId="{B4111F8C-5A65-4183-9353-D64A8AB651D9}" sibTransId="{EDE670F2-EA88-422B-8DE5-D5105D4E9E40}"/>
    <dgm:cxn modelId="{7C6E0D66-5207-47CD-BAAE-7CBD7E62D99A}" type="presOf" srcId="{87AAD2F4-558E-409E-94E2-7BEE7FA0BF77}" destId="{DB01905E-4157-4C5A-90C9-145A4FD90E43}" srcOrd="0" destOrd="0" presId="urn:microsoft.com/office/officeart/2005/8/layout/vList2"/>
    <dgm:cxn modelId="{D9B9E671-3505-48D5-A4F0-5F3BE8719651}" srcId="{DB580039-7442-42FB-AE99-C78364616A1F}" destId="{87AAD2F4-558E-409E-94E2-7BEE7FA0BF77}" srcOrd="3" destOrd="0" parTransId="{C02C5CF9-D6A5-40C4-A59A-9B3ED398CD99}" sibTransId="{7E35F393-FA89-487C-AEA8-0FC46A9B4D3D}"/>
    <dgm:cxn modelId="{8DCFCF87-76AD-4C11-8929-5C1C3D3583F0}" type="presOf" srcId="{84C86036-22C8-4EE2-B98B-3D5CA2E89682}" destId="{C3C354B8-3035-4BE8-BCD8-DC7682B67717}" srcOrd="0" destOrd="0" presId="urn:microsoft.com/office/officeart/2005/8/layout/vList2"/>
    <dgm:cxn modelId="{22D35A8B-630E-49FC-975C-7BF93C673940}" srcId="{DB580039-7442-42FB-AE99-C78364616A1F}" destId="{FC9EF5E8-202A-4214-8C69-D21653CDF3C9}" srcOrd="1" destOrd="0" parTransId="{0D2DEF30-1788-4C7E-864A-9CCCFE82A138}" sibTransId="{6656328F-8A67-40BA-BE72-171D5C622246}"/>
    <dgm:cxn modelId="{6A098C8C-A0EF-4D68-AC03-F55D4B03E288}" type="presOf" srcId="{D1C14BB0-9FE5-44AD-B914-B3F29C6275D1}" destId="{9423A14A-A775-4504-BF33-6740475D8BAB}" srcOrd="0" destOrd="0" presId="urn:microsoft.com/office/officeart/2005/8/layout/vList2"/>
    <dgm:cxn modelId="{050A03A3-0AF1-4B1F-8400-DCFFA8114BFD}" type="presOf" srcId="{DB580039-7442-42FB-AE99-C78364616A1F}" destId="{B27F9F80-5D74-467E-B6E2-172654687065}" srcOrd="0" destOrd="0" presId="urn:microsoft.com/office/officeart/2005/8/layout/vList2"/>
    <dgm:cxn modelId="{0984B0C2-99BD-44D2-A832-A3122DBAC8CF}" srcId="{DB580039-7442-42FB-AE99-C78364616A1F}" destId="{84C86036-22C8-4EE2-B98B-3D5CA2E89682}" srcOrd="0" destOrd="0" parTransId="{F108BDE1-54EF-4C78-AA15-1AFED080E9F5}" sibTransId="{1AD1627D-5156-4BE9-A929-A4844F75C522}"/>
    <dgm:cxn modelId="{3FC57307-12A0-4030-BA98-F16F22F6EF28}" type="presParOf" srcId="{B27F9F80-5D74-467E-B6E2-172654687065}" destId="{C3C354B8-3035-4BE8-BCD8-DC7682B67717}" srcOrd="0" destOrd="0" presId="urn:microsoft.com/office/officeart/2005/8/layout/vList2"/>
    <dgm:cxn modelId="{247C53B1-AF46-442B-A1B6-3FC3B8B8716B}" type="presParOf" srcId="{B27F9F80-5D74-467E-B6E2-172654687065}" destId="{6A4DA233-3E70-4698-A8EF-4207F7857A54}" srcOrd="1" destOrd="0" presId="urn:microsoft.com/office/officeart/2005/8/layout/vList2"/>
    <dgm:cxn modelId="{D647127A-EC1E-4337-877F-EC69E170ACBC}" type="presParOf" srcId="{B27F9F80-5D74-467E-B6E2-172654687065}" destId="{818EDA76-2931-436B-8E95-EF0ED816B51E}" srcOrd="2" destOrd="0" presId="urn:microsoft.com/office/officeart/2005/8/layout/vList2"/>
    <dgm:cxn modelId="{74C95C0A-F77A-441A-AA14-5A5936C1C86F}" type="presParOf" srcId="{B27F9F80-5D74-467E-B6E2-172654687065}" destId="{8BAEE3F7-B4B9-4590-B54E-B60F70FED37F}" srcOrd="3" destOrd="0" presId="urn:microsoft.com/office/officeart/2005/8/layout/vList2"/>
    <dgm:cxn modelId="{CEDE84E1-DDE5-4DEC-A008-1C3CA80A0D10}" type="presParOf" srcId="{B27F9F80-5D74-467E-B6E2-172654687065}" destId="{9423A14A-A775-4504-BF33-6740475D8BAB}" srcOrd="4" destOrd="0" presId="urn:microsoft.com/office/officeart/2005/8/layout/vList2"/>
    <dgm:cxn modelId="{399993D4-DE6A-47BB-90EE-646C2018274E}" type="presParOf" srcId="{B27F9F80-5D74-467E-B6E2-172654687065}" destId="{3A018C83-0CD7-45D0-AB56-6F7C20B56071}" srcOrd="5" destOrd="0" presId="urn:microsoft.com/office/officeart/2005/8/layout/vList2"/>
    <dgm:cxn modelId="{F360DDEC-938B-4411-88C1-C40251EA3F86}" type="presParOf" srcId="{B27F9F80-5D74-467E-B6E2-172654687065}" destId="{DB01905E-4157-4C5A-90C9-145A4FD90E4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40A2C1D-82AD-4D74-ACAA-6359305DC22E}"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BA5B4842-3617-47D5-863D-D5D878F22493}">
      <dgm:prSet/>
      <dgm:spPr/>
      <dgm:t>
        <a:bodyPr/>
        <a:lstStyle/>
        <a:p>
          <a:pPr rtl="0"/>
          <a:r>
            <a:rPr lang="zh-CN" dirty="0"/>
            <a:t>接触时间</a:t>
          </a:r>
        </a:p>
      </dgm:t>
    </dgm:pt>
    <dgm:pt modelId="{431C762B-14B4-408B-B121-64ACC0B29880}" type="parTrans" cxnId="{49CC122E-6218-4BB6-B586-CBA8066CBAB8}">
      <dgm:prSet/>
      <dgm:spPr/>
      <dgm:t>
        <a:bodyPr/>
        <a:lstStyle/>
        <a:p>
          <a:endParaRPr lang="zh-CN" altLang="en-US"/>
        </a:p>
      </dgm:t>
    </dgm:pt>
    <dgm:pt modelId="{672DC04F-FB18-4525-8D66-4F86D455E9F9}" type="sibTrans" cxnId="{49CC122E-6218-4BB6-B586-CBA8066CBAB8}">
      <dgm:prSet/>
      <dgm:spPr/>
      <dgm:t>
        <a:bodyPr/>
        <a:lstStyle/>
        <a:p>
          <a:endParaRPr lang="zh-CN" altLang="en-US"/>
        </a:p>
      </dgm:t>
    </dgm:pt>
    <dgm:pt modelId="{6C86EA27-E284-44A9-A345-FEBCB5373E50}">
      <dgm:prSet/>
      <dgm:spPr/>
      <dgm:t>
        <a:bodyPr/>
        <a:lstStyle/>
        <a:p>
          <a:pPr rtl="0"/>
          <a:r>
            <a:rPr lang="zh-CN" dirty="0"/>
            <a:t>活性炭与污水的接触时间根据目标处理水质、活性炭再生的频度确定，一般为</a:t>
          </a:r>
          <a:r>
            <a:rPr lang="en-US" dirty="0"/>
            <a:t>15</a:t>
          </a:r>
          <a:r>
            <a:rPr lang="zh-CN" dirty="0"/>
            <a:t>～</a:t>
          </a:r>
          <a:r>
            <a:rPr lang="en-US" dirty="0"/>
            <a:t>35 min</a:t>
          </a:r>
          <a:r>
            <a:rPr lang="zh-CN" dirty="0"/>
            <a:t>；</a:t>
          </a:r>
        </a:p>
      </dgm:t>
    </dgm:pt>
    <dgm:pt modelId="{ED8235F6-0B6E-49CB-9A18-5EE3119265BE}" type="parTrans" cxnId="{E3A480F8-A2E0-427F-961D-9EBF40ED1449}">
      <dgm:prSet/>
      <dgm:spPr/>
      <dgm:t>
        <a:bodyPr/>
        <a:lstStyle/>
        <a:p>
          <a:endParaRPr lang="zh-CN" altLang="en-US"/>
        </a:p>
      </dgm:t>
    </dgm:pt>
    <dgm:pt modelId="{CE73A064-A4BA-452D-9D52-D251E8E64AC3}" type="sibTrans" cxnId="{E3A480F8-A2E0-427F-961D-9EBF40ED1449}">
      <dgm:prSet/>
      <dgm:spPr/>
      <dgm:t>
        <a:bodyPr/>
        <a:lstStyle/>
        <a:p>
          <a:endParaRPr lang="zh-CN" altLang="en-US"/>
        </a:p>
      </dgm:t>
    </dgm:pt>
    <dgm:pt modelId="{7F5C5609-4586-4A90-AF06-23B3A9EEE0B8}">
      <dgm:prSet/>
      <dgm:spPr/>
      <dgm:t>
        <a:bodyPr/>
        <a:lstStyle/>
        <a:p>
          <a:pPr rtl="0"/>
          <a:r>
            <a:rPr lang="zh-CN" dirty="0"/>
            <a:t>流速在</a:t>
          </a:r>
          <a:r>
            <a:rPr lang="en-US" dirty="0"/>
            <a:t>600 m</a:t>
          </a:r>
          <a:r>
            <a:rPr lang="en-US" baseline="30000" dirty="0"/>
            <a:t>3</a:t>
          </a:r>
          <a:r>
            <a:rPr lang="en-US" dirty="0"/>
            <a:t>/(m</a:t>
          </a:r>
          <a:r>
            <a:rPr lang="en-US" baseline="30000" dirty="0"/>
            <a:t>2</a:t>
          </a:r>
          <a:r>
            <a:rPr lang="en-US" dirty="0"/>
            <a:t>·d)</a:t>
          </a:r>
          <a:r>
            <a:rPr lang="zh-CN" dirty="0"/>
            <a:t>以下时，流速对活性炭的吸附功能不会造成影响。</a:t>
          </a:r>
        </a:p>
      </dgm:t>
    </dgm:pt>
    <dgm:pt modelId="{72C6564F-A4B6-4A53-B0AE-6DFF41C68F81}" type="parTrans" cxnId="{64E4B56D-2F0E-41F1-942C-8C33F102C378}">
      <dgm:prSet/>
      <dgm:spPr/>
      <dgm:t>
        <a:bodyPr/>
        <a:lstStyle/>
        <a:p>
          <a:endParaRPr lang="zh-CN" altLang="en-US"/>
        </a:p>
      </dgm:t>
    </dgm:pt>
    <dgm:pt modelId="{E28B4CBD-46DD-486A-830A-F507F5AA1ED3}" type="sibTrans" cxnId="{64E4B56D-2F0E-41F1-942C-8C33F102C378}">
      <dgm:prSet/>
      <dgm:spPr/>
      <dgm:t>
        <a:bodyPr/>
        <a:lstStyle/>
        <a:p>
          <a:endParaRPr lang="zh-CN" altLang="en-US"/>
        </a:p>
      </dgm:t>
    </dgm:pt>
    <dgm:pt modelId="{CBC3E201-BCF9-4F57-A7D7-2153D6C8B905}">
      <dgm:prSet/>
      <dgm:spPr/>
      <dgm:t>
        <a:bodyPr/>
        <a:lstStyle/>
        <a:p>
          <a:pPr rtl="0"/>
          <a:r>
            <a:rPr lang="zh-CN" dirty="0"/>
            <a:t>接触方式</a:t>
          </a:r>
        </a:p>
      </dgm:t>
    </dgm:pt>
    <dgm:pt modelId="{81F396D7-8F0F-44B7-A8F6-AD1A83E07892}" type="parTrans" cxnId="{3E64B0F6-FED1-4FE5-8DE9-3435015484EF}">
      <dgm:prSet/>
      <dgm:spPr/>
      <dgm:t>
        <a:bodyPr/>
        <a:lstStyle/>
        <a:p>
          <a:endParaRPr lang="zh-CN" altLang="en-US"/>
        </a:p>
      </dgm:t>
    </dgm:pt>
    <dgm:pt modelId="{8CEE6322-1C4D-4751-B8C9-A4900ACB2A41}" type="sibTrans" cxnId="{3E64B0F6-FED1-4FE5-8DE9-3435015484EF}">
      <dgm:prSet/>
      <dgm:spPr/>
      <dgm:t>
        <a:bodyPr/>
        <a:lstStyle/>
        <a:p>
          <a:endParaRPr lang="zh-CN" altLang="en-US"/>
        </a:p>
      </dgm:t>
    </dgm:pt>
    <dgm:pt modelId="{511A70AA-F3E4-44B7-A18F-E9FF239CB9C5}">
      <dgm:prSet/>
      <dgm:spPr/>
      <dgm:t>
        <a:bodyPr/>
        <a:lstStyle/>
        <a:p>
          <a:pPr rtl="0"/>
          <a:r>
            <a:rPr lang="zh-CN" dirty="0"/>
            <a:t>串联运行；</a:t>
          </a:r>
        </a:p>
      </dgm:t>
    </dgm:pt>
    <dgm:pt modelId="{19760489-E32A-45C8-9364-E66FA21790FD}" type="parTrans" cxnId="{E7BD2FB2-687D-44F1-994D-3D6C664DCADB}">
      <dgm:prSet/>
      <dgm:spPr/>
      <dgm:t>
        <a:bodyPr/>
        <a:lstStyle/>
        <a:p>
          <a:endParaRPr lang="zh-CN" altLang="en-US"/>
        </a:p>
      </dgm:t>
    </dgm:pt>
    <dgm:pt modelId="{64DC548D-E540-4BBD-AD9F-239267EE6ED1}" type="sibTrans" cxnId="{E7BD2FB2-687D-44F1-994D-3D6C664DCADB}">
      <dgm:prSet/>
      <dgm:spPr/>
      <dgm:t>
        <a:bodyPr/>
        <a:lstStyle/>
        <a:p>
          <a:endParaRPr lang="zh-CN" altLang="en-US"/>
        </a:p>
      </dgm:t>
    </dgm:pt>
    <dgm:pt modelId="{B88C7971-B7E0-44C2-8892-01F39488D386}">
      <dgm:prSet/>
      <dgm:spPr/>
      <dgm:t>
        <a:bodyPr/>
        <a:lstStyle/>
        <a:p>
          <a:pPr rtl="0"/>
          <a:r>
            <a:rPr lang="zh-CN" dirty="0"/>
            <a:t>并联运行；</a:t>
          </a:r>
        </a:p>
      </dgm:t>
    </dgm:pt>
    <dgm:pt modelId="{24B76908-4383-4DE0-9298-F792B763699D}" type="parTrans" cxnId="{D4D2E461-1D8F-481D-BDED-F7248451B3A8}">
      <dgm:prSet/>
      <dgm:spPr/>
      <dgm:t>
        <a:bodyPr/>
        <a:lstStyle/>
        <a:p>
          <a:endParaRPr lang="zh-CN" altLang="en-US"/>
        </a:p>
      </dgm:t>
    </dgm:pt>
    <dgm:pt modelId="{9907DAC1-D5C4-42AE-AF50-EB0B67D93A82}" type="sibTrans" cxnId="{D4D2E461-1D8F-481D-BDED-F7248451B3A8}">
      <dgm:prSet/>
      <dgm:spPr/>
      <dgm:t>
        <a:bodyPr/>
        <a:lstStyle/>
        <a:p>
          <a:endParaRPr lang="zh-CN" altLang="en-US"/>
        </a:p>
      </dgm:t>
    </dgm:pt>
    <dgm:pt modelId="{F3BD8B63-B7D9-43A5-9FC5-90FAA36C34EF}">
      <dgm:prSet/>
      <dgm:spPr/>
      <dgm:t>
        <a:bodyPr/>
        <a:lstStyle/>
        <a:p>
          <a:pPr rtl="0"/>
          <a:r>
            <a:rPr lang="zh-CN" dirty="0"/>
            <a:t>连续运行。</a:t>
          </a:r>
        </a:p>
      </dgm:t>
    </dgm:pt>
    <dgm:pt modelId="{2CF983F3-D915-4A9C-A931-879E779993F9}" type="parTrans" cxnId="{12322E00-CF18-4775-A8B6-9374D75C8E3E}">
      <dgm:prSet/>
      <dgm:spPr/>
      <dgm:t>
        <a:bodyPr/>
        <a:lstStyle/>
        <a:p>
          <a:endParaRPr lang="zh-CN" altLang="en-US"/>
        </a:p>
      </dgm:t>
    </dgm:pt>
    <dgm:pt modelId="{51F22655-A5B1-4458-BDB8-62CBEE18D90B}" type="sibTrans" cxnId="{12322E00-CF18-4775-A8B6-9374D75C8E3E}">
      <dgm:prSet/>
      <dgm:spPr/>
      <dgm:t>
        <a:bodyPr/>
        <a:lstStyle/>
        <a:p>
          <a:endParaRPr lang="zh-CN" altLang="en-US"/>
        </a:p>
      </dgm:t>
    </dgm:pt>
    <dgm:pt modelId="{0293A1F3-5272-4928-83EB-1428B1F77AAF}" type="pres">
      <dgm:prSet presAssocID="{440A2C1D-82AD-4D74-ACAA-6359305DC22E}" presName="Name0" presStyleCnt="0">
        <dgm:presLayoutVars>
          <dgm:dir/>
          <dgm:animLvl val="lvl"/>
          <dgm:resizeHandles val="exact"/>
        </dgm:presLayoutVars>
      </dgm:prSet>
      <dgm:spPr/>
    </dgm:pt>
    <dgm:pt modelId="{31A8E5DD-66BC-487E-9F2B-ADEC6DD4374D}" type="pres">
      <dgm:prSet presAssocID="{BA5B4842-3617-47D5-863D-D5D878F22493}" presName="composite" presStyleCnt="0"/>
      <dgm:spPr/>
    </dgm:pt>
    <dgm:pt modelId="{C4578945-94A3-4BB7-AC15-B43512AEA25B}" type="pres">
      <dgm:prSet presAssocID="{BA5B4842-3617-47D5-863D-D5D878F22493}" presName="parTx" presStyleLbl="alignNode1" presStyleIdx="0" presStyleCnt="2">
        <dgm:presLayoutVars>
          <dgm:chMax val="0"/>
          <dgm:chPref val="0"/>
          <dgm:bulletEnabled val="1"/>
        </dgm:presLayoutVars>
      </dgm:prSet>
      <dgm:spPr/>
    </dgm:pt>
    <dgm:pt modelId="{4DA3C2D0-DA1C-4AC9-876F-C216478AB068}" type="pres">
      <dgm:prSet presAssocID="{BA5B4842-3617-47D5-863D-D5D878F22493}" presName="desTx" presStyleLbl="alignAccFollowNode1" presStyleIdx="0" presStyleCnt="2">
        <dgm:presLayoutVars>
          <dgm:bulletEnabled val="1"/>
        </dgm:presLayoutVars>
      </dgm:prSet>
      <dgm:spPr/>
    </dgm:pt>
    <dgm:pt modelId="{DB1CD0DF-5221-4A8B-85A0-C8AD166DCF48}" type="pres">
      <dgm:prSet presAssocID="{672DC04F-FB18-4525-8D66-4F86D455E9F9}" presName="space" presStyleCnt="0"/>
      <dgm:spPr/>
    </dgm:pt>
    <dgm:pt modelId="{E64FD4A1-DD7B-4440-B333-AB05E4B9D7C0}" type="pres">
      <dgm:prSet presAssocID="{CBC3E201-BCF9-4F57-A7D7-2153D6C8B905}" presName="composite" presStyleCnt="0"/>
      <dgm:spPr/>
    </dgm:pt>
    <dgm:pt modelId="{B9A7D88A-7D51-4026-B361-742D81E95EE3}" type="pres">
      <dgm:prSet presAssocID="{CBC3E201-BCF9-4F57-A7D7-2153D6C8B905}" presName="parTx" presStyleLbl="alignNode1" presStyleIdx="1" presStyleCnt="2">
        <dgm:presLayoutVars>
          <dgm:chMax val="0"/>
          <dgm:chPref val="0"/>
          <dgm:bulletEnabled val="1"/>
        </dgm:presLayoutVars>
      </dgm:prSet>
      <dgm:spPr/>
    </dgm:pt>
    <dgm:pt modelId="{BC7AAB80-FEAF-4D67-8DD4-76CD0E3D14E3}" type="pres">
      <dgm:prSet presAssocID="{CBC3E201-BCF9-4F57-A7D7-2153D6C8B905}" presName="desTx" presStyleLbl="alignAccFollowNode1" presStyleIdx="1" presStyleCnt="2">
        <dgm:presLayoutVars>
          <dgm:bulletEnabled val="1"/>
        </dgm:presLayoutVars>
      </dgm:prSet>
      <dgm:spPr/>
    </dgm:pt>
  </dgm:ptLst>
  <dgm:cxnLst>
    <dgm:cxn modelId="{12322E00-CF18-4775-A8B6-9374D75C8E3E}" srcId="{CBC3E201-BCF9-4F57-A7D7-2153D6C8B905}" destId="{F3BD8B63-B7D9-43A5-9FC5-90FAA36C34EF}" srcOrd="2" destOrd="0" parTransId="{2CF983F3-D915-4A9C-A931-879E779993F9}" sibTransId="{51F22655-A5B1-4458-BDB8-62CBEE18D90B}"/>
    <dgm:cxn modelId="{CDDCB81B-C573-4CE8-82E7-7BB58C05ECA1}" type="presOf" srcId="{511A70AA-F3E4-44B7-A18F-E9FF239CB9C5}" destId="{BC7AAB80-FEAF-4D67-8DD4-76CD0E3D14E3}" srcOrd="0" destOrd="0" presId="urn:microsoft.com/office/officeart/2005/8/layout/hList1"/>
    <dgm:cxn modelId="{49CC122E-6218-4BB6-B586-CBA8066CBAB8}" srcId="{440A2C1D-82AD-4D74-ACAA-6359305DC22E}" destId="{BA5B4842-3617-47D5-863D-D5D878F22493}" srcOrd="0" destOrd="0" parTransId="{431C762B-14B4-408B-B121-64ACC0B29880}" sibTransId="{672DC04F-FB18-4525-8D66-4F86D455E9F9}"/>
    <dgm:cxn modelId="{D4D2E461-1D8F-481D-BDED-F7248451B3A8}" srcId="{CBC3E201-BCF9-4F57-A7D7-2153D6C8B905}" destId="{B88C7971-B7E0-44C2-8892-01F39488D386}" srcOrd="1" destOrd="0" parTransId="{24B76908-4383-4DE0-9298-F792B763699D}" sibTransId="{9907DAC1-D5C4-42AE-AF50-EB0B67D93A82}"/>
    <dgm:cxn modelId="{583A4B62-5E35-4A55-A600-5FDCE451E96C}" type="presOf" srcId="{BA5B4842-3617-47D5-863D-D5D878F22493}" destId="{C4578945-94A3-4BB7-AC15-B43512AEA25B}" srcOrd="0" destOrd="0" presId="urn:microsoft.com/office/officeart/2005/8/layout/hList1"/>
    <dgm:cxn modelId="{64E4B56D-2F0E-41F1-942C-8C33F102C378}" srcId="{BA5B4842-3617-47D5-863D-D5D878F22493}" destId="{7F5C5609-4586-4A90-AF06-23B3A9EEE0B8}" srcOrd="1" destOrd="0" parTransId="{72C6564F-A4B6-4A53-B0AE-6DFF41C68F81}" sibTransId="{E28B4CBD-46DD-486A-830A-F507F5AA1ED3}"/>
    <dgm:cxn modelId="{00CA546E-FC85-4AC9-A785-1B060F7C2AFD}" type="presOf" srcId="{CBC3E201-BCF9-4F57-A7D7-2153D6C8B905}" destId="{B9A7D88A-7D51-4026-B361-742D81E95EE3}" srcOrd="0" destOrd="0" presId="urn:microsoft.com/office/officeart/2005/8/layout/hList1"/>
    <dgm:cxn modelId="{0053EB78-8343-4EBA-B38A-68E2D37C27E9}" type="presOf" srcId="{6C86EA27-E284-44A9-A345-FEBCB5373E50}" destId="{4DA3C2D0-DA1C-4AC9-876F-C216478AB068}" srcOrd="0" destOrd="0" presId="urn:microsoft.com/office/officeart/2005/8/layout/hList1"/>
    <dgm:cxn modelId="{4A475759-2376-4A94-8DCE-94C023EEBFB2}" type="presOf" srcId="{B88C7971-B7E0-44C2-8892-01F39488D386}" destId="{BC7AAB80-FEAF-4D67-8DD4-76CD0E3D14E3}" srcOrd="0" destOrd="1" presId="urn:microsoft.com/office/officeart/2005/8/layout/hList1"/>
    <dgm:cxn modelId="{5D72C3B0-206C-49D5-BE44-95902799A732}" type="presOf" srcId="{440A2C1D-82AD-4D74-ACAA-6359305DC22E}" destId="{0293A1F3-5272-4928-83EB-1428B1F77AAF}" srcOrd="0" destOrd="0" presId="urn:microsoft.com/office/officeart/2005/8/layout/hList1"/>
    <dgm:cxn modelId="{E7BD2FB2-687D-44F1-994D-3D6C664DCADB}" srcId="{CBC3E201-BCF9-4F57-A7D7-2153D6C8B905}" destId="{511A70AA-F3E4-44B7-A18F-E9FF239CB9C5}" srcOrd="0" destOrd="0" parTransId="{19760489-E32A-45C8-9364-E66FA21790FD}" sibTransId="{64DC548D-E540-4BBD-AD9F-239267EE6ED1}"/>
    <dgm:cxn modelId="{CA9FDBCC-7F9E-409B-9B6C-1A7184B5C997}" type="presOf" srcId="{7F5C5609-4586-4A90-AF06-23B3A9EEE0B8}" destId="{4DA3C2D0-DA1C-4AC9-876F-C216478AB068}" srcOrd="0" destOrd="1" presId="urn:microsoft.com/office/officeart/2005/8/layout/hList1"/>
    <dgm:cxn modelId="{3E64B0F6-FED1-4FE5-8DE9-3435015484EF}" srcId="{440A2C1D-82AD-4D74-ACAA-6359305DC22E}" destId="{CBC3E201-BCF9-4F57-A7D7-2153D6C8B905}" srcOrd="1" destOrd="0" parTransId="{81F396D7-8F0F-44B7-A8F6-AD1A83E07892}" sibTransId="{8CEE6322-1C4D-4751-B8C9-A4900ACB2A41}"/>
    <dgm:cxn modelId="{530858F7-5091-43FA-986D-194AD868DDEB}" type="presOf" srcId="{F3BD8B63-B7D9-43A5-9FC5-90FAA36C34EF}" destId="{BC7AAB80-FEAF-4D67-8DD4-76CD0E3D14E3}" srcOrd="0" destOrd="2" presId="urn:microsoft.com/office/officeart/2005/8/layout/hList1"/>
    <dgm:cxn modelId="{E3A480F8-A2E0-427F-961D-9EBF40ED1449}" srcId="{BA5B4842-3617-47D5-863D-D5D878F22493}" destId="{6C86EA27-E284-44A9-A345-FEBCB5373E50}" srcOrd="0" destOrd="0" parTransId="{ED8235F6-0B6E-49CB-9A18-5EE3119265BE}" sibTransId="{CE73A064-A4BA-452D-9D52-D251E8E64AC3}"/>
    <dgm:cxn modelId="{1CEBDA10-4523-478D-AF9C-5C86C07737F7}" type="presParOf" srcId="{0293A1F3-5272-4928-83EB-1428B1F77AAF}" destId="{31A8E5DD-66BC-487E-9F2B-ADEC6DD4374D}" srcOrd="0" destOrd="0" presId="urn:microsoft.com/office/officeart/2005/8/layout/hList1"/>
    <dgm:cxn modelId="{A0A51251-7E39-4D66-930B-AC99C9BE67F9}" type="presParOf" srcId="{31A8E5DD-66BC-487E-9F2B-ADEC6DD4374D}" destId="{C4578945-94A3-4BB7-AC15-B43512AEA25B}" srcOrd="0" destOrd="0" presId="urn:microsoft.com/office/officeart/2005/8/layout/hList1"/>
    <dgm:cxn modelId="{9ABD313F-B761-4179-B9DC-B5C0ACCE55D1}" type="presParOf" srcId="{31A8E5DD-66BC-487E-9F2B-ADEC6DD4374D}" destId="{4DA3C2D0-DA1C-4AC9-876F-C216478AB068}" srcOrd="1" destOrd="0" presId="urn:microsoft.com/office/officeart/2005/8/layout/hList1"/>
    <dgm:cxn modelId="{E70E1FEC-A141-403D-BB35-0E2B0EF40246}" type="presParOf" srcId="{0293A1F3-5272-4928-83EB-1428B1F77AAF}" destId="{DB1CD0DF-5221-4A8B-85A0-C8AD166DCF48}" srcOrd="1" destOrd="0" presId="urn:microsoft.com/office/officeart/2005/8/layout/hList1"/>
    <dgm:cxn modelId="{297E6231-EFE4-43FF-8733-2F05C9E68D58}" type="presParOf" srcId="{0293A1F3-5272-4928-83EB-1428B1F77AAF}" destId="{E64FD4A1-DD7B-4440-B333-AB05E4B9D7C0}" srcOrd="2" destOrd="0" presId="urn:microsoft.com/office/officeart/2005/8/layout/hList1"/>
    <dgm:cxn modelId="{6590782B-3EA4-4B92-AD7F-2B967E3144C9}" type="presParOf" srcId="{E64FD4A1-DD7B-4440-B333-AB05E4B9D7C0}" destId="{B9A7D88A-7D51-4026-B361-742D81E95EE3}" srcOrd="0" destOrd="0" presId="urn:microsoft.com/office/officeart/2005/8/layout/hList1"/>
    <dgm:cxn modelId="{53B7999F-9CF4-49B8-A953-C0E63577BEFA}" type="presParOf" srcId="{E64FD4A1-DD7B-4440-B333-AB05E4B9D7C0}" destId="{BC7AAB80-FEAF-4D67-8DD4-76CD0E3D14E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C9C5E37-819D-4D36-A916-7273CEB1DA6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F926831A-2225-4983-ABAC-5E1F535523A6}">
      <dgm:prSet/>
      <dgm:spPr/>
      <dgm:t>
        <a:bodyPr/>
        <a:lstStyle/>
        <a:p>
          <a:pPr rtl="0"/>
          <a:r>
            <a:rPr lang="zh-CN" dirty="0"/>
            <a:t>活性炭对分子量在</a:t>
          </a:r>
          <a:r>
            <a:rPr lang="en-US" dirty="0"/>
            <a:t>1500</a:t>
          </a:r>
          <a:r>
            <a:rPr lang="zh-CN" dirty="0"/>
            <a:t>以下的环状化合物和不饱和化合物</a:t>
          </a:r>
          <a:r>
            <a:rPr lang="zh-CN" altLang="en-US" dirty="0"/>
            <a:t>、</a:t>
          </a:r>
          <a:r>
            <a:rPr lang="zh-CN" dirty="0"/>
            <a:t>以及分子量在数千以上的直链化合物（糖类）有较强的吸附能力，效果良好；</a:t>
          </a:r>
        </a:p>
      </dgm:t>
    </dgm:pt>
    <dgm:pt modelId="{35A07379-9742-4A91-9CD1-312E01958581}" type="parTrans" cxnId="{F0C136F4-0B0D-4EC1-9337-ACEEC6615A3C}">
      <dgm:prSet/>
      <dgm:spPr/>
      <dgm:t>
        <a:bodyPr/>
        <a:lstStyle/>
        <a:p>
          <a:endParaRPr lang="zh-CN" altLang="en-US"/>
        </a:p>
      </dgm:t>
    </dgm:pt>
    <dgm:pt modelId="{A4D3D16B-A02D-41E6-934D-06337699BD33}" type="sibTrans" cxnId="{F0C136F4-0B0D-4EC1-9337-ACEEC6615A3C}">
      <dgm:prSet/>
      <dgm:spPr/>
      <dgm:t>
        <a:bodyPr/>
        <a:lstStyle/>
        <a:p>
          <a:endParaRPr lang="zh-CN" altLang="en-US"/>
        </a:p>
      </dgm:t>
    </dgm:pt>
    <dgm:pt modelId="{BC108531-44BF-4251-8112-61C0C6FA5C22}">
      <dgm:prSet/>
      <dgm:spPr/>
      <dgm:t>
        <a:bodyPr/>
        <a:lstStyle/>
        <a:p>
          <a:pPr rtl="0"/>
          <a:r>
            <a:rPr lang="zh-CN" dirty="0"/>
            <a:t>在吸附塔内有微生物滋生，部分有机物为微生物所分解，能够显著地提高吸附塔去除溶解性有机物的功能；</a:t>
          </a:r>
        </a:p>
      </dgm:t>
    </dgm:pt>
    <dgm:pt modelId="{2E80798D-55B1-4FA6-B2E7-A6E84246AF39}" type="parTrans" cxnId="{F40A1550-CA08-4A5B-87B5-A306080E14A9}">
      <dgm:prSet/>
      <dgm:spPr/>
      <dgm:t>
        <a:bodyPr/>
        <a:lstStyle/>
        <a:p>
          <a:endParaRPr lang="zh-CN" altLang="en-US"/>
        </a:p>
      </dgm:t>
    </dgm:pt>
    <dgm:pt modelId="{4E05BFC0-4B0C-4F00-A128-791E8FC7E903}" type="sibTrans" cxnId="{F40A1550-CA08-4A5B-87B5-A306080E14A9}">
      <dgm:prSet/>
      <dgm:spPr/>
      <dgm:t>
        <a:bodyPr/>
        <a:lstStyle/>
        <a:p>
          <a:endParaRPr lang="zh-CN" altLang="en-US"/>
        </a:p>
      </dgm:t>
    </dgm:pt>
    <dgm:pt modelId="{4CE8C783-7CF0-40C1-B332-BDD4897D0DFF}" type="pres">
      <dgm:prSet presAssocID="{9C9C5E37-819D-4D36-A916-7273CEB1DA64}" presName="linear" presStyleCnt="0">
        <dgm:presLayoutVars>
          <dgm:animLvl val="lvl"/>
          <dgm:resizeHandles val="exact"/>
        </dgm:presLayoutVars>
      </dgm:prSet>
      <dgm:spPr/>
    </dgm:pt>
    <dgm:pt modelId="{22C1130B-3AEB-4704-94A1-998E71BDE549}" type="pres">
      <dgm:prSet presAssocID="{F926831A-2225-4983-ABAC-5E1F535523A6}" presName="parentText" presStyleLbl="node1" presStyleIdx="0" presStyleCnt="2">
        <dgm:presLayoutVars>
          <dgm:chMax val="0"/>
          <dgm:bulletEnabled val="1"/>
        </dgm:presLayoutVars>
      </dgm:prSet>
      <dgm:spPr/>
    </dgm:pt>
    <dgm:pt modelId="{A5BADE13-9DB3-46A4-A707-15F0A4AFD3B1}" type="pres">
      <dgm:prSet presAssocID="{A4D3D16B-A02D-41E6-934D-06337699BD33}" presName="spacer" presStyleCnt="0"/>
      <dgm:spPr/>
    </dgm:pt>
    <dgm:pt modelId="{2805B443-8FE7-437D-8307-C910B3AC3E39}" type="pres">
      <dgm:prSet presAssocID="{BC108531-44BF-4251-8112-61C0C6FA5C22}" presName="parentText" presStyleLbl="node1" presStyleIdx="1" presStyleCnt="2">
        <dgm:presLayoutVars>
          <dgm:chMax val="0"/>
          <dgm:bulletEnabled val="1"/>
        </dgm:presLayoutVars>
      </dgm:prSet>
      <dgm:spPr/>
    </dgm:pt>
  </dgm:ptLst>
  <dgm:cxnLst>
    <dgm:cxn modelId="{3D82DE06-83FD-4521-A54E-E6C4AF2B7FCB}" type="presOf" srcId="{BC108531-44BF-4251-8112-61C0C6FA5C22}" destId="{2805B443-8FE7-437D-8307-C910B3AC3E39}" srcOrd="0" destOrd="0" presId="urn:microsoft.com/office/officeart/2005/8/layout/vList2"/>
    <dgm:cxn modelId="{2BF1C108-C377-46C6-B8FE-86A6380FA835}" type="presOf" srcId="{F926831A-2225-4983-ABAC-5E1F535523A6}" destId="{22C1130B-3AEB-4704-94A1-998E71BDE549}" srcOrd="0" destOrd="0" presId="urn:microsoft.com/office/officeart/2005/8/layout/vList2"/>
    <dgm:cxn modelId="{D0EEB167-5C96-4BF5-B7B2-824BAFAECCBE}" type="presOf" srcId="{9C9C5E37-819D-4D36-A916-7273CEB1DA64}" destId="{4CE8C783-7CF0-40C1-B332-BDD4897D0DFF}" srcOrd="0" destOrd="0" presId="urn:microsoft.com/office/officeart/2005/8/layout/vList2"/>
    <dgm:cxn modelId="{F40A1550-CA08-4A5B-87B5-A306080E14A9}" srcId="{9C9C5E37-819D-4D36-A916-7273CEB1DA64}" destId="{BC108531-44BF-4251-8112-61C0C6FA5C22}" srcOrd="1" destOrd="0" parTransId="{2E80798D-55B1-4FA6-B2E7-A6E84246AF39}" sibTransId="{4E05BFC0-4B0C-4F00-A128-791E8FC7E903}"/>
    <dgm:cxn modelId="{F0C136F4-0B0D-4EC1-9337-ACEEC6615A3C}" srcId="{9C9C5E37-819D-4D36-A916-7273CEB1DA64}" destId="{F926831A-2225-4983-ABAC-5E1F535523A6}" srcOrd="0" destOrd="0" parTransId="{35A07379-9742-4A91-9CD1-312E01958581}" sibTransId="{A4D3D16B-A02D-41E6-934D-06337699BD33}"/>
    <dgm:cxn modelId="{9E6085BC-E5D2-4D50-B738-2BBD44FEC8E0}" type="presParOf" srcId="{4CE8C783-7CF0-40C1-B332-BDD4897D0DFF}" destId="{22C1130B-3AEB-4704-94A1-998E71BDE549}" srcOrd="0" destOrd="0" presId="urn:microsoft.com/office/officeart/2005/8/layout/vList2"/>
    <dgm:cxn modelId="{1B56FFC5-8BC0-4DB5-BA9D-1CCDB3625D84}" type="presParOf" srcId="{4CE8C783-7CF0-40C1-B332-BDD4897D0DFF}" destId="{A5BADE13-9DB3-46A4-A707-15F0A4AFD3B1}" srcOrd="1" destOrd="0" presId="urn:microsoft.com/office/officeart/2005/8/layout/vList2"/>
    <dgm:cxn modelId="{68C29E80-20D7-47DF-9C68-1B5CF5E42E84}" type="presParOf" srcId="{4CE8C783-7CF0-40C1-B332-BDD4897D0DFF}" destId="{2805B443-8FE7-437D-8307-C910B3AC3E3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32C8F0B-2160-4E8C-AACD-947F682CCE4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6A559006-03D2-4472-BAC2-3763818CBDEB}">
      <dgm:prSet/>
      <dgm:spPr/>
      <dgm:t>
        <a:bodyPr/>
        <a:lstStyle/>
        <a:p>
          <a:pPr rtl="0"/>
          <a:r>
            <a:rPr lang="zh-CN" dirty="0"/>
            <a:t>如吸附塔内形成厌氧状态，就会滋生硫酸还原菌，抑制在吸附塔内产生硫化氢比较有效的措施是向进水中投加硝酸钠，投加量为</a:t>
          </a:r>
          <a:r>
            <a:rPr lang="en-US" dirty="0"/>
            <a:t>5.4 mg/L</a:t>
          </a:r>
          <a:r>
            <a:rPr lang="zh-CN" dirty="0"/>
            <a:t>；</a:t>
          </a:r>
        </a:p>
      </dgm:t>
    </dgm:pt>
    <dgm:pt modelId="{2F8AD54D-2024-44D6-9C32-C6BBB87A4A15}" type="parTrans" cxnId="{4C19B749-D4C5-4CFB-A671-4994C458BE21}">
      <dgm:prSet/>
      <dgm:spPr/>
      <dgm:t>
        <a:bodyPr/>
        <a:lstStyle/>
        <a:p>
          <a:endParaRPr lang="zh-CN" altLang="en-US"/>
        </a:p>
      </dgm:t>
    </dgm:pt>
    <dgm:pt modelId="{4159D7E3-4EE1-465A-9EE6-43115ABEE967}" type="sibTrans" cxnId="{4C19B749-D4C5-4CFB-A671-4994C458BE21}">
      <dgm:prSet/>
      <dgm:spPr/>
      <dgm:t>
        <a:bodyPr/>
        <a:lstStyle/>
        <a:p>
          <a:endParaRPr lang="zh-CN" altLang="en-US"/>
        </a:p>
      </dgm:t>
    </dgm:pt>
    <dgm:pt modelId="{900DFBB3-35A2-4EEE-8A59-D25D539CB527}">
      <dgm:prSet/>
      <dgm:spPr/>
      <dgm:t>
        <a:bodyPr/>
        <a:lstStyle/>
        <a:p>
          <a:pPr rtl="0"/>
          <a:r>
            <a:rPr lang="zh-CN" dirty="0"/>
            <a:t>采用过滤和以石灰和铁盐为混凝剂的混凝沉淀进行预处理。</a:t>
          </a:r>
        </a:p>
      </dgm:t>
    </dgm:pt>
    <dgm:pt modelId="{0C862918-29E9-4E1F-B58C-C98688F0B0E5}" type="parTrans" cxnId="{CB932CB4-18FA-436E-9AE5-60A9C4E79533}">
      <dgm:prSet/>
      <dgm:spPr/>
      <dgm:t>
        <a:bodyPr/>
        <a:lstStyle/>
        <a:p>
          <a:endParaRPr lang="zh-CN" altLang="en-US"/>
        </a:p>
      </dgm:t>
    </dgm:pt>
    <dgm:pt modelId="{380ECB09-7704-4DD8-9CDA-91E68AB568FB}" type="sibTrans" cxnId="{CB932CB4-18FA-436E-9AE5-60A9C4E79533}">
      <dgm:prSet/>
      <dgm:spPr/>
      <dgm:t>
        <a:bodyPr/>
        <a:lstStyle/>
        <a:p>
          <a:endParaRPr lang="zh-CN" altLang="en-US"/>
        </a:p>
      </dgm:t>
    </dgm:pt>
    <dgm:pt modelId="{0B3A8830-C52D-4FAA-B6B3-C08E7983C31B}" type="pres">
      <dgm:prSet presAssocID="{F32C8F0B-2160-4E8C-AACD-947F682CCE4F}" presName="linear" presStyleCnt="0">
        <dgm:presLayoutVars>
          <dgm:animLvl val="lvl"/>
          <dgm:resizeHandles val="exact"/>
        </dgm:presLayoutVars>
      </dgm:prSet>
      <dgm:spPr/>
    </dgm:pt>
    <dgm:pt modelId="{780A2E63-A420-4E5A-ABC9-7E743E6C746E}" type="pres">
      <dgm:prSet presAssocID="{6A559006-03D2-4472-BAC2-3763818CBDEB}" presName="parentText" presStyleLbl="node1" presStyleIdx="0" presStyleCnt="2">
        <dgm:presLayoutVars>
          <dgm:chMax val="0"/>
          <dgm:bulletEnabled val="1"/>
        </dgm:presLayoutVars>
      </dgm:prSet>
      <dgm:spPr/>
    </dgm:pt>
    <dgm:pt modelId="{0C7CAE59-BF1F-48CF-95BF-E8F232AD3586}" type="pres">
      <dgm:prSet presAssocID="{4159D7E3-4EE1-465A-9EE6-43115ABEE967}" presName="spacer" presStyleCnt="0"/>
      <dgm:spPr/>
    </dgm:pt>
    <dgm:pt modelId="{B247234C-EA08-445D-AFF5-E6CFF63ACB0F}" type="pres">
      <dgm:prSet presAssocID="{900DFBB3-35A2-4EEE-8A59-D25D539CB527}" presName="parentText" presStyleLbl="node1" presStyleIdx="1" presStyleCnt="2">
        <dgm:presLayoutVars>
          <dgm:chMax val="0"/>
          <dgm:bulletEnabled val="1"/>
        </dgm:presLayoutVars>
      </dgm:prSet>
      <dgm:spPr/>
    </dgm:pt>
  </dgm:ptLst>
  <dgm:cxnLst>
    <dgm:cxn modelId="{60FBBB2B-1240-420B-A40A-0108CDC801CD}" type="presOf" srcId="{6A559006-03D2-4472-BAC2-3763818CBDEB}" destId="{780A2E63-A420-4E5A-ABC9-7E743E6C746E}" srcOrd="0" destOrd="0" presId="urn:microsoft.com/office/officeart/2005/8/layout/vList2"/>
    <dgm:cxn modelId="{4C19B749-D4C5-4CFB-A671-4994C458BE21}" srcId="{F32C8F0B-2160-4E8C-AACD-947F682CCE4F}" destId="{6A559006-03D2-4472-BAC2-3763818CBDEB}" srcOrd="0" destOrd="0" parTransId="{2F8AD54D-2024-44D6-9C32-C6BBB87A4A15}" sibTransId="{4159D7E3-4EE1-465A-9EE6-43115ABEE967}"/>
    <dgm:cxn modelId="{CB932CB4-18FA-436E-9AE5-60A9C4E79533}" srcId="{F32C8F0B-2160-4E8C-AACD-947F682CCE4F}" destId="{900DFBB3-35A2-4EEE-8A59-D25D539CB527}" srcOrd="1" destOrd="0" parTransId="{0C862918-29E9-4E1F-B58C-C98688F0B0E5}" sibTransId="{380ECB09-7704-4DD8-9CDA-91E68AB568FB}"/>
    <dgm:cxn modelId="{01E3ABBF-B11F-4E78-A8F3-1816DEDF5B64}" type="presOf" srcId="{900DFBB3-35A2-4EEE-8A59-D25D539CB527}" destId="{B247234C-EA08-445D-AFF5-E6CFF63ACB0F}" srcOrd="0" destOrd="0" presId="urn:microsoft.com/office/officeart/2005/8/layout/vList2"/>
    <dgm:cxn modelId="{5205D3DE-31F7-40E8-B142-DF754A9BC110}" type="presOf" srcId="{F32C8F0B-2160-4E8C-AACD-947F682CCE4F}" destId="{0B3A8830-C52D-4FAA-B6B3-C08E7983C31B}" srcOrd="0" destOrd="0" presId="urn:microsoft.com/office/officeart/2005/8/layout/vList2"/>
    <dgm:cxn modelId="{8FEA9CAF-E99D-4D4E-ABF7-AA868B3AC8E9}" type="presParOf" srcId="{0B3A8830-C52D-4FAA-B6B3-C08E7983C31B}" destId="{780A2E63-A420-4E5A-ABC9-7E743E6C746E}" srcOrd="0" destOrd="0" presId="urn:microsoft.com/office/officeart/2005/8/layout/vList2"/>
    <dgm:cxn modelId="{620F392C-2F81-4E1F-AA75-57E3C7039168}" type="presParOf" srcId="{0B3A8830-C52D-4FAA-B6B3-C08E7983C31B}" destId="{0C7CAE59-BF1F-48CF-95BF-E8F232AD3586}" srcOrd="1" destOrd="0" presId="urn:microsoft.com/office/officeart/2005/8/layout/vList2"/>
    <dgm:cxn modelId="{F523FD57-2E54-405C-82F3-64C3E76BB713}" type="presParOf" srcId="{0B3A8830-C52D-4FAA-B6B3-C08E7983C31B}" destId="{B247234C-EA08-445D-AFF5-E6CFF63ACB0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E9680-1E61-4CFE-A7ED-93F165A4DCB8}">
      <dsp:nvSpPr>
        <dsp:cNvPr id="0" name=""/>
        <dsp:cNvSpPr/>
      </dsp:nvSpPr>
      <dsp:spPr>
        <a:xfrm>
          <a:off x="0" y="100"/>
          <a:ext cx="7429552" cy="499443"/>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8.1 </a:t>
          </a:r>
          <a:r>
            <a:rPr lang="zh-CN" sz="2400" kern="1200" dirty="0"/>
            <a:t>概述</a:t>
          </a:r>
        </a:p>
      </dsp:txBody>
      <dsp:txXfrm>
        <a:off x="24381" y="24481"/>
        <a:ext cx="7380790" cy="450681"/>
      </dsp:txXfrm>
    </dsp:sp>
    <dsp:sp modelId="{58B853B7-9E4B-49EA-89DE-73D315914A88}">
      <dsp:nvSpPr>
        <dsp:cNvPr id="0" name=""/>
        <dsp:cNvSpPr/>
      </dsp:nvSpPr>
      <dsp:spPr>
        <a:xfrm>
          <a:off x="0" y="509148"/>
          <a:ext cx="7429552" cy="499443"/>
        </a:xfrm>
        <a:prstGeom prst="roundRect">
          <a:avLst/>
        </a:prstGeom>
        <a:gradFill rotWithShape="0">
          <a:gsLst>
            <a:gs pos="0">
              <a:schemeClr val="accent4">
                <a:hueOff val="2552879"/>
                <a:satOff val="-2998"/>
                <a:lumOff val="1152"/>
                <a:alphaOff val="0"/>
                <a:shade val="51000"/>
                <a:satMod val="130000"/>
              </a:schemeClr>
            </a:gs>
            <a:gs pos="80000">
              <a:schemeClr val="accent4">
                <a:hueOff val="2552879"/>
                <a:satOff val="-2998"/>
                <a:lumOff val="1152"/>
                <a:alphaOff val="0"/>
                <a:shade val="93000"/>
                <a:satMod val="130000"/>
              </a:schemeClr>
            </a:gs>
            <a:gs pos="100000">
              <a:schemeClr val="accent4">
                <a:hueOff val="2552879"/>
                <a:satOff val="-2998"/>
                <a:lumOff val="11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solidFill>
                <a:schemeClr val="bg1"/>
              </a:solidFill>
            </a:rPr>
            <a:t>8.2 </a:t>
          </a:r>
          <a:r>
            <a:rPr lang="zh-CN" sz="2400" kern="1200" dirty="0">
              <a:solidFill>
                <a:schemeClr val="bg1"/>
              </a:solidFill>
            </a:rPr>
            <a:t>悬浮物的去除</a:t>
          </a:r>
          <a:r>
            <a:rPr lang="zh-CN" altLang="en-US" sz="2400" kern="1200" dirty="0">
              <a:solidFill>
                <a:schemeClr val="bg1"/>
              </a:solidFill>
            </a:rPr>
            <a:t>（复习）</a:t>
          </a:r>
          <a:endParaRPr lang="zh-CN" sz="2400" kern="1200" dirty="0">
            <a:solidFill>
              <a:schemeClr val="bg1"/>
            </a:solidFill>
          </a:endParaRPr>
        </a:p>
      </dsp:txBody>
      <dsp:txXfrm>
        <a:off x="24381" y="533529"/>
        <a:ext cx="7380790" cy="450681"/>
      </dsp:txXfrm>
    </dsp:sp>
    <dsp:sp modelId="{C7101F33-B14D-4918-AE79-2D7EC2506F37}">
      <dsp:nvSpPr>
        <dsp:cNvPr id="0" name=""/>
        <dsp:cNvSpPr/>
      </dsp:nvSpPr>
      <dsp:spPr>
        <a:xfrm>
          <a:off x="0" y="1018197"/>
          <a:ext cx="7429552" cy="499443"/>
        </a:xfrm>
        <a:prstGeom prst="roundRect">
          <a:avLst/>
        </a:prstGeom>
        <a:gradFill rotWithShape="0">
          <a:gsLst>
            <a:gs pos="0">
              <a:schemeClr val="accent4">
                <a:hueOff val="5105758"/>
                <a:satOff val="-5996"/>
                <a:lumOff val="2304"/>
                <a:alphaOff val="0"/>
                <a:shade val="51000"/>
                <a:satMod val="130000"/>
              </a:schemeClr>
            </a:gs>
            <a:gs pos="80000">
              <a:schemeClr val="accent4">
                <a:hueOff val="5105758"/>
                <a:satOff val="-5996"/>
                <a:lumOff val="2304"/>
                <a:alphaOff val="0"/>
                <a:shade val="93000"/>
                <a:satMod val="130000"/>
              </a:schemeClr>
            </a:gs>
            <a:gs pos="100000">
              <a:schemeClr val="accent4">
                <a:hueOff val="5105758"/>
                <a:satOff val="-5996"/>
                <a:lumOff val="230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8.3 </a:t>
          </a:r>
          <a:r>
            <a:rPr lang="zh-CN" sz="2400" kern="1200" dirty="0"/>
            <a:t>溶解性有机物的去除</a:t>
          </a:r>
        </a:p>
      </dsp:txBody>
      <dsp:txXfrm>
        <a:off x="24381" y="1042578"/>
        <a:ext cx="7380790" cy="450681"/>
      </dsp:txXfrm>
    </dsp:sp>
    <dsp:sp modelId="{17D7FAA4-FEC6-47A7-A8C1-2FB3B119BD2A}">
      <dsp:nvSpPr>
        <dsp:cNvPr id="0" name=""/>
        <dsp:cNvSpPr/>
      </dsp:nvSpPr>
      <dsp:spPr>
        <a:xfrm>
          <a:off x="0" y="1527245"/>
          <a:ext cx="7429552" cy="499443"/>
        </a:xfrm>
        <a:prstGeom prst="roundRect">
          <a:avLst/>
        </a:prstGeom>
        <a:gradFill rotWithShape="0">
          <a:gsLst>
            <a:gs pos="0">
              <a:schemeClr val="accent4">
                <a:hueOff val="7658637"/>
                <a:satOff val="-8995"/>
                <a:lumOff val="3456"/>
                <a:alphaOff val="0"/>
                <a:shade val="51000"/>
                <a:satMod val="130000"/>
              </a:schemeClr>
            </a:gs>
            <a:gs pos="80000">
              <a:schemeClr val="accent4">
                <a:hueOff val="7658637"/>
                <a:satOff val="-8995"/>
                <a:lumOff val="3456"/>
                <a:alphaOff val="0"/>
                <a:shade val="93000"/>
                <a:satMod val="130000"/>
              </a:schemeClr>
            </a:gs>
            <a:gs pos="100000">
              <a:schemeClr val="accent4">
                <a:hueOff val="7658637"/>
                <a:satOff val="-8995"/>
                <a:lumOff val="34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8.4 </a:t>
          </a:r>
          <a:r>
            <a:rPr lang="zh-CN" sz="2400" kern="1200" dirty="0"/>
            <a:t>溶解性无机盐类的去除</a:t>
          </a:r>
        </a:p>
      </dsp:txBody>
      <dsp:txXfrm>
        <a:off x="24381" y="1551626"/>
        <a:ext cx="7380790" cy="450681"/>
      </dsp:txXfrm>
    </dsp:sp>
    <dsp:sp modelId="{CDEFEF3D-DFF2-4443-9085-152B89F013F2}">
      <dsp:nvSpPr>
        <dsp:cNvPr id="0" name=""/>
        <dsp:cNvSpPr/>
      </dsp:nvSpPr>
      <dsp:spPr>
        <a:xfrm>
          <a:off x="0" y="2036294"/>
          <a:ext cx="7429552" cy="499443"/>
        </a:xfrm>
        <a:prstGeom prst="roundRect">
          <a:avLst/>
        </a:prstGeom>
        <a:gradFill rotWithShape="0">
          <a:gsLst>
            <a:gs pos="0">
              <a:schemeClr val="accent4">
                <a:hueOff val="10211516"/>
                <a:satOff val="-11993"/>
                <a:lumOff val="4608"/>
                <a:alphaOff val="0"/>
                <a:shade val="51000"/>
                <a:satMod val="130000"/>
              </a:schemeClr>
            </a:gs>
            <a:gs pos="80000">
              <a:schemeClr val="accent4">
                <a:hueOff val="10211516"/>
                <a:satOff val="-11993"/>
                <a:lumOff val="4608"/>
                <a:alphaOff val="0"/>
                <a:shade val="93000"/>
                <a:satMod val="130000"/>
              </a:schemeClr>
            </a:gs>
            <a:gs pos="100000">
              <a:schemeClr val="accent4">
                <a:hueOff val="10211516"/>
                <a:satOff val="-11993"/>
                <a:lumOff val="460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solidFill>
                <a:schemeClr val="bg1"/>
              </a:solidFill>
            </a:rPr>
            <a:t>8.5 </a:t>
          </a:r>
          <a:r>
            <a:rPr lang="zh-CN" sz="2400" kern="1200" dirty="0">
              <a:solidFill>
                <a:schemeClr val="bg1"/>
              </a:solidFill>
            </a:rPr>
            <a:t>污水的消毒处理</a:t>
          </a:r>
          <a:r>
            <a:rPr lang="zh-CN" altLang="en-US" sz="2400" kern="1200" dirty="0">
              <a:solidFill>
                <a:schemeClr val="bg1"/>
              </a:solidFill>
            </a:rPr>
            <a:t>（复习）</a:t>
          </a:r>
          <a:endParaRPr lang="zh-CN" sz="2400" kern="1200" dirty="0">
            <a:solidFill>
              <a:schemeClr val="bg1"/>
            </a:solidFill>
          </a:endParaRPr>
        </a:p>
      </dsp:txBody>
      <dsp:txXfrm>
        <a:off x="24381" y="2060675"/>
        <a:ext cx="7380790" cy="450681"/>
      </dsp:txXfrm>
    </dsp:sp>
    <dsp:sp modelId="{4AD77FF4-A290-43A2-BF8C-9FB76A48BDA0}">
      <dsp:nvSpPr>
        <dsp:cNvPr id="0" name=""/>
        <dsp:cNvSpPr/>
      </dsp:nvSpPr>
      <dsp:spPr>
        <a:xfrm>
          <a:off x="0" y="2545342"/>
          <a:ext cx="7429552" cy="499443"/>
        </a:xfrm>
        <a:prstGeom prst="roundRect">
          <a:avLst/>
        </a:prstGeom>
        <a:gradFill rotWithShape="0">
          <a:gsLst>
            <a:gs pos="0">
              <a:schemeClr val="accent4">
                <a:hueOff val="12764396"/>
                <a:satOff val="-14991"/>
                <a:lumOff val="5760"/>
                <a:alphaOff val="0"/>
                <a:shade val="51000"/>
                <a:satMod val="130000"/>
              </a:schemeClr>
            </a:gs>
            <a:gs pos="80000">
              <a:schemeClr val="accent4">
                <a:hueOff val="12764396"/>
                <a:satOff val="-14991"/>
                <a:lumOff val="5760"/>
                <a:alphaOff val="0"/>
                <a:shade val="93000"/>
                <a:satMod val="130000"/>
              </a:schemeClr>
            </a:gs>
            <a:gs pos="100000">
              <a:schemeClr val="accent4">
                <a:hueOff val="12764396"/>
                <a:satOff val="-14991"/>
                <a:lumOff val="576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8.6 </a:t>
          </a:r>
          <a:r>
            <a:rPr lang="zh-CN" sz="2400" kern="1200" dirty="0"/>
            <a:t>脱氮技术</a:t>
          </a:r>
        </a:p>
      </dsp:txBody>
      <dsp:txXfrm>
        <a:off x="24381" y="2569723"/>
        <a:ext cx="7380790" cy="450681"/>
      </dsp:txXfrm>
    </dsp:sp>
    <dsp:sp modelId="{A649016A-51DD-4376-9453-9E036AE1DC22}">
      <dsp:nvSpPr>
        <dsp:cNvPr id="0" name=""/>
        <dsp:cNvSpPr/>
      </dsp:nvSpPr>
      <dsp:spPr>
        <a:xfrm>
          <a:off x="0" y="3054391"/>
          <a:ext cx="7429552" cy="499443"/>
        </a:xfrm>
        <a:prstGeom prst="roundRect">
          <a:avLst/>
        </a:prstGeom>
        <a:gradFill rotWithShape="0">
          <a:gsLst>
            <a:gs pos="0">
              <a:schemeClr val="accent4">
                <a:hueOff val="15317274"/>
                <a:satOff val="-17989"/>
                <a:lumOff val="6912"/>
                <a:alphaOff val="0"/>
                <a:shade val="51000"/>
                <a:satMod val="130000"/>
              </a:schemeClr>
            </a:gs>
            <a:gs pos="80000">
              <a:schemeClr val="accent4">
                <a:hueOff val="15317274"/>
                <a:satOff val="-17989"/>
                <a:lumOff val="6912"/>
                <a:alphaOff val="0"/>
                <a:shade val="93000"/>
                <a:satMod val="130000"/>
              </a:schemeClr>
            </a:gs>
            <a:gs pos="100000">
              <a:schemeClr val="accent4">
                <a:hueOff val="15317274"/>
                <a:satOff val="-17989"/>
                <a:lumOff val="691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8.7 </a:t>
          </a:r>
          <a:r>
            <a:rPr lang="zh-CN" sz="2400" kern="1200" dirty="0"/>
            <a:t>除磷技术</a:t>
          </a:r>
        </a:p>
      </dsp:txBody>
      <dsp:txXfrm>
        <a:off x="24381" y="3078772"/>
        <a:ext cx="7380790" cy="450681"/>
      </dsp:txXfrm>
    </dsp:sp>
    <dsp:sp modelId="{557D6D6B-C850-4E5A-B8F6-A4DB34DCEC9F}">
      <dsp:nvSpPr>
        <dsp:cNvPr id="0" name=""/>
        <dsp:cNvSpPr/>
      </dsp:nvSpPr>
      <dsp:spPr>
        <a:xfrm>
          <a:off x="0" y="3563439"/>
          <a:ext cx="7429552" cy="499443"/>
        </a:xfrm>
        <a:prstGeom prst="roundRect">
          <a:avLst/>
        </a:prstGeom>
        <a:gradFill rotWithShape="0">
          <a:gsLst>
            <a:gs pos="0">
              <a:schemeClr val="accent4">
                <a:hueOff val="17870154"/>
                <a:satOff val="-20988"/>
                <a:lumOff val="8064"/>
                <a:alphaOff val="0"/>
                <a:shade val="51000"/>
                <a:satMod val="130000"/>
              </a:schemeClr>
            </a:gs>
            <a:gs pos="80000">
              <a:schemeClr val="accent4">
                <a:hueOff val="17870154"/>
                <a:satOff val="-20988"/>
                <a:lumOff val="8064"/>
                <a:alphaOff val="0"/>
                <a:shade val="93000"/>
                <a:satMod val="130000"/>
              </a:schemeClr>
            </a:gs>
            <a:gs pos="100000">
              <a:schemeClr val="accent4">
                <a:hueOff val="17870154"/>
                <a:satOff val="-20988"/>
                <a:lumOff val="806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8.8 </a:t>
          </a:r>
          <a:r>
            <a:rPr lang="zh-CN" sz="2400" kern="1200" dirty="0"/>
            <a:t>同步脱氮除磷技术</a:t>
          </a:r>
        </a:p>
      </dsp:txBody>
      <dsp:txXfrm>
        <a:off x="24381" y="3587820"/>
        <a:ext cx="7380790" cy="450681"/>
      </dsp:txXfrm>
    </dsp:sp>
    <dsp:sp modelId="{ABAB4C0F-5854-4017-ABFB-EAE2AE2FB070}">
      <dsp:nvSpPr>
        <dsp:cNvPr id="0" name=""/>
        <dsp:cNvSpPr/>
      </dsp:nvSpPr>
      <dsp:spPr>
        <a:xfrm>
          <a:off x="0" y="4072487"/>
          <a:ext cx="7429552" cy="499443"/>
        </a:xfrm>
        <a:prstGeom prst="roundRect">
          <a:avLst/>
        </a:prstGeom>
        <a:gradFill rotWithShape="0">
          <a:gsLst>
            <a:gs pos="0">
              <a:schemeClr val="accent4">
                <a:hueOff val="20423033"/>
                <a:satOff val="-23986"/>
                <a:lumOff val="9216"/>
                <a:alphaOff val="0"/>
                <a:shade val="51000"/>
                <a:satMod val="130000"/>
              </a:schemeClr>
            </a:gs>
            <a:gs pos="80000">
              <a:schemeClr val="accent4">
                <a:hueOff val="20423033"/>
                <a:satOff val="-23986"/>
                <a:lumOff val="9216"/>
                <a:alphaOff val="0"/>
                <a:shade val="93000"/>
                <a:satMod val="130000"/>
              </a:schemeClr>
            </a:gs>
            <a:gs pos="100000">
              <a:schemeClr val="accent4">
                <a:hueOff val="20423033"/>
                <a:satOff val="-23986"/>
                <a:lumOff val="92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solidFill>
                <a:schemeClr val="bg1"/>
              </a:solidFill>
            </a:rPr>
            <a:t>8.9 </a:t>
          </a:r>
          <a:r>
            <a:rPr lang="zh-CN" sz="2400" kern="1200" dirty="0">
              <a:solidFill>
                <a:schemeClr val="bg1"/>
              </a:solidFill>
            </a:rPr>
            <a:t>城市水资源的合理开发与利用</a:t>
          </a:r>
        </a:p>
      </dsp:txBody>
      <dsp:txXfrm>
        <a:off x="24381" y="4096868"/>
        <a:ext cx="7380790" cy="45068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F0FEE9-61A2-4611-8F85-089F4FAD2229}">
      <dsp:nvSpPr>
        <dsp:cNvPr id="0" name=""/>
        <dsp:cNvSpPr/>
      </dsp:nvSpPr>
      <dsp:spPr>
        <a:xfrm>
          <a:off x="435940" y="580"/>
          <a:ext cx="3682656" cy="19007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zh-CN" sz="1800" kern="1200" dirty="0"/>
            <a:t>在两侧注入浓度高低各异的两种溶液，在二侧溶液之间存在着使两侧溶液均衡的渗透压，在其作用下，水从低浓度的一侧向高浓度侧渗入；</a:t>
          </a:r>
        </a:p>
      </dsp:txBody>
      <dsp:txXfrm>
        <a:off x="491610" y="56250"/>
        <a:ext cx="3571316" cy="1789385"/>
      </dsp:txXfrm>
    </dsp:sp>
    <dsp:sp modelId="{E4EF468B-6272-432A-88AC-17805269FF1A}">
      <dsp:nvSpPr>
        <dsp:cNvPr id="0" name=""/>
        <dsp:cNvSpPr/>
      </dsp:nvSpPr>
      <dsp:spPr>
        <a:xfrm rot="5400000">
          <a:off x="1920882" y="1948824"/>
          <a:ext cx="712772" cy="8553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rot="-5400000">
        <a:off x="2020670" y="2020101"/>
        <a:ext cx="513196" cy="498940"/>
      </dsp:txXfrm>
    </dsp:sp>
    <dsp:sp modelId="{DF7AAC50-2BC1-4941-95F6-D731FF4FC9F8}">
      <dsp:nvSpPr>
        <dsp:cNvPr id="0" name=""/>
        <dsp:cNvSpPr/>
      </dsp:nvSpPr>
      <dsp:spPr>
        <a:xfrm>
          <a:off x="435940" y="2851668"/>
          <a:ext cx="3682656" cy="19007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zh-CN" sz="1800" kern="1200" dirty="0"/>
            <a:t>如果向高浓度的一侧施加高于渗透压的压力，水则相反地从高浓度的一侧向低浓度侧渗入。</a:t>
          </a:r>
        </a:p>
      </dsp:txBody>
      <dsp:txXfrm>
        <a:off x="491610" y="2907338"/>
        <a:ext cx="3571316" cy="178938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155257-2BB3-4A85-A0F4-7B5881C4FF7D}">
      <dsp:nvSpPr>
        <dsp:cNvPr id="0" name=""/>
        <dsp:cNvSpPr/>
      </dsp:nvSpPr>
      <dsp:spPr>
        <a:xfrm>
          <a:off x="1042" y="57417"/>
          <a:ext cx="4066030" cy="24396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rtl="0">
            <a:lnSpc>
              <a:spcPct val="90000"/>
            </a:lnSpc>
            <a:spcBef>
              <a:spcPct val="0"/>
            </a:spcBef>
            <a:spcAft>
              <a:spcPct val="35000"/>
            </a:spcAft>
            <a:buNone/>
          </a:pPr>
          <a:r>
            <a:rPr lang="zh-CN" sz="2200" kern="1200" dirty="0"/>
            <a:t>反渗透技术能够从含有无机盐类的溶液中将水分离出去，使无机盐类浓缩；</a:t>
          </a:r>
        </a:p>
      </dsp:txBody>
      <dsp:txXfrm>
        <a:off x="1042" y="57417"/>
        <a:ext cx="4066030" cy="2439618"/>
      </dsp:txXfrm>
    </dsp:sp>
    <dsp:sp modelId="{33B8CED6-2CE9-47D6-93CA-078FD081F369}">
      <dsp:nvSpPr>
        <dsp:cNvPr id="0" name=""/>
        <dsp:cNvSpPr/>
      </dsp:nvSpPr>
      <dsp:spPr>
        <a:xfrm>
          <a:off x="4473676" y="57417"/>
          <a:ext cx="4066030" cy="24396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rtl="0">
            <a:lnSpc>
              <a:spcPct val="90000"/>
            </a:lnSpc>
            <a:spcBef>
              <a:spcPct val="0"/>
            </a:spcBef>
            <a:spcAft>
              <a:spcPct val="35000"/>
            </a:spcAft>
            <a:buNone/>
          </a:pPr>
          <a:r>
            <a:rPr lang="zh-CN" sz="2200" kern="1200" dirty="0"/>
            <a:t>反渗透处理技术，还能够去除悬浮物、溶解性有机物等污染物质；</a:t>
          </a:r>
        </a:p>
      </dsp:txBody>
      <dsp:txXfrm>
        <a:off x="4473676" y="57417"/>
        <a:ext cx="4066030" cy="2439618"/>
      </dsp:txXfrm>
    </dsp:sp>
    <dsp:sp modelId="{98FA2AB0-B721-4F36-B3D0-26442644121B}">
      <dsp:nvSpPr>
        <dsp:cNvPr id="0" name=""/>
        <dsp:cNvSpPr/>
      </dsp:nvSpPr>
      <dsp:spPr>
        <a:xfrm>
          <a:off x="1042" y="2903639"/>
          <a:ext cx="4066030" cy="24396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rtl="0">
            <a:lnSpc>
              <a:spcPct val="90000"/>
            </a:lnSpc>
            <a:spcBef>
              <a:spcPct val="0"/>
            </a:spcBef>
            <a:spcAft>
              <a:spcPct val="35000"/>
            </a:spcAft>
            <a:buNone/>
          </a:pPr>
          <a:r>
            <a:rPr lang="zh-CN" sz="2200" kern="1200" dirty="0"/>
            <a:t>去除的污染物质在膜面沉积，使通过的水量下降，对此采取的对策是预处理和膜清洗；</a:t>
          </a:r>
        </a:p>
      </dsp:txBody>
      <dsp:txXfrm>
        <a:off x="1042" y="2903639"/>
        <a:ext cx="4066030" cy="2439618"/>
      </dsp:txXfrm>
    </dsp:sp>
    <dsp:sp modelId="{48BA3E02-3F01-4DA7-8DA8-D92A92B99B57}">
      <dsp:nvSpPr>
        <dsp:cNvPr id="0" name=""/>
        <dsp:cNvSpPr/>
      </dsp:nvSpPr>
      <dsp:spPr>
        <a:xfrm>
          <a:off x="4473676" y="2903639"/>
          <a:ext cx="4066030" cy="24396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rtl="0">
            <a:lnSpc>
              <a:spcPct val="90000"/>
            </a:lnSpc>
            <a:spcBef>
              <a:spcPct val="0"/>
            </a:spcBef>
            <a:spcAft>
              <a:spcPct val="35000"/>
            </a:spcAft>
            <a:buNone/>
          </a:pPr>
          <a:r>
            <a:rPr lang="zh-CN" sz="2200" kern="1200" dirty="0"/>
            <a:t>以城市污水为处理对象，操作压力为</a:t>
          </a:r>
          <a:r>
            <a:rPr lang="en-US" sz="2200" kern="1200" dirty="0"/>
            <a:t>20</a:t>
          </a:r>
          <a:r>
            <a:rPr lang="zh-CN" sz="2200" kern="1200" dirty="0"/>
            <a:t>～</a:t>
          </a:r>
          <a:r>
            <a:rPr lang="en-US" sz="2200" kern="1200" dirty="0"/>
            <a:t>40kg/cm</a:t>
          </a:r>
          <a:r>
            <a:rPr lang="en-US" sz="2200" kern="1200" baseline="30000" dirty="0"/>
            <a:t>2</a:t>
          </a:r>
          <a:r>
            <a:rPr lang="zh-CN" sz="2200" kern="1200" dirty="0"/>
            <a:t>，半渗透膜的通量约为</a:t>
          </a:r>
          <a:r>
            <a:rPr lang="en-US" sz="2200" kern="1200" dirty="0"/>
            <a:t>0.5</a:t>
          </a:r>
          <a:r>
            <a:rPr lang="zh-CN" sz="2200" kern="1200" dirty="0"/>
            <a:t>～</a:t>
          </a:r>
          <a:r>
            <a:rPr lang="en-US" sz="2200" kern="1200" dirty="0"/>
            <a:t>1.0 m</a:t>
          </a:r>
          <a:r>
            <a:rPr lang="en-US" sz="2200" kern="1200" baseline="30000" dirty="0"/>
            <a:t>3</a:t>
          </a:r>
          <a:r>
            <a:rPr lang="en-US" sz="2200" kern="1200" dirty="0"/>
            <a:t>/(m</a:t>
          </a:r>
          <a:r>
            <a:rPr lang="en-US" sz="2200" kern="1200" baseline="30000" dirty="0"/>
            <a:t>2</a:t>
          </a:r>
          <a:r>
            <a:rPr lang="en-US" sz="2200" kern="1200" dirty="0"/>
            <a:t>·d)</a:t>
          </a:r>
          <a:r>
            <a:rPr lang="zh-CN" sz="2200" kern="1200" dirty="0"/>
            <a:t>，脱盐率达</a:t>
          </a:r>
          <a:r>
            <a:rPr lang="en-US" sz="2200" kern="1200" dirty="0"/>
            <a:t>90%</a:t>
          </a:r>
          <a:r>
            <a:rPr lang="zh-CN" sz="2200" kern="1200" dirty="0"/>
            <a:t>，水的回收率达</a:t>
          </a:r>
          <a:r>
            <a:rPr lang="en-US" sz="2200" kern="1200" dirty="0"/>
            <a:t>80%</a:t>
          </a:r>
          <a:r>
            <a:rPr lang="zh-CN" sz="2200" kern="1200" dirty="0"/>
            <a:t>。</a:t>
          </a:r>
        </a:p>
      </dsp:txBody>
      <dsp:txXfrm>
        <a:off x="4473676" y="2903639"/>
        <a:ext cx="4066030" cy="24396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49404-E113-4B69-8DB2-77C71AA20FC6}">
      <dsp:nvSpPr>
        <dsp:cNvPr id="0" name=""/>
        <dsp:cNvSpPr/>
      </dsp:nvSpPr>
      <dsp:spPr>
        <a:xfrm>
          <a:off x="0" y="202341"/>
          <a:ext cx="8229600" cy="2021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在自然界，氮化合物是以有机氮（动物蛋白、植物蛋白）、氨氮（</a:t>
          </a:r>
          <a:r>
            <a:rPr lang="en-US" sz="2700" kern="1200" dirty="0"/>
            <a:t>NH</a:t>
          </a:r>
          <a:r>
            <a:rPr lang="en-US" sz="2700" kern="1200" baseline="-25000" dirty="0"/>
            <a:t>4</a:t>
          </a:r>
          <a:r>
            <a:rPr lang="en-US" sz="2700" kern="1200" baseline="30000" dirty="0"/>
            <a:t>+</a:t>
          </a:r>
          <a:r>
            <a:rPr lang="zh-CN" sz="2700" kern="1200" dirty="0"/>
            <a:t>、</a:t>
          </a:r>
          <a:r>
            <a:rPr lang="en-US" sz="2700" kern="1200" dirty="0"/>
            <a:t>NH</a:t>
          </a:r>
          <a:r>
            <a:rPr lang="en-US" sz="2700" kern="1200" baseline="-25000" dirty="0"/>
            <a:t>3</a:t>
          </a:r>
          <a:r>
            <a:rPr lang="zh-CN" sz="2700" kern="1200" dirty="0"/>
            <a:t>）、亚硝酸氮（</a:t>
          </a:r>
          <a:r>
            <a:rPr lang="en-US" sz="2700" kern="1200" dirty="0"/>
            <a:t>NO</a:t>
          </a:r>
          <a:r>
            <a:rPr lang="en-US" sz="2700" kern="1200" baseline="-25000" dirty="0"/>
            <a:t>2</a:t>
          </a:r>
          <a:r>
            <a:rPr lang="en-US" sz="2700" kern="1200" baseline="30000" dirty="0"/>
            <a:t>-</a:t>
          </a:r>
          <a:r>
            <a:rPr lang="zh-CN" sz="2700" kern="1200" dirty="0"/>
            <a:t>）、硝酸氮（</a:t>
          </a:r>
          <a:r>
            <a:rPr lang="en-US" sz="2700" kern="1200" dirty="0"/>
            <a:t>NO</a:t>
          </a:r>
          <a:r>
            <a:rPr lang="en-US" sz="2700" kern="1200" baseline="-25000" dirty="0"/>
            <a:t>3</a:t>
          </a:r>
          <a:r>
            <a:rPr lang="en-US" sz="2700" kern="1200" baseline="30000" dirty="0"/>
            <a:t>-</a:t>
          </a:r>
          <a:r>
            <a:rPr lang="zh-CN" sz="2700" kern="1200" dirty="0"/>
            <a:t>）以及气态氮（</a:t>
          </a:r>
          <a:r>
            <a:rPr lang="en-US" sz="2700" kern="1200" dirty="0"/>
            <a:t>N</a:t>
          </a:r>
          <a:r>
            <a:rPr lang="en-US" sz="2700" kern="1200" baseline="-25000" dirty="0"/>
            <a:t>2</a:t>
          </a:r>
          <a:r>
            <a:rPr lang="zh-CN" sz="2700" kern="1200" dirty="0"/>
            <a:t>）形式存在；</a:t>
          </a:r>
        </a:p>
      </dsp:txBody>
      <dsp:txXfrm>
        <a:off x="98694" y="301035"/>
        <a:ext cx="8032212" cy="1824372"/>
      </dsp:txXfrm>
    </dsp:sp>
    <dsp:sp modelId="{459F7248-A374-4DBF-917B-12EE697BD79F}">
      <dsp:nvSpPr>
        <dsp:cNvPr id="0" name=""/>
        <dsp:cNvSpPr/>
      </dsp:nvSpPr>
      <dsp:spPr>
        <a:xfrm>
          <a:off x="0" y="2301861"/>
          <a:ext cx="8229600" cy="20217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在二级出水中，氮是以</a:t>
          </a:r>
          <a:r>
            <a:rPr lang="zh-CN" sz="2700" kern="1200" dirty="0">
              <a:solidFill>
                <a:srgbClr val="0BF57A"/>
              </a:solidFill>
            </a:rPr>
            <a:t>氨氮</a:t>
          </a:r>
          <a:r>
            <a:rPr lang="zh-CN" sz="2700" kern="1200" dirty="0"/>
            <a:t>、</a:t>
          </a:r>
          <a:r>
            <a:rPr lang="zh-CN" sz="2700" kern="1200" dirty="0">
              <a:solidFill>
                <a:srgbClr val="0BF57A"/>
              </a:solidFill>
            </a:rPr>
            <a:t>亚硝酸氮</a:t>
          </a:r>
          <a:r>
            <a:rPr lang="zh-CN" sz="2700" kern="1200" dirty="0"/>
            <a:t>和</a:t>
          </a:r>
          <a:r>
            <a:rPr lang="zh-CN" sz="2700" kern="1200" dirty="0">
              <a:solidFill>
                <a:srgbClr val="0BF57A"/>
              </a:solidFill>
            </a:rPr>
            <a:t>硝酸氮</a:t>
          </a:r>
          <a:r>
            <a:rPr lang="zh-CN" sz="2700" kern="1200" dirty="0"/>
            <a:t>形式存在的。</a:t>
          </a:r>
        </a:p>
      </dsp:txBody>
      <dsp:txXfrm>
        <a:off x="98694" y="2400555"/>
        <a:ext cx="8032212" cy="182437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E6AF8-C211-4892-BB87-B7673DEE8C3C}">
      <dsp:nvSpPr>
        <dsp:cNvPr id="0" name=""/>
        <dsp:cNvSpPr/>
      </dsp:nvSpPr>
      <dsp:spPr>
        <a:xfrm>
          <a:off x="0" y="421041"/>
          <a:ext cx="8229600" cy="408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562356" rIns="638708" bIns="192024" numCol="1" spcCol="1270" anchor="t" anchorCtr="0">
          <a:noAutofit/>
        </a:bodyPr>
        <a:lstStyle/>
        <a:p>
          <a:pPr marL="228600" lvl="1" indent="-228600" algn="l" defTabSz="1200150" rtl="0">
            <a:lnSpc>
              <a:spcPct val="90000"/>
            </a:lnSpc>
            <a:spcBef>
              <a:spcPct val="0"/>
            </a:spcBef>
            <a:spcAft>
              <a:spcPct val="15000"/>
            </a:spcAft>
            <a:buChar char="•"/>
          </a:pPr>
          <a:r>
            <a:rPr lang="zh-CN" sz="2700" kern="1200" dirty="0"/>
            <a:t>氨氮以氨离子和游离氨的状态存在，两者保持平衡，平衡关系受</a:t>
          </a:r>
          <a:r>
            <a:rPr lang="en-US" sz="2700" kern="1200" dirty="0"/>
            <a:t>pH</a:t>
          </a:r>
          <a:r>
            <a:rPr lang="zh-CN" sz="2700" kern="1200" dirty="0"/>
            <a:t>值的影响，</a:t>
          </a:r>
          <a:r>
            <a:rPr lang="en-US" sz="2700" kern="1200" dirty="0"/>
            <a:t>pH</a:t>
          </a:r>
          <a:r>
            <a:rPr lang="zh-CN" sz="2700" kern="1200" dirty="0"/>
            <a:t>值升高时，游离氨所占比例增大；</a:t>
          </a:r>
        </a:p>
        <a:p>
          <a:pPr marL="228600" lvl="1" indent="-228600" algn="l" defTabSz="1200150" rtl="0">
            <a:lnSpc>
              <a:spcPct val="90000"/>
            </a:lnSpc>
            <a:spcBef>
              <a:spcPct val="0"/>
            </a:spcBef>
            <a:spcAft>
              <a:spcPct val="15000"/>
            </a:spcAft>
            <a:buChar char="•"/>
          </a:pPr>
          <a:r>
            <a:rPr lang="zh-CN" sz="2700" kern="1200" dirty="0"/>
            <a:t>游离氨易于从水中逸出，如加以曝气吹脱的物理作用，并使水的</a:t>
          </a:r>
          <a:r>
            <a:rPr lang="en-US" sz="2700" kern="1200" dirty="0"/>
            <a:t>pH</a:t>
          </a:r>
          <a:r>
            <a:rPr lang="zh-CN" sz="2700" kern="1200" dirty="0"/>
            <a:t>值升高，则可促使氨从水中逸出。</a:t>
          </a:r>
        </a:p>
      </dsp:txBody>
      <dsp:txXfrm>
        <a:off x="0" y="421041"/>
        <a:ext cx="8229600" cy="4082400"/>
      </dsp:txXfrm>
    </dsp:sp>
    <dsp:sp modelId="{74BCB97F-C1CE-4D06-ACD7-375A5B91B770}">
      <dsp:nvSpPr>
        <dsp:cNvPr id="0" name=""/>
        <dsp:cNvSpPr/>
      </dsp:nvSpPr>
      <dsp:spPr>
        <a:xfrm>
          <a:off x="411480" y="22521"/>
          <a:ext cx="5760720" cy="7970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00150" rtl="0">
            <a:lnSpc>
              <a:spcPct val="90000"/>
            </a:lnSpc>
            <a:spcBef>
              <a:spcPct val="0"/>
            </a:spcBef>
            <a:spcAft>
              <a:spcPct val="35000"/>
            </a:spcAft>
            <a:buNone/>
          </a:pPr>
          <a:r>
            <a:rPr lang="zh-CN" sz="2700" kern="1200" dirty="0"/>
            <a:t>原理</a:t>
          </a:r>
        </a:p>
      </dsp:txBody>
      <dsp:txXfrm>
        <a:off x="450388" y="61429"/>
        <a:ext cx="5682904" cy="71922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FBB29-5FFD-483D-AED9-B0B282AE04F7}">
      <dsp:nvSpPr>
        <dsp:cNvPr id="0" name=""/>
        <dsp:cNvSpPr/>
      </dsp:nvSpPr>
      <dsp:spPr>
        <a:xfrm>
          <a:off x="0" y="44987"/>
          <a:ext cx="8229600" cy="106579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solidFill>
                <a:schemeClr val="bg1"/>
              </a:solidFill>
            </a:rPr>
            <a:t>pH</a:t>
          </a:r>
          <a:r>
            <a:rPr lang="zh-CN" sz="2000" kern="1200" dirty="0">
              <a:solidFill>
                <a:schemeClr val="bg1"/>
              </a:solidFill>
            </a:rPr>
            <a:t>值：脱除效果随</a:t>
          </a:r>
          <a:r>
            <a:rPr lang="en-US" sz="2000" kern="1200" dirty="0">
              <a:solidFill>
                <a:schemeClr val="bg1"/>
              </a:solidFill>
            </a:rPr>
            <a:t>pH</a:t>
          </a:r>
          <a:r>
            <a:rPr lang="zh-CN" sz="2000" kern="1200" dirty="0">
              <a:solidFill>
                <a:schemeClr val="bg1"/>
              </a:solidFill>
            </a:rPr>
            <a:t>值上升而提高，但大于</a:t>
          </a:r>
          <a:r>
            <a:rPr lang="en-US" sz="2000" kern="1200" dirty="0">
              <a:solidFill>
                <a:schemeClr val="bg1"/>
              </a:solidFill>
            </a:rPr>
            <a:t>10.5</a:t>
          </a:r>
          <a:r>
            <a:rPr lang="zh-CN" sz="2000" kern="1200" dirty="0">
              <a:solidFill>
                <a:schemeClr val="bg1"/>
              </a:solidFill>
            </a:rPr>
            <a:t>后去除率提高缓慢；</a:t>
          </a:r>
          <a:endParaRPr lang="en-US" sz="2000" kern="1200" dirty="0">
            <a:solidFill>
              <a:schemeClr val="bg1"/>
            </a:solidFill>
          </a:endParaRPr>
        </a:p>
      </dsp:txBody>
      <dsp:txXfrm>
        <a:off x="52028" y="97015"/>
        <a:ext cx="8125544" cy="961740"/>
      </dsp:txXfrm>
    </dsp:sp>
    <dsp:sp modelId="{49D143B5-A12C-4619-9E51-B68076890511}">
      <dsp:nvSpPr>
        <dsp:cNvPr id="0" name=""/>
        <dsp:cNvSpPr/>
      </dsp:nvSpPr>
      <dsp:spPr>
        <a:xfrm>
          <a:off x="0" y="1168384"/>
          <a:ext cx="8229600" cy="1065796"/>
        </a:xfrm>
        <a:prstGeom prst="roundRect">
          <a:avLst/>
        </a:prstGeom>
        <a:solidFill>
          <a:schemeClr val="accent4">
            <a:hueOff val="6807678"/>
            <a:satOff val="-7995"/>
            <a:lumOff val="30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solidFill>
                <a:schemeClr val="bg1"/>
              </a:solidFill>
            </a:rPr>
            <a:t>水温：水温升高，脱除率提高；</a:t>
          </a:r>
          <a:endParaRPr lang="en-US" sz="2000" kern="1200" dirty="0">
            <a:solidFill>
              <a:schemeClr val="bg1"/>
            </a:solidFill>
          </a:endParaRPr>
        </a:p>
      </dsp:txBody>
      <dsp:txXfrm>
        <a:off x="52028" y="1220412"/>
        <a:ext cx="8125544" cy="961740"/>
      </dsp:txXfrm>
    </dsp:sp>
    <dsp:sp modelId="{C226A029-9E16-4619-BFDF-F22EDB690485}">
      <dsp:nvSpPr>
        <dsp:cNvPr id="0" name=""/>
        <dsp:cNvSpPr/>
      </dsp:nvSpPr>
      <dsp:spPr>
        <a:xfrm>
          <a:off x="0" y="2291781"/>
          <a:ext cx="8229600" cy="1065796"/>
        </a:xfrm>
        <a:prstGeom prst="roundRect">
          <a:avLst/>
        </a:prstGeom>
        <a:solidFill>
          <a:schemeClr val="accent4">
            <a:hueOff val="13615356"/>
            <a:satOff val="-15991"/>
            <a:lumOff val="6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solidFill>
                <a:schemeClr val="bg1"/>
              </a:solidFill>
            </a:rPr>
            <a:t>布水负荷率：水必须以滴状下落，当填料高</a:t>
          </a:r>
          <a:r>
            <a:rPr lang="en-US" sz="2000" kern="1200" dirty="0">
              <a:solidFill>
                <a:schemeClr val="bg1"/>
              </a:solidFill>
            </a:rPr>
            <a:t>6.0 m</a:t>
          </a:r>
          <a:r>
            <a:rPr lang="zh-CN" sz="2000" kern="1200" dirty="0">
              <a:solidFill>
                <a:schemeClr val="bg1"/>
              </a:solidFill>
            </a:rPr>
            <a:t>以上，布水率应低于</a:t>
          </a:r>
          <a:r>
            <a:rPr lang="en-US" sz="2000" kern="1200" dirty="0">
              <a:solidFill>
                <a:schemeClr val="bg1"/>
              </a:solidFill>
            </a:rPr>
            <a:t>180 m</a:t>
          </a:r>
          <a:r>
            <a:rPr lang="en-US" sz="2000" kern="1200" baseline="30000" dirty="0">
              <a:solidFill>
                <a:schemeClr val="bg1"/>
              </a:solidFill>
            </a:rPr>
            <a:t>3</a:t>
          </a:r>
          <a:r>
            <a:rPr lang="en-US" sz="2000" kern="1200" dirty="0">
              <a:solidFill>
                <a:schemeClr val="bg1"/>
              </a:solidFill>
            </a:rPr>
            <a:t>/(m</a:t>
          </a:r>
          <a:r>
            <a:rPr lang="en-US" sz="2000" kern="1200" baseline="30000" dirty="0">
              <a:solidFill>
                <a:schemeClr val="bg1"/>
              </a:solidFill>
            </a:rPr>
            <a:t>2</a:t>
          </a:r>
          <a:r>
            <a:rPr lang="en-US" sz="2000" kern="1200" dirty="0">
              <a:solidFill>
                <a:schemeClr val="bg1"/>
              </a:solidFill>
            </a:rPr>
            <a:t>·d)</a:t>
          </a:r>
          <a:r>
            <a:rPr lang="zh-CN" sz="2000" kern="1200" dirty="0">
              <a:solidFill>
                <a:schemeClr val="bg1"/>
              </a:solidFill>
            </a:rPr>
            <a:t>，国外多取</a:t>
          </a:r>
          <a:r>
            <a:rPr lang="en-US" sz="2000" kern="1200" dirty="0">
              <a:solidFill>
                <a:schemeClr val="bg1"/>
              </a:solidFill>
            </a:rPr>
            <a:t>60 m</a:t>
          </a:r>
          <a:r>
            <a:rPr lang="en-US" sz="2000" kern="1200" baseline="30000" dirty="0">
              <a:solidFill>
                <a:schemeClr val="bg1"/>
              </a:solidFill>
            </a:rPr>
            <a:t>3</a:t>
          </a:r>
          <a:r>
            <a:rPr lang="en-US" sz="2000" kern="1200" dirty="0">
              <a:solidFill>
                <a:schemeClr val="bg1"/>
              </a:solidFill>
            </a:rPr>
            <a:t>/(m</a:t>
          </a:r>
          <a:r>
            <a:rPr lang="en-US" sz="2000" kern="1200" baseline="30000" dirty="0">
              <a:solidFill>
                <a:schemeClr val="bg1"/>
              </a:solidFill>
            </a:rPr>
            <a:t>2</a:t>
          </a:r>
          <a:r>
            <a:rPr lang="en-US" sz="2000" kern="1200" dirty="0">
              <a:solidFill>
                <a:schemeClr val="bg1"/>
              </a:solidFill>
            </a:rPr>
            <a:t>·d)</a:t>
          </a:r>
          <a:r>
            <a:rPr lang="zh-CN" sz="2000" kern="1200" dirty="0">
              <a:solidFill>
                <a:schemeClr val="bg1"/>
              </a:solidFill>
            </a:rPr>
            <a:t>左右；</a:t>
          </a:r>
          <a:endParaRPr lang="en-US" sz="2000" kern="1200" dirty="0">
            <a:solidFill>
              <a:schemeClr val="bg1"/>
            </a:solidFill>
          </a:endParaRPr>
        </a:p>
      </dsp:txBody>
      <dsp:txXfrm>
        <a:off x="52028" y="2343809"/>
        <a:ext cx="8125544" cy="961740"/>
      </dsp:txXfrm>
    </dsp:sp>
    <dsp:sp modelId="{88259093-8259-4A0B-A5B7-E355F962C65C}">
      <dsp:nvSpPr>
        <dsp:cNvPr id="0" name=""/>
        <dsp:cNvSpPr/>
      </dsp:nvSpPr>
      <dsp:spPr>
        <a:xfrm>
          <a:off x="0" y="3415178"/>
          <a:ext cx="8229600" cy="1065796"/>
        </a:xfrm>
        <a:prstGeom prst="roundRect">
          <a:avLst/>
        </a:prstGeom>
        <a:solidFill>
          <a:schemeClr val="accent4">
            <a:hueOff val="20423033"/>
            <a:satOff val="-23986"/>
            <a:lumOff val="9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solidFill>
                <a:schemeClr val="bg1"/>
              </a:solidFill>
            </a:rPr>
            <a:t>气液比：当填料高</a:t>
          </a:r>
          <a:r>
            <a:rPr lang="en-US" sz="2000" kern="1200" dirty="0">
              <a:solidFill>
                <a:schemeClr val="bg1"/>
              </a:solidFill>
            </a:rPr>
            <a:t>6.0 m</a:t>
          </a:r>
          <a:r>
            <a:rPr lang="zh-CN" sz="2000" kern="1200" dirty="0">
              <a:solidFill>
                <a:schemeClr val="bg1"/>
              </a:solidFill>
            </a:rPr>
            <a:t>以上，气液比应小于</a:t>
          </a:r>
          <a:r>
            <a:rPr lang="en-US" sz="2000" kern="1200" dirty="0">
              <a:solidFill>
                <a:schemeClr val="bg1"/>
              </a:solidFill>
            </a:rPr>
            <a:t>2200~2300</a:t>
          </a:r>
          <a:r>
            <a:rPr lang="zh-CN" sz="2000" kern="1200" dirty="0">
              <a:solidFill>
                <a:schemeClr val="bg1"/>
              </a:solidFill>
            </a:rPr>
            <a:t>，空气流速上限为</a:t>
          </a:r>
          <a:r>
            <a:rPr lang="en-US" sz="2000" kern="1200" dirty="0">
              <a:solidFill>
                <a:schemeClr val="bg1"/>
              </a:solidFill>
            </a:rPr>
            <a:t>1600 m/min</a:t>
          </a:r>
          <a:r>
            <a:rPr lang="zh-CN" sz="2000" kern="1200" dirty="0">
              <a:solidFill>
                <a:schemeClr val="bg1"/>
              </a:solidFill>
            </a:rPr>
            <a:t>。</a:t>
          </a:r>
        </a:p>
      </dsp:txBody>
      <dsp:txXfrm>
        <a:off x="52028" y="3467206"/>
        <a:ext cx="8125544" cy="96174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158F3-2111-42A8-BF3D-4307E98E1DF9}">
      <dsp:nvSpPr>
        <dsp:cNvPr id="0" name=""/>
        <dsp:cNvSpPr/>
      </dsp:nvSpPr>
      <dsp:spPr>
        <a:xfrm>
          <a:off x="0"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除氨效果：二级出水氨氮</a:t>
          </a:r>
          <a:r>
            <a:rPr lang="en-US" sz="1700" kern="1200" dirty="0"/>
            <a:t>25~35 mg/L</a:t>
          </a:r>
          <a:r>
            <a:rPr lang="zh-CN" sz="1700" kern="1200" dirty="0"/>
            <a:t>，出水氨氮为</a:t>
          </a:r>
          <a:r>
            <a:rPr lang="en-US" sz="1700" kern="1200" dirty="0"/>
            <a:t>5~9 mg/L</a:t>
          </a:r>
          <a:r>
            <a:rPr lang="zh-CN" sz="1700" kern="1200" dirty="0"/>
            <a:t>，去除率为</a:t>
          </a:r>
          <a:r>
            <a:rPr lang="en-US" sz="1700" kern="1200" dirty="0"/>
            <a:t>75%~85%</a:t>
          </a:r>
          <a:r>
            <a:rPr lang="zh-CN" sz="1700" kern="1200" dirty="0"/>
            <a:t>；</a:t>
          </a:r>
          <a:endParaRPr lang="en-US" sz="1700" kern="1200" dirty="0"/>
        </a:p>
      </dsp:txBody>
      <dsp:txXfrm>
        <a:off x="0" y="591343"/>
        <a:ext cx="2571749" cy="1543050"/>
      </dsp:txXfrm>
    </dsp:sp>
    <dsp:sp modelId="{D9B867A8-09FE-42E7-BCC4-EEA933E3E44A}">
      <dsp:nvSpPr>
        <dsp:cNvPr id="0" name=""/>
        <dsp:cNvSpPr/>
      </dsp:nvSpPr>
      <dsp:spPr>
        <a:xfrm>
          <a:off x="2828925"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t>COD</a:t>
          </a:r>
          <a:r>
            <a:rPr lang="zh-CN" sz="1700" kern="1200" dirty="0"/>
            <a:t>去除率：</a:t>
          </a:r>
          <a:r>
            <a:rPr lang="en-US" sz="1700" kern="1200" dirty="0"/>
            <a:t>25%~50%</a:t>
          </a:r>
          <a:r>
            <a:rPr lang="zh-CN" sz="1700" kern="1200" dirty="0"/>
            <a:t>；</a:t>
          </a:r>
          <a:endParaRPr lang="en-US" sz="1700" kern="1200" dirty="0"/>
        </a:p>
      </dsp:txBody>
      <dsp:txXfrm>
        <a:off x="2828925" y="591343"/>
        <a:ext cx="2571749" cy="1543050"/>
      </dsp:txXfrm>
    </dsp:sp>
    <dsp:sp modelId="{EB21B7FF-ABB4-47D8-8CCB-17EDC0E92E47}">
      <dsp:nvSpPr>
        <dsp:cNvPr id="0" name=""/>
        <dsp:cNvSpPr/>
      </dsp:nvSpPr>
      <dsp:spPr>
        <a:xfrm>
          <a:off x="5657849"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t>BOD</a:t>
          </a:r>
          <a:r>
            <a:rPr lang="zh-CN" sz="1700" kern="1200" dirty="0"/>
            <a:t>去除率：</a:t>
          </a:r>
          <a:r>
            <a:rPr lang="en-US" sz="1700" kern="1200" dirty="0"/>
            <a:t>65%</a:t>
          </a:r>
          <a:r>
            <a:rPr lang="zh-CN" sz="1700" kern="1200" dirty="0"/>
            <a:t>左右；</a:t>
          </a:r>
          <a:endParaRPr lang="en-US" sz="1700" kern="1200" dirty="0"/>
        </a:p>
      </dsp:txBody>
      <dsp:txXfrm>
        <a:off x="5657849" y="591343"/>
        <a:ext cx="2571749" cy="1543050"/>
      </dsp:txXfrm>
    </dsp:sp>
    <dsp:sp modelId="{83731B34-56F0-45E8-A18D-26D242888B15}">
      <dsp:nvSpPr>
        <dsp:cNvPr id="0" name=""/>
        <dsp:cNvSpPr/>
      </dsp:nvSpPr>
      <dsp:spPr>
        <a:xfrm>
          <a:off x="1414462"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t>SS</a:t>
          </a:r>
          <a:r>
            <a:rPr lang="zh-CN" sz="1700" kern="1200" dirty="0"/>
            <a:t>去除率：</a:t>
          </a:r>
          <a:r>
            <a:rPr lang="en-US" sz="1700" kern="1200" dirty="0"/>
            <a:t>50%</a:t>
          </a:r>
          <a:r>
            <a:rPr lang="zh-CN" sz="1700" kern="1200" dirty="0"/>
            <a:t>左右；</a:t>
          </a:r>
          <a:endParaRPr lang="en-US" sz="1700" kern="1200" dirty="0"/>
        </a:p>
      </dsp:txBody>
      <dsp:txXfrm>
        <a:off x="1414462" y="2391569"/>
        <a:ext cx="2571749" cy="1543050"/>
      </dsp:txXfrm>
    </dsp:sp>
    <dsp:sp modelId="{E297EA8F-6922-4F93-92CF-1F9C294A6320}">
      <dsp:nvSpPr>
        <dsp:cNvPr id="0" name=""/>
        <dsp:cNvSpPr/>
      </dsp:nvSpPr>
      <dsp:spPr>
        <a:xfrm>
          <a:off x="4243387"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浊度去除率：</a:t>
          </a:r>
          <a:r>
            <a:rPr lang="en-US" sz="1700" kern="1200" dirty="0"/>
            <a:t>90%</a:t>
          </a:r>
          <a:r>
            <a:rPr lang="zh-CN" sz="1700" kern="1200" dirty="0"/>
            <a:t>左右。</a:t>
          </a:r>
        </a:p>
      </dsp:txBody>
      <dsp:txXfrm>
        <a:off x="4243387" y="2391569"/>
        <a:ext cx="2571749" cy="154305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0E7067-4636-4A2E-9F79-44BAF8980E00}">
      <dsp:nvSpPr>
        <dsp:cNvPr id="0" name=""/>
        <dsp:cNvSpPr/>
      </dsp:nvSpPr>
      <dsp:spPr>
        <a:xfrm>
          <a:off x="0" y="421531"/>
          <a:ext cx="8540750" cy="1852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437388" rIns="662857" bIns="149352" numCol="1" spcCol="1270" anchor="t" anchorCtr="0">
          <a:noAutofit/>
        </a:bodyPr>
        <a:lstStyle/>
        <a:p>
          <a:pPr marL="228600" lvl="1" indent="-228600" algn="l" defTabSz="933450" rtl="0">
            <a:lnSpc>
              <a:spcPct val="90000"/>
            </a:lnSpc>
            <a:spcBef>
              <a:spcPct val="0"/>
            </a:spcBef>
            <a:spcAft>
              <a:spcPct val="15000"/>
            </a:spcAft>
            <a:buChar char="•"/>
          </a:pPr>
          <a:r>
            <a:rPr lang="zh-CN" sz="2100" kern="1200" dirty="0"/>
            <a:t>亚硝酸菌和硝酸菌统称为硝化菌，硝化菌是化能自养菌，生理活动不需要有机性营养物质，从</a:t>
          </a:r>
          <a:r>
            <a:rPr lang="en-US" sz="2100" kern="1200" dirty="0"/>
            <a:t>CO</a:t>
          </a:r>
          <a:r>
            <a:rPr lang="en-US" sz="2100" kern="1200" baseline="-25000" dirty="0"/>
            <a:t>2</a:t>
          </a:r>
          <a:r>
            <a:rPr lang="zh-CN" sz="2100" kern="1200" dirty="0"/>
            <a:t>获取碳源，从无机物的氧化中获取能量；</a:t>
          </a:r>
        </a:p>
      </dsp:txBody>
      <dsp:txXfrm>
        <a:off x="0" y="421531"/>
        <a:ext cx="8540750" cy="1852200"/>
      </dsp:txXfrm>
    </dsp:sp>
    <dsp:sp modelId="{F85BC12D-D4E6-4F51-90E1-57648AF6A4A5}">
      <dsp:nvSpPr>
        <dsp:cNvPr id="0" name=""/>
        <dsp:cNvSpPr/>
      </dsp:nvSpPr>
      <dsp:spPr>
        <a:xfrm>
          <a:off x="427037" y="111571"/>
          <a:ext cx="5978525"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933450" rtl="0">
            <a:lnSpc>
              <a:spcPct val="90000"/>
            </a:lnSpc>
            <a:spcBef>
              <a:spcPct val="0"/>
            </a:spcBef>
            <a:spcAft>
              <a:spcPct val="35000"/>
            </a:spcAft>
            <a:buNone/>
          </a:pPr>
          <a:r>
            <a:rPr lang="zh-CN" sz="2100" kern="1200" dirty="0"/>
            <a:t>硝化菌</a:t>
          </a:r>
        </a:p>
      </dsp:txBody>
      <dsp:txXfrm>
        <a:off x="457299" y="141833"/>
        <a:ext cx="5918001" cy="559396"/>
      </dsp:txXfrm>
    </dsp:sp>
    <dsp:sp modelId="{4DE49022-D2D1-4F26-928B-78D7BF8F5948}">
      <dsp:nvSpPr>
        <dsp:cNvPr id="0" name=""/>
        <dsp:cNvSpPr/>
      </dsp:nvSpPr>
      <dsp:spPr>
        <a:xfrm>
          <a:off x="0" y="2697091"/>
          <a:ext cx="8540750" cy="2447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437388" rIns="662857" bIns="149352" numCol="1" spcCol="1270" anchor="t" anchorCtr="0">
          <a:noAutofit/>
        </a:bodyPr>
        <a:lstStyle/>
        <a:p>
          <a:pPr marL="228600" lvl="1" indent="-228600" algn="l" defTabSz="933450" rtl="0">
            <a:lnSpc>
              <a:spcPct val="90000"/>
            </a:lnSpc>
            <a:spcBef>
              <a:spcPct val="0"/>
            </a:spcBef>
            <a:spcAft>
              <a:spcPct val="15000"/>
            </a:spcAft>
            <a:buChar char="•"/>
          </a:pPr>
          <a:r>
            <a:rPr lang="zh-CN" sz="2100" kern="1200" dirty="0"/>
            <a:t>好氧条件，满足“硝化需氧量”</a:t>
          </a:r>
          <a:r>
            <a:rPr lang="zh-CN" altLang="en-US" sz="2100" kern="1200" dirty="0"/>
            <a:t>；</a:t>
          </a:r>
          <a:endParaRPr lang="zh-CN" sz="2100" kern="1200" dirty="0"/>
        </a:p>
        <a:p>
          <a:pPr marL="228600" lvl="1" indent="-228600" algn="l" defTabSz="933450" rtl="0">
            <a:lnSpc>
              <a:spcPct val="90000"/>
            </a:lnSpc>
            <a:spcBef>
              <a:spcPct val="0"/>
            </a:spcBef>
            <a:spcAft>
              <a:spcPct val="15000"/>
            </a:spcAft>
            <a:buChar char="•"/>
          </a:pPr>
          <a:r>
            <a:rPr lang="zh-CN" sz="2100" kern="1200" dirty="0"/>
            <a:t>保持一定的碱度；</a:t>
          </a:r>
        </a:p>
        <a:p>
          <a:pPr marL="228600" lvl="1" indent="-228600" algn="l" defTabSz="933450" rtl="0">
            <a:lnSpc>
              <a:spcPct val="90000"/>
            </a:lnSpc>
            <a:spcBef>
              <a:spcPct val="0"/>
            </a:spcBef>
            <a:spcAft>
              <a:spcPct val="15000"/>
            </a:spcAft>
            <a:buChar char="•"/>
          </a:pPr>
          <a:r>
            <a:rPr lang="zh-CN" sz="2100" kern="1200" dirty="0"/>
            <a:t>混合液中有机物含量不应过高，</a:t>
          </a:r>
          <a:r>
            <a:rPr lang="en-US" sz="2100" kern="1200" dirty="0"/>
            <a:t>BOD</a:t>
          </a:r>
          <a:r>
            <a:rPr lang="zh-CN" sz="2100" kern="1200" dirty="0"/>
            <a:t>值应小于</a:t>
          </a:r>
          <a:r>
            <a:rPr lang="en-US" sz="2100" kern="1200" dirty="0"/>
            <a:t>15</a:t>
          </a:r>
          <a:r>
            <a:rPr lang="zh-CN" sz="2100" kern="1200" dirty="0"/>
            <a:t>～</a:t>
          </a:r>
          <a:r>
            <a:rPr lang="en-US" sz="2100" kern="1200" dirty="0"/>
            <a:t>20 mg/L</a:t>
          </a:r>
          <a:r>
            <a:rPr lang="zh-CN" sz="2100" kern="1200" dirty="0"/>
            <a:t>。</a:t>
          </a:r>
        </a:p>
      </dsp:txBody>
      <dsp:txXfrm>
        <a:off x="0" y="2697091"/>
        <a:ext cx="8540750" cy="2447550"/>
      </dsp:txXfrm>
    </dsp:sp>
    <dsp:sp modelId="{AD31E924-9762-4FD7-B4E2-F87ABB671C12}">
      <dsp:nvSpPr>
        <dsp:cNvPr id="0" name=""/>
        <dsp:cNvSpPr/>
      </dsp:nvSpPr>
      <dsp:spPr>
        <a:xfrm>
          <a:off x="427037" y="2387131"/>
          <a:ext cx="5978525"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933450" rtl="0">
            <a:lnSpc>
              <a:spcPct val="90000"/>
            </a:lnSpc>
            <a:spcBef>
              <a:spcPct val="0"/>
            </a:spcBef>
            <a:spcAft>
              <a:spcPct val="35000"/>
            </a:spcAft>
            <a:buNone/>
          </a:pPr>
          <a:r>
            <a:rPr lang="zh-CN" sz="2100" kern="1200" dirty="0"/>
            <a:t>硝化反应正常进行应保持的环境条件</a:t>
          </a:r>
        </a:p>
      </dsp:txBody>
      <dsp:txXfrm>
        <a:off x="457299" y="2417393"/>
        <a:ext cx="5918001" cy="55939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C336F-FBF4-40E1-9BDF-9F16A7D6A730}">
      <dsp:nvSpPr>
        <dsp:cNvPr id="0" name=""/>
        <dsp:cNvSpPr/>
      </dsp:nvSpPr>
      <dsp:spPr>
        <a:xfrm>
          <a:off x="0" y="14623"/>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DO&gt;1 mg/L</a:t>
          </a:r>
          <a:r>
            <a:rPr lang="zh-CN" sz="2700" kern="1200" dirty="0"/>
            <a:t>；</a:t>
          </a:r>
          <a:endParaRPr lang="en-US" sz="2700" kern="1200" dirty="0"/>
        </a:p>
      </dsp:txBody>
      <dsp:txXfrm>
        <a:off x="40866" y="55489"/>
        <a:ext cx="8147868" cy="755403"/>
      </dsp:txXfrm>
    </dsp:sp>
    <dsp:sp modelId="{6D152DD7-08E0-41BD-8078-41F20F38A0BB}">
      <dsp:nvSpPr>
        <dsp:cNvPr id="0" name=""/>
        <dsp:cNvSpPr/>
      </dsp:nvSpPr>
      <dsp:spPr>
        <a:xfrm>
          <a:off x="0" y="929518"/>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20~30 ℃</a:t>
          </a:r>
          <a:r>
            <a:rPr lang="zh-CN" sz="2700" kern="1200" dirty="0"/>
            <a:t>；</a:t>
          </a:r>
          <a:endParaRPr lang="en-US" sz="2700" kern="1200" dirty="0"/>
        </a:p>
      </dsp:txBody>
      <dsp:txXfrm>
        <a:off x="40866" y="970384"/>
        <a:ext cx="8147868" cy="755403"/>
      </dsp:txXfrm>
    </dsp:sp>
    <dsp:sp modelId="{D6496A2A-F6A3-4891-8BEB-E85065944801}">
      <dsp:nvSpPr>
        <dsp:cNvPr id="0" name=""/>
        <dsp:cNvSpPr/>
      </dsp:nvSpPr>
      <dsp:spPr>
        <a:xfrm>
          <a:off x="0" y="1844414"/>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pH=8.0~8.4</a:t>
          </a:r>
          <a:r>
            <a:rPr lang="zh-CN" sz="2700" kern="1200" dirty="0"/>
            <a:t>，</a:t>
          </a:r>
          <a:r>
            <a:rPr lang="en-US" sz="2700" kern="1200" dirty="0"/>
            <a:t>7.1 g</a:t>
          </a:r>
          <a:r>
            <a:rPr lang="zh-CN" sz="2700" kern="1200" dirty="0"/>
            <a:t>碱度</a:t>
          </a:r>
          <a:r>
            <a:rPr lang="en-US" sz="2700" kern="1200" dirty="0"/>
            <a:t>/1g</a:t>
          </a:r>
          <a:r>
            <a:rPr lang="zh-CN" sz="2700" kern="1200" dirty="0"/>
            <a:t>氨氮；</a:t>
          </a:r>
          <a:endParaRPr lang="en-US" sz="2700" kern="1200" dirty="0"/>
        </a:p>
      </dsp:txBody>
      <dsp:txXfrm>
        <a:off x="40866" y="1885280"/>
        <a:ext cx="8147868" cy="755403"/>
      </dsp:txXfrm>
    </dsp:sp>
    <dsp:sp modelId="{5A5022B8-3F71-44FD-ACEE-5B072F5B447A}">
      <dsp:nvSpPr>
        <dsp:cNvPr id="0" name=""/>
        <dsp:cNvSpPr/>
      </dsp:nvSpPr>
      <dsp:spPr>
        <a:xfrm>
          <a:off x="0" y="2759309"/>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SRT&gt;6 d</a:t>
          </a:r>
          <a:r>
            <a:rPr lang="zh-CN" sz="2700" kern="1200" dirty="0"/>
            <a:t>；</a:t>
          </a:r>
          <a:endParaRPr lang="en-US" sz="2700" kern="1200" dirty="0"/>
        </a:p>
      </dsp:txBody>
      <dsp:txXfrm>
        <a:off x="40866" y="2800175"/>
        <a:ext cx="8147868" cy="755403"/>
      </dsp:txXfrm>
    </dsp:sp>
    <dsp:sp modelId="{511EB97D-AD3C-4A03-AC31-E95EC9E489B7}">
      <dsp:nvSpPr>
        <dsp:cNvPr id="0" name=""/>
        <dsp:cNvSpPr/>
      </dsp:nvSpPr>
      <dsp:spPr>
        <a:xfrm>
          <a:off x="0" y="3674204"/>
          <a:ext cx="8229600" cy="8371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无重金属等抑制物质。</a:t>
          </a:r>
          <a:endParaRPr lang="en-US" sz="2700" kern="1200" dirty="0"/>
        </a:p>
      </dsp:txBody>
      <dsp:txXfrm>
        <a:off x="40866" y="3715070"/>
        <a:ext cx="8147868" cy="75540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95305E-E772-4DD1-8EA7-76AE7200D6AB}">
      <dsp:nvSpPr>
        <dsp:cNvPr id="0" name=""/>
        <dsp:cNvSpPr/>
      </dsp:nvSpPr>
      <dsp:spPr>
        <a:xfrm>
          <a:off x="0" y="26374"/>
          <a:ext cx="8229600" cy="2194846"/>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反硝化反应</a:t>
          </a:r>
          <a:r>
            <a:rPr lang="zh-CN" altLang="en-US" sz="2900" kern="1200" dirty="0"/>
            <a:t>：</a:t>
          </a:r>
          <a:r>
            <a:rPr lang="zh-CN" sz="2900" kern="1200" dirty="0"/>
            <a:t>硝酸氮和亚硝酸氮在反硝化菌的作用下，被还原为气态氮的过程；</a:t>
          </a:r>
        </a:p>
      </dsp:txBody>
      <dsp:txXfrm>
        <a:off x="107144" y="133518"/>
        <a:ext cx="8015312" cy="1980558"/>
      </dsp:txXfrm>
    </dsp:sp>
    <dsp:sp modelId="{EE21248A-CCC4-499B-B6F7-4B3A108830ED}">
      <dsp:nvSpPr>
        <dsp:cNvPr id="0" name=""/>
        <dsp:cNvSpPr/>
      </dsp:nvSpPr>
      <dsp:spPr>
        <a:xfrm>
          <a:off x="0" y="2304741"/>
          <a:ext cx="8229600" cy="2194846"/>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反硝化菌</a:t>
          </a:r>
          <a:r>
            <a:rPr lang="zh-CN" altLang="en-US" sz="2900" kern="1200" dirty="0"/>
            <a:t>：</a:t>
          </a:r>
          <a:r>
            <a:rPr lang="zh-CN" sz="2900" kern="1200" dirty="0"/>
            <a:t>属于异养型兼性厌氧菌，在厌氧条件下营厌氧呼吸，以硝酸氮为电子受体，以有机物为电子供体。</a:t>
          </a:r>
        </a:p>
      </dsp:txBody>
      <dsp:txXfrm>
        <a:off x="107144" y="2411885"/>
        <a:ext cx="8015312" cy="198055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E0A948-5CAD-4F6E-8FE0-10E8E92FE9C0}">
      <dsp:nvSpPr>
        <dsp:cNvPr id="0" name=""/>
        <dsp:cNvSpPr/>
      </dsp:nvSpPr>
      <dsp:spPr>
        <a:xfrm rot="5400000">
          <a:off x="4799964" y="-1473358"/>
          <a:ext cx="2015490" cy="546608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zh-CN" sz="2100" kern="1200" dirty="0"/>
            <a:t>同化反硝化（合成），最终形成有机氮化合物，成为菌体的组成部分；</a:t>
          </a:r>
        </a:p>
        <a:p>
          <a:pPr marL="228600" lvl="1" indent="-228600" algn="l" defTabSz="933450" rtl="0">
            <a:lnSpc>
              <a:spcPct val="90000"/>
            </a:lnSpc>
            <a:spcBef>
              <a:spcPct val="0"/>
            </a:spcBef>
            <a:spcAft>
              <a:spcPct val="15000"/>
            </a:spcAft>
            <a:buChar char="•"/>
          </a:pPr>
          <a:r>
            <a:rPr lang="zh-CN" sz="2100" kern="1200" dirty="0"/>
            <a:t>异化反硝化（分解），最终产物是气态氮。</a:t>
          </a:r>
        </a:p>
      </dsp:txBody>
      <dsp:txXfrm rot="-5400000">
        <a:off x="3074669" y="350325"/>
        <a:ext cx="5367692" cy="1818714"/>
      </dsp:txXfrm>
    </dsp:sp>
    <dsp:sp modelId="{CE70D3EF-DE4C-46FA-9F86-81C23E19F637}">
      <dsp:nvSpPr>
        <dsp:cNvPr id="0" name=""/>
        <dsp:cNvSpPr/>
      </dsp:nvSpPr>
      <dsp:spPr>
        <a:xfrm>
          <a:off x="0" y="0"/>
          <a:ext cx="3074670" cy="25193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marL="0" lvl="0" indent="0" algn="ctr" defTabSz="1022350" rtl="0">
            <a:lnSpc>
              <a:spcPct val="90000"/>
            </a:lnSpc>
            <a:spcBef>
              <a:spcPct val="0"/>
            </a:spcBef>
            <a:spcAft>
              <a:spcPct val="35000"/>
            </a:spcAft>
            <a:buNone/>
          </a:pPr>
          <a:r>
            <a:rPr lang="zh-CN" sz="2300" kern="1200" dirty="0"/>
            <a:t>在反硝化反应过程中，硝酸氮通过反硝化菌的代谢活动，可能有两种转化途径：</a:t>
          </a:r>
        </a:p>
      </dsp:txBody>
      <dsp:txXfrm>
        <a:off x="122985" y="122985"/>
        <a:ext cx="2828700" cy="22733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A8323-845F-4257-8C97-98BC4105B492}">
      <dsp:nvSpPr>
        <dsp:cNvPr id="0" name=""/>
        <dsp:cNvSpPr/>
      </dsp:nvSpPr>
      <dsp:spPr>
        <a:xfrm>
          <a:off x="0" y="70581"/>
          <a:ext cx="8229600" cy="105300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去除处理水中残存的悬浮物（包括活性污泥颗粒），脱色除臭，使水进一步得到澄清；</a:t>
          </a:r>
        </a:p>
      </dsp:txBody>
      <dsp:txXfrm>
        <a:off x="51403" y="121984"/>
        <a:ext cx="8126794" cy="950194"/>
      </dsp:txXfrm>
    </dsp:sp>
    <dsp:sp modelId="{E9A0E59D-4923-48F0-A1E5-51D27B1A153F}">
      <dsp:nvSpPr>
        <dsp:cNvPr id="0" name=""/>
        <dsp:cNvSpPr/>
      </dsp:nvSpPr>
      <dsp:spPr>
        <a:xfrm>
          <a:off x="0" y="1181181"/>
          <a:ext cx="8229600" cy="105300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进一步降低</a:t>
          </a:r>
          <a:r>
            <a:rPr lang="en-US" sz="2000" kern="1200" dirty="0"/>
            <a:t>BOD</a:t>
          </a:r>
          <a:r>
            <a:rPr lang="en-US" sz="2000" kern="1200" baseline="-25000" dirty="0"/>
            <a:t>5</a:t>
          </a:r>
          <a:r>
            <a:rPr lang="zh-CN" sz="2000" kern="1200" dirty="0"/>
            <a:t>、</a:t>
          </a:r>
          <a:r>
            <a:rPr lang="en-US" sz="2000" kern="1200" dirty="0"/>
            <a:t>COD</a:t>
          </a:r>
          <a:r>
            <a:rPr lang="zh-CN" sz="2000" kern="1200" dirty="0"/>
            <a:t>、</a:t>
          </a:r>
          <a:r>
            <a:rPr lang="en-US" sz="2000" kern="1200" dirty="0"/>
            <a:t>TOC</a:t>
          </a:r>
          <a:r>
            <a:rPr lang="zh-CN" sz="2000" kern="1200" dirty="0"/>
            <a:t>等指标，使水进一步稳定；</a:t>
          </a:r>
        </a:p>
      </dsp:txBody>
      <dsp:txXfrm>
        <a:off x="51403" y="1232584"/>
        <a:ext cx="8126794" cy="950194"/>
      </dsp:txXfrm>
    </dsp:sp>
    <dsp:sp modelId="{A2690420-D789-4D3E-ADA9-070B6524A027}">
      <dsp:nvSpPr>
        <dsp:cNvPr id="0" name=""/>
        <dsp:cNvSpPr/>
      </dsp:nvSpPr>
      <dsp:spPr>
        <a:xfrm>
          <a:off x="0" y="2291781"/>
          <a:ext cx="8229600" cy="10530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脱氮除磷，消除能够导致水体富营养化的因素；</a:t>
          </a:r>
        </a:p>
      </dsp:txBody>
      <dsp:txXfrm>
        <a:off x="51403" y="2343184"/>
        <a:ext cx="8126794" cy="950194"/>
      </dsp:txXfrm>
    </dsp:sp>
    <dsp:sp modelId="{98BA7C05-2219-43BC-B2B9-AA8A056677E4}">
      <dsp:nvSpPr>
        <dsp:cNvPr id="0" name=""/>
        <dsp:cNvSpPr/>
      </dsp:nvSpPr>
      <dsp:spPr>
        <a:xfrm>
          <a:off x="0" y="3402381"/>
          <a:ext cx="8229600" cy="10530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消毒杀菌，去除水中的有毒有害物质。</a:t>
          </a:r>
        </a:p>
      </dsp:txBody>
      <dsp:txXfrm>
        <a:off x="51403" y="3453784"/>
        <a:ext cx="8126794" cy="95019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37698-C37D-4378-ACBE-374A9F2F1D7A}">
      <dsp:nvSpPr>
        <dsp:cNvPr id="0" name=""/>
        <dsp:cNvSpPr/>
      </dsp:nvSpPr>
      <dsp:spPr>
        <a:xfrm>
          <a:off x="2610142" y="1624"/>
          <a:ext cx="3009315" cy="105130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zh-CN" sz="2000" kern="1200" dirty="0"/>
            <a:t>碳源：</a:t>
          </a:r>
          <a:r>
            <a:rPr lang="en-US" sz="2000" kern="1200" dirty="0"/>
            <a:t>BOD</a:t>
          </a:r>
          <a:r>
            <a:rPr lang="en-US" sz="2000" kern="1200" baseline="-25000" dirty="0"/>
            <a:t>5</a:t>
          </a:r>
          <a:r>
            <a:rPr lang="en-US" sz="2000" kern="1200" dirty="0"/>
            <a:t>/TN&gt;3~5</a:t>
          </a:r>
          <a:r>
            <a:rPr lang="zh-CN" sz="2000" kern="1200" dirty="0"/>
            <a:t>，外加碳源甲醇；</a:t>
          </a:r>
          <a:endParaRPr lang="en-US" sz="2000" kern="1200" dirty="0"/>
        </a:p>
      </dsp:txBody>
      <dsp:txXfrm>
        <a:off x="2661462" y="52944"/>
        <a:ext cx="2906675" cy="948663"/>
      </dsp:txXfrm>
    </dsp:sp>
    <dsp:sp modelId="{2E12A680-A88E-4DB6-B8F1-3FD95EC84C3B}">
      <dsp:nvSpPr>
        <dsp:cNvPr id="0" name=""/>
        <dsp:cNvSpPr/>
      </dsp:nvSpPr>
      <dsp:spPr>
        <a:xfrm>
          <a:off x="2068289" y="838081"/>
          <a:ext cx="3471410" cy="3471410"/>
        </a:xfrm>
        <a:custGeom>
          <a:avLst/>
          <a:gdLst/>
          <a:ahLst/>
          <a:cxnLst/>
          <a:rect l="0" t="0" r="0" b="0"/>
          <a:pathLst>
            <a:path>
              <a:moveTo>
                <a:pt x="2580630" y="219534"/>
              </a:moveTo>
              <a:arcTo wR="1735705" hR="1735705" stAng="17947791" swAng="1904418"/>
            </a:path>
          </a:pathLst>
        </a:custGeom>
        <a:no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15344460-1E4C-4848-A374-92D349A0095D}">
      <dsp:nvSpPr>
        <dsp:cNvPr id="0" name=""/>
        <dsp:cNvSpPr/>
      </dsp:nvSpPr>
      <dsp:spPr>
        <a:xfrm>
          <a:off x="4345847" y="1737329"/>
          <a:ext cx="3009315" cy="105130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dirty="0"/>
            <a:t>pH=6.5~7.5</a:t>
          </a:r>
          <a:r>
            <a:rPr lang="zh-CN" sz="2000" kern="1200" dirty="0"/>
            <a:t>；</a:t>
          </a:r>
          <a:endParaRPr lang="en-US" sz="2000" kern="1200" dirty="0"/>
        </a:p>
      </dsp:txBody>
      <dsp:txXfrm>
        <a:off x="4397167" y="1788649"/>
        <a:ext cx="2906675" cy="948663"/>
      </dsp:txXfrm>
    </dsp:sp>
    <dsp:sp modelId="{750C309C-7114-4534-BA3E-7AC5FB367ED2}">
      <dsp:nvSpPr>
        <dsp:cNvPr id="0" name=""/>
        <dsp:cNvSpPr/>
      </dsp:nvSpPr>
      <dsp:spPr>
        <a:xfrm>
          <a:off x="2068289" y="216470"/>
          <a:ext cx="3471410" cy="3471410"/>
        </a:xfrm>
        <a:custGeom>
          <a:avLst/>
          <a:gdLst/>
          <a:ahLst/>
          <a:cxnLst/>
          <a:rect l="0" t="0" r="0" b="0"/>
          <a:pathLst>
            <a:path>
              <a:moveTo>
                <a:pt x="3251876" y="2580630"/>
              </a:moveTo>
              <a:arcTo wR="1735705" hR="1735705" stAng="1747791" swAng="1904418"/>
            </a:path>
          </a:pathLst>
        </a:custGeom>
        <a:no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3597B7A6-6E29-4DDC-A4B6-90A86222F71E}">
      <dsp:nvSpPr>
        <dsp:cNvPr id="0" name=""/>
        <dsp:cNvSpPr/>
      </dsp:nvSpPr>
      <dsp:spPr>
        <a:xfrm>
          <a:off x="2610142" y="3473035"/>
          <a:ext cx="3009315" cy="105130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dirty="0"/>
            <a:t>DO&lt;0.5 mg/L</a:t>
          </a:r>
          <a:r>
            <a:rPr lang="zh-CN" sz="2000" kern="1200" dirty="0"/>
            <a:t>；</a:t>
          </a:r>
          <a:endParaRPr lang="en-US" sz="2000" kern="1200" dirty="0"/>
        </a:p>
      </dsp:txBody>
      <dsp:txXfrm>
        <a:off x="2661462" y="3524355"/>
        <a:ext cx="2906675" cy="948663"/>
      </dsp:txXfrm>
    </dsp:sp>
    <dsp:sp modelId="{5D820601-4355-4E5E-BF69-2491AD7D67E8}">
      <dsp:nvSpPr>
        <dsp:cNvPr id="0" name=""/>
        <dsp:cNvSpPr/>
      </dsp:nvSpPr>
      <dsp:spPr>
        <a:xfrm>
          <a:off x="2689900" y="216470"/>
          <a:ext cx="3471410" cy="3471410"/>
        </a:xfrm>
        <a:custGeom>
          <a:avLst/>
          <a:gdLst/>
          <a:ahLst/>
          <a:cxnLst/>
          <a:rect l="0" t="0" r="0" b="0"/>
          <a:pathLst>
            <a:path>
              <a:moveTo>
                <a:pt x="890780" y="3251876"/>
              </a:moveTo>
              <a:arcTo wR="1735705" hR="1735705" stAng="7147791" swAng="1904418"/>
            </a:path>
          </a:pathLst>
        </a:custGeom>
        <a:no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E8F8B295-CA24-4D44-BF80-4579122E827B}">
      <dsp:nvSpPr>
        <dsp:cNvPr id="0" name=""/>
        <dsp:cNvSpPr/>
      </dsp:nvSpPr>
      <dsp:spPr>
        <a:xfrm>
          <a:off x="874437" y="1737329"/>
          <a:ext cx="3009315" cy="1051303"/>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zh-CN" sz="2000" kern="1200" dirty="0"/>
            <a:t>温度：</a:t>
          </a:r>
          <a:r>
            <a:rPr lang="en-US" sz="2000" kern="1200" dirty="0"/>
            <a:t>20~40 ℃</a:t>
          </a:r>
          <a:r>
            <a:rPr lang="zh-CN" sz="2000" kern="1200" dirty="0"/>
            <a:t>。</a:t>
          </a:r>
          <a:endParaRPr lang="en-US" sz="2000" kern="1200" dirty="0"/>
        </a:p>
      </dsp:txBody>
      <dsp:txXfrm>
        <a:off x="925757" y="1788649"/>
        <a:ext cx="2906675" cy="948663"/>
      </dsp:txXfrm>
    </dsp:sp>
    <dsp:sp modelId="{F6F783CA-E55A-4137-8A40-5E2D635F2616}">
      <dsp:nvSpPr>
        <dsp:cNvPr id="0" name=""/>
        <dsp:cNvSpPr/>
      </dsp:nvSpPr>
      <dsp:spPr>
        <a:xfrm>
          <a:off x="2689900" y="838081"/>
          <a:ext cx="3471410" cy="3471410"/>
        </a:xfrm>
        <a:custGeom>
          <a:avLst/>
          <a:gdLst/>
          <a:ahLst/>
          <a:cxnLst/>
          <a:rect l="0" t="0" r="0" b="0"/>
          <a:pathLst>
            <a:path>
              <a:moveTo>
                <a:pt x="219534" y="890780"/>
              </a:moveTo>
              <a:arcTo wR="1735705" hR="1735705" stAng="12547791" swAng="1904418"/>
            </a:path>
          </a:pathLst>
        </a:custGeom>
        <a:noFill/>
        <a:ln w="9525" cap="flat" cmpd="sng" algn="ctr">
          <a:solidFill>
            <a:schemeClr val="accent1">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37875F-37D0-43C9-A4B1-1FA4DFBA81AC}">
      <dsp:nvSpPr>
        <dsp:cNvPr id="0" name=""/>
        <dsp:cNvSpPr/>
      </dsp:nvSpPr>
      <dsp:spPr>
        <a:xfrm>
          <a:off x="0" y="69141"/>
          <a:ext cx="8229600" cy="21621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硝化反应器内的己进行充分反应的硝化液的一部分回流反硝化反应器，而反硝化反应器内的脱氮菌以原污水中的有机物作为碳源，以回流液中硝酸盐的氧作为受电体，进行呼吸和生命活动，将硝态氮还原为气态氮，不需外加碳源；</a:t>
          </a:r>
        </a:p>
      </dsp:txBody>
      <dsp:txXfrm>
        <a:off x="105548" y="174689"/>
        <a:ext cx="8018504" cy="1951064"/>
      </dsp:txXfrm>
    </dsp:sp>
    <dsp:sp modelId="{B21BB9F6-CB79-4C60-B628-89002732845A}">
      <dsp:nvSpPr>
        <dsp:cNvPr id="0" name=""/>
        <dsp:cNvSpPr/>
      </dsp:nvSpPr>
      <dsp:spPr>
        <a:xfrm>
          <a:off x="0" y="2294661"/>
          <a:ext cx="8229600" cy="21621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设内循环系统，向前置的反硝化池回流硝化液是本工艺系统的一项特征。</a:t>
          </a:r>
        </a:p>
      </dsp:txBody>
      <dsp:txXfrm>
        <a:off x="105548" y="2400209"/>
        <a:ext cx="8018504" cy="195106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EE4DF-4BDD-41A4-AAD9-57B90E21D5A2}">
      <dsp:nvSpPr>
        <dsp:cNvPr id="0" name=""/>
        <dsp:cNvSpPr/>
      </dsp:nvSpPr>
      <dsp:spPr>
        <a:xfrm>
          <a:off x="0" y="14224"/>
          <a:ext cx="8540750" cy="17222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zh-CN" sz="2300" kern="1200" dirty="0"/>
            <a:t>反硝化反应所产生的碱度可补偿硝化反应消耗的碱度的一半左右，对含氮浓度不高的废水（如生活污水、城市污水）可不必另行投碱以调节</a:t>
          </a:r>
          <a:r>
            <a:rPr lang="en-US" sz="2300" kern="1200" dirty="0"/>
            <a:t>pH</a:t>
          </a:r>
          <a:r>
            <a:rPr lang="zh-CN" sz="2300" kern="1200" dirty="0"/>
            <a:t>值；</a:t>
          </a:r>
        </a:p>
      </dsp:txBody>
      <dsp:txXfrm>
        <a:off x="84073" y="98297"/>
        <a:ext cx="8372604" cy="1554094"/>
      </dsp:txXfrm>
    </dsp:sp>
    <dsp:sp modelId="{34990A87-0E05-4B95-AE51-0D9D7A6B2232}">
      <dsp:nvSpPr>
        <dsp:cNvPr id="0" name=""/>
        <dsp:cNvSpPr/>
      </dsp:nvSpPr>
      <dsp:spPr>
        <a:xfrm>
          <a:off x="0" y="1802705"/>
          <a:ext cx="8540750" cy="17222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zh-CN" sz="2300" kern="1200" dirty="0"/>
            <a:t>硝化曝气池使反硝化残留的有机污染物得以进一步去除，提高了处理水水质，无需增建后曝气池；</a:t>
          </a:r>
        </a:p>
      </dsp:txBody>
      <dsp:txXfrm>
        <a:off x="84073" y="1886778"/>
        <a:ext cx="8372604" cy="1554094"/>
      </dsp:txXfrm>
    </dsp:sp>
    <dsp:sp modelId="{77C889B3-7A1B-45EC-AC0F-566AA24414CF}">
      <dsp:nvSpPr>
        <dsp:cNvPr id="0" name=""/>
        <dsp:cNvSpPr/>
      </dsp:nvSpPr>
      <dsp:spPr>
        <a:xfrm>
          <a:off x="0" y="3591185"/>
          <a:ext cx="8540750" cy="17222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zh-CN" sz="2300" kern="1200" dirty="0"/>
            <a:t>流程简单，装置少，无需外加碳源，本工艺建设费用和运行费用均较低。</a:t>
          </a:r>
        </a:p>
      </dsp:txBody>
      <dsp:txXfrm>
        <a:off x="84073" y="3675258"/>
        <a:ext cx="8372604" cy="155409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9E91B5-FF64-4885-B934-C67E78F79E48}">
      <dsp:nvSpPr>
        <dsp:cNvPr id="0" name=""/>
        <dsp:cNvSpPr/>
      </dsp:nvSpPr>
      <dsp:spPr>
        <a:xfrm>
          <a:off x="0"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水力停留时间：硝化反应不低于</a:t>
          </a:r>
          <a:r>
            <a:rPr lang="en-US" sz="1700" kern="1200" dirty="0"/>
            <a:t>6 h</a:t>
          </a:r>
          <a:r>
            <a:rPr lang="zh-CN" sz="1700" kern="1200" dirty="0"/>
            <a:t>，反硝化反应</a:t>
          </a:r>
          <a:r>
            <a:rPr lang="en-US" sz="1700" kern="1200" dirty="0"/>
            <a:t>2 h</a:t>
          </a:r>
          <a:r>
            <a:rPr lang="zh-CN" sz="1700" kern="1200" dirty="0"/>
            <a:t>，硝化与反硝化的水力停留时间比为</a:t>
          </a:r>
          <a:r>
            <a:rPr lang="en-US" sz="1700" kern="1200" dirty="0"/>
            <a:t>3:1</a:t>
          </a:r>
          <a:r>
            <a:rPr lang="zh-CN" sz="1700" kern="1200" dirty="0"/>
            <a:t>；</a:t>
          </a:r>
        </a:p>
      </dsp:txBody>
      <dsp:txXfrm>
        <a:off x="0" y="591343"/>
        <a:ext cx="2571749" cy="1543050"/>
      </dsp:txXfrm>
    </dsp:sp>
    <dsp:sp modelId="{68C2F367-C9C2-4BC1-A36E-70FE9D27EA93}">
      <dsp:nvSpPr>
        <dsp:cNvPr id="0" name=""/>
        <dsp:cNvSpPr/>
      </dsp:nvSpPr>
      <dsp:spPr>
        <a:xfrm>
          <a:off x="2828925"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循环比：</a:t>
          </a:r>
          <a:endParaRPr lang="en-US" altLang="zh-CN" sz="1700" kern="1200" dirty="0"/>
        </a:p>
        <a:p>
          <a:pPr marL="0" lvl="0" indent="0" algn="ctr" defTabSz="755650" rtl="0">
            <a:lnSpc>
              <a:spcPct val="90000"/>
            </a:lnSpc>
            <a:spcBef>
              <a:spcPct val="0"/>
            </a:spcBef>
            <a:spcAft>
              <a:spcPct val="35000"/>
            </a:spcAft>
            <a:buNone/>
          </a:pPr>
          <a:r>
            <a:rPr lang="zh-CN" sz="1700" kern="1200" dirty="0"/>
            <a:t>不低于</a:t>
          </a:r>
          <a:r>
            <a:rPr lang="en-US" sz="1700" kern="1200" dirty="0"/>
            <a:t>200%</a:t>
          </a:r>
          <a:r>
            <a:rPr lang="zh-CN" sz="1700" kern="1200" dirty="0"/>
            <a:t>；</a:t>
          </a:r>
        </a:p>
      </dsp:txBody>
      <dsp:txXfrm>
        <a:off x="2828925" y="591343"/>
        <a:ext cx="2571749" cy="1543050"/>
      </dsp:txXfrm>
    </dsp:sp>
    <dsp:sp modelId="{BE05B225-C3B8-445A-B524-37D7424333DD}">
      <dsp:nvSpPr>
        <dsp:cNvPr id="0" name=""/>
        <dsp:cNvSpPr/>
      </dsp:nvSpPr>
      <dsp:spPr>
        <a:xfrm>
          <a:off x="5657849" y="591343"/>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t>MLSS</a:t>
          </a:r>
          <a:r>
            <a:rPr lang="zh-CN" sz="1700" kern="1200" dirty="0"/>
            <a:t>：</a:t>
          </a:r>
          <a:endParaRPr lang="en-US" altLang="zh-CN" sz="1700" kern="1200" dirty="0"/>
        </a:p>
        <a:p>
          <a:pPr marL="0" lvl="0" indent="0" algn="ctr" defTabSz="755650" rtl="0">
            <a:lnSpc>
              <a:spcPct val="90000"/>
            </a:lnSpc>
            <a:spcBef>
              <a:spcPct val="0"/>
            </a:spcBef>
            <a:spcAft>
              <a:spcPct val="35000"/>
            </a:spcAft>
            <a:buNone/>
          </a:pPr>
          <a:r>
            <a:rPr lang="zh-CN" sz="1700" kern="1200" dirty="0"/>
            <a:t>大于</a:t>
          </a:r>
          <a:r>
            <a:rPr lang="en-US" sz="1700" kern="1200" dirty="0"/>
            <a:t>3000 mg/L</a:t>
          </a:r>
          <a:r>
            <a:rPr lang="zh-CN" sz="1700" kern="1200" dirty="0"/>
            <a:t>；</a:t>
          </a:r>
        </a:p>
      </dsp:txBody>
      <dsp:txXfrm>
        <a:off x="5657849" y="591343"/>
        <a:ext cx="2571749" cy="1543050"/>
      </dsp:txXfrm>
    </dsp:sp>
    <dsp:sp modelId="{48742514-B2A9-4E52-8158-4FED380B07DB}">
      <dsp:nvSpPr>
        <dsp:cNvPr id="0" name=""/>
        <dsp:cNvSpPr/>
      </dsp:nvSpPr>
      <dsp:spPr>
        <a:xfrm>
          <a:off x="0"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污泥龄：</a:t>
          </a:r>
          <a:endParaRPr lang="en-US" altLang="zh-CN" sz="1700" kern="1200" dirty="0"/>
        </a:p>
        <a:p>
          <a:pPr marL="0" lvl="0" indent="0" algn="ctr" defTabSz="755650" rtl="0">
            <a:lnSpc>
              <a:spcPct val="90000"/>
            </a:lnSpc>
            <a:spcBef>
              <a:spcPct val="0"/>
            </a:spcBef>
            <a:spcAft>
              <a:spcPct val="35000"/>
            </a:spcAft>
            <a:buNone/>
          </a:pPr>
          <a:r>
            <a:rPr lang="en-US" sz="1700" kern="1200" dirty="0"/>
            <a:t>30 d</a:t>
          </a:r>
          <a:r>
            <a:rPr lang="zh-CN" sz="1700" kern="1200" dirty="0"/>
            <a:t>以上；</a:t>
          </a:r>
        </a:p>
      </dsp:txBody>
      <dsp:txXfrm>
        <a:off x="0" y="2391569"/>
        <a:ext cx="2571749" cy="1543050"/>
      </dsp:txXfrm>
    </dsp:sp>
    <dsp:sp modelId="{1B03EF3E-09AE-4C06-BC8D-AED5D92D03E9}">
      <dsp:nvSpPr>
        <dsp:cNvPr id="0" name=""/>
        <dsp:cNvSpPr/>
      </dsp:nvSpPr>
      <dsp:spPr>
        <a:xfrm>
          <a:off x="2828925"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t>N/MLSS</a:t>
          </a:r>
          <a:r>
            <a:rPr lang="zh-CN" sz="1700" kern="1200" dirty="0"/>
            <a:t>负荷率：</a:t>
          </a:r>
          <a:endParaRPr lang="en-US" altLang="zh-CN" sz="1700" kern="1200" dirty="0"/>
        </a:p>
        <a:p>
          <a:pPr marL="0" lvl="0" indent="0" algn="ctr" defTabSz="755650" rtl="0">
            <a:lnSpc>
              <a:spcPct val="90000"/>
            </a:lnSpc>
            <a:spcBef>
              <a:spcPct val="0"/>
            </a:spcBef>
            <a:spcAft>
              <a:spcPct val="35000"/>
            </a:spcAft>
            <a:buNone/>
          </a:pPr>
          <a:r>
            <a:rPr lang="zh-CN" sz="1700" kern="1200" dirty="0"/>
            <a:t>低于</a:t>
          </a:r>
          <a:r>
            <a:rPr lang="en-US" sz="1700" kern="1200" dirty="0"/>
            <a:t>0.03 </a:t>
          </a:r>
          <a:r>
            <a:rPr lang="en-US" sz="1700" kern="1200" dirty="0" err="1"/>
            <a:t>gN</a:t>
          </a:r>
          <a:r>
            <a:rPr lang="en-US" sz="1700" kern="1200" dirty="0"/>
            <a:t>/(</a:t>
          </a:r>
          <a:r>
            <a:rPr lang="en-US" sz="1700" kern="1200" dirty="0" err="1"/>
            <a:t>gMLSS·d</a:t>
          </a:r>
          <a:r>
            <a:rPr lang="en-US" sz="1700" kern="1200" dirty="0"/>
            <a:t>)</a:t>
          </a:r>
          <a:r>
            <a:rPr lang="zh-CN" sz="1700" kern="1200" dirty="0"/>
            <a:t>；</a:t>
          </a:r>
        </a:p>
      </dsp:txBody>
      <dsp:txXfrm>
        <a:off x="2828925" y="2391569"/>
        <a:ext cx="2571749" cy="1543050"/>
      </dsp:txXfrm>
    </dsp:sp>
    <dsp:sp modelId="{CDFD1692-CD27-479B-AC27-3853836624C7}">
      <dsp:nvSpPr>
        <dsp:cNvPr id="0" name=""/>
        <dsp:cNvSpPr/>
      </dsp:nvSpPr>
      <dsp:spPr>
        <a:xfrm>
          <a:off x="5657849" y="2391569"/>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进水总氮：</a:t>
          </a:r>
          <a:endParaRPr lang="en-US" altLang="zh-CN" sz="1700" kern="1200" dirty="0"/>
        </a:p>
        <a:p>
          <a:pPr marL="0" lvl="0" indent="0" algn="ctr" defTabSz="755650" rtl="0">
            <a:lnSpc>
              <a:spcPct val="90000"/>
            </a:lnSpc>
            <a:spcBef>
              <a:spcPct val="0"/>
            </a:spcBef>
            <a:spcAft>
              <a:spcPct val="35000"/>
            </a:spcAft>
            <a:buNone/>
          </a:pPr>
          <a:r>
            <a:rPr lang="zh-CN" sz="1700" kern="1200" dirty="0"/>
            <a:t>小于</a:t>
          </a:r>
          <a:r>
            <a:rPr lang="en-US" sz="1700" kern="1200" dirty="0"/>
            <a:t>30 mg/L</a:t>
          </a:r>
          <a:r>
            <a:rPr lang="zh-CN" sz="1700" kern="1200" dirty="0"/>
            <a:t>。</a:t>
          </a:r>
        </a:p>
      </dsp:txBody>
      <dsp:txXfrm>
        <a:off x="5657849" y="2391569"/>
        <a:ext cx="2571749" cy="15430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CB150-8CDA-4CA6-BA5E-2AAF6129C1CF}">
      <dsp:nvSpPr>
        <dsp:cNvPr id="0" name=""/>
        <dsp:cNvSpPr/>
      </dsp:nvSpPr>
      <dsp:spPr>
        <a:xfrm>
          <a:off x="0" y="565761"/>
          <a:ext cx="8229600" cy="370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37388" rIns="638708" bIns="149352" numCol="1" spcCol="1270" anchor="t" anchorCtr="0">
          <a:noAutofit/>
        </a:bodyPr>
        <a:lstStyle/>
        <a:p>
          <a:pPr marL="228600" lvl="1" indent="-228600" algn="l" defTabSz="933450" rtl="0">
            <a:lnSpc>
              <a:spcPct val="90000"/>
            </a:lnSpc>
            <a:spcBef>
              <a:spcPct val="0"/>
            </a:spcBef>
            <a:spcAft>
              <a:spcPct val="15000"/>
            </a:spcAft>
            <a:buChar char="•"/>
          </a:pPr>
          <a:r>
            <a:rPr lang="zh-CN" sz="2100" kern="1200" dirty="0"/>
            <a:t>硫酸铝、聚合氯化铝、铝酸钠；</a:t>
          </a:r>
        </a:p>
        <a:p>
          <a:pPr marL="228600" lvl="1" indent="-228600" algn="l" defTabSz="933450" rtl="0">
            <a:lnSpc>
              <a:spcPct val="90000"/>
            </a:lnSpc>
            <a:spcBef>
              <a:spcPct val="0"/>
            </a:spcBef>
            <a:spcAft>
              <a:spcPct val="15000"/>
            </a:spcAft>
            <a:buChar char="•"/>
          </a:pPr>
          <a:r>
            <a:rPr lang="zh-CN" sz="2100" kern="1200" dirty="0"/>
            <a:t>混合液的</a:t>
          </a:r>
          <a:r>
            <a:rPr lang="en-US" sz="2100" kern="1200" dirty="0"/>
            <a:t>pH</a:t>
          </a:r>
          <a:r>
            <a:rPr lang="zh-CN" sz="2100" kern="1200" dirty="0"/>
            <a:t>值对除磷效果产生影响，但</a:t>
          </a:r>
          <a:r>
            <a:rPr lang="en-US" sz="2100" kern="1200" dirty="0"/>
            <a:t>pH</a:t>
          </a:r>
          <a:r>
            <a:rPr lang="zh-CN" sz="2100" kern="1200" dirty="0"/>
            <a:t>值如介于</a:t>
          </a:r>
          <a:r>
            <a:rPr lang="en-US" sz="2100" kern="1200" dirty="0"/>
            <a:t>5</a:t>
          </a:r>
          <a:r>
            <a:rPr lang="zh-CN" sz="2100" kern="1200" dirty="0"/>
            <a:t>～</a:t>
          </a:r>
          <a:r>
            <a:rPr lang="en-US" sz="2100" kern="1200" dirty="0"/>
            <a:t>7</a:t>
          </a:r>
          <a:r>
            <a:rPr lang="zh-CN" sz="2100" kern="1200" dirty="0"/>
            <a:t>之间，则不会产生影响，无需调整；</a:t>
          </a:r>
        </a:p>
        <a:p>
          <a:pPr marL="228600" lvl="1" indent="-228600" algn="l" defTabSz="933450" rtl="0">
            <a:lnSpc>
              <a:spcPct val="90000"/>
            </a:lnSpc>
            <a:spcBef>
              <a:spcPct val="0"/>
            </a:spcBef>
            <a:spcAft>
              <a:spcPct val="15000"/>
            </a:spcAft>
            <a:buChar char="•"/>
          </a:pPr>
          <a:r>
            <a:rPr lang="zh-CN" sz="2100" kern="1200" dirty="0"/>
            <a:t>投加铝盐，混合液碱度降低，</a:t>
          </a:r>
          <a:r>
            <a:rPr lang="en-US" sz="2100" kern="1200" dirty="0"/>
            <a:t>pH</a:t>
          </a:r>
          <a:r>
            <a:rPr lang="zh-CN" sz="2100" kern="1200" dirty="0"/>
            <a:t>值亦降低，降低幅度不足以影响反应的进程，但应注意排放水体对</a:t>
          </a:r>
          <a:r>
            <a:rPr lang="en-US" sz="2100" kern="1200" dirty="0"/>
            <a:t>pH</a:t>
          </a:r>
          <a:r>
            <a:rPr lang="zh-CN" sz="2100" kern="1200" dirty="0"/>
            <a:t>值的要求；</a:t>
          </a:r>
        </a:p>
        <a:p>
          <a:pPr marL="228600" lvl="1" indent="-228600" algn="l" defTabSz="933450" rtl="0">
            <a:lnSpc>
              <a:spcPct val="90000"/>
            </a:lnSpc>
            <a:spcBef>
              <a:spcPct val="0"/>
            </a:spcBef>
            <a:spcAft>
              <a:spcPct val="15000"/>
            </a:spcAft>
            <a:buChar char="•"/>
          </a:pPr>
          <a:r>
            <a:rPr lang="zh-CN" sz="2100" kern="1200" dirty="0"/>
            <a:t>混凝沉淀污泥回流，因污泥中含有氢氧化铝，能够与</a:t>
          </a:r>
          <a:r>
            <a:rPr lang="en-US" sz="2100" kern="1200" dirty="0"/>
            <a:t>PO</a:t>
          </a:r>
          <a:r>
            <a:rPr lang="en-US" sz="2100" kern="1200" baseline="-25000" dirty="0"/>
            <a:t>4</a:t>
          </a:r>
          <a:r>
            <a:rPr lang="en-US" sz="2100" kern="1200" baseline="30000" dirty="0"/>
            <a:t>3+</a:t>
          </a:r>
          <a:r>
            <a:rPr lang="zh-CN" sz="2100" kern="1200" dirty="0"/>
            <a:t>产生反应，提高磷的去除率和絮凝体的沉淀效果。</a:t>
          </a:r>
        </a:p>
      </dsp:txBody>
      <dsp:txXfrm>
        <a:off x="0" y="565761"/>
        <a:ext cx="8229600" cy="3704400"/>
      </dsp:txXfrm>
    </dsp:sp>
    <dsp:sp modelId="{EE756EAD-076B-4655-8455-D1E5A51FF89D}">
      <dsp:nvSpPr>
        <dsp:cNvPr id="0" name=""/>
        <dsp:cNvSpPr/>
      </dsp:nvSpPr>
      <dsp:spPr>
        <a:xfrm>
          <a:off x="411480" y="255801"/>
          <a:ext cx="5760720" cy="619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933450" rtl="0">
            <a:lnSpc>
              <a:spcPct val="90000"/>
            </a:lnSpc>
            <a:spcBef>
              <a:spcPct val="0"/>
            </a:spcBef>
            <a:spcAft>
              <a:spcPct val="35000"/>
            </a:spcAft>
            <a:buNone/>
          </a:pPr>
          <a:r>
            <a:rPr lang="zh-CN" sz="2100" kern="1200" dirty="0"/>
            <a:t>铝盐除磷：</a:t>
          </a:r>
        </a:p>
      </dsp:txBody>
      <dsp:txXfrm>
        <a:off x="441742" y="286063"/>
        <a:ext cx="5700196" cy="559396"/>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40E5DD-877B-4297-8844-0ACA51FF00A4}">
      <dsp:nvSpPr>
        <dsp:cNvPr id="0" name=""/>
        <dsp:cNvSpPr/>
      </dsp:nvSpPr>
      <dsp:spPr>
        <a:xfrm>
          <a:off x="0" y="451607"/>
          <a:ext cx="8229600" cy="4321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583184" rIns="638708" bIns="199136" numCol="1" spcCol="1270" anchor="t" anchorCtr="0">
          <a:noAutofit/>
        </a:bodyPr>
        <a:lstStyle/>
        <a:p>
          <a:pPr marL="285750" lvl="1" indent="-285750" algn="l" defTabSz="1244600" rtl="0">
            <a:lnSpc>
              <a:spcPct val="90000"/>
            </a:lnSpc>
            <a:spcBef>
              <a:spcPct val="0"/>
            </a:spcBef>
            <a:spcAft>
              <a:spcPct val="15000"/>
            </a:spcAft>
            <a:buChar char="•"/>
          </a:pPr>
          <a:r>
            <a:rPr lang="en-US" sz="2800" kern="1200" dirty="0"/>
            <a:t>pH</a:t>
          </a:r>
          <a:r>
            <a:rPr lang="zh-CN" sz="2800" kern="1200" dirty="0"/>
            <a:t>值：处理二级出水</a:t>
          </a:r>
          <a:r>
            <a:rPr lang="en-US" sz="2800" kern="1200" dirty="0"/>
            <a:t>pH&gt;9.5</a:t>
          </a:r>
          <a:r>
            <a:rPr lang="zh-CN" sz="2800" kern="1200" dirty="0"/>
            <a:t>，原污水</a:t>
          </a:r>
          <a:r>
            <a:rPr lang="en-US" sz="2800" kern="1200" dirty="0"/>
            <a:t>pH&gt;11</a:t>
          </a:r>
          <a:r>
            <a:rPr lang="zh-CN" sz="2800" kern="1200" dirty="0"/>
            <a:t>；</a:t>
          </a:r>
        </a:p>
        <a:p>
          <a:pPr marL="285750" lvl="1" indent="-285750" algn="l" defTabSz="1244600" rtl="0">
            <a:lnSpc>
              <a:spcPct val="90000"/>
            </a:lnSpc>
            <a:spcBef>
              <a:spcPct val="0"/>
            </a:spcBef>
            <a:spcAft>
              <a:spcPct val="15000"/>
            </a:spcAft>
            <a:buChar char="•"/>
          </a:pPr>
          <a:r>
            <a:rPr lang="zh-CN" altLang="en-US" sz="2800" kern="1200" dirty="0"/>
            <a:t>聚磷酸盐的去除率低于正磷酸盐；</a:t>
          </a:r>
        </a:p>
        <a:p>
          <a:pPr marL="285750" lvl="1" indent="-285750" algn="l" defTabSz="1244600" rtl="0">
            <a:lnSpc>
              <a:spcPct val="90000"/>
            </a:lnSpc>
            <a:spcBef>
              <a:spcPct val="0"/>
            </a:spcBef>
            <a:spcAft>
              <a:spcPct val="15000"/>
            </a:spcAft>
            <a:buChar char="•"/>
          </a:pPr>
          <a:r>
            <a:rPr lang="zh-CN" sz="2800" kern="1200" dirty="0"/>
            <a:t>原污水中钙的浓度</a:t>
          </a:r>
          <a:r>
            <a:rPr lang="zh-CN" altLang="en-US" sz="2800" kern="1200" dirty="0"/>
            <a:t>：当</a:t>
          </a:r>
          <a:r>
            <a:rPr lang="en-US" altLang="zh-CN" sz="2800" kern="1200" dirty="0"/>
            <a:t>pH</a:t>
          </a:r>
          <a:r>
            <a:rPr lang="zh-CN" altLang="en-US" sz="2800" kern="1200" dirty="0"/>
            <a:t>值为</a:t>
          </a:r>
          <a:r>
            <a:rPr lang="en-US" altLang="zh-CN" sz="2800" kern="1200" dirty="0"/>
            <a:t>10.5</a:t>
          </a:r>
          <a:r>
            <a:rPr lang="zh-CN" altLang="en-US" sz="2800" kern="1200" dirty="0"/>
            <a:t>，流入水中的钙的含量在</a:t>
          </a:r>
          <a:r>
            <a:rPr lang="en-US" altLang="zh-CN" sz="2800" kern="1200" dirty="0"/>
            <a:t>40 mg/L</a:t>
          </a:r>
          <a:r>
            <a:rPr lang="zh-CN" altLang="en-US" sz="2800" kern="1200" dirty="0"/>
            <a:t>以上时，处理水中磷的含量在</a:t>
          </a:r>
          <a:r>
            <a:rPr lang="en-US" altLang="zh-CN" sz="2800" kern="1200" dirty="0"/>
            <a:t>0.25 mg/L</a:t>
          </a:r>
          <a:r>
            <a:rPr lang="zh-CN" altLang="en-US" sz="2800" kern="1200" dirty="0"/>
            <a:t>以下</a:t>
          </a:r>
          <a:r>
            <a:rPr lang="zh-CN" sz="2800" kern="1200" dirty="0"/>
            <a:t>。</a:t>
          </a:r>
        </a:p>
      </dsp:txBody>
      <dsp:txXfrm>
        <a:off x="0" y="451607"/>
        <a:ext cx="8229600" cy="4321800"/>
      </dsp:txXfrm>
    </dsp:sp>
    <dsp:sp modelId="{7CA62C97-2443-4E16-9F58-F27C7C0BE428}">
      <dsp:nvSpPr>
        <dsp:cNvPr id="0" name=""/>
        <dsp:cNvSpPr/>
      </dsp:nvSpPr>
      <dsp:spPr>
        <a:xfrm>
          <a:off x="411480" y="38327"/>
          <a:ext cx="5760720" cy="8265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244600" rtl="0">
            <a:lnSpc>
              <a:spcPct val="90000"/>
            </a:lnSpc>
            <a:spcBef>
              <a:spcPct val="0"/>
            </a:spcBef>
            <a:spcAft>
              <a:spcPct val="35000"/>
            </a:spcAft>
            <a:buNone/>
          </a:pPr>
          <a:r>
            <a:rPr lang="zh-CN" sz="2800" kern="1200" dirty="0"/>
            <a:t>石灰混凝除磷</a:t>
          </a:r>
          <a:endParaRPr lang="en-US" sz="2800" kern="1200" dirty="0"/>
        </a:p>
      </dsp:txBody>
      <dsp:txXfrm>
        <a:off x="411480" y="38327"/>
        <a:ext cx="5760720" cy="82656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CC3C69-FC34-41E4-89ED-625B02D1D3FE}">
      <dsp:nvSpPr>
        <dsp:cNvPr id="0" name=""/>
        <dsp:cNvSpPr/>
      </dsp:nvSpPr>
      <dsp:spPr>
        <a:xfrm>
          <a:off x="0" y="69640"/>
          <a:ext cx="8229600" cy="14388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石灰混凝沉淀除磷处理工艺的进程，可分为</a:t>
          </a:r>
          <a:r>
            <a:rPr lang="en-US" sz="2700" kern="1200" dirty="0"/>
            <a:t>3</a:t>
          </a:r>
          <a:r>
            <a:rPr lang="zh-CN" sz="2700" kern="1200" dirty="0"/>
            <a:t>个阶段：</a:t>
          </a:r>
        </a:p>
      </dsp:txBody>
      <dsp:txXfrm>
        <a:off x="70238" y="139878"/>
        <a:ext cx="8089124" cy="1298349"/>
      </dsp:txXfrm>
    </dsp:sp>
    <dsp:sp modelId="{A9DDA1CB-14FA-4AAA-B28E-FB9F2C6DA264}">
      <dsp:nvSpPr>
        <dsp:cNvPr id="0" name=""/>
        <dsp:cNvSpPr/>
      </dsp:nvSpPr>
      <dsp:spPr>
        <a:xfrm>
          <a:off x="0" y="1508466"/>
          <a:ext cx="8229600" cy="1509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zh-CN" sz="2100" kern="1200" dirty="0"/>
            <a:t>石灰混凝沉淀；</a:t>
          </a:r>
        </a:p>
        <a:p>
          <a:pPr marL="228600" lvl="1" indent="-228600" algn="l" defTabSz="933450" rtl="0">
            <a:lnSpc>
              <a:spcPct val="90000"/>
            </a:lnSpc>
            <a:spcBef>
              <a:spcPct val="0"/>
            </a:spcBef>
            <a:spcAft>
              <a:spcPct val="20000"/>
            </a:spcAft>
            <a:buChar char="•"/>
          </a:pPr>
          <a:r>
            <a:rPr lang="zh-CN" sz="2100" kern="1200" dirty="0"/>
            <a:t>再碳酸化和石灰污泥的处理；</a:t>
          </a:r>
        </a:p>
        <a:p>
          <a:pPr marL="228600" lvl="1" indent="-228600" algn="l" defTabSz="933450" rtl="0">
            <a:lnSpc>
              <a:spcPct val="90000"/>
            </a:lnSpc>
            <a:spcBef>
              <a:spcPct val="0"/>
            </a:spcBef>
            <a:spcAft>
              <a:spcPct val="20000"/>
            </a:spcAft>
            <a:buChar char="•"/>
          </a:pPr>
          <a:r>
            <a:rPr lang="zh-CN" sz="2100" kern="1200" dirty="0"/>
            <a:t>石灰再生。</a:t>
          </a:r>
        </a:p>
      </dsp:txBody>
      <dsp:txXfrm>
        <a:off x="0" y="1508466"/>
        <a:ext cx="8229600" cy="1509030"/>
      </dsp:txXfrm>
    </dsp:sp>
    <dsp:sp modelId="{AF5F8772-B053-498F-B284-8AA03BED353E}">
      <dsp:nvSpPr>
        <dsp:cNvPr id="0" name=""/>
        <dsp:cNvSpPr/>
      </dsp:nvSpPr>
      <dsp:spPr>
        <a:xfrm>
          <a:off x="0" y="3017496"/>
          <a:ext cx="8229600" cy="14388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sz="2700" kern="1200" dirty="0"/>
            <a:t>当需要除氨时，在混凝沉淀与再碳酸化之间，还应设脱氨气装置。</a:t>
          </a:r>
        </a:p>
      </dsp:txBody>
      <dsp:txXfrm>
        <a:off x="70238" y="3087734"/>
        <a:ext cx="8089124" cy="12983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A29A15-2FFD-4A64-888E-F702783BB58A}">
      <dsp:nvSpPr>
        <dsp:cNvPr id="0" name=""/>
        <dsp:cNvSpPr/>
      </dsp:nvSpPr>
      <dsp:spPr>
        <a:xfrm>
          <a:off x="0" y="483141"/>
          <a:ext cx="8229600" cy="403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666496" rIns="638708" bIns="227584" numCol="1" spcCol="1270" anchor="t" anchorCtr="0">
          <a:noAutofit/>
        </a:bodyPr>
        <a:lstStyle/>
        <a:p>
          <a:pPr marL="285750" lvl="1" indent="-285750" algn="l" defTabSz="1422400" rtl="0">
            <a:lnSpc>
              <a:spcPct val="90000"/>
            </a:lnSpc>
            <a:spcBef>
              <a:spcPct val="0"/>
            </a:spcBef>
            <a:spcAft>
              <a:spcPct val="15000"/>
            </a:spcAft>
            <a:buChar char="•"/>
          </a:pPr>
          <a:r>
            <a:rPr lang="zh-CN" altLang="en-US" sz="3200" kern="1200" dirty="0"/>
            <a:t>利用聚磷菌一类的微生物，能够过量地，在数量上超过其生理需要，从外部环境摄取磷，并将磷以聚合的形态贮藏在菌体内，形成高磷污泥，排出系统外，达到从污水中除磷的效果。</a:t>
          </a:r>
        </a:p>
      </dsp:txBody>
      <dsp:txXfrm>
        <a:off x="0" y="483141"/>
        <a:ext cx="8229600" cy="4032000"/>
      </dsp:txXfrm>
    </dsp:sp>
    <dsp:sp modelId="{6E115066-3D96-4A96-B29D-BBA0A4D5FEBC}">
      <dsp:nvSpPr>
        <dsp:cNvPr id="0" name=""/>
        <dsp:cNvSpPr/>
      </dsp:nvSpPr>
      <dsp:spPr>
        <a:xfrm>
          <a:off x="411480" y="10821"/>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422400" rtl="0">
            <a:lnSpc>
              <a:spcPct val="90000"/>
            </a:lnSpc>
            <a:spcBef>
              <a:spcPct val="0"/>
            </a:spcBef>
            <a:spcAft>
              <a:spcPct val="35000"/>
            </a:spcAft>
            <a:buNone/>
          </a:pPr>
          <a:r>
            <a:rPr lang="zh-CN" sz="3200" kern="1200" dirty="0"/>
            <a:t>生物除磷</a:t>
          </a:r>
          <a:endParaRPr lang="en-US" sz="3200" kern="1200" dirty="0"/>
        </a:p>
      </dsp:txBody>
      <dsp:txXfrm>
        <a:off x="411480" y="10821"/>
        <a:ext cx="5760720" cy="94464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03ABD9-6F20-4767-9436-34FFBBAB92A8}">
      <dsp:nvSpPr>
        <dsp:cNvPr id="0" name=""/>
        <dsp:cNvSpPr/>
      </dsp:nvSpPr>
      <dsp:spPr>
        <a:xfrm>
          <a:off x="0" y="780594"/>
          <a:ext cx="8540750" cy="4573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857" tIns="458216" rIns="662857" bIns="156464" numCol="1" spcCol="1270" anchor="t" anchorCtr="0">
          <a:noAutofit/>
        </a:bodyPr>
        <a:lstStyle/>
        <a:p>
          <a:pPr marL="228600" lvl="1" indent="-228600" algn="l" defTabSz="977900" rtl="0">
            <a:lnSpc>
              <a:spcPct val="90000"/>
            </a:lnSpc>
            <a:spcBef>
              <a:spcPct val="0"/>
            </a:spcBef>
            <a:spcAft>
              <a:spcPct val="15000"/>
            </a:spcAft>
            <a:buChar char="•"/>
          </a:pPr>
          <a:r>
            <a:rPr lang="zh-CN" sz="2200" kern="1200" dirty="0"/>
            <a:t>在好氧条件下，聚磷菌营有氧呼吸，不断地氧化分解其体内储存的有机物，同时也不断地通过主动输送的方式，从外部环境向其体内摄取有机物，由于氧化分解，又不断地放出能量，能量为</a:t>
          </a:r>
          <a:r>
            <a:rPr lang="en-US" sz="2200" kern="1200" dirty="0"/>
            <a:t>ADP</a:t>
          </a:r>
          <a:r>
            <a:rPr lang="zh-CN" sz="2200" kern="1200" dirty="0"/>
            <a:t>所获得，并结合</a:t>
          </a:r>
          <a:r>
            <a:rPr lang="en-US" sz="2200" kern="1200" dirty="0"/>
            <a:t>H</a:t>
          </a:r>
          <a:r>
            <a:rPr lang="en-US" sz="2200" kern="1200" baseline="-25000" dirty="0"/>
            <a:t>3</a:t>
          </a:r>
          <a:r>
            <a:rPr lang="en-US" sz="2200" kern="1200" dirty="0"/>
            <a:t>PO</a:t>
          </a:r>
          <a:r>
            <a:rPr lang="en-US" sz="2200" kern="1200" baseline="-25000" dirty="0"/>
            <a:t>4</a:t>
          </a:r>
          <a:r>
            <a:rPr lang="zh-CN" sz="2200" kern="1200" dirty="0"/>
            <a:t>合成</a:t>
          </a:r>
          <a:r>
            <a:rPr lang="en-US" sz="2200" kern="1200" dirty="0"/>
            <a:t>ATP</a:t>
          </a:r>
          <a:r>
            <a:rPr lang="zh-CN" altLang="en-US" sz="2200" kern="1200" dirty="0"/>
            <a:t>；</a:t>
          </a:r>
          <a:endParaRPr lang="zh-CN" sz="2200" kern="1200" dirty="0"/>
        </a:p>
        <a:p>
          <a:pPr marL="228600" lvl="1" indent="-228600" algn="l" defTabSz="977900" rtl="0">
            <a:lnSpc>
              <a:spcPct val="90000"/>
            </a:lnSpc>
            <a:spcBef>
              <a:spcPct val="0"/>
            </a:spcBef>
            <a:spcAft>
              <a:spcPct val="15000"/>
            </a:spcAft>
            <a:buChar char="•"/>
          </a:pPr>
          <a:r>
            <a:rPr lang="zh-CN" sz="2200" kern="1200" dirty="0"/>
            <a:t> </a:t>
          </a:r>
          <a:r>
            <a:rPr lang="en-US" sz="2200" kern="1200" dirty="0"/>
            <a:t>H</a:t>
          </a:r>
          <a:r>
            <a:rPr lang="en-US" sz="2200" kern="1200" baseline="-25000" dirty="0"/>
            <a:t>3</a:t>
          </a:r>
          <a:r>
            <a:rPr lang="en-US" sz="2200" kern="1200" dirty="0"/>
            <a:t>PO</a:t>
          </a:r>
          <a:r>
            <a:rPr lang="en-US" sz="2200" kern="1200" baseline="-25000" dirty="0"/>
            <a:t>4</a:t>
          </a:r>
          <a:r>
            <a:rPr lang="zh-CN" sz="2200" kern="1200" dirty="0"/>
            <a:t>除一小部分是聚磷菌分解其体内聚磷酸盐而取得的外，大部分是聚磷菌利用能量在透膜酶的催化作用下，通过主动输送的方式从外部将环境中的</a:t>
          </a:r>
          <a:r>
            <a:rPr lang="en-US" sz="2200" kern="1200" dirty="0"/>
            <a:t>H</a:t>
          </a:r>
          <a:r>
            <a:rPr lang="en-US" sz="2200" kern="1200" baseline="-25000" dirty="0"/>
            <a:t>3</a:t>
          </a:r>
          <a:r>
            <a:rPr lang="en-US" sz="2200" kern="1200" dirty="0"/>
            <a:t>PO</a:t>
          </a:r>
          <a:r>
            <a:rPr lang="en-US" sz="2200" kern="1200" baseline="-25000" dirty="0"/>
            <a:t>4</a:t>
          </a:r>
          <a:r>
            <a:rPr lang="zh-CN" sz="2200" kern="1200" dirty="0"/>
            <a:t>摄入体内的，摄入的</a:t>
          </a:r>
          <a:r>
            <a:rPr lang="en-US" sz="2200" kern="1200" dirty="0"/>
            <a:t>H</a:t>
          </a:r>
          <a:r>
            <a:rPr lang="en-US" sz="2200" kern="1200" baseline="-25000" dirty="0"/>
            <a:t>3</a:t>
          </a:r>
          <a:r>
            <a:rPr lang="en-US" sz="2200" kern="1200" dirty="0"/>
            <a:t>PO</a:t>
          </a:r>
          <a:r>
            <a:rPr lang="en-US" sz="2200" kern="1200" baseline="-25000" dirty="0"/>
            <a:t>4</a:t>
          </a:r>
          <a:r>
            <a:rPr lang="zh-CN" sz="2200" kern="1200" dirty="0"/>
            <a:t>一部分用于合成</a:t>
          </a:r>
          <a:r>
            <a:rPr lang="en-US" sz="2200" kern="1200" dirty="0"/>
            <a:t>ATP</a:t>
          </a:r>
          <a:r>
            <a:rPr lang="zh-CN" sz="2200" kern="1200" dirty="0"/>
            <a:t>，另一部分则用于合成聚磷酸盐，这种现象就是“磷的过剩摄取”；</a:t>
          </a:r>
        </a:p>
      </dsp:txBody>
      <dsp:txXfrm>
        <a:off x="0" y="780594"/>
        <a:ext cx="8540750" cy="4573800"/>
      </dsp:txXfrm>
    </dsp:sp>
    <dsp:sp modelId="{94C2EA8E-3F4E-4DD0-8282-D97AC22321BF}">
      <dsp:nvSpPr>
        <dsp:cNvPr id="0" name=""/>
        <dsp:cNvSpPr/>
      </dsp:nvSpPr>
      <dsp:spPr>
        <a:xfrm>
          <a:off x="427037" y="455874"/>
          <a:ext cx="5978525"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974" tIns="0" rIns="225974" bIns="0" numCol="1" spcCol="1270" anchor="ctr" anchorCtr="0">
          <a:noAutofit/>
        </a:bodyPr>
        <a:lstStyle/>
        <a:p>
          <a:pPr marL="0" lvl="0" indent="0" algn="l" defTabSz="977900" rtl="0">
            <a:lnSpc>
              <a:spcPct val="90000"/>
            </a:lnSpc>
            <a:spcBef>
              <a:spcPct val="0"/>
            </a:spcBef>
            <a:spcAft>
              <a:spcPct val="35000"/>
            </a:spcAft>
            <a:buNone/>
          </a:pPr>
          <a:r>
            <a:rPr lang="zh-CN" altLang="en-US" sz="2200" kern="1200" dirty="0"/>
            <a:t>聚磷菌对磷的过剩摄取（好氧摄磷）</a:t>
          </a:r>
        </a:p>
      </dsp:txBody>
      <dsp:txXfrm>
        <a:off x="427037" y="455874"/>
        <a:ext cx="5978525" cy="64944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C3968-EAF7-470E-BBC8-5341F32B3A2D}">
      <dsp:nvSpPr>
        <dsp:cNvPr id="0" name=""/>
        <dsp:cNvSpPr/>
      </dsp:nvSpPr>
      <dsp:spPr>
        <a:xfrm>
          <a:off x="0" y="781356"/>
          <a:ext cx="8229600" cy="37012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1041400" rIns="638708" bIns="284480" numCol="1" spcCol="1270" anchor="t" anchorCtr="0">
          <a:noAutofit/>
        </a:bodyPr>
        <a:lstStyle/>
        <a:p>
          <a:pPr marL="285750" lvl="1" indent="-285750" algn="l" defTabSz="1778000" rtl="0">
            <a:lnSpc>
              <a:spcPct val="90000"/>
            </a:lnSpc>
            <a:spcBef>
              <a:spcPct val="0"/>
            </a:spcBef>
            <a:spcAft>
              <a:spcPct val="15000"/>
            </a:spcAft>
            <a:buChar char="•"/>
          </a:pPr>
          <a:r>
            <a:rPr lang="zh-CN" sz="4000" kern="1200" dirty="0"/>
            <a:t>在厌氧条件下，聚磷菌体内的</a:t>
          </a:r>
          <a:r>
            <a:rPr lang="en-US" sz="4000" kern="1200" dirty="0"/>
            <a:t>ATP</a:t>
          </a:r>
          <a:r>
            <a:rPr lang="zh-CN" sz="4000" kern="1200" dirty="0"/>
            <a:t>进行水解，放出</a:t>
          </a:r>
          <a:r>
            <a:rPr lang="en-US" sz="4000" kern="1200" dirty="0"/>
            <a:t>H</a:t>
          </a:r>
          <a:r>
            <a:rPr lang="en-US" sz="4000" kern="1200" baseline="-25000" dirty="0"/>
            <a:t>3</a:t>
          </a:r>
          <a:r>
            <a:rPr lang="en-US" sz="4000" kern="1200" dirty="0"/>
            <a:t>PO</a:t>
          </a:r>
          <a:r>
            <a:rPr lang="en-US" sz="4000" kern="1200" baseline="-25000" dirty="0"/>
            <a:t>4</a:t>
          </a:r>
          <a:r>
            <a:rPr lang="zh-CN" sz="4000" kern="1200" dirty="0"/>
            <a:t>和能量形成</a:t>
          </a:r>
          <a:r>
            <a:rPr lang="en-US" sz="4000" kern="1200" dirty="0"/>
            <a:t>ADP</a:t>
          </a:r>
          <a:r>
            <a:rPr lang="zh-CN" sz="4000" kern="1200" dirty="0"/>
            <a:t>。</a:t>
          </a:r>
        </a:p>
      </dsp:txBody>
      <dsp:txXfrm>
        <a:off x="0" y="781356"/>
        <a:ext cx="8229600" cy="3701250"/>
      </dsp:txXfrm>
    </dsp:sp>
    <dsp:sp modelId="{80BAC304-C186-49FF-876E-D06ECE24807D}">
      <dsp:nvSpPr>
        <dsp:cNvPr id="0" name=""/>
        <dsp:cNvSpPr/>
      </dsp:nvSpPr>
      <dsp:spPr>
        <a:xfrm>
          <a:off x="411480" y="43356"/>
          <a:ext cx="5966377" cy="1476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1600200" rtl="0">
            <a:lnSpc>
              <a:spcPct val="90000"/>
            </a:lnSpc>
            <a:spcBef>
              <a:spcPct val="0"/>
            </a:spcBef>
            <a:spcAft>
              <a:spcPct val="35000"/>
            </a:spcAft>
            <a:buNone/>
          </a:pPr>
          <a:r>
            <a:rPr lang="zh-CN" altLang="en-US" sz="3600" kern="1200" dirty="0"/>
            <a:t>聚磷菌的放磷（厌氧释磷）</a:t>
          </a:r>
        </a:p>
      </dsp:txBody>
      <dsp:txXfrm>
        <a:off x="483532" y="115408"/>
        <a:ext cx="5822273" cy="13318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FAA1F-E37A-4DF5-8944-382E806A2A7A}">
      <dsp:nvSpPr>
        <dsp:cNvPr id="0" name=""/>
        <dsp:cNvSpPr/>
      </dsp:nvSpPr>
      <dsp:spPr>
        <a:xfrm>
          <a:off x="0" y="591343"/>
          <a:ext cx="2571749" cy="154305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向具有较高经济价值水体及缓流水体在内的任何水体排放，补充地面水源；</a:t>
          </a:r>
        </a:p>
      </dsp:txBody>
      <dsp:txXfrm>
        <a:off x="0" y="591343"/>
        <a:ext cx="2571749" cy="1543050"/>
      </dsp:txXfrm>
    </dsp:sp>
    <dsp:sp modelId="{441D5809-BD2E-4D9C-AF1A-97692A734583}">
      <dsp:nvSpPr>
        <dsp:cNvPr id="0" name=""/>
        <dsp:cNvSpPr/>
      </dsp:nvSpPr>
      <dsp:spPr>
        <a:xfrm>
          <a:off x="2828925" y="591343"/>
          <a:ext cx="2571749" cy="1543050"/>
        </a:xfrm>
        <a:prstGeom prst="rect">
          <a:avLst/>
        </a:prstGeom>
        <a:solidFill>
          <a:schemeClr val="accent4">
            <a:hueOff val="5105758"/>
            <a:satOff val="-5996"/>
            <a:lumOff val="23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回用于农田灌溉、市政杂用；</a:t>
          </a:r>
        </a:p>
      </dsp:txBody>
      <dsp:txXfrm>
        <a:off x="2828925" y="591343"/>
        <a:ext cx="2571749" cy="1543050"/>
      </dsp:txXfrm>
    </dsp:sp>
    <dsp:sp modelId="{007E8C90-C037-4DC9-BD12-5E3F70C0BCB9}">
      <dsp:nvSpPr>
        <dsp:cNvPr id="0" name=""/>
        <dsp:cNvSpPr/>
      </dsp:nvSpPr>
      <dsp:spPr>
        <a:xfrm>
          <a:off x="5657849" y="591343"/>
          <a:ext cx="2571749" cy="1543050"/>
        </a:xfrm>
        <a:prstGeom prst="rect">
          <a:avLst/>
        </a:prstGeom>
        <a:solidFill>
          <a:schemeClr val="accent4">
            <a:hueOff val="10211516"/>
            <a:satOff val="-11993"/>
            <a:lumOff val="4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居住小区中水回用于冲洗厕所；</a:t>
          </a:r>
        </a:p>
      </dsp:txBody>
      <dsp:txXfrm>
        <a:off x="5657849" y="591343"/>
        <a:ext cx="2571749" cy="1543050"/>
      </dsp:txXfrm>
    </dsp:sp>
    <dsp:sp modelId="{36B76D66-57E9-407D-A7A5-E2B3B6351FB8}">
      <dsp:nvSpPr>
        <dsp:cNvPr id="0" name=""/>
        <dsp:cNvSpPr/>
      </dsp:nvSpPr>
      <dsp:spPr>
        <a:xfrm>
          <a:off x="1414462" y="2391569"/>
          <a:ext cx="2571749" cy="1543050"/>
        </a:xfrm>
        <a:prstGeom prst="rect">
          <a:avLst/>
        </a:prstGeom>
        <a:solidFill>
          <a:schemeClr val="accent4">
            <a:hueOff val="15317274"/>
            <a:satOff val="-17989"/>
            <a:lumOff val="69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作为冷却水和工艺用水的补充用水，回用于工业企业；</a:t>
          </a:r>
        </a:p>
      </dsp:txBody>
      <dsp:txXfrm>
        <a:off x="1414462" y="2391569"/>
        <a:ext cx="2571749" cy="1543050"/>
      </dsp:txXfrm>
    </dsp:sp>
    <dsp:sp modelId="{49C3CC4B-AE5F-4042-8FFC-ADC198B90F8D}">
      <dsp:nvSpPr>
        <dsp:cNvPr id="0" name=""/>
        <dsp:cNvSpPr/>
      </dsp:nvSpPr>
      <dsp:spPr>
        <a:xfrm>
          <a:off x="4243387" y="2391569"/>
          <a:ext cx="2571749" cy="1543050"/>
        </a:xfrm>
        <a:prstGeom prst="rect">
          <a:avLst/>
        </a:prstGeom>
        <a:solidFill>
          <a:schemeClr val="accent4">
            <a:hueOff val="20423033"/>
            <a:satOff val="-23986"/>
            <a:lumOff val="9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zh-CN" sz="1700" kern="1200" dirty="0"/>
            <a:t>用于防止地面下沉或海水入浸，回灌地下。</a:t>
          </a:r>
        </a:p>
      </dsp:txBody>
      <dsp:txXfrm>
        <a:off x="4243387" y="2391569"/>
        <a:ext cx="2571749" cy="154305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823EB-F1F2-4E3E-9D85-2FB9DAE54F3F}">
      <dsp:nvSpPr>
        <dsp:cNvPr id="0" name=""/>
        <dsp:cNvSpPr/>
      </dsp:nvSpPr>
      <dsp:spPr>
        <a:xfrm>
          <a:off x="0" y="5295706"/>
          <a:ext cx="9144000" cy="86880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沉淀池</a:t>
          </a:r>
          <a:r>
            <a:rPr lang="en-US" sz="1800" kern="1200" dirty="0"/>
            <a:t>(Ⅱ)</a:t>
          </a:r>
          <a:r>
            <a:rPr lang="zh-CN" sz="1800" kern="1200" dirty="0"/>
            <a:t>为混凝沉淀池，经过混凝反应形成的磷酸钙沉淀在这里与上清液分离，已除磷的上清液回流曝气池，含有大量磷酸钙的污泥排出。</a:t>
          </a:r>
        </a:p>
      </dsp:txBody>
      <dsp:txXfrm>
        <a:off x="0" y="5295706"/>
        <a:ext cx="9144000" cy="868804"/>
      </dsp:txXfrm>
    </dsp:sp>
    <dsp:sp modelId="{4D7A1634-C39F-48E1-B921-D3AA6A4E4FF4}">
      <dsp:nvSpPr>
        <dsp:cNvPr id="0" name=""/>
        <dsp:cNvSpPr/>
      </dsp:nvSpPr>
      <dsp:spPr>
        <a:xfrm rot="10800000">
          <a:off x="0" y="3972517"/>
          <a:ext cx="9144000" cy="133622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altLang="en-US" sz="1800" kern="1200" dirty="0"/>
            <a:t>含磷上清液进入混合池，同步向混合池投加石灰乳，经混合后进入搅拌反应池，使磷与石灰反应，形成磷酸钙沉淀；</a:t>
          </a:r>
        </a:p>
      </dsp:txBody>
      <dsp:txXfrm rot="10800000">
        <a:off x="0" y="3972517"/>
        <a:ext cx="9144000" cy="868236"/>
      </dsp:txXfrm>
    </dsp:sp>
    <dsp:sp modelId="{A994DA91-B117-422F-B999-DF0D8262DA36}">
      <dsp:nvSpPr>
        <dsp:cNvPr id="0" name=""/>
        <dsp:cNvSpPr/>
      </dsp:nvSpPr>
      <dsp:spPr>
        <a:xfrm rot="10800000">
          <a:off x="0" y="2649327"/>
          <a:ext cx="9144000" cy="133622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rtl="0">
            <a:lnSpc>
              <a:spcPct val="90000"/>
            </a:lnSpc>
            <a:spcBef>
              <a:spcPct val="0"/>
            </a:spcBef>
            <a:spcAft>
              <a:spcPct val="35000"/>
            </a:spcAft>
            <a:buNone/>
          </a:pPr>
          <a:r>
            <a:rPr lang="zh-CN" sz="1500" kern="1200" dirty="0"/>
            <a:t>含磷污泥进入除磷池，除磷池保持厌氧状态，含磷污泥释放磷，并投加冲洗水，使磷充分释放，已释放磷的污泥沉于池底，并回流曝气池，再次用于吸收污水中的磷，含磷上清液从上部流出进入混合池；</a:t>
          </a:r>
        </a:p>
      </dsp:txBody>
      <dsp:txXfrm rot="10800000">
        <a:off x="0" y="2649327"/>
        <a:ext cx="9144000" cy="868236"/>
      </dsp:txXfrm>
    </dsp:sp>
    <dsp:sp modelId="{5B43F02D-52CA-4F41-9EC4-9700056FEB8A}">
      <dsp:nvSpPr>
        <dsp:cNvPr id="0" name=""/>
        <dsp:cNvSpPr/>
      </dsp:nvSpPr>
      <dsp:spPr>
        <a:xfrm rot="10800000">
          <a:off x="0" y="1326137"/>
          <a:ext cx="9144000" cy="133622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从曝气池流出的混合液（污泥含磷，污水已经除磷）进入沉淀池</a:t>
          </a:r>
          <a:r>
            <a:rPr lang="en-US" sz="1800" kern="1200" dirty="0"/>
            <a:t>(</a:t>
          </a:r>
          <a:r>
            <a:rPr lang="en-US" sz="1800" kern="1200" dirty="0">
              <a:latin typeface="Arial" pitchFamily="34" charset="0"/>
              <a:cs typeface="Arial" pitchFamily="34" charset="0"/>
            </a:rPr>
            <a:t>Ⅰ</a:t>
          </a:r>
          <a:r>
            <a:rPr lang="en-US" sz="1800" kern="1200" dirty="0"/>
            <a:t>)</a:t>
          </a:r>
          <a:r>
            <a:rPr lang="zh-CN" sz="1800" kern="1200" dirty="0"/>
            <a:t>，在这里进行泥水分离，含磷污泥沉淀，上清液排放；</a:t>
          </a:r>
        </a:p>
      </dsp:txBody>
      <dsp:txXfrm rot="10800000">
        <a:off x="0" y="1326137"/>
        <a:ext cx="9144000" cy="868236"/>
      </dsp:txXfrm>
    </dsp:sp>
    <dsp:sp modelId="{31D2A2E6-AF90-409C-8BA7-70ACCD3F652D}">
      <dsp:nvSpPr>
        <dsp:cNvPr id="0" name=""/>
        <dsp:cNvSpPr/>
      </dsp:nvSpPr>
      <dsp:spPr>
        <a:xfrm rot="10800000">
          <a:off x="0" y="2948"/>
          <a:ext cx="9144000" cy="1336221"/>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altLang="en-US" sz="1800" kern="1200" dirty="0"/>
            <a:t>曝气池：聚磷菌过量地摄取磷，去除有机物，还可能出现硝化作用；</a:t>
          </a:r>
        </a:p>
      </dsp:txBody>
      <dsp:txXfrm rot="10800000">
        <a:off x="0" y="2948"/>
        <a:ext cx="9144000" cy="86823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1CA46-586B-4D90-85A1-7D56DC51EDEC}">
      <dsp:nvSpPr>
        <dsp:cNvPr id="0" name=""/>
        <dsp:cNvSpPr/>
      </dsp:nvSpPr>
      <dsp:spPr>
        <a:xfrm>
          <a:off x="0" y="275748"/>
          <a:ext cx="8540750" cy="65110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除磷效果良好，处理水中含磷量一般都低于</a:t>
          </a:r>
          <a:r>
            <a:rPr lang="en-US" sz="2100" kern="1200" dirty="0"/>
            <a:t>1 mg/L</a:t>
          </a:r>
          <a:r>
            <a:rPr lang="zh-CN" sz="2100" kern="1200" dirty="0"/>
            <a:t>；</a:t>
          </a:r>
        </a:p>
      </dsp:txBody>
      <dsp:txXfrm>
        <a:off x="31784" y="307532"/>
        <a:ext cx="8477182" cy="587537"/>
      </dsp:txXfrm>
    </dsp:sp>
    <dsp:sp modelId="{A4935C9D-B7CA-4E50-B721-9F285605E1D1}">
      <dsp:nvSpPr>
        <dsp:cNvPr id="0" name=""/>
        <dsp:cNvSpPr/>
      </dsp:nvSpPr>
      <dsp:spPr>
        <a:xfrm>
          <a:off x="0" y="987333"/>
          <a:ext cx="8540750" cy="6511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污泥含磷量约为</a:t>
          </a:r>
          <a:r>
            <a:rPr lang="en-US" sz="2100" kern="1200" dirty="0"/>
            <a:t>2.1%</a:t>
          </a:r>
          <a:r>
            <a:rPr lang="zh-CN" sz="2100" kern="1200" dirty="0"/>
            <a:t>～</a:t>
          </a:r>
          <a:r>
            <a:rPr lang="en-US" sz="2100" kern="1200" dirty="0"/>
            <a:t>7.1%</a:t>
          </a:r>
          <a:r>
            <a:rPr lang="zh-CN" sz="2100" kern="1200" dirty="0"/>
            <a:t>，污泥回流应经过除磷池；</a:t>
          </a:r>
        </a:p>
      </dsp:txBody>
      <dsp:txXfrm>
        <a:off x="31784" y="1019117"/>
        <a:ext cx="8477182" cy="587537"/>
      </dsp:txXfrm>
    </dsp:sp>
    <dsp:sp modelId="{ED77F57D-DAEC-4AEE-8E3D-30AEB87AF663}">
      <dsp:nvSpPr>
        <dsp:cNvPr id="0" name=""/>
        <dsp:cNvSpPr/>
      </dsp:nvSpPr>
      <dsp:spPr>
        <a:xfrm>
          <a:off x="0" y="1698918"/>
          <a:ext cx="8540750" cy="65110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石灰量介于</a:t>
          </a:r>
          <a:r>
            <a:rPr lang="en-US" sz="2100" kern="1200" dirty="0"/>
            <a:t>21</a:t>
          </a:r>
          <a:r>
            <a:rPr lang="zh-CN" sz="2100" kern="1200" dirty="0"/>
            <a:t>～</a:t>
          </a:r>
          <a:r>
            <a:rPr lang="en-US" sz="2100" kern="1200" dirty="0"/>
            <a:t>31.8 </a:t>
          </a:r>
          <a:r>
            <a:rPr lang="en-US" sz="2100" kern="1200" dirty="0" err="1"/>
            <a:t>mgCa</a:t>
          </a:r>
          <a:r>
            <a:rPr lang="en-US" sz="2100" kern="1200" dirty="0"/>
            <a:t>(OH)</a:t>
          </a:r>
          <a:r>
            <a:rPr lang="en-US" sz="2100" kern="1200" baseline="-25000" dirty="0"/>
            <a:t>2</a:t>
          </a:r>
          <a:r>
            <a:rPr lang="en-US" sz="2100" kern="1200" dirty="0"/>
            <a:t>/m</a:t>
          </a:r>
          <a:r>
            <a:rPr lang="en-US" sz="2100" kern="1200" baseline="30000" dirty="0"/>
            <a:t>3</a:t>
          </a:r>
          <a:r>
            <a:rPr lang="zh-CN" sz="2100" kern="1200" dirty="0"/>
            <a:t>污水，较低；</a:t>
          </a:r>
        </a:p>
      </dsp:txBody>
      <dsp:txXfrm>
        <a:off x="31784" y="1730702"/>
        <a:ext cx="8477182" cy="587537"/>
      </dsp:txXfrm>
    </dsp:sp>
    <dsp:sp modelId="{386F9B58-B415-4435-A69C-66D99C3F1674}">
      <dsp:nvSpPr>
        <dsp:cNvPr id="0" name=""/>
        <dsp:cNvSpPr/>
      </dsp:nvSpPr>
      <dsp:spPr>
        <a:xfrm>
          <a:off x="0" y="2410503"/>
          <a:ext cx="8540750" cy="65110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dirty="0"/>
            <a:t>SVI&lt;100</a:t>
          </a:r>
          <a:r>
            <a:rPr lang="zh-CN" sz="2100" kern="1200" dirty="0"/>
            <a:t>，污泥不易膨胀；</a:t>
          </a:r>
        </a:p>
      </dsp:txBody>
      <dsp:txXfrm>
        <a:off x="31784" y="2442287"/>
        <a:ext cx="8477182" cy="587537"/>
      </dsp:txXfrm>
    </dsp:sp>
    <dsp:sp modelId="{444ACD71-2557-42DA-B455-D9DAF14C6F99}">
      <dsp:nvSpPr>
        <dsp:cNvPr id="0" name=""/>
        <dsp:cNvSpPr/>
      </dsp:nvSpPr>
      <dsp:spPr>
        <a:xfrm>
          <a:off x="0" y="3122088"/>
          <a:ext cx="8540750" cy="65110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根据</a:t>
          </a:r>
          <a:r>
            <a:rPr lang="en-US" sz="2100" kern="1200" dirty="0"/>
            <a:t>BOD/P</a:t>
          </a:r>
          <a:r>
            <a:rPr lang="zh-CN" sz="2100" kern="1200" dirty="0"/>
            <a:t>比值来调节回流污泥与混凝污泥量的比例；</a:t>
          </a:r>
        </a:p>
      </dsp:txBody>
      <dsp:txXfrm>
        <a:off x="31784" y="3153872"/>
        <a:ext cx="8477182" cy="587537"/>
      </dsp:txXfrm>
    </dsp:sp>
    <dsp:sp modelId="{75B5A096-6DB1-46F8-9C86-AAAFC084F4C7}">
      <dsp:nvSpPr>
        <dsp:cNvPr id="0" name=""/>
        <dsp:cNvSpPr/>
      </dsp:nvSpPr>
      <dsp:spPr>
        <a:xfrm>
          <a:off x="0" y="3833674"/>
          <a:ext cx="8540750" cy="65110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工艺流程复杂，运行管理比较麻烦，运行费用与建设费用较高；</a:t>
          </a:r>
        </a:p>
      </dsp:txBody>
      <dsp:txXfrm>
        <a:off x="31784" y="3865458"/>
        <a:ext cx="8477182" cy="587537"/>
      </dsp:txXfrm>
    </dsp:sp>
    <dsp:sp modelId="{7A0916A3-836B-4576-8AD6-6C48A02E49CA}">
      <dsp:nvSpPr>
        <dsp:cNvPr id="0" name=""/>
        <dsp:cNvSpPr/>
      </dsp:nvSpPr>
      <dsp:spPr>
        <a:xfrm>
          <a:off x="0" y="4545259"/>
          <a:ext cx="8540750" cy="65110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sz="2100" kern="1200" dirty="0"/>
            <a:t>沉淀池</a:t>
          </a:r>
          <a:r>
            <a:rPr lang="en-US" sz="2100" kern="1200" dirty="0"/>
            <a:t>Ⅰ</a:t>
          </a:r>
          <a:r>
            <a:rPr lang="zh-CN" sz="2100" kern="1200" dirty="0"/>
            <a:t>的底部可能形成缺氧状态，产生释磷现象，应及时排泥和回流。</a:t>
          </a:r>
        </a:p>
      </dsp:txBody>
      <dsp:txXfrm>
        <a:off x="31784" y="4577043"/>
        <a:ext cx="8477182" cy="587537"/>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833D1-25D6-42B2-8C7E-97083A63512C}">
      <dsp:nvSpPr>
        <dsp:cNvPr id="0" name=""/>
        <dsp:cNvSpPr/>
      </dsp:nvSpPr>
      <dsp:spPr>
        <a:xfrm>
          <a:off x="0" y="131861"/>
          <a:ext cx="8540750" cy="101250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在反应器内的停留时间一般为</a:t>
          </a:r>
          <a:r>
            <a:rPr lang="en-US" sz="1900" kern="1200" dirty="0"/>
            <a:t>3</a:t>
          </a:r>
          <a:r>
            <a:rPr lang="zh-CN" sz="1900" kern="1200" dirty="0"/>
            <a:t>～</a:t>
          </a:r>
          <a:r>
            <a:rPr lang="en-US" sz="1900" kern="1200" dirty="0"/>
            <a:t>6 h</a:t>
          </a:r>
          <a:r>
            <a:rPr lang="zh-CN" sz="1900" kern="1200" dirty="0"/>
            <a:t>，较短；</a:t>
          </a:r>
        </a:p>
      </dsp:txBody>
      <dsp:txXfrm>
        <a:off x="49427" y="181288"/>
        <a:ext cx="8441896" cy="913653"/>
      </dsp:txXfrm>
    </dsp:sp>
    <dsp:sp modelId="{3638643C-526A-40AF-AC17-F2936CB85596}">
      <dsp:nvSpPr>
        <dsp:cNvPr id="0" name=""/>
        <dsp:cNvSpPr/>
      </dsp:nvSpPr>
      <dsp:spPr>
        <a:xfrm>
          <a:off x="0" y="1199088"/>
          <a:ext cx="8540750" cy="1012507"/>
        </a:xfrm>
        <a:prstGeom prst="roundRect">
          <a:avLst/>
        </a:prstGeom>
        <a:solidFill>
          <a:schemeClr val="accent2">
            <a:hueOff val="476947"/>
            <a:satOff val="-10882"/>
            <a:lumOff val="40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曝气池内污泥浓度一般在</a:t>
          </a:r>
          <a:r>
            <a:rPr lang="en-US" sz="1900" kern="1200" dirty="0"/>
            <a:t>2700</a:t>
          </a:r>
          <a:r>
            <a:rPr lang="zh-CN" sz="1900" kern="1200" dirty="0"/>
            <a:t>～</a:t>
          </a:r>
          <a:r>
            <a:rPr lang="en-US" sz="1900" kern="1200" dirty="0"/>
            <a:t>3000 mg/L</a:t>
          </a:r>
          <a:r>
            <a:rPr lang="zh-CN" sz="1900" kern="1200" dirty="0"/>
            <a:t>之间；</a:t>
          </a:r>
        </a:p>
      </dsp:txBody>
      <dsp:txXfrm>
        <a:off x="49427" y="1248515"/>
        <a:ext cx="8441896" cy="913653"/>
      </dsp:txXfrm>
    </dsp:sp>
    <dsp:sp modelId="{72DFA027-581B-4F35-8001-6C2ECC3C174A}">
      <dsp:nvSpPr>
        <dsp:cNvPr id="0" name=""/>
        <dsp:cNvSpPr/>
      </dsp:nvSpPr>
      <dsp:spPr>
        <a:xfrm>
          <a:off x="0" y="2266315"/>
          <a:ext cx="8540750" cy="1012507"/>
        </a:xfrm>
        <a:prstGeom prst="roundRect">
          <a:avLst/>
        </a:prstGeom>
        <a:solidFill>
          <a:schemeClr val="accent2">
            <a:hueOff val="953895"/>
            <a:satOff val="-21764"/>
            <a:lumOff val="8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dirty="0"/>
            <a:t>BOD</a:t>
          </a:r>
          <a:r>
            <a:rPr lang="zh-CN" sz="1900" kern="1200" dirty="0"/>
            <a:t>的去除率大致与一般的活性污泥系统相同，磷的去除率较好，处理水中磷含量一般都低于</a:t>
          </a:r>
          <a:r>
            <a:rPr lang="en-US" sz="1900" kern="1200" dirty="0"/>
            <a:t>1.0 mg/L</a:t>
          </a:r>
          <a:r>
            <a:rPr lang="zh-CN" sz="1900" kern="1200" dirty="0"/>
            <a:t>，去除率</a:t>
          </a:r>
          <a:r>
            <a:rPr lang="en-US" sz="1900" kern="1200" dirty="0"/>
            <a:t>76%</a:t>
          </a:r>
          <a:r>
            <a:rPr lang="zh-CN" sz="1900" kern="1200" dirty="0"/>
            <a:t>左右；</a:t>
          </a:r>
        </a:p>
      </dsp:txBody>
      <dsp:txXfrm>
        <a:off x="49427" y="2315742"/>
        <a:ext cx="8441896" cy="913653"/>
      </dsp:txXfrm>
    </dsp:sp>
    <dsp:sp modelId="{5FE331FD-8905-4B2E-8AB1-3157BE0C3198}">
      <dsp:nvSpPr>
        <dsp:cNvPr id="0" name=""/>
        <dsp:cNvSpPr/>
      </dsp:nvSpPr>
      <dsp:spPr>
        <a:xfrm>
          <a:off x="0" y="3333542"/>
          <a:ext cx="8540750" cy="1012507"/>
        </a:xfrm>
        <a:prstGeom prst="roundRect">
          <a:avLst/>
        </a:prstGeom>
        <a:solidFill>
          <a:schemeClr val="accent2">
            <a:hueOff val="1430842"/>
            <a:satOff val="-32646"/>
            <a:lumOff val="1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沉淀污泥含磷率约为</a:t>
          </a:r>
          <a:r>
            <a:rPr lang="en-US" sz="1900" kern="1200" dirty="0"/>
            <a:t>4%</a:t>
          </a:r>
          <a:r>
            <a:rPr lang="zh-CN" sz="1900" kern="1200" dirty="0"/>
            <a:t>，污泥的肥效好；</a:t>
          </a:r>
        </a:p>
      </dsp:txBody>
      <dsp:txXfrm>
        <a:off x="49427" y="3382969"/>
        <a:ext cx="8441896" cy="913653"/>
      </dsp:txXfrm>
    </dsp:sp>
    <dsp:sp modelId="{86FE697F-1FFC-466D-8A50-5D0E4D383232}">
      <dsp:nvSpPr>
        <dsp:cNvPr id="0" name=""/>
        <dsp:cNvSpPr/>
      </dsp:nvSpPr>
      <dsp:spPr>
        <a:xfrm>
          <a:off x="0" y="4400769"/>
          <a:ext cx="8540750" cy="1012507"/>
        </a:xfrm>
        <a:prstGeom prst="roundRect">
          <a:avLst/>
        </a:prstGeom>
        <a:solidFill>
          <a:schemeClr val="accent2">
            <a:hueOff val="1907789"/>
            <a:satOff val="-43528"/>
            <a:lumOff val="1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混合液</a:t>
          </a:r>
          <a:r>
            <a:rPr lang="en-US" sz="1900" kern="1200" dirty="0"/>
            <a:t>SVI&lt;100</a:t>
          </a:r>
          <a:r>
            <a:rPr lang="zh-CN" sz="1900" kern="1200" dirty="0"/>
            <a:t>，污泥易沉淀不膨胀。</a:t>
          </a:r>
        </a:p>
      </dsp:txBody>
      <dsp:txXfrm>
        <a:off x="49427" y="4450196"/>
        <a:ext cx="8441896" cy="913653"/>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E1CCCF-3826-472C-94FA-E3171080B7A1}">
      <dsp:nvSpPr>
        <dsp:cNvPr id="0" name=""/>
        <dsp:cNvSpPr/>
      </dsp:nvSpPr>
      <dsp:spPr>
        <a:xfrm>
          <a:off x="0" y="583941"/>
          <a:ext cx="8229600" cy="1647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除磷率难于进一步提高，因为微生物对磷的吸收，</a:t>
          </a:r>
          <a:r>
            <a:rPr lang="zh-CN" altLang="en-US" sz="2200" kern="1200" dirty="0"/>
            <a:t>即使</a:t>
          </a:r>
          <a:r>
            <a:rPr lang="zh-CN" sz="2200" kern="1200" dirty="0"/>
            <a:t>是过量吸收，也是有一定限度的，特别是当进水</a:t>
          </a:r>
          <a:r>
            <a:rPr lang="en-US" sz="2200" kern="1200" dirty="0"/>
            <a:t>BOD</a:t>
          </a:r>
          <a:r>
            <a:rPr lang="zh-CN" sz="2200" kern="1200" dirty="0"/>
            <a:t>值不高或废水中含磷量高时，即</a:t>
          </a:r>
          <a:r>
            <a:rPr lang="en-US" sz="2200" kern="1200" dirty="0"/>
            <a:t>P/BOD</a:t>
          </a:r>
          <a:r>
            <a:rPr lang="zh-CN" sz="2200" kern="1200" dirty="0"/>
            <a:t>值高时，由于污泥的产量低，将更是</a:t>
          </a:r>
          <a:r>
            <a:rPr lang="zh-CN" altLang="en-US" sz="2200" kern="1200" dirty="0"/>
            <a:t>如此</a:t>
          </a:r>
          <a:r>
            <a:rPr lang="zh-CN" sz="2200" kern="1200" dirty="0"/>
            <a:t>；</a:t>
          </a:r>
        </a:p>
      </dsp:txBody>
      <dsp:txXfrm>
        <a:off x="80417" y="664358"/>
        <a:ext cx="8068766" cy="1486526"/>
      </dsp:txXfrm>
    </dsp:sp>
    <dsp:sp modelId="{7983B7FC-38DB-430A-ADF1-3CB7EA2DA405}">
      <dsp:nvSpPr>
        <dsp:cNvPr id="0" name=""/>
        <dsp:cNvSpPr/>
      </dsp:nvSpPr>
      <dsp:spPr>
        <a:xfrm>
          <a:off x="0" y="2294661"/>
          <a:ext cx="8229600" cy="1647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sz="2200" kern="1200" dirty="0"/>
            <a:t>在沉淀池内容易产生磷的释放的现象，特别是当污泥在沉淀池内停留时间较长时更是如此，应注意及时排泥和回流。</a:t>
          </a:r>
        </a:p>
      </dsp:txBody>
      <dsp:txXfrm>
        <a:off x="80417" y="2375078"/>
        <a:ext cx="8068766" cy="1486526"/>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BB8E8-3CA9-4FE9-8D56-26EF6C4C5E43}">
      <dsp:nvSpPr>
        <dsp:cNvPr id="0" name=""/>
        <dsp:cNvSpPr/>
      </dsp:nvSpPr>
      <dsp:spPr>
        <a:xfrm>
          <a:off x="0" y="4488318"/>
          <a:ext cx="8540750" cy="98193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沉淀池的功能是泥水分离，污泥的一部分回流厌氧反应器，上清液作为处理水排放。</a:t>
          </a:r>
        </a:p>
      </dsp:txBody>
      <dsp:txXfrm>
        <a:off x="0" y="4488318"/>
        <a:ext cx="8540750" cy="981934"/>
      </dsp:txXfrm>
    </dsp:sp>
    <dsp:sp modelId="{1A21DFE7-3A9A-41F0-A596-0FB6061B38BB}">
      <dsp:nvSpPr>
        <dsp:cNvPr id="0" name=""/>
        <dsp:cNvSpPr/>
      </dsp:nvSpPr>
      <dsp:spPr>
        <a:xfrm rot="10800000">
          <a:off x="0" y="2992832"/>
          <a:ext cx="8540750" cy="1510215"/>
        </a:xfrm>
        <a:prstGeom prst="upArrowCallout">
          <a:avLst/>
        </a:prstGeom>
        <a:solidFill>
          <a:schemeClr val="accent4">
            <a:hueOff val="6807678"/>
            <a:satOff val="-7995"/>
            <a:lumOff val="30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混合液从缺氧反应器进入好氧反应器</a:t>
          </a:r>
          <a:r>
            <a:rPr lang="en-US" sz="1800" kern="1200" dirty="0"/>
            <a:t>——</a:t>
          </a:r>
          <a:r>
            <a:rPr lang="zh-CN" sz="1800" kern="1200" dirty="0"/>
            <a:t>曝气池，去除</a:t>
          </a:r>
          <a:r>
            <a:rPr lang="en-US" sz="1800" kern="1200" dirty="0"/>
            <a:t>BOD</a:t>
          </a:r>
          <a:r>
            <a:rPr lang="zh-CN" sz="1800" kern="1200" dirty="0"/>
            <a:t>，硝化和吸收磷等项反应都在本反应器内进行；</a:t>
          </a:r>
        </a:p>
      </dsp:txBody>
      <dsp:txXfrm rot="10800000">
        <a:off x="0" y="2992832"/>
        <a:ext cx="8540750" cy="981292"/>
      </dsp:txXfrm>
    </dsp:sp>
    <dsp:sp modelId="{B007A96C-7A2A-4432-80FC-0FE036176CB0}">
      <dsp:nvSpPr>
        <dsp:cNvPr id="0" name=""/>
        <dsp:cNvSpPr/>
      </dsp:nvSpPr>
      <dsp:spPr>
        <a:xfrm rot="10800000">
          <a:off x="0" y="1497346"/>
          <a:ext cx="8540750" cy="1510215"/>
        </a:xfrm>
        <a:prstGeom prst="upArrowCallout">
          <a:avLst/>
        </a:prstGeom>
        <a:solidFill>
          <a:schemeClr val="accent4">
            <a:hueOff val="13615356"/>
            <a:satOff val="-15991"/>
            <a:lumOff val="6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污水经过第一厌氧反应器进入缺氧反应器，反应器的首要功能是脱氮，硝态氮是通过内循环由好氧反应器送来的，循环的混合液量较大，一般为</a:t>
          </a:r>
          <a:r>
            <a:rPr lang="en-US" sz="1800" kern="1200" dirty="0"/>
            <a:t>2</a:t>
          </a:r>
          <a:r>
            <a:rPr lang="en-US" sz="1800" i="1" kern="1200" dirty="0"/>
            <a:t>Q</a:t>
          </a:r>
          <a:r>
            <a:rPr lang="zh-CN" sz="1800" kern="1200" dirty="0"/>
            <a:t>；</a:t>
          </a:r>
        </a:p>
      </dsp:txBody>
      <dsp:txXfrm rot="10800000">
        <a:off x="0" y="1497346"/>
        <a:ext cx="8540750" cy="981292"/>
      </dsp:txXfrm>
    </dsp:sp>
    <dsp:sp modelId="{53FD67E6-4043-49CD-8699-6C5E959E1D45}">
      <dsp:nvSpPr>
        <dsp:cNvPr id="0" name=""/>
        <dsp:cNvSpPr/>
      </dsp:nvSpPr>
      <dsp:spPr>
        <a:xfrm rot="10800000">
          <a:off x="0" y="1860"/>
          <a:ext cx="8540750" cy="1510215"/>
        </a:xfrm>
        <a:prstGeom prst="upArrowCallout">
          <a:avLst/>
        </a:prstGeom>
        <a:solidFill>
          <a:schemeClr val="accent4">
            <a:hueOff val="20423033"/>
            <a:satOff val="-23986"/>
            <a:lumOff val="9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rtl="0">
            <a:lnSpc>
              <a:spcPct val="90000"/>
            </a:lnSpc>
            <a:spcBef>
              <a:spcPct val="0"/>
            </a:spcBef>
            <a:spcAft>
              <a:spcPct val="35000"/>
            </a:spcAft>
            <a:buNone/>
          </a:pPr>
          <a:r>
            <a:rPr lang="zh-CN" sz="1800" kern="1200" dirty="0"/>
            <a:t>厌氧反应器：原污水与沉淀池排出的含磷回流污泥同步进入，反应器的主要功能是释放磷，同时部分有机物进行氨化；</a:t>
          </a:r>
        </a:p>
      </dsp:txBody>
      <dsp:txXfrm rot="10800000">
        <a:off x="0" y="1860"/>
        <a:ext cx="8540750" cy="981292"/>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B3A5AE-C3FA-4CEA-BDE8-977EC444349A}">
      <dsp:nvSpPr>
        <dsp:cNvPr id="0" name=""/>
        <dsp:cNvSpPr/>
      </dsp:nvSpPr>
      <dsp:spPr>
        <a:xfrm>
          <a:off x="0" y="70581"/>
          <a:ext cx="8229600" cy="10530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本工艺在系统上可以称为最简单的同步脱氮除磷工艺，总的水力停留时间少于其他同类工艺；</a:t>
          </a:r>
        </a:p>
      </dsp:txBody>
      <dsp:txXfrm>
        <a:off x="0" y="70581"/>
        <a:ext cx="8229600" cy="1053000"/>
      </dsp:txXfrm>
    </dsp:sp>
    <dsp:sp modelId="{4B270366-FF85-4D52-B3C9-E0319324894F}">
      <dsp:nvSpPr>
        <dsp:cNvPr id="0" name=""/>
        <dsp:cNvSpPr/>
      </dsp:nvSpPr>
      <dsp:spPr>
        <a:xfrm>
          <a:off x="0" y="1181181"/>
          <a:ext cx="8229600" cy="1053000"/>
        </a:xfrm>
        <a:prstGeom prst="roundRect">
          <a:avLst/>
        </a:prstGeom>
        <a:solidFill>
          <a:schemeClr val="accent4">
            <a:hueOff val="6807678"/>
            <a:satOff val="-7995"/>
            <a:lumOff val="30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在厌氧（缺氧）、好氧交替运行条件下，丝状菌不能大量增殖，无污泥膨胀之虞，</a:t>
          </a:r>
          <a:r>
            <a:rPr lang="en-US" sz="2000" kern="1200" dirty="0"/>
            <a:t>SVI</a:t>
          </a:r>
          <a:r>
            <a:rPr lang="zh-CN" altLang="en-US" sz="2000" kern="1200" dirty="0"/>
            <a:t>一</a:t>
          </a:r>
          <a:r>
            <a:rPr lang="zh-CN" sz="2000" kern="1200" dirty="0"/>
            <a:t>般均小于</a:t>
          </a:r>
          <a:r>
            <a:rPr lang="en-US" sz="2000" kern="1200" dirty="0"/>
            <a:t>100</a:t>
          </a:r>
          <a:r>
            <a:rPr lang="zh-CN" sz="2000" kern="1200" dirty="0"/>
            <a:t>；</a:t>
          </a:r>
        </a:p>
      </dsp:txBody>
      <dsp:txXfrm>
        <a:off x="0" y="1181181"/>
        <a:ext cx="8229600" cy="1053000"/>
      </dsp:txXfrm>
    </dsp:sp>
    <dsp:sp modelId="{6D273336-F1B6-4BA5-8905-E2C84A4FBE61}">
      <dsp:nvSpPr>
        <dsp:cNvPr id="0" name=""/>
        <dsp:cNvSpPr/>
      </dsp:nvSpPr>
      <dsp:spPr>
        <a:xfrm>
          <a:off x="0" y="2291781"/>
          <a:ext cx="8229600" cy="1053000"/>
        </a:xfrm>
        <a:prstGeom prst="roundRect">
          <a:avLst/>
        </a:prstGeom>
        <a:solidFill>
          <a:schemeClr val="accent4">
            <a:hueOff val="13615356"/>
            <a:satOff val="-15991"/>
            <a:lumOff val="614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污泥中含磷浓度高，具有很高的肥效；</a:t>
          </a:r>
        </a:p>
      </dsp:txBody>
      <dsp:txXfrm>
        <a:off x="0" y="2291781"/>
        <a:ext cx="8229600" cy="1053000"/>
      </dsp:txXfrm>
    </dsp:sp>
    <dsp:sp modelId="{146F0615-9117-411D-B832-551485CE0AD9}">
      <dsp:nvSpPr>
        <dsp:cNvPr id="0" name=""/>
        <dsp:cNvSpPr/>
      </dsp:nvSpPr>
      <dsp:spPr>
        <a:xfrm>
          <a:off x="0" y="3402381"/>
          <a:ext cx="8229600" cy="1053000"/>
        </a:xfrm>
        <a:prstGeom prst="roundRect">
          <a:avLst/>
        </a:prstGeom>
        <a:solidFill>
          <a:schemeClr val="accent4">
            <a:hueOff val="20423033"/>
            <a:satOff val="-23986"/>
            <a:lumOff val="9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运行中无需投药，两个</a:t>
          </a:r>
          <a:r>
            <a:rPr lang="en-US" sz="2000" kern="1200" dirty="0"/>
            <a:t>A</a:t>
          </a:r>
          <a:r>
            <a:rPr lang="zh-CN" sz="2000" kern="1200" dirty="0"/>
            <a:t>段只用轻缓搅拌，以不增加溶解氧为度，运行费用低。</a:t>
          </a:r>
        </a:p>
      </dsp:txBody>
      <dsp:txXfrm>
        <a:off x="0" y="3402381"/>
        <a:ext cx="8229600" cy="1053000"/>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A0F1C1-7EB1-4E4B-A0C9-A01CF052AED1}">
      <dsp:nvSpPr>
        <dsp:cNvPr id="0" name=""/>
        <dsp:cNvSpPr/>
      </dsp:nvSpPr>
      <dsp:spPr>
        <a:xfrm>
          <a:off x="0" y="98148"/>
          <a:ext cx="8229600" cy="140674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除磷效果难于再行提高，污泥增长有一定的限度，不易提高，特别是当</a:t>
          </a:r>
          <a:r>
            <a:rPr lang="en-US" sz="1900" kern="1200" dirty="0"/>
            <a:t>P/BOD</a:t>
          </a:r>
          <a:r>
            <a:rPr lang="zh-CN" sz="1900" kern="1200" dirty="0"/>
            <a:t>值高时更是如此；</a:t>
          </a:r>
        </a:p>
      </dsp:txBody>
      <dsp:txXfrm>
        <a:off x="0" y="98148"/>
        <a:ext cx="8229600" cy="1406742"/>
      </dsp:txXfrm>
    </dsp:sp>
    <dsp:sp modelId="{5A4D2B7F-EA7C-4330-BFB0-5719EA6E9512}">
      <dsp:nvSpPr>
        <dsp:cNvPr id="0" name=""/>
        <dsp:cNvSpPr/>
      </dsp:nvSpPr>
      <dsp:spPr>
        <a:xfrm>
          <a:off x="0" y="1559610"/>
          <a:ext cx="8229600" cy="1406742"/>
        </a:xfrm>
        <a:prstGeom prst="roundRect">
          <a:avLst/>
        </a:prstGeom>
        <a:solidFill>
          <a:schemeClr val="accent3">
            <a:hueOff val="-707096"/>
            <a:satOff val="3212"/>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脱氮效果也难于进一步提高，内循环量一般以</a:t>
          </a:r>
          <a:r>
            <a:rPr lang="en-US" sz="1900" kern="1200" dirty="0"/>
            <a:t>2</a:t>
          </a:r>
          <a:r>
            <a:rPr lang="en-US" sz="1900" i="1" kern="1200" dirty="0"/>
            <a:t>Q</a:t>
          </a:r>
          <a:r>
            <a:rPr lang="zh-CN" sz="1900" kern="1200" dirty="0"/>
            <a:t>为限，不宜太高；</a:t>
          </a:r>
        </a:p>
      </dsp:txBody>
      <dsp:txXfrm>
        <a:off x="0" y="1559610"/>
        <a:ext cx="8229600" cy="1406742"/>
      </dsp:txXfrm>
    </dsp:sp>
    <dsp:sp modelId="{ADB9BE58-C043-4AF0-932C-3BC8380FD0AF}">
      <dsp:nvSpPr>
        <dsp:cNvPr id="0" name=""/>
        <dsp:cNvSpPr/>
      </dsp:nvSpPr>
      <dsp:spPr>
        <a:xfrm>
          <a:off x="0" y="3021072"/>
          <a:ext cx="8229600" cy="1406742"/>
        </a:xfrm>
        <a:prstGeom prst="roundRect">
          <a:avLst/>
        </a:prstGeom>
        <a:solidFill>
          <a:schemeClr val="accent3">
            <a:hueOff val="-1414192"/>
            <a:satOff val="6425"/>
            <a:lumOff val="-7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altLang="en-US" sz="1900" kern="1200" dirty="0"/>
            <a:t>进入沉淀池的处理水要保持一定浓度的溶解氧，减少停留时间，防止产生厌氧状态和污泥释放磷的现象出现，但溶解氧浓度也不宜过高，以防循环混合液对缺氧反应器的干扰。</a:t>
          </a:r>
        </a:p>
      </dsp:txBody>
      <dsp:txXfrm>
        <a:off x="0" y="3021072"/>
        <a:ext cx="8229600" cy="14067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337B27-DD92-4AAB-A6BD-F81E88509BFF}">
      <dsp:nvSpPr>
        <dsp:cNvPr id="0" name=""/>
        <dsp:cNvSpPr/>
      </dsp:nvSpPr>
      <dsp:spPr>
        <a:xfrm>
          <a:off x="2828" y="0"/>
          <a:ext cx="3793331" cy="45259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rtl="0">
            <a:lnSpc>
              <a:spcPct val="90000"/>
            </a:lnSpc>
            <a:spcBef>
              <a:spcPct val="0"/>
            </a:spcBef>
            <a:spcAft>
              <a:spcPct val="35000"/>
            </a:spcAft>
            <a:buNone/>
          </a:pPr>
          <a:r>
            <a:rPr lang="zh-CN" sz="3400" kern="1200" dirty="0"/>
            <a:t>在生活污水中，溶解性有机物的主要成分是</a:t>
          </a:r>
          <a:r>
            <a:rPr lang="zh-CN" sz="3400" kern="1200" dirty="0">
              <a:solidFill>
                <a:srgbClr val="0BF57A"/>
              </a:solidFill>
            </a:rPr>
            <a:t>蛋白质</a:t>
          </a:r>
          <a:r>
            <a:rPr lang="zh-CN" sz="3400" kern="1200" dirty="0"/>
            <a:t>、</a:t>
          </a:r>
          <a:r>
            <a:rPr lang="zh-CN" sz="3400" kern="1200" dirty="0">
              <a:solidFill>
                <a:srgbClr val="0BF57A"/>
              </a:solidFill>
            </a:rPr>
            <a:t>碳水化合物</a:t>
          </a:r>
          <a:r>
            <a:rPr lang="zh-CN" sz="3400" kern="1200" dirty="0"/>
            <a:t>和</a:t>
          </a:r>
          <a:r>
            <a:rPr lang="zh-CN" sz="3400" kern="1200" dirty="0">
              <a:solidFill>
                <a:srgbClr val="0BF57A"/>
              </a:solidFill>
            </a:rPr>
            <a:t>阴离子表面活性剂</a:t>
          </a:r>
          <a:r>
            <a:rPr lang="zh-CN" sz="3400" kern="1200" dirty="0"/>
            <a:t>；</a:t>
          </a:r>
        </a:p>
      </dsp:txBody>
      <dsp:txXfrm>
        <a:off x="113931" y="111103"/>
        <a:ext cx="3571125" cy="4303757"/>
      </dsp:txXfrm>
    </dsp:sp>
    <dsp:sp modelId="{32C66297-35C7-4A01-852C-726E4217DAB9}">
      <dsp:nvSpPr>
        <dsp:cNvPr id="0" name=""/>
        <dsp:cNvSpPr/>
      </dsp:nvSpPr>
      <dsp:spPr>
        <a:xfrm>
          <a:off x="4433439" y="0"/>
          <a:ext cx="3793331" cy="452596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1511300" rtl="0">
            <a:lnSpc>
              <a:spcPct val="90000"/>
            </a:lnSpc>
            <a:spcBef>
              <a:spcPct val="0"/>
            </a:spcBef>
            <a:spcAft>
              <a:spcPct val="35000"/>
            </a:spcAft>
            <a:buNone/>
          </a:pPr>
          <a:r>
            <a:rPr lang="zh-CN" sz="3400" kern="1200" dirty="0"/>
            <a:t>二级出水中的溶解性有机物多是</a:t>
          </a:r>
          <a:r>
            <a:rPr lang="zh-CN" sz="3400" kern="1200" dirty="0">
              <a:solidFill>
                <a:srgbClr val="0BF57A"/>
              </a:solidFill>
            </a:rPr>
            <a:t>丹宁</a:t>
          </a:r>
          <a:r>
            <a:rPr lang="zh-CN" sz="3400" kern="1200" dirty="0"/>
            <a:t>、</a:t>
          </a:r>
          <a:r>
            <a:rPr lang="zh-CN" sz="3400" kern="1200" dirty="0">
              <a:solidFill>
                <a:srgbClr val="0BF57A"/>
              </a:solidFill>
            </a:rPr>
            <a:t>木质素</a:t>
          </a:r>
          <a:r>
            <a:rPr lang="zh-CN" sz="3400" kern="1200" dirty="0"/>
            <a:t>、</a:t>
          </a:r>
          <a:r>
            <a:rPr lang="zh-CN" sz="3400" kern="1200" dirty="0">
              <a:solidFill>
                <a:srgbClr val="0BF57A"/>
              </a:solidFill>
            </a:rPr>
            <a:t>黑腐酸</a:t>
          </a:r>
          <a:r>
            <a:rPr lang="zh-CN" sz="3400" kern="1200" dirty="0"/>
            <a:t>等难降解的有机物。</a:t>
          </a:r>
        </a:p>
      </dsp:txBody>
      <dsp:txXfrm>
        <a:off x="4544542" y="111103"/>
        <a:ext cx="3571125" cy="43037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284EF-4476-48A3-B1CE-0B78F3FFA9B5}">
      <dsp:nvSpPr>
        <dsp:cNvPr id="0" name=""/>
        <dsp:cNvSpPr/>
      </dsp:nvSpPr>
      <dsp:spPr>
        <a:xfrm>
          <a:off x="0" y="7418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t>在活性炭的表面布满微细的小孔，根据微细小孔的大小，可分为</a:t>
          </a:r>
          <a:r>
            <a:rPr lang="zh-CN" sz="1900" kern="1200" dirty="0">
              <a:solidFill>
                <a:srgbClr val="0BF57A"/>
              </a:solidFill>
            </a:rPr>
            <a:t>小孔</a:t>
          </a:r>
          <a:r>
            <a:rPr lang="zh-CN" sz="1900" kern="1200" dirty="0"/>
            <a:t>（半径</a:t>
          </a:r>
          <a:r>
            <a:rPr lang="en-US" sz="1900" kern="1200" dirty="0"/>
            <a:t>&lt;2 nm</a:t>
          </a:r>
          <a:r>
            <a:rPr lang="zh-CN" sz="1900" kern="1200" dirty="0"/>
            <a:t>）、</a:t>
          </a:r>
          <a:r>
            <a:rPr lang="zh-CN" sz="1900" kern="1200" dirty="0">
              <a:solidFill>
                <a:srgbClr val="0BF57A"/>
              </a:solidFill>
            </a:rPr>
            <a:t>大孔</a:t>
          </a:r>
          <a:r>
            <a:rPr lang="zh-CN" sz="1900" kern="1200" dirty="0"/>
            <a:t>（半径</a:t>
          </a:r>
          <a:r>
            <a:rPr lang="en-US" sz="1900" kern="1200" dirty="0"/>
            <a:t>=100</a:t>
          </a:r>
          <a:r>
            <a:rPr lang="zh-CN" sz="1900" kern="1200" dirty="0"/>
            <a:t>～</a:t>
          </a:r>
          <a:r>
            <a:rPr lang="en-US" sz="1900" kern="1200" dirty="0"/>
            <a:t>1000 nm</a:t>
          </a:r>
          <a:r>
            <a:rPr lang="zh-CN" sz="1900" kern="1200" dirty="0"/>
            <a:t>）、</a:t>
          </a:r>
          <a:r>
            <a:rPr lang="zh-CN" sz="1900" kern="1200" dirty="0">
              <a:solidFill>
                <a:srgbClr val="0BF57A"/>
              </a:solidFill>
            </a:rPr>
            <a:t>过渡孔</a:t>
          </a:r>
          <a:r>
            <a:rPr lang="zh-CN" sz="1900" kern="1200" dirty="0"/>
            <a:t>（半径</a:t>
          </a:r>
          <a:r>
            <a:rPr lang="en-US" sz="1900" kern="1200" dirty="0"/>
            <a:t>=2</a:t>
          </a:r>
          <a:r>
            <a:rPr lang="zh-CN" sz="1900" kern="1200" dirty="0"/>
            <a:t>～</a:t>
          </a:r>
          <a:r>
            <a:rPr lang="en-US" sz="1900" kern="1200" dirty="0"/>
            <a:t>100 nm</a:t>
          </a:r>
          <a:r>
            <a:rPr lang="zh-CN" sz="1900" kern="1200" dirty="0"/>
            <a:t>）；</a:t>
          </a:r>
        </a:p>
      </dsp:txBody>
      <dsp:txXfrm>
        <a:off x="69451" y="143632"/>
        <a:ext cx="8090698" cy="1283818"/>
      </dsp:txXfrm>
    </dsp:sp>
    <dsp:sp modelId="{DAC943ED-5B3D-4A2E-9C75-7549D2D401B3}">
      <dsp:nvSpPr>
        <dsp:cNvPr id="0" name=""/>
        <dsp:cNvSpPr/>
      </dsp:nvSpPr>
      <dsp:spPr>
        <a:xfrm>
          <a:off x="0" y="155162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solidFill>
                <a:srgbClr val="0000FF"/>
              </a:solidFill>
            </a:rPr>
            <a:t>使活性炭具有吸附功能的是小孔（微孔）；</a:t>
          </a:r>
        </a:p>
      </dsp:txBody>
      <dsp:txXfrm>
        <a:off x="69451" y="1621072"/>
        <a:ext cx="8090698" cy="1283818"/>
      </dsp:txXfrm>
    </dsp:sp>
    <dsp:sp modelId="{D13E0B2B-4F0C-4B40-9EA1-8732B62D9202}">
      <dsp:nvSpPr>
        <dsp:cNvPr id="0" name=""/>
        <dsp:cNvSpPr/>
      </dsp:nvSpPr>
      <dsp:spPr>
        <a:xfrm>
          <a:off x="0" y="3029061"/>
          <a:ext cx="82296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zh-CN" sz="1900" kern="1200" dirty="0">
              <a:solidFill>
                <a:srgbClr val="0000FF"/>
              </a:solidFill>
            </a:rPr>
            <a:t>大孔（巨孔）的作用是将溶液导入，使其进入小孔的吸附功能区。</a:t>
          </a:r>
        </a:p>
      </dsp:txBody>
      <dsp:txXfrm>
        <a:off x="69451" y="3098512"/>
        <a:ext cx="8090698" cy="12838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354B8-3035-4BE8-BCD8-DC7682B67717}">
      <dsp:nvSpPr>
        <dsp:cNvPr id="0" name=""/>
        <dsp:cNvSpPr/>
      </dsp:nvSpPr>
      <dsp:spPr>
        <a:xfrm>
          <a:off x="0" y="70581"/>
          <a:ext cx="8229600" cy="1053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活性炭吸附是以物理吸附为主（范德华力），但也有化学吸附的作用在内；</a:t>
          </a:r>
        </a:p>
      </dsp:txBody>
      <dsp:txXfrm>
        <a:off x="51403" y="121984"/>
        <a:ext cx="8126794" cy="950194"/>
      </dsp:txXfrm>
    </dsp:sp>
    <dsp:sp modelId="{818EDA76-2931-436B-8E95-EF0ED816B51E}">
      <dsp:nvSpPr>
        <dsp:cNvPr id="0" name=""/>
        <dsp:cNvSpPr/>
      </dsp:nvSpPr>
      <dsp:spPr>
        <a:xfrm>
          <a:off x="0" y="1181181"/>
          <a:ext cx="8229600" cy="1053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除溶解性有机物外，活性炭吸附还能够去除表面活性剂、色度、重金属和余氯等；</a:t>
          </a:r>
        </a:p>
      </dsp:txBody>
      <dsp:txXfrm>
        <a:off x="51403" y="1232584"/>
        <a:ext cx="8126794" cy="950194"/>
      </dsp:txXfrm>
    </dsp:sp>
    <dsp:sp modelId="{9423A14A-A775-4504-BF33-6740475D8BAB}">
      <dsp:nvSpPr>
        <dsp:cNvPr id="0" name=""/>
        <dsp:cNvSpPr/>
      </dsp:nvSpPr>
      <dsp:spPr>
        <a:xfrm>
          <a:off x="0" y="2291781"/>
          <a:ext cx="8229600" cy="1053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solidFill>
                <a:srgbClr val="FFFF00"/>
              </a:solidFill>
            </a:rPr>
            <a:t>粒状活性炭（</a:t>
          </a:r>
          <a:r>
            <a:rPr lang="en-US" sz="2000" kern="1200" dirty="0">
              <a:solidFill>
                <a:srgbClr val="FFFF00"/>
              </a:solidFill>
            </a:rPr>
            <a:t>GAC</a:t>
          </a:r>
          <a:r>
            <a:rPr lang="zh-CN" sz="2000" kern="1200" dirty="0">
              <a:solidFill>
                <a:srgbClr val="FFFF00"/>
              </a:solidFill>
            </a:rPr>
            <a:t>）</a:t>
          </a:r>
          <a:r>
            <a:rPr lang="zh-CN" sz="2000" kern="1200" dirty="0"/>
            <a:t>：粒径介于</a:t>
          </a:r>
          <a:r>
            <a:rPr lang="en-US" sz="2000" kern="1200" dirty="0"/>
            <a:t>0.15</a:t>
          </a:r>
          <a:r>
            <a:rPr lang="zh-CN" sz="2000" kern="1200" dirty="0"/>
            <a:t>～</a:t>
          </a:r>
          <a:r>
            <a:rPr lang="en-US" sz="2000" kern="1200" dirty="0"/>
            <a:t>4.7 mm</a:t>
          </a:r>
          <a:r>
            <a:rPr lang="zh-CN" sz="2000" kern="1200" dirty="0"/>
            <a:t>；</a:t>
          </a:r>
        </a:p>
      </dsp:txBody>
      <dsp:txXfrm>
        <a:off x="51403" y="2343184"/>
        <a:ext cx="8126794" cy="950194"/>
      </dsp:txXfrm>
    </dsp:sp>
    <dsp:sp modelId="{DB01905E-4157-4C5A-90C9-145A4FD90E43}">
      <dsp:nvSpPr>
        <dsp:cNvPr id="0" name=""/>
        <dsp:cNvSpPr/>
      </dsp:nvSpPr>
      <dsp:spPr>
        <a:xfrm>
          <a:off x="0" y="3402381"/>
          <a:ext cx="8229600" cy="1053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solidFill>
                <a:srgbClr val="FFFF00"/>
              </a:solidFill>
            </a:rPr>
            <a:t>粉末活性炭（</a:t>
          </a:r>
          <a:r>
            <a:rPr lang="en-US" sz="2000" kern="1200" dirty="0">
              <a:solidFill>
                <a:srgbClr val="FFFF00"/>
              </a:solidFill>
            </a:rPr>
            <a:t>PAC</a:t>
          </a:r>
          <a:r>
            <a:rPr lang="zh-CN" sz="2000" kern="1200" dirty="0">
              <a:solidFill>
                <a:srgbClr val="FFFF00"/>
              </a:solidFill>
            </a:rPr>
            <a:t>）</a:t>
          </a:r>
          <a:r>
            <a:rPr lang="zh-CN" sz="2000" kern="1200" dirty="0"/>
            <a:t>：粒径为</a:t>
          </a:r>
          <a:r>
            <a:rPr lang="en-US" sz="2000" kern="1200" dirty="0"/>
            <a:t>0.074 mm</a:t>
          </a:r>
          <a:r>
            <a:rPr lang="zh-CN" sz="2000" kern="1200" dirty="0"/>
            <a:t>。</a:t>
          </a:r>
        </a:p>
      </dsp:txBody>
      <dsp:txXfrm>
        <a:off x="51403" y="3453784"/>
        <a:ext cx="8126794" cy="9501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578945-94A3-4BB7-AC15-B43512AEA25B}">
      <dsp:nvSpPr>
        <dsp:cNvPr id="0" name=""/>
        <dsp:cNvSpPr/>
      </dsp:nvSpPr>
      <dsp:spPr>
        <a:xfrm>
          <a:off x="40" y="132433"/>
          <a:ext cx="3845569" cy="662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rtl="0">
            <a:lnSpc>
              <a:spcPct val="90000"/>
            </a:lnSpc>
            <a:spcBef>
              <a:spcPct val="0"/>
            </a:spcBef>
            <a:spcAft>
              <a:spcPct val="35000"/>
            </a:spcAft>
            <a:buNone/>
          </a:pPr>
          <a:r>
            <a:rPr lang="zh-CN" sz="2300" kern="1200" dirty="0"/>
            <a:t>接触时间</a:t>
          </a:r>
        </a:p>
      </dsp:txBody>
      <dsp:txXfrm>
        <a:off x="40" y="132433"/>
        <a:ext cx="3845569" cy="662400"/>
      </dsp:txXfrm>
    </dsp:sp>
    <dsp:sp modelId="{4DA3C2D0-DA1C-4AC9-876F-C216478AB068}">
      <dsp:nvSpPr>
        <dsp:cNvPr id="0" name=""/>
        <dsp:cNvSpPr/>
      </dsp:nvSpPr>
      <dsp:spPr>
        <a:xfrm>
          <a:off x="40" y="794834"/>
          <a:ext cx="3845569" cy="359869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zh-CN" sz="2300" kern="1200" dirty="0"/>
            <a:t>活性炭与污水的接触时间根据目标处理水质、活性炭再生的频度确定，一般为</a:t>
          </a:r>
          <a:r>
            <a:rPr lang="en-US" sz="2300" kern="1200" dirty="0"/>
            <a:t>15</a:t>
          </a:r>
          <a:r>
            <a:rPr lang="zh-CN" sz="2300" kern="1200" dirty="0"/>
            <a:t>～</a:t>
          </a:r>
          <a:r>
            <a:rPr lang="en-US" sz="2300" kern="1200" dirty="0"/>
            <a:t>35 min</a:t>
          </a:r>
          <a:r>
            <a:rPr lang="zh-CN" sz="2300" kern="1200" dirty="0"/>
            <a:t>；</a:t>
          </a:r>
        </a:p>
        <a:p>
          <a:pPr marL="228600" lvl="1" indent="-228600" algn="l" defTabSz="1022350" rtl="0">
            <a:lnSpc>
              <a:spcPct val="90000"/>
            </a:lnSpc>
            <a:spcBef>
              <a:spcPct val="0"/>
            </a:spcBef>
            <a:spcAft>
              <a:spcPct val="15000"/>
            </a:spcAft>
            <a:buChar char="•"/>
          </a:pPr>
          <a:r>
            <a:rPr lang="zh-CN" sz="2300" kern="1200" dirty="0"/>
            <a:t>流速在</a:t>
          </a:r>
          <a:r>
            <a:rPr lang="en-US" sz="2300" kern="1200" dirty="0"/>
            <a:t>600 m</a:t>
          </a:r>
          <a:r>
            <a:rPr lang="en-US" sz="2300" kern="1200" baseline="30000" dirty="0"/>
            <a:t>3</a:t>
          </a:r>
          <a:r>
            <a:rPr lang="en-US" sz="2300" kern="1200" dirty="0"/>
            <a:t>/(m</a:t>
          </a:r>
          <a:r>
            <a:rPr lang="en-US" sz="2300" kern="1200" baseline="30000" dirty="0"/>
            <a:t>2</a:t>
          </a:r>
          <a:r>
            <a:rPr lang="en-US" sz="2300" kern="1200" dirty="0"/>
            <a:t>·d)</a:t>
          </a:r>
          <a:r>
            <a:rPr lang="zh-CN" sz="2300" kern="1200" dirty="0"/>
            <a:t>以下时，流速对活性炭的吸附功能不会造成影响。</a:t>
          </a:r>
        </a:p>
      </dsp:txBody>
      <dsp:txXfrm>
        <a:off x="40" y="794834"/>
        <a:ext cx="3845569" cy="3598695"/>
      </dsp:txXfrm>
    </dsp:sp>
    <dsp:sp modelId="{B9A7D88A-7D51-4026-B361-742D81E95EE3}">
      <dsp:nvSpPr>
        <dsp:cNvPr id="0" name=""/>
        <dsp:cNvSpPr/>
      </dsp:nvSpPr>
      <dsp:spPr>
        <a:xfrm>
          <a:off x="4383989" y="132433"/>
          <a:ext cx="3845569" cy="662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rtl="0">
            <a:lnSpc>
              <a:spcPct val="90000"/>
            </a:lnSpc>
            <a:spcBef>
              <a:spcPct val="0"/>
            </a:spcBef>
            <a:spcAft>
              <a:spcPct val="35000"/>
            </a:spcAft>
            <a:buNone/>
          </a:pPr>
          <a:r>
            <a:rPr lang="zh-CN" sz="2300" kern="1200" dirty="0"/>
            <a:t>接触方式</a:t>
          </a:r>
        </a:p>
      </dsp:txBody>
      <dsp:txXfrm>
        <a:off x="4383989" y="132433"/>
        <a:ext cx="3845569" cy="662400"/>
      </dsp:txXfrm>
    </dsp:sp>
    <dsp:sp modelId="{BC7AAB80-FEAF-4D67-8DD4-76CD0E3D14E3}">
      <dsp:nvSpPr>
        <dsp:cNvPr id="0" name=""/>
        <dsp:cNvSpPr/>
      </dsp:nvSpPr>
      <dsp:spPr>
        <a:xfrm>
          <a:off x="4383989" y="794834"/>
          <a:ext cx="3845569" cy="359869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zh-CN" sz="2300" kern="1200" dirty="0"/>
            <a:t>串联运行；</a:t>
          </a:r>
        </a:p>
        <a:p>
          <a:pPr marL="228600" lvl="1" indent="-228600" algn="l" defTabSz="1022350" rtl="0">
            <a:lnSpc>
              <a:spcPct val="90000"/>
            </a:lnSpc>
            <a:spcBef>
              <a:spcPct val="0"/>
            </a:spcBef>
            <a:spcAft>
              <a:spcPct val="15000"/>
            </a:spcAft>
            <a:buChar char="•"/>
          </a:pPr>
          <a:r>
            <a:rPr lang="zh-CN" sz="2300" kern="1200" dirty="0"/>
            <a:t>并联运行；</a:t>
          </a:r>
        </a:p>
        <a:p>
          <a:pPr marL="228600" lvl="1" indent="-228600" algn="l" defTabSz="1022350" rtl="0">
            <a:lnSpc>
              <a:spcPct val="90000"/>
            </a:lnSpc>
            <a:spcBef>
              <a:spcPct val="0"/>
            </a:spcBef>
            <a:spcAft>
              <a:spcPct val="15000"/>
            </a:spcAft>
            <a:buChar char="•"/>
          </a:pPr>
          <a:r>
            <a:rPr lang="zh-CN" sz="2300" kern="1200" dirty="0"/>
            <a:t>连续运行。</a:t>
          </a:r>
        </a:p>
      </dsp:txBody>
      <dsp:txXfrm>
        <a:off x="4383989" y="794834"/>
        <a:ext cx="3845569" cy="359869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C1130B-3AEB-4704-94A1-998E71BDE549}">
      <dsp:nvSpPr>
        <dsp:cNvPr id="0" name=""/>
        <dsp:cNvSpPr/>
      </dsp:nvSpPr>
      <dsp:spPr>
        <a:xfrm>
          <a:off x="0" y="49701"/>
          <a:ext cx="8229600" cy="2171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活性炭对分子量在</a:t>
          </a:r>
          <a:r>
            <a:rPr lang="en-US" sz="2900" kern="1200" dirty="0"/>
            <a:t>1500</a:t>
          </a:r>
          <a:r>
            <a:rPr lang="zh-CN" sz="2900" kern="1200" dirty="0"/>
            <a:t>以下的环状化合物和不饱和化合物</a:t>
          </a:r>
          <a:r>
            <a:rPr lang="zh-CN" altLang="en-US" sz="2900" kern="1200" dirty="0"/>
            <a:t>、</a:t>
          </a:r>
          <a:r>
            <a:rPr lang="zh-CN" sz="2900" kern="1200" dirty="0"/>
            <a:t>以及分子量在数千以上的直链化合物（糖类）有较强的吸附能力，效果良好；</a:t>
          </a:r>
        </a:p>
      </dsp:txBody>
      <dsp:txXfrm>
        <a:off x="106005" y="155706"/>
        <a:ext cx="8017590" cy="1959510"/>
      </dsp:txXfrm>
    </dsp:sp>
    <dsp:sp modelId="{2805B443-8FE7-437D-8307-C910B3AC3E39}">
      <dsp:nvSpPr>
        <dsp:cNvPr id="0" name=""/>
        <dsp:cNvSpPr/>
      </dsp:nvSpPr>
      <dsp:spPr>
        <a:xfrm>
          <a:off x="0" y="2304741"/>
          <a:ext cx="8229600" cy="2171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在吸附塔内有微生物滋生，部分有机物为微生物所分解，能够显著地提高吸附塔去除溶解性有机物的功能；</a:t>
          </a:r>
        </a:p>
      </dsp:txBody>
      <dsp:txXfrm>
        <a:off x="106005" y="2410746"/>
        <a:ext cx="8017590" cy="19595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A2E63-A420-4E5A-ABC9-7E743E6C746E}">
      <dsp:nvSpPr>
        <dsp:cNvPr id="0" name=""/>
        <dsp:cNvSpPr/>
      </dsp:nvSpPr>
      <dsp:spPr>
        <a:xfrm>
          <a:off x="0" y="49701"/>
          <a:ext cx="8229600" cy="2171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如吸附塔内形成厌氧状态，就会滋生硫酸还原菌，抑制在吸附塔内产生硫化氢比较有效的措施是向进水中投加硝酸钠，投加量为</a:t>
          </a:r>
          <a:r>
            <a:rPr lang="en-US" sz="2900" kern="1200" dirty="0"/>
            <a:t>5.4 mg/L</a:t>
          </a:r>
          <a:r>
            <a:rPr lang="zh-CN" sz="2900" kern="1200" dirty="0"/>
            <a:t>；</a:t>
          </a:r>
        </a:p>
      </dsp:txBody>
      <dsp:txXfrm>
        <a:off x="106005" y="155706"/>
        <a:ext cx="8017590" cy="1959510"/>
      </dsp:txXfrm>
    </dsp:sp>
    <dsp:sp modelId="{B247234C-EA08-445D-AFF5-E6CFF63ACB0F}">
      <dsp:nvSpPr>
        <dsp:cNvPr id="0" name=""/>
        <dsp:cNvSpPr/>
      </dsp:nvSpPr>
      <dsp:spPr>
        <a:xfrm>
          <a:off x="0" y="2304741"/>
          <a:ext cx="8229600" cy="21715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sz="2900" kern="1200" dirty="0"/>
            <a:t>采用过滤和以石灰和铁盐为混凝剂的混凝沉淀进行预处理。</a:t>
          </a:r>
        </a:p>
      </dsp:txBody>
      <dsp:txXfrm>
        <a:off x="106005" y="2410746"/>
        <a:ext cx="8017590" cy="19595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defRPr sz="1100"/>
            </a:lvl1pPr>
          </a:lstStyle>
          <a:p>
            <a:pPr>
              <a:defRPr/>
            </a:pPr>
            <a:endParaRPr lang="en-US" altLang="zh-CN"/>
          </a:p>
        </p:txBody>
      </p:sp>
      <p:sp>
        <p:nvSpPr>
          <p:cNvPr id="65539" name="Rectangle 3"/>
          <p:cNvSpPr>
            <a:spLocks noGrp="1" noChangeArrowheads="1"/>
          </p:cNvSpPr>
          <p:nvPr>
            <p:ph type="dt" idx="1"/>
          </p:nvPr>
        </p:nvSpPr>
        <p:spPr bwMode="auto">
          <a:xfrm>
            <a:off x="3625639"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lgn="r">
              <a:defRPr sz="1100"/>
            </a:lvl1pPr>
          </a:lstStyle>
          <a:p>
            <a:pPr>
              <a:defRPr/>
            </a:pPr>
            <a:endParaRPr lang="en-US" altLang="zh-CN"/>
          </a:p>
        </p:txBody>
      </p:sp>
      <p:sp>
        <p:nvSpPr>
          <p:cNvPr id="32772" name="Rectangle 4"/>
          <p:cNvSpPr>
            <a:spLocks noGrp="1" noRot="1" noChangeAspect="1" noChangeArrowheads="1" noTextEdit="1"/>
          </p:cNvSpPr>
          <p:nvPr>
            <p:ph type="sldImg" idx="2"/>
          </p:nvPr>
        </p:nvSpPr>
        <p:spPr bwMode="auto">
          <a:xfrm>
            <a:off x="1028700" y="650875"/>
            <a:ext cx="4343400" cy="325755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40080" y="4126230"/>
            <a:ext cx="5120640" cy="390906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5542" name="Rectangle 6"/>
          <p:cNvSpPr>
            <a:spLocks noGrp="1" noChangeArrowheads="1"/>
          </p:cNvSpPr>
          <p:nvPr>
            <p:ph type="ftr" sz="quarter" idx="4"/>
          </p:nvPr>
        </p:nvSpPr>
        <p:spPr bwMode="auto">
          <a:xfrm>
            <a:off x="0"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defRPr sz="1100"/>
            </a:lvl1pPr>
          </a:lstStyle>
          <a:p>
            <a:pPr>
              <a:defRPr/>
            </a:pPr>
            <a:endParaRPr lang="en-US" altLang="zh-CN"/>
          </a:p>
        </p:txBody>
      </p:sp>
      <p:sp>
        <p:nvSpPr>
          <p:cNvPr id="65543" name="Rectangle 7"/>
          <p:cNvSpPr>
            <a:spLocks noGrp="1" noChangeArrowheads="1"/>
          </p:cNvSpPr>
          <p:nvPr>
            <p:ph type="sldNum" sz="quarter" idx="5"/>
          </p:nvPr>
        </p:nvSpPr>
        <p:spPr bwMode="auto">
          <a:xfrm>
            <a:off x="3625639"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lgn="r">
              <a:defRPr sz="1100"/>
            </a:lvl1pPr>
          </a:lstStyle>
          <a:p>
            <a:pPr>
              <a:defRPr/>
            </a:pPr>
            <a:fld id="{82A020EF-7963-4D87-9F90-EDE239DA3E0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A635FCF1-6E07-46B2-9EA6-BFFEACB600DA}" type="slidenum">
              <a:rPr lang="en-US" altLang="zh-CN" smtClean="0"/>
              <a:pPr/>
              <a:t>1</a:t>
            </a:fld>
            <a:endParaRPr lang="en-US" altLang="zh-CN"/>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12DE776-010B-4611-AB7B-39C233A48C15}" type="slidenum">
              <a:rPr lang="en-US" altLang="zh-CN" smtClean="0"/>
              <a:pPr/>
              <a:t>2</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9E756224-9AAE-4E80-B79D-9AFB4A1868F6}" type="slidenum">
              <a:rPr lang="en-US" altLang="zh-CN" smtClean="0"/>
              <a:pPr/>
              <a:t>56</a:t>
            </a:fld>
            <a:endParaRPr lang="en-US" altLang="zh-CN"/>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8F2E6389-8D40-4829-983D-559B2308AF9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E8ED398-C109-4DE4-B498-3E2B054B7959}"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6"/>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solidFill>
                  <a:srgbClr val="FFC000"/>
                </a:solidFill>
                <a:ea typeface="宋体" charset="-122"/>
              </a:defRPr>
            </a:lvl1pPr>
          </a:lstStyle>
          <a:p>
            <a:pPr>
              <a:defRPr/>
            </a:pPr>
            <a:fld id="{2E2221D7-16BB-402E-ADB2-B6833C376867}" type="slidenum">
              <a:rPr lang="en-US" altLang="zh-CN"/>
              <a:pPr>
                <a:defRPr/>
              </a:pPr>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14B71C44-4355-4C90-99A6-B4042613C227}" type="slidenum">
              <a:rPr lang="en-US" altLang="zh-CN"/>
              <a:pPr>
                <a:defRPr/>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774622CE-2E73-410F-AA4E-EF49297F2D33}" type="slidenum">
              <a:rPr lang="en-US" altLang="zh-CN"/>
              <a:pPr>
                <a:defRPr/>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5342B196-ED56-4F57-8AAB-4DC32F10016C}" type="slidenum">
              <a:rPr lang="en-US" altLang="zh-CN"/>
              <a:pPr>
                <a:defRPr/>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1C9A8223-CB60-4E64-8972-E06E727A3B5D}" type="slidenum">
              <a:rPr lang="en-US" altLang="zh-CN"/>
              <a:pPr>
                <a:defRPr/>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0366FD13-FED1-4A5F-A004-3A73B74515EA}"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79697040-4FD0-4D34-B8AA-BADCD3BDE828}" type="slidenum">
              <a:rPr lang="en-US" altLang="zh-CN"/>
              <a:pPr>
                <a:defRPr/>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4FA85250-ECDC-4BB0-A3E6-F8FBFA11EDCF}" type="slidenum">
              <a:rPr lang="en-US" altLang="zh-CN"/>
              <a:pPr>
                <a:defRPr/>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3D6D51DF-56D0-490F-9ED2-EB2DF24C47F2}"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smtClean="0">
                <a:solidFill>
                  <a:srgbClr val="FFC000"/>
                </a:solidFill>
              </a:defRPr>
            </a:lvl1pPr>
          </a:lstStyle>
          <a:p>
            <a:pPr>
              <a:defRPr/>
            </a:pPr>
            <a:fld id="{6FDBDE26-9770-4993-B050-F9A1A2CF5D2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26B3C28-79DD-4BB0-9392-879335D09F7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9824D92A-25B9-40BF-B0EC-B5F3BE260C9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CCACD4DC-A919-4815-ABE0-3062171952A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6C12B6E7-5C80-48CD-A50A-F7164C1FB21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3A81DD8E-36AA-47E3-8D0A-1AA372EBD0A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4A95B35E-3A19-4FDD-89FA-9207D72AA8A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6072188"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a:spcBef>
                <a:spcPct val="50000"/>
              </a:spcBef>
              <a:defRPr/>
            </a:pPr>
            <a:r>
              <a:rPr lang="zh-CN" altLang="en-US" dirty="0">
                <a:solidFill>
                  <a:srgbClr val="CC00CC"/>
                </a:solidFill>
                <a:latin typeface="黑体" pitchFamily="2" charset="-122"/>
                <a:ea typeface="黑体" pitchFamily="2" charset="-122"/>
              </a:rPr>
              <a:t>水污染生态控制工程</a:t>
            </a:r>
            <a:r>
              <a:rPr lang="en-US" altLang="zh-CN" dirty="0">
                <a:solidFill>
                  <a:srgbClr val="CC00CC"/>
                </a:solidFill>
                <a:latin typeface="黑体" pitchFamily="2" charset="-122"/>
                <a:ea typeface="黑体" pitchFamily="2" charset="-122"/>
              </a:rPr>
              <a:t>——</a:t>
            </a:r>
            <a:r>
              <a:rPr lang="zh-CN" altLang="en-US" dirty="0">
                <a:solidFill>
                  <a:srgbClr val="CC00CC"/>
                </a:solidFill>
                <a:latin typeface="黑体" pitchFamily="2" charset="-122"/>
                <a:ea typeface="黑体" pitchFamily="2" charset="-122"/>
              </a:rPr>
              <a:t>第八章 </a:t>
            </a:r>
            <a:r>
              <a:rPr lang="zh-CN" altLang="en-US" sz="1800" b="1" kern="1200" dirty="0">
                <a:solidFill>
                  <a:srgbClr val="CC00CC"/>
                </a:solidFill>
                <a:effectLst>
                  <a:outerShdw blurRad="38100" dist="38100" dir="2700000" algn="tl">
                    <a:srgbClr val="000000">
                      <a:alpha val="43137"/>
                    </a:srgbClr>
                  </a:outerShdw>
                </a:effectLst>
                <a:latin typeface="黑体" pitchFamily="2" charset="-122"/>
                <a:ea typeface="黑体" pitchFamily="2" charset="-122"/>
                <a:cs typeface="+mn-cs"/>
              </a:rPr>
              <a:t>污水的深度处理与回用</a:t>
            </a:r>
          </a:p>
        </p:txBody>
      </p:sp>
      <p:sp>
        <p:nvSpPr>
          <p:cNvPr id="11" name="矩形 10"/>
          <p:cNvSpPr/>
          <p:nvPr/>
        </p:nvSpPr>
        <p:spPr>
          <a:xfrm>
            <a:off x="6012160" y="6381328"/>
            <a:ext cx="2816079" cy="276999"/>
          </a:xfrm>
          <a:prstGeom prst="rect">
            <a:avLst/>
          </a:prstGeom>
          <a:noFill/>
        </p:spPr>
        <p:txBody>
          <a:bodyPr wrap="square">
            <a:spAutoFit/>
          </a:bodyPr>
          <a:lstStyle/>
          <a:p>
            <a:pPr algn="ctr">
              <a:defRPr/>
            </a:pP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Shan</a:t>
            </a:r>
            <a:r>
              <a:rPr lang="en-US" altLang="zh-CN" sz="1200" b="1" baseline="0"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dong  Agricultural </a:t>
            </a: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University</a:t>
            </a:r>
            <a:endParaRPr lang="zh-CN" altLang="en-US"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ndParaRPr>
          </a:p>
        </p:txBody>
      </p:sp>
      <p:cxnSp>
        <p:nvCxnSpPr>
          <p:cNvPr id="8" name="直接连接符 7"/>
          <p:cNvCxnSpPr/>
          <p:nvPr userDrawn="1"/>
        </p:nvCxnSpPr>
        <p:spPr>
          <a:xfrm>
            <a:off x="0" y="332656"/>
            <a:ext cx="9144000" cy="0"/>
          </a:xfrm>
          <a:prstGeom prst="line">
            <a:avLst/>
          </a:prstGeom>
          <a:ln w="25400">
            <a:solidFill>
              <a:srgbClr val="0BF57A"/>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834" r:id="rId1"/>
    <p:sldLayoutId id="2147483833"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fontAlgn="base">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fontAlgn="base">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fontAlgn="base">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5643563"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fontAlgn="auto">
              <a:spcBef>
                <a:spcPts val="0"/>
              </a:spcBef>
              <a:spcAft>
                <a:spcPts val="0"/>
              </a:spcAft>
              <a:defRPr/>
            </a:pPr>
            <a:r>
              <a:rPr lang="zh-CN" altLang="en-US" dirty="0">
                <a:latin typeface="Times New Roman" pitchFamily="18" charset="0"/>
                <a:ea typeface="黑体" pitchFamily="2" charset="-122"/>
                <a:cs typeface="Times New Roman" pitchFamily="18" charset="0"/>
              </a:rPr>
              <a:t>水污染控制工程</a:t>
            </a:r>
            <a:r>
              <a:rPr lang="en-US" altLang="zh-CN" dirty="0">
                <a:latin typeface="Times New Roman" pitchFamily="18" charset="0"/>
                <a:ea typeface="黑体" pitchFamily="2" charset="-122"/>
                <a:cs typeface="Times New Roman" pitchFamily="18" charset="0"/>
              </a:rPr>
              <a:t>2——</a:t>
            </a:r>
            <a:r>
              <a:rPr lang="zh-CN" altLang="en-US" dirty="0">
                <a:latin typeface="Times New Roman" pitchFamily="18" charset="0"/>
                <a:ea typeface="黑体" pitchFamily="2" charset="-122"/>
                <a:cs typeface="Times New Roman" pitchFamily="18" charset="0"/>
              </a:rPr>
              <a:t>第七章 污水的深度处理与回用</a:t>
            </a:r>
          </a:p>
        </p:txBody>
      </p:sp>
      <p:sp>
        <p:nvSpPr>
          <p:cNvPr id="11" name="矩形 10"/>
          <p:cNvSpPr/>
          <p:nvPr/>
        </p:nvSpPr>
        <p:spPr>
          <a:xfrm>
            <a:off x="7046894" y="6488668"/>
            <a:ext cx="2240015" cy="369332"/>
          </a:xfrm>
          <a:prstGeom prst="rect">
            <a:avLst/>
          </a:prstGeom>
          <a:noFill/>
        </p:spPr>
        <p:txBody>
          <a:bodyPr>
            <a:spAutoFit/>
          </a:bodyPr>
          <a:lstStyle/>
          <a:p>
            <a:pPr algn="ctr">
              <a:defRPr/>
            </a:pPr>
            <a:r>
              <a:rPr lang="en-US" altLang="zh-CN"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a typeface="宋体" charset="-122"/>
              </a:rPr>
              <a:t>Nankai University</a:t>
            </a:r>
            <a:endParaRPr lang="zh-CN" altLang="en-US"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a typeface="宋体" charset="-122"/>
            </a:endParaRPr>
          </a:p>
        </p:txBody>
      </p:sp>
    </p:spTree>
  </p:cSld>
  <p:clrMap bg1="dk1" tx1="lt1" bg2="dk2" tx2="lt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l" rtl="0" eaLnBrk="0" fontAlgn="base" hangingPunct="0">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eaLnBrk="0" fontAlgn="base" hangingPunct="0">
        <a:spcBef>
          <a:spcPct val="0"/>
        </a:spcBef>
        <a:spcAft>
          <a:spcPct val="0"/>
        </a:spcAft>
        <a:defRPr sz="4400" b="1">
          <a:solidFill>
            <a:srgbClr val="FFC000"/>
          </a:solidFill>
          <a:latin typeface="Verdana" pitchFamily="34" charset="0"/>
          <a:ea typeface="黑体" pitchFamily="2" charset="-122"/>
        </a:defRPr>
      </a:lvl2pPr>
      <a:lvl3pPr algn="l" rtl="0" eaLnBrk="0" fontAlgn="base" hangingPunct="0">
        <a:spcBef>
          <a:spcPct val="0"/>
        </a:spcBef>
        <a:spcAft>
          <a:spcPct val="0"/>
        </a:spcAft>
        <a:defRPr sz="4400" b="1">
          <a:solidFill>
            <a:srgbClr val="FFC000"/>
          </a:solidFill>
          <a:latin typeface="Verdana" pitchFamily="34" charset="0"/>
          <a:ea typeface="黑体" pitchFamily="2" charset="-122"/>
        </a:defRPr>
      </a:lvl3pPr>
      <a:lvl4pPr algn="l" rtl="0" eaLnBrk="0" fontAlgn="base" hangingPunct="0">
        <a:spcBef>
          <a:spcPct val="0"/>
        </a:spcBef>
        <a:spcAft>
          <a:spcPct val="0"/>
        </a:spcAft>
        <a:defRPr sz="4400" b="1">
          <a:solidFill>
            <a:srgbClr val="FFC000"/>
          </a:solidFill>
          <a:latin typeface="Verdana" pitchFamily="34" charset="0"/>
          <a:ea typeface="黑体" pitchFamily="2" charset="-122"/>
        </a:defRPr>
      </a:lvl4pPr>
      <a:lvl5pPr algn="l" rtl="0" eaLnBrk="0" fontAlgn="base" hangingPunct="0">
        <a:spcBef>
          <a:spcPct val="0"/>
        </a:spcBef>
        <a:spcAft>
          <a:spcPct val="0"/>
        </a:spcAft>
        <a:defRPr sz="4400" b="1">
          <a:solidFill>
            <a:srgbClr val="FFC000"/>
          </a:solidFill>
          <a:latin typeface="Verdana" pitchFamily="34" charset="0"/>
          <a:ea typeface="黑体" pitchFamily="2" charset="-122"/>
        </a:defRPr>
      </a:lvl5pPr>
      <a:lvl6pPr marL="457200" algn="l" rtl="0" eaLnBrk="1" fontAlgn="base" hangingPunct="1">
        <a:spcBef>
          <a:spcPct val="0"/>
        </a:spcBef>
        <a:spcAft>
          <a:spcPct val="0"/>
        </a:spcAft>
        <a:defRPr sz="4400" b="1">
          <a:solidFill>
            <a:srgbClr val="FFC000"/>
          </a:solidFill>
          <a:latin typeface="Verdana" pitchFamily="34" charset="0"/>
          <a:ea typeface="黑体" pitchFamily="2" charset="-122"/>
        </a:defRPr>
      </a:lvl6pPr>
      <a:lvl7pPr marL="914400" algn="l" rtl="0" eaLnBrk="1" fontAlgn="base" hangingPunct="1">
        <a:spcBef>
          <a:spcPct val="0"/>
        </a:spcBef>
        <a:spcAft>
          <a:spcPct val="0"/>
        </a:spcAft>
        <a:defRPr sz="4400" b="1">
          <a:solidFill>
            <a:srgbClr val="FFC000"/>
          </a:solidFill>
          <a:latin typeface="Verdana" pitchFamily="34" charset="0"/>
          <a:ea typeface="黑体" pitchFamily="2" charset="-122"/>
        </a:defRPr>
      </a:lvl7pPr>
      <a:lvl8pPr marL="1371600" algn="l" rtl="0" eaLnBrk="1" fontAlgn="base" hangingPunct="1">
        <a:spcBef>
          <a:spcPct val="0"/>
        </a:spcBef>
        <a:spcAft>
          <a:spcPct val="0"/>
        </a:spcAft>
        <a:defRPr sz="4400" b="1">
          <a:solidFill>
            <a:srgbClr val="FFC000"/>
          </a:solidFill>
          <a:latin typeface="Verdana" pitchFamily="34" charset="0"/>
          <a:ea typeface="黑体" pitchFamily="2" charset="-122"/>
        </a:defRPr>
      </a:lvl8pPr>
      <a:lvl9pPr marL="1828800" algn="l" rtl="0" eaLnBrk="1" fontAlgn="base" hangingPunct="1">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eaLnBrk="0" fontAlgn="base" hangingPunct="0">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eaLnBrk="0" fontAlgn="base" hangingPunct="0">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eaLnBrk="0" fontAlgn="base" hangingPunct="0">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eaLnBrk="0" fontAlgn="base" hangingPunct="0">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eaLnBrk="0" fontAlgn="base" hangingPunct="0">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 Id="rId9"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pPr eaLnBrk="1" hangingPunct="1">
              <a:defRPr/>
            </a:pPr>
            <a:r>
              <a:rPr lang="zh-CN" altLang="en-US" dirty="0"/>
              <a:t>第八章 污水的深度处理与回用</a:t>
            </a:r>
          </a:p>
        </p:txBody>
      </p:sp>
      <p:graphicFrame>
        <p:nvGraphicFramePr>
          <p:cNvPr id="8" name="图示 7"/>
          <p:cNvGraphicFramePr/>
          <p:nvPr/>
        </p:nvGraphicFramePr>
        <p:xfrm>
          <a:off x="928662" y="1928802"/>
          <a:ext cx="7429552"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Rot="1" noChangeArrowheads="1"/>
          </p:cNvSpPr>
          <p:nvPr>
            <p:ph type="title"/>
          </p:nvPr>
        </p:nvSpPr>
        <p:spPr/>
        <p:txBody>
          <a:bodyPr/>
          <a:lstStyle/>
          <a:p>
            <a:pPr algn="ctr" eaLnBrk="1" hangingPunct="1">
              <a:defRPr/>
            </a:pPr>
            <a:r>
              <a:rPr lang="zh-CN" altLang="en-US" dirty="0"/>
              <a:t>活性炭吸附</a:t>
            </a:r>
          </a:p>
        </p:txBody>
      </p:sp>
      <p:graphicFrame>
        <p:nvGraphicFramePr>
          <p:cNvPr id="8" name="内容占位符 7"/>
          <p:cNvGraphicFramePr>
            <a:graphicFrameLocks noGrp="1"/>
          </p:cNvGraphicFramePr>
          <p:nvPr>
            <p:ph idx="1"/>
            <p:extLst>
              <p:ext uri="{D42A27DB-BD31-4B8C-83A1-F6EECF244321}">
                <p14:modId xmlns:p14="http://schemas.microsoft.com/office/powerpoint/2010/main" val="504586257"/>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pPr eaLnBrk="1" hangingPunct="1">
              <a:defRPr/>
            </a:pPr>
            <a:endParaRPr lang="zh-CN" altLang="en-US"/>
          </a:p>
        </p:txBody>
      </p:sp>
      <p:graphicFrame>
        <p:nvGraphicFramePr>
          <p:cNvPr id="8" name="内容占位符 7"/>
          <p:cNvGraphicFramePr>
            <a:graphicFrameLocks noGrp="1"/>
          </p:cNvGraphicFramePr>
          <p:nvPr>
            <p:ph idx="1"/>
            <p:extLst>
              <p:ext uri="{D42A27DB-BD31-4B8C-83A1-F6EECF244321}">
                <p14:modId xmlns:p14="http://schemas.microsoft.com/office/powerpoint/2010/main" val="2452763943"/>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Rot="1" noChangeArrowheads="1"/>
          </p:cNvSpPr>
          <p:nvPr>
            <p:ph type="title"/>
          </p:nvPr>
        </p:nvSpPr>
        <p:spPr/>
        <p:txBody>
          <a:bodyPr/>
          <a:lstStyle/>
          <a:p>
            <a:pPr eaLnBrk="1" hangingPunct="1">
              <a:defRPr/>
            </a:pPr>
            <a:r>
              <a:rPr lang="zh-CN" altLang="en-US"/>
              <a:t>活性炭吸附塔设计基本参数</a:t>
            </a:r>
          </a:p>
        </p:txBody>
      </p:sp>
      <p:graphicFrame>
        <p:nvGraphicFramePr>
          <p:cNvPr id="8" name="内容占位符 7"/>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3"/>
          <p:cNvGrpSpPr/>
          <p:nvPr/>
        </p:nvGrpSpPr>
        <p:grpSpPr>
          <a:xfrm>
            <a:off x="1619672" y="548680"/>
            <a:ext cx="6422654" cy="5992852"/>
            <a:chOff x="1619672" y="548680"/>
            <a:chExt cx="6422654" cy="5992852"/>
          </a:xfrm>
        </p:grpSpPr>
        <p:grpSp>
          <p:nvGrpSpPr>
            <p:cNvPr id="3" name="组合 149"/>
            <p:cNvGrpSpPr/>
            <p:nvPr/>
          </p:nvGrpSpPr>
          <p:grpSpPr>
            <a:xfrm>
              <a:off x="1619672" y="548680"/>
              <a:ext cx="6422654" cy="5497379"/>
              <a:chOff x="1618053" y="533400"/>
              <a:chExt cx="6422654" cy="5497379"/>
            </a:xfrm>
          </p:grpSpPr>
          <p:grpSp>
            <p:nvGrpSpPr>
              <p:cNvPr id="4" name="组合 14"/>
              <p:cNvGrpSpPr/>
              <p:nvPr/>
            </p:nvGrpSpPr>
            <p:grpSpPr>
              <a:xfrm>
                <a:off x="4482245" y="987046"/>
                <a:ext cx="533400" cy="1066800"/>
                <a:chOff x="4419600" y="914400"/>
                <a:chExt cx="533400" cy="1066800"/>
              </a:xfrm>
            </p:grpSpPr>
            <p:sp>
              <p:nvSpPr>
                <p:cNvPr id="5" name="矩形 4"/>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7" name="直接连接符 6"/>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组合 21"/>
              <p:cNvGrpSpPr/>
              <p:nvPr/>
            </p:nvGrpSpPr>
            <p:grpSpPr>
              <a:xfrm>
                <a:off x="5380220" y="987046"/>
                <a:ext cx="533400" cy="1066800"/>
                <a:chOff x="4419600" y="914400"/>
                <a:chExt cx="533400" cy="1066800"/>
              </a:xfrm>
            </p:grpSpPr>
            <p:sp>
              <p:nvSpPr>
                <p:cNvPr id="23" name="矩形 22"/>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24" name="直接连接符 23"/>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组合 27"/>
              <p:cNvGrpSpPr/>
              <p:nvPr/>
            </p:nvGrpSpPr>
            <p:grpSpPr>
              <a:xfrm>
                <a:off x="2713845" y="987046"/>
                <a:ext cx="533400" cy="1066800"/>
                <a:chOff x="4419600" y="914400"/>
                <a:chExt cx="533400" cy="1066800"/>
              </a:xfrm>
            </p:grpSpPr>
            <p:sp>
              <p:nvSpPr>
                <p:cNvPr id="29" name="矩形 28"/>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30" name="直接连接符 29"/>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组合 33"/>
              <p:cNvGrpSpPr/>
              <p:nvPr/>
            </p:nvGrpSpPr>
            <p:grpSpPr>
              <a:xfrm>
                <a:off x="3603885" y="1004535"/>
                <a:ext cx="533400" cy="1066800"/>
                <a:chOff x="4419600" y="914400"/>
                <a:chExt cx="533400" cy="1066800"/>
              </a:xfrm>
            </p:grpSpPr>
            <p:sp>
              <p:nvSpPr>
                <p:cNvPr id="35" name="矩形 34"/>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36" name="直接连接符 35"/>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组合 39"/>
              <p:cNvGrpSpPr/>
              <p:nvPr/>
            </p:nvGrpSpPr>
            <p:grpSpPr>
              <a:xfrm>
                <a:off x="2362200" y="3785640"/>
                <a:ext cx="533400" cy="1066800"/>
                <a:chOff x="4419600" y="914400"/>
                <a:chExt cx="533400" cy="1066800"/>
              </a:xfrm>
            </p:grpSpPr>
            <p:sp>
              <p:nvSpPr>
                <p:cNvPr id="41" name="矩形 40"/>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42" name="直接连接符 41"/>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组合 45"/>
              <p:cNvGrpSpPr/>
              <p:nvPr/>
            </p:nvGrpSpPr>
            <p:grpSpPr>
              <a:xfrm>
                <a:off x="1618053" y="3785640"/>
                <a:ext cx="533400" cy="1066800"/>
                <a:chOff x="4419600" y="914400"/>
                <a:chExt cx="533400" cy="1066800"/>
              </a:xfrm>
            </p:grpSpPr>
            <p:sp>
              <p:nvSpPr>
                <p:cNvPr id="47" name="矩形 46"/>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48" name="直接连接符 47"/>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组合 51"/>
              <p:cNvGrpSpPr/>
              <p:nvPr/>
            </p:nvGrpSpPr>
            <p:grpSpPr>
              <a:xfrm>
                <a:off x="3886200" y="3785640"/>
                <a:ext cx="533400" cy="1066800"/>
                <a:chOff x="4419600" y="914400"/>
                <a:chExt cx="533400" cy="1066800"/>
              </a:xfrm>
            </p:grpSpPr>
            <p:sp>
              <p:nvSpPr>
                <p:cNvPr id="53" name="矩形 52"/>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54" name="直接连接符 53"/>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组合 57"/>
              <p:cNvGrpSpPr/>
              <p:nvPr/>
            </p:nvGrpSpPr>
            <p:grpSpPr>
              <a:xfrm>
                <a:off x="3124200" y="3785640"/>
                <a:ext cx="533400" cy="1066800"/>
                <a:chOff x="4419600" y="914400"/>
                <a:chExt cx="533400" cy="1066800"/>
              </a:xfrm>
            </p:grpSpPr>
            <p:sp>
              <p:nvSpPr>
                <p:cNvPr id="59" name="矩形 58"/>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60" name="直接连接符 59"/>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组合 81"/>
              <p:cNvGrpSpPr/>
              <p:nvPr/>
            </p:nvGrpSpPr>
            <p:grpSpPr>
              <a:xfrm>
                <a:off x="5543862" y="3129820"/>
                <a:ext cx="2496845" cy="2374289"/>
                <a:chOff x="5543862" y="3539331"/>
                <a:chExt cx="2496845" cy="2374289"/>
              </a:xfrm>
            </p:grpSpPr>
            <p:grpSp>
              <p:nvGrpSpPr>
                <p:cNvPr id="18" name="组合 63"/>
                <p:cNvGrpSpPr/>
                <p:nvPr/>
              </p:nvGrpSpPr>
              <p:grpSpPr>
                <a:xfrm>
                  <a:off x="6553200" y="4191000"/>
                  <a:ext cx="533400" cy="1066800"/>
                  <a:chOff x="4419600" y="914400"/>
                  <a:chExt cx="533400" cy="1066800"/>
                </a:xfrm>
              </p:grpSpPr>
              <p:sp>
                <p:nvSpPr>
                  <p:cNvPr id="65" name="矩形 64"/>
                  <p:cNvSpPr/>
                  <p:nvPr/>
                </p:nvSpPr>
                <p:spPr>
                  <a:xfrm>
                    <a:off x="4419600" y="914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66" name="直接连接符 65"/>
                  <p:cNvCxnSpPr/>
                  <p:nvPr/>
                </p:nvCxnSpPr>
                <p:spPr>
                  <a:xfrm flipH="1">
                    <a:off x="4419600" y="11430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4419600" y="1752600"/>
                    <a:ext cx="533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4419600" y="1143000"/>
                    <a:ext cx="533400" cy="60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1" name="直接箭头连接符 70"/>
                <p:cNvCxnSpPr>
                  <a:stCxn id="65" idx="0"/>
                </p:cNvCxnSpPr>
                <p:nvPr/>
              </p:nvCxnSpPr>
              <p:spPr>
                <a:xfrm flipV="1">
                  <a:off x="6819900" y="3539331"/>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V="1">
                  <a:off x="6828020" y="5261951"/>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p:nvPr/>
              </p:nvCxnSpPr>
              <p:spPr>
                <a:xfrm>
                  <a:off x="6079760" y="4312170"/>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7" name="直接箭头连接符 76"/>
                <p:cNvCxnSpPr/>
                <p:nvPr/>
              </p:nvCxnSpPr>
              <p:spPr>
                <a:xfrm>
                  <a:off x="6896100" y="5151822"/>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6813655" y="3716952"/>
                  <a:ext cx="646331" cy="276999"/>
                </a:xfrm>
                <a:prstGeom prst="rect">
                  <a:avLst/>
                </a:prstGeom>
                <a:noFill/>
              </p:spPr>
              <p:txBody>
                <a:bodyPr wrap="none" rtlCol="0">
                  <a:spAutoFit/>
                </a:bodyPr>
                <a:lstStyle/>
                <a:p>
                  <a:r>
                    <a:rPr lang="zh-CN" altLang="en-US" sz="1200" dirty="0">
                      <a:solidFill>
                        <a:srgbClr val="FFC000"/>
                      </a:solidFill>
                      <a:latin typeface="+mn-ea"/>
                      <a:ea typeface="+mn-ea"/>
                    </a:rPr>
                    <a:t>处理水</a:t>
                  </a:r>
                  <a:endParaRPr lang="en-US" sz="1200" dirty="0">
                    <a:solidFill>
                      <a:srgbClr val="FFC000"/>
                    </a:solidFill>
                    <a:latin typeface="+mn-ea"/>
                    <a:ea typeface="+mn-ea"/>
                  </a:endParaRPr>
                </a:p>
              </p:txBody>
            </p:sp>
            <p:sp>
              <p:nvSpPr>
                <p:cNvPr id="79" name="TextBox 78"/>
                <p:cNvSpPr txBox="1"/>
                <p:nvPr/>
              </p:nvSpPr>
              <p:spPr>
                <a:xfrm>
                  <a:off x="7086600" y="4828853"/>
                  <a:ext cx="954107" cy="656590"/>
                </a:xfrm>
                <a:prstGeom prst="rect">
                  <a:avLst/>
                </a:prstGeom>
                <a:noFill/>
              </p:spPr>
              <p:txBody>
                <a:bodyPr wrap="none" rtlCol="0">
                  <a:spAutoFit/>
                </a:bodyPr>
                <a:lstStyle/>
                <a:p>
                  <a:pPr>
                    <a:lnSpc>
                      <a:spcPts val="2200"/>
                    </a:lnSpc>
                  </a:pPr>
                  <a:r>
                    <a:rPr lang="zh-CN" altLang="en-US" sz="1200" dirty="0">
                      <a:solidFill>
                        <a:srgbClr val="FFC000"/>
                      </a:solidFill>
                      <a:latin typeface="+mn-ea"/>
                      <a:ea typeface="+mn-ea"/>
                    </a:rPr>
                    <a:t>老化活性炭</a:t>
                  </a:r>
                  <a:endParaRPr lang="en-US" altLang="zh-CN" sz="1200" dirty="0">
                    <a:solidFill>
                      <a:srgbClr val="FFC000"/>
                    </a:solidFill>
                    <a:latin typeface="+mn-ea"/>
                    <a:ea typeface="+mn-ea"/>
                  </a:endParaRPr>
                </a:p>
                <a:p>
                  <a:pPr>
                    <a:lnSpc>
                      <a:spcPts val="2200"/>
                    </a:lnSpc>
                  </a:pPr>
                  <a:r>
                    <a:rPr lang="zh-CN" altLang="en-US" sz="1200" dirty="0">
                      <a:solidFill>
                        <a:srgbClr val="FFC000"/>
                      </a:solidFill>
                      <a:latin typeface="+mn-ea"/>
                      <a:ea typeface="+mn-ea"/>
                    </a:rPr>
                    <a:t>去再生</a:t>
                  </a:r>
                  <a:endParaRPr lang="en-US" sz="1200" dirty="0">
                    <a:solidFill>
                      <a:srgbClr val="FFC000"/>
                    </a:solidFill>
                    <a:latin typeface="+mn-ea"/>
                    <a:ea typeface="+mn-ea"/>
                  </a:endParaRPr>
                </a:p>
              </p:txBody>
            </p:sp>
            <p:sp>
              <p:nvSpPr>
                <p:cNvPr id="80" name="TextBox 79"/>
                <p:cNvSpPr txBox="1"/>
                <p:nvPr/>
              </p:nvSpPr>
              <p:spPr>
                <a:xfrm>
                  <a:off x="6135972" y="5458834"/>
                  <a:ext cx="646331" cy="276999"/>
                </a:xfrm>
                <a:prstGeom prst="rect">
                  <a:avLst/>
                </a:prstGeom>
                <a:noFill/>
              </p:spPr>
              <p:txBody>
                <a:bodyPr wrap="none" rtlCol="0">
                  <a:spAutoFit/>
                </a:bodyPr>
                <a:lstStyle/>
                <a:p>
                  <a:r>
                    <a:rPr lang="zh-CN" altLang="en-US" sz="1200" dirty="0">
                      <a:solidFill>
                        <a:srgbClr val="FFC000"/>
                      </a:solidFill>
                      <a:latin typeface="+mn-ea"/>
                      <a:ea typeface="+mn-ea"/>
                    </a:rPr>
                    <a:t>原污水</a:t>
                  </a:r>
                  <a:endParaRPr lang="en-US" sz="1200" dirty="0">
                    <a:solidFill>
                      <a:srgbClr val="FFC000"/>
                    </a:solidFill>
                    <a:latin typeface="+mn-ea"/>
                    <a:ea typeface="+mn-ea"/>
                  </a:endParaRPr>
                </a:p>
              </p:txBody>
            </p:sp>
            <p:sp>
              <p:nvSpPr>
                <p:cNvPr id="81" name="TextBox 80"/>
                <p:cNvSpPr txBox="1"/>
                <p:nvPr/>
              </p:nvSpPr>
              <p:spPr>
                <a:xfrm>
                  <a:off x="5543862" y="4019383"/>
                  <a:ext cx="954107" cy="276999"/>
                </a:xfrm>
                <a:prstGeom prst="rect">
                  <a:avLst/>
                </a:prstGeom>
                <a:noFill/>
              </p:spPr>
              <p:txBody>
                <a:bodyPr wrap="none" rtlCol="0">
                  <a:spAutoFit/>
                </a:bodyPr>
                <a:lstStyle/>
                <a:p>
                  <a:r>
                    <a:rPr lang="zh-CN" altLang="en-US" sz="1200" dirty="0">
                      <a:solidFill>
                        <a:srgbClr val="FFC000"/>
                      </a:solidFill>
                      <a:latin typeface="+mn-ea"/>
                      <a:ea typeface="+mn-ea"/>
                    </a:rPr>
                    <a:t>再生活性炭</a:t>
                  </a:r>
                  <a:endParaRPr lang="en-US" sz="1200" dirty="0">
                    <a:solidFill>
                      <a:srgbClr val="FFC000"/>
                    </a:solidFill>
                    <a:latin typeface="+mn-ea"/>
                    <a:ea typeface="+mn-ea"/>
                  </a:endParaRPr>
                </a:p>
              </p:txBody>
            </p:sp>
          </p:grpSp>
          <p:grpSp>
            <p:nvGrpSpPr>
              <p:cNvPr id="19" name="组合 89"/>
              <p:cNvGrpSpPr/>
              <p:nvPr/>
            </p:nvGrpSpPr>
            <p:grpSpPr>
              <a:xfrm>
                <a:off x="4757244" y="3786889"/>
                <a:ext cx="533400" cy="1066800"/>
                <a:chOff x="4757244" y="4196400"/>
                <a:chExt cx="533400" cy="1066800"/>
              </a:xfrm>
            </p:grpSpPr>
            <p:sp>
              <p:nvSpPr>
                <p:cNvPr id="84" name="矩形 83"/>
                <p:cNvSpPr/>
                <p:nvPr/>
              </p:nvSpPr>
              <p:spPr>
                <a:xfrm>
                  <a:off x="4757244" y="4196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C000"/>
                    </a:solidFill>
                    <a:latin typeface="+mn-ea"/>
                  </a:endParaRPr>
                </a:p>
              </p:txBody>
            </p:sp>
            <p:sp>
              <p:nvSpPr>
                <p:cNvPr id="89" name="TextBox 88"/>
                <p:cNvSpPr txBox="1"/>
                <p:nvPr/>
              </p:nvSpPr>
              <p:spPr>
                <a:xfrm>
                  <a:off x="4846368" y="4216657"/>
                  <a:ext cx="369332" cy="1015663"/>
                </a:xfrm>
                <a:prstGeom prst="rect">
                  <a:avLst/>
                </a:prstGeom>
                <a:noFill/>
              </p:spPr>
              <p:txBody>
                <a:bodyPr vert="eaVert" wrap="none" rtlCol="0">
                  <a:spAutoFit/>
                </a:bodyPr>
                <a:lstStyle/>
                <a:p>
                  <a:r>
                    <a:rPr lang="zh-CN" altLang="en-US" sz="1200" dirty="0">
                      <a:solidFill>
                        <a:srgbClr val="FFC000"/>
                      </a:solidFill>
                      <a:latin typeface="+mn-ea"/>
                      <a:ea typeface="+mn-ea"/>
                    </a:rPr>
                    <a:t>活性炭再生中</a:t>
                  </a:r>
                  <a:endParaRPr lang="en-US" sz="1200" dirty="0">
                    <a:solidFill>
                      <a:srgbClr val="FFC000"/>
                    </a:solidFill>
                    <a:latin typeface="+mn-ea"/>
                    <a:ea typeface="+mn-ea"/>
                  </a:endParaRPr>
                </a:p>
              </p:txBody>
            </p:sp>
          </p:grpSp>
          <p:cxnSp>
            <p:nvCxnSpPr>
              <p:cNvPr id="92" name="直接箭头连接符 91"/>
              <p:cNvCxnSpPr/>
              <p:nvPr/>
            </p:nvCxnSpPr>
            <p:spPr>
              <a:xfrm>
                <a:off x="3870585" y="2071335"/>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4" name="直接箭头连接符 93"/>
              <p:cNvCxnSpPr/>
              <p:nvPr/>
            </p:nvCxnSpPr>
            <p:spPr>
              <a:xfrm>
                <a:off x="5668156" y="2071335"/>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5" name="直接箭头连接符 94"/>
              <p:cNvCxnSpPr/>
              <p:nvPr/>
            </p:nvCxnSpPr>
            <p:spPr>
              <a:xfrm>
                <a:off x="4757244" y="2053846"/>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6" name="直接箭头连接符 95"/>
              <p:cNvCxnSpPr/>
              <p:nvPr/>
            </p:nvCxnSpPr>
            <p:spPr>
              <a:xfrm>
                <a:off x="1908487" y="3506278"/>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a:endCxn id="41" idx="0"/>
              </p:cNvCxnSpPr>
              <p:nvPr/>
            </p:nvCxnSpPr>
            <p:spPr>
              <a:xfrm>
                <a:off x="2627784" y="3501008"/>
                <a:ext cx="1116" cy="28463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8" name="直接箭头连接符 97"/>
              <p:cNvCxnSpPr/>
              <p:nvPr/>
            </p:nvCxnSpPr>
            <p:spPr>
              <a:xfrm>
                <a:off x="3001780" y="3053023"/>
                <a:ext cx="0" cy="45364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9" name="直接箭头连接符 98"/>
              <p:cNvCxnSpPr/>
              <p:nvPr/>
            </p:nvCxnSpPr>
            <p:spPr>
              <a:xfrm>
                <a:off x="3386892" y="3498381"/>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nvCxnSpPr>
            <p:spPr>
              <a:xfrm>
                <a:off x="4159770" y="3499392"/>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1" name="直接箭头连接符 100"/>
              <p:cNvCxnSpPr/>
              <p:nvPr/>
            </p:nvCxnSpPr>
            <p:spPr>
              <a:xfrm>
                <a:off x="1905000" y="4850658"/>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2" name="直接箭头连接符 101"/>
              <p:cNvCxnSpPr/>
              <p:nvPr/>
            </p:nvCxnSpPr>
            <p:spPr>
              <a:xfrm>
                <a:off x="2637020" y="4848158"/>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3" name="直接箭头连接符 102"/>
              <p:cNvCxnSpPr>
                <a:stCxn id="59" idx="2"/>
              </p:cNvCxnSpPr>
              <p:nvPr/>
            </p:nvCxnSpPr>
            <p:spPr>
              <a:xfrm>
                <a:off x="3390900" y="4852440"/>
                <a:ext cx="3144" cy="29483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4" name="直接箭头连接符 103"/>
              <p:cNvCxnSpPr/>
              <p:nvPr/>
            </p:nvCxnSpPr>
            <p:spPr>
              <a:xfrm>
                <a:off x="4174760" y="4848289"/>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1895980" y="5145468"/>
                <a:ext cx="23042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1909260" y="3501008"/>
                <a:ext cx="2249942" cy="479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直接箭头连接符 116"/>
              <p:cNvCxnSpPr/>
              <p:nvPr/>
            </p:nvCxnSpPr>
            <p:spPr>
              <a:xfrm>
                <a:off x="3018020" y="5141653"/>
                <a:ext cx="0" cy="45364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18" name="TextBox 117"/>
              <p:cNvSpPr txBox="1"/>
              <p:nvPr/>
            </p:nvSpPr>
            <p:spPr>
              <a:xfrm>
                <a:off x="2980545" y="3095689"/>
                <a:ext cx="646331" cy="276999"/>
              </a:xfrm>
              <a:prstGeom prst="rect">
                <a:avLst/>
              </a:prstGeom>
              <a:noFill/>
            </p:spPr>
            <p:txBody>
              <a:bodyPr wrap="none" rtlCol="0">
                <a:spAutoFit/>
              </a:bodyPr>
              <a:lstStyle/>
              <a:p>
                <a:r>
                  <a:rPr lang="zh-CN" altLang="en-US" sz="1200" dirty="0">
                    <a:solidFill>
                      <a:srgbClr val="FFC000"/>
                    </a:solidFill>
                    <a:latin typeface="+mn-ea"/>
                    <a:ea typeface="+mn-ea"/>
                  </a:rPr>
                  <a:t>原污水</a:t>
                </a:r>
                <a:endParaRPr lang="en-US" sz="1200" dirty="0">
                  <a:solidFill>
                    <a:srgbClr val="FFC000"/>
                  </a:solidFill>
                  <a:latin typeface="+mn-ea"/>
                  <a:ea typeface="+mn-ea"/>
                </a:endParaRPr>
              </a:p>
            </p:txBody>
          </p:sp>
          <p:sp>
            <p:nvSpPr>
              <p:cNvPr id="119" name="TextBox 118"/>
              <p:cNvSpPr txBox="1"/>
              <p:nvPr/>
            </p:nvSpPr>
            <p:spPr>
              <a:xfrm>
                <a:off x="2341326" y="5187326"/>
                <a:ext cx="646331" cy="276999"/>
              </a:xfrm>
              <a:prstGeom prst="rect">
                <a:avLst/>
              </a:prstGeom>
              <a:noFill/>
            </p:spPr>
            <p:txBody>
              <a:bodyPr wrap="none" rtlCol="0">
                <a:spAutoFit/>
              </a:bodyPr>
              <a:lstStyle/>
              <a:p>
                <a:r>
                  <a:rPr lang="zh-CN" altLang="en-US" sz="1200" dirty="0">
                    <a:solidFill>
                      <a:srgbClr val="FFC000"/>
                    </a:solidFill>
                    <a:latin typeface="+mn-ea"/>
                    <a:ea typeface="+mn-ea"/>
                  </a:rPr>
                  <a:t>处理水</a:t>
                </a:r>
                <a:endParaRPr lang="en-US" sz="1200" dirty="0">
                  <a:solidFill>
                    <a:srgbClr val="FFC000"/>
                  </a:solidFill>
                  <a:latin typeface="+mn-ea"/>
                  <a:ea typeface="+mn-ea"/>
                </a:endParaRPr>
              </a:p>
            </p:txBody>
          </p:sp>
          <p:cxnSp>
            <p:nvCxnSpPr>
              <p:cNvPr id="122" name="直接箭头连接符 121"/>
              <p:cNvCxnSpPr/>
              <p:nvPr/>
            </p:nvCxnSpPr>
            <p:spPr>
              <a:xfrm>
                <a:off x="4748945" y="669755"/>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3" name="直接箭头连接符 122"/>
              <p:cNvCxnSpPr/>
              <p:nvPr/>
            </p:nvCxnSpPr>
            <p:spPr>
              <a:xfrm>
                <a:off x="3870585" y="702168"/>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24" name="直接箭头连接符 123"/>
              <p:cNvCxnSpPr/>
              <p:nvPr/>
            </p:nvCxnSpPr>
            <p:spPr>
              <a:xfrm>
                <a:off x="2971800" y="702104"/>
                <a:ext cx="0" cy="30243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0" name="组合 124"/>
              <p:cNvGrpSpPr/>
              <p:nvPr/>
            </p:nvGrpSpPr>
            <p:grpSpPr>
              <a:xfrm>
                <a:off x="6326222" y="1003529"/>
                <a:ext cx="533400" cy="1066800"/>
                <a:chOff x="4757244" y="4196400"/>
                <a:chExt cx="533400" cy="1066800"/>
              </a:xfrm>
            </p:grpSpPr>
            <p:sp>
              <p:nvSpPr>
                <p:cNvPr id="126" name="矩形 125"/>
                <p:cNvSpPr/>
                <p:nvPr/>
              </p:nvSpPr>
              <p:spPr>
                <a:xfrm>
                  <a:off x="4757244" y="4196400"/>
                  <a:ext cx="533400" cy="106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C000"/>
                    </a:solidFill>
                    <a:latin typeface="+mn-ea"/>
                  </a:endParaRPr>
                </a:p>
              </p:txBody>
            </p:sp>
            <p:sp>
              <p:nvSpPr>
                <p:cNvPr id="127" name="TextBox 126"/>
                <p:cNvSpPr txBox="1"/>
                <p:nvPr/>
              </p:nvSpPr>
              <p:spPr>
                <a:xfrm>
                  <a:off x="4846368" y="4238056"/>
                  <a:ext cx="369332" cy="1015663"/>
                </a:xfrm>
                <a:prstGeom prst="rect">
                  <a:avLst/>
                </a:prstGeom>
                <a:noFill/>
              </p:spPr>
              <p:txBody>
                <a:bodyPr vert="eaVert" wrap="none" rtlCol="0">
                  <a:spAutoFit/>
                </a:bodyPr>
                <a:lstStyle/>
                <a:p>
                  <a:r>
                    <a:rPr lang="zh-CN" altLang="en-US" sz="1200" dirty="0">
                      <a:solidFill>
                        <a:srgbClr val="FFC000"/>
                      </a:solidFill>
                      <a:latin typeface="+mn-ea"/>
                      <a:ea typeface="+mn-ea"/>
                    </a:rPr>
                    <a:t>活性炭再生中</a:t>
                  </a:r>
                  <a:endParaRPr lang="en-US" sz="1200" dirty="0">
                    <a:solidFill>
                      <a:srgbClr val="FFC000"/>
                    </a:solidFill>
                    <a:latin typeface="+mn-ea"/>
                    <a:ea typeface="+mn-ea"/>
                  </a:endParaRPr>
                </a:p>
              </p:txBody>
            </p:sp>
          </p:grpSp>
          <p:cxnSp>
            <p:nvCxnSpPr>
              <p:cNvPr id="128" name="直接箭头连接符 127"/>
              <p:cNvCxnSpPr/>
              <p:nvPr/>
            </p:nvCxnSpPr>
            <p:spPr>
              <a:xfrm>
                <a:off x="5646920" y="533400"/>
                <a:ext cx="0" cy="45364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5646920" y="548279"/>
                <a:ext cx="646331" cy="276999"/>
              </a:xfrm>
              <a:prstGeom prst="rect">
                <a:avLst/>
              </a:prstGeom>
              <a:noFill/>
            </p:spPr>
            <p:txBody>
              <a:bodyPr wrap="none" rtlCol="0">
                <a:spAutoFit/>
              </a:bodyPr>
              <a:lstStyle/>
              <a:p>
                <a:r>
                  <a:rPr lang="zh-CN" altLang="en-US" sz="1200" dirty="0">
                    <a:solidFill>
                      <a:srgbClr val="FFC000"/>
                    </a:solidFill>
                    <a:latin typeface="+mn-ea"/>
                    <a:ea typeface="+mn-ea"/>
                  </a:rPr>
                  <a:t>原污水</a:t>
                </a:r>
                <a:endParaRPr lang="en-US" sz="1200" dirty="0">
                  <a:solidFill>
                    <a:srgbClr val="FFC000"/>
                  </a:solidFill>
                  <a:latin typeface="+mn-ea"/>
                  <a:ea typeface="+mn-ea"/>
                </a:endParaRPr>
              </a:p>
            </p:txBody>
          </p:sp>
          <p:cxnSp>
            <p:nvCxnSpPr>
              <p:cNvPr id="130" name="直接箭头连接符 129"/>
              <p:cNvCxnSpPr/>
              <p:nvPr/>
            </p:nvCxnSpPr>
            <p:spPr>
              <a:xfrm>
                <a:off x="2971800" y="2053846"/>
                <a:ext cx="0" cy="45364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21" name="组合 136"/>
              <p:cNvGrpSpPr/>
              <p:nvPr/>
            </p:nvGrpSpPr>
            <p:grpSpPr>
              <a:xfrm>
                <a:off x="2971800" y="702104"/>
                <a:ext cx="898785" cy="1654173"/>
                <a:chOff x="2971800" y="840569"/>
                <a:chExt cx="898785" cy="1654173"/>
              </a:xfrm>
            </p:grpSpPr>
            <p:cxnSp>
              <p:nvCxnSpPr>
                <p:cNvPr id="132" name="直接连接符 131"/>
                <p:cNvCxnSpPr/>
                <p:nvPr/>
              </p:nvCxnSpPr>
              <p:spPr>
                <a:xfrm>
                  <a:off x="2971800" y="840569"/>
                  <a:ext cx="4369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a:off x="3408753" y="2494742"/>
                  <a:ext cx="4618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3386892" y="840569"/>
                  <a:ext cx="21861" cy="1654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组合 137"/>
              <p:cNvGrpSpPr/>
              <p:nvPr/>
            </p:nvGrpSpPr>
            <p:grpSpPr>
              <a:xfrm>
                <a:off x="3856845" y="699735"/>
                <a:ext cx="898785" cy="1654173"/>
                <a:chOff x="2971800" y="840569"/>
                <a:chExt cx="898785" cy="1654173"/>
              </a:xfrm>
            </p:grpSpPr>
            <p:cxnSp>
              <p:nvCxnSpPr>
                <p:cNvPr id="139" name="直接连接符 138"/>
                <p:cNvCxnSpPr/>
                <p:nvPr/>
              </p:nvCxnSpPr>
              <p:spPr>
                <a:xfrm>
                  <a:off x="2971800" y="840569"/>
                  <a:ext cx="4369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3408753" y="2494742"/>
                  <a:ext cx="4618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3386892" y="840569"/>
                  <a:ext cx="21861" cy="1654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组合 141"/>
              <p:cNvGrpSpPr/>
              <p:nvPr/>
            </p:nvGrpSpPr>
            <p:grpSpPr>
              <a:xfrm>
                <a:off x="4771245" y="684745"/>
                <a:ext cx="898785" cy="1654173"/>
                <a:chOff x="2971800" y="840569"/>
                <a:chExt cx="898785" cy="1654173"/>
              </a:xfrm>
            </p:grpSpPr>
            <p:cxnSp>
              <p:nvCxnSpPr>
                <p:cNvPr id="143" name="直接连接符 142"/>
                <p:cNvCxnSpPr/>
                <p:nvPr/>
              </p:nvCxnSpPr>
              <p:spPr>
                <a:xfrm>
                  <a:off x="2971800" y="840569"/>
                  <a:ext cx="4369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a:off x="3408753" y="2494742"/>
                  <a:ext cx="4618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3386892" y="840569"/>
                  <a:ext cx="21861" cy="165417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6" name="TextBox 145"/>
              <p:cNvSpPr txBox="1"/>
              <p:nvPr/>
            </p:nvSpPr>
            <p:spPr>
              <a:xfrm>
                <a:off x="2286000" y="2144558"/>
                <a:ext cx="646331" cy="276999"/>
              </a:xfrm>
              <a:prstGeom prst="rect">
                <a:avLst/>
              </a:prstGeom>
              <a:noFill/>
            </p:spPr>
            <p:txBody>
              <a:bodyPr wrap="none" rtlCol="0">
                <a:spAutoFit/>
              </a:bodyPr>
              <a:lstStyle/>
              <a:p>
                <a:r>
                  <a:rPr lang="zh-CN" altLang="en-US" sz="1200" dirty="0">
                    <a:solidFill>
                      <a:srgbClr val="FFC000"/>
                    </a:solidFill>
                    <a:latin typeface="+mn-ea"/>
                    <a:ea typeface="+mn-ea"/>
                  </a:rPr>
                  <a:t>处理水</a:t>
                </a:r>
                <a:endParaRPr lang="en-US" sz="1200" dirty="0">
                  <a:solidFill>
                    <a:srgbClr val="FFC000"/>
                  </a:solidFill>
                  <a:latin typeface="+mn-ea"/>
                  <a:ea typeface="+mn-ea"/>
                </a:endParaRPr>
              </a:p>
            </p:txBody>
          </p:sp>
          <p:sp>
            <p:nvSpPr>
              <p:cNvPr id="147" name="TextBox 146"/>
              <p:cNvSpPr txBox="1"/>
              <p:nvPr/>
            </p:nvSpPr>
            <p:spPr>
              <a:xfrm>
                <a:off x="4419600" y="2604735"/>
                <a:ext cx="402674" cy="307777"/>
              </a:xfrm>
              <a:prstGeom prst="rect">
                <a:avLst/>
              </a:prstGeom>
              <a:noFill/>
            </p:spPr>
            <p:txBody>
              <a:bodyPr wrap="none" rtlCol="0">
                <a:spAutoFit/>
              </a:bodyPr>
              <a:lstStyle/>
              <a:p>
                <a:r>
                  <a:rPr lang="en-US" sz="1400" i="1" dirty="0">
                    <a:solidFill>
                      <a:srgbClr val="FFC000"/>
                    </a:solidFill>
                    <a:latin typeface="+mn-ea"/>
                    <a:ea typeface="+mn-ea"/>
                    <a:cs typeface="Times New Roman" pitchFamily="18" charset="0"/>
                  </a:rPr>
                  <a:t>(a)</a:t>
                </a:r>
              </a:p>
            </p:txBody>
          </p:sp>
          <p:sp>
            <p:nvSpPr>
              <p:cNvPr id="148" name="TextBox 147"/>
              <p:cNvSpPr txBox="1"/>
              <p:nvPr/>
            </p:nvSpPr>
            <p:spPr>
              <a:xfrm>
                <a:off x="3133996" y="5723002"/>
                <a:ext cx="402674" cy="307777"/>
              </a:xfrm>
              <a:prstGeom prst="rect">
                <a:avLst/>
              </a:prstGeom>
              <a:noFill/>
            </p:spPr>
            <p:txBody>
              <a:bodyPr wrap="none" rtlCol="0">
                <a:spAutoFit/>
              </a:bodyPr>
              <a:lstStyle/>
              <a:p>
                <a:r>
                  <a:rPr lang="en-US" sz="1400" i="1" dirty="0">
                    <a:solidFill>
                      <a:srgbClr val="FFC000"/>
                    </a:solidFill>
                    <a:latin typeface="+mn-ea"/>
                    <a:ea typeface="+mn-ea"/>
                    <a:cs typeface="Times New Roman" pitchFamily="18" charset="0"/>
                  </a:rPr>
                  <a:t>(b)</a:t>
                </a:r>
              </a:p>
            </p:txBody>
          </p:sp>
          <p:sp>
            <p:nvSpPr>
              <p:cNvPr id="149" name="TextBox 148"/>
              <p:cNvSpPr txBox="1"/>
              <p:nvPr/>
            </p:nvSpPr>
            <p:spPr>
              <a:xfrm>
                <a:off x="6784678" y="5595299"/>
                <a:ext cx="393056" cy="307777"/>
              </a:xfrm>
              <a:prstGeom prst="rect">
                <a:avLst/>
              </a:prstGeom>
              <a:noFill/>
            </p:spPr>
            <p:txBody>
              <a:bodyPr wrap="none" rtlCol="0">
                <a:spAutoFit/>
              </a:bodyPr>
              <a:lstStyle/>
              <a:p>
                <a:r>
                  <a:rPr lang="en-US" sz="1400" i="1" dirty="0">
                    <a:solidFill>
                      <a:srgbClr val="FFC000"/>
                    </a:solidFill>
                    <a:latin typeface="+mn-ea"/>
                    <a:ea typeface="+mn-ea"/>
                    <a:cs typeface="Times New Roman" pitchFamily="18" charset="0"/>
                  </a:rPr>
                  <a:t>(c)</a:t>
                </a:r>
              </a:p>
            </p:txBody>
          </p:sp>
        </p:grpSp>
        <p:sp>
          <p:nvSpPr>
            <p:cNvPr id="151" name="TextBox 150"/>
            <p:cNvSpPr txBox="1"/>
            <p:nvPr/>
          </p:nvSpPr>
          <p:spPr>
            <a:xfrm>
              <a:off x="3203848" y="6172200"/>
              <a:ext cx="2492990" cy="369332"/>
            </a:xfrm>
            <a:prstGeom prst="rect">
              <a:avLst/>
            </a:prstGeom>
            <a:noFill/>
          </p:spPr>
          <p:txBody>
            <a:bodyPr wrap="none" rtlCol="0">
              <a:spAutoFit/>
            </a:bodyPr>
            <a:lstStyle/>
            <a:p>
              <a:r>
                <a:rPr lang="zh-CN" altLang="en-US" dirty="0">
                  <a:solidFill>
                    <a:srgbClr val="FFC000"/>
                  </a:solidFill>
                  <a:latin typeface="+mn-ea"/>
                  <a:ea typeface="+mn-ea"/>
                </a:rPr>
                <a:t>活性炭吸附塔运行方式</a:t>
              </a:r>
              <a:endParaRPr lang="en-US" dirty="0">
                <a:solidFill>
                  <a:srgbClr val="FFC000"/>
                </a:solidFill>
                <a:latin typeface="+mn-ea"/>
                <a:ea typeface="+mn-ea"/>
              </a:endParaRPr>
            </a:p>
          </p:txBody>
        </p:sp>
      </p:grpSp>
    </p:spTree>
    <p:extLst>
      <p:ext uri="{BB962C8B-B14F-4D97-AF65-F5344CB8AC3E}">
        <p14:creationId xmlns:p14="http://schemas.microsoft.com/office/powerpoint/2010/main" val="3178504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2" name="Rectangle 4"/>
          <p:cNvSpPr>
            <a:spLocks noGrp="1" noRot="1" noChangeArrowheads="1"/>
          </p:cNvSpPr>
          <p:nvPr>
            <p:ph type="title"/>
          </p:nvPr>
        </p:nvSpPr>
        <p:spPr/>
        <p:txBody>
          <a:bodyPr>
            <a:noAutofit/>
          </a:bodyPr>
          <a:lstStyle/>
          <a:p>
            <a:pPr algn="ctr" eaLnBrk="1" hangingPunct="1">
              <a:defRPr/>
            </a:pPr>
            <a:r>
              <a:rPr lang="zh-CN" altLang="en-US" sz="3600" dirty="0"/>
              <a:t>活性炭对二级处理水吸附处理的效果及其影响因素</a:t>
            </a:r>
          </a:p>
        </p:txBody>
      </p:sp>
      <p:graphicFrame>
        <p:nvGraphicFramePr>
          <p:cNvPr id="8" name="内容占位符 7"/>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Rot="1" noChangeArrowheads="1"/>
          </p:cNvSpPr>
          <p:nvPr>
            <p:ph type="title"/>
          </p:nvPr>
        </p:nvSpPr>
        <p:spPr/>
        <p:txBody>
          <a:bodyPr/>
          <a:lstStyle/>
          <a:p>
            <a:pPr eaLnBrk="1" hangingPunct="1">
              <a:defRPr/>
            </a:pPr>
            <a:endParaRPr lang="zh-CN" altLang="zh-CN"/>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2"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8.4 </a:t>
            </a:r>
            <a:r>
              <a:rPr lang="zh-CN" altLang="en-US" dirty="0"/>
              <a:t>溶解性无机盐类的去除</a:t>
            </a:r>
          </a:p>
        </p:txBody>
      </p:sp>
      <p:sp>
        <p:nvSpPr>
          <p:cNvPr id="7" name="副标题 6"/>
          <p:cNvSpPr>
            <a:spLocks noGrp="1"/>
          </p:cNvSpPr>
          <p:nvPr>
            <p:ph type="subTitle" idx="1"/>
          </p:nvPr>
        </p:nvSpPr>
        <p:spPr/>
        <p:txBody>
          <a:bodyPr/>
          <a:lstStyle/>
          <a:p>
            <a:pPr eaLnBrk="1" hangingPunct="1">
              <a:defRPr/>
            </a:pP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Rot="1" noChangeArrowheads="1"/>
          </p:cNvSpPr>
          <p:nvPr>
            <p:ph type="title"/>
          </p:nvPr>
        </p:nvSpPr>
        <p:spPr/>
        <p:txBody>
          <a:bodyPr/>
          <a:lstStyle/>
          <a:p>
            <a:pPr eaLnBrk="1" hangingPunct="1">
              <a:defRPr/>
            </a:pPr>
            <a:r>
              <a:rPr lang="zh-CN" altLang="en-US"/>
              <a:t>反渗透</a:t>
            </a:r>
          </a:p>
        </p:txBody>
      </p:sp>
      <p:graphicFrame>
        <p:nvGraphicFramePr>
          <p:cNvPr id="7" name="内容占位符 6"/>
          <p:cNvGraphicFramePr>
            <a:graphicFrameLocks noGrp="1"/>
          </p:cNvGraphicFramePr>
          <p:nvPr>
            <p:ph idx="1"/>
          </p:nvPr>
        </p:nvGraphicFramePr>
        <p:xfrm>
          <a:off x="-36512" y="1700213"/>
          <a:ext cx="4554538" cy="4752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 name="组合 4"/>
          <p:cNvGrpSpPr/>
          <p:nvPr/>
        </p:nvGrpSpPr>
        <p:grpSpPr>
          <a:xfrm>
            <a:off x="4472880" y="2060848"/>
            <a:ext cx="4419600" cy="3757846"/>
            <a:chOff x="2438400" y="1295400"/>
            <a:chExt cx="4419600" cy="3757846"/>
          </a:xfrm>
        </p:grpSpPr>
        <p:grpSp>
          <p:nvGrpSpPr>
            <p:cNvPr id="3" name="组合 45"/>
            <p:cNvGrpSpPr/>
            <p:nvPr/>
          </p:nvGrpSpPr>
          <p:grpSpPr>
            <a:xfrm>
              <a:off x="2438400" y="1295400"/>
              <a:ext cx="4419600" cy="3234154"/>
              <a:chOff x="2438400" y="1295400"/>
              <a:chExt cx="4419600" cy="3234154"/>
            </a:xfrm>
          </p:grpSpPr>
          <p:cxnSp>
            <p:nvCxnSpPr>
              <p:cNvPr id="10" name="直接连接符 9"/>
              <p:cNvCxnSpPr/>
              <p:nvPr/>
            </p:nvCxnSpPr>
            <p:spPr>
              <a:xfrm>
                <a:off x="4343400" y="1447800"/>
                <a:ext cx="0" cy="2514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438400" y="3962400"/>
                <a:ext cx="190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438400" y="1447800"/>
                <a:ext cx="0" cy="2514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38286" y="1600200"/>
                <a:ext cx="76200" cy="2362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14" name="直接连接符 13"/>
              <p:cNvCxnSpPr/>
              <p:nvPr/>
            </p:nvCxnSpPr>
            <p:spPr>
              <a:xfrm flipH="1">
                <a:off x="2438400" y="1981200"/>
                <a:ext cx="9379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376386" y="2362200"/>
                <a:ext cx="96701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07393" y="1295400"/>
                <a:ext cx="1005403" cy="338554"/>
              </a:xfrm>
              <a:prstGeom prst="rect">
                <a:avLst/>
              </a:prstGeom>
              <a:noFill/>
            </p:spPr>
            <p:txBody>
              <a:bodyPr wrap="none" rtlCol="0">
                <a:spAutoFit/>
              </a:bodyPr>
              <a:lstStyle/>
              <a:p>
                <a:r>
                  <a:rPr lang="zh-CN" altLang="en-US" sz="1600" dirty="0">
                    <a:solidFill>
                      <a:srgbClr val="FFC000"/>
                    </a:solidFill>
                    <a:latin typeface="+mn-ea"/>
                    <a:ea typeface="+mn-ea"/>
                  </a:rPr>
                  <a:t>半渗透膜</a:t>
                </a:r>
                <a:endParaRPr lang="en-US" sz="1600" dirty="0">
                  <a:solidFill>
                    <a:srgbClr val="FFC000"/>
                  </a:solidFill>
                  <a:latin typeface="+mn-ea"/>
                  <a:ea typeface="+mn-ea"/>
                </a:endParaRPr>
              </a:p>
            </p:txBody>
          </p:sp>
          <p:sp>
            <p:nvSpPr>
              <p:cNvPr id="17" name="右箭头 16"/>
              <p:cNvSpPr/>
              <p:nvPr/>
            </p:nvSpPr>
            <p:spPr>
              <a:xfrm rot="10800000">
                <a:off x="2907393" y="2781300"/>
                <a:ext cx="952500" cy="3429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sp>
            <p:nvSpPr>
              <p:cNvPr id="18" name="TextBox 17"/>
              <p:cNvSpPr txBox="1"/>
              <p:nvPr/>
            </p:nvSpPr>
            <p:spPr>
              <a:xfrm>
                <a:off x="2553325" y="3962400"/>
                <a:ext cx="800219" cy="338554"/>
              </a:xfrm>
              <a:prstGeom prst="rect">
                <a:avLst/>
              </a:prstGeom>
              <a:noFill/>
            </p:spPr>
            <p:txBody>
              <a:bodyPr wrap="none" rtlCol="0">
                <a:spAutoFit/>
              </a:bodyPr>
              <a:lstStyle/>
              <a:p>
                <a:r>
                  <a:rPr lang="zh-CN" altLang="en-US" sz="1600" dirty="0">
                    <a:solidFill>
                      <a:srgbClr val="FFC000"/>
                    </a:solidFill>
                    <a:latin typeface="+mn-ea"/>
                    <a:ea typeface="+mn-ea"/>
                  </a:rPr>
                  <a:t>高浓度</a:t>
                </a:r>
                <a:endParaRPr lang="en-US" sz="1600" dirty="0">
                  <a:solidFill>
                    <a:srgbClr val="FFC000"/>
                  </a:solidFill>
                  <a:latin typeface="+mn-ea"/>
                  <a:ea typeface="+mn-ea"/>
                </a:endParaRPr>
              </a:p>
            </p:txBody>
          </p:sp>
          <p:sp>
            <p:nvSpPr>
              <p:cNvPr id="19" name="TextBox 18"/>
              <p:cNvSpPr txBox="1"/>
              <p:nvPr/>
            </p:nvSpPr>
            <p:spPr>
              <a:xfrm>
                <a:off x="3491592" y="3962400"/>
                <a:ext cx="800219" cy="338554"/>
              </a:xfrm>
              <a:prstGeom prst="rect">
                <a:avLst/>
              </a:prstGeom>
              <a:noFill/>
            </p:spPr>
            <p:txBody>
              <a:bodyPr wrap="none" rtlCol="0">
                <a:spAutoFit/>
              </a:bodyPr>
              <a:lstStyle/>
              <a:p>
                <a:r>
                  <a:rPr lang="zh-CN" altLang="en-US" sz="1600" dirty="0">
                    <a:solidFill>
                      <a:srgbClr val="FFC000"/>
                    </a:solidFill>
                    <a:latin typeface="+mn-ea"/>
                    <a:ea typeface="+mn-ea"/>
                  </a:rPr>
                  <a:t>低浓度</a:t>
                </a:r>
                <a:endParaRPr lang="en-US" sz="1600" dirty="0">
                  <a:solidFill>
                    <a:srgbClr val="FFC000"/>
                  </a:solidFill>
                  <a:latin typeface="+mn-ea"/>
                  <a:ea typeface="+mn-ea"/>
                </a:endParaRPr>
              </a:p>
            </p:txBody>
          </p:sp>
          <p:sp>
            <p:nvSpPr>
              <p:cNvPr id="20" name="TextBox 19"/>
              <p:cNvSpPr txBox="1"/>
              <p:nvPr/>
            </p:nvSpPr>
            <p:spPr>
              <a:xfrm>
                <a:off x="3080084" y="4191000"/>
                <a:ext cx="436338" cy="338554"/>
              </a:xfrm>
              <a:prstGeom prst="rect">
                <a:avLst/>
              </a:prstGeom>
              <a:noFill/>
            </p:spPr>
            <p:txBody>
              <a:bodyPr wrap="none" rtlCol="0">
                <a:spAutoFit/>
              </a:bodyPr>
              <a:lstStyle/>
              <a:p>
                <a:r>
                  <a:rPr lang="en-US" sz="1600" i="1" dirty="0">
                    <a:solidFill>
                      <a:srgbClr val="FFC000"/>
                    </a:solidFill>
                    <a:latin typeface="+mn-ea"/>
                    <a:ea typeface="+mn-ea"/>
                    <a:cs typeface="Times New Roman" pitchFamily="18" charset="0"/>
                  </a:rPr>
                  <a:t>(a)</a:t>
                </a:r>
              </a:p>
            </p:txBody>
          </p:sp>
          <p:cxnSp>
            <p:nvCxnSpPr>
              <p:cNvPr id="21" name="直接连接符 20"/>
              <p:cNvCxnSpPr/>
              <p:nvPr/>
            </p:nvCxnSpPr>
            <p:spPr>
              <a:xfrm>
                <a:off x="6858000" y="1447800"/>
                <a:ext cx="0" cy="2514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953000" y="3962400"/>
                <a:ext cx="190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953000" y="1447800"/>
                <a:ext cx="0" cy="2514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852886" y="1600200"/>
                <a:ext cx="76200" cy="2362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cxnSp>
            <p:nvCxnSpPr>
              <p:cNvPr id="25" name="直接连接符 24"/>
              <p:cNvCxnSpPr/>
              <p:nvPr/>
            </p:nvCxnSpPr>
            <p:spPr>
              <a:xfrm flipH="1">
                <a:off x="4953000" y="2362200"/>
                <a:ext cx="93798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890986" y="1981200"/>
                <a:ext cx="96701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421993" y="1295400"/>
                <a:ext cx="1005403" cy="338554"/>
              </a:xfrm>
              <a:prstGeom prst="rect">
                <a:avLst/>
              </a:prstGeom>
              <a:noFill/>
            </p:spPr>
            <p:txBody>
              <a:bodyPr wrap="none" rtlCol="0">
                <a:spAutoFit/>
              </a:bodyPr>
              <a:lstStyle/>
              <a:p>
                <a:r>
                  <a:rPr lang="zh-CN" altLang="en-US" sz="1600" dirty="0">
                    <a:solidFill>
                      <a:srgbClr val="FFC000"/>
                    </a:solidFill>
                    <a:latin typeface="+mn-ea"/>
                    <a:ea typeface="+mn-ea"/>
                  </a:rPr>
                  <a:t>半渗透膜</a:t>
                </a:r>
                <a:endParaRPr lang="en-US" sz="1600" dirty="0">
                  <a:solidFill>
                    <a:srgbClr val="FFC000"/>
                  </a:solidFill>
                  <a:latin typeface="+mn-ea"/>
                  <a:ea typeface="+mn-ea"/>
                </a:endParaRPr>
              </a:p>
            </p:txBody>
          </p:sp>
          <p:sp>
            <p:nvSpPr>
              <p:cNvPr id="28" name="右箭头 27"/>
              <p:cNvSpPr/>
              <p:nvPr/>
            </p:nvSpPr>
            <p:spPr>
              <a:xfrm>
                <a:off x="5421993" y="2781300"/>
                <a:ext cx="952500" cy="3429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rgbClr val="FFC000"/>
                  </a:solidFill>
                  <a:latin typeface="+mn-ea"/>
                </a:endParaRPr>
              </a:p>
            </p:txBody>
          </p:sp>
          <p:sp>
            <p:nvSpPr>
              <p:cNvPr id="29" name="TextBox 28"/>
              <p:cNvSpPr txBox="1"/>
              <p:nvPr/>
            </p:nvSpPr>
            <p:spPr>
              <a:xfrm>
                <a:off x="5067925" y="3962400"/>
                <a:ext cx="800219" cy="338554"/>
              </a:xfrm>
              <a:prstGeom prst="rect">
                <a:avLst/>
              </a:prstGeom>
              <a:noFill/>
            </p:spPr>
            <p:txBody>
              <a:bodyPr wrap="none" rtlCol="0">
                <a:spAutoFit/>
              </a:bodyPr>
              <a:lstStyle/>
              <a:p>
                <a:r>
                  <a:rPr lang="zh-CN" altLang="en-US" sz="1600" dirty="0">
                    <a:solidFill>
                      <a:srgbClr val="FFC000"/>
                    </a:solidFill>
                    <a:latin typeface="+mn-ea"/>
                    <a:ea typeface="+mn-ea"/>
                  </a:rPr>
                  <a:t>高浓度</a:t>
                </a:r>
                <a:endParaRPr lang="en-US" sz="1600" dirty="0">
                  <a:solidFill>
                    <a:srgbClr val="FFC000"/>
                  </a:solidFill>
                  <a:latin typeface="+mn-ea"/>
                  <a:ea typeface="+mn-ea"/>
                </a:endParaRPr>
              </a:p>
            </p:txBody>
          </p:sp>
          <p:sp>
            <p:nvSpPr>
              <p:cNvPr id="30" name="TextBox 29"/>
              <p:cNvSpPr txBox="1"/>
              <p:nvPr/>
            </p:nvSpPr>
            <p:spPr>
              <a:xfrm>
                <a:off x="6006192" y="3962400"/>
                <a:ext cx="800219" cy="338554"/>
              </a:xfrm>
              <a:prstGeom prst="rect">
                <a:avLst/>
              </a:prstGeom>
              <a:noFill/>
            </p:spPr>
            <p:txBody>
              <a:bodyPr wrap="none" rtlCol="0">
                <a:spAutoFit/>
              </a:bodyPr>
              <a:lstStyle/>
              <a:p>
                <a:r>
                  <a:rPr lang="zh-CN" altLang="en-US" sz="1600" dirty="0">
                    <a:solidFill>
                      <a:srgbClr val="FFC000"/>
                    </a:solidFill>
                    <a:latin typeface="+mn-ea"/>
                    <a:ea typeface="+mn-ea"/>
                  </a:rPr>
                  <a:t>低浓度</a:t>
                </a:r>
                <a:endParaRPr lang="en-US" sz="1600" dirty="0">
                  <a:solidFill>
                    <a:srgbClr val="FFC000"/>
                  </a:solidFill>
                  <a:latin typeface="+mn-ea"/>
                  <a:ea typeface="+mn-ea"/>
                </a:endParaRPr>
              </a:p>
            </p:txBody>
          </p:sp>
          <p:sp>
            <p:nvSpPr>
              <p:cNvPr id="31" name="TextBox 30"/>
              <p:cNvSpPr txBox="1"/>
              <p:nvPr/>
            </p:nvSpPr>
            <p:spPr>
              <a:xfrm>
                <a:off x="5594684" y="4191000"/>
                <a:ext cx="453970" cy="338554"/>
              </a:xfrm>
              <a:prstGeom prst="rect">
                <a:avLst/>
              </a:prstGeom>
              <a:noFill/>
            </p:spPr>
            <p:txBody>
              <a:bodyPr wrap="none" rtlCol="0">
                <a:spAutoFit/>
              </a:bodyPr>
              <a:lstStyle/>
              <a:p>
                <a:r>
                  <a:rPr lang="en-US" sz="1600" i="1" dirty="0">
                    <a:solidFill>
                      <a:srgbClr val="FFC000"/>
                    </a:solidFill>
                    <a:latin typeface="+mn-ea"/>
                    <a:ea typeface="+mn-ea"/>
                    <a:cs typeface="Times New Roman" pitchFamily="18" charset="0"/>
                  </a:rPr>
                  <a:t>(</a:t>
                </a:r>
                <a:r>
                  <a:rPr lang="en-US" altLang="zh-CN" sz="1600" i="1" dirty="0">
                    <a:solidFill>
                      <a:srgbClr val="FFC000"/>
                    </a:solidFill>
                    <a:latin typeface="+mn-ea"/>
                    <a:ea typeface="+mn-ea"/>
                    <a:cs typeface="Times New Roman" pitchFamily="18" charset="0"/>
                  </a:rPr>
                  <a:t>b</a:t>
                </a:r>
                <a:r>
                  <a:rPr lang="en-US" sz="1600" i="1" dirty="0">
                    <a:solidFill>
                      <a:srgbClr val="FFC000"/>
                    </a:solidFill>
                    <a:latin typeface="+mn-ea"/>
                    <a:ea typeface="+mn-ea"/>
                    <a:cs typeface="Times New Roman" pitchFamily="18" charset="0"/>
                  </a:rPr>
                  <a:t>)</a:t>
                </a:r>
              </a:p>
            </p:txBody>
          </p:sp>
          <p:grpSp>
            <p:nvGrpSpPr>
              <p:cNvPr id="4" name="组合 43"/>
              <p:cNvGrpSpPr/>
              <p:nvPr/>
            </p:nvGrpSpPr>
            <p:grpSpPr>
              <a:xfrm>
                <a:off x="5181600" y="1600200"/>
                <a:ext cx="413084" cy="762000"/>
                <a:chOff x="5181600" y="1447800"/>
                <a:chExt cx="413084" cy="762000"/>
              </a:xfrm>
            </p:grpSpPr>
            <p:cxnSp>
              <p:nvCxnSpPr>
                <p:cNvPr id="34" name="直接连接符 34"/>
                <p:cNvCxnSpPr/>
                <p:nvPr/>
              </p:nvCxnSpPr>
              <p:spPr>
                <a:xfrm>
                  <a:off x="5181600" y="14492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181600" y="14478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594684" y="14492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181600" y="19812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5388142" y="19812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5150823" y="1682194"/>
                <a:ext cx="430887" cy="502702"/>
              </a:xfrm>
              <a:prstGeom prst="rect">
                <a:avLst/>
              </a:prstGeom>
              <a:noFill/>
            </p:spPr>
            <p:txBody>
              <a:bodyPr vert="eaVert" wrap="none" rtlCol="0">
                <a:spAutoFit/>
              </a:bodyPr>
              <a:lstStyle/>
              <a:p>
                <a:r>
                  <a:rPr lang="zh-CN" altLang="en-US" sz="1600" dirty="0">
                    <a:solidFill>
                      <a:srgbClr val="FFC000"/>
                    </a:solidFill>
                    <a:latin typeface="+mn-ea"/>
                    <a:ea typeface="+mn-ea"/>
                  </a:rPr>
                  <a:t>压力</a:t>
                </a:r>
                <a:endParaRPr lang="en-US" sz="1600" dirty="0">
                  <a:solidFill>
                    <a:srgbClr val="FFC000"/>
                  </a:solidFill>
                  <a:latin typeface="+mn-ea"/>
                  <a:ea typeface="+mn-ea"/>
                </a:endParaRPr>
              </a:p>
            </p:txBody>
          </p:sp>
        </p:grpSp>
        <p:sp>
          <p:nvSpPr>
            <p:cNvPr id="8" name="TextBox 7"/>
            <p:cNvSpPr txBox="1"/>
            <p:nvPr/>
          </p:nvSpPr>
          <p:spPr>
            <a:xfrm>
              <a:off x="3131840" y="4653136"/>
              <a:ext cx="2236510" cy="400110"/>
            </a:xfrm>
            <a:prstGeom prst="rect">
              <a:avLst/>
            </a:prstGeom>
            <a:noFill/>
          </p:spPr>
          <p:txBody>
            <a:bodyPr wrap="none" rtlCol="0">
              <a:spAutoFit/>
            </a:bodyPr>
            <a:lstStyle/>
            <a:p>
              <a:r>
                <a:rPr lang="zh-CN" altLang="en-US" sz="2000" dirty="0">
                  <a:solidFill>
                    <a:srgbClr val="FFC000"/>
                  </a:solidFill>
                  <a:latin typeface="+mn-ea"/>
                  <a:ea typeface="+mn-ea"/>
                </a:rPr>
                <a:t>半渗透膜作用原理</a:t>
              </a:r>
              <a:endParaRPr lang="en-US" sz="2000" dirty="0">
                <a:solidFill>
                  <a:srgbClr val="FFC000"/>
                </a:solidFill>
                <a:latin typeface="+mn-ea"/>
                <a:ea typeface="+mn-ea"/>
              </a:endParaRPr>
            </a:p>
          </p:txBody>
        </p:sp>
        <p:sp>
          <p:nvSpPr>
            <p:cNvPr id="9" name="矩形 8"/>
            <p:cNvSpPr/>
            <p:nvPr/>
          </p:nvSpPr>
          <p:spPr>
            <a:xfrm>
              <a:off x="4975920" y="2348879"/>
              <a:ext cx="853379" cy="22894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FFC000"/>
                </a:solidFill>
                <a:latin typeface="+mn-ea"/>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052513"/>
          <a:ext cx="8540750"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6"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8.6 </a:t>
            </a:r>
            <a:r>
              <a:rPr lang="zh-CN" altLang="en-US" dirty="0"/>
              <a:t>脱氮技术</a:t>
            </a:r>
          </a:p>
        </p:txBody>
      </p:sp>
      <p:sp>
        <p:nvSpPr>
          <p:cNvPr id="6" name="副标题 5"/>
          <p:cNvSpPr>
            <a:spLocks noGrp="1"/>
          </p:cNvSpPr>
          <p:nvPr>
            <p:ph type="subTitle" idx="1"/>
          </p:nvPr>
        </p:nvSpPr>
        <p:spPr/>
        <p:txBody>
          <a:bodyPr/>
          <a:lstStyle/>
          <a:p>
            <a:pPr eaLnBrk="1" hangingPunct="1">
              <a:defRPr/>
            </a:pP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8.1</a:t>
            </a:r>
            <a:r>
              <a:rPr lang="zh-CN" altLang="en-US" dirty="0"/>
              <a:t>概述</a:t>
            </a:r>
          </a:p>
        </p:txBody>
      </p:sp>
      <p:sp>
        <p:nvSpPr>
          <p:cNvPr id="6" name="副标题 5"/>
          <p:cNvSpPr>
            <a:spLocks noGrp="1"/>
          </p:cNvSpPr>
          <p:nvPr>
            <p:ph type="subTitle" idx="1"/>
          </p:nvPr>
        </p:nvSpPr>
        <p:spPr/>
        <p:txBody>
          <a:bodyPr/>
          <a:lstStyle/>
          <a:p>
            <a:pPr eaLnBrk="1" hangingPunct="1">
              <a:defRPr/>
            </a:pP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Rot="1" noChangeArrowheads="1"/>
          </p:cNvSpPr>
          <p:nvPr>
            <p:ph type="title"/>
          </p:nvPr>
        </p:nvSpPr>
        <p:spPr/>
        <p:txBody>
          <a:bodyPr/>
          <a:lstStyle/>
          <a:p>
            <a:pPr eaLnBrk="1" hangingPunct="1">
              <a:defRPr/>
            </a:pPr>
            <a:r>
              <a:rPr lang="en-US" altLang="zh-CN" dirty="0"/>
              <a:t>8.6.1 </a:t>
            </a:r>
            <a:r>
              <a:rPr lang="zh-CN" altLang="en-US" dirty="0"/>
              <a:t>概述</a:t>
            </a:r>
          </a:p>
        </p:txBody>
      </p:sp>
      <p:graphicFrame>
        <p:nvGraphicFramePr>
          <p:cNvPr id="9" name="内容占位符 8"/>
          <p:cNvGraphicFramePr>
            <a:graphicFrameLocks noGrp="1"/>
          </p:cNvGraphicFramePr>
          <p:nvPr>
            <p:ph idx="1"/>
            <p:extLst>
              <p:ext uri="{D42A27DB-BD31-4B8C-83A1-F6EECF244321}">
                <p14:modId xmlns:p14="http://schemas.microsoft.com/office/powerpoint/2010/main" val="2040500877"/>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Grp="1" noRot="1" noChangeArrowheads="1"/>
          </p:cNvSpPr>
          <p:nvPr>
            <p:ph type="title"/>
          </p:nvPr>
        </p:nvSpPr>
        <p:spPr/>
        <p:txBody>
          <a:bodyPr/>
          <a:lstStyle/>
          <a:p>
            <a:pPr eaLnBrk="1" hangingPunct="1">
              <a:defRPr/>
            </a:pPr>
            <a:r>
              <a:rPr lang="en-US" altLang="zh-CN" dirty="0"/>
              <a:t>8.6.2 </a:t>
            </a:r>
            <a:r>
              <a:rPr lang="zh-CN" altLang="en-US" dirty="0"/>
              <a:t>氨的吹脱去除</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cstate="print"/>
          <a:srcRect/>
          <a:stretch>
            <a:fillRect/>
          </a:stretch>
        </p:blipFill>
        <p:spPr bwMode="auto">
          <a:xfrm>
            <a:off x="466849" y="2060848"/>
            <a:ext cx="8642350" cy="3289300"/>
          </a:xfrm>
          <a:prstGeom prst="rect">
            <a:avLst/>
          </a:prstGeom>
          <a:noFill/>
          <a:ln w="9525">
            <a:noFill/>
            <a:miter lim="800000"/>
            <a:headEnd/>
            <a:tailEnd/>
          </a:ln>
        </p:spPr>
      </p:pic>
      <p:sp>
        <p:nvSpPr>
          <p:cNvPr id="3" name="矩形 2"/>
          <p:cNvSpPr/>
          <p:nvPr/>
        </p:nvSpPr>
        <p:spPr>
          <a:xfrm>
            <a:off x="683568" y="2060848"/>
            <a:ext cx="86409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04048" y="2780928"/>
            <a:ext cx="86409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BF5E5550-9ED7-46FC-95D9-7D988C686963}"/>
              </a:ext>
            </a:extLst>
          </p:cNvPr>
          <p:cNvSpPr/>
          <p:nvPr/>
        </p:nvSpPr>
        <p:spPr>
          <a:xfrm>
            <a:off x="2997309" y="861521"/>
            <a:ext cx="3581430" cy="646331"/>
          </a:xfrm>
          <a:prstGeom prst="rect">
            <a:avLst/>
          </a:prstGeom>
        </p:spPr>
        <p:txBody>
          <a:bodyPr wrap="none">
            <a:spAutoFit/>
          </a:bodyPr>
          <a:lstStyle/>
          <a:p>
            <a:r>
              <a:rPr lang="zh-CN" altLang="en-US" sz="3600" b="1">
                <a:solidFill>
                  <a:srgbClr val="FFFF00"/>
                </a:solidFill>
                <a:latin typeface="Times New Roman" panose="02020603050405020304" pitchFamily="18" charset="0"/>
                <a:cs typeface="Times New Roman" panose="02020603050405020304" pitchFamily="18" charset="0"/>
              </a:rPr>
              <a:t>吹脱</a:t>
            </a:r>
            <a:r>
              <a:rPr lang="en-US" altLang="zh-CN" sz="3600" b="1">
                <a:solidFill>
                  <a:srgbClr val="FFFF00"/>
                </a:solidFill>
                <a:latin typeface="Times New Roman" panose="02020603050405020304" pitchFamily="18" charset="0"/>
                <a:cs typeface="Times New Roman" panose="02020603050405020304" pitchFamily="18" charset="0"/>
              </a:rPr>
              <a:t>-</a:t>
            </a:r>
            <a:r>
              <a:rPr lang="zh-CN" altLang="en-US" sz="3600" b="1" dirty="0">
                <a:solidFill>
                  <a:srgbClr val="FFFF00"/>
                </a:solidFill>
                <a:latin typeface="Times New Roman" panose="02020603050405020304" pitchFamily="18" charset="0"/>
                <a:cs typeface="Times New Roman" panose="02020603050405020304" pitchFamily="18" charset="0"/>
              </a:rPr>
              <a:t>氨气脱除塔</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氨气脱除塔工作的影响因素</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2375764235"/>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氨气脱除塔的设计参数</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rrowheads="1"/>
          </p:cNvSpPr>
          <p:nvPr>
            <p:ph type="title"/>
          </p:nvPr>
        </p:nvSpPr>
        <p:spPr/>
        <p:txBody>
          <a:bodyPr/>
          <a:lstStyle/>
          <a:p>
            <a:pPr eaLnBrk="1" hangingPunct="1">
              <a:defRPr/>
            </a:pPr>
            <a:r>
              <a:rPr lang="en-US" altLang="zh-CN" dirty="0"/>
              <a:t>8.6.3 </a:t>
            </a:r>
            <a:r>
              <a:rPr lang="zh-CN" altLang="en-US" dirty="0"/>
              <a:t>生物脱氮原理</a:t>
            </a:r>
          </a:p>
        </p:txBody>
      </p:sp>
      <p:sp>
        <p:nvSpPr>
          <p:cNvPr id="343043" name="Rectangle 3"/>
          <p:cNvSpPr>
            <a:spLocks noGrp="1" noRot="1" noChangeArrowheads="1"/>
          </p:cNvSpPr>
          <p:nvPr>
            <p:ph idx="1"/>
          </p:nvPr>
        </p:nvSpPr>
        <p:spPr/>
        <p:txBody>
          <a:bodyPr/>
          <a:lstStyle/>
          <a:p>
            <a:pPr eaLnBrk="1" hangingPunct="1">
              <a:defRPr/>
            </a:pPr>
            <a:r>
              <a:rPr lang="zh-CN" altLang="en-US" dirty="0"/>
              <a:t>氨化反应</a:t>
            </a:r>
          </a:p>
          <a:p>
            <a:pPr eaLnBrk="1" hangingPunct="1">
              <a:defRPr/>
            </a:pPr>
            <a:endParaRPr lang="zh-CN" altLang="en-US" dirty="0"/>
          </a:p>
          <a:p>
            <a:pPr eaLnBrk="1" hangingPunct="1">
              <a:defRPr/>
            </a:pPr>
            <a:r>
              <a:rPr lang="zh-CN" altLang="en-US" dirty="0"/>
              <a:t>硝化反应</a:t>
            </a:r>
          </a:p>
        </p:txBody>
      </p:sp>
      <p:graphicFrame>
        <p:nvGraphicFramePr>
          <p:cNvPr id="2050" name="Object 6"/>
          <p:cNvGraphicFramePr>
            <a:graphicFrameLocks noChangeAspect="1"/>
          </p:cNvGraphicFramePr>
          <p:nvPr>
            <p:extLst>
              <p:ext uri="{D42A27DB-BD31-4B8C-83A1-F6EECF244321}">
                <p14:modId xmlns:p14="http://schemas.microsoft.com/office/powerpoint/2010/main" val="2130333872"/>
              </p:ext>
            </p:extLst>
          </p:nvPr>
        </p:nvGraphicFramePr>
        <p:xfrm>
          <a:off x="605631" y="2513013"/>
          <a:ext cx="7932737" cy="3702050"/>
        </p:xfrm>
        <a:graphic>
          <a:graphicData uri="http://schemas.openxmlformats.org/presentationml/2006/ole">
            <mc:AlternateContent xmlns:mc="http://schemas.openxmlformats.org/markup-compatibility/2006">
              <mc:Choice xmlns:v="urn:schemas-microsoft-com:vml" Requires="v">
                <p:oleObj spid="_x0000_s71691" name="Equation" r:id="rId3" imgW="3327120" imgH="1549080" progId="">
                  <p:embed/>
                </p:oleObj>
              </mc:Choice>
              <mc:Fallback>
                <p:oleObj name="Equation" r:id="rId3" imgW="3327120" imgH="1549080"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631" y="2513013"/>
                        <a:ext cx="7932737" cy="37020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 name="直接箭头连接符 2">
            <a:extLst>
              <a:ext uri="{FF2B5EF4-FFF2-40B4-BE49-F238E27FC236}">
                <a16:creationId xmlns:a16="http://schemas.microsoft.com/office/drawing/2014/main" id="{3D42656F-FBF1-42FA-846C-34EDADB1876E}"/>
              </a:ext>
            </a:extLst>
          </p:cNvPr>
          <p:cNvCxnSpPr/>
          <p:nvPr/>
        </p:nvCxnSpPr>
        <p:spPr>
          <a:xfrm>
            <a:off x="3995936" y="2924944"/>
            <a:ext cx="1080120"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a:extLst>
              <a:ext uri="{FF2B5EF4-FFF2-40B4-BE49-F238E27FC236}">
                <a16:creationId xmlns:a16="http://schemas.microsoft.com/office/drawing/2014/main" id="{AAD6C0E9-C8DF-47DE-AE9E-FC11D3620937}"/>
              </a:ext>
            </a:extLst>
          </p:cNvPr>
          <p:cNvCxnSpPr>
            <a:cxnSpLocks/>
          </p:cNvCxnSpPr>
          <p:nvPr/>
        </p:nvCxnSpPr>
        <p:spPr>
          <a:xfrm>
            <a:off x="2483768" y="4293096"/>
            <a:ext cx="1296144"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a16="http://schemas.microsoft.com/office/drawing/2014/main" id="{82FFE7DF-C71B-4A33-9E02-D084088E4ABC}"/>
              </a:ext>
            </a:extLst>
          </p:cNvPr>
          <p:cNvCxnSpPr/>
          <p:nvPr/>
        </p:nvCxnSpPr>
        <p:spPr>
          <a:xfrm>
            <a:off x="2411760" y="5301208"/>
            <a:ext cx="1080120"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196975"/>
          <a:ext cx="8540750" cy="5256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硝化反应的各项指标</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Rot="1" noChangeArrowheads="1"/>
          </p:cNvSpPr>
          <p:nvPr>
            <p:ph type="title"/>
          </p:nvPr>
        </p:nvSpPr>
        <p:spPr/>
        <p:txBody>
          <a:bodyPr/>
          <a:lstStyle/>
          <a:p>
            <a:pPr eaLnBrk="1" hangingPunct="1">
              <a:defRPr/>
            </a:pPr>
            <a:r>
              <a:rPr lang="zh-CN" altLang="en-US"/>
              <a:t>反硝化反应过程与反硝化菌</a:t>
            </a:r>
          </a:p>
        </p:txBody>
      </p:sp>
      <p:graphicFrame>
        <p:nvGraphicFramePr>
          <p:cNvPr id="8" name="内容占位符 7"/>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nvPr>
        </p:nvGraphicFramePr>
        <p:xfrm>
          <a:off x="304800" y="4222005"/>
          <a:ext cx="8540750" cy="2519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0897" name="Object 1"/>
          <p:cNvGraphicFramePr>
            <a:graphicFrameLocks noChangeAspect="1"/>
          </p:cNvGraphicFramePr>
          <p:nvPr/>
        </p:nvGraphicFramePr>
        <p:xfrm>
          <a:off x="607194" y="476672"/>
          <a:ext cx="8069262" cy="3673475"/>
        </p:xfrm>
        <a:graphic>
          <a:graphicData uri="http://schemas.openxmlformats.org/presentationml/2006/ole">
            <mc:AlternateContent xmlns:mc="http://schemas.openxmlformats.org/markup-compatibility/2006">
              <mc:Choice xmlns:v="urn:schemas-microsoft-com:vml" Requires="v">
                <p:oleObj spid="_x0000_s72715" name="CS ChemDraw Drawing" r:id="rId8" imgW="5766120" imgH="2622600" progId="">
                  <p:embed/>
                </p:oleObj>
              </mc:Choice>
              <mc:Fallback>
                <p:oleObj name="CS ChemDraw Drawing" r:id="rId8" imgW="5766120" imgH="2622600" progId="">
                  <p:embed/>
                  <p:pic>
                    <p:nvPicPr>
                      <p:cNvPr id="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7194" y="476672"/>
                        <a:ext cx="8069262" cy="3673475"/>
                      </a:xfrm>
                      <a:prstGeom prst="rect">
                        <a:avLst/>
                      </a:prstGeom>
                      <a:solidFill>
                        <a:schemeClr val="tx1"/>
                      </a:solidFill>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Rot="1" noChangeArrowheads="1"/>
          </p:cNvSpPr>
          <p:nvPr>
            <p:ph type="title"/>
          </p:nvPr>
        </p:nvSpPr>
        <p:spPr/>
        <p:txBody>
          <a:bodyPr/>
          <a:lstStyle/>
          <a:p>
            <a:pPr eaLnBrk="1" hangingPunct="1">
              <a:defRPr/>
            </a:pPr>
            <a:r>
              <a:rPr lang="zh-CN" altLang="en-US" dirty="0"/>
              <a:t>深度处理的对象与目标</a:t>
            </a:r>
          </a:p>
        </p:txBody>
      </p:sp>
      <p:graphicFrame>
        <p:nvGraphicFramePr>
          <p:cNvPr id="8" name="内容占位符 7"/>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影响反硝化反应的环境因素</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5496" y="332656"/>
          <a:ext cx="9036496" cy="6212594"/>
        </p:xfrm>
        <a:graphic>
          <a:graphicData uri="http://schemas.openxmlformats.org/drawingml/2006/table">
            <a:tbl>
              <a:tblPr>
                <a:tableStyleId>{3C2FFA5D-87B4-456A-9821-1D502468CF0F}</a:tableStyleId>
              </a:tblPr>
              <a:tblGrid>
                <a:gridCol w="1194908">
                  <a:extLst>
                    <a:ext uri="{9D8B030D-6E8A-4147-A177-3AD203B41FA5}">
                      <a16:colId xmlns:a16="http://schemas.microsoft.com/office/drawing/2014/main" val="20000"/>
                    </a:ext>
                  </a:extLst>
                </a:gridCol>
                <a:gridCol w="1960397">
                  <a:extLst>
                    <a:ext uri="{9D8B030D-6E8A-4147-A177-3AD203B41FA5}">
                      <a16:colId xmlns:a16="http://schemas.microsoft.com/office/drawing/2014/main" val="20001"/>
                    </a:ext>
                  </a:extLst>
                </a:gridCol>
                <a:gridCol w="1960397">
                  <a:extLst>
                    <a:ext uri="{9D8B030D-6E8A-4147-A177-3AD203B41FA5}">
                      <a16:colId xmlns:a16="http://schemas.microsoft.com/office/drawing/2014/main" val="20002"/>
                    </a:ext>
                  </a:extLst>
                </a:gridCol>
                <a:gridCol w="1960397">
                  <a:extLst>
                    <a:ext uri="{9D8B030D-6E8A-4147-A177-3AD203B41FA5}">
                      <a16:colId xmlns:a16="http://schemas.microsoft.com/office/drawing/2014/main" val="20003"/>
                    </a:ext>
                  </a:extLst>
                </a:gridCol>
                <a:gridCol w="1960397">
                  <a:extLst>
                    <a:ext uri="{9D8B030D-6E8A-4147-A177-3AD203B41FA5}">
                      <a16:colId xmlns:a16="http://schemas.microsoft.com/office/drawing/2014/main" val="20004"/>
                    </a:ext>
                  </a:extLst>
                </a:gridCol>
              </a:tblGrid>
              <a:tr h="199534">
                <a:tc grid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zh-CN" sz="1200" dirty="0">
                          <a:latin typeface="+mn-ea"/>
                          <a:ea typeface="+mn-ea"/>
                        </a:rPr>
                        <a:t>表</a:t>
                      </a:r>
                      <a:r>
                        <a:rPr lang="en-US" altLang="zh-CN" sz="1200" dirty="0">
                          <a:latin typeface="+mn-ea"/>
                          <a:ea typeface="+mn-ea"/>
                        </a:rPr>
                        <a:t>7-4 </a:t>
                      </a:r>
                      <a:r>
                        <a:rPr lang="zh-CN" sz="1200" dirty="0">
                          <a:latin typeface="+mn-ea"/>
                          <a:ea typeface="+mn-ea"/>
                        </a:rPr>
                        <a:t>生物脱氮反应过程各项生化反应特征</a:t>
                      </a:r>
                      <a:endParaRPr lang="zh-CN" sz="1200" dirty="0">
                        <a:latin typeface="+mn-ea"/>
                        <a:ea typeface="+mn-ea"/>
                        <a:cs typeface="Times New Roman"/>
                      </a:endParaRPr>
                    </a:p>
                  </a:txBody>
                  <a:tcPr marL="57329" marR="57329" marT="36000" marB="36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199534">
                <a:tc rowSpan="2">
                  <a:txBody>
                    <a:bodyPr/>
                    <a:lstStyle/>
                    <a:p>
                      <a:pPr algn="ctr">
                        <a:spcAft>
                          <a:spcPts val="0"/>
                        </a:spcAft>
                      </a:pPr>
                      <a:r>
                        <a:rPr lang="zh-CN" sz="1200" dirty="0">
                          <a:latin typeface="+mn-ea"/>
                          <a:ea typeface="+mn-ea"/>
                        </a:rPr>
                        <a:t>生化反应</a:t>
                      </a:r>
                    </a:p>
                    <a:p>
                      <a:pPr algn="ctr">
                        <a:spcAft>
                          <a:spcPts val="0"/>
                        </a:spcAft>
                      </a:pPr>
                      <a:r>
                        <a:rPr lang="zh-CN" sz="1200" dirty="0">
                          <a:latin typeface="+mn-ea"/>
                          <a:ea typeface="+mn-ea"/>
                        </a:rPr>
                        <a:t>类型</a:t>
                      </a:r>
                      <a:endParaRPr lang="zh-CN" sz="1200" dirty="0">
                        <a:latin typeface="+mn-ea"/>
                        <a:ea typeface="+mn-ea"/>
                        <a:cs typeface="Times New Roman"/>
                      </a:endParaRPr>
                    </a:p>
                  </a:txBody>
                  <a:tcPr marL="57329" marR="57329" marT="36000" marB="36000" anchor="ctr"/>
                </a:tc>
                <a:tc rowSpan="2">
                  <a:txBody>
                    <a:bodyPr/>
                    <a:lstStyle/>
                    <a:p>
                      <a:pPr algn="ctr">
                        <a:spcAft>
                          <a:spcPts val="0"/>
                        </a:spcAft>
                      </a:pPr>
                      <a:r>
                        <a:rPr lang="zh-CN" sz="1200" dirty="0">
                          <a:latin typeface="+mn-ea"/>
                          <a:ea typeface="+mn-ea"/>
                        </a:rPr>
                        <a:t>去除有机物</a:t>
                      </a:r>
                    </a:p>
                    <a:p>
                      <a:pPr algn="ctr">
                        <a:spcAft>
                          <a:spcPts val="0"/>
                        </a:spcAft>
                      </a:pPr>
                      <a:r>
                        <a:rPr lang="zh-CN" sz="1200" dirty="0">
                          <a:latin typeface="+mn-ea"/>
                          <a:ea typeface="+mn-ea"/>
                        </a:rPr>
                        <a:t>（好氧分解）</a:t>
                      </a:r>
                      <a:endParaRPr lang="zh-CN" sz="1200" dirty="0">
                        <a:latin typeface="+mn-ea"/>
                        <a:ea typeface="+mn-ea"/>
                        <a:cs typeface="Times New Roman"/>
                      </a:endParaRPr>
                    </a:p>
                  </a:txBody>
                  <a:tcPr marL="57329" marR="57329" marT="36000" marB="36000" anchor="ctr"/>
                </a:tc>
                <a:tc gridSpan="2">
                  <a:txBody>
                    <a:bodyPr/>
                    <a:lstStyle/>
                    <a:p>
                      <a:pPr algn="ctr">
                        <a:spcAft>
                          <a:spcPts val="0"/>
                        </a:spcAft>
                      </a:pPr>
                      <a:r>
                        <a:rPr lang="zh-CN" sz="1200">
                          <a:latin typeface="+mn-ea"/>
                          <a:ea typeface="+mn-ea"/>
                        </a:rPr>
                        <a:t>硝化</a:t>
                      </a:r>
                      <a:endParaRPr lang="zh-CN" sz="1200">
                        <a:latin typeface="+mn-ea"/>
                        <a:ea typeface="+mn-ea"/>
                        <a:cs typeface="Times New Roman"/>
                      </a:endParaRPr>
                    </a:p>
                  </a:txBody>
                  <a:tcPr marL="57329" marR="57329" marT="36000" marB="36000" anchor="ctr"/>
                </a:tc>
                <a:tc hMerge="1">
                  <a:txBody>
                    <a:bodyPr/>
                    <a:lstStyle/>
                    <a:p>
                      <a:endParaRPr lang="zh-CN" altLang="en-US"/>
                    </a:p>
                  </a:txBody>
                  <a:tcPr/>
                </a:tc>
                <a:tc rowSpan="2">
                  <a:txBody>
                    <a:bodyPr/>
                    <a:lstStyle/>
                    <a:p>
                      <a:pPr algn="ctr">
                        <a:spcAft>
                          <a:spcPts val="0"/>
                        </a:spcAft>
                      </a:pPr>
                      <a:r>
                        <a:rPr lang="zh-CN" sz="1200">
                          <a:latin typeface="+mn-ea"/>
                          <a:ea typeface="+mn-ea"/>
                        </a:rPr>
                        <a:t>反硝化</a:t>
                      </a:r>
                      <a:endParaRPr lang="zh-CN" sz="1200">
                        <a:latin typeface="+mn-ea"/>
                        <a:ea typeface="+mn-ea"/>
                        <a:cs typeface="Times New Roman"/>
                      </a:endParaRPr>
                    </a:p>
                  </a:txBody>
                  <a:tcPr marL="57329" marR="57329" marT="36000" marB="36000" anchor="ctr"/>
                </a:tc>
                <a:extLst>
                  <a:ext uri="{0D108BD9-81ED-4DB2-BD59-A6C34878D82A}">
                    <a16:rowId xmlns:a16="http://schemas.microsoft.com/office/drawing/2014/main" val="10001"/>
                  </a:ext>
                </a:extLst>
              </a:tr>
              <a:tr h="199534">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200" dirty="0">
                          <a:latin typeface="+mn-ea"/>
                          <a:ea typeface="+mn-ea"/>
                        </a:rPr>
                        <a:t>亚硝化</a:t>
                      </a:r>
                      <a:endParaRPr lang="zh-CN" sz="1200" dirty="0">
                        <a:latin typeface="+mn-ea"/>
                        <a:ea typeface="+mn-ea"/>
                        <a:cs typeface="Times New Roman"/>
                      </a:endParaRPr>
                    </a:p>
                  </a:txBody>
                  <a:tcPr marL="57329" marR="57329" marT="36000" marB="36000" anchor="ctr"/>
                </a:tc>
                <a:tc>
                  <a:txBody>
                    <a:bodyPr/>
                    <a:lstStyle/>
                    <a:p>
                      <a:pPr algn="ctr">
                        <a:spcAft>
                          <a:spcPts val="0"/>
                        </a:spcAft>
                      </a:pPr>
                      <a:r>
                        <a:rPr lang="zh-CN" sz="1200">
                          <a:latin typeface="+mn-ea"/>
                          <a:ea typeface="+mn-ea"/>
                        </a:rPr>
                        <a:t>硝化</a:t>
                      </a:r>
                      <a:endParaRPr lang="zh-CN" sz="1200">
                        <a:latin typeface="+mn-ea"/>
                        <a:ea typeface="+mn-ea"/>
                        <a:cs typeface="Times New Roman"/>
                      </a:endParaRPr>
                    </a:p>
                  </a:txBody>
                  <a:tcPr marL="57329" marR="57329" marT="36000" marB="36000" anchor="ctr"/>
                </a:tc>
                <a:tc vMerge="1">
                  <a:txBody>
                    <a:bodyPr/>
                    <a:lstStyle/>
                    <a:p>
                      <a:endParaRPr lang="zh-CN" altLang="en-US"/>
                    </a:p>
                  </a:txBody>
                  <a:tcPr/>
                </a:tc>
                <a:extLst>
                  <a:ext uri="{0D108BD9-81ED-4DB2-BD59-A6C34878D82A}">
                    <a16:rowId xmlns:a16="http://schemas.microsoft.com/office/drawing/2014/main" val="10002"/>
                  </a:ext>
                </a:extLst>
              </a:tr>
              <a:tr h="598601">
                <a:tc>
                  <a:txBody>
                    <a:bodyPr/>
                    <a:lstStyle/>
                    <a:p>
                      <a:pPr algn="ctr">
                        <a:spcAft>
                          <a:spcPts val="0"/>
                        </a:spcAft>
                      </a:pPr>
                      <a:r>
                        <a:rPr lang="zh-CN" sz="1200" dirty="0">
                          <a:latin typeface="+mn-ea"/>
                          <a:ea typeface="+mn-ea"/>
                        </a:rPr>
                        <a:t>微生物</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好氧菌和兼性菌（异养型细菌）</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i="1" dirty="0" err="1">
                          <a:latin typeface="+mn-ea"/>
                          <a:ea typeface="+mn-ea"/>
                        </a:rPr>
                        <a:t>Nitrosomonas</a:t>
                      </a:r>
                      <a:endParaRPr lang="zh-CN" sz="1200" i="1" dirty="0">
                        <a:latin typeface="+mn-ea"/>
                        <a:ea typeface="+mn-ea"/>
                      </a:endParaRPr>
                    </a:p>
                    <a:p>
                      <a:pPr algn="l">
                        <a:spcAft>
                          <a:spcPts val="0"/>
                        </a:spcAft>
                      </a:pPr>
                      <a:r>
                        <a:rPr lang="zh-CN" sz="1200" dirty="0">
                          <a:latin typeface="+mn-ea"/>
                          <a:ea typeface="+mn-ea"/>
                        </a:rPr>
                        <a:t>自养型细菌</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i="1" dirty="0" err="1">
                          <a:latin typeface="+mn-ea"/>
                          <a:ea typeface="+mn-ea"/>
                        </a:rPr>
                        <a:t>Nitrobacter</a:t>
                      </a:r>
                      <a:endParaRPr lang="zh-CN" sz="1200" i="1" dirty="0">
                        <a:latin typeface="+mn-ea"/>
                        <a:ea typeface="+mn-ea"/>
                      </a:endParaRPr>
                    </a:p>
                    <a:p>
                      <a:pPr algn="l">
                        <a:spcAft>
                          <a:spcPts val="0"/>
                        </a:spcAft>
                      </a:pPr>
                      <a:r>
                        <a:rPr lang="zh-CN" sz="1200" dirty="0">
                          <a:latin typeface="+mn-ea"/>
                          <a:ea typeface="+mn-ea"/>
                        </a:rPr>
                        <a:t>自养型细菌</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兼性菌</a:t>
                      </a:r>
                    </a:p>
                    <a:p>
                      <a:pPr algn="l">
                        <a:spcAft>
                          <a:spcPts val="0"/>
                        </a:spcAft>
                      </a:pPr>
                      <a:r>
                        <a:rPr lang="zh-CN" sz="1200" dirty="0">
                          <a:latin typeface="+mn-ea"/>
                          <a:ea typeface="+mn-ea"/>
                        </a:rPr>
                        <a:t>异养型细菌</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03"/>
                  </a:ext>
                </a:extLst>
              </a:tr>
              <a:tr h="199534">
                <a:tc>
                  <a:txBody>
                    <a:bodyPr/>
                    <a:lstStyle/>
                    <a:p>
                      <a:pPr algn="ctr">
                        <a:spcAft>
                          <a:spcPts val="0"/>
                        </a:spcAft>
                      </a:pPr>
                      <a:r>
                        <a:rPr lang="zh-CN" sz="1200">
                          <a:latin typeface="+mn-ea"/>
                          <a:ea typeface="+mn-ea"/>
                        </a:rPr>
                        <a:t>能源</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a:latin typeface="+mn-ea"/>
                          <a:ea typeface="+mn-ea"/>
                        </a:rPr>
                        <a:t>有机物</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a:latin typeface="+mn-ea"/>
                          <a:ea typeface="+mn-ea"/>
                        </a:rPr>
                        <a:t>化学能</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化学能</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a:latin typeface="+mn-ea"/>
                          <a:ea typeface="+mn-ea"/>
                        </a:rPr>
                        <a:t>有机物</a:t>
                      </a:r>
                      <a:endParaRPr lang="zh-CN" sz="1200">
                        <a:latin typeface="+mn-ea"/>
                        <a:ea typeface="+mn-ea"/>
                        <a:cs typeface="Times New Roman"/>
                      </a:endParaRPr>
                    </a:p>
                  </a:txBody>
                  <a:tcPr marL="57329" marR="57329" marT="36000" marB="36000" anchor="ctr"/>
                </a:tc>
                <a:extLst>
                  <a:ext uri="{0D108BD9-81ED-4DB2-BD59-A6C34878D82A}">
                    <a16:rowId xmlns:a16="http://schemas.microsoft.com/office/drawing/2014/main" val="10004"/>
                  </a:ext>
                </a:extLst>
              </a:tr>
              <a:tr h="199534">
                <a:tc>
                  <a:txBody>
                    <a:bodyPr/>
                    <a:lstStyle/>
                    <a:p>
                      <a:pPr algn="ctr">
                        <a:spcAft>
                          <a:spcPts val="0"/>
                        </a:spcAft>
                      </a:pPr>
                      <a:r>
                        <a:rPr lang="zh-CN" sz="1200" dirty="0">
                          <a:latin typeface="+mn-ea"/>
                          <a:ea typeface="+mn-ea"/>
                        </a:rPr>
                        <a:t>氧 源（</a:t>
                      </a:r>
                      <a:r>
                        <a:rPr lang="en-US" sz="1200" dirty="0">
                          <a:latin typeface="+mn-ea"/>
                          <a:ea typeface="+mn-ea"/>
                        </a:rPr>
                        <a:t>H</a:t>
                      </a:r>
                      <a:r>
                        <a:rPr lang="zh-CN" sz="1200" dirty="0">
                          <a:latin typeface="+mn-ea"/>
                          <a:ea typeface="+mn-ea"/>
                        </a:rPr>
                        <a:t>受体）</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O</a:t>
                      </a:r>
                      <a:r>
                        <a:rPr lang="en-US" sz="1200" baseline="-25000" dirty="0">
                          <a:latin typeface="+mn-ea"/>
                          <a:ea typeface="+mn-ea"/>
                        </a:rPr>
                        <a:t>2</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O</a:t>
                      </a:r>
                      <a:r>
                        <a:rPr lang="en-US" sz="1200" baseline="-25000" dirty="0">
                          <a:latin typeface="+mn-ea"/>
                          <a:ea typeface="+mn-ea"/>
                        </a:rPr>
                        <a:t>2</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O</a:t>
                      </a:r>
                      <a:r>
                        <a:rPr lang="en-US" sz="1200" baseline="-25000" dirty="0">
                          <a:latin typeface="+mn-ea"/>
                          <a:ea typeface="+mn-ea"/>
                        </a:rPr>
                        <a:t>2</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NO</a:t>
                      </a:r>
                      <a:r>
                        <a:rPr lang="en-US" sz="1200" baseline="-25000" dirty="0">
                          <a:latin typeface="+mn-ea"/>
                          <a:ea typeface="+mn-ea"/>
                        </a:rPr>
                        <a:t>3</a:t>
                      </a:r>
                      <a:r>
                        <a:rPr lang="en-US" altLang="zh-CN" sz="1200" baseline="30000" dirty="0">
                          <a:latin typeface="+mn-ea"/>
                          <a:ea typeface="+mn-ea"/>
                        </a:rPr>
                        <a:t>-</a:t>
                      </a:r>
                      <a:r>
                        <a:rPr lang="zh-CN" altLang="en-US" sz="1200" baseline="0" dirty="0">
                          <a:latin typeface="+mn-ea"/>
                          <a:ea typeface="+mn-ea"/>
                        </a:rPr>
                        <a:t>、</a:t>
                      </a:r>
                      <a:r>
                        <a:rPr lang="en-US" sz="1200" baseline="-25000" dirty="0">
                          <a:latin typeface="+mn-ea"/>
                          <a:ea typeface="+mn-ea"/>
                        </a:rPr>
                        <a:t> </a:t>
                      </a:r>
                      <a:r>
                        <a:rPr lang="en-US" sz="1200" dirty="0">
                          <a:latin typeface="+mn-ea"/>
                          <a:ea typeface="+mn-ea"/>
                        </a:rPr>
                        <a:t>NO</a:t>
                      </a:r>
                      <a:r>
                        <a:rPr lang="en-US" sz="1200" baseline="-25000" dirty="0">
                          <a:latin typeface="+mn-ea"/>
                          <a:ea typeface="+mn-ea"/>
                        </a:rPr>
                        <a:t>2</a:t>
                      </a:r>
                      <a:r>
                        <a:rPr lang="en-US" sz="1200" baseline="30000" dirty="0">
                          <a:latin typeface="+mn-ea"/>
                          <a:ea typeface="+mn-ea"/>
                        </a:rPr>
                        <a:t>-</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05"/>
                  </a:ext>
                </a:extLst>
              </a:tr>
              <a:tr h="199534">
                <a:tc>
                  <a:txBody>
                    <a:bodyPr/>
                    <a:lstStyle/>
                    <a:p>
                      <a:pPr algn="ctr">
                        <a:spcAft>
                          <a:spcPts val="0"/>
                        </a:spcAft>
                      </a:pPr>
                      <a:r>
                        <a:rPr lang="zh-CN" sz="1200">
                          <a:latin typeface="+mn-ea"/>
                          <a:ea typeface="+mn-ea"/>
                        </a:rPr>
                        <a:t>溶解氧</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1-2 mg/L</a:t>
                      </a:r>
                      <a:r>
                        <a:rPr lang="zh-CN" sz="1200">
                          <a:latin typeface="+mn-ea"/>
                          <a:ea typeface="+mn-ea"/>
                        </a:rPr>
                        <a:t>以上</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2 mg/L</a:t>
                      </a:r>
                      <a:r>
                        <a:rPr lang="zh-CN" sz="1200" dirty="0">
                          <a:latin typeface="+mn-ea"/>
                          <a:ea typeface="+mn-ea"/>
                        </a:rPr>
                        <a:t>以上</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2 mg/L</a:t>
                      </a:r>
                      <a:r>
                        <a:rPr lang="zh-CN" sz="1200" dirty="0">
                          <a:latin typeface="+mn-ea"/>
                          <a:ea typeface="+mn-ea"/>
                        </a:rPr>
                        <a:t>以上</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0-0.5 mg/L</a:t>
                      </a:r>
                      <a:endParaRPr lang="zh-CN" sz="1200">
                        <a:latin typeface="+mn-ea"/>
                        <a:ea typeface="+mn-ea"/>
                        <a:cs typeface="Times New Roman"/>
                      </a:endParaRPr>
                    </a:p>
                  </a:txBody>
                  <a:tcPr marL="57329" marR="57329" marT="36000" marB="36000" anchor="ctr"/>
                </a:tc>
                <a:extLst>
                  <a:ext uri="{0D108BD9-81ED-4DB2-BD59-A6C34878D82A}">
                    <a16:rowId xmlns:a16="http://schemas.microsoft.com/office/drawing/2014/main" val="10006"/>
                  </a:ext>
                </a:extLst>
              </a:tr>
              <a:tr h="598601">
                <a:tc>
                  <a:txBody>
                    <a:bodyPr/>
                    <a:lstStyle/>
                    <a:p>
                      <a:pPr algn="ctr">
                        <a:spcAft>
                          <a:spcPts val="0"/>
                        </a:spcAft>
                      </a:pPr>
                      <a:r>
                        <a:rPr lang="zh-CN" sz="1200">
                          <a:latin typeface="+mn-ea"/>
                          <a:ea typeface="+mn-ea"/>
                        </a:rPr>
                        <a:t>碱度</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a:latin typeface="+mn-ea"/>
                          <a:ea typeface="+mn-ea"/>
                        </a:rPr>
                        <a:t>没有变化</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氧化</a:t>
                      </a:r>
                      <a:r>
                        <a:rPr lang="en-US" sz="1200" dirty="0">
                          <a:latin typeface="+mn-ea"/>
                          <a:ea typeface="+mn-ea"/>
                        </a:rPr>
                        <a:t>1 mg NH</a:t>
                      </a:r>
                      <a:r>
                        <a:rPr lang="en-US" sz="1200" baseline="-25000" dirty="0">
                          <a:latin typeface="+mn-ea"/>
                          <a:ea typeface="+mn-ea"/>
                        </a:rPr>
                        <a:t>4</a:t>
                      </a:r>
                      <a:r>
                        <a:rPr lang="en-US" sz="1200" baseline="30000" dirty="0">
                          <a:latin typeface="+mn-ea"/>
                          <a:ea typeface="+mn-ea"/>
                        </a:rPr>
                        <a:t>+</a:t>
                      </a:r>
                      <a:r>
                        <a:rPr lang="en-US" sz="1200" dirty="0">
                          <a:latin typeface="+mn-ea"/>
                          <a:ea typeface="+mn-ea"/>
                        </a:rPr>
                        <a:t>-N</a:t>
                      </a:r>
                      <a:r>
                        <a:rPr lang="zh-CN" sz="1200" dirty="0">
                          <a:latin typeface="+mn-ea"/>
                          <a:ea typeface="+mn-ea"/>
                        </a:rPr>
                        <a:t>需要</a:t>
                      </a:r>
                      <a:r>
                        <a:rPr lang="en-US" sz="1200" dirty="0">
                          <a:latin typeface="+mn-ea"/>
                          <a:ea typeface="+mn-ea"/>
                        </a:rPr>
                        <a:t>7.14 mg</a:t>
                      </a:r>
                      <a:r>
                        <a:rPr lang="zh-CN" sz="1200" dirty="0">
                          <a:latin typeface="+mn-ea"/>
                          <a:ea typeface="+mn-ea"/>
                        </a:rPr>
                        <a:t>的碱度</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没有变化</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还原</a:t>
                      </a:r>
                      <a:r>
                        <a:rPr lang="en-US" sz="1200" dirty="0">
                          <a:latin typeface="+mn-ea"/>
                          <a:ea typeface="+mn-ea"/>
                        </a:rPr>
                        <a:t>1 mg NO</a:t>
                      </a:r>
                      <a:r>
                        <a:rPr lang="en-US" sz="1200" baseline="-25000" dirty="0">
                          <a:latin typeface="+mn-ea"/>
                          <a:ea typeface="+mn-ea"/>
                        </a:rPr>
                        <a:t>3</a:t>
                      </a:r>
                      <a:r>
                        <a:rPr lang="en-US" sz="1200" baseline="30000" dirty="0">
                          <a:latin typeface="+mn-ea"/>
                          <a:ea typeface="+mn-ea"/>
                        </a:rPr>
                        <a:t>—</a:t>
                      </a:r>
                      <a:r>
                        <a:rPr lang="en-US" sz="1200" dirty="0">
                          <a:latin typeface="+mn-ea"/>
                          <a:ea typeface="+mn-ea"/>
                        </a:rPr>
                        <a:t>N</a:t>
                      </a:r>
                      <a:r>
                        <a:rPr lang="zh-CN" altLang="en-US" sz="1200" dirty="0">
                          <a:latin typeface="+mn-ea"/>
                          <a:ea typeface="+mn-ea"/>
                        </a:rPr>
                        <a:t>，</a:t>
                      </a:r>
                      <a:r>
                        <a:rPr lang="en-US" sz="1200" dirty="0">
                          <a:latin typeface="+mn-ea"/>
                          <a:ea typeface="+mn-ea"/>
                        </a:rPr>
                        <a:t>NO</a:t>
                      </a:r>
                      <a:r>
                        <a:rPr lang="en-US" sz="1200" baseline="-25000" dirty="0">
                          <a:latin typeface="+mn-ea"/>
                          <a:ea typeface="+mn-ea"/>
                        </a:rPr>
                        <a:t>2</a:t>
                      </a:r>
                      <a:r>
                        <a:rPr lang="en-US" sz="1200" baseline="30000" dirty="0">
                          <a:latin typeface="+mn-ea"/>
                          <a:ea typeface="+mn-ea"/>
                        </a:rPr>
                        <a:t>-</a:t>
                      </a:r>
                      <a:r>
                        <a:rPr lang="en-US" sz="1200" dirty="0">
                          <a:latin typeface="+mn-ea"/>
                          <a:ea typeface="+mn-ea"/>
                        </a:rPr>
                        <a:t>-N</a:t>
                      </a:r>
                      <a:r>
                        <a:rPr lang="zh-CN" sz="1200" dirty="0">
                          <a:latin typeface="+mn-ea"/>
                          <a:ea typeface="+mn-ea"/>
                        </a:rPr>
                        <a:t>生成</a:t>
                      </a:r>
                      <a:r>
                        <a:rPr lang="en-US" sz="1200" dirty="0">
                          <a:latin typeface="+mn-ea"/>
                          <a:ea typeface="+mn-ea"/>
                        </a:rPr>
                        <a:t>3.57g</a:t>
                      </a:r>
                      <a:r>
                        <a:rPr lang="zh-CN" sz="1200" dirty="0">
                          <a:latin typeface="+mn-ea"/>
                          <a:ea typeface="+mn-ea"/>
                        </a:rPr>
                        <a:t>碱度</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07"/>
                  </a:ext>
                </a:extLst>
              </a:tr>
              <a:tr h="997669">
                <a:tc>
                  <a:txBody>
                    <a:bodyPr/>
                    <a:lstStyle/>
                    <a:p>
                      <a:pPr algn="ctr">
                        <a:spcAft>
                          <a:spcPts val="0"/>
                        </a:spcAft>
                      </a:pPr>
                      <a:r>
                        <a:rPr lang="zh-CN" sz="1200">
                          <a:latin typeface="+mn-ea"/>
                          <a:ea typeface="+mn-ea"/>
                        </a:rPr>
                        <a:t>氧的消耗</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分解</a:t>
                      </a:r>
                      <a:r>
                        <a:rPr lang="en-US" sz="1200" dirty="0">
                          <a:latin typeface="+mn-ea"/>
                          <a:ea typeface="+mn-ea"/>
                        </a:rPr>
                        <a:t>1 mg</a:t>
                      </a:r>
                      <a:r>
                        <a:rPr lang="zh-CN" sz="1200" dirty="0">
                          <a:latin typeface="+mn-ea"/>
                          <a:ea typeface="+mn-ea"/>
                        </a:rPr>
                        <a:t>有机物</a:t>
                      </a:r>
                      <a:r>
                        <a:rPr lang="en-US" sz="1200" dirty="0">
                          <a:latin typeface="+mn-ea"/>
                          <a:ea typeface="+mn-ea"/>
                        </a:rPr>
                        <a:t>(BOD</a:t>
                      </a:r>
                      <a:r>
                        <a:rPr lang="en-US" sz="1200" baseline="-25000" dirty="0">
                          <a:latin typeface="+mn-ea"/>
                          <a:ea typeface="+mn-ea"/>
                        </a:rPr>
                        <a:t>5</a:t>
                      </a:r>
                      <a:r>
                        <a:rPr lang="en-US" sz="1200" dirty="0">
                          <a:latin typeface="+mn-ea"/>
                          <a:ea typeface="+mn-ea"/>
                        </a:rPr>
                        <a:t>)</a:t>
                      </a:r>
                      <a:r>
                        <a:rPr lang="zh-CN" sz="1200" dirty="0">
                          <a:latin typeface="+mn-ea"/>
                          <a:ea typeface="+mn-ea"/>
                        </a:rPr>
                        <a:t>需氧</a:t>
                      </a:r>
                      <a:r>
                        <a:rPr lang="en-US" sz="1200" dirty="0">
                          <a:latin typeface="+mn-ea"/>
                          <a:ea typeface="+mn-ea"/>
                        </a:rPr>
                        <a:t>2 mg</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a:latin typeface="+mn-ea"/>
                          <a:ea typeface="+mn-ea"/>
                        </a:rPr>
                        <a:t>氧化</a:t>
                      </a:r>
                      <a:r>
                        <a:rPr lang="en-US" sz="1200">
                          <a:latin typeface="+mn-ea"/>
                          <a:ea typeface="+mn-ea"/>
                        </a:rPr>
                        <a:t>1 mg NH</a:t>
                      </a:r>
                      <a:r>
                        <a:rPr lang="en-US" sz="1200" baseline="-25000">
                          <a:latin typeface="+mn-ea"/>
                          <a:ea typeface="+mn-ea"/>
                        </a:rPr>
                        <a:t>4</a:t>
                      </a:r>
                      <a:r>
                        <a:rPr lang="en-US" sz="1200" baseline="30000">
                          <a:latin typeface="+mn-ea"/>
                          <a:ea typeface="+mn-ea"/>
                        </a:rPr>
                        <a:t>+</a:t>
                      </a:r>
                      <a:r>
                        <a:rPr lang="en-US" sz="1200">
                          <a:latin typeface="+mn-ea"/>
                          <a:ea typeface="+mn-ea"/>
                        </a:rPr>
                        <a:t>-N</a:t>
                      </a:r>
                      <a:r>
                        <a:rPr lang="zh-CN" sz="1200">
                          <a:latin typeface="+mn-ea"/>
                          <a:ea typeface="+mn-ea"/>
                        </a:rPr>
                        <a:t>需氧</a:t>
                      </a:r>
                      <a:r>
                        <a:rPr lang="en-US" sz="1200">
                          <a:latin typeface="+mn-ea"/>
                          <a:ea typeface="+mn-ea"/>
                        </a:rPr>
                        <a:t>3.43 mg</a:t>
                      </a:r>
                      <a:endParaRPr lang="zh-CN" sz="120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氧化</a:t>
                      </a:r>
                      <a:r>
                        <a:rPr lang="en-US" sz="1200" dirty="0">
                          <a:latin typeface="+mn-ea"/>
                          <a:ea typeface="+mn-ea"/>
                        </a:rPr>
                        <a:t>1 mg NO</a:t>
                      </a:r>
                      <a:r>
                        <a:rPr lang="en-US" sz="1200" baseline="-25000" dirty="0">
                          <a:latin typeface="+mn-ea"/>
                          <a:ea typeface="+mn-ea"/>
                        </a:rPr>
                        <a:t>3</a:t>
                      </a:r>
                      <a:r>
                        <a:rPr lang="en-US" sz="1200" baseline="30000" dirty="0">
                          <a:latin typeface="+mn-ea"/>
                          <a:ea typeface="+mn-ea"/>
                        </a:rPr>
                        <a:t>-</a:t>
                      </a:r>
                      <a:r>
                        <a:rPr lang="en-US" sz="1200" dirty="0">
                          <a:latin typeface="+mn-ea"/>
                          <a:ea typeface="+mn-ea"/>
                        </a:rPr>
                        <a:t>-N</a:t>
                      </a:r>
                      <a:r>
                        <a:rPr lang="zh-CN" sz="1200" dirty="0">
                          <a:latin typeface="+mn-ea"/>
                          <a:ea typeface="+mn-ea"/>
                        </a:rPr>
                        <a:t>需氧</a:t>
                      </a:r>
                      <a:r>
                        <a:rPr lang="en-US" sz="1200" dirty="0">
                          <a:latin typeface="+mn-ea"/>
                          <a:ea typeface="+mn-ea"/>
                        </a:rPr>
                        <a:t>1.14 mg</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分解</a:t>
                      </a:r>
                      <a:r>
                        <a:rPr lang="en-US" sz="1200" dirty="0">
                          <a:latin typeface="+mn-ea"/>
                          <a:ea typeface="+mn-ea"/>
                        </a:rPr>
                        <a:t>1 mg</a:t>
                      </a:r>
                      <a:r>
                        <a:rPr lang="zh-CN" sz="1200" dirty="0">
                          <a:latin typeface="+mn-ea"/>
                          <a:ea typeface="+mn-ea"/>
                        </a:rPr>
                        <a:t>有机物</a:t>
                      </a:r>
                      <a:r>
                        <a:rPr lang="en-US" sz="1200" dirty="0">
                          <a:latin typeface="+mn-ea"/>
                          <a:ea typeface="+mn-ea"/>
                        </a:rPr>
                        <a:t>(COD)</a:t>
                      </a:r>
                      <a:r>
                        <a:rPr lang="zh-CN" sz="1200" dirty="0">
                          <a:latin typeface="+mn-ea"/>
                          <a:ea typeface="+mn-ea"/>
                        </a:rPr>
                        <a:t>需要</a:t>
                      </a:r>
                      <a:r>
                        <a:rPr lang="en-US" sz="1200" dirty="0">
                          <a:latin typeface="+mn-ea"/>
                          <a:ea typeface="+mn-ea"/>
                        </a:rPr>
                        <a:t>NO</a:t>
                      </a:r>
                      <a:r>
                        <a:rPr lang="en-US" sz="1200" baseline="-25000" dirty="0">
                          <a:latin typeface="+mn-ea"/>
                          <a:ea typeface="+mn-ea"/>
                        </a:rPr>
                        <a:t>2</a:t>
                      </a:r>
                      <a:r>
                        <a:rPr lang="en-US" sz="1200" baseline="30000" dirty="0">
                          <a:latin typeface="+mn-ea"/>
                          <a:ea typeface="+mn-ea"/>
                        </a:rPr>
                        <a:t>-</a:t>
                      </a:r>
                      <a:r>
                        <a:rPr lang="en-US" sz="1200" dirty="0">
                          <a:latin typeface="+mn-ea"/>
                          <a:ea typeface="+mn-ea"/>
                        </a:rPr>
                        <a:t>-N 0.58 mg, NO</a:t>
                      </a:r>
                      <a:r>
                        <a:rPr lang="en-US" sz="1200" baseline="-25000" dirty="0">
                          <a:latin typeface="+mn-ea"/>
                          <a:ea typeface="+mn-ea"/>
                        </a:rPr>
                        <a:t>3</a:t>
                      </a:r>
                      <a:r>
                        <a:rPr lang="en-US" sz="1200" baseline="30000" dirty="0">
                          <a:latin typeface="+mn-ea"/>
                          <a:ea typeface="+mn-ea"/>
                        </a:rPr>
                        <a:t>-</a:t>
                      </a:r>
                      <a:r>
                        <a:rPr lang="en-US" sz="1200" dirty="0">
                          <a:latin typeface="+mn-ea"/>
                          <a:ea typeface="+mn-ea"/>
                        </a:rPr>
                        <a:t>-N 0.35 mg</a:t>
                      </a:r>
                      <a:r>
                        <a:rPr lang="zh-CN" altLang="en-US" sz="1200" dirty="0">
                          <a:latin typeface="+mn-ea"/>
                          <a:ea typeface="+mn-ea"/>
                        </a:rPr>
                        <a:t>，</a:t>
                      </a:r>
                      <a:r>
                        <a:rPr lang="zh-CN" sz="1200" dirty="0">
                          <a:latin typeface="+mn-ea"/>
                          <a:ea typeface="+mn-ea"/>
                        </a:rPr>
                        <a:t>以提供化合态的氧</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08"/>
                  </a:ext>
                </a:extLst>
              </a:tr>
              <a:tr h="199534">
                <a:tc>
                  <a:txBody>
                    <a:bodyPr/>
                    <a:lstStyle/>
                    <a:p>
                      <a:pPr algn="ctr">
                        <a:spcAft>
                          <a:spcPts val="0"/>
                        </a:spcAft>
                      </a:pPr>
                      <a:r>
                        <a:rPr lang="zh-CN" sz="1200">
                          <a:latin typeface="+mn-ea"/>
                          <a:ea typeface="+mn-ea"/>
                        </a:rPr>
                        <a:t>最适</a:t>
                      </a:r>
                      <a:r>
                        <a:rPr lang="en-US" sz="1200">
                          <a:latin typeface="+mn-ea"/>
                          <a:ea typeface="+mn-ea"/>
                        </a:rPr>
                        <a:t>pH</a:t>
                      </a:r>
                      <a:r>
                        <a:rPr lang="zh-CN" sz="1200">
                          <a:latin typeface="+mn-ea"/>
                          <a:ea typeface="+mn-ea"/>
                        </a:rPr>
                        <a:t>值</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6~8</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7~8.5</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6~7.5</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6~8</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09"/>
                  </a:ext>
                </a:extLst>
              </a:tr>
              <a:tr h="399067">
                <a:tc>
                  <a:txBody>
                    <a:bodyPr/>
                    <a:lstStyle/>
                    <a:p>
                      <a:pPr algn="ctr">
                        <a:spcAft>
                          <a:spcPts val="0"/>
                        </a:spcAft>
                      </a:pPr>
                      <a:r>
                        <a:rPr lang="zh-CN" sz="1200">
                          <a:latin typeface="+mn-ea"/>
                          <a:ea typeface="+mn-ea"/>
                        </a:rPr>
                        <a:t>最适水温</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15~25℃</a:t>
                      </a:r>
                      <a:endParaRPr lang="zh-CN" sz="1200">
                        <a:latin typeface="+mn-ea"/>
                        <a:ea typeface="+mn-ea"/>
                      </a:endParaRPr>
                    </a:p>
                    <a:p>
                      <a:pPr algn="l">
                        <a:spcAft>
                          <a:spcPts val="0"/>
                        </a:spcAft>
                      </a:pPr>
                      <a:r>
                        <a:rPr lang="en-US" sz="1200">
                          <a:latin typeface="+mn-ea"/>
                          <a:ea typeface="+mn-ea"/>
                        </a:rPr>
                        <a:t>θ=1.0-1.04</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30 ℃</a:t>
                      </a:r>
                      <a:endParaRPr lang="zh-CN" sz="1200">
                        <a:latin typeface="+mn-ea"/>
                        <a:ea typeface="+mn-ea"/>
                      </a:endParaRPr>
                    </a:p>
                    <a:p>
                      <a:pPr algn="l">
                        <a:spcAft>
                          <a:spcPts val="0"/>
                        </a:spcAft>
                      </a:pPr>
                      <a:r>
                        <a:rPr lang="en-US" sz="1200">
                          <a:latin typeface="+mn-ea"/>
                          <a:ea typeface="+mn-ea"/>
                        </a:rPr>
                        <a:t>θ=1.1</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30 ℃</a:t>
                      </a:r>
                      <a:endParaRPr lang="zh-CN" sz="1200" dirty="0">
                        <a:latin typeface="+mn-ea"/>
                        <a:ea typeface="+mn-ea"/>
                      </a:endParaRPr>
                    </a:p>
                    <a:p>
                      <a:pPr algn="l">
                        <a:spcAft>
                          <a:spcPts val="0"/>
                        </a:spcAft>
                      </a:pPr>
                      <a:r>
                        <a:rPr lang="en-US" sz="1200" dirty="0">
                          <a:latin typeface="+mn-ea"/>
                          <a:ea typeface="+mn-ea"/>
                        </a:rPr>
                        <a:t>θ=1.1</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34~37 ℃</a:t>
                      </a:r>
                      <a:endParaRPr lang="zh-CN" sz="1200" dirty="0">
                        <a:latin typeface="+mn-ea"/>
                        <a:ea typeface="+mn-ea"/>
                      </a:endParaRPr>
                    </a:p>
                    <a:p>
                      <a:pPr algn="l">
                        <a:spcAft>
                          <a:spcPts val="0"/>
                        </a:spcAft>
                      </a:pPr>
                      <a:r>
                        <a:rPr lang="en-US" sz="1200" dirty="0">
                          <a:latin typeface="+mn-ea"/>
                          <a:ea typeface="+mn-ea"/>
                        </a:rPr>
                        <a:t>θ=1.06-1.15</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10"/>
                  </a:ext>
                </a:extLst>
              </a:tr>
              <a:tr h="399067">
                <a:tc>
                  <a:txBody>
                    <a:bodyPr/>
                    <a:lstStyle/>
                    <a:p>
                      <a:pPr algn="ctr">
                        <a:spcAft>
                          <a:spcPts val="0"/>
                        </a:spcAft>
                      </a:pPr>
                      <a:r>
                        <a:rPr lang="zh-CN" sz="1200" dirty="0">
                          <a:latin typeface="+mn-ea"/>
                          <a:ea typeface="+mn-ea"/>
                        </a:rPr>
                        <a:t>增殖速度（</a:t>
                      </a:r>
                      <a:r>
                        <a:rPr lang="en-US" sz="1200" dirty="0">
                          <a:latin typeface="+mn-ea"/>
                          <a:ea typeface="+mn-ea"/>
                        </a:rPr>
                        <a:t>d</a:t>
                      </a:r>
                      <a:r>
                        <a:rPr lang="en-US" sz="1200" baseline="30000" dirty="0">
                          <a:latin typeface="+mn-ea"/>
                          <a:ea typeface="+mn-ea"/>
                        </a:rPr>
                        <a:t>-</a:t>
                      </a:r>
                      <a:r>
                        <a:rPr lang="en-US" altLang="zh-CN" sz="1200" baseline="30000" dirty="0">
                          <a:latin typeface="+mn-ea"/>
                          <a:ea typeface="+mn-ea"/>
                        </a:rPr>
                        <a:t>1</a:t>
                      </a:r>
                      <a:r>
                        <a:rPr lang="zh-CN" altLang="en-US" sz="1200" baseline="0" dirty="0">
                          <a:latin typeface="+mn-ea"/>
                          <a:ea typeface="+mn-ea"/>
                        </a:rPr>
                        <a:t>）</a:t>
                      </a:r>
                      <a:endParaRPr lang="zh-CN" sz="1200" baseline="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1.2~3.5</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0.21~1.08</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0.28~1.44</a:t>
                      </a:r>
                      <a:endParaRPr lang="zh-CN" sz="1200" dirty="0">
                        <a:latin typeface="+mn-ea"/>
                        <a:ea typeface="+mn-ea"/>
                        <a:cs typeface="Times New Roman"/>
                      </a:endParaRPr>
                    </a:p>
                  </a:txBody>
                  <a:tcPr marL="57329" marR="57329" marT="36000" marB="36000" anchor="ctr"/>
                </a:tc>
                <a:tc>
                  <a:txBody>
                    <a:bodyPr/>
                    <a:lstStyle/>
                    <a:p>
                      <a:pPr algn="l">
                        <a:spcAft>
                          <a:spcPts val="0"/>
                        </a:spcAft>
                      </a:pPr>
                      <a:r>
                        <a:rPr lang="zh-CN" sz="1200" dirty="0">
                          <a:latin typeface="+mn-ea"/>
                          <a:ea typeface="+mn-ea"/>
                        </a:rPr>
                        <a:t>好氧分解的</a:t>
                      </a:r>
                      <a:r>
                        <a:rPr lang="en-US" sz="1200" dirty="0">
                          <a:latin typeface="+mn-ea"/>
                          <a:ea typeface="+mn-ea"/>
                        </a:rPr>
                        <a:t>1/2 ~1/2.5</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11"/>
                  </a:ext>
                </a:extLst>
              </a:tr>
              <a:tr h="598601">
                <a:tc>
                  <a:txBody>
                    <a:bodyPr/>
                    <a:lstStyle/>
                    <a:p>
                      <a:pPr algn="ctr">
                        <a:spcAft>
                          <a:spcPts val="0"/>
                        </a:spcAft>
                      </a:pPr>
                      <a:r>
                        <a:rPr lang="zh-CN" sz="1200">
                          <a:latin typeface="+mn-ea"/>
                          <a:ea typeface="+mn-ea"/>
                        </a:rPr>
                        <a:t>分解速度</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70~870 mg</a:t>
                      </a:r>
                      <a:r>
                        <a:rPr lang="en-US" sz="1200" baseline="0" dirty="0">
                          <a:latin typeface="+mn-ea"/>
                          <a:ea typeface="+mn-ea"/>
                        </a:rPr>
                        <a:t> </a:t>
                      </a:r>
                      <a:r>
                        <a:rPr lang="en-US" sz="1200" dirty="0">
                          <a:latin typeface="+mn-ea"/>
                          <a:ea typeface="+mn-ea"/>
                        </a:rPr>
                        <a:t>BOD/(</a:t>
                      </a:r>
                      <a:r>
                        <a:rPr lang="en-US" sz="1200" dirty="0" err="1">
                          <a:latin typeface="+mn-ea"/>
                          <a:ea typeface="+mn-ea"/>
                        </a:rPr>
                        <a:t>gMLSS·h</a:t>
                      </a:r>
                      <a:r>
                        <a:rPr lang="en-US" sz="1200" dirty="0">
                          <a:latin typeface="+mn-ea"/>
                          <a:ea typeface="+mn-ea"/>
                        </a:rPr>
                        <a:t>)</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7 mg NH</a:t>
                      </a:r>
                      <a:r>
                        <a:rPr lang="en-US" sz="1200" baseline="-25000" dirty="0">
                          <a:latin typeface="+mn-ea"/>
                          <a:ea typeface="+mn-ea"/>
                        </a:rPr>
                        <a:t>4</a:t>
                      </a:r>
                      <a:r>
                        <a:rPr lang="en-US" sz="1200" baseline="30000" dirty="0">
                          <a:latin typeface="+mn-ea"/>
                          <a:ea typeface="+mn-ea"/>
                        </a:rPr>
                        <a:t>+</a:t>
                      </a:r>
                      <a:r>
                        <a:rPr lang="en-US" sz="1200" dirty="0">
                          <a:latin typeface="+mn-ea"/>
                          <a:ea typeface="+mn-ea"/>
                        </a:rPr>
                        <a:t>-N/(</a:t>
                      </a:r>
                      <a:r>
                        <a:rPr lang="en-US" sz="1200" dirty="0" err="1">
                          <a:latin typeface="+mn-ea"/>
                          <a:ea typeface="+mn-ea"/>
                        </a:rPr>
                        <a:t>gMLSS·h</a:t>
                      </a:r>
                      <a:r>
                        <a:rPr lang="en-US" sz="1200" dirty="0">
                          <a:latin typeface="+mn-ea"/>
                          <a:ea typeface="+mn-ea"/>
                        </a:rPr>
                        <a:t>)</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a:latin typeface="+mn-ea"/>
                          <a:ea typeface="+mn-ea"/>
                        </a:rPr>
                        <a:t>0.02</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2~8 mg NO</a:t>
                      </a:r>
                      <a:r>
                        <a:rPr lang="en-US" sz="1200" baseline="-25000" dirty="0">
                          <a:latin typeface="+mn-ea"/>
                          <a:ea typeface="+mn-ea"/>
                        </a:rPr>
                        <a:t>3</a:t>
                      </a:r>
                      <a:r>
                        <a:rPr lang="en-US" sz="1200" baseline="30000" dirty="0">
                          <a:latin typeface="+mn-ea"/>
                          <a:ea typeface="+mn-ea"/>
                        </a:rPr>
                        <a:t>-</a:t>
                      </a:r>
                      <a:r>
                        <a:rPr lang="en-US" sz="1200" dirty="0">
                          <a:latin typeface="+mn-ea"/>
                          <a:ea typeface="+mn-ea"/>
                        </a:rPr>
                        <a:t>-N/(</a:t>
                      </a:r>
                      <a:r>
                        <a:rPr lang="en-US" sz="1200" dirty="0" err="1">
                          <a:latin typeface="+mn-ea"/>
                          <a:ea typeface="+mn-ea"/>
                        </a:rPr>
                        <a:t>gMLSS·h</a:t>
                      </a:r>
                      <a:r>
                        <a:rPr lang="en-US" sz="1200" dirty="0">
                          <a:latin typeface="+mn-ea"/>
                          <a:ea typeface="+mn-ea"/>
                        </a:rPr>
                        <a:t>)</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12"/>
                  </a:ext>
                </a:extLst>
              </a:tr>
              <a:tr h="798135">
                <a:tc>
                  <a:txBody>
                    <a:bodyPr/>
                    <a:lstStyle/>
                    <a:p>
                      <a:pPr algn="ctr">
                        <a:spcAft>
                          <a:spcPts val="0"/>
                        </a:spcAft>
                      </a:pPr>
                      <a:r>
                        <a:rPr lang="zh-CN" sz="1200">
                          <a:latin typeface="+mn-ea"/>
                          <a:ea typeface="+mn-ea"/>
                        </a:rPr>
                        <a:t>产率</a:t>
                      </a:r>
                      <a:endParaRPr lang="zh-CN" sz="120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16%CH</a:t>
                      </a:r>
                      <a:r>
                        <a:rPr lang="en-US" sz="1200" baseline="-25000" dirty="0">
                          <a:latin typeface="+mn-ea"/>
                          <a:ea typeface="+mn-ea"/>
                        </a:rPr>
                        <a:t>3</a:t>
                      </a:r>
                      <a:r>
                        <a:rPr lang="en-US" sz="1200" dirty="0">
                          <a:latin typeface="+mn-ea"/>
                          <a:ea typeface="+mn-ea"/>
                        </a:rPr>
                        <a:t>OH/gC</a:t>
                      </a:r>
                      <a:r>
                        <a:rPr lang="en-US" sz="1200" baseline="-25000" dirty="0">
                          <a:latin typeface="+mn-ea"/>
                          <a:ea typeface="+mn-ea"/>
                        </a:rPr>
                        <a:t>5</a:t>
                      </a:r>
                      <a:r>
                        <a:rPr lang="en-US" sz="1200" dirty="0">
                          <a:latin typeface="+mn-ea"/>
                          <a:ea typeface="+mn-ea"/>
                        </a:rPr>
                        <a:t>H</a:t>
                      </a:r>
                      <a:r>
                        <a:rPr lang="en-US" sz="1200" baseline="-25000" dirty="0">
                          <a:latin typeface="+mn-ea"/>
                          <a:ea typeface="+mn-ea"/>
                        </a:rPr>
                        <a:t>7</a:t>
                      </a:r>
                      <a:r>
                        <a:rPr lang="en-US" sz="1200" dirty="0">
                          <a:latin typeface="+mn-ea"/>
                          <a:ea typeface="+mn-ea"/>
                        </a:rPr>
                        <a:t>O</a:t>
                      </a:r>
                      <a:r>
                        <a:rPr lang="en-US" sz="1200" baseline="-25000" dirty="0">
                          <a:latin typeface="+mn-ea"/>
                          <a:ea typeface="+mn-ea"/>
                        </a:rPr>
                        <a:t>2</a:t>
                      </a:r>
                      <a:r>
                        <a:rPr lang="en-US" sz="1200" dirty="0">
                          <a:latin typeface="+mn-ea"/>
                          <a:ea typeface="+mn-ea"/>
                        </a:rPr>
                        <a:t>N</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0.04~0.13 mg VSS/mg NH</a:t>
                      </a:r>
                      <a:r>
                        <a:rPr lang="en-US" sz="1200" baseline="-25000" dirty="0">
                          <a:latin typeface="+mn-ea"/>
                          <a:ea typeface="+mn-ea"/>
                        </a:rPr>
                        <a:t>4</a:t>
                      </a:r>
                      <a:r>
                        <a:rPr lang="en-US" sz="1200" baseline="30000" dirty="0">
                          <a:latin typeface="+mn-ea"/>
                          <a:ea typeface="+mn-ea"/>
                        </a:rPr>
                        <a:t>+</a:t>
                      </a:r>
                      <a:r>
                        <a:rPr lang="en-US" sz="1200" dirty="0">
                          <a:latin typeface="+mn-ea"/>
                          <a:ea typeface="+mn-ea"/>
                        </a:rPr>
                        <a:t>-N</a:t>
                      </a:r>
                      <a:r>
                        <a:rPr lang="zh-CN" altLang="en-US" sz="1200" dirty="0">
                          <a:latin typeface="+mn-ea"/>
                          <a:ea typeface="+mn-ea"/>
                        </a:rPr>
                        <a:t>，</a:t>
                      </a:r>
                      <a:r>
                        <a:rPr lang="zh-CN" sz="1200" dirty="0">
                          <a:latin typeface="+mn-ea"/>
                          <a:ea typeface="+mn-ea"/>
                        </a:rPr>
                        <a:t>能量转换率为</a:t>
                      </a:r>
                      <a:r>
                        <a:rPr lang="en-US" sz="1200" dirty="0">
                          <a:latin typeface="+mn-ea"/>
                          <a:ea typeface="+mn-ea"/>
                        </a:rPr>
                        <a:t>5%-35%</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0.02~0.07 mg/mg NO</a:t>
                      </a:r>
                      <a:r>
                        <a:rPr lang="en-US" sz="1200" baseline="-25000" dirty="0">
                          <a:latin typeface="+mn-ea"/>
                          <a:ea typeface="+mn-ea"/>
                        </a:rPr>
                        <a:t>2</a:t>
                      </a:r>
                      <a:r>
                        <a:rPr lang="en-US" sz="1200" baseline="30000" dirty="0">
                          <a:latin typeface="+mn-ea"/>
                          <a:ea typeface="+mn-ea"/>
                        </a:rPr>
                        <a:t>—</a:t>
                      </a:r>
                      <a:r>
                        <a:rPr lang="en-US" sz="1200" dirty="0">
                          <a:latin typeface="+mn-ea"/>
                          <a:ea typeface="+mn-ea"/>
                        </a:rPr>
                        <a:t>N</a:t>
                      </a:r>
                      <a:r>
                        <a:rPr lang="zh-CN" altLang="en-US" sz="1200" dirty="0">
                          <a:latin typeface="+mn-ea"/>
                          <a:ea typeface="+mn-ea"/>
                        </a:rPr>
                        <a:t>，</a:t>
                      </a:r>
                      <a:r>
                        <a:rPr lang="zh-CN" sz="1200" dirty="0">
                          <a:latin typeface="+mn-ea"/>
                          <a:ea typeface="+mn-ea"/>
                        </a:rPr>
                        <a:t>能量转换率为</a:t>
                      </a:r>
                      <a:r>
                        <a:rPr lang="en-US" sz="1200" dirty="0">
                          <a:latin typeface="+mn-ea"/>
                          <a:ea typeface="+mn-ea"/>
                        </a:rPr>
                        <a:t>10%~30%</a:t>
                      </a:r>
                      <a:endParaRPr lang="zh-CN" sz="1200" dirty="0">
                        <a:latin typeface="+mn-ea"/>
                        <a:ea typeface="+mn-ea"/>
                        <a:cs typeface="Times New Roman"/>
                      </a:endParaRPr>
                    </a:p>
                  </a:txBody>
                  <a:tcPr marL="57329" marR="57329" marT="36000" marB="36000" anchor="ctr"/>
                </a:tc>
                <a:tc>
                  <a:txBody>
                    <a:bodyPr/>
                    <a:lstStyle/>
                    <a:p>
                      <a:pPr algn="l">
                        <a:spcAft>
                          <a:spcPts val="0"/>
                        </a:spcAft>
                      </a:pPr>
                      <a:r>
                        <a:rPr lang="en-US" sz="1200" dirty="0">
                          <a:latin typeface="+mn-ea"/>
                          <a:ea typeface="+mn-ea"/>
                        </a:rPr>
                        <a:t>16%CH</a:t>
                      </a:r>
                      <a:r>
                        <a:rPr lang="en-US" sz="1200" baseline="-25000" dirty="0">
                          <a:latin typeface="+mn-ea"/>
                          <a:ea typeface="+mn-ea"/>
                        </a:rPr>
                        <a:t>3</a:t>
                      </a:r>
                      <a:r>
                        <a:rPr lang="en-US" sz="1200" dirty="0">
                          <a:latin typeface="+mn-ea"/>
                          <a:ea typeface="+mn-ea"/>
                        </a:rPr>
                        <a:t>OH/gC</a:t>
                      </a:r>
                      <a:r>
                        <a:rPr lang="en-US" sz="1200" baseline="-25000" dirty="0">
                          <a:latin typeface="+mn-ea"/>
                          <a:ea typeface="+mn-ea"/>
                        </a:rPr>
                        <a:t>5</a:t>
                      </a:r>
                      <a:r>
                        <a:rPr lang="en-US" sz="1200" dirty="0">
                          <a:latin typeface="+mn-ea"/>
                          <a:ea typeface="+mn-ea"/>
                        </a:rPr>
                        <a:t>H</a:t>
                      </a:r>
                      <a:r>
                        <a:rPr lang="en-US" sz="1200" baseline="-25000" dirty="0">
                          <a:latin typeface="+mn-ea"/>
                          <a:ea typeface="+mn-ea"/>
                        </a:rPr>
                        <a:t>7</a:t>
                      </a:r>
                      <a:r>
                        <a:rPr lang="en-US" sz="1200" dirty="0">
                          <a:latin typeface="+mn-ea"/>
                          <a:ea typeface="+mn-ea"/>
                        </a:rPr>
                        <a:t>O</a:t>
                      </a:r>
                      <a:r>
                        <a:rPr lang="en-US" sz="1200" baseline="-25000" dirty="0">
                          <a:latin typeface="+mn-ea"/>
                          <a:ea typeface="+mn-ea"/>
                        </a:rPr>
                        <a:t>2</a:t>
                      </a:r>
                      <a:r>
                        <a:rPr lang="en-US" sz="1200" dirty="0">
                          <a:latin typeface="+mn-ea"/>
                          <a:ea typeface="+mn-ea"/>
                        </a:rPr>
                        <a:t>N</a:t>
                      </a:r>
                      <a:r>
                        <a:rPr lang="en-US" sz="1200" baseline="-25000" dirty="0">
                          <a:latin typeface="+mn-ea"/>
                          <a:ea typeface="+mn-ea"/>
                        </a:rPr>
                        <a:t>8</a:t>
                      </a:r>
                      <a:endParaRPr lang="zh-CN" sz="1200" dirty="0">
                        <a:latin typeface="+mn-ea"/>
                        <a:ea typeface="+mn-ea"/>
                        <a:cs typeface="Times New Roman"/>
                      </a:endParaRPr>
                    </a:p>
                  </a:txBody>
                  <a:tcPr marL="57329" marR="57329" marT="36000" marB="36000" anchor="ctr"/>
                </a:tc>
                <a:extLst>
                  <a:ext uri="{0D108BD9-81ED-4DB2-BD59-A6C34878D82A}">
                    <a16:rowId xmlns:a16="http://schemas.microsoft.com/office/drawing/2014/main" val="10013"/>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Rot="1" noChangeArrowheads="1"/>
          </p:cNvSpPr>
          <p:nvPr>
            <p:ph type="title"/>
          </p:nvPr>
        </p:nvSpPr>
        <p:spPr/>
        <p:txBody>
          <a:bodyPr/>
          <a:lstStyle/>
          <a:p>
            <a:pPr eaLnBrk="1" hangingPunct="1">
              <a:defRPr/>
            </a:pPr>
            <a:r>
              <a:rPr lang="en-US" altLang="zh-CN" dirty="0"/>
              <a:t>8.6.4 </a:t>
            </a:r>
            <a:r>
              <a:rPr lang="zh-CN" altLang="en-US" dirty="0"/>
              <a:t>生物脱氮工艺</a:t>
            </a:r>
          </a:p>
        </p:txBody>
      </p:sp>
      <p:sp>
        <p:nvSpPr>
          <p:cNvPr id="349187" name="Rectangle 3"/>
          <p:cNvSpPr>
            <a:spLocks noGrp="1" noRot="1" noChangeArrowheads="1"/>
          </p:cNvSpPr>
          <p:nvPr>
            <p:ph idx="1"/>
          </p:nvPr>
        </p:nvSpPr>
        <p:spPr>
          <a:xfrm>
            <a:off x="457200" y="1340768"/>
            <a:ext cx="8229600" cy="4525963"/>
          </a:xfrm>
        </p:spPr>
        <p:txBody>
          <a:bodyPr/>
          <a:lstStyle/>
          <a:p>
            <a:pPr eaLnBrk="1" hangingPunct="1">
              <a:defRPr/>
            </a:pPr>
            <a:r>
              <a:rPr lang="zh-CN" altLang="en-US" dirty="0"/>
              <a:t>活性污泥法脱氮传统工艺</a:t>
            </a:r>
          </a:p>
        </p:txBody>
      </p:sp>
      <p:grpSp>
        <p:nvGrpSpPr>
          <p:cNvPr id="2" name="组合 4"/>
          <p:cNvGrpSpPr/>
          <p:nvPr/>
        </p:nvGrpSpPr>
        <p:grpSpPr>
          <a:xfrm>
            <a:off x="323529" y="1983757"/>
            <a:ext cx="8568952" cy="4469579"/>
            <a:chOff x="323529" y="655675"/>
            <a:chExt cx="8568952" cy="4469579"/>
          </a:xfrm>
        </p:grpSpPr>
        <p:sp>
          <p:nvSpPr>
            <p:cNvPr id="6" name="TextBox 5"/>
            <p:cNvSpPr txBox="1"/>
            <p:nvPr/>
          </p:nvSpPr>
          <p:spPr>
            <a:xfrm>
              <a:off x="1403648" y="4725144"/>
              <a:ext cx="5827236" cy="400110"/>
            </a:xfrm>
            <a:prstGeom prst="rect">
              <a:avLst/>
            </a:prstGeom>
            <a:noFill/>
          </p:spPr>
          <p:txBody>
            <a:bodyPr wrap="none" rtlCol="0">
              <a:spAutoFit/>
            </a:bodyPr>
            <a:lstStyle/>
            <a:p>
              <a:r>
                <a:rPr lang="zh-CN" altLang="en-US" sz="2000" dirty="0">
                  <a:solidFill>
                    <a:srgbClr val="FFC000"/>
                  </a:solidFill>
                  <a:latin typeface="+mn-ea"/>
                  <a:ea typeface="+mn-ea"/>
                  <a:cs typeface="Times New Roman" pitchFamily="18" charset="0"/>
                </a:rPr>
                <a:t>传统活性污泥法脱氮工艺（三级活性污泥法流程）</a:t>
              </a:r>
              <a:endParaRPr lang="en-US" sz="2000" dirty="0">
                <a:solidFill>
                  <a:srgbClr val="FFC000"/>
                </a:solidFill>
                <a:latin typeface="+mn-ea"/>
                <a:ea typeface="+mn-ea"/>
                <a:cs typeface="Times New Roman" pitchFamily="18" charset="0"/>
              </a:endParaRPr>
            </a:p>
          </p:txBody>
        </p:sp>
        <p:grpSp>
          <p:nvGrpSpPr>
            <p:cNvPr id="3" name="组合 216"/>
            <p:cNvGrpSpPr/>
            <p:nvPr/>
          </p:nvGrpSpPr>
          <p:grpSpPr>
            <a:xfrm>
              <a:off x="323529" y="655675"/>
              <a:ext cx="8568952" cy="3740849"/>
              <a:chOff x="323528" y="655675"/>
              <a:chExt cx="8629347" cy="3740849"/>
            </a:xfrm>
          </p:grpSpPr>
          <p:grpSp>
            <p:nvGrpSpPr>
              <p:cNvPr id="4" name="组合 214"/>
              <p:cNvGrpSpPr/>
              <p:nvPr/>
            </p:nvGrpSpPr>
            <p:grpSpPr>
              <a:xfrm>
                <a:off x="323528" y="672757"/>
                <a:ext cx="8629347" cy="3723767"/>
                <a:chOff x="323528" y="672757"/>
                <a:chExt cx="8629347" cy="3723767"/>
              </a:xfrm>
            </p:grpSpPr>
            <p:grpSp>
              <p:nvGrpSpPr>
                <p:cNvPr id="5" name="组合 154"/>
                <p:cNvGrpSpPr/>
                <p:nvPr/>
              </p:nvGrpSpPr>
              <p:grpSpPr>
                <a:xfrm>
                  <a:off x="1143001" y="1371600"/>
                  <a:ext cx="7543800" cy="1600199"/>
                  <a:chOff x="1143000" y="1371600"/>
                  <a:chExt cx="10257973" cy="1600199"/>
                </a:xfrm>
              </p:grpSpPr>
              <p:sp>
                <p:nvSpPr>
                  <p:cNvPr id="52" name="矩形 4"/>
                  <p:cNvSpPr/>
                  <p:nvPr/>
                </p:nvSpPr>
                <p:spPr>
                  <a:xfrm>
                    <a:off x="1143000" y="1752600"/>
                    <a:ext cx="1295400"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53" name="TextBox 52"/>
                  <p:cNvSpPr txBox="1"/>
                  <p:nvPr/>
                </p:nvSpPr>
                <p:spPr>
                  <a:xfrm>
                    <a:off x="1197395" y="1828800"/>
                    <a:ext cx="1109926"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曝气池</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去除</a:t>
                    </a:r>
                    <a:r>
                      <a:rPr lang="en-US" altLang="zh-CN" sz="1200" dirty="0">
                        <a:latin typeface="Times New Roman" pitchFamily="18" charset="0"/>
                        <a:cs typeface="Times New Roman" pitchFamily="18" charset="0"/>
                      </a:rPr>
                      <a:t>BOD</a:t>
                    </a:r>
                    <a:endParaRPr lang="en-US" sz="1200" dirty="0">
                      <a:latin typeface="Times New Roman" pitchFamily="18" charset="0"/>
                      <a:cs typeface="Times New Roman" pitchFamily="18" charset="0"/>
                    </a:endParaRPr>
                  </a:p>
                </p:txBody>
              </p:sp>
              <p:cxnSp>
                <p:nvCxnSpPr>
                  <p:cNvPr id="54" name="直接箭头连接符 53"/>
                  <p:cNvCxnSpPr/>
                  <p:nvPr/>
                </p:nvCxnSpPr>
                <p:spPr>
                  <a:xfrm>
                    <a:off x="2438400" y="1981200"/>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7" name="组合 128"/>
                  <p:cNvGrpSpPr/>
                  <p:nvPr/>
                </p:nvGrpSpPr>
                <p:grpSpPr>
                  <a:xfrm>
                    <a:off x="3124200" y="1428064"/>
                    <a:ext cx="762000" cy="1543735"/>
                    <a:chOff x="3124200" y="1428064"/>
                    <a:chExt cx="762000" cy="1543735"/>
                  </a:xfrm>
                </p:grpSpPr>
                <p:grpSp>
                  <p:nvGrpSpPr>
                    <p:cNvPr id="8" name="组合 121"/>
                    <p:cNvGrpSpPr/>
                    <p:nvPr/>
                  </p:nvGrpSpPr>
                  <p:grpSpPr>
                    <a:xfrm>
                      <a:off x="3124200" y="1428064"/>
                      <a:ext cx="762000" cy="1543735"/>
                      <a:chOff x="5181600" y="1600200"/>
                      <a:chExt cx="413084" cy="762000"/>
                    </a:xfrm>
                  </p:grpSpPr>
                  <p:cxnSp>
                    <p:nvCxnSpPr>
                      <p:cNvPr id="83" name="直接连接符 82"/>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2" name="等腰三角形 81"/>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56" name="直接箭头连接符 55"/>
                  <p:cNvCxnSpPr/>
                  <p:nvPr/>
                </p:nvCxnSpPr>
                <p:spPr>
                  <a:xfrm>
                    <a:off x="3887450" y="1981200"/>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4572000" y="1732452"/>
                    <a:ext cx="1295400"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58" name="TextBox 57"/>
                  <p:cNvSpPr txBox="1"/>
                  <p:nvPr/>
                </p:nvSpPr>
                <p:spPr>
                  <a:xfrm>
                    <a:off x="4977798" y="1828800"/>
                    <a:ext cx="878874"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硝化池</a:t>
                    </a:r>
                    <a:endParaRPr lang="en-US" altLang="zh-CN" sz="1200" dirty="0">
                      <a:latin typeface="Times New Roman" pitchFamily="18" charset="0"/>
                      <a:cs typeface="Times New Roman" pitchFamily="18" charset="0"/>
                    </a:endParaRPr>
                  </a:p>
                  <a:p>
                    <a:pPr algn="ctr"/>
                    <a:r>
                      <a:rPr lang="en-US"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硝化</a:t>
                    </a:r>
                    <a:r>
                      <a:rPr lang="en-US" sz="1200" dirty="0">
                        <a:latin typeface="Times New Roman" pitchFamily="18" charset="0"/>
                        <a:cs typeface="Times New Roman" pitchFamily="18" charset="0"/>
                      </a:rPr>
                      <a:t>)</a:t>
                    </a:r>
                  </a:p>
                </p:txBody>
              </p:sp>
              <p:cxnSp>
                <p:nvCxnSpPr>
                  <p:cNvPr id="59" name="直接箭头连接符 58"/>
                  <p:cNvCxnSpPr/>
                  <p:nvPr/>
                </p:nvCxnSpPr>
                <p:spPr>
                  <a:xfrm>
                    <a:off x="5867400" y="1961052"/>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0" name="组合 133"/>
                  <p:cNvGrpSpPr/>
                  <p:nvPr/>
                </p:nvGrpSpPr>
                <p:grpSpPr>
                  <a:xfrm>
                    <a:off x="6553200" y="1407916"/>
                    <a:ext cx="762000" cy="1543735"/>
                    <a:chOff x="3124200" y="1428064"/>
                    <a:chExt cx="762000" cy="1543735"/>
                  </a:xfrm>
                </p:grpSpPr>
                <p:grpSp>
                  <p:nvGrpSpPr>
                    <p:cNvPr id="55" name="组合 134"/>
                    <p:cNvGrpSpPr/>
                    <p:nvPr/>
                  </p:nvGrpSpPr>
                  <p:grpSpPr>
                    <a:xfrm>
                      <a:off x="3124200" y="1428064"/>
                      <a:ext cx="762000" cy="1543735"/>
                      <a:chOff x="5181600" y="1600200"/>
                      <a:chExt cx="413084" cy="762000"/>
                    </a:xfrm>
                  </p:grpSpPr>
                  <p:cxnSp>
                    <p:nvCxnSpPr>
                      <p:cNvPr id="76" name="直接连接符 75"/>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5" name="等腰三角形 74"/>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61" name="直接箭头连接符 60"/>
                  <p:cNvCxnSpPr/>
                  <p:nvPr/>
                </p:nvCxnSpPr>
                <p:spPr>
                  <a:xfrm>
                    <a:off x="7316450" y="1961052"/>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7970723" y="1696136"/>
                    <a:ext cx="1295400"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63" name="TextBox 62"/>
                  <p:cNvSpPr txBox="1"/>
                  <p:nvPr/>
                </p:nvSpPr>
                <p:spPr>
                  <a:xfrm>
                    <a:off x="8137921" y="1905000"/>
                    <a:ext cx="878874"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反硝化</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sz="1200" dirty="0">
                      <a:latin typeface="Times New Roman" pitchFamily="18" charset="0"/>
                      <a:cs typeface="Times New Roman" pitchFamily="18" charset="0"/>
                    </a:endParaRPr>
                  </a:p>
                </p:txBody>
              </p:sp>
              <p:cxnSp>
                <p:nvCxnSpPr>
                  <p:cNvPr id="64" name="直接箭头连接符 63"/>
                  <p:cNvCxnSpPr/>
                  <p:nvPr/>
                </p:nvCxnSpPr>
                <p:spPr>
                  <a:xfrm>
                    <a:off x="9266123" y="1924736"/>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60" name="组合 145"/>
                  <p:cNvGrpSpPr/>
                  <p:nvPr/>
                </p:nvGrpSpPr>
                <p:grpSpPr>
                  <a:xfrm>
                    <a:off x="9951923" y="1371600"/>
                    <a:ext cx="762000" cy="1543735"/>
                    <a:chOff x="3124200" y="1428064"/>
                    <a:chExt cx="762000" cy="1543735"/>
                  </a:xfrm>
                </p:grpSpPr>
                <p:grpSp>
                  <p:nvGrpSpPr>
                    <p:cNvPr id="65" name="组合 146"/>
                    <p:cNvGrpSpPr/>
                    <p:nvPr/>
                  </p:nvGrpSpPr>
                  <p:grpSpPr>
                    <a:xfrm>
                      <a:off x="3124200" y="1428064"/>
                      <a:ext cx="762000" cy="1543735"/>
                      <a:chOff x="5181600" y="1600200"/>
                      <a:chExt cx="413084" cy="762000"/>
                    </a:xfrm>
                  </p:grpSpPr>
                  <p:cxnSp>
                    <p:nvCxnSpPr>
                      <p:cNvPr id="69" name="直接连接符 68"/>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8" name="等腰三角形 67"/>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66" name="直接箭头连接符 65"/>
                  <p:cNvCxnSpPr/>
                  <p:nvPr/>
                </p:nvCxnSpPr>
                <p:spPr>
                  <a:xfrm>
                    <a:off x="10715173" y="1924736"/>
                    <a:ext cx="6858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cxnSp>
              <p:nvCxnSpPr>
                <p:cNvPr id="11" name="直接箭头连接符 10"/>
                <p:cNvCxnSpPr/>
                <p:nvPr/>
              </p:nvCxnSpPr>
              <p:spPr>
                <a:xfrm>
                  <a:off x="395536" y="1988840"/>
                  <a:ext cx="747465" cy="8467"/>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3528" y="164264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原废水</a:t>
                  </a:r>
                  <a:endParaRPr lang="en-US" sz="1200" dirty="0">
                    <a:latin typeface="Times New Roman" pitchFamily="18" charset="0"/>
                    <a:cs typeface="Times New Roman" pitchFamily="18" charset="0"/>
                  </a:endParaRPr>
                </a:p>
              </p:txBody>
            </p:sp>
            <p:sp>
              <p:nvSpPr>
                <p:cNvPr id="13" name="TextBox 12"/>
                <p:cNvSpPr txBox="1"/>
                <p:nvPr/>
              </p:nvSpPr>
              <p:spPr>
                <a:xfrm>
                  <a:off x="2557016" y="1018532"/>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14" name="直接箭头连接符 13"/>
                <p:cNvCxnSpPr/>
                <p:nvPr/>
              </p:nvCxnSpPr>
              <p:spPr>
                <a:xfrm>
                  <a:off x="3810000" y="1264009"/>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26797" y="1219200"/>
                  <a:ext cx="338554"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碱</a:t>
                  </a:r>
                  <a:endParaRPr lang="en-US" sz="1200" dirty="0">
                    <a:latin typeface="Times New Roman" pitchFamily="18" charset="0"/>
                    <a:cs typeface="Times New Roman" pitchFamily="18" charset="0"/>
                  </a:endParaRPr>
                </a:p>
              </p:txBody>
            </p:sp>
            <p:sp>
              <p:nvSpPr>
                <p:cNvPr id="16" name="TextBox 15"/>
                <p:cNvSpPr txBox="1"/>
                <p:nvPr/>
              </p:nvSpPr>
              <p:spPr>
                <a:xfrm>
                  <a:off x="5078732" y="1001655"/>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17" name="TextBox 16"/>
                <p:cNvSpPr txBox="1"/>
                <p:nvPr/>
              </p:nvSpPr>
              <p:spPr>
                <a:xfrm>
                  <a:off x="7578182" y="958112"/>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18" name="直接箭头连接符 17"/>
                <p:cNvCxnSpPr/>
                <p:nvPr/>
              </p:nvCxnSpPr>
              <p:spPr>
                <a:xfrm>
                  <a:off x="6324600" y="1143000"/>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878072" y="685800"/>
                  <a:ext cx="670376"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CH</a:t>
                  </a:r>
                  <a:r>
                    <a:rPr lang="en-US" altLang="zh-CN" sz="1200" baseline="-25000" dirty="0">
                      <a:latin typeface="Times New Roman" pitchFamily="18" charset="0"/>
                      <a:cs typeface="Times New Roman" pitchFamily="18" charset="0"/>
                    </a:rPr>
                    <a:t>3</a:t>
                  </a:r>
                  <a:r>
                    <a:rPr lang="en-US" altLang="zh-CN" sz="1200" dirty="0">
                      <a:latin typeface="Times New Roman" pitchFamily="18" charset="0"/>
                      <a:cs typeface="Times New Roman" pitchFamily="18" charset="0"/>
                    </a:rPr>
                    <a:t>OH</a:t>
                  </a:r>
                  <a:endParaRPr lang="en-US" sz="1200" dirty="0">
                    <a:latin typeface="Times New Roman" pitchFamily="18" charset="0"/>
                    <a:cs typeface="Times New Roman" pitchFamily="18" charset="0"/>
                  </a:endParaRPr>
                </a:p>
              </p:txBody>
            </p:sp>
            <p:cxnSp>
              <p:nvCxnSpPr>
                <p:cNvPr id="20" name="直接箭头连接符 19"/>
                <p:cNvCxnSpPr/>
                <p:nvPr/>
              </p:nvCxnSpPr>
              <p:spPr>
                <a:xfrm flipV="1">
                  <a:off x="6934200" y="990600"/>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583681" y="1018532"/>
                  <a:ext cx="45719" cy="9062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2" name="弧形 21"/>
                <p:cNvSpPr/>
                <p:nvPr/>
              </p:nvSpPr>
              <p:spPr>
                <a:xfrm rot="6877911">
                  <a:off x="6111784" y="813596"/>
                  <a:ext cx="882830" cy="601151"/>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23" name="TextBox 22"/>
                <p:cNvSpPr txBox="1"/>
                <p:nvPr/>
              </p:nvSpPr>
              <p:spPr>
                <a:xfrm>
                  <a:off x="2702867" y="1735723"/>
                  <a:ext cx="338554"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Ⅰ</a:t>
                  </a:r>
                  <a:endParaRPr lang="en-US" sz="1200" dirty="0">
                    <a:latin typeface="Times New Roman" pitchFamily="18" charset="0"/>
                    <a:cs typeface="Times New Roman" pitchFamily="18" charset="0"/>
                  </a:endParaRPr>
                </a:p>
              </p:txBody>
            </p:sp>
            <p:sp>
              <p:nvSpPr>
                <p:cNvPr id="24" name="矩形 23"/>
                <p:cNvSpPr/>
                <p:nvPr/>
              </p:nvSpPr>
              <p:spPr>
                <a:xfrm>
                  <a:off x="5194150" y="1720334"/>
                  <a:ext cx="338554" cy="276999"/>
                </a:xfrm>
                <a:prstGeom prst="rect">
                  <a:avLst/>
                </a:prstGeom>
              </p:spPr>
              <p:txBody>
                <a:bodyPr wrap="none">
                  <a:spAutoFit/>
                </a:bodyPr>
                <a:lstStyle/>
                <a:p>
                  <a:r>
                    <a:rPr lang="en-US" altLang="zh-CN" sz="1200" dirty="0">
                      <a:latin typeface="Times New Roman" pitchFamily="18" charset="0"/>
                      <a:cs typeface="Times New Roman" pitchFamily="18" charset="0"/>
                    </a:rPr>
                    <a:t>Ⅱ</a:t>
                  </a:r>
                  <a:endParaRPr lang="en-US" sz="1200" dirty="0">
                    <a:latin typeface="Times New Roman" pitchFamily="18" charset="0"/>
                    <a:cs typeface="Times New Roman" pitchFamily="18" charset="0"/>
                  </a:endParaRPr>
                </a:p>
              </p:txBody>
            </p:sp>
            <p:sp>
              <p:nvSpPr>
                <p:cNvPr id="25" name="矩形 24"/>
                <p:cNvSpPr/>
                <p:nvPr/>
              </p:nvSpPr>
              <p:spPr>
                <a:xfrm>
                  <a:off x="7752687" y="1676400"/>
                  <a:ext cx="338554" cy="276999"/>
                </a:xfrm>
                <a:prstGeom prst="rect">
                  <a:avLst/>
                </a:prstGeom>
              </p:spPr>
              <p:txBody>
                <a:bodyPr wrap="none">
                  <a:spAutoFit/>
                </a:bodyPr>
                <a:lstStyle/>
                <a:p>
                  <a:pPr algn="ctr"/>
                  <a:r>
                    <a:rPr lang="en-US" altLang="zh-CN" sz="1200" dirty="0">
                      <a:latin typeface="Times New Roman" pitchFamily="18" charset="0"/>
                      <a:cs typeface="Times New Roman" pitchFamily="18" charset="0"/>
                    </a:rPr>
                    <a:t>Ⅲ</a:t>
                  </a:r>
                  <a:endParaRPr lang="en-US" sz="1200" dirty="0">
                    <a:latin typeface="Times New Roman" pitchFamily="18" charset="0"/>
                    <a:cs typeface="Times New Roman" pitchFamily="18" charset="0"/>
                  </a:endParaRPr>
                </a:p>
              </p:txBody>
            </p:sp>
            <p:sp>
              <p:nvSpPr>
                <p:cNvPr id="26" name="TextBox 25"/>
                <p:cNvSpPr txBox="1"/>
                <p:nvPr/>
              </p:nvSpPr>
              <p:spPr>
                <a:xfrm>
                  <a:off x="8306544" y="1551057"/>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27" name="直接箭头连接符 26"/>
                <p:cNvCxnSpPr>
                  <a:stCxn id="82" idx="0"/>
                </p:cNvCxnSpPr>
                <p:nvPr/>
              </p:nvCxnSpPr>
              <p:spPr>
                <a:xfrm>
                  <a:off x="2872145" y="2951650"/>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890829" y="3581400"/>
                  <a:ext cx="19893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V="1">
                  <a:off x="890829" y="1997307"/>
                  <a:ext cx="0" cy="1584093"/>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2872144" y="3581400"/>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H="1">
                  <a:off x="1447800" y="3657600"/>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35589" y="3213817"/>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cxnSp>
              <p:nvCxnSpPr>
                <p:cNvPr id="33" name="直接箭头连接符 32"/>
                <p:cNvCxnSpPr/>
                <p:nvPr/>
              </p:nvCxnSpPr>
              <p:spPr>
                <a:xfrm>
                  <a:off x="5405905" y="2951621"/>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3424589" y="3581371"/>
                  <a:ext cx="19893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flipV="1">
                  <a:off x="3424589" y="1997278"/>
                  <a:ext cx="0" cy="1584093"/>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5405904" y="3581371"/>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a:off x="3981560" y="3657571"/>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069349" y="3213788"/>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cxnSp>
              <p:nvCxnSpPr>
                <p:cNvPr id="39" name="直接箭头连接符 38"/>
                <p:cNvCxnSpPr/>
                <p:nvPr/>
              </p:nvCxnSpPr>
              <p:spPr>
                <a:xfrm>
                  <a:off x="7889872" y="2916353"/>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5908556" y="3546103"/>
                  <a:ext cx="19893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V="1">
                  <a:off x="5908556" y="1962010"/>
                  <a:ext cx="0" cy="1584093"/>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7889871" y="3546103"/>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a:off x="6465527" y="3622303"/>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553316" y="3178520"/>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sp>
              <p:nvSpPr>
                <p:cNvPr id="45" name="TextBox 44"/>
                <p:cNvSpPr txBox="1"/>
                <p:nvPr/>
              </p:nvSpPr>
              <p:spPr>
                <a:xfrm>
                  <a:off x="2907189" y="4114800"/>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sp>
              <p:nvSpPr>
                <p:cNvPr id="46" name="TextBox 45"/>
                <p:cNvSpPr txBox="1"/>
                <p:nvPr/>
              </p:nvSpPr>
              <p:spPr>
                <a:xfrm>
                  <a:off x="5349714" y="4119525"/>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sp>
              <p:nvSpPr>
                <p:cNvPr id="47" name="TextBox 46"/>
                <p:cNvSpPr txBox="1"/>
                <p:nvPr/>
              </p:nvSpPr>
              <p:spPr>
                <a:xfrm>
                  <a:off x="7956956" y="4088134"/>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48" name="直接连接符 47"/>
                <p:cNvCxnSpPr/>
                <p:nvPr/>
              </p:nvCxnSpPr>
              <p:spPr>
                <a:xfrm>
                  <a:off x="890829" y="958112"/>
                  <a:ext cx="0" cy="103919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99592" y="980728"/>
                  <a:ext cx="504056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940152" y="980728"/>
                  <a:ext cx="0" cy="1008112"/>
                </a:xfrm>
                <a:prstGeom prst="line">
                  <a:avLst/>
                </a:prstGeom>
                <a:ln w="25400">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2677219" y="855077"/>
                  <a:ext cx="112393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760914" y="655675"/>
                <a:ext cx="346569"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N</a:t>
                </a:r>
                <a:r>
                  <a:rPr lang="en-US" altLang="zh-CN" sz="1200" baseline="-25000" dirty="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gr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9"/>
          <p:cNvGrpSpPr>
            <a:grpSpLocks noChangeAspect="1"/>
          </p:cNvGrpSpPr>
          <p:nvPr/>
        </p:nvGrpSpPr>
        <p:grpSpPr>
          <a:xfrm>
            <a:off x="755576" y="692696"/>
            <a:ext cx="7565983" cy="5234457"/>
            <a:chOff x="1186245" y="727301"/>
            <a:chExt cx="6357967" cy="4398703"/>
          </a:xfrm>
        </p:grpSpPr>
        <p:grpSp>
          <p:nvGrpSpPr>
            <p:cNvPr id="3" name="组合 112"/>
            <p:cNvGrpSpPr/>
            <p:nvPr/>
          </p:nvGrpSpPr>
          <p:grpSpPr>
            <a:xfrm>
              <a:off x="1186245" y="780500"/>
              <a:ext cx="6357967" cy="3723767"/>
              <a:chOff x="2594908" y="672757"/>
              <a:chExt cx="6357967" cy="3723767"/>
            </a:xfrm>
          </p:grpSpPr>
          <p:cxnSp>
            <p:nvCxnSpPr>
              <p:cNvPr id="79" name="直接箭头连接符 78"/>
              <p:cNvCxnSpPr/>
              <p:nvPr/>
            </p:nvCxnSpPr>
            <p:spPr>
              <a:xfrm>
                <a:off x="3161293" y="1981200"/>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3664717" y="1732452"/>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81" name="TextBox 80"/>
              <p:cNvSpPr txBox="1"/>
              <p:nvPr/>
            </p:nvSpPr>
            <p:spPr>
              <a:xfrm>
                <a:off x="3762596" y="1828800"/>
                <a:ext cx="816249"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去除</a:t>
                </a:r>
                <a:r>
                  <a:rPr lang="en-US" altLang="zh-CN" sz="1200" dirty="0">
                    <a:latin typeface="Times New Roman" pitchFamily="18" charset="0"/>
                    <a:cs typeface="Times New Roman" pitchFamily="18" charset="0"/>
                  </a:rPr>
                  <a:t>BOD</a:t>
                </a:r>
              </a:p>
              <a:p>
                <a:pPr algn="ctr"/>
                <a:r>
                  <a:rPr lang="zh-CN" altLang="en-US" sz="1200" dirty="0">
                    <a:latin typeface="Times New Roman" pitchFamily="18" charset="0"/>
                    <a:cs typeface="Times New Roman" pitchFamily="18" charset="0"/>
                  </a:rPr>
                  <a:t>硝化氨化</a:t>
                </a:r>
                <a:endParaRPr lang="en-US" sz="1200" dirty="0">
                  <a:latin typeface="Times New Roman" pitchFamily="18" charset="0"/>
                  <a:cs typeface="Times New Roman" pitchFamily="18" charset="0"/>
                </a:endParaRPr>
              </a:p>
            </p:txBody>
          </p:sp>
          <p:cxnSp>
            <p:nvCxnSpPr>
              <p:cNvPr id="82" name="直接箭头连接符 81"/>
              <p:cNvCxnSpPr/>
              <p:nvPr/>
            </p:nvCxnSpPr>
            <p:spPr>
              <a:xfrm>
                <a:off x="4617365" y="1961052"/>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4" name="组合 82"/>
              <p:cNvGrpSpPr/>
              <p:nvPr/>
            </p:nvGrpSpPr>
            <p:grpSpPr>
              <a:xfrm>
                <a:off x="5121708" y="1407916"/>
                <a:ext cx="560381" cy="1543735"/>
                <a:chOff x="3124200" y="1428064"/>
                <a:chExt cx="762000" cy="1543735"/>
              </a:xfrm>
            </p:grpSpPr>
            <p:grpSp>
              <p:nvGrpSpPr>
                <p:cNvPr id="5" name="组合 96"/>
                <p:cNvGrpSpPr/>
                <p:nvPr/>
              </p:nvGrpSpPr>
              <p:grpSpPr>
                <a:xfrm>
                  <a:off x="3124200" y="1428064"/>
                  <a:ext cx="762000" cy="1543735"/>
                  <a:chOff x="5181600" y="1600200"/>
                  <a:chExt cx="413084" cy="762000"/>
                </a:xfrm>
              </p:grpSpPr>
              <p:cxnSp>
                <p:nvCxnSpPr>
                  <p:cNvPr id="99" name="直接连接符 98"/>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等腰三角形 97"/>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84" name="直接箭头连接符 83"/>
              <p:cNvCxnSpPr/>
              <p:nvPr/>
            </p:nvCxnSpPr>
            <p:spPr>
              <a:xfrm>
                <a:off x="5683008" y="1961052"/>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6164166" y="1696136"/>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86" name="TextBox 85"/>
              <p:cNvSpPr txBox="1"/>
              <p:nvPr/>
            </p:nvSpPr>
            <p:spPr>
              <a:xfrm>
                <a:off x="6287125" y="1905000"/>
                <a:ext cx="646331"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反硝化</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sz="1200" dirty="0">
                  <a:latin typeface="Times New Roman" pitchFamily="18" charset="0"/>
                  <a:cs typeface="Times New Roman" pitchFamily="18" charset="0"/>
                </a:endParaRPr>
              </a:p>
            </p:txBody>
          </p:sp>
          <p:cxnSp>
            <p:nvCxnSpPr>
              <p:cNvPr id="87" name="直接箭头连接符 86"/>
              <p:cNvCxnSpPr/>
              <p:nvPr/>
            </p:nvCxnSpPr>
            <p:spPr>
              <a:xfrm>
                <a:off x="7116814" y="1924736"/>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6" name="组合 87"/>
              <p:cNvGrpSpPr/>
              <p:nvPr/>
            </p:nvGrpSpPr>
            <p:grpSpPr>
              <a:xfrm>
                <a:off x="7621157" y="1371600"/>
                <a:ext cx="560381" cy="1543735"/>
                <a:chOff x="3124200" y="1428064"/>
                <a:chExt cx="762000" cy="1543735"/>
              </a:xfrm>
            </p:grpSpPr>
            <p:grpSp>
              <p:nvGrpSpPr>
                <p:cNvPr id="7" name="组合 89"/>
                <p:cNvGrpSpPr/>
                <p:nvPr/>
              </p:nvGrpSpPr>
              <p:grpSpPr>
                <a:xfrm>
                  <a:off x="3124200" y="1428064"/>
                  <a:ext cx="762000" cy="1543735"/>
                  <a:chOff x="5181600" y="1600200"/>
                  <a:chExt cx="413084" cy="762000"/>
                </a:xfrm>
              </p:grpSpPr>
              <p:cxnSp>
                <p:nvCxnSpPr>
                  <p:cNvPr id="92" name="直接连接符 91"/>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等腰三角形 90"/>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89" name="直接箭头连接符 88"/>
              <p:cNvCxnSpPr/>
              <p:nvPr/>
            </p:nvCxnSpPr>
            <p:spPr>
              <a:xfrm>
                <a:off x="8182458" y="1924736"/>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94908" y="156644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原废水</a:t>
                </a:r>
                <a:endParaRPr lang="en-US" sz="1200" dirty="0">
                  <a:latin typeface="Times New Roman" pitchFamily="18" charset="0"/>
                  <a:cs typeface="Times New Roman" pitchFamily="18" charset="0"/>
                </a:endParaRPr>
              </a:p>
            </p:txBody>
          </p:sp>
          <p:cxnSp>
            <p:nvCxnSpPr>
              <p:cNvPr id="37" name="直接箭头连接符 36"/>
              <p:cNvCxnSpPr/>
              <p:nvPr/>
            </p:nvCxnSpPr>
            <p:spPr>
              <a:xfrm>
                <a:off x="3810000" y="1111609"/>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826797" y="1066800"/>
                <a:ext cx="338554"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碱</a:t>
                </a:r>
                <a:endParaRPr lang="en-US" sz="1200" dirty="0">
                  <a:latin typeface="Times New Roman" pitchFamily="18" charset="0"/>
                  <a:cs typeface="Times New Roman" pitchFamily="18" charset="0"/>
                </a:endParaRPr>
              </a:p>
            </p:txBody>
          </p:sp>
          <p:sp>
            <p:nvSpPr>
              <p:cNvPr id="39" name="TextBox 38"/>
              <p:cNvSpPr txBox="1"/>
              <p:nvPr/>
            </p:nvSpPr>
            <p:spPr>
              <a:xfrm>
                <a:off x="5078732" y="1100042"/>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40" name="TextBox 39"/>
              <p:cNvSpPr txBox="1"/>
              <p:nvPr/>
            </p:nvSpPr>
            <p:spPr>
              <a:xfrm>
                <a:off x="7578182" y="1028034"/>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41" name="直接箭头连接符 40"/>
              <p:cNvCxnSpPr/>
              <p:nvPr/>
            </p:nvCxnSpPr>
            <p:spPr>
              <a:xfrm>
                <a:off x="6324600" y="1143000"/>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878073" y="685800"/>
                <a:ext cx="670375"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CH</a:t>
                </a:r>
                <a:r>
                  <a:rPr lang="en-US" altLang="zh-CN" sz="1200" baseline="-25000" dirty="0">
                    <a:latin typeface="Times New Roman" pitchFamily="18" charset="0"/>
                    <a:cs typeface="Times New Roman" pitchFamily="18" charset="0"/>
                  </a:rPr>
                  <a:t>3</a:t>
                </a:r>
                <a:r>
                  <a:rPr lang="en-US" altLang="zh-CN" sz="1200" dirty="0">
                    <a:latin typeface="Times New Roman" pitchFamily="18" charset="0"/>
                    <a:cs typeface="Times New Roman" pitchFamily="18" charset="0"/>
                  </a:rPr>
                  <a:t>OH</a:t>
                </a:r>
                <a:endParaRPr lang="en-US" sz="1200" dirty="0">
                  <a:latin typeface="Times New Roman" pitchFamily="18" charset="0"/>
                  <a:cs typeface="Times New Roman" pitchFamily="18" charset="0"/>
                </a:endParaRPr>
              </a:p>
            </p:txBody>
          </p:sp>
          <p:cxnSp>
            <p:nvCxnSpPr>
              <p:cNvPr id="43" name="直接箭头连接符 42"/>
              <p:cNvCxnSpPr/>
              <p:nvPr/>
            </p:nvCxnSpPr>
            <p:spPr>
              <a:xfrm flipV="1">
                <a:off x="6934200" y="990600"/>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6583681" y="1018532"/>
                <a:ext cx="45719" cy="9062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45" name="弧形 44"/>
              <p:cNvSpPr/>
              <p:nvPr/>
            </p:nvSpPr>
            <p:spPr>
              <a:xfrm rot="6877911">
                <a:off x="6111784" y="813596"/>
                <a:ext cx="882830" cy="601151"/>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46" name="TextBox 45"/>
              <p:cNvSpPr txBox="1"/>
              <p:nvPr/>
            </p:nvSpPr>
            <p:spPr>
              <a:xfrm>
                <a:off x="5224584" y="1752600"/>
                <a:ext cx="338554"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Ⅰ</a:t>
                </a:r>
                <a:endParaRPr lang="en-US" sz="1200" dirty="0">
                  <a:latin typeface="Times New Roman" pitchFamily="18" charset="0"/>
                  <a:cs typeface="Times New Roman" pitchFamily="18" charset="0"/>
                </a:endParaRPr>
              </a:p>
            </p:txBody>
          </p:sp>
          <p:sp>
            <p:nvSpPr>
              <p:cNvPr id="47" name="矩形 46"/>
              <p:cNvSpPr/>
              <p:nvPr/>
            </p:nvSpPr>
            <p:spPr>
              <a:xfrm>
                <a:off x="7708855" y="1748114"/>
                <a:ext cx="338554" cy="276999"/>
              </a:xfrm>
              <a:prstGeom prst="rect">
                <a:avLst/>
              </a:prstGeom>
            </p:spPr>
            <p:txBody>
              <a:bodyPr wrap="none">
                <a:spAutoFit/>
              </a:bodyPr>
              <a:lstStyle/>
              <a:p>
                <a:r>
                  <a:rPr lang="en-US" altLang="zh-CN" sz="1200" dirty="0">
                    <a:latin typeface="Times New Roman" pitchFamily="18" charset="0"/>
                    <a:cs typeface="Times New Roman" pitchFamily="18" charset="0"/>
                  </a:rPr>
                  <a:t>Ⅱ</a:t>
                </a:r>
                <a:endParaRPr lang="en-US" sz="1200" dirty="0">
                  <a:latin typeface="Times New Roman" pitchFamily="18" charset="0"/>
                  <a:cs typeface="Times New Roman" pitchFamily="18" charset="0"/>
                </a:endParaRPr>
              </a:p>
            </p:txBody>
          </p:sp>
          <p:sp>
            <p:nvSpPr>
              <p:cNvPr id="49" name="TextBox 48"/>
              <p:cNvSpPr txBox="1"/>
              <p:nvPr/>
            </p:nvSpPr>
            <p:spPr>
              <a:xfrm>
                <a:off x="8306544" y="1551057"/>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56" name="直接箭头连接符 55"/>
              <p:cNvCxnSpPr/>
              <p:nvPr/>
            </p:nvCxnSpPr>
            <p:spPr>
              <a:xfrm>
                <a:off x="5405905" y="2951621"/>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3424589" y="3581371"/>
                <a:ext cx="19893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flipV="1">
                <a:off x="3424589" y="1997278"/>
                <a:ext cx="0" cy="1584093"/>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5405904" y="3581371"/>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H="1">
                <a:off x="3981560" y="3657571"/>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069349" y="3213788"/>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cxnSp>
            <p:nvCxnSpPr>
              <p:cNvPr id="62" name="直接箭头连接符 61"/>
              <p:cNvCxnSpPr/>
              <p:nvPr/>
            </p:nvCxnSpPr>
            <p:spPr>
              <a:xfrm>
                <a:off x="7889872" y="2916353"/>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5908556" y="3546103"/>
                <a:ext cx="19893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flipV="1">
                <a:off x="5908556" y="1962010"/>
                <a:ext cx="0" cy="1584093"/>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7889871" y="3546103"/>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H="1">
                <a:off x="6465527" y="3622303"/>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553316" y="3178520"/>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sp>
            <p:nvSpPr>
              <p:cNvPr id="69" name="TextBox 68"/>
              <p:cNvSpPr txBox="1"/>
              <p:nvPr/>
            </p:nvSpPr>
            <p:spPr>
              <a:xfrm>
                <a:off x="5349714" y="4119525"/>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sp>
            <p:nvSpPr>
              <p:cNvPr id="70" name="TextBox 69"/>
              <p:cNvSpPr txBox="1"/>
              <p:nvPr/>
            </p:nvSpPr>
            <p:spPr>
              <a:xfrm>
                <a:off x="7956956" y="4088134"/>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71" name="直接连接符 70"/>
              <p:cNvCxnSpPr/>
              <p:nvPr/>
            </p:nvCxnSpPr>
            <p:spPr>
              <a:xfrm>
                <a:off x="3316367" y="1017001"/>
                <a:ext cx="1" cy="936104"/>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3316367" y="1017001"/>
                <a:ext cx="2592288"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08655" y="1017001"/>
                <a:ext cx="0" cy="936104"/>
              </a:xfrm>
              <a:prstGeom prst="line">
                <a:avLst/>
              </a:prstGeom>
              <a:ln w="254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p:nvPr/>
            </p:nvCxnSpPr>
            <p:spPr>
              <a:xfrm>
                <a:off x="4141041" y="927818"/>
                <a:ext cx="792889"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114" name="TextBox 113"/>
            <p:cNvSpPr txBox="1"/>
            <p:nvPr/>
          </p:nvSpPr>
          <p:spPr>
            <a:xfrm>
              <a:off x="1851866" y="4582869"/>
              <a:ext cx="4983047" cy="543135"/>
            </a:xfrm>
            <a:prstGeom prst="rect">
              <a:avLst/>
            </a:prstGeom>
            <a:noFill/>
          </p:spPr>
          <p:txBody>
            <a:bodyPr wrap="none" rtlCol="0">
              <a:spAutoFit/>
            </a:bodyPr>
            <a:lstStyle/>
            <a:p>
              <a:pPr algn="ctr"/>
              <a:r>
                <a:rPr lang="zh-CN" altLang="en-US" sz="2000" dirty="0">
                  <a:solidFill>
                    <a:srgbClr val="FFC000"/>
                  </a:solidFill>
                  <a:latin typeface="+mn-ea"/>
                  <a:ea typeface="+mn-ea"/>
                </a:rPr>
                <a:t>两级生物脱氮系统</a:t>
              </a:r>
              <a:endParaRPr lang="en-US" altLang="zh-CN" sz="2000" dirty="0">
                <a:solidFill>
                  <a:srgbClr val="FFC000"/>
                </a:solidFill>
                <a:latin typeface="+mn-ea"/>
                <a:ea typeface="+mn-ea"/>
              </a:endParaRPr>
            </a:p>
            <a:p>
              <a:pPr algn="ctr"/>
              <a:r>
                <a:rPr lang="zh-CN" altLang="en-US" sz="1600" dirty="0">
                  <a:solidFill>
                    <a:srgbClr val="FFC000"/>
                  </a:solidFill>
                  <a:latin typeface="+mn-ea"/>
                  <a:ea typeface="+mn-ea"/>
                </a:rPr>
                <a:t>注：虚线所示为可能实施的另一方案，沉淀池</a:t>
              </a:r>
              <a:r>
                <a:rPr lang="en-US" altLang="zh-CN" sz="1600" dirty="0">
                  <a:solidFill>
                    <a:srgbClr val="FFC000"/>
                  </a:solidFill>
                  <a:latin typeface="+mn-ea"/>
                  <a:ea typeface="+mn-ea"/>
                </a:rPr>
                <a:t>Ⅰ</a:t>
              </a:r>
              <a:r>
                <a:rPr lang="zh-CN" altLang="en-US" sz="1600" dirty="0">
                  <a:solidFill>
                    <a:srgbClr val="FFC000"/>
                  </a:solidFill>
                  <a:latin typeface="+mn-ea"/>
                  <a:ea typeface="+mn-ea"/>
                </a:rPr>
                <a:t>也可以考虑不设</a:t>
              </a:r>
              <a:endParaRPr lang="en-US" altLang="zh-CN" sz="1600" dirty="0">
                <a:solidFill>
                  <a:srgbClr val="FFC000"/>
                </a:solidFill>
                <a:latin typeface="+mn-ea"/>
                <a:ea typeface="+mn-ea"/>
              </a:endParaRPr>
            </a:p>
          </p:txBody>
        </p:sp>
        <p:sp>
          <p:nvSpPr>
            <p:cNvPr id="116" name="TextBox 115"/>
            <p:cNvSpPr txBox="1"/>
            <p:nvPr/>
          </p:nvSpPr>
          <p:spPr>
            <a:xfrm>
              <a:off x="5373837" y="727301"/>
              <a:ext cx="346570"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N</a:t>
              </a:r>
              <a:r>
                <a:rPr lang="en-US" altLang="zh-CN" sz="1200" baseline="-25000" dirty="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grpSp>
    </p:spTree>
    <p:extLst>
      <p:ext uri="{BB962C8B-B14F-4D97-AF65-F5344CB8AC3E}">
        <p14:creationId xmlns:p14="http://schemas.microsoft.com/office/powerpoint/2010/main" val="34723719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Rot="1" noChangeArrowheads="1"/>
          </p:cNvSpPr>
          <p:nvPr>
            <p:ph type="title"/>
          </p:nvPr>
        </p:nvSpPr>
        <p:spPr>
          <a:xfrm>
            <a:off x="301625" y="685800"/>
            <a:ext cx="8540750" cy="1303338"/>
          </a:xfrm>
        </p:spPr>
        <p:txBody>
          <a:bodyPr>
            <a:normAutofit fontScale="90000"/>
          </a:bodyPr>
          <a:lstStyle/>
          <a:p>
            <a:pPr eaLnBrk="1" hangingPunct="1">
              <a:defRPr/>
            </a:pPr>
            <a:r>
              <a:rPr lang="zh-CN" altLang="en-US" sz="4000" dirty="0"/>
              <a:t>缺氧</a:t>
            </a:r>
            <a:r>
              <a:rPr lang="en-US" altLang="zh-CN" sz="4000" dirty="0"/>
              <a:t>—</a:t>
            </a:r>
            <a:r>
              <a:rPr lang="zh-CN" altLang="en-US" sz="4000" dirty="0"/>
              <a:t>好氧活性污泥法脱氮系统（</a:t>
            </a:r>
            <a:r>
              <a:rPr lang="en-US" altLang="zh-CN" sz="4000" dirty="0"/>
              <a:t>A/O</a:t>
            </a:r>
            <a:r>
              <a:rPr lang="zh-CN" altLang="en-US" sz="4000" dirty="0"/>
              <a:t>法）</a:t>
            </a:r>
          </a:p>
        </p:txBody>
      </p:sp>
      <p:grpSp>
        <p:nvGrpSpPr>
          <p:cNvPr id="2" name="组合 3"/>
          <p:cNvGrpSpPr/>
          <p:nvPr/>
        </p:nvGrpSpPr>
        <p:grpSpPr>
          <a:xfrm>
            <a:off x="1415463" y="1930420"/>
            <a:ext cx="6036857" cy="4234884"/>
            <a:chOff x="1111881" y="1106394"/>
            <a:chExt cx="6036857" cy="4234884"/>
          </a:xfrm>
        </p:grpSpPr>
        <p:grpSp>
          <p:nvGrpSpPr>
            <p:cNvPr id="3" name="组合 94"/>
            <p:cNvGrpSpPr/>
            <p:nvPr/>
          </p:nvGrpSpPr>
          <p:grpSpPr>
            <a:xfrm>
              <a:off x="1111881" y="1106394"/>
              <a:ext cx="6036857" cy="3817008"/>
              <a:chOff x="1111881" y="1106394"/>
              <a:chExt cx="6036857" cy="3817008"/>
            </a:xfrm>
          </p:grpSpPr>
          <p:cxnSp>
            <p:nvCxnSpPr>
              <p:cNvPr id="7" name="直接箭头连接符 6"/>
              <p:cNvCxnSpPr/>
              <p:nvPr/>
            </p:nvCxnSpPr>
            <p:spPr>
              <a:xfrm>
                <a:off x="1624863" y="2520279"/>
                <a:ext cx="767693" cy="1919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2391637" y="2290721"/>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9" name="TextBox 8"/>
              <p:cNvSpPr txBox="1"/>
              <p:nvPr/>
            </p:nvSpPr>
            <p:spPr>
              <a:xfrm>
                <a:off x="2411760" y="2420888"/>
                <a:ext cx="800219" cy="646331"/>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反硝化</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（缺氧）</a:t>
                </a:r>
                <a:endParaRPr lang="en-US" sz="1200" dirty="0">
                  <a:latin typeface="Times New Roman" pitchFamily="18" charset="0"/>
                  <a:cs typeface="Times New Roman" pitchFamily="18" charset="0"/>
                </a:endParaRPr>
              </a:p>
            </p:txBody>
          </p:sp>
          <p:cxnSp>
            <p:nvCxnSpPr>
              <p:cNvPr id="10" name="直接箭头连接符 9"/>
              <p:cNvCxnSpPr/>
              <p:nvPr/>
            </p:nvCxnSpPr>
            <p:spPr>
              <a:xfrm>
                <a:off x="3329330" y="2519321"/>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833674" y="2254405"/>
                <a:ext cx="1479004"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2" name="TextBox 11"/>
              <p:cNvSpPr txBox="1"/>
              <p:nvPr/>
            </p:nvSpPr>
            <p:spPr>
              <a:xfrm>
                <a:off x="3833673" y="2325469"/>
                <a:ext cx="1609670" cy="646331"/>
              </a:xfrm>
              <a:prstGeom prst="rect">
                <a:avLst/>
              </a:prstGeom>
              <a:noFill/>
            </p:spPr>
            <p:txBody>
              <a:bodyPr wrap="square" rtlCol="0">
                <a:spAutoFit/>
              </a:bodyPr>
              <a:lstStyle/>
              <a:p>
                <a:pPr algn="ctr"/>
                <a:r>
                  <a:rPr lang="en-US" altLang="zh-CN" sz="1200" dirty="0">
                    <a:latin typeface="Times New Roman" pitchFamily="18" charset="0"/>
                    <a:cs typeface="Times New Roman" pitchFamily="18" charset="0"/>
                  </a:rPr>
                  <a:t>BOD</a:t>
                </a:r>
                <a:r>
                  <a:rPr lang="zh-CN" altLang="en-US" sz="1200" dirty="0">
                    <a:latin typeface="Times New Roman" pitchFamily="18" charset="0"/>
                    <a:cs typeface="Times New Roman" pitchFamily="18" charset="0"/>
                  </a:rPr>
                  <a:t>去除，</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硝化反应反应器</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（好氧）</a:t>
                </a:r>
                <a:endParaRPr lang="en-US" sz="1200" dirty="0">
                  <a:latin typeface="Times New Roman" pitchFamily="18" charset="0"/>
                  <a:cs typeface="Times New Roman" pitchFamily="18" charset="0"/>
                </a:endParaRPr>
              </a:p>
            </p:txBody>
          </p:sp>
          <p:cxnSp>
            <p:nvCxnSpPr>
              <p:cNvPr id="13" name="直接箭头连接符 12"/>
              <p:cNvCxnSpPr/>
              <p:nvPr/>
            </p:nvCxnSpPr>
            <p:spPr>
              <a:xfrm>
                <a:off x="5312677"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4" name="组合 60"/>
              <p:cNvGrpSpPr/>
              <p:nvPr/>
            </p:nvGrpSpPr>
            <p:grpSpPr>
              <a:xfrm>
                <a:off x="5817020" y="1929869"/>
                <a:ext cx="560381" cy="1543735"/>
                <a:chOff x="3124200" y="1428064"/>
                <a:chExt cx="762000" cy="1543735"/>
              </a:xfrm>
            </p:grpSpPr>
            <p:grpSp>
              <p:nvGrpSpPr>
                <p:cNvPr id="5" name="组合 62"/>
                <p:cNvGrpSpPr/>
                <p:nvPr/>
              </p:nvGrpSpPr>
              <p:grpSpPr>
                <a:xfrm>
                  <a:off x="3124200" y="1428064"/>
                  <a:ext cx="762000" cy="1543735"/>
                  <a:chOff x="5181600" y="1600200"/>
                  <a:chExt cx="413084" cy="762000"/>
                </a:xfrm>
              </p:grpSpPr>
              <p:cxnSp>
                <p:nvCxnSpPr>
                  <p:cNvPr id="40" name="直接连接符 39"/>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 name="等腰三角形 38"/>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15" name="直接箭头连接符 14"/>
              <p:cNvCxnSpPr/>
              <p:nvPr/>
            </p:nvCxnSpPr>
            <p:spPr>
              <a:xfrm>
                <a:off x="6378321"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111881" y="2085128"/>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原废水</a:t>
                </a:r>
                <a:endParaRPr lang="en-US" sz="1200" dirty="0">
                  <a:latin typeface="Times New Roman" pitchFamily="18" charset="0"/>
                  <a:cs typeface="Times New Roman" pitchFamily="18" charset="0"/>
                </a:endParaRPr>
              </a:p>
            </p:txBody>
          </p:sp>
          <p:sp>
            <p:nvSpPr>
              <p:cNvPr id="17" name="TextBox 16"/>
              <p:cNvSpPr txBox="1"/>
              <p:nvPr/>
            </p:nvSpPr>
            <p:spPr>
              <a:xfrm>
                <a:off x="5774045" y="1516381"/>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18" name="直接箭头连接符 17"/>
              <p:cNvCxnSpPr/>
              <p:nvPr/>
            </p:nvCxnSpPr>
            <p:spPr>
              <a:xfrm flipV="1">
                <a:off x="2691663" y="1591416"/>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995165" y="1576801"/>
                <a:ext cx="45719" cy="9062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20" name="弧形 19"/>
              <p:cNvSpPr/>
              <p:nvPr/>
            </p:nvSpPr>
            <p:spPr>
              <a:xfrm rot="6877911">
                <a:off x="2478849" y="1371865"/>
                <a:ext cx="882830" cy="601151"/>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21" name="TextBox 20"/>
              <p:cNvSpPr txBox="1"/>
              <p:nvPr/>
            </p:nvSpPr>
            <p:spPr>
              <a:xfrm>
                <a:off x="6502407" y="210932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22" name="直接箭头连接符 21"/>
              <p:cNvCxnSpPr/>
              <p:nvPr/>
            </p:nvCxnSpPr>
            <p:spPr>
              <a:xfrm>
                <a:off x="6085735" y="3474622"/>
                <a:ext cx="8038" cy="62975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158263" y="4104372"/>
                <a:ext cx="3935510" cy="19190"/>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V="1">
                <a:off x="2158263" y="2539469"/>
                <a:ext cx="0" cy="1584093"/>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6085734" y="4104372"/>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H="1">
                <a:off x="3682263" y="4180572"/>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770052" y="3736789"/>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sp>
            <p:nvSpPr>
              <p:cNvPr id="28" name="TextBox 27"/>
              <p:cNvSpPr txBox="1"/>
              <p:nvPr/>
            </p:nvSpPr>
            <p:spPr>
              <a:xfrm>
                <a:off x="6152819" y="4646403"/>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29" name="直接连接符 28"/>
              <p:cNvCxnSpPr/>
              <p:nvPr/>
            </p:nvCxnSpPr>
            <p:spPr>
              <a:xfrm>
                <a:off x="1997012" y="1484984"/>
                <a:ext cx="0" cy="1039195"/>
              </a:xfrm>
              <a:prstGeom prst="line">
                <a:avLst/>
              </a:prstGeom>
              <a:ln w="25400">
                <a:solidFill>
                  <a:schemeClr val="tx1"/>
                </a:solidFill>
                <a:prstDash val="lgDash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979712" y="1412776"/>
                <a:ext cx="3528392" cy="1"/>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508104" y="1412776"/>
                <a:ext cx="0" cy="1080120"/>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5045012" y="1667515"/>
                <a:ext cx="8851" cy="56715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070660" y="1667515"/>
                <a:ext cx="338554"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碱</a:t>
                </a:r>
                <a:endParaRPr lang="en-US" sz="1200" dirty="0">
                  <a:latin typeface="Times New Roman" pitchFamily="18" charset="0"/>
                  <a:cs typeface="Times New Roman" pitchFamily="18" charset="0"/>
                </a:endParaRPr>
              </a:p>
            </p:txBody>
          </p:sp>
          <p:cxnSp>
            <p:nvCxnSpPr>
              <p:cNvPr id="34" name="直接箭头连接符 33"/>
              <p:cNvCxnSpPr/>
              <p:nvPr/>
            </p:nvCxnSpPr>
            <p:spPr>
              <a:xfrm>
                <a:off x="1853463" y="1701269"/>
                <a:ext cx="8851" cy="567154"/>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flipV="1">
                <a:off x="2008709" y="2955195"/>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057688" y="1106394"/>
                <a:ext cx="1723550"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内循环（硝化液回流）</a:t>
                </a:r>
                <a:endParaRPr lang="en-US" sz="1200" dirty="0">
                  <a:latin typeface="Times New Roman" pitchFamily="18" charset="0"/>
                  <a:cs typeface="Times New Roman" pitchFamily="18" charset="0"/>
                </a:endParaRPr>
              </a:p>
            </p:txBody>
          </p:sp>
          <p:sp>
            <p:nvSpPr>
              <p:cNvPr id="37" name="TextBox 36"/>
              <p:cNvSpPr txBox="1"/>
              <p:nvPr/>
            </p:nvSpPr>
            <p:spPr>
              <a:xfrm>
                <a:off x="2340167" y="1576801"/>
                <a:ext cx="346570"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N</a:t>
                </a:r>
                <a:r>
                  <a:rPr lang="en-US" altLang="zh-CN" sz="1200" baseline="-25000" dirty="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grpSp>
        <p:sp>
          <p:nvSpPr>
            <p:cNvPr id="6" name="TextBox 5"/>
            <p:cNvSpPr txBox="1"/>
            <p:nvPr/>
          </p:nvSpPr>
          <p:spPr>
            <a:xfrm>
              <a:off x="1475656" y="4941168"/>
              <a:ext cx="5400600" cy="400110"/>
            </a:xfrm>
            <a:prstGeom prst="rect">
              <a:avLst/>
            </a:prstGeom>
            <a:noFill/>
          </p:spPr>
          <p:txBody>
            <a:bodyPr wrap="square" rtlCol="0">
              <a:spAutoFit/>
            </a:bodyPr>
            <a:lstStyle/>
            <a:p>
              <a:pPr algn="ctr"/>
              <a:r>
                <a:rPr lang="zh-CN" altLang="en-US" sz="2000" dirty="0">
                  <a:solidFill>
                    <a:srgbClr val="FFC000"/>
                  </a:solidFill>
                </a:rPr>
                <a:t>分建式缺氧</a:t>
              </a:r>
              <a:r>
                <a:rPr lang="en-US" altLang="zh-CN" sz="2000" dirty="0">
                  <a:solidFill>
                    <a:srgbClr val="FFC000"/>
                  </a:solidFill>
                </a:rPr>
                <a:t>—</a:t>
              </a:r>
              <a:r>
                <a:rPr lang="zh-CN" altLang="en-US" sz="2000" dirty="0">
                  <a:solidFill>
                    <a:srgbClr val="FFC000"/>
                  </a:solidFill>
                </a:rPr>
                <a:t>好氧活性污泥脱氮系统</a:t>
              </a: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Rot="1" noChangeArrowheads="1"/>
          </p:cNvSpPr>
          <p:nvPr>
            <p:ph type="title"/>
          </p:nvPr>
        </p:nvSpPr>
        <p:spPr/>
        <p:txBody>
          <a:bodyPr/>
          <a:lstStyle/>
          <a:p>
            <a:pPr eaLnBrk="1" hangingPunct="1">
              <a:defRPr/>
            </a:pPr>
            <a:endParaRPr lang="zh-CN" altLang="zh-CN"/>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1125538"/>
          <a:ext cx="8540750" cy="5327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Rot="1" noChangeArrowheads="1"/>
          </p:cNvSpPr>
          <p:nvPr>
            <p:ph type="title"/>
          </p:nvPr>
        </p:nvSpPr>
        <p:spPr/>
        <p:txBody>
          <a:bodyPr/>
          <a:lstStyle/>
          <a:p>
            <a:pPr eaLnBrk="1" hangingPunct="1">
              <a:defRPr/>
            </a:pPr>
            <a:r>
              <a:rPr lang="zh-CN" altLang="en-US"/>
              <a:t>影响因素与主要参数</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0"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8.7 </a:t>
            </a:r>
            <a:r>
              <a:rPr lang="zh-CN" altLang="en-US" dirty="0"/>
              <a:t>除磷技术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Rot="1" noChangeArrowheads="1"/>
          </p:cNvSpPr>
          <p:nvPr>
            <p:ph type="title"/>
          </p:nvPr>
        </p:nvSpPr>
        <p:spPr/>
        <p:txBody>
          <a:bodyPr/>
          <a:lstStyle/>
          <a:p>
            <a:pPr eaLnBrk="1" hangingPunct="1">
              <a:defRPr/>
            </a:pPr>
            <a:r>
              <a:rPr lang="en-US" altLang="zh-CN" dirty="0"/>
              <a:t>8.7.1 </a:t>
            </a:r>
            <a:r>
              <a:rPr lang="zh-CN" altLang="en-US" dirty="0"/>
              <a:t>混凝沉淀除磷技术</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Rot="1" noChangeArrowheads="1"/>
          </p:cNvSpPr>
          <p:nvPr>
            <p:ph type="title"/>
          </p:nvPr>
        </p:nvSpPr>
        <p:spPr/>
        <p:txBody>
          <a:bodyPr/>
          <a:lstStyle/>
          <a:p>
            <a:pPr eaLnBrk="1" hangingPunct="1">
              <a:defRPr/>
            </a:pPr>
            <a:r>
              <a:rPr lang="zh-CN" altLang="en-US"/>
              <a:t>深度处理水的用途</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Rot="1" noChangeArrowheads="1"/>
          </p:cNvSpPr>
          <p:nvPr>
            <p:ph type="title"/>
          </p:nvPr>
        </p:nvSpPr>
        <p:spPr/>
        <p:txBody>
          <a:bodyPr/>
          <a:lstStyle/>
          <a:p>
            <a:pPr eaLnBrk="1" hangingPunct="1">
              <a:defRPr/>
            </a:pPr>
            <a:endParaRPr lang="zh-CN" altLang="en-US" dirty="0"/>
          </a:p>
        </p:txBody>
      </p:sp>
      <p:graphicFrame>
        <p:nvGraphicFramePr>
          <p:cNvPr id="6" name="内容占位符 5"/>
          <p:cNvGraphicFramePr>
            <a:graphicFrameLocks noGrp="1"/>
          </p:cNvGraphicFramePr>
          <p:nvPr>
            <p:ph idx="1"/>
          </p:nvPr>
        </p:nvGraphicFramePr>
        <p:xfrm>
          <a:off x="457200" y="1689100"/>
          <a:ext cx="8229600" cy="48117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6"/>
          <p:cNvGrpSpPr/>
          <p:nvPr/>
        </p:nvGrpSpPr>
        <p:grpSpPr>
          <a:xfrm>
            <a:off x="167674" y="1902664"/>
            <a:ext cx="8776118" cy="3654638"/>
            <a:chOff x="167674" y="1902664"/>
            <a:chExt cx="8776118" cy="3654638"/>
          </a:xfrm>
        </p:grpSpPr>
        <p:grpSp>
          <p:nvGrpSpPr>
            <p:cNvPr id="3" name="组合 41"/>
            <p:cNvGrpSpPr/>
            <p:nvPr/>
          </p:nvGrpSpPr>
          <p:grpSpPr>
            <a:xfrm>
              <a:off x="167674" y="1902664"/>
              <a:ext cx="8776118" cy="3047011"/>
              <a:chOff x="-1524000" y="457200"/>
              <a:chExt cx="10515600" cy="3650948"/>
            </a:xfrm>
          </p:grpSpPr>
          <p:cxnSp>
            <p:nvCxnSpPr>
              <p:cNvPr id="5" name="直接箭头连接符 4"/>
              <p:cNvCxnSpPr/>
              <p:nvPr/>
            </p:nvCxnSpPr>
            <p:spPr>
              <a:xfrm flipV="1">
                <a:off x="388354" y="991856"/>
                <a:ext cx="69024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071574" y="5334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7" name="TextBox 6"/>
              <p:cNvSpPr txBox="1"/>
              <p:nvPr/>
            </p:nvSpPr>
            <p:spPr>
              <a:xfrm>
                <a:off x="1140605" y="604879"/>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快速搅拌池</a:t>
                </a:r>
                <a:endParaRPr lang="en-US" altLang="zh-CN" sz="1200" dirty="0">
                  <a:latin typeface="Times New Roman" pitchFamily="18" charset="0"/>
                  <a:cs typeface="Times New Roman" pitchFamily="18" charset="0"/>
                </a:endParaRPr>
              </a:p>
            </p:txBody>
          </p:sp>
          <p:grpSp>
            <p:nvGrpSpPr>
              <p:cNvPr id="4" name="组合 10"/>
              <p:cNvGrpSpPr/>
              <p:nvPr/>
            </p:nvGrpSpPr>
            <p:grpSpPr>
              <a:xfrm>
                <a:off x="2791915" y="533400"/>
                <a:ext cx="952648" cy="762000"/>
                <a:chOff x="4087315" y="1066800"/>
                <a:chExt cx="952648" cy="762000"/>
              </a:xfrm>
            </p:grpSpPr>
            <p:sp>
              <p:nvSpPr>
                <p:cNvPr id="9" name="矩形 8"/>
                <p:cNvSpPr/>
                <p:nvPr/>
              </p:nvSpPr>
              <p:spPr>
                <a:xfrm>
                  <a:off x="4087315" y="10668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10" name="TextBox 9"/>
                <p:cNvSpPr txBox="1"/>
                <p:nvPr/>
              </p:nvSpPr>
              <p:spPr>
                <a:xfrm>
                  <a:off x="4156346" y="1138279"/>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缓速搅拌池</a:t>
                  </a:r>
                  <a:endParaRPr lang="en-US" altLang="zh-CN" sz="1200" dirty="0">
                    <a:latin typeface="Times New Roman" pitchFamily="18" charset="0"/>
                    <a:cs typeface="Times New Roman" pitchFamily="18" charset="0"/>
                  </a:endParaRPr>
                </a:p>
              </p:txBody>
            </p:sp>
          </p:grpSp>
          <p:sp>
            <p:nvSpPr>
              <p:cNvPr id="13" name="椭圆 12"/>
              <p:cNvSpPr/>
              <p:nvPr/>
            </p:nvSpPr>
            <p:spPr>
              <a:xfrm>
                <a:off x="4512256" y="457200"/>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TextBox 13"/>
              <p:cNvSpPr txBox="1"/>
              <p:nvPr/>
            </p:nvSpPr>
            <p:spPr>
              <a:xfrm>
                <a:off x="4561490" y="640110"/>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石灰</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沉淀池</a:t>
                </a:r>
                <a:endParaRPr lang="en-US" altLang="zh-CN" sz="1200" dirty="0">
                  <a:latin typeface="Times New Roman" pitchFamily="18" charset="0"/>
                  <a:cs typeface="Times New Roman" pitchFamily="18" charset="0"/>
                </a:endParaRPr>
              </a:p>
            </p:txBody>
          </p:sp>
          <p:grpSp>
            <p:nvGrpSpPr>
              <p:cNvPr id="8" name="组合 15"/>
              <p:cNvGrpSpPr/>
              <p:nvPr/>
            </p:nvGrpSpPr>
            <p:grpSpPr>
              <a:xfrm>
                <a:off x="6209326" y="528679"/>
                <a:ext cx="952648" cy="762000"/>
                <a:chOff x="4087315" y="1066800"/>
                <a:chExt cx="952648" cy="762000"/>
              </a:xfrm>
            </p:grpSpPr>
            <p:sp>
              <p:nvSpPr>
                <p:cNvPr id="17" name="矩形 16"/>
                <p:cNvSpPr/>
                <p:nvPr/>
              </p:nvSpPr>
              <p:spPr>
                <a:xfrm>
                  <a:off x="4087315" y="10668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18" name="TextBox 17"/>
                <p:cNvSpPr txBox="1"/>
                <p:nvPr/>
              </p:nvSpPr>
              <p:spPr>
                <a:xfrm>
                  <a:off x="4156346" y="1138279"/>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再碳酸氯化池</a:t>
                  </a:r>
                  <a:endParaRPr lang="en-US" altLang="zh-CN" sz="1200" dirty="0">
                    <a:latin typeface="Times New Roman" pitchFamily="18" charset="0"/>
                    <a:cs typeface="Times New Roman" pitchFamily="18" charset="0"/>
                  </a:endParaRPr>
                </a:p>
              </p:txBody>
            </p:sp>
          </p:grpSp>
          <p:sp>
            <p:nvSpPr>
              <p:cNvPr id="20" name="TextBox 19"/>
              <p:cNvSpPr txBox="1"/>
              <p:nvPr/>
            </p:nvSpPr>
            <p:spPr>
              <a:xfrm>
                <a:off x="7124186" y="575846"/>
                <a:ext cx="1334013"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石灰处理水</a:t>
                </a:r>
                <a:endParaRPr lang="en-US" altLang="zh-CN" sz="1200" dirty="0">
                  <a:latin typeface="Times New Roman" pitchFamily="18" charset="0"/>
                  <a:cs typeface="Times New Roman" pitchFamily="18" charset="0"/>
                </a:endParaRPr>
              </a:p>
            </p:txBody>
          </p:sp>
          <p:sp>
            <p:nvSpPr>
              <p:cNvPr id="21" name="TextBox 20"/>
              <p:cNvSpPr txBox="1"/>
              <p:nvPr/>
            </p:nvSpPr>
            <p:spPr>
              <a:xfrm>
                <a:off x="7161974" y="998291"/>
                <a:ext cx="1829626"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排放；或用快滤池或活性碳进行处理</a:t>
                </a:r>
                <a:endParaRPr lang="en-US" altLang="zh-CN" sz="1200" dirty="0">
                  <a:latin typeface="Times New Roman" pitchFamily="18" charset="0"/>
                  <a:cs typeface="Times New Roman" pitchFamily="18" charset="0"/>
                </a:endParaRPr>
              </a:p>
            </p:txBody>
          </p:sp>
          <p:sp>
            <p:nvSpPr>
              <p:cNvPr id="22" name="TextBox 21"/>
              <p:cNvSpPr txBox="1"/>
              <p:nvPr/>
            </p:nvSpPr>
            <p:spPr>
              <a:xfrm>
                <a:off x="98468" y="575846"/>
                <a:ext cx="815932"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污水</a:t>
                </a:r>
                <a:endParaRPr lang="en-US" altLang="zh-CN" sz="1200" dirty="0">
                  <a:latin typeface="Times New Roman" pitchFamily="18" charset="0"/>
                  <a:cs typeface="Times New Roman" pitchFamily="18" charset="0"/>
                </a:endParaRPr>
              </a:p>
            </p:txBody>
          </p:sp>
          <p:cxnSp>
            <p:nvCxnSpPr>
              <p:cNvPr id="23" name="直接箭头连接符 22"/>
              <p:cNvCxnSpPr/>
              <p:nvPr/>
            </p:nvCxnSpPr>
            <p:spPr>
              <a:xfrm flipV="1">
                <a:off x="1539904" y="1290678"/>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1" name="组合 23"/>
              <p:cNvGrpSpPr/>
              <p:nvPr/>
            </p:nvGrpSpPr>
            <p:grpSpPr>
              <a:xfrm>
                <a:off x="1060688" y="2170946"/>
                <a:ext cx="952648" cy="762000"/>
                <a:chOff x="4087315" y="1066800"/>
                <a:chExt cx="952648" cy="762000"/>
              </a:xfrm>
            </p:grpSpPr>
            <p:sp>
              <p:nvSpPr>
                <p:cNvPr id="25" name="矩形 24"/>
                <p:cNvSpPr/>
                <p:nvPr/>
              </p:nvSpPr>
              <p:spPr>
                <a:xfrm>
                  <a:off x="4087315" y="10668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26" name="TextBox 25"/>
                <p:cNvSpPr txBox="1"/>
                <p:nvPr/>
              </p:nvSpPr>
              <p:spPr>
                <a:xfrm>
                  <a:off x="4156346" y="1138279"/>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石灰</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化解槽</a:t>
                  </a:r>
                  <a:endParaRPr lang="en-US" altLang="zh-CN" sz="1200" dirty="0">
                    <a:latin typeface="Times New Roman" pitchFamily="18" charset="0"/>
                    <a:cs typeface="Times New Roman" pitchFamily="18" charset="0"/>
                  </a:endParaRPr>
                </a:p>
              </p:txBody>
            </p:sp>
          </p:grpSp>
          <p:cxnSp>
            <p:nvCxnSpPr>
              <p:cNvPr id="27" name="直接箭头连接符 26"/>
              <p:cNvCxnSpPr/>
              <p:nvPr/>
            </p:nvCxnSpPr>
            <p:spPr>
              <a:xfrm flipV="1">
                <a:off x="1531145" y="2932946"/>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2" name="组合 28"/>
              <p:cNvGrpSpPr/>
              <p:nvPr/>
            </p:nvGrpSpPr>
            <p:grpSpPr>
              <a:xfrm>
                <a:off x="-199233" y="1371600"/>
                <a:ext cx="952648" cy="762000"/>
                <a:chOff x="4087315" y="1066800"/>
                <a:chExt cx="952648" cy="762000"/>
              </a:xfrm>
            </p:grpSpPr>
            <p:sp>
              <p:nvSpPr>
                <p:cNvPr id="30" name="矩形 29"/>
                <p:cNvSpPr/>
                <p:nvPr/>
              </p:nvSpPr>
              <p:spPr>
                <a:xfrm>
                  <a:off x="4087315" y="10668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31" name="TextBox 30"/>
                <p:cNvSpPr txBox="1"/>
                <p:nvPr/>
              </p:nvSpPr>
              <p:spPr>
                <a:xfrm>
                  <a:off x="4156346" y="1138279"/>
                  <a:ext cx="815932"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石灰</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化解槽</a:t>
                  </a:r>
                  <a:endParaRPr lang="en-US" altLang="zh-CN" sz="1200" dirty="0">
                    <a:latin typeface="Times New Roman" pitchFamily="18" charset="0"/>
                    <a:cs typeface="Times New Roman" pitchFamily="18" charset="0"/>
                  </a:endParaRPr>
                </a:p>
              </p:txBody>
            </p:sp>
          </p:grpSp>
          <p:cxnSp>
            <p:nvCxnSpPr>
              <p:cNvPr id="33" name="直接箭头连接符 32"/>
              <p:cNvCxnSpPr/>
              <p:nvPr/>
            </p:nvCxnSpPr>
            <p:spPr>
              <a:xfrm flipH="1">
                <a:off x="2024222" y="2593010"/>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667000" y="2404646"/>
                <a:ext cx="815932"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水</a:t>
                </a:r>
                <a:endParaRPr lang="en-US" altLang="zh-CN" sz="1200" dirty="0">
                  <a:latin typeface="Times New Roman" pitchFamily="18" charset="0"/>
                  <a:cs typeface="Times New Roman" pitchFamily="18" charset="0"/>
                </a:endParaRPr>
              </a:p>
            </p:txBody>
          </p:sp>
          <p:sp>
            <p:nvSpPr>
              <p:cNvPr id="35" name="TextBox 34"/>
              <p:cNvSpPr txBox="1"/>
              <p:nvPr/>
            </p:nvSpPr>
            <p:spPr>
              <a:xfrm>
                <a:off x="-1524000" y="1524000"/>
                <a:ext cx="815932"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水</a:t>
                </a:r>
                <a:endParaRPr lang="en-US" altLang="zh-CN" sz="1200" dirty="0">
                  <a:latin typeface="Times New Roman" pitchFamily="18" charset="0"/>
                  <a:cs typeface="Times New Roman" pitchFamily="18" charset="0"/>
                </a:endParaRPr>
              </a:p>
            </p:txBody>
          </p:sp>
          <p:sp>
            <p:nvSpPr>
              <p:cNvPr id="36" name="TextBox 35"/>
              <p:cNvSpPr txBox="1"/>
              <p:nvPr/>
            </p:nvSpPr>
            <p:spPr>
              <a:xfrm>
                <a:off x="1001030" y="3776246"/>
                <a:ext cx="1132570"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再生石灰</a:t>
                </a:r>
                <a:endParaRPr lang="en-US" altLang="zh-CN" sz="1200" dirty="0">
                  <a:latin typeface="Times New Roman" pitchFamily="18" charset="0"/>
                  <a:cs typeface="Times New Roman" pitchFamily="18" charset="0"/>
                </a:endParaRPr>
              </a:p>
            </p:txBody>
          </p:sp>
          <p:cxnSp>
            <p:nvCxnSpPr>
              <p:cNvPr id="37" name="直接箭头连接符 36"/>
              <p:cNvCxnSpPr/>
              <p:nvPr/>
            </p:nvCxnSpPr>
            <p:spPr>
              <a:xfrm>
                <a:off x="4961418" y="1371600"/>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403171" y="2001669"/>
                <a:ext cx="1132570" cy="331902"/>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石灰污泥</a:t>
                </a:r>
                <a:endParaRPr lang="en-US" altLang="zh-CN" sz="1200" dirty="0">
                  <a:latin typeface="Times New Roman" pitchFamily="18" charset="0"/>
                  <a:cs typeface="Times New Roman" pitchFamily="18" charset="0"/>
                </a:endParaRPr>
              </a:p>
            </p:txBody>
          </p:sp>
          <p:sp>
            <p:nvSpPr>
              <p:cNvPr id="39" name="TextBox 38"/>
              <p:cNvSpPr txBox="1"/>
              <p:nvPr/>
            </p:nvSpPr>
            <p:spPr>
              <a:xfrm>
                <a:off x="4267200" y="2474132"/>
                <a:ext cx="1470148" cy="553170"/>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处置或送往石灰再生系统</a:t>
                </a:r>
                <a:endParaRPr lang="en-US" altLang="zh-CN" sz="1200" dirty="0">
                  <a:latin typeface="Times New Roman" pitchFamily="18" charset="0"/>
                  <a:cs typeface="Times New Roman" pitchFamily="18" charset="0"/>
                </a:endParaRPr>
              </a:p>
            </p:txBody>
          </p:sp>
          <p:cxnSp>
            <p:nvCxnSpPr>
              <p:cNvPr id="40" name="直接箭头连接符 39"/>
              <p:cNvCxnSpPr/>
              <p:nvPr/>
            </p:nvCxnSpPr>
            <p:spPr>
              <a:xfrm flipV="1">
                <a:off x="6686323" y="1295400"/>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172200" y="2135578"/>
                <a:ext cx="1132570" cy="331902"/>
              </a:xfrm>
              <a:prstGeom prst="rect">
                <a:avLst/>
              </a:prstGeom>
              <a:noFill/>
            </p:spPr>
            <p:txBody>
              <a:bodyPr wrap="square" rtlCol="0">
                <a:spAutoFit/>
              </a:bodyPr>
              <a:lstStyle/>
              <a:p>
                <a:pPr algn="ctr"/>
                <a:r>
                  <a:rPr lang="en-US" altLang="zh-CN" sz="1200" dirty="0">
                    <a:latin typeface="Times New Roman" pitchFamily="18" charset="0"/>
                    <a:cs typeface="Times New Roman" pitchFamily="18" charset="0"/>
                  </a:rPr>
                  <a:t>CO</a:t>
                </a:r>
                <a:r>
                  <a:rPr lang="en-US" altLang="zh-CN" sz="1200" baseline="-25000" dirty="0">
                    <a:latin typeface="Times New Roman" pitchFamily="18" charset="0"/>
                    <a:cs typeface="Times New Roman" pitchFamily="18" charset="0"/>
                  </a:rPr>
                  <a:t>2</a:t>
                </a:r>
              </a:p>
            </p:txBody>
          </p:sp>
        </p:grpSp>
        <p:cxnSp>
          <p:nvCxnSpPr>
            <p:cNvPr id="48" name="直接箭头连接符 47"/>
            <p:cNvCxnSpPr/>
            <p:nvPr/>
          </p:nvCxnSpPr>
          <p:spPr>
            <a:xfrm flipV="1">
              <a:off x="3203848" y="2348880"/>
              <a:ext cx="57606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V="1">
              <a:off x="4572000" y="2348880"/>
              <a:ext cx="57606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V="1">
              <a:off x="6012160" y="2348880"/>
              <a:ext cx="57606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V="1">
              <a:off x="7452320" y="2348880"/>
              <a:ext cx="1008112"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V="1">
              <a:off x="683568" y="2996952"/>
              <a:ext cx="57606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flipV="1">
              <a:off x="2123728" y="2996952"/>
              <a:ext cx="576064" cy="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195736" y="5157192"/>
              <a:ext cx="4824536" cy="400110"/>
            </a:xfrm>
            <a:prstGeom prst="rect">
              <a:avLst/>
            </a:prstGeom>
            <a:noFill/>
          </p:spPr>
          <p:txBody>
            <a:bodyPr wrap="square" rtlCol="0">
              <a:spAutoFit/>
            </a:bodyPr>
            <a:lstStyle/>
            <a:p>
              <a:pPr algn="ctr"/>
              <a:r>
                <a:rPr lang="zh-CN" altLang="en-US" sz="2000" dirty="0">
                  <a:solidFill>
                    <a:srgbClr val="FFC000"/>
                  </a:solidFill>
                  <a:latin typeface="+mn-ea"/>
                  <a:ea typeface="+mn-ea"/>
                </a:rPr>
                <a:t>图</a:t>
              </a:r>
              <a:r>
                <a:rPr lang="en-US" altLang="zh-CN" sz="2000" dirty="0">
                  <a:solidFill>
                    <a:srgbClr val="FFC000"/>
                  </a:solidFill>
                  <a:latin typeface="+mn-ea"/>
                  <a:ea typeface="+mn-ea"/>
                </a:rPr>
                <a:t>7-19  </a:t>
              </a:r>
              <a:r>
                <a:rPr lang="zh-CN" altLang="en-US" sz="2000" dirty="0">
                  <a:solidFill>
                    <a:srgbClr val="FFC000"/>
                  </a:solidFill>
                  <a:latin typeface="+mn-ea"/>
                  <a:ea typeface="+mn-ea"/>
                </a:rPr>
                <a:t>石灰混凝沉淀除磷处理系统</a:t>
              </a:r>
            </a:p>
          </p:txBody>
        </p:sp>
      </p:grpSp>
    </p:spTree>
    <p:extLst>
      <p:ext uri="{BB962C8B-B14F-4D97-AF65-F5344CB8AC3E}">
        <p14:creationId xmlns:p14="http://schemas.microsoft.com/office/powerpoint/2010/main" val="2649296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Rot="1" noChangeArrowheads="1"/>
          </p:cNvSpPr>
          <p:nvPr>
            <p:ph type="title"/>
          </p:nvPr>
        </p:nvSpPr>
        <p:spPr/>
        <p:txBody>
          <a:bodyPr/>
          <a:lstStyle/>
          <a:p>
            <a:pPr eaLnBrk="1" hangingPunct="1">
              <a:defRPr/>
            </a:pPr>
            <a:r>
              <a:rPr lang="en-US" altLang="zh-CN" dirty="0"/>
              <a:t>8.7.2 </a:t>
            </a:r>
            <a:r>
              <a:rPr lang="zh-CN" altLang="en-US" dirty="0"/>
              <a:t>生物除磷原理</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642918"/>
          <a:ext cx="8540750" cy="5810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Rot="1" noChangeArrowheads="1"/>
          </p:cNvSpPr>
          <p:nvPr>
            <p:ph type="title"/>
          </p:nvPr>
        </p:nvSpPr>
        <p:spPr/>
        <p:txBody>
          <a:bodyPr/>
          <a:lstStyle/>
          <a:p>
            <a:pPr eaLnBrk="1" hangingPunct="1">
              <a:defRPr/>
            </a:pPr>
            <a:r>
              <a:rPr lang="en-US" altLang="zh-CN" dirty="0"/>
              <a:t>8.7.3 </a:t>
            </a:r>
            <a:r>
              <a:rPr lang="zh-CN" altLang="en-US" dirty="0"/>
              <a:t>生物除磷工艺</a:t>
            </a:r>
          </a:p>
        </p:txBody>
      </p:sp>
      <p:grpSp>
        <p:nvGrpSpPr>
          <p:cNvPr id="2" name="组合 4"/>
          <p:cNvGrpSpPr/>
          <p:nvPr/>
        </p:nvGrpSpPr>
        <p:grpSpPr>
          <a:xfrm>
            <a:off x="683568" y="1412776"/>
            <a:ext cx="7775143" cy="5247644"/>
            <a:chOff x="549336" y="237650"/>
            <a:chExt cx="7775143" cy="5247644"/>
          </a:xfrm>
        </p:grpSpPr>
        <p:grpSp>
          <p:nvGrpSpPr>
            <p:cNvPr id="3" name="组合 213"/>
            <p:cNvGrpSpPr/>
            <p:nvPr/>
          </p:nvGrpSpPr>
          <p:grpSpPr>
            <a:xfrm>
              <a:off x="549336" y="237650"/>
              <a:ext cx="7775143" cy="5071729"/>
              <a:chOff x="114925" y="121009"/>
              <a:chExt cx="7775143" cy="5071729"/>
            </a:xfrm>
          </p:grpSpPr>
          <p:cxnSp>
            <p:nvCxnSpPr>
              <p:cNvPr id="8" name="直接箭头连接符 7"/>
              <p:cNvCxnSpPr/>
              <p:nvPr/>
            </p:nvCxnSpPr>
            <p:spPr>
              <a:xfrm>
                <a:off x="537474" y="1096780"/>
                <a:ext cx="201933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556812" y="914400"/>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sp>
            <p:nvSpPr>
              <p:cNvPr id="10" name="TextBox 9"/>
              <p:cNvSpPr txBox="1"/>
              <p:nvPr/>
            </p:nvSpPr>
            <p:spPr>
              <a:xfrm>
                <a:off x="2570676" y="1009844"/>
                <a:ext cx="970137" cy="646331"/>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曝气池</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（吸收磷、</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去除</a:t>
                </a:r>
                <a:r>
                  <a:rPr lang="en-US" altLang="zh-CN" sz="1200" dirty="0">
                    <a:latin typeface="Times New Roman" pitchFamily="18" charset="0"/>
                    <a:cs typeface="Times New Roman" pitchFamily="18" charset="0"/>
                  </a:rPr>
                  <a:t>BOD</a:t>
                </a:r>
                <a:r>
                  <a:rPr lang="zh-CN" altLang="en-US" sz="1200" dirty="0">
                    <a:latin typeface="Times New Roman" pitchFamily="18" charset="0"/>
                    <a:cs typeface="Times New Roman" pitchFamily="18" charset="0"/>
                  </a:rPr>
                  <a:t>）</a:t>
                </a:r>
                <a:endParaRPr lang="en-US" altLang="zh-CN" sz="1200" dirty="0">
                  <a:latin typeface="Times New Roman" pitchFamily="18" charset="0"/>
                  <a:cs typeface="Times New Roman" pitchFamily="18" charset="0"/>
                </a:endParaRPr>
              </a:p>
            </p:txBody>
          </p:sp>
          <p:cxnSp>
            <p:nvCxnSpPr>
              <p:cNvPr id="11" name="直接箭头连接符 10"/>
              <p:cNvCxnSpPr/>
              <p:nvPr/>
            </p:nvCxnSpPr>
            <p:spPr>
              <a:xfrm>
                <a:off x="2709212" y="121009"/>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786185" y="179150"/>
                <a:ext cx="646331"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原污水</a:t>
                </a:r>
                <a:endParaRPr lang="en-US" altLang="zh-CN" sz="1200" dirty="0">
                  <a:latin typeface="Times New Roman" pitchFamily="18" charset="0"/>
                  <a:cs typeface="Times New Roman" pitchFamily="18" charset="0"/>
                </a:endParaRPr>
              </a:p>
              <a:p>
                <a:pPr algn="ctr"/>
                <a:r>
                  <a:rPr lang="en-US" altLang="zh-CN"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含磷</a:t>
                </a:r>
                <a:r>
                  <a:rPr lang="en-US" altLang="zh-CN" sz="120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cxnSp>
            <p:nvCxnSpPr>
              <p:cNvPr id="13" name="直接箭头连接符 12"/>
              <p:cNvCxnSpPr/>
              <p:nvPr/>
            </p:nvCxnSpPr>
            <p:spPr>
              <a:xfrm>
                <a:off x="3509460" y="1071133"/>
                <a:ext cx="17526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23545" y="803112"/>
                <a:ext cx="1348446"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含磷污泥</a:t>
                </a:r>
                <a:r>
                  <a:rPr lang="en-US" altLang="zh-CN"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脱磷水</a:t>
                </a:r>
                <a:endParaRPr lang="en-US" sz="1200" dirty="0">
                  <a:latin typeface="Times New Roman" pitchFamily="18" charset="0"/>
                  <a:cs typeface="Times New Roman" pitchFamily="18" charset="0"/>
                </a:endParaRPr>
              </a:p>
            </p:txBody>
          </p:sp>
          <p:cxnSp>
            <p:nvCxnSpPr>
              <p:cNvPr id="15" name="直接箭头连接符 14"/>
              <p:cNvCxnSpPr/>
              <p:nvPr/>
            </p:nvCxnSpPr>
            <p:spPr>
              <a:xfrm>
                <a:off x="5833412" y="1066800"/>
                <a:ext cx="175260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300746" y="1109246"/>
                <a:ext cx="954107"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脱磷处理水</a:t>
                </a:r>
                <a:endParaRPr lang="en-US" sz="1200" dirty="0">
                  <a:latin typeface="Times New Roman" pitchFamily="18" charset="0"/>
                  <a:cs typeface="Times New Roman" pitchFamily="18" charset="0"/>
                </a:endParaRPr>
              </a:p>
            </p:txBody>
          </p:sp>
          <p:sp>
            <p:nvSpPr>
              <p:cNvPr id="17" name="TextBox 16"/>
              <p:cNvSpPr txBox="1"/>
              <p:nvPr/>
            </p:nvSpPr>
            <p:spPr>
              <a:xfrm>
                <a:off x="7243737" y="626707"/>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grpSp>
            <p:nvGrpSpPr>
              <p:cNvPr id="4" name="组合 106"/>
              <p:cNvGrpSpPr/>
              <p:nvPr/>
            </p:nvGrpSpPr>
            <p:grpSpPr>
              <a:xfrm>
                <a:off x="5220436" y="381000"/>
                <a:ext cx="646331" cy="2091154"/>
                <a:chOff x="4721024" y="176810"/>
                <a:chExt cx="646331" cy="2586126"/>
              </a:xfrm>
            </p:grpSpPr>
            <p:cxnSp>
              <p:nvCxnSpPr>
                <p:cNvPr id="85" name="直接连接符 84"/>
                <p:cNvCxnSpPr/>
                <p:nvPr/>
              </p:nvCxnSpPr>
              <p:spPr>
                <a:xfrm>
                  <a:off x="4773618"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4773618" y="609600"/>
                  <a:ext cx="5603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5333999"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H="1">
                  <a:off x="5053809" y="1690215"/>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等腰三角形 88"/>
                <p:cNvSpPr/>
                <p:nvPr/>
              </p:nvSpPr>
              <p:spPr>
                <a:xfrm rot="10800000">
                  <a:off x="4779590" y="1634926"/>
                  <a:ext cx="532362"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itchFamily="18" charset="0"/>
                    <a:cs typeface="Times New Roman" pitchFamily="18" charset="0"/>
                  </a:endParaRPr>
                </a:p>
              </p:txBody>
            </p:sp>
            <p:cxnSp>
              <p:nvCxnSpPr>
                <p:cNvPr id="90" name="直接箭头连接符 89"/>
                <p:cNvCxnSpPr>
                  <a:stCxn id="89" idx="0"/>
                </p:cNvCxnSpPr>
                <p:nvPr/>
              </p:nvCxnSpPr>
              <p:spPr>
                <a:xfrm>
                  <a:off x="5045771" y="2133186"/>
                  <a:ext cx="8038" cy="62975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763999" y="1670480"/>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4721024" y="176810"/>
                  <a:ext cx="646331" cy="342564"/>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93" name="TextBox 92"/>
                <p:cNvSpPr txBox="1"/>
                <p:nvPr/>
              </p:nvSpPr>
              <p:spPr>
                <a:xfrm>
                  <a:off x="4880513" y="914400"/>
                  <a:ext cx="338554" cy="342564"/>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Ⅰ</a:t>
                  </a:r>
                  <a:endParaRPr lang="en-US" sz="1200" dirty="0">
                    <a:latin typeface="Times New Roman" pitchFamily="18" charset="0"/>
                    <a:cs typeface="Times New Roman" pitchFamily="18" charset="0"/>
                  </a:endParaRPr>
                </a:p>
              </p:txBody>
            </p:sp>
          </p:grpSp>
          <p:grpSp>
            <p:nvGrpSpPr>
              <p:cNvPr id="5" name="组合 107"/>
              <p:cNvGrpSpPr/>
              <p:nvPr/>
            </p:nvGrpSpPr>
            <p:grpSpPr>
              <a:xfrm>
                <a:off x="5268136" y="2438400"/>
                <a:ext cx="646331" cy="1672790"/>
                <a:chOff x="4726624" y="609600"/>
                <a:chExt cx="646331" cy="2153336"/>
              </a:xfrm>
            </p:grpSpPr>
            <p:cxnSp>
              <p:nvCxnSpPr>
                <p:cNvPr id="77" name="直接连接符 76"/>
                <p:cNvCxnSpPr/>
                <p:nvPr/>
              </p:nvCxnSpPr>
              <p:spPr>
                <a:xfrm>
                  <a:off x="4773618"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4773618" y="609600"/>
                  <a:ext cx="5603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33999"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5053809" y="1690215"/>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等腰三角形 80"/>
                <p:cNvSpPr/>
                <p:nvPr/>
              </p:nvSpPr>
              <p:spPr>
                <a:xfrm rot="10800000">
                  <a:off x="4779590" y="1634926"/>
                  <a:ext cx="532362"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itchFamily="18" charset="0"/>
                    <a:cs typeface="Times New Roman" pitchFamily="18" charset="0"/>
                  </a:endParaRPr>
                </a:p>
              </p:txBody>
            </p:sp>
            <p:cxnSp>
              <p:nvCxnSpPr>
                <p:cNvPr id="82" name="直接箭头连接符 81"/>
                <p:cNvCxnSpPr>
                  <a:stCxn id="81" idx="0"/>
                </p:cNvCxnSpPr>
                <p:nvPr/>
              </p:nvCxnSpPr>
              <p:spPr>
                <a:xfrm>
                  <a:off x="5045771" y="2133186"/>
                  <a:ext cx="8038" cy="62975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4763999" y="1670480"/>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4726624" y="914400"/>
                  <a:ext cx="646331" cy="356573"/>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除磷池</a:t>
                  </a:r>
                  <a:endParaRPr lang="en-US" sz="1200" dirty="0">
                    <a:latin typeface="Times New Roman" pitchFamily="18" charset="0"/>
                    <a:cs typeface="Times New Roman" pitchFamily="18" charset="0"/>
                  </a:endParaRPr>
                </a:p>
              </p:txBody>
            </p:sp>
          </p:grpSp>
          <p:sp>
            <p:nvSpPr>
              <p:cNvPr id="20" name="TextBox 19"/>
              <p:cNvSpPr txBox="1"/>
              <p:nvPr/>
            </p:nvSpPr>
            <p:spPr>
              <a:xfrm>
                <a:off x="5793773" y="2514600"/>
                <a:ext cx="369332" cy="707886"/>
              </a:xfrm>
              <a:prstGeom prst="rect">
                <a:avLst/>
              </a:prstGeom>
              <a:noFill/>
            </p:spPr>
            <p:txBody>
              <a:bodyPr vert="eaVert" wrap="none" rtlCol="0">
                <a:spAutoFit/>
              </a:bodyPr>
              <a:lstStyle/>
              <a:p>
                <a:r>
                  <a:rPr lang="zh-CN" altLang="en-US" sz="1200" dirty="0">
                    <a:latin typeface="Times New Roman" pitchFamily="18" charset="0"/>
                    <a:cs typeface="Times New Roman" pitchFamily="18" charset="0"/>
                  </a:rPr>
                  <a:t>（厌氧）</a:t>
                </a:r>
                <a:endParaRPr lang="en-US" sz="1200" dirty="0">
                  <a:latin typeface="Times New Roman" pitchFamily="18" charset="0"/>
                  <a:cs typeface="Times New Roman" pitchFamily="18" charset="0"/>
                </a:endParaRPr>
              </a:p>
            </p:txBody>
          </p:sp>
          <p:cxnSp>
            <p:nvCxnSpPr>
              <p:cNvPr id="21" name="直接箭头连接符 20"/>
              <p:cNvCxnSpPr/>
              <p:nvPr/>
            </p:nvCxnSpPr>
            <p:spPr>
              <a:xfrm flipH="1">
                <a:off x="4690412" y="2680281"/>
                <a:ext cx="62471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3737764" y="2487901"/>
                <a:ext cx="952648"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Times New Roman" pitchFamily="18" charset="0"/>
                  <a:cs typeface="Times New Roman" pitchFamily="18" charset="0"/>
                </a:endParaRPr>
              </a:p>
            </p:txBody>
          </p:sp>
          <p:grpSp>
            <p:nvGrpSpPr>
              <p:cNvPr id="6" name="组合 122"/>
              <p:cNvGrpSpPr/>
              <p:nvPr/>
            </p:nvGrpSpPr>
            <p:grpSpPr>
              <a:xfrm>
                <a:off x="2314452" y="2487901"/>
                <a:ext cx="789520" cy="1004942"/>
                <a:chOff x="4763999" y="609600"/>
                <a:chExt cx="570001" cy="1543735"/>
              </a:xfrm>
            </p:grpSpPr>
            <p:cxnSp>
              <p:nvCxnSpPr>
                <p:cNvPr id="72" name="直接连接符 71"/>
                <p:cNvCxnSpPr/>
                <p:nvPr/>
              </p:nvCxnSpPr>
              <p:spPr>
                <a:xfrm>
                  <a:off x="4773618"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773618" y="609600"/>
                  <a:ext cx="5603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333999"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5053809" y="1690215"/>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763999" y="1670480"/>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箭头连接符 23"/>
              <p:cNvCxnSpPr/>
              <p:nvPr/>
            </p:nvCxnSpPr>
            <p:spPr>
              <a:xfrm flipH="1">
                <a:off x="3092690" y="2664831"/>
                <a:ext cx="62471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H="1">
                <a:off x="1703057" y="2663911"/>
                <a:ext cx="62471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8" name="组合 133"/>
              <p:cNvGrpSpPr/>
              <p:nvPr/>
            </p:nvGrpSpPr>
            <p:grpSpPr>
              <a:xfrm>
                <a:off x="1147131" y="2518210"/>
                <a:ext cx="570001" cy="2674528"/>
                <a:chOff x="4763999" y="609600"/>
                <a:chExt cx="570001" cy="3442845"/>
              </a:xfrm>
            </p:grpSpPr>
            <p:cxnSp>
              <p:nvCxnSpPr>
                <p:cNvPr id="65" name="直接连接符 64"/>
                <p:cNvCxnSpPr/>
                <p:nvPr/>
              </p:nvCxnSpPr>
              <p:spPr>
                <a:xfrm>
                  <a:off x="4773618"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4773618" y="609600"/>
                  <a:ext cx="56038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5333999" y="612615"/>
                  <a:ext cx="0" cy="107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5053809" y="1690215"/>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等腰三角形 68"/>
                <p:cNvSpPr/>
                <p:nvPr/>
              </p:nvSpPr>
              <p:spPr>
                <a:xfrm rot="10800000">
                  <a:off x="4779590" y="1634926"/>
                  <a:ext cx="532362"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imes New Roman" pitchFamily="18" charset="0"/>
                    <a:cs typeface="Times New Roman" pitchFamily="18" charset="0"/>
                  </a:endParaRPr>
                </a:p>
              </p:txBody>
            </p:sp>
            <p:cxnSp>
              <p:nvCxnSpPr>
                <p:cNvPr id="70" name="直接箭头连接符 69"/>
                <p:cNvCxnSpPr>
                  <a:stCxn id="69" idx="0"/>
                </p:cNvCxnSpPr>
                <p:nvPr/>
              </p:nvCxnSpPr>
              <p:spPr>
                <a:xfrm>
                  <a:off x="5045771" y="2133187"/>
                  <a:ext cx="0" cy="191925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763999" y="1670480"/>
                  <a:ext cx="280191" cy="4631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弧形 26"/>
              <p:cNvSpPr/>
              <p:nvPr/>
            </p:nvSpPr>
            <p:spPr>
              <a:xfrm rot="6877911">
                <a:off x="2450006" y="1852246"/>
                <a:ext cx="423881" cy="580264"/>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28" name="直接箭头连接符 27"/>
              <p:cNvCxnSpPr/>
              <p:nvPr/>
            </p:nvCxnSpPr>
            <p:spPr>
              <a:xfrm>
                <a:off x="2739608" y="2217544"/>
                <a:ext cx="0" cy="693751"/>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2515694" y="2833850"/>
                <a:ext cx="200180" cy="1798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0" name="椭圆 29"/>
              <p:cNvSpPr/>
              <p:nvPr/>
            </p:nvSpPr>
            <p:spPr>
              <a:xfrm>
                <a:off x="2739192" y="2788170"/>
                <a:ext cx="200180" cy="1798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31" name="直接箭头连接符 30"/>
              <p:cNvCxnSpPr/>
              <p:nvPr/>
            </p:nvCxnSpPr>
            <p:spPr>
              <a:xfrm>
                <a:off x="4410275" y="1703346"/>
                <a:ext cx="0" cy="79339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436908" y="1600200"/>
                <a:ext cx="492443"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石灰</a:t>
                </a:r>
                <a:endParaRPr lang="en-US" sz="1200" dirty="0">
                  <a:latin typeface="Times New Roman" pitchFamily="18" charset="0"/>
                  <a:cs typeface="Times New Roman" pitchFamily="18" charset="0"/>
                </a:endParaRPr>
              </a:p>
            </p:txBody>
          </p:sp>
          <p:cxnSp>
            <p:nvCxnSpPr>
              <p:cNvPr id="33" name="直接连接符 32"/>
              <p:cNvCxnSpPr/>
              <p:nvPr/>
            </p:nvCxnSpPr>
            <p:spPr>
              <a:xfrm flipV="1">
                <a:off x="3928412" y="2663911"/>
                <a:ext cx="762000" cy="9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22" idx="1"/>
              </p:cNvCxnSpPr>
              <p:nvPr/>
            </p:nvCxnSpPr>
            <p:spPr>
              <a:xfrm flipH="1">
                <a:off x="3737764" y="2859301"/>
                <a:ext cx="672511" cy="9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928412" y="3048000"/>
                <a:ext cx="76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弧形 35"/>
              <p:cNvSpPr/>
              <p:nvPr/>
            </p:nvSpPr>
            <p:spPr>
              <a:xfrm rot="13437792">
                <a:off x="3840799" y="2819110"/>
                <a:ext cx="418952" cy="457200"/>
              </a:xfrm>
              <a:prstGeom prst="arc">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7" name="弧形 36"/>
              <p:cNvSpPr/>
              <p:nvPr/>
            </p:nvSpPr>
            <p:spPr>
              <a:xfrm rot="2790047">
                <a:off x="4141693" y="2639942"/>
                <a:ext cx="418952" cy="457200"/>
              </a:xfrm>
              <a:prstGeom prst="arc">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8" name="弧形 37"/>
              <p:cNvSpPr/>
              <p:nvPr/>
            </p:nvSpPr>
            <p:spPr>
              <a:xfrm rot="13437792">
                <a:off x="3840798" y="2451681"/>
                <a:ext cx="418952" cy="457200"/>
              </a:xfrm>
              <a:prstGeom prst="arc">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39" name="直接箭头连接符 38"/>
              <p:cNvCxnSpPr/>
              <p:nvPr/>
            </p:nvCxnSpPr>
            <p:spPr>
              <a:xfrm flipV="1">
                <a:off x="3420066" y="2675181"/>
                <a:ext cx="0" cy="5026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3405049" y="3200400"/>
                <a:ext cx="3123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a:off x="522413" y="2664831"/>
                <a:ext cx="624718"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V="1">
                <a:off x="537474" y="1071133"/>
                <a:ext cx="0" cy="159369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842148" y="2742099"/>
                <a:ext cx="369332" cy="707886"/>
              </a:xfrm>
              <a:prstGeom prst="rect">
                <a:avLst/>
              </a:prstGeom>
              <a:noFill/>
            </p:spPr>
            <p:txBody>
              <a:bodyPr vert="eaVert" wrap="none" rtlCol="0">
                <a:spAutoFit/>
              </a:bodyPr>
              <a:lstStyle/>
              <a:p>
                <a:r>
                  <a:rPr lang="zh-CN" altLang="en-US" sz="1200" dirty="0">
                    <a:latin typeface="Times New Roman" pitchFamily="18" charset="0"/>
                    <a:cs typeface="Times New Roman" pitchFamily="18" charset="0"/>
                  </a:rPr>
                  <a:t>含磷污水</a:t>
                </a:r>
                <a:endParaRPr lang="en-US" sz="1200" dirty="0">
                  <a:latin typeface="Times New Roman" pitchFamily="18" charset="0"/>
                  <a:cs typeface="Times New Roman" pitchFamily="18" charset="0"/>
                </a:endParaRPr>
              </a:p>
            </p:txBody>
          </p:sp>
          <p:sp>
            <p:nvSpPr>
              <p:cNvPr id="44" name="TextBox 43"/>
              <p:cNvSpPr txBox="1"/>
              <p:nvPr/>
            </p:nvSpPr>
            <p:spPr>
              <a:xfrm>
                <a:off x="3914166" y="332356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混合池</a:t>
                </a:r>
                <a:endParaRPr lang="en-US" sz="1200" dirty="0">
                  <a:latin typeface="Times New Roman" pitchFamily="18" charset="0"/>
                  <a:cs typeface="Times New Roman" pitchFamily="18" charset="0"/>
                </a:endParaRPr>
              </a:p>
            </p:txBody>
          </p:sp>
          <p:sp>
            <p:nvSpPr>
              <p:cNvPr id="45" name="TextBox 44"/>
              <p:cNvSpPr txBox="1"/>
              <p:nvPr/>
            </p:nvSpPr>
            <p:spPr>
              <a:xfrm>
                <a:off x="2337389" y="3528383"/>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缓速搅拌</a:t>
                </a:r>
                <a:endParaRPr lang="en-US" sz="1200" dirty="0">
                  <a:latin typeface="Times New Roman" pitchFamily="18" charset="0"/>
                  <a:cs typeface="Times New Roman" pitchFamily="18" charset="0"/>
                </a:endParaRPr>
              </a:p>
            </p:txBody>
          </p:sp>
          <p:sp>
            <p:nvSpPr>
              <p:cNvPr id="46" name="TextBox 45"/>
              <p:cNvSpPr txBox="1"/>
              <p:nvPr/>
            </p:nvSpPr>
            <p:spPr>
              <a:xfrm>
                <a:off x="1113775" y="2182200"/>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47" name="矩形 46"/>
              <p:cNvSpPr/>
              <p:nvPr/>
            </p:nvSpPr>
            <p:spPr>
              <a:xfrm>
                <a:off x="1229192" y="2758126"/>
                <a:ext cx="364202" cy="307777"/>
              </a:xfrm>
              <a:prstGeom prst="rect">
                <a:avLst/>
              </a:prstGeom>
            </p:spPr>
            <p:txBody>
              <a:bodyPr wrap="none">
                <a:spAutoFit/>
              </a:bodyPr>
              <a:lstStyle/>
              <a:p>
                <a:r>
                  <a:rPr lang="en-US" altLang="zh-CN" sz="1400" dirty="0">
                    <a:latin typeface="Times New Roman" pitchFamily="18" charset="0"/>
                    <a:cs typeface="Times New Roman" pitchFamily="18" charset="0"/>
                  </a:rPr>
                  <a:t>Ⅱ</a:t>
                </a:r>
                <a:endParaRPr lang="en-US" sz="1400" dirty="0">
                  <a:latin typeface="Times New Roman" pitchFamily="18" charset="0"/>
                  <a:cs typeface="Times New Roman" pitchFamily="18" charset="0"/>
                </a:endParaRPr>
              </a:p>
            </p:txBody>
          </p:sp>
          <p:sp>
            <p:nvSpPr>
              <p:cNvPr id="48" name="TextBox 47"/>
              <p:cNvSpPr txBox="1"/>
              <p:nvPr/>
            </p:nvSpPr>
            <p:spPr>
              <a:xfrm>
                <a:off x="114925" y="2773515"/>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脱磷水</a:t>
                </a:r>
                <a:endParaRPr lang="en-US" sz="1200" dirty="0">
                  <a:latin typeface="Times New Roman" pitchFamily="18" charset="0"/>
                  <a:cs typeface="Times New Roman" pitchFamily="18" charset="0"/>
                </a:endParaRPr>
              </a:p>
            </p:txBody>
          </p:sp>
          <p:cxnSp>
            <p:nvCxnSpPr>
              <p:cNvPr id="49" name="直接连接符 48"/>
              <p:cNvCxnSpPr/>
              <p:nvPr/>
            </p:nvCxnSpPr>
            <p:spPr>
              <a:xfrm flipH="1">
                <a:off x="834772" y="4111190"/>
                <a:ext cx="4760549" cy="0"/>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800100" y="1245050"/>
                <a:ext cx="3428" cy="2869366"/>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807720" y="1245050"/>
                <a:ext cx="1743638" cy="0"/>
              </a:xfrm>
              <a:prstGeom prst="line">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644690" y="1447800"/>
                <a:ext cx="912122" cy="0"/>
              </a:xfrm>
              <a:prstGeom prst="line">
                <a:avLst/>
              </a:prstGeom>
              <a:ln w="25400">
                <a:solidFill>
                  <a:schemeClr val="tx1"/>
                </a:solidFill>
                <a:prstDash val="lgDash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1644690" y="2133600"/>
                <a:ext cx="4908510" cy="0"/>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635997" y="1447800"/>
                <a:ext cx="0" cy="685800"/>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553200" y="2133600"/>
                <a:ext cx="457200" cy="430819"/>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a:off x="6709712" y="2100041"/>
                <a:ext cx="457081" cy="396696"/>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059928" y="2538457"/>
                <a:ext cx="646331"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泥排放</a:t>
                </a:r>
                <a:endParaRPr lang="en-US" sz="1200" dirty="0">
                  <a:latin typeface="Times New Roman" pitchFamily="18" charset="0"/>
                  <a:cs typeface="Times New Roman" pitchFamily="18" charset="0"/>
                </a:endParaRPr>
              </a:p>
            </p:txBody>
          </p:sp>
          <p:sp>
            <p:nvSpPr>
              <p:cNvPr id="58" name="TextBox 57"/>
              <p:cNvSpPr txBox="1"/>
              <p:nvPr/>
            </p:nvSpPr>
            <p:spPr>
              <a:xfrm>
                <a:off x="5486400" y="2133600"/>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含磷污泥</a:t>
                </a:r>
                <a:endParaRPr lang="en-US" sz="1200" dirty="0">
                  <a:latin typeface="Times New Roman" pitchFamily="18" charset="0"/>
                  <a:cs typeface="Times New Roman" pitchFamily="18" charset="0"/>
                </a:endParaRPr>
              </a:p>
            </p:txBody>
          </p:sp>
          <p:cxnSp>
            <p:nvCxnSpPr>
              <p:cNvPr id="59" name="直接连接符 58"/>
              <p:cNvCxnSpPr/>
              <p:nvPr/>
            </p:nvCxnSpPr>
            <p:spPr>
              <a:xfrm flipH="1" flipV="1">
                <a:off x="5638800" y="3428444"/>
                <a:ext cx="271039" cy="27334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5868144" y="3657600"/>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冲洗水</a:t>
                </a:r>
                <a:endParaRPr lang="en-US" sz="1200" dirty="0">
                  <a:latin typeface="Times New Roman" pitchFamily="18" charset="0"/>
                  <a:cs typeface="Times New Roman" pitchFamily="18" charset="0"/>
                </a:endParaRPr>
              </a:p>
            </p:txBody>
          </p:sp>
          <p:sp>
            <p:nvSpPr>
              <p:cNvPr id="61" name="TextBox 60"/>
              <p:cNvSpPr txBox="1"/>
              <p:nvPr/>
            </p:nvSpPr>
            <p:spPr>
              <a:xfrm>
                <a:off x="2515447" y="3888423"/>
                <a:ext cx="1107996"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脱磷污泥回流</a:t>
                </a:r>
                <a:endParaRPr lang="en-US" sz="1200" dirty="0">
                  <a:latin typeface="Times New Roman" pitchFamily="18" charset="0"/>
                  <a:cs typeface="Times New Roman" pitchFamily="18" charset="0"/>
                </a:endParaRPr>
              </a:p>
            </p:txBody>
          </p:sp>
          <p:sp>
            <p:nvSpPr>
              <p:cNvPr id="62" name="TextBox 61"/>
              <p:cNvSpPr txBox="1"/>
              <p:nvPr/>
            </p:nvSpPr>
            <p:spPr>
              <a:xfrm>
                <a:off x="2540248" y="4104447"/>
                <a:ext cx="1056701"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用于吸收磷</a:t>
                </a:r>
                <a:r>
                  <a:rPr lang="en-US" altLang="zh-CN" sz="120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63" name="TextBox 62"/>
              <p:cNvSpPr txBox="1"/>
              <p:nvPr/>
            </p:nvSpPr>
            <p:spPr>
              <a:xfrm>
                <a:off x="919295" y="4260657"/>
                <a:ext cx="553998" cy="707886"/>
              </a:xfrm>
              <a:prstGeom prst="rect">
                <a:avLst/>
              </a:prstGeom>
              <a:noFill/>
            </p:spPr>
            <p:txBody>
              <a:bodyPr vert="eaVert" wrap="none" rtlCol="0">
                <a:spAutoFit/>
              </a:bodyPr>
              <a:lstStyle/>
              <a:p>
                <a:r>
                  <a:rPr lang="zh-CN" altLang="en-US" sz="1200" dirty="0">
                    <a:latin typeface="Times New Roman" pitchFamily="18" charset="0"/>
                    <a:cs typeface="Times New Roman" pitchFamily="18" charset="0"/>
                  </a:rPr>
                  <a:t>含磷污泥</a:t>
                </a:r>
                <a:endParaRPr lang="en-US" altLang="zh-CN" sz="1200" dirty="0">
                  <a:latin typeface="Times New Roman" pitchFamily="18" charset="0"/>
                  <a:cs typeface="Times New Roman" pitchFamily="18" charset="0"/>
                </a:endParaRPr>
              </a:p>
              <a:p>
                <a:r>
                  <a:rPr lang="zh-CN" altLang="en-US" sz="1200" dirty="0">
                    <a:latin typeface="Times New Roman" pitchFamily="18" charset="0"/>
                    <a:cs typeface="Times New Roman" pitchFamily="18" charset="0"/>
                  </a:rPr>
                  <a:t>用作肥料</a:t>
                </a:r>
                <a:endParaRPr lang="en-US" sz="1200" dirty="0">
                  <a:latin typeface="Times New Roman" pitchFamily="18" charset="0"/>
                  <a:cs typeface="Times New Roman" pitchFamily="18" charset="0"/>
                </a:endParaRPr>
              </a:p>
            </p:txBody>
          </p:sp>
          <p:sp>
            <p:nvSpPr>
              <p:cNvPr id="64" name="TextBox 63"/>
              <p:cNvSpPr txBox="1"/>
              <p:nvPr/>
            </p:nvSpPr>
            <p:spPr>
              <a:xfrm>
                <a:off x="2999812" y="2150490"/>
                <a:ext cx="1107996"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直接回流污泥</a:t>
                </a:r>
                <a:endParaRPr lang="en-US" sz="1200" dirty="0">
                  <a:latin typeface="Times New Roman" pitchFamily="18" charset="0"/>
                  <a:cs typeface="Times New Roman" pitchFamily="18" charset="0"/>
                </a:endParaRPr>
              </a:p>
            </p:txBody>
          </p:sp>
        </p:grpSp>
        <p:sp>
          <p:nvSpPr>
            <p:cNvPr id="7" name="TextBox 6"/>
            <p:cNvSpPr txBox="1"/>
            <p:nvPr/>
          </p:nvSpPr>
          <p:spPr>
            <a:xfrm>
              <a:off x="2543780" y="5085184"/>
              <a:ext cx="3900428" cy="400110"/>
            </a:xfrm>
            <a:prstGeom prst="rect">
              <a:avLst/>
            </a:prstGeom>
            <a:noFill/>
          </p:spPr>
          <p:txBody>
            <a:bodyPr wrap="none" rtlCol="0">
              <a:spAutoFit/>
            </a:bodyPr>
            <a:lstStyle/>
            <a:p>
              <a:pPr algn="ctr"/>
              <a:r>
                <a:rPr lang="zh-CN" altLang="en-US" sz="2000" dirty="0">
                  <a:solidFill>
                    <a:srgbClr val="FFC000"/>
                  </a:solidFill>
                  <a:latin typeface="+mn-ea"/>
                  <a:ea typeface="+mn-ea"/>
                </a:rPr>
                <a:t>图</a:t>
              </a:r>
              <a:r>
                <a:rPr lang="en-US" altLang="zh-CN" sz="2000" dirty="0">
                  <a:solidFill>
                    <a:srgbClr val="FFC000"/>
                  </a:solidFill>
                  <a:latin typeface="+mn-ea"/>
                  <a:ea typeface="+mn-ea"/>
                </a:rPr>
                <a:t>7-20 </a:t>
              </a:r>
              <a:r>
                <a:rPr lang="zh-CN" altLang="en-US" sz="2000" dirty="0">
                  <a:solidFill>
                    <a:srgbClr val="FFC000"/>
                  </a:solidFill>
                  <a:latin typeface="+mn-ea"/>
                  <a:ea typeface="+mn-ea"/>
                </a:rPr>
                <a:t>弗斯特利普除磷工艺流程</a:t>
              </a:r>
              <a:endParaRPr lang="en-US" sz="2000" dirty="0">
                <a:solidFill>
                  <a:srgbClr val="FFC000"/>
                </a:solidFill>
                <a:latin typeface="+mn-ea"/>
                <a:ea typeface="+mn-ea"/>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0" y="357166"/>
          <a:ext cx="9144000" cy="6167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81075"/>
          <a:ext cx="8540750" cy="5472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Rot="1" noChangeArrowheads="1"/>
          </p:cNvSpPr>
          <p:nvPr>
            <p:ph type="title"/>
          </p:nvPr>
        </p:nvSpPr>
        <p:spPr/>
        <p:txBody>
          <a:bodyPr/>
          <a:lstStyle/>
          <a:p>
            <a:pPr eaLnBrk="1" hangingPunct="1">
              <a:defRPr/>
            </a:pPr>
            <a:r>
              <a:rPr lang="zh-CN" altLang="en-US"/>
              <a:t>厌氧</a:t>
            </a:r>
            <a:r>
              <a:rPr lang="en-US" altLang="zh-CN"/>
              <a:t>—</a:t>
            </a:r>
            <a:r>
              <a:rPr lang="zh-CN" altLang="en-US"/>
              <a:t>好氧除磷工艺（</a:t>
            </a:r>
            <a:r>
              <a:rPr lang="en-US" altLang="zh-CN"/>
              <a:t>An/O</a:t>
            </a:r>
            <a:r>
              <a:rPr lang="zh-CN" altLang="en-US"/>
              <a:t>法）</a:t>
            </a:r>
          </a:p>
        </p:txBody>
      </p:sp>
      <p:grpSp>
        <p:nvGrpSpPr>
          <p:cNvPr id="2" name="组合 3"/>
          <p:cNvGrpSpPr/>
          <p:nvPr/>
        </p:nvGrpSpPr>
        <p:grpSpPr>
          <a:xfrm>
            <a:off x="1547664" y="1647600"/>
            <a:ext cx="5923984" cy="4229672"/>
            <a:chOff x="1558167" y="1275366"/>
            <a:chExt cx="5923984" cy="4229672"/>
          </a:xfrm>
        </p:grpSpPr>
        <p:grpSp>
          <p:nvGrpSpPr>
            <p:cNvPr id="3" name="组合 46"/>
            <p:cNvGrpSpPr/>
            <p:nvPr/>
          </p:nvGrpSpPr>
          <p:grpSpPr>
            <a:xfrm>
              <a:off x="1558167" y="1275366"/>
              <a:ext cx="5923984" cy="3278256"/>
              <a:chOff x="1558167" y="618000"/>
              <a:chExt cx="5923984" cy="3278256"/>
            </a:xfrm>
          </p:grpSpPr>
          <p:grpSp>
            <p:nvGrpSpPr>
              <p:cNvPr id="4" name="组合 6"/>
              <p:cNvGrpSpPr/>
              <p:nvPr/>
            </p:nvGrpSpPr>
            <p:grpSpPr>
              <a:xfrm>
                <a:off x="1558167" y="618000"/>
                <a:ext cx="5923984" cy="3045191"/>
                <a:chOff x="1301697" y="1516381"/>
                <a:chExt cx="5923984" cy="3045191"/>
              </a:xfrm>
            </p:grpSpPr>
            <p:cxnSp>
              <p:nvCxnSpPr>
                <p:cNvPr id="11" name="直接箭头连接符 10"/>
                <p:cNvCxnSpPr/>
                <p:nvPr/>
              </p:nvCxnSpPr>
              <p:spPr>
                <a:xfrm>
                  <a:off x="1651234" y="2517887"/>
                  <a:ext cx="72008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391637" y="2290721"/>
                  <a:ext cx="952648" cy="762000"/>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3" name="TextBox 12"/>
                <p:cNvSpPr txBox="1"/>
                <p:nvPr/>
              </p:nvSpPr>
              <p:spPr>
                <a:xfrm>
                  <a:off x="2425319" y="2526382"/>
                  <a:ext cx="882099" cy="276999"/>
                </a:xfrm>
                <a:prstGeom prst="rect">
                  <a:avLst/>
                </a:prstGeom>
                <a:solidFill>
                  <a:schemeClr val="bg1"/>
                </a:solidFill>
              </p:spPr>
              <p:txBody>
                <a:bodyPr wrap="square" rtlCol="0">
                  <a:spAutoFit/>
                </a:bodyPr>
                <a:lstStyle/>
                <a:p>
                  <a:pPr algn="ctr"/>
                  <a:r>
                    <a:rPr lang="zh-CN" altLang="en-US" sz="1200" dirty="0">
                      <a:latin typeface="Times New Roman" pitchFamily="18" charset="0"/>
                      <a:cs typeface="Times New Roman" pitchFamily="18" charset="0"/>
                    </a:rPr>
                    <a:t>（释放磷）</a:t>
                  </a:r>
                  <a:endParaRPr lang="en-US" sz="1200" dirty="0">
                    <a:latin typeface="Times New Roman" pitchFamily="18" charset="0"/>
                    <a:cs typeface="Times New Roman" pitchFamily="18" charset="0"/>
                  </a:endParaRPr>
                </a:p>
              </p:txBody>
            </p:sp>
            <p:cxnSp>
              <p:nvCxnSpPr>
                <p:cNvPr id="14" name="直接箭头连接符 13"/>
                <p:cNvCxnSpPr/>
                <p:nvPr/>
              </p:nvCxnSpPr>
              <p:spPr>
                <a:xfrm>
                  <a:off x="3329330" y="2519321"/>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3833674" y="2254405"/>
                  <a:ext cx="1479004"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6" name="TextBox 15"/>
                <p:cNvSpPr txBox="1"/>
                <p:nvPr/>
              </p:nvSpPr>
              <p:spPr>
                <a:xfrm>
                  <a:off x="3833673" y="2301863"/>
                  <a:ext cx="1489969" cy="646331"/>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曝气池</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a:t>
                  </a:r>
                  <a:r>
                    <a:rPr lang="en-US" altLang="zh-CN" sz="1200" dirty="0">
                      <a:latin typeface="Times New Roman" pitchFamily="18" charset="0"/>
                      <a:cs typeface="Times New Roman" pitchFamily="18" charset="0"/>
                    </a:rPr>
                    <a:t>BOD</a:t>
                  </a:r>
                  <a:r>
                    <a:rPr lang="zh-CN" altLang="en-US" sz="1200" dirty="0">
                      <a:latin typeface="Times New Roman" pitchFamily="18" charset="0"/>
                      <a:cs typeface="Times New Roman" pitchFamily="18" charset="0"/>
                    </a:rPr>
                    <a:t>去除，</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吸收磷）</a:t>
                  </a:r>
                  <a:endParaRPr lang="en-US" sz="1200" dirty="0">
                    <a:latin typeface="Times New Roman" pitchFamily="18" charset="0"/>
                    <a:cs typeface="Times New Roman" pitchFamily="18" charset="0"/>
                  </a:endParaRPr>
                </a:p>
              </p:txBody>
            </p:sp>
            <p:cxnSp>
              <p:nvCxnSpPr>
                <p:cNvPr id="17" name="直接箭头连接符 16"/>
                <p:cNvCxnSpPr/>
                <p:nvPr/>
              </p:nvCxnSpPr>
              <p:spPr>
                <a:xfrm>
                  <a:off x="5312677"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5" name="组合 12"/>
                <p:cNvGrpSpPr/>
                <p:nvPr/>
              </p:nvGrpSpPr>
              <p:grpSpPr>
                <a:xfrm>
                  <a:off x="5817020" y="1929869"/>
                  <a:ext cx="560381" cy="1543735"/>
                  <a:chOff x="3124200" y="1428064"/>
                  <a:chExt cx="762000" cy="1543735"/>
                </a:xfrm>
              </p:grpSpPr>
              <p:grpSp>
                <p:nvGrpSpPr>
                  <p:cNvPr id="7" name="组合 36"/>
                  <p:cNvGrpSpPr/>
                  <p:nvPr/>
                </p:nvGrpSpPr>
                <p:grpSpPr>
                  <a:xfrm>
                    <a:off x="3124200" y="1428064"/>
                    <a:ext cx="762000" cy="1543735"/>
                    <a:chOff x="5181600" y="1600200"/>
                    <a:chExt cx="413084" cy="762000"/>
                  </a:xfrm>
                </p:grpSpPr>
                <p:cxnSp>
                  <p:nvCxnSpPr>
                    <p:cNvPr id="33" name="直接连接符 32"/>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等腰三角形 31"/>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19" name="直接箭头连接符 18"/>
                <p:cNvCxnSpPr/>
                <p:nvPr/>
              </p:nvCxnSpPr>
              <p:spPr>
                <a:xfrm>
                  <a:off x="6378321"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301697" y="2152221"/>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原污水</a:t>
                  </a:r>
                  <a:endParaRPr lang="en-US" sz="1200" dirty="0">
                    <a:latin typeface="Times New Roman" pitchFamily="18" charset="0"/>
                    <a:cs typeface="Times New Roman" pitchFamily="18" charset="0"/>
                  </a:endParaRPr>
                </a:p>
              </p:txBody>
            </p:sp>
            <p:sp>
              <p:nvSpPr>
                <p:cNvPr id="21" name="TextBox 15"/>
                <p:cNvSpPr txBox="1"/>
                <p:nvPr/>
              </p:nvSpPr>
              <p:spPr>
                <a:xfrm>
                  <a:off x="5774045" y="1516381"/>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22" name="TextBox 21"/>
                <p:cNvSpPr txBox="1"/>
                <p:nvPr/>
              </p:nvSpPr>
              <p:spPr>
                <a:xfrm>
                  <a:off x="6502407" y="210932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23" name="直接箭头连接符 22"/>
                <p:cNvCxnSpPr/>
                <p:nvPr/>
              </p:nvCxnSpPr>
              <p:spPr>
                <a:xfrm>
                  <a:off x="6085735" y="3474622"/>
                  <a:ext cx="8038" cy="62975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158263" y="4104372"/>
                  <a:ext cx="3935510" cy="19190"/>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2158263" y="2539469"/>
                  <a:ext cx="0" cy="1584093"/>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6085734" y="4104372"/>
                  <a:ext cx="408148" cy="45720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a:off x="3682263" y="4180572"/>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384068" y="3825064"/>
                  <a:ext cx="1723550"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污泥回流（含磷污泥）</a:t>
                  </a:r>
                  <a:endParaRPr lang="en-US" sz="1200" dirty="0">
                    <a:latin typeface="Times New Roman" pitchFamily="18" charset="0"/>
                    <a:cs typeface="Times New Roman" pitchFamily="18" charset="0"/>
                  </a:endParaRPr>
                </a:p>
              </p:txBody>
            </p:sp>
            <p:sp>
              <p:nvSpPr>
                <p:cNvPr id="29" name="TextBox 28"/>
                <p:cNvSpPr txBox="1"/>
                <p:nvPr/>
              </p:nvSpPr>
              <p:spPr>
                <a:xfrm>
                  <a:off x="6425462" y="4123562"/>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30" name="直接箭头连接符 29"/>
                <p:cNvCxnSpPr/>
                <p:nvPr/>
              </p:nvCxnSpPr>
              <p:spPr>
                <a:xfrm flipV="1">
                  <a:off x="2008709" y="2955195"/>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4453429" y="2205163"/>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（好氧）</a:t>
                </a:r>
                <a:endParaRPr lang="en-US" sz="1200" dirty="0">
                  <a:latin typeface="Times New Roman" pitchFamily="18" charset="0"/>
                  <a:cs typeface="Times New Roman" pitchFamily="18" charset="0"/>
                </a:endParaRPr>
              </a:p>
            </p:txBody>
          </p:sp>
          <p:sp>
            <p:nvSpPr>
              <p:cNvPr id="9" name="TextBox 8"/>
              <p:cNvSpPr txBox="1"/>
              <p:nvPr/>
            </p:nvSpPr>
            <p:spPr>
              <a:xfrm>
                <a:off x="2705724" y="2242008"/>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（厌氧）</a:t>
                </a:r>
                <a:endParaRPr lang="en-US" sz="1200" dirty="0">
                  <a:latin typeface="Times New Roman" pitchFamily="18" charset="0"/>
                  <a:cs typeface="Times New Roman" pitchFamily="18" charset="0"/>
                </a:endParaRPr>
              </a:p>
            </p:txBody>
          </p:sp>
          <p:sp>
            <p:nvSpPr>
              <p:cNvPr id="10" name="TextBox 9"/>
              <p:cNvSpPr txBox="1"/>
              <p:nvPr/>
            </p:nvSpPr>
            <p:spPr>
              <a:xfrm>
                <a:off x="5810676" y="3434591"/>
                <a:ext cx="800219"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含磷污泥</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用作肥料</a:t>
                </a:r>
                <a:endParaRPr lang="en-US" sz="1200" dirty="0">
                  <a:latin typeface="Times New Roman" pitchFamily="18" charset="0"/>
                  <a:cs typeface="Times New Roman" pitchFamily="18" charset="0"/>
                </a:endParaRPr>
              </a:p>
            </p:txBody>
          </p:sp>
        </p:grpSp>
        <p:sp>
          <p:nvSpPr>
            <p:cNvPr id="6" name="TextBox 5"/>
            <p:cNvSpPr txBox="1"/>
            <p:nvPr/>
          </p:nvSpPr>
          <p:spPr>
            <a:xfrm>
              <a:off x="2339752" y="4797152"/>
              <a:ext cx="4464496" cy="707886"/>
            </a:xfrm>
            <a:prstGeom prst="rect">
              <a:avLst/>
            </a:prstGeom>
            <a:noFill/>
          </p:spPr>
          <p:txBody>
            <a:bodyPr wrap="square" rtlCol="0">
              <a:spAutoFit/>
            </a:bodyPr>
            <a:lstStyle/>
            <a:p>
              <a:pPr algn="ctr"/>
              <a:r>
                <a:rPr lang="zh-CN" altLang="en-US" sz="2000" dirty="0">
                  <a:solidFill>
                    <a:srgbClr val="FFC000"/>
                  </a:solidFill>
                  <a:latin typeface="+mn-ea"/>
                  <a:ea typeface="+mn-ea"/>
                </a:rPr>
                <a:t>图</a:t>
              </a:r>
              <a:r>
                <a:rPr lang="en-US" altLang="zh-CN" sz="2000" dirty="0">
                  <a:solidFill>
                    <a:srgbClr val="FFC000"/>
                  </a:solidFill>
                  <a:latin typeface="+mn-ea"/>
                  <a:ea typeface="+mn-ea"/>
                </a:rPr>
                <a:t>7-21 </a:t>
              </a:r>
              <a:r>
                <a:rPr lang="zh-CN" altLang="en-US" sz="2000" dirty="0">
                  <a:solidFill>
                    <a:srgbClr val="FFC000"/>
                  </a:solidFill>
                  <a:latin typeface="+mn-ea"/>
                  <a:ea typeface="+mn-ea"/>
                </a:rPr>
                <a:t>厌氧</a:t>
              </a:r>
              <a:r>
                <a:rPr lang="en-US" altLang="zh-CN" sz="2000" dirty="0">
                  <a:solidFill>
                    <a:srgbClr val="FFC000"/>
                  </a:solidFill>
                  <a:latin typeface="+mn-ea"/>
                  <a:ea typeface="+mn-ea"/>
                </a:rPr>
                <a:t>—</a:t>
              </a:r>
              <a:r>
                <a:rPr lang="zh-CN" altLang="en-US" sz="2000" dirty="0">
                  <a:solidFill>
                    <a:srgbClr val="FFC000"/>
                  </a:solidFill>
                  <a:latin typeface="+mn-ea"/>
                  <a:ea typeface="+mn-ea"/>
                </a:rPr>
                <a:t>好氧除磷工艺流程（</a:t>
              </a:r>
              <a:r>
                <a:rPr lang="en-US" altLang="zh-CN" sz="2000" dirty="0">
                  <a:solidFill>
                    <a:srgbClr val="FFC000"/>
                  </a:solidFill>
                  <a:latin typeface="+mn-ea"/>
                  <a:ea typeface="+mn-ea"/>
                </a:rPr>
                <a:t>An-O</a:t>
              </a:r>
              <a:r>
                <a:rPr lang="zh-CN" altLang="en-US" sz="2000" dirty="0">
                  <a:solidFill>
                    <a:srgbClr val="FFC000"/>
                  </a:solidFill>
                  <a:latin typeface="+mn-ea"/>
                  <a:ea typeface="+mn-ea"/>
                </a:rPr>
                <a:t>法）</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857" name="Group 177"/>
          <p:cNvGraphicFramePr>
            <a:graphicFrameLocks noGrp="1"/>
          </p:cNvGraphicFramePr>
          <p:nvPr>
            <p:extLst>
              <p:ext uri="{D42A27DB-BD31-4B8C-83A1-F6EECF244321}">
                <p14:modId xmlns:p14="http://schemas.microsoft.com/office/powerpoint/2010/main" val="411925512"/>
              </p:ext>
            </p:extLst>
          </p:nvPr>
        </p:nvGraphicFramePr>
        <p:xfrm>
          <a:off x="285750" y="500063"/>
          <a:ext cx="8318698" cy="5999497"/>
        </p:xfrm>
        <a:graphic>
          <a:graphicData uri="http://schemas.openxmlformats.org/drawingml/2006/table">
            <a:tbl>
              <a:tblPr>
                <a:tableStyleId>{69CF1AB2-1976-4502-BF36-3FF5EA218861}</a:tableStyleId>
              </a:tblPr>
              <a:tblGrid>
                <a:gridCol w="894117">
                  <a:extLst>
                    <a:ext uri="{9D8B030D-6E8A-4147-A177-3AD203B41FA5}">
                      <a16:colId xmlns:a16="http://schemas.microsoft.com/office/drawing/2014/main" val="20001"/>
                    </a:ext>
                  </a:extLst>
                </a:gridCol>
                <a:gridCol w="1387049">
                  <a:extLst>
                    <a:ext uri="{9D8B030D-6E8A-4147-A177-3AD203B41FA5}">
                      <a16:colId xmlns:a16="http://schemas.microsoft.com/office/drawing/2014/main" val="20002"/>
                    </a:ext>
                  </a:extLst>
                </a:gridCol>
                <a:gridCol w="2459269">
                  <a:extLst>
                    <a:ext uri="{9D8B030D-6E8A-4147-A177-3AD203B41FA5}">
                      <a16:colId xmlns:a16="http://schemas.microsoft.com/office/drawing/2014/main" val="20003"/>
                    </a:ext>
                  </a:extLst>
                </a:gridCol>
                <a:gridCol w="3578263">
                  <a:extLst>
                    <a:ext uri="{9D8B030D-6E8A-4147-A177-3AD203B41FA5}">
                      <a16:colId xmlns:a16="http://schemas.microsoft.com/office/drawing/2014/main" val="20004"/>
                    </a:ext>
                  </a:extLst>
                </a:gridCol>
              </a:tblGrid>
              <a:tr h="762367">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u="none" strike="noStrike" cap="none" normalizeH="0" baseline="0" dirty="0">
                          <a:ln>
                            <a:noFill/>
                          </a:ln>
                          <a:effectLst>
                            <a:outerShdw blurRad="38100" dist="38100" dir="2700000" algn="tl">
                              <a:srgbClr val="FFFFFF"/>
                            </a:outerShdw>
                          </a:effectLst>
                        </a:rPr>
                        <a:t>去除对象</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u="none" strike="noStrike" cap="none" normalizeH="0" baseline="0" dirty="0">
                          <a:ln>
                            <a:noFill/>
                          </a:ln>
                          <a:effectLst>
                            <a:outerShdw blurRad="38100" dist="38100" dir="2700000" algn="tl">
                              <a:srgbClr val="FFFFFF"/>
                            </a:outerShdw>
                          </a:effectLst>
                        </a:rPr>
                        <a:t>有关指标</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u="none" strike="noStrike" cap="none" normalizeH="0" baseline="0" dirty="0">
                          <a:ln>
                            <a:noFill/>
                          </a:ln>
                          <a:effectLst>
                            <a:outerShdw blurRad="38100" dist="38100" dir="2700000" algn="tl">
                              <a:srgbClr val="FFFFFF"/>
                            </a:outerShdw>
                          </a:effectLst>
                        </a:rPr>
                        <a:t>采用的主要处理技术</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0"/>
                  </a:ext>
                </a:extLst>
              </a:tr>
              <a:tr h="762367">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有机物</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悬浮状态</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u="none" strike="noStrike" cap="none" normalizeH="0" baseline="0">
                          <a:ln>
                            <a:noFill/>
                          </a:ln>
                          <a:effectLst>
                            <a:outerShdw blurRad="38100" dist="38100" dir="2700000" algn="tl">
                              <a:srgbClr val="FFFFFF"/>
                            </a:outerShdw>
                          </a:effectLst>
                        </a:rPr>
                        <a:t>SS</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VSS</a:t>
                      </a:r>
                      <a:endParaRPr kumimoji="0" lang="en-US" altLang="zh-CN"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快滤池、微滤机、混凝沉淀</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1"/>
                  </a:ext>
                </a:extLst>
              </a:tr>
              <a:tr h="76236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溶解状态</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u="none" strike="noStrike" cap="none" normalizeH="0" baseline="0">
                          <a:ln>
                            <a:noFill/>
                          </a:ln>
                          <a:effectLst>
                            <a:outerShdw blurRad="38100" dist="38100" dir="2700000" algn="tl">
                              <a:srgbClr val="FFFFFF"/>
                            </a:outerShdw>
                          </a:effectLst>
                        </a:rPr>
                        <a:t>BOD</a:t>
                      </a:r>
                      <a:r>
                        <a:rPr kumimoji="0" lang="en-US" altLang="zh-CN" sz="2000" u="none" strike="noStrike" cap="none" normalizeH="0" baseline="-25000">
                          <a:ln>
                            <a:noFill/>
                          </a:ln>
                          <a:effectLst>
                            <a:outerShdw blurRad="38100" dist="38100" dir="2700000" algn="tl">
                              <a:srgbClr val="FFFFFF"/>
                            </a:outerShdw>
                          </a:effectLst>
                        </a:rPr>
                        <a:t>5</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COD</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TOC</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TOD</a:t>
                      </a:r>
                      <a:endParaRPr kumimoji="0" lang="en-US" altLang="zh-CN"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dirty="0">
                          <a:ln>
                            <a:noFill/>
                          </a:ln>
                          <a:effectLst>
                            <a:outerShdw blurRad="38100" dist="38100" dir="2700000" algn="tl">
                              <a:srgbClr val="FFFFFF"/>
                            </a:outerShdw>
                          </a:effectLst>
                        </a:rPr>
                        <a:t>混凝沉淀、</a:t>
                      </a:r>
                      <a:r>
                        <a:rPr kumimoji="0" lang="zh-CN" altLang="en-US" sz="2000" b="1" u="none" strike="noStrike" cap="none" normalizeH="0" baseline="0" dirty="0">
                          <a:ln>
                            <a:noFill/>
                          </a:ln>
                          <a:solidFill>
                            <a:schemeClr val="accent1"/>
                          </a:solidFill>
                          <a:effectLst>
                            <a:outerShdw blurRad="38100" dist="38100" dir="2700000" algn="tl">
                              <a:srgbClr val="FFFFFF"/>
                            </a:outerShdw>
                          </a:effectLst>
                        </a:rPr>
                        <a:t>活性炭吸附</a:t>
                      </a:r>
                      <a:r>
                        <a:rPr kumimoji="0" lang="zh-CN" altLang="en-US" sz="2000" u="none" strike="noStrike" cap="none" normalizeH="0" baseline="0" dirty="0">
                          <a:ln>
                            <a:noFill/>
                          </a:ln>
                          <a:effectLst>
                            <a:outerShdw blurRad="38100" dist="38100" dir="2700000" algn="tl">
                              <a:srgbClr val="FFFFFF"/>
                            </a:outerShdw>
                          </a:effectLst>
                        </a:rPr>
                        <a:t>、臭氧氧化</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2"/>
                  </a:ext>
                </a:extLst>
              </a:tr>
              <a:tr h="1093831">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植物性营养盐类</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氮</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u="none" strike="noStrike" cap="none" normalizeH="0" baseline="0">
                          <a:ln>
                            <a:noFill/>
                          </a:ln>
                          <a:effectLst>
                            <a:outerShdw blurRad="38100" dist="38100" dir="2700000" algn="tl">
                              <a:srgbClr val="FFFFFF"/>
                            </a:outerShdw>
                          </a:effectLst>
                        </a:rPr>
                        <a:t>TN</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KN</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NH</a:t>
                      </a:r>
                      <a:r>
                        <a:rPr kumimoji="0" lang="en-US" altLang="zh-CN" sz="2000" u="none" strike="noStrike" cap="none" normalizeH="0" baseline="-25000">
                          <a:ln>
                            <a:noFill/>
                          </a:ln>
                          <a:effectLst>
                            <a:outerShdw blurRad="38100" dist="38100" dir="2700000" algn="tl">
                              <a:srgbClr val="FFFFFF"/>
                            </a:outerShdw>
                          </a:effectLst>
                        </a:rPr>
                        <a:t>3</a:t>
                      </a:r>
                      <a:r>
                        <a:rPr kumimoji="0" lang="en-US" altLang="zh-CN" sz="2000" u="none" strike="noStrike" cap="none" normalizeH="0" baseline="0">
                          <a:ln>
                            <a:noFill/>
                          </a:ln>
                          <a:effectLst>
                            <a:outerShdw blurRad="38100" dist="38100" dir="2700000" algn="tl">
                              <a:srgbClr val="FFFFFF"/>
                            </a:outerShdw>
                          </a:effectLst>
                        </a:rPr>
                        <a:t>-N</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NO</a:t>
                      </a:r>
                      <a:r>
                        <a:rPr kumimoji="0" lang="en-US" altLang="zh-CN" sz="2000" u="none" strike="noStrike" cap="none" normalizeH="0" baseline="-25000">
                          <a:ln>
                            <a:noFill/>
                          </a:ln>
                          <a:effectLst>
                            <a:outerShdw blurRad="38100" dist="38100" dir="2700000" algn="tl">
                              <a:srgbClr val="FFFFFF"/>
                            </a:outerShdw>
                          </a:effectLst>
                        </a:rPr>
                        <a:t>2</a:t>
                      </a:r>
                      <a:r>
                        <a:rPr kumimoji="0" lang="en-US" altLang="zh-CN" sz="2000" u="none" strike="noStrike" cap="none" normalizeH="0" baseline="0">
                          <a:ln>
                            <a:noFill/>
                          </a:ln>
                          <a:effectLst>
                            <a:outerShdw blurRad="38100" dist="38100" dir="2700000" algn="tl">
                              <a:srgbClr val="FFFFFF"/>
                            </a:outerShdw>
                          </a:effectLst>
                        </a:rPr>
                        <a:t>-N</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NO</a:t>
                      </a:r>
                      <a:r>
                        <a:rPr kumimoji="0" lang="en-US" altLang="zh-CN" sz="2000" u="none" strike="noStrike" cap="none" normalizeH="0" baseline="-25000">
                          <a:ln>
                            <a:noFill/>
                          </a:ln>
                          <a:effectLst>
                            <a:outerShdw blurRad="38100" dist="38100" dir="2700000" algn="tl">
                              <a:srgbClr val="FFFFFF"/>
                            </a:outerShdw>
                          </a:effectLst>
                        </a:rPr>
                        <a:t>3</a:t>
                      </a:r>
                      <a:r>
                        <a:rPr kumimoji="0" lang="en-US" altLang="zh-CN" sz="2000" u="none" strike="noStrike" cap="none" normalizeH="0" baseline="0">
                          <a:ln>
                            <a:noFill/>
                          </a:ln>
                          <a:effectLst>
                            <a:outerShdw blurRad="38100" dist="38100" dir="2700000" algn="tl">
                              <a:srgbClr val="FFFFFF"/>
                            </a:outerShdw>
                          </a:effectLst>
                        </a:rPr>
                        <a:t>-N</a:t>
                      </a:r>
                      <a:endParaRPr kumimoji="0" lang="en-US" altLang="zh-CN"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u="none" strike="noStrike" kern="1200" cap="none" normalizeH="0" baseline="0" dirty="0">
                          <a:ln>
                            <a:noFill/>
                          </a:ln>
                          <a:solidFill>
                            <a:schemeClr val="accent1"/>
                          </a:solidFill>
                          <a:effectLst>
                            <a:outerShdw blurRad="38100" dist="38100" dir="2700000" algn="tl">
                              <a:srgbClr val="FFFFFF"/>
                            </a:outerShdw>
                          </a:effectLst>
                          <a:latin typeface="+mn-lt"/>
                          <a:ea typeface="+mn-ea"/>
                          <a:cs typeface="+mn-cs"/>
                        </a:rPr>
                        <a:t>吹脱</a:t>
                      </a:r>
                      <a:r>
                        <a:rPr kumimoji="0" lang="zh-CN" altLang="en-US" sz="2000" u="none" strike="noStrike" cap="none" normalizeH="0" baseline="0" dirty="0">
                          <a:ln>
                            <a:noFill/>
                          </a:ln>
                          <a:effectLst>
                            <a:outerShdw blurRad="38100" dist="38100" dir="2700000" algn="tl">
                              <a:srgbClr val="FFFFFF"/>
                            </a:outerShdw>
                          </a:effectLst>
                        </a:rPr>
                        <a:t>、折点氯化脱氮、</a:t>
                      </a:r>
                      <a:r>
                        <a:rPr kumimoji="0" lang="zh-CN" altLang="en-US" sz="2000" b="1" u="none" strike="noStrike" cap="none" normalizeH="0" baseline="0" dirty="0">
                          <a:ln>
                            <a:noFill/>
                          </a:ln>
                          <a:solidFill>
                            <a:schemeClr val="accent1"/>
                          </a:solidFill>
                          <a:effectLst>
                            <a:outerShdw blurRad="38100" dist="38100" dir="2700000" algn="tl">
                              <a:srgbClr val="FFFFFF"/>
                            </a:outerShdw>
                          </a:effectLst>
                        </a:rPr>
                        <a:t>生物脱氮</a:t>
                      </a:r>
                      <a:endParaRPr kumimoji="0" lang="zh-CN" altLang="en-US" sz="2000" b="1" i="0" u="none" strike="noStrike" cap="none" normalizeH="0" baseline="0" dirty="0">
                        <a:ln>
                          <a:noFill/>
                        </a:ln>
                        <a:solidFill>
                          <a:schemeClr val="accent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3"/>
                  </a:ext>
                </a:extLst>
              </a:tr>
              <a:tr h="76236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磷</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u="none" strike="noStrike" cap="none" normalizeH="0" baseline="0">
                          <a:ln>
                            <a:noFill/>
                          </a:ln>
                          <a:effectLst>
                            <a:outerShdw blurRad="38100" dist="38100" dir="2700000" algn="tl">
                              <a:srgbClr val="FFFFFF"/>
                            </a:outerShdw>
                          </a:effectLst>
                        </a:rPr>
                        <a:t>PO</a:t>
                      </a:r>
                      <a:r>
                        <a:rPr kumimoji="0" lang="en-US" altLang="zh-CN" sz="2000" u="none" strike="noStrike" cap="none" normalizeH="0" baseline="-25000">
                          <a:ln>
                            <a:noFill/>
                          </a:ln>
                          <a:effectLst>
                            <a:outerShdw blurRad="38100" dist="38100" dir="2700000" algn="tl">
                              <a:srgbClr val="FFFFFF"/>
                            </a:outerShdw>
                          </a:effectLst>
                        </a:rPr>
                        <a:t>4</a:t>
                      </a:r>
                      <a:r>
                        <a:rPr kumimoji="0" lang="en-US" altLang="zh-CN" sz="2000" u="none" strike="noStrike" cap="none" normalizeH="0" baseline="0">
                          <a:ln>
                            <a:noFill/>
                          </a:ln>
                          <a:effectLst>
                            <a:outerShdw blurRad="38100" dist="38100" dir="2700000" algn="tl">
                              <a:srgbClr val="FFFFFF"/>
                            </a:outerShdw>
                          </a:effectLst>
                        </a:rPr>
                        <a:t>-P</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TP</a:t>
                      </a:r>
                      <a:endParaRPr kumimoji="0" lang="en-US" altLang="zh-CN"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dirty="0">
                          <a:ln>
                            <a:noFill/>
                          </a:ln>
                          <a:effectLst>
                            <a:outerShdw blurRad="38100" dist="38100" dir="2700000" algn="tl">
                              <a:srgbClr val="FFFFFF"/>
                            </a:outerShdw>
                          </a:effectLst>
                        </a:rPr>
                        <a:t>金属盐混凝沉淀、石灰混凝沉淀晶析法、</a:t>
                      </a:r>
                      <a:r>
                        <a:rPr kumimoji="0" lang="zh-CN" altLang="en-US" sz="2000" b="1" u="none" strike="noStrike" cap="none" normalizeH="0" baseline="0" dirty="0">
                          <a:ln>
                            <a:noFill/>
                          </a:ln>
                          <a:solidFill>
                            <a:schemeClr val="accent1"/>
                          </a:solidFill>
                          <a:effectLst>
                            <a:outerShdw blurRad="38100" dist="38100" dir="2700000" algn="tl">
                              <a:srgbClr val="FFFFFF"/>
                            </a:outerShdw>
                          </a:effectLst>
                        </a:rPr>
                        <a:t>生物除磷</a:t>
                      </a:r>
                      <a:endParaRPr kumimoji="0" lang="zh-CN" altLang="en-US" sz="2000" b="1" i="0" u="none" strike="noStrike" cap="none" normalizeH="0" baseline="0" dirty="0">
                        <a:ln>
                          <a:noFill/>
                        </a:ln>
                        <a:solidFill>
                          <a:schemeClr val="accent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4"/>
                  </a:ext>
                </a:extLst>
              </a:tr>
              <a:tr h="1093831">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dirty="0">
                          <a:ln>
                            <a:noFill/>
                          </a:ln>
                          <a:effectLst>
                            <a:outerShdw blurRad="38100" dist="38100" dir="2700000" algn="tl">
                              <a:srgbClr val="FFFFFF"/>
                            </a:outerShdw>
                          </a:effectLst>
                        </a:rPr>
                        <a:t>微量成分</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溶解性无机物、无机盐类</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电导率、</a:t>
                      </a:r>
                      <a:r>
                        <a:rPr kumimoji="0" lang="en-US" altLang="zh-CN" sz="2000" u="none" strike="noStrike" cap="none" normalizeH="0" baseline="0">
                          <a:ln>
                            <a:noFill/>
                          </a:ln>
                          <a:effectLst>
                            <a:outerShdw blurRad="38100" dist="38100" dir="2700000" algn="tl">
                              <a:srgbClr val="FFFFFF"/>
                            </a:outerShdw>
                          </a:effectLst>
                        </a:rPr>
                        <a:t>Na</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Ca</a:t>
                      </a:r>
                      <a:r>
                        <a:rPr kumimoji="0" lang="zh-CN" altLang="en-US" sz="2000" u="none" strike="noStrike" cap="none" normalizeH="0" baseline="0">
                          <a:ln>
                            <a:noFill/>
                          </a:ln>
                          <a:effectLst>
                            <a:outerShdw blurRad="38100" dist="38100" dir="2700000" algn="tl">
                              <a:srgbClr val="FFFFFF"/>
                            </a:outerShdw>
                          </a:effectLst>
                        </a:rPr>
                        <a:t>、</a:t>
                      </a:r>
                      <a:r>
                        <a:rPr kumimoji="0" lang="en-US" altLang="zh-CN" sz="2000" u="none" strike="noStrike" cap="none" normalizeH="0" baseline="0">
                          <a:ln>
                            <a:noFill/>
                          </a:ln>
                          <a:effectLst>
                            <a:outerShdw blurRad="38100" dist="38100" dir="2700000" algn="tl">
                              <a:srgbClr val="FFFFFF"/>
                            </a:outerShdw>
                          </a:effectLst>
                        </a:rPr>
                        <a:t>Cl</a:t>
                      </a:r>
                      <a:r>
                        <a:rPr kumimoji="0" lang="zh-CN" altLang="en-US" sz="2000" u="none" strike="noStrike" cap="none" normalizeH="0" baseline="0">
                          <a:ln>
                            <a:noFill/>
                          </a:ln>
                          <a:effectLst>
                            <a:outerShdw blurRad="38100" dist="38100" dir="2700000" algn="tl">
                              <a:srgbClr val="FFFFFF"/>
                            </a:outerShdw>
                          </a:effectLst>
                        </a:rPr>
                        <a:t>离子</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u="none" strike="noStrike" kern="1200" cap="none" normalizeH="0" baseline="0" dirty="0">
                          <a:ln>
                            <a:noFill/>
                          </a:ln>
                          <a:solidFill>
                            <a:schemeClr val="accent1"/>
                          </a:solidFill>
                          <a:effectLst>
                            <a:outerShdw blurRad="38100" dist="38100" dir="2700000" algn="tl">
                              <a:srgbClr val="FFFFFF"/>
                            </a:outerShdw>
                          </a:effectLst>
                          <a:latin typeface="+mn-lt"/>
                          <a:ea typeface="+mn-ea"/>
                          <a:cs typeface="+mn-cs"/>
                        </a:rPr>
                        <a:t>反渗透</a:t>
                      </a:r>
                      <a:r>
                        <a:rPr kumimoji="0" lang="zh-CN" altLang="en-US" sz="2000" u="none" strike="noStrike" cap="none" normalizeH="0" baseline="0" dirty="0">
                          <a:ln>
                            <a:noFill/>
                          </a:ln>
                          <a:effectLst>
                            <a:outerShdw blurRad="38100" dist="38100" dir="2700000" algn="tl">
                              <a:srgbClr val="FFFFFF"/>
                            </a:outerShdw>
                          </a:effectLst>
                        </a:rPr>
                        <a:t>、电渗析、离子交换</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5"/>
                  </a:ext>
                </a:extLst>
              </a:tr>
              <a:tr h="76236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微生物</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a:ln>
                            <a:noFill/>
                          </a:ln>
                          <a:effectLst>
                            <a:outerShdw blurRad="38100" dist="38100" dir="2700000" algn="tl">
                              <a:srgbClr val="FFFFFF"/>
                            </a:outerShdw>
                          </a:effectLst>
                        </a:rPr>
                        <a:t>细菌、病毒</a:t>
                      </a:r>
                      <a:endParaRPr kumimoji="0" lang="zh-CN" altLang="en-US" sz="2000" b="1" i="0" u="none" strike="noStrike" cap="none" normalizeH="0" baseline="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u="none" strike="noStrike" cap="none" normalizeH="0" baseline="0" dirty="0">
                          <a:ln>
                            <a:noFill/>
                          </a:ln>
                          <a:effectLst>
                            <a:outerShdw blurRad="38100" dist="38100" dir="2700000" algn="tl">
                              <a:srgbClr val="FFFFFF"/>
                            </a:outerShdw>
                          </a:effectLst>
                        </a:rPr>
                        <a:t>臭氧氧化、消毒（氯气、次氯酸钠、紫外线）</a:t>
                      </a:r>
                      <a:endParaRPr kumimoji="0" lang="zh-CN" altLang="en-US" sz="2000" b="1" i="0" u="none" strike="noStrike" cap="none" normalizeH="0" baseline="0" dirty="0">
                        <a:ln>
                          <a:noFill/>
                        </a:ln>
                        <a:solidFill>
                          <a:schemeClr val="tx1"/>
                        </a:solidFill>
                        <a:effectLst>
                          <a:outerShdw blurRad="38100" dist="38100" dir="2700000" algn="tl">
                            <a:srgbClr val="FFFFFF"/>
                          </a:outerShdw>
                        </a:effectLst>
                        <a:latin typeface="Times New Roman" pitchFamily="18" charset="0"/>
                        <a:ea typeface="华文细黑" pitchFamily="2" charset="-122"/>
                        <a:cs typeface="宋体" pitchFamily="2" charset="-122"/>
                      </a:endParaRPr>
                    </a:p>
                  </a:txBody>
                  <a:tcPr anchor="ctr" horzOverflow="overflow"/>
                </a:tc>
                <a:extLst>
                  <a:ext uri="{0D108BD9-81ED-4DB2-BD59-A6C34878D82A}">
                    <a16:rowId xmlns:a16="http://schemas.microsoft.com/office/drawing/2014/main" val="10006"/>
                  </a:ext>
                </a:extLst>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Rot="1" noChangeArrowheads="1"/>
          </p:cNvSpPr>
          <p:nvPr>
            <p:ph type="title"/>
          </p:nvPr>
        </p:nvSpPr>
        <p:spPr>
          <a:xfrm>
            <a:off x="5569768" y="341784"/>
            <a:ext cx="3322712" cy="1143000"/>
          </a:xfrm>
        </p:spPr>
        <p:txBody>
          <a:bodyPr>
            <a:normAutofit/>
          </a:bodyPr>
          <a:lstStyle/>
          <a:p>
            <a:pPr eaLnBrk="1" hangingPunct="1">
              <a:defRPr/>
            </a:pPr>
            <a:r>
              <a:rPr lang="en-US" altLang="zh-CN" dirty="0"/>
              <a:t>A/O</a:t>
            </a:r>
            <a:r>
              <a:rPr lang="zh-CN" altLang="en-US" dirty="0"/>
              <a:t>与</a:t>
            </a:r>
            <a:r>
              <a:rPr lang="en-US" altLang="zh-CN" dirty="0"/>
              <a:t>An/O</a:t>
            </a:r>
          </a:p>
        </p:txBody>
      </p:sp>
      <p:grpSp>
        <p:nvGrpSpPr>
          <p:cNvPr id="2" name="组合 46"/>
          <p:cNvGrpSpPr>
            <a:grpSpLocks noChangeAspect="1"/>
          </p:cNvGrpSpPr>
          <p:nvPr/>
        </p:nvGrpSpPr>
        <p:grpSpPr>
          <a:xfrm>
            <a:off x="3947832" y="3717032"/>
            <a:ext cx="4944648" cy="2736304"/>
            <a:chOff x="1558167" y="618000"/>
            <a:chExt cx="5923984" cy="3278256"/>
          </a:xfrm>
        </p:grpSpPr>
        <p:grpSp>
          <p:nvGrpSpPr>
            <p:cNvPr id="3" name="组合 6"/>
            <p:cNvGrpSpPr/>
            <p:nvPr/>
          </p:nvGrpSpPr>
          <p:grpSpPr>
            <a:xfrm>
              <a:off x="1558167" y="618000"/>
              <a:ext cx="5923984" cy="3045191"/>
              <a:chOff x="1301697" y="1516381"/>
              <a:chExt cx="5923984" cy="3045191"/>
            </a:xfrm>
          </p:grpSpPr>
          <p:cxnSp>
            <p:nvCxnSpPr>
              <p:cNvPr id="12" name="直接箭头连接符 11"/>
              <p:cNvCxnSpPr/>
              <p:nvPr/>
            </p:nvCxnSpPr>
            <p:spPr>
              <a:xfrm>
                <a:off x="1651234" y="2517887"/>
                <a:ext cx="720080"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391637" y="2290721"/>
                <a:ext cx="952648" cy="762000"/>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4" name="TextBox 13"/>
              <p:cNvSpPr txBox="1"/>
              <p:nvPr/>
            </p:nvSpPr>
            <p:spPr>
              <a:xfrm>
                <a:off x="2425319" y="2526382"/>
                <a:ext cx="882099" cy="331861"/>
              </a:xfrm>
              <a:prstGeom prst="rect">
                <a:avLst/>
              </a:prstGeom>
              <a:solidFill>
                <a:schemeClr val="bg1"/>
              </a:solidFill>
            </p:spPr>
            <p:txBody>
              <a:bodyPr wrap="square" lIns="0" rIns="0" rtlCol="0">
                <a:spAutoFit/>
              </a:bodyPr>
              <a:lstStyle/>
              <a:p>
                <a:pPr algn="ctr"/>
                <a:r>
                  <a:rPr lang="zh-CN" altLang="en-US" sz="1200" dirty="0">
                    <a:latin typeface="Times New Roman" pitchFamily="18" charset="0"/>
                    <a:cs typeface="Times New Roman" pitchFamily="18" charset="0"/>
                  </a:rPr>
                  <a:t>（释放磷）</a:t>
                </a:r>
                <a:endParaRPr lang="en-US" sz="1200" dirty="0">
                  <a:latin typeface="Times New Roman" pitchFamily="18" charset="0"/>
                  <a:cs typeface="Times New Roman" pitchFamily="18" charset="0"/>
                </a:endParaRPr>
              </a:p>
            </p:txBody>
          </p:sp>
          <p:cxnSp>
            <p:nvCxnSpPr>
              <p:cNvPr id="15" name="直接箭头连接符 14"/>
              <p:cNvCxnSpPr/>
              <p:nvPr/>
            </p:nvCxnSpPr>
            <p:spPr>
              <a:xfrm>
                <a:off x="3329330" y="2519321"/>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3833674" y="2254405"/>
                <a:ext cx="1479004"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7" name="TextBox 16"/>
              <p:cNvSpPr txBox="1"/>
              <p:nvPr/>
            </p:nvSpPr>
            <p:spPr>
              <a:xfrm>
                <a:off x="3833673" y="2301863"/>
                <a:ext cx="1489969" cy="646331"/>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曝气池</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a:t>
                </a:r>
                <a:r>
                  <a:rPr lang="en-US" altLang="zh-CN" sz="1200" dirty="0">
                    <a:latin typeface="Times New Roman" pitchFamily="18" charset="0"/>
                    <a:cs typeface="Times New Roman" pitchFamily="18" charset="0"/>
                  </a:rPr>
                  <a:t>BOD</a:t>
                </a:r>
                <a:r>
                  <a:rPr lang="zh-CN" altLang="en-US" sz="1200" dirty="0">
                    <a:latin typeface="Times New Roman" pitchFamily="18" charset="0"/>
                    <a:cs typeface="Times New Roman" pitchFamily="18" charset="0"/>
                  </a:rPr>
                  <a:t>去除，</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吸收磷）</a:t>
                </a:r>
                <a:endParaRPr lang="en-US" sz="1200" dirty="0">
                  <a:latin typeface="Times New Roman" pitchFamily="18" charset="0"/>
                  <a:cs typeface="Times New Roman" pitchFamily="18" charset="0"/>
                </a:endParaRPr>
              </a:p>
            </p:txBody>
          </p:sp>
          <p:cxnSp>
            <p:nvCxnSpPr>
              <p:cNvPr id="18" name="直接箭头连接符 17"/>
              <p:cNvCxnSpPr/>
              <p:nvPr/>
            </p:nvCxnSpPr>
            <p:spPr>
              <a:xfrm>
                <a:off x="5312677"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4" name="组合 12"/>
              <p:cNvGrpSpPr/>
              <p:nvPr/>
            </p:nvGrpSpPr>
            <p:grpSpPr>
              <a:xfrm>
                <a:off x="5817020" y="1929869"/>
                <a:ext cx="560381" cy="1543735"/>
                <a:chOff x="3124200" y="1428064"/>
                <a:chExt cx="762000" cy="1543735"/>
              </a:xfrm>
            </p:grpSpPr>
            <p:grpSp>
              <p:nvGrpSpPr>
                <p:cNvPr id="5" name="组合 36"/>
                <p:cNvGrpSpPr/>
                <p:nvPr/>
              </p:nvGrpSpPr>
              <p:grpSpPr>
                <a:xfrm>
                  <a:off x="3124200" y="1428064"/>
                  <a:ext cx="762000" cy="1543735"/>
                  <a:chOff x="5181600" y="1600200"/>
                  <a:chExt cx="413084" cy="762000"/>
                </a:xfrm>
              </p:grpSpPr>
              <p:cxnSp>
                <p:nvCxnSpPr>
                  <p:cNvPr id="34" name="直接连接符 33"/>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等腰三角形 32"/>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20" name="直接箭头连接符 19"/>
              <p:cNvCxnSpPr/>
              <p:nvPr/>
            </p:nvCxnSpPr>
            <p:spPr>
              <a:xfrm>
                <a:off x="6378321" y="2483005"/>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301697" y="2152221"/>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原污水</a:t>
                </a:r>
                <a:endParaRPr lang="en-US" sz="1200" dirty="0">
                  <a:latin typeface="Times New Roman" pitchFamily="18" charset="0"/>
                  <a:cs typeface="Times New Roman" pitchFamily="18" charset="0"/>
                </a:endParaRPr>
              </a:p>
            </p:txBody>
          </p:sp>
          <p:sp>
            <p:nvSpPr>
              <p:cNvPr id="22" name="TextBox 15"/>
              <p:cNvSpPr txBox="1"/>
              <p:nvPr/>
            </p:nvSpPr>
            <p:spPr>
              <a:xfrm>
                <a:off x="5774045" y="1516381"/>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sp>
            <p:nvSpPr>
              <p:cNvPr id="23" name="TextBox 22"/>
              <p:cNvSpPr txBox="1"/>
              <p:nvPr/>
            </p:nvSpPr>
            <p:spPr>
              <a:xfrm>
                <a:off x="6502407" y="2109326"/>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24" name="直接箭头连接符 23"/>
              <p:cNvCxnSpPr/>
              <p:nvPr/>
            </p:nvCxnSpPr>
            <p:spPr>
              <a:xfrm>
                <a:off x="6085735" y="3474622"/>
                <a:ext cx="8038" cy="62975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158263" y="4104372"/>
                <a:ext cx="3935510" cy="19190"/>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V="1">
                <a:off x="2158263" y="2539469"/>
                <a:ext cx="0" cy="1584093"/>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6085734" y="4104372"/>
                <a:ext cx="408148" cy="45720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a:off x="3682263" y="4180572"/>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384068" y="3825064"/>
                <a:ext cx="1723550"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污泥回流（含磷污泥）</a:t>
                </a:r>
                <a:endParaRPr lang="en-US" sz="1200" dirty="0">
                  <a:latin typeface="Times New Roman" pitchFamily="18" charset="0"/>
                  <a:cs typeface="Times New Roman" pitchFamily="18" charset="0"/>
                </a:endParaRPr>
              </a:p>
            </p:txBody>
          </p:sp>
          <p:sp>
            <p:nvSpPr>
              <p:cNvPr id="30" name="TextBox 29"/>
              <p:cNvSpPr txBox="1"/>
              <p:nvPr/>
            </p:nvSpPr>
            <p:spPr>
              <a:xfrm>
                <a:off x="6425462" y="4123562"/>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31" name="直接箭头连接符 30"/>
              <p:cNvCxnSpPr/>
              <p:nvPr/>
            </p:nvCxnSpPr>
            <p:spPr>
              <a:xfrm flipV="1">
                <a:off x="2008709" y="2955195"/>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4453429" y="2205163"/>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（好氧）</a:t>
              </a:r>
              <a:endParaRPr lang="en-US" sz="1200" dirty="0">
                <a:latin typeface="Times New Roman" pitchFamily="18" charset="0"/>
                <a:cs typeface="Times New Roman" pitchFamily="18" charset="0"/>
              </a:endParaRPr>
            </a:p>
          </p:txBody>
        </p:sp>
        <p:sp>
          <p:nvSpPr>
            <p:cNvPr id="10" name="TextBox 9"/>
            <p:cNvSpPr txBox="1"/>
            <p:nvPr/>
          </p:nvSpPr>
          <p:spPr>
            <a:xfrm>
              <a:off x="2705724" y="2242008"/>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（厌氧）</a:t>
              </a:r>
              <a:endParaRPr lang="en-US" sz="1200" dirty="0">
                <a:latin typeface="Times New Roman" pitchFamily="18" charset="0"/>
                <a:cs typeface="Times New Roman" pitchFamily="18" charset="0"/>
              </a:endParaRPr>
            </a:p>
          </p:txBody>
        </p:sp>
        <p:sp>
          <p:nvSpPr>
            <p:cNvPr id="11" name="TextBox 10"/>
            <p:cNvSpPr txBox="1"/>
            <p:nvPr/>
          </p:nvSpPr>
          <p:spPr>
            <a:xfrm>
              <a:off x="5810676" y="3434591"/>
              <a:ext cx="800219"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含磷污泥</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用作肥料</a:t>
              </a:r>
              <a:endParaRPr lang="en-US" sz="1200" dirty="0">
                <a:latin typeface="Times New Roman" pitchFamily="18" charset="0"/>
                <a:cs typeface="Times New Roman" pitchFamily="18" charset="0"/>
              </a:endParaRPr>
            </a:p>
          </p:txBody>
        </p:sp>
      </p:grpSp>
      <p:grpSp>
        <p:nvGrpSpPr>
          <p:cNvPr id="6" name="组合 94"/>
          <p:cNvGrpSpPr>
            <a:grpSpLocks noChangeAspect="1"/>
          </p:cNvGrpSpPr>
          <p:nvPr/>
        </p:nvGrpSpPr>
        <p:grpSpPr>
          <a:xfrm>
            <a:off x="107507" y="548680"/>
            <a:ext cx="4824533" cy="3050475"/>
            <a:chOff x="1111881" y="1106394"/>
            <a:chExt cx="6036857" cy="3817008"/>
          </a:xfrm>
          <a:noFill/>
        </p:grpSpPr>
        <p:cxnSp>
          <p:nvCxnSpPr>
            <p:cNvPr id="42" name="直接箭头连接符 41"/>
            <p:cNvCxnSpPr/>
            <p:nvPr/>
          </p:nvCxnSpPr>
          <p:spPr>
            <a:xfrm>
              <a:off x="1624863" y="2520279"/>
              <a:ext cx="767693" cy="1919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2391637" y="2290721"/>
              <a:ext cx="952648" cy="762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44" name="TextBox 43"/>
            <p:cNvSpPr txBox="1"/>
            <p:nvPr/>
          </p:nvSpPr>
          <p:spPr>
            <a:xfrm>
              <a:off x="2445744" y="2545495"/>
              <a:ext cx="800219" cy="646332"/>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反硝化</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（缺氧）</a:t>
              </a:r>
              <a:endParaRPr lang="en-US" sz="1200" dirty="0">
                <a:latin typeface="Times New Roman" pitchFamily="18" charset="0"/>
                <a:cs typeface="Times New Roman" pitchFamily="18" charset="0"/>
              </a:endParaRPr>
            </a:p>
          </p:txBody>
        </p:sp>
        <p:cxnSp>
          <p:nvCxnSpPr>
            <p:cNvPr id="45" name="直接箭头连接符 44"/>
            <p:cNvCxnSpPr/>
            <p:nvPr/>
          </p:nvCxnSpPr>
          <p:spPr>
            <a:xfrm>
              <a:off x="3329330" y="2519321"/>
              <a:ext cx="504343" cy="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3833674" y="2254405"/>
              <a:ext cx="1479004" cy="762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47" name="TextBox 46"/>
            <p:cNvSpPr txBox="1"/>
            <p:nvPr/>
          </p:nvSpPr>
          <p:spPr>
            <a:xfrm>
              <a:off x="3811018" y="2268830"/>
              <a:ext cx="1609669" cy="646332"/>
            </a:xfrm>
            <a:prstGeom prst="rect">
              <a:avLst/>
            </a:prstGeom>
            <a:grpFill/>
          </p:spPr>
          <p:txBody>
            <a:bodyPr wrap="square" rtlCol="0">
              <a:spAutoFit/>
            </a:bodyPr>
            <a:lstStyle/>
            <a:p>
              <a:pPr algn="ctr"/>
              <a:r>
                <a:rPr lang="en-US" altLang="zh-CN" sz="1200" dirty="0">
                  <a:latin typeface="Times New Roman" pitchFamily="18" charset="0"/>
                  <a:cs typeface="Times New Roman" pitchFamily="18" charset="0"/>
                </a:rPr>
                <a:t>BOD</a:t>
              </a:r>
              <a:r>
                <a:rPr lang="zh-CN" altLang="en-US" sz="1200" dirty="0">
                  <a:latin typeface="Times New Roman" pitchFamily="18" charset="0"/>
                  <a:cs typeface="Times New Roman" pitchFamily="18" charset="0"/>
                </a:rPr>
                <a:t>去除，</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硝化反应反应器</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（好氧）</a:t>
              </a:r>
              <a:endParaRPr lang="en-US" sz="1200" dirty="0">
                <a:latin typeface="Times New Roman" pitchFamily="18" charset="0"/>
                <a:cs typeface="Times New Roman" pitchFamily="18" charset="0"/>
              </a:endParaRPr>
            </a:p>
          </p:txBody>
        </p:sp>
        <p:cxnSp>
          <p:nvCxnSpPr>
            <p:cNvPr id="48" name="直接箭头连接符 47"/>
            <p:cNvCxnSpPr/>
            <p:nvPr/>
          </p:nvCxnSpPr>
          <p:spPr>
            <a:xfrm>
              <a:off x="5312677" y="2483005"/>
              <a:ext cx="504343" cy="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7" name="组合 60"/>
            <p:cNvGrpSpPr/>
            <p:nvPr/>
          </p:nvGrpSpPr>
          <p:grpSpPr>
            <a:xfrm>
              <a:off x="5817020" y="1929869"/>
              <a:ext cx="560381" cy="1543735"/>
              <a:chOff x="3124200" y="1428064"/>
              <a:chExt cx="762000" cy="1543735"/>
            </a:xfrm>
            <a:grpFill/>
          </p:grpSpPr>
          <p:grpSp>
            <p:nvGrpSpPr>
              <p:cNvPr id="8" name="组合 62"/>
              <p:cNvGrpSpPr/>
              <p:nvPr/>
            </p:nvGrpSpPr>
            <p:grpSpPr>
              <a:xfrm>
                <a:off x="3124200" y="1428064"/>
                <a:ext cx="762000" cy="1543735"/>
                <a:chOff x="5181600" y="1600200"/>
                <a:chExt cx="413084" cy="762000"/>
              </a:xfrm>
              <a:grpFill/>
            </p:grpSpPr>
            <p:cxnSp>
              <p:nvCxnSpPr>
                <p:cNvPr id="75" name="直接连接符 74"/>
                <p:cNvCxnSpPr/>
                <p:nvPr/>
              </p:nvCxnSpPr>
              <p:spPr>
                <a:xfrm>
                  <a:off x="5181600" y="1601688"/>
                  <a:ext cx="0" cy="531912"/>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181600" y="1600200"/>
                  <a:ext cx="413084"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594684" y="1601688"/>
                  <a:ext cx="0" cy="531912"/>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181600" y="2133600"/>
                  <a:ext cx="206542"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5388142" y="2133600"/>
                  <a:ext cx="206542" cy="22860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4" name="等腰三角形 73"/>
              <p:cNvSpPr/>
              <p:nvPr/>
            </p:nvSpPr>
            <p:spPr>
              <a:xfrm rot="10800000">
                <a:off x="3132320" y="2453390"/>
                <a:ext cx="723900" cy="4982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50" name="直接箭头连接符 49"/>
            <p:cNvCxnSpPr/>
            <p:nvPr/>
          </p:nvCxnSpPr>
          <p:spPr>
            <a:xfrm>
              <a:off x="6378321" y="2483005"/>
              <a:ext cx="504343" cy="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111881" y="2085128"/>
              <a:ext cx="646331"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原废水</a:t>
              </a:r>
              <a:endParaRPr lang="en-US" sz="1200" dirty="0">
                <a:latin typeface="Times New Roman" pitchFamily="18" charset="0"/>
                <a:cs typeface="Times New Roman" pitchFamily="18" charset="0"/>
              </a:endParaRPr>
            </a:p>
          </p:txBody>
        </p:sp>
        <p:sp>
          <p:nvSpPr>
            <p:cNvPr id="52" name="TextBox 51"/>
            <p:cNvSpPr txBox="1"/>
            <p:nvPr/>
          </p:nvSpPr>
          <p:spPr>
            <a:xfrm>
              <a:off x="5774045" y="1516381"/>
              <a:ext cx="646331"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53" name="直接箭头连接符 52"/>
            <p:cNvCxnSpPr/>
            <p:nvPr/>
          </p:nvCxnSpPr>
          <p:spPr>
            <a:xfrm flipV="1">
              <a:off x="2691663" y="1591416"/>
              <a:ext cx="0" cy="880268"/>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2995165" y="1576801"/>
              <a:ext cx="45719" cy="90620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55" name="弧形 54"/>
            <p:cNvSpPr/>
            <p:nvPr/>
          </p:nvSpPr>
          <p:spPr>
            <a:xfrm rot="6877911">
              <a:off x="2478849" y="1371865"/>
              <a:ext cx="882830" cy="601151"/>
            </a:xfrm>
            <a:prstGeom prst="arc">
              <a:avLst/>
            </a:prstGeom>
            <a:grpFill/>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56" name="TextBox 55"/>
            <p:cNvSpPr txBox="1"/>
            <p:nvPr/>
          </p:nvSpPr>
          <p:spPr>
            <a:xfrm>
              <a:off x="6502407" y="2109326"/>
              <a:ext cx="646331"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57" name="直接箭头连接符 56"/>
            <p:cNvCxnSpPr/>
            <p:nvPr/>
          </p:nvCxnSpPr>
          <p:spPr>
            <a:xfrm>
              <a:off x="6085735" y="3474622"/>
              <a:ext cx="8038" cy="629750"/>
            </a:xfrm>
            <a:prstGeom prst="straightConnector1">
              <a:avLst/>
            </a:prstGeom>
            <a:grpFill/>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2158263" y="4104372"/>
              <a:ext cx="3935510" cy="19190"/>
            </a:xfrm>
            <a:prstGeom prst="line">
              <a:avLst/>
            </a:prstGeom>
            <a:grpFill/>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flipV="1">
              <a:off x="2158263" y="2539469"/>
              <a:ext cx="0" cy="1584093"/>
            </a:xfrm>
            <a:prstGeom prst="straightConnector1">
              <a:avLst/>
            </a:prstGeom>
            <a:grpFill/>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6085734" y="4104372"/>
              <a:ext cx="408148" cy="45720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flipH="1">
              <a:off x="3682263" y="4180572"/>
              <a:ext cx="888944" cy="0"/>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770052" y="3736789"/>
              <a:ext cx="800219"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污泥回流</a:t>
              </a:r>
              <a:endParaRPr lang="en-US" sz="1200" dirty="0">
                <a:latin typeface="Times New Roman" pitchFamily="18" charset="0"/>
                <a:cs typeface="Times New Roman" pitchFamily="18" charset="0"/>
              </a:endParaRPr>
            </a:p>
          </p:txBody>
        </p:sp>
        <p:sp>
          <p:nvSpPr>
            <p:cNvPr id="63" name="TextBox 62"/>
            <p:cNvSpPr txBox="1"/>
            <p:nvPr/>
          </p:nvSpPr>
          <p:spPr>
            <a:xfrm>
              <a:off x="6152819" y="4646403"/>
              <a:ext cx="800219"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64" name="直接连接符 63"/>
            <p:cNvCxnSpPr/>
            <p:nvPr/>
          </p:nvCxnSpPr>
          <p:spPr>
            <a:xfrm>
              <a:off x="1997012" y="1484984"/>
              <a:ext cx="0" cy="1039195"/>
            </a:xfrm>
            <a:prstGeom prst="line">
              <a:avLst/>
            </a:prstGeom>
            <a:grpFill/>
            <a:ln w="25400">
              <a:solidFill>
                <a:schemeClr val="tx1"/>
              </a:solidFill>
              <a:prstDash val="lgDash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979712" y="1412776"/>
              <a:ext cx="3528392" cy="1"/>
            </a:xfrm>
            <a:prstGeom prst="line">
              <a:avLst/>
            </a:prstGeom>
            <a:grpFill/>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5508104" y="1412776"/>
              <a:ext cx="0" cy="1080120"/>
            </a:xfrm>
            <a:prstGeom prst="line">
              <a:avLst/>
            </a:prstGeom>
            <a:grpFill/>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a:off x="5045012" y="1667515"/>
              <a:ext cx="8851" cy="567154"/>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070660" y="1667515"/>
              <a:ext cx="338554"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碱</a:t>
              </a:r>
              <a:endParaRPr lang="en-US" sz="1200" dirty="0">
                <a:latin typeface="Times New Roman" pitchFamily="18" charset="0"/>
                <a:cs typeface="Times New Roman" pitchFamily="18" charset="0"/>
              </a:endParaRPr>
            </a:p>
          </p:txBody>
        </p:sp>
        <p:cxnSp>
          <p:nvCxnSpPr>
            <p:cNvPr id="69" name="直接箭头连接符 68"/>
            <p:cNvCxnSpPr/>
            <p:nvPr/>
          </p:nvCxnSpPr>
          <p:spPr>
            <a:xfrm>
              <a:off x="1853463" y="1701269"/>
              <a:ext cx="8851" cy="567154"/>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V="1">
              <a:off x="2008709" y="2955195"/>
              <a:ext cx="0" cy="651669"/>
            </a:xfrm>
            <a:prstGeom prst="straightConnector1">
              <a:avLst/>
            </a:prstGeom>
            <a:grpFill/>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3057688" y="1106394"/>
              <a:ext cx="1723550" cy="276999"/>
            </a:xfrm>
            <a:prstGeom prst="rect">
              <a:avLst/>
            </a:prstGeom>
            <a:grpFill/>
          </p:spPr>
          <p:txBody>
            <a:bodyPr wrap="none" rtlCol="0">
              <a:spAutoFit/>
            </a:bodyPr>
            <a:lstStyle/>
            <a:p>
              <a:pPr algn="ctr"/>
              <a:r>
                <a:rPr lang="zh-CN" altLang="en-US" sz="1200" dirty="0">
                  <a:latin typeface="Times New Roman" pitchFamily="18" charset="0"/>
                  <a:cs typeface="Times New Roman" pitchFamily="18" charset="0"/>
                </a:rPr>
                <a:t>内循环（硝化液回流）</a:t>
              </a:r>
              <a:endParaRPr lang="en-US" sz="1200" dirty="0">
                <a:latin typeface="Times New Roman" pitchFamily="18" charset="0"/>
                <a:cs typeface="Times New Roman" pitchFamily="18" charset="0"/>
              </a:endParaRPr>
            </a:p>
          </p:txBody>
        </p:sp>
        <p:sp>
          <p:nvSpPr>
            <p:cNvPr id="72" name="TextBox 71"/>
            <p:cNvSpPr txBox="1"/>
            <p:nvPr/>
          </p:nvSpPr>
          <p:spPr>
            <a:xfrm>
              <a:off x="2340167" y="1576801"/>
              <a:ext cx="346570" cy="276999"/>
            </a:xfrm>
            <a:prstGeom prst="rect">
              <a:avLst/>
            </a:prstGeom>
            <a:grpFill/>
          </p:spPr>
          <p:txBody>
            <a:bodyPr wrap="none" rtlCol="0">
              <a:spAutoFit/>
            </a:bodyPr>
            <a:lstStyle/>
            <a:p>
              <a:pPr algn="ctr"/>
              <a:r>
                <a:rPr lang="en-US" altLang="zh-CN" sz="1200" dirty="0">
                  <a:latin typeface="Times New Roman" pitchFamily="18" charset="0"/>
                  <a:cs typeface="Times New Roman" pitchFamily="18" charset="0"/>
                </a:rPr>
                <a:t>N</a:t>
              </a:r>
              <a:r>
                <a:rPr lang="en-US" altLang="zh-CN" sz="1200" baseline="-25000" dirty="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08050"/>
          <a:ext cx="8540750" cy="5545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Rot="1" noChangeArrowheads="1"/>
          </p:cNvSpPr>
          <p:nvPr>
            <p:ph type="title"/>
          </p:nvPr>
        </p:nvSpPr>
        <p:spPr/>
        <p:txBody>
          <a:bodyPr/>
          <a:lstStyle/>
          <a:p>
            <a:pPr eaLnBrk="1" hangingPunct="1">
              <a:defRPr/>
            </a:pPr>
            <a:r>
              <a:rPr lang="zh-CN" altLang="en-US"/>
              <a:t>存在问题</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4"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8.8 </a:t>
            </a:r>
            <a:r>
              <a:rPr lang="zh-CN" altLang="en-US" dirty="0"/>
              <a:t>同步脱氮除磷技术</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Rot="1" noChangeArrowheads="1"/>
          </p:cNvSpPr>
          <p:nvPr>
            <p:ph type="title"/>
          </p:nvPr>
        </p:nvSpPr>
        <p:spPr/>
        <p:txBody>
          <a:bodyPr/>
          <a:lstStyle/>
          <a:p>
            <a:pPr eaLnBrk="1" hangingPunct="1">
              <a:defRPr/>
            </a:pPr>
            <a:r>
              <a:rPr lang="en-US" altLang="zh-CN" dirty="0"/>
              <a:t>A—</a:t>
            </a:r>
            <a:r>
              <a:rPr lang="en-US" altLang="zh-CN" dirty="0" err="1"/>
              <a:t>A</a:t>
            </a:r>
            <a:r>
              <a:rPr lang="en-US" altLang="zh-CN" dirty="0"/>
              <a:t>—O</a:t>
            </a:r>
            <a:r>
              <a:rPr lang="zh-CN" altLang="en-US" dirty="0"/>
              <a:t>（</a:t>
            </a:r>
            <a:r>
              <a:rPr lang="en-US" altLang="zh-CN" dirty="0"/>
              <a:t>A</a:t>
            </a:r>
            <a:r>
              <a:rPr lang="en-US" altLang="zh-CN" baseline="30000" dirty="0"/>
              <a:t>2</a:t>
            </a:r>
            <a:r>
              <a:rPr lang="en-US" altLang="zh-CN" dirty="0"/>
              <a:t>/O</a:t>
            </a:r>
            <a:r>
              <a:rPr lang="zh-CN" altLang="en-US" dirty="0"/>
              <a:t>）</a:t>
            </a:r>
            <a:endParaRPr lang="en-US" altLang="zh-CN" dirty="0"/>
          </a:p>
        </p:txBody>
      </p:sp>
      <p:grpSp>
        <p:nvGrpSpPr>
          <p:cNvPr id="2" name="组合 3"/>
          <p:cNvGrpSpPr>
            <a:grpSpLocks noChangeAspect="1"/>
          </p:cNvGrpSpPr>
          <p:nvPr/>
        </p:nvGrpSpPr>
        <p:grpSpPr>
          <a:xfrm>
            <a:off x="152571" y="1340768"/>
            <a:ext cx="8775170" cy="4611795"/>
            <a:chOff x="827584" y="1202852"/>
            <a:chExt cx="7488832" cy="3935759"/>
          </a:xfrm>
        </p:grpSpPr>
        <p:grpSp>
          <p:nvGrpSpPr>
            <p:cNvPr id="3" name="组合 59"/>
            <p:cNvGrpSpPr/>
            <p:nvPr/>
          </p:nvGrpSpPr>
          <p:grpSpPr>
            <a:xfrm>
              <a:off x="827584" y="1202852"/>
              <a:ext cx="7488832" cy="3455178"/>
              <a:chOff x="1097360" y="7989"/>
              <a:chExt cx="7488832" cy="3455178"/>
            </a:xfrm>
          </p:grpSpPr>
          <p:grpSp>
            <p:nvGrpSpPr>
              <p:cNvPr id="4" name="组合 6"/>
              <p:cNvGrpSpPr/>
              <p:nvPr/>
            </p:nvGrpSpPr>
            <p:grpSpPr>
              <a:xfrm>
                <a:off x="1687856" y="7989"/>
                <a:ext cx="6898336" cy="3455178"/>
                <a:chOff x="-499447" y="123046"/>
                <a:chExt cx="6898336" cy="3455178"/>
              </a:xfrm>
            </p:grpSpPr>
            <p:grpSp>
              <p:nvGrpSpPr>
                <p:cNvPr id="5" name="组合 5"/>
                <p:cNvGrpSpPr/>
                <p:nvPr/>
              </p:nvGrpSpPr>
              <p:grpSpPr>
                <a:xfrm>
                  <a:off x="-499447" y="123046"/>
                  <a:ext cx="6898336" cy="3455178"/>
                  <a:chOff x="270970" y="1106394"/>
                  <a:chExt cx="6898336" cy="3455178"/>
                </a:xfrm>
              </p:grpSpPr>
              <p:cxnSp>
                <p:nvCxnSpPr>
                  <p:cNvPr id="21" name="直接箭头连接符 20"/>
                  <p:cNvCxnSpPr/>
                  <p:nvPr/>
                </p:nvCxnSpPr>
                <p:spPr>
                  <a:xfrm>
                    <a:off x="1696698" y="2684469"/>
                    <a:ext cx="720080" cy="1"/>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391637" y="2290721"/>
                    <a:ext cx="952648" cy="762000"/>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23" name="TextBox 22"/>
                  <p:cNvSpPr txBox="1"/>
                  <p:nvPr/>
                </p:nvSpPr>
                <p:spPr>
                  <a:xfrm>
                    <a:off x="2545514" y="2488094"/>
                    <a:ext cx="646331" cy="461665"/>
                  </a:xfrm>
                  <a:prstGeom prst="rect">
                    <a:avLst/>
                  </a:prstGeom>
                  <a:solidFill>
                    <a:schemeClr val="bg1"/>
                  </a:solidFill>
                </p:spPr>
                <p:txBody>
                  <a:bodyPr wrap="none" rtlCol="0">
                    <a:spAutoFit/>
                  </a:bodyPr>
                  <a:lstStyle/>
                  <a:p>
                    <a:pPr algn="ctr"/>
                    <a:r>
                      <a:rPr lang="zh-CN" altLang="en-US" sz="1200" dirty="0">
                        <a:latin typeface="Times New Roman" pitchFamily="18" charset="0"/>
                        <a:cs typeface="Times New Roman" pitchFamily="18" charset="0"/>
                      </a:rPr>
                      <a:t>缺氧</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sz="1200" dirty="0">
                      <a:latin typeface="Times New Roman" pitchFamily="18" charset="0"/>
                      <a:cs typeface="Times New Roman" pitchFamily="18" charset="0"/>
                    </a:endParaRPr>
                  </a:p>
                </p:txBody>
              </p:sp>
              <p:cxnSp>
                <p:nvCxnSpPr>
                  <p:cNvPr id="24" name="直接箭头连接符 23"/>
                  <p:cNvCxnSpPr/>
                  <p:nvPr/>
                </p:nvCxnSpPr>
                <p:spPr>
                  <a:xfrm>
                    <a:off x="3352882" y="2684470"/>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833674" y="2254405"/>
                    <a:ext cx="1479004"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26" name="TextBox 25"/>
                  <p:cNvSpPr txBox="1"/>
                  <p:nvPr/>
                </p:nvSpPr>
                <p:spPr>
                  <a:xfrm>
                    <a:off x="4046972" y="2470005"/>
                    <a:ext cx="1013142" cy="276999"/>
                  </a:xfrm>
                  <a:prstGeom prst="rect">
                    <a:avLst/>
                  </a:prstGeom>
                  <a:noFill/>
                </p:spPr>
                <p:txBody>
                  <a:bodyPr wrap="square" rtlCol="0">
                    <a:spAutoFit/>
                  </a:bodyPr>
                  <a:lstStyle/>
                  <a:p>
                    <a:pPr algn="ctr"/>
                    <a:r>
                      <a:rPr lang="zh-CN" altLang="en-US" sz="1200" dirty="0">
                        <a:latin typeface="Times New Roman" pitchFamily="18" charset="0"/>
                        <a:cs typeface="Times New Roman" pitchFamily="18" charset="0"/>
                      </a:rPr>
                      <a:t>好氧反应器</a:t>
                    </a:r>
                    <a:endParaRPr lang="en-US" sz="1200" dirty="0">
                      <a:latin typeface="Times New Roman" pitchFamily="18" charset="0"/>
                      <a:cs typeface="Times New Roman" pitchFamily="18" charset="0"/>
                    </a:endParaRPr>
                  </a:p>
                </p:txBody>
              </p:sp>
              <p:cxnSp>
                <p:nvCxnSpPr>
                  <p:cNvPr id="27" name="直接箭头连接符 26"/>
                  <p:cNvCxnSpPr/>
                  <p:nvPr/>
                </p:nvCxnSpPr>
                <p:spPr>
                  <a:xfrm>
                    <a:off x="5312677" y="2612462"/>
                    <a:ext cx="504343"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7" name="组合 15"/>
                  <p:cNvGrpSpPr/>
                  <p:nvPr/>
                </p:nvGrpSpPr>
                <p:grpSpPr>
                  <a:xfrm>
                    <a:off x="5817020" y="1929869"/>
                    <a:ext cx="560381" cy="1543735"/>
                    <a:chOff x="3124200" y="1428064"/>
                    <a:chExt cx="762000" cy="1543735"/>
                  </a:xfrm>
                </p:grpSpPr>
                <p:grpSp>
                  <p:nvGrpSpPr>
                    <p:cNvPr id="18" name="组合 38"/>
                    <p:cNvGrpSpPr/>
                    <p:nvPr/>
                  </p:nvGrpSpPr>
                  <p:grpSpPr>
                    <a:xfrm>
                      <a:off x="3124200" y="1428064"/>
                      <a:ext cx="762000" cy="1543735"/>
                      <a:chOff x="5181600" y="1600200"/>
                      <a:chExt cx="413084" cy="762000"/>
                    </a:xfrm>
                  </p:grpSpPr>
                  <p:cxnSp>
                    <p:nvCxnSpPr>
                      <p:cNvPr id="49" name="直接连接符 48"/>
                      <p:cNvCxnSpPr/>
                      <p:nvPr/>
                    </p:nvCxnSpPr>
                    <p:spPr>
                      <a:xfrm>
                        <a:off x="5181600"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181600" y="1600200"/>
                        <a:ext cx="4130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594684" y="1601688"/>
                        <a:ext cx="0" cy="5319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181600"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44"/>
                      <p:cNvCxnSpPr/>
                      <p:nvPr/>
                    </p:nvCxnSpPr>
                    <p:spPr>
                      <a:xfrm flipH="1">
                        <a:off x="5388142" y="2133600"/>
                        <a:ext cx="206542"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等腰三角形 47"/>
                    <p:cNvSpPr/>
                    <p:nvPr/>
                  </p:nvSpPr>
                  <p:spPr>
                    <a:xfrm rot="10800000">
                      <a:off x="3132320" y="2453390"/>
                      <a:ext cx="723900" cy="498260"/>
                    </a:xfrm>
                    <a:prstGeom prst="triangle">
                      <a:avLst/>
                    </a:prstGeom>
                    <a:pattFill prst="pct20">
                      <a:fgClr>
                        <a:schemeClr val="tx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grpSp>
              <p:cxnSp>
                <p:nvCxnSpPr>
                  <p:cNvPr id="29" name="直接箭头连接符 28"/>
                  <p:cNvCxnSpPr/>
                  <p:nvPr/>
                </p:nvCxnSpPr>
                <p:spPr>
                  <a:xfrm>
                    <a:off x="6378321" y="2612462"/>
                    <a:ext cx="790985"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801154" y="1604350"/>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沉淀池</a:t>
                    </a:r>
                    <a:endParaRPr lang="en-US" sz="1200" dirty="0">
                      <a:latin typeface="Times New Roman" pitchFamily="18" charset="0"/>
                      <a:cs typeface="Times New Roman" pitchFamily="18" charset="0"/>
                    </a:endParaRPr>
                  </a:p>
                </p:txBody>
              </p:sp>
              <p:cxnSp>
                <p:nvCxnSpPr>
                  <p:cNvPr id="31" name="直接箭头连接符 30"/>
                  <p:cNvCxnSpPr/>
                  <p:nvPr/>
                </p:nvCxnSpPr>
                <p:spPr>
                  <a:xfrm flipV="1">
                    <a:off x="3190316" y="1617919"/>
                    <a:ext cx="0" cy="88026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2849014" y="1576801"/>
                    <a:ext cx="45719" cy="9062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33" name="弧形 32"/>
                  <p:cNvSpPr/>
                  <p:nvPr/>
                </p:nvSpPr>
                <p:spPr>
                  <a:xfrm rot="6877911">
                    <a:off x="2332698" y="1371865"/>
                    <a:ext cx="882830" cy="601151"/>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34" name="TextBox 33"/>
                  <p:cNvSpPr txBox="1"/>
                  <p:nvPr/>
                </p:nvSpPr>
                <p:spPr>
                  <a:xfrm>
                    <a:off x="6521234" y="2252422"/>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处理水</a:t>
                    </a:r>
                    <a:endParaRPr lang="en-US" sz="1200" dirty="0">
                      <a:latin typeface="Times New Roman" pitchFamily="18" charset="0"/>
                      <a:cs typeface="Times New Roman" pitchFamily="18" charset="0"/>
                    </a:endParaRPr>
                  </a:p>
                </p:txBody>
              </p:sp>
              <p:cxnSp>
                <p:nvCxnSpPr>
                  <p:cNvPr id="35" name="直接箭头连接符 34"/>
                  <p:cNvCxnSpPr/>
                  <p:nvPr/>
                </p:nvCxnSpPr>
                <p:spPr>
                  <a:xfrm>
                    <a:off x="6085735" y="3474622"/>
                    <a:ext cx="8038" cy="629750"/>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333759" y="4104372"/>
                    <a:ext cx="5760014" cy="19190"/>
                  </a:xfrm>
                  <a:prstGeom prst="line">
                    <a:avLst/>
                  </a:prstGeom>
                  <a:ln w="254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7" name="直接箭头连接符 25"/>
                  <p:cNvCxnSpPr/>
                  <p:nvPr/>
                </p:nvCxnSpPr>
                <p:spPr>
                  <a:xfrm flipH="1" flipV="1">
                    <a:off x="328546" y="2684470"/>
                    <a:ext cx="5213" cy="1397811"/>
                  </a:xfrm>
                  <a:prstGeom prst="straightConnector1">
                    <a:avLst/>
                  </a:prstGeom>
                  <a:ln w="25400">
                    <a:solidFill>
                      <a:schemeClr val="tx1"/>
                    </a:solidFill>
                    <a:prstDash val="lgDash"/>
                    <a:tailEnd type="triangle" w="med" len="lg"/>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6085734" y="4104372"/>
                    <a:ext cx="408148" cy="45720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295886" y="3736789"/>
                    <a:ext cx="1518364"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回流污泥</a:t>
                    </a:r>
                    <a:r>
                      <a:rPr lang="en-US" altLang="zh-CN"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含磷污泥</a:t>
                    </a:r>
                    <a:r>
                      <a:rPr lang="en-US" altLang="zh-CN" sz="120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0" name="TextBox 39"/>
                  <p:cNvSpPr txBox="1"/>
                  <p:nvPr/>
                </p:nvSpPr>
                <p:spPr>
                  <a:xfrm>
                    <a:off x="6355354" y="4113967"/>
                    <a:ext cx="800219"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剩余污泥</a:t>
                    </a:r>
                    <a:endParaRPr lang="en-US" sz="1200" dirty="0">
                      <a:latin typeface="Times New Roman" pitchFamily="18" charset="0"/>
                      <a:cs typeface="Times New Roman" pitchFamily="18" charset="0"/>
                    </a:endParaRPr>
                  </a:p>
                </p:txBody>
              </p:sp>
              <p:cxnSp>
                <p:nvCxnSpPr>
                  <p:cNvPr id="41" name="直接连接符 40"/>
                  <p:cNvCxnSpPr/>
                  <p:nvPr/>
                </p:nvCxnSpPr>
                <p:spPr>
                  <a:xfrm>
                    <a:off x="2560794" y="1460334"/>
                    <a:ext cx="2952328" cy="0"/>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526353" y="1528835"/>
                    <a:ext cx="0" cy="983239"/>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2453730" y="1598014"/>
                    <a:ext cx="0" cy="553072"/>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flipV="1">
                    <a:off x="270970" y="3003405"/>
                    <a:ext cx="0" cy="651669"/>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502521" y="1106394"/>
                    <a:ext cx="833883" cy="461665"/>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内循环</a:t>
                    </a:r>
                    <a:r>
                      <a:rPr lang="en-US" altLang="zh-CN" sz="1200" dirty="0">
                        <a:latin typeface="Times New Roman" pitchFamily="18" charset="0"/>
                        <a:cs typeface="Times New Roman" pitchFamily="18" charset="0"/>
                      </a:rPr>
                      <a:t>2Q</a:t>
                    </a:r>
                  </a:p>
                  <a:p>
                    <a:pPr algn="ctr"/>
                    <a:endParaRPr lang="en-US" sz="1200" dirty="0">
                      <a:latin typeface="Times New Roman" pitchFamily="18" charset="0"/>
                      <a:cs typeface="Times New Roman" pitchFamily="18" charset="0"/>
                    </a:endParaRPr>
                  </a:p>
                </p:txBody>
              </p:sp>
              <p:sp>
                <p:nvSpPr>
                  <p:cNvPr id="46" name="TextBox 45"/>
                  <p:cNvSpPr txBox="1"/>
                  <p:nvPr/>
                </p:nvSpPr>
                <p:spPr>
                  <a:xfrm>
                    <a:off x="3190316" y="1576801"/>
                    <a:ext cx="346570" cy="276999"/>
                  </a:xfrm>
                  <a:prstGeom prst="rect">
                    <a:avLst/>
                  </a:prstGeom>
                  <a:noFill/>
                </p:spPr>
                <p:txBody>
                  <a:bodyPr wrap="none" rtlCol="0">
                    <a:spAutoFit/>
                  </a:bodyPr>
                  <a:lstStyle/>
                  <a:p>
                    <a:pPr algn="ctr"/>
                    <a:r>
                      <a:rPr lang="en-US" altLang="zh-CN" sz="1200" dirty="0">
                        <a:latin typeface="Times New Roman" pitchFamily="18" charset="0"/>
                        <a:cs typeface="Times New Roman" pitchFamily="18" charset="0"/>
                      </a:rPr>
                      <a:t>N</a:t>
                    </a:r>
                    <a:r>
                      <a:rPr lang="en-US" altLang="zh-CN" sz="1200" baseline="-25000" dirty="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grpSp>
            <p:sp>
              <p:nvSpPr>
                <p:cNvPr id="19" name="TextBox 18"/>
                <p:cNvSpPr txBox="1"/>
                <p:nvPr/>
              </p:nvSpPr>
              <p:spPr>
                <a:xfrm>
                  <a:off x="2788837" y="2147419"/>
                  <a:ext cx="1842171" cy="276999"/>
                </a:xfrm>
                <a:prstGeom prst="rect">
                  <a:avLst/>
                </a:prstGeom>
                <a:noFill/>
              </p:spPr>
              <p:txBody>
                <a:bodyPr wrap="none" rtlCol="0">
                  <a:spAutoFit/>
                </a:bodyPr>
                <a:lstStyle/>
                <a:p>
                  <a:pPr algn="ctr"/>
                  <a:r>
                    <a:rPr lang="en-US"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硝化吸收磷，去除</a:t>
                  </a:r>
                  <a:r>
                    <a:rPr lang="en-US" altLang="zh-CN" sz="1200" dirty="0">
                      <a:latin typeface="Times New Roman" pitchFamily="18" charset="0"/>
                      <a:cs typeface="Times New Roman" pitchFamily="18" charset="0"/>
                    </a:rPr>
                    <a:t>BOD</a:t>
                  </a:r>
                  <a:r>
                    <a:rPr lang="en-US" sz="1200" dirty="0">
                      <a:latin typeface="Times New Roman" pitchFamily="18" charset="0"/>
                      <a:cs typeface="Times New Roman" pitchFamily="18" charset="0"/>
                    </a:rPr>
                    <a:t>)</a:t>
                  </a:r>
                </a:p>
              </p:txBody>
            </p:sp>
            <p:sp>
              <p:nvSpPr>
                <p:cNvPr id="20" name="TextBox 19"/>
                <p:cNvSpPr txBox="1"/>
                <p:nvPr/>
              </p:nvSpPr>
              <p:spPr>
                <a:xfrm>
                  <a:off x="1773002" y="2147418"/>
                  <a:ext cx="595036" cy="276999"/>
                </a:xfrm>
                <a:prstGeom prst="rect">
                  <a:avLst/>
                </a:prstGeom>
                <a:noFill/>
              </p:spPr>
              <p:txBody>
                <a:bodyPr wrap="none" rtlCol="0">
                  <a:spAutoFit/>
                </a:bodyPr>
                <a:lstStyle/>
                <a:p>
                  <a:pPr algn="ctr"/>
                  <a:r>
                    <a:rPr lang="en-US"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脱氮</a:t>
                  </a:r>
                  <a:r>
                    <a:rPr lang="en-US" sz="1200" dirty="0">
                      <a:latin typeface="Times New Roman" pitchFamily="18" charset="0"/>
                      <a:cs typeface="Times New Roman" pitchFamily="18" charset="0"/>
                    </a:rPr>
                    <a:t>)</a:t>
                  </a:r>
                </a:p>
              </p:txBody>
            </p:sp>
          </p:grpSp>
          <p:cxnSp>
            <p:nvCxnSpPr>
              <p:cNvPr id="8" name="直接箭头连接符 7"/>
              <p:cNvCxnSpPr/>
              <p:nvPr/>
            </p:nvCxnSpPr>
            <p:spPr>
              <a:xfrm flipH="1" flipV="1">
                <a:off x="7027159" y="561061"/>
                <a:ext cx="1" cy="614525"/>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105472" y="1226025"/>
                <a:ext cx="952648" cy="762000"/>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Times New Roman" pitchFamily="18" charset="0"/>
                  <a:cs typeface="Times New Roman" pitchFamily="18" charset="0"/>
                </a:endParaRPr>
              </a:p>
            </p:txBody>
          </p:sp>
          <p:sp>
            <p:nvSpPr>
              <p:cNvPr id="10" name="TextBox 9"/>
              <p:cNvSpPr txBox="1"/>
              <p:nvPr/>
            </p:nvSpPr>
            <p:spPr>
              <a:xfrm>
                <a:off x="2249229" y="1340373"/>
                <a:ext cx="646331" cy="461665"/>
              </a:xfrm>
              <a:prstGeom prst="rect">
                <a:avLst/>
              </a:prstGeom>
              <a:solidFill>
                <a:schemeClr val="bg1"/>
              </a:solidFill>
            </p:spPr>
            <p:txBody>
              <a:bodyPr wrap="none" rtlCol="0">
                <a:spAutoFit/>
              </a:bodyPr>
              <a:lstStyle/>
              <a:p>
                <a:pPr algn="ctr"/>
                <a:r>
                  <a:rPr lang="zh-CN" altLang="en-US" sz="1200" dirty="0">
                    <a:latin typeface="Times New Roman" pitchFamily="18" charset="0"/>
                    <a:cs typeface="Times New Roman" pitchFamily="18" charset="0"/>
                  </a:rPr>
                  <a:t>厌氧</a:t>
                </a:r>
                <a:endParaRPr lang="en-US" altLang="zh-CN" sz="1200" dirty="0">
                  <a:latin typeface="Times New Roman" pitchFamily="18" charset="0"/>
                  <a:cs typeface="Times New Roman" pitchFamily="18" charset="0"/>
                </a:endParaRPr>
              </a:p>
              <a:p>
                <a:pPr algn="ctr"/>
                <a:r>
                  <a:rPr lang="zh-CN" altLang="en-US" sz="1200" dirty="0">
                    <a:latin typeface="Times New Roman" pitchFamily="18" charset="0"/>
                    <a:cs typeface="Times New Roman" pitchFamily="18" charset="0"/>
                  </a:rPr>
                  <a:t>反应器</a:t>
                </a:r>
                <a:endParaRPr lang="en-US" sz="1200" dirty="0">
                  <a:latin typeface="Times New Roman" pitchFamily="18" charset="0"/>
                  <a:cs typeface="Times New Roman" pitchFamily="18" charset="0"/>
                </a:endParaRPr>
              </a:p>
            </p:txBody>
          </p:sp>
          <p:cxnSp>
            <p:nvCxnSpPr>
              <p:cNvPr id="11" name="直接箭头连接符 10"/>
              <p:cNvCxnSpPr/>
              <p:nvPr/>
            </p:nvCxnSpPr>
            <p:spPr>
              <a:xfrm>
                <a:off x="1241376" y="1586065"/>
                <a:ext cx="864096"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97360" y="1226025"/>
                <a:ext cx="646331" cy="276999"/>
              </a:xfrm>
              <a:prstGeom prst="rect">
                <a:avLst/>
              </a:prstGeom>
              <a:noFill/>
            </p:spPr>
            <p:txBody>
              <a:bodyPr wrap="none" rtlCol="0">
                <a:spAutoFit/>
              </a:bodyPr>
              <a:lstStyle/>
              <a:p>
                <a:pPr algn="ctr"/>
                <a:r>
                  <a:rPr lang="zh-CN" altLang="en-US" sz="1200" dirty="0">
                    <a:latin typeface="Times New Roman" pitchFamily="18" charset="0"/>
                    <a:cs typeface="Times New Roman" pitchFamily="18" charset="0"/>
                  </a:rPr>
                  <a:t>原污水</a:t>
                </a:r>
                <a:endParaRPr lang="en-US" sz="1200" dirty="0">
                  <a:latin typeface="Times New Roman" pitchFamily="18" charset="0"/>
                  <a:cs typeface="Times New Roman" pitchFamily="18" charset="0"/>
                </a:endParaRPr>
              </a:p>
            </p:txBody>
          </p:sp>
          <p:sp>
            <p:nvSpPr>
              <p:cNvPr id="13" name="TextBox 12"/>
              <p:cNvSpPr txBox="1"/>
              <p:nvPr/>
            </p:nvSpPr>
            <p:spPr>
              <a:xfrm>
                <a:off x="1989811" y="1981200"/>
                <a:ext cx="1210589" cy="276999"/>
              </a:xfrm>
              <a:prstGeom prst="rect">
                <a:avLst/>
              </a:prstGeom>
              <a:noFill/>
            </p:spPr>
            <p:txBody>
              <a:bodyPr wrap="none" rtlCol="0">
                <a:spAutoFit/>
              </a:bodyPr>
              <a:lstStyle/>
              <a:p>
                <a:pPr algn="ctr"/>
                <a:r>
                  <a:rPr lang="en-US" sz="1200" dirty="0">
                    <a:latin typeface="Times New Roman" pitchFamily="18" charset="0"/>
                    <a:cs typeface="Times New Roman" pitchFamily="18" charset="0"/>
                  </a:rPr>
                  <a:t>(</a:t>
                </a:r>
                <a:r>
                  <a:rPr lang="zh-CN" altLang="en-US" sz="1200" dirty="0">
                    <a:latin typeface="Times New Roman" pitchFamily="18" charset="0"/>
                    <a:cs typeface="Times New Roman" pitchFamily="18" charset="0"/>
                  </a:rPr>
                  <a:t>释放磷，氨化</a:t>
                </a:r>
                <a:r>
                  <a:rPr lang="en-US" sz="1200" dirty="0">
                    <a:latin typeface="Times New Roman" pitchFamily="18" charset="0"/>
                    <a:cs typeface="Times New Roman" pitchFamily="18" charset="0"/>
                  </a:rPr>
                  <a:t>)</a:t>
                </a:r>
              </a:p>
            </p:txBody>
          </p:sp>
          <p:sp>
            <p:nvSpPr>
              <p:cNvPr id="14" name="矩形 13"/>
              <p:cNvSpPr/>
              <p:nvPr/>
            </p:nvSpPr>
            <p:spPr>
              <a:xfrm>
                <a:off x="2589500" y="430885"/>
                <a:ext cx="45719" cy="9062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Times New Roman" pitchFamily="18" charset="0"/>
                  <a:cs typeface="Times New Roman" pitchFamily="18" charset="0"/>
                </a:endParaRPr>
              </a:p>
            </p:txBody>
          </p:sp>
          <p:sp>
            <p:nvSpPr>
              <p:cNvPr id="15" name="弧形 14"/>
              <p:cNvSpPr/>
              <p:nvPr/>
            </p:nvSpPr>
            <p:spPr>
              <a:xfrm rot="6877911">
                <a:off x="2073184" y="225949"/>
                <a:ext cx="882830" cy="601151"/>
              </a:xfrm>
              <a:prstGeom prst="arc">
                <a:avLst/>
              </a:prstGeom>
              <a:ln w="25400">
                <a:solidFill>
                  <a:schemeClr val="tx1"/>
                </a:solidFill>
                <a:head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cxnSp>
            <p:nvCxnSpPr>
              <p:cNvPr id="16" name="直接连接符 15"/>
              <p:cNvCxnSpPr/>
              <p:nvPr/>
            </p:nvCxnSpPr>
            <p:spPr>
              <a:xfrm>
                <a:off x="3962400" y="390729"/>
                <a:ext cx="0" cy="779289"/>
              </a:xfrm>
              <a:prstGeom prst="line">
                <a:avLst/>
              </a:prstGeom>
              <a:ln w="254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a:off x="3962400" y="3119530"/>
                <a:ext cx="888944" cy="0"/>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2993341" y="4797152"/>
              <a:ext cx="3241117" cy="341459"/>
            </a:xfrm>
            <a:prstGeom prst="rect">
              <a:avLst/>
            </a:prstGeom>
            <a:noFill/>
          </p:spPr>
          <p:txBody>
            <a:bodyPr wrap="none" rtlCol="0">
              <a:spAutoFit/>
            </a:bodyPr>
            <a:lstStyle/>
            <a:p>
              <a:pPr algn="ctr"/>
              <a:r>
                <a:rPr lang="en-US" altLang="zh-CN" sz="2000" dirty="0">
                  <a:solidFill>
                    <a:srgbClr val="FFC000"/>
                  </a:solidFill>
                  <a:latin typeface="+mn-ea"/>
                  <a:ea typeface="+mn-ea"/>
                  <a:cs typeface="Times New Roman" pitchFamily="18" charset="0"/>
                </a:rPr>
                <a:t>A-A-O</a:t>
              </a:r>
              <a:r>
                <a:rPr lang="zh-CN" altLang="en-US" sz="2000" dirty="0">
                  <a:solidFill>
                    <a:srgbClr val="FFC000"/>
                  </a:solidFill>
                  <a:latin typeface="+mn-ea"/>
                  <a:ea typeface="+mn-ea"/>
                  <a:cs typeface="Times New Roman" pitchFamily="18" charset="0"/>
                </a:rPr>
                <a:t>法同步脱氮除磷工艺流程</a:t>
              </a:r>
              <a:endParaRPr lang="en-US" sz="2000" dirty="0">
                <a:solidFill>
                  <a:srgbClr val="FFC000"/>
                </a:solidFill>
                <a:latin typeface="+mn-ea"/>
                <a:ea typeface="+mn-ea"/>
                <a:cs typeface="Times New Roman" pitchFamily="18" charset="0"/>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nvPr>
        </p:nvGraphicFramePr>
        <p:xfrm>
          <a:off x="304800" y="981075"/>
          <a:ext cx="8540750" cy="5472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eaLnBrk="1" hangingPunct="1">
              <a:defRPr/>
            </a:pPr>
            <a:r>
              <a:rPr lang="zh-CN" altLang="en-US" dirty="0"/>
              <a:t>优点</a:t>
            </a:r>
          </a:p>
        </p:txBody>
      </p:sp>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eaLnBrk="1" hangingPunct="1">
              <a:defRPr/>
            </a:pPr>
            <a:r>
              <a:rPr lang="zh-CN" altLang="en-US" dirty="0"/>
              <a:t>缺点</a:t>
            </a:r>
          </a:p>
        </p:txBody>
      </p:sp>
      <p:graphicFrame>
        <p:nvGraphicFramePr>
          <p:cNvPr id="5" name="内容占位符 4"/>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2348880"/>
            <a:ext cx="8229600" cy="1143000"/>
          </a:xfrm>
        </p:spPr>
        <p:txBody>
          <a:bodyPr/>
          <a:lstStyle/>
          <a:p>
            <a:r>
              <a:rPr lang="en-US" altLang="zh-CN" dirty="0"/>
              <a:t>                    Thank you!</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62227" y="836712"/>
          <a:ext cx="8358245" cy="5610600"/>
        </p:xfrm>
        <a:graphic>
          <a:graphicData uri="http://schemas.openxmlformats.org/drawingml/2006/table">
            <a:tbl>
              <a:tblPr>
                <a:tableStyleId>{284E427A-3D55-4303-BF80-6455036E1DE7}</a:tableStyleId>
              </a:tblPr>
              <a:tblGrid>
                <a:gridCol w="3336780">
                  <a:extLst>
                    <a:ext uri="{9D8B030D-6E8A-4147-A177-3AD203B41FA5}">
                      <a16:colId xmlns:a16="http://schemas.microsoft.com/office/drawing/2014/main" val="20000"/>
                    </a:ext>
                  </a:extLst>
                </a:gridCol>
                <a:gridCol w="1004293">
                  <a:extLst>
                    <a:ext uri="{9D8B030D-6E8A-4147-A177-3AD203B41FA5}">
                      <a16:colId xmlns:a16="http://schemas.microsoft.com/office/drawing/2014/main" val="20001"/>
                    </a:ext>
                  </a:extLst>
                </a:gridCol>
                <a:gridCol w="1004293">
                  <a:extLst>
                    <a:ext uri="{9D8B030D-6E8A-4147-A177-3AD203B41FA5}">
                      <a16:colId xmlns:a16="http://schemas.microsoft.com/office/drawing/2014/main" val="20002"/>
                    </a:ext>
                  </a:extLst>
                </a:gridCol>
                <a:gridCol w="1004293">
                  <a:extLst>
                    <a:ext uri="{9D8B030D-6E8A-4147-A177-3AD203B41FA5}">
                      <a16:colId xmlns:a16="http://schemas.microsoft.com/office/drawing/2014/main" val="20003"/>
                    </a:ext>
                  </a:extLst>
                </a:gridCol>
                <a:gridCol w="1004293">
                  <a:extLst>
                    <a:ext uri="{9D8B030D-6E8A-4147-A177-3AD203B41FA5}">
                      <a16:colId xmlns:a16="http://schemas.microsoft.com/office/drawing/2014/main" val="20004"/>
                    </a:ext>
                  </a:extLst>
                </a:gridCol>
                <a:gridCol w="1004293">
                  <a:extLst>
                    <a:ext uri="{9D8B030D-6E8A-4147-A177-3AD203B41FA5}">
                      <a16:colId xmlns:a16="http://schemas.microsoft.com/office/drawing/2014/main" val="20005"/>
                    </a:ext>
                  </a:extLst>
                </a:gridCol>
              </a:tblGrid>
              <a:tr h="674112">
                <a:tc>
                  <a:txBody>
                    <a:bodyPr/>
                    <a:lstStyle/>
                    <a:p>
                      <a:pPr algn="ctr">
                        <a:spcAft>
                          <a:spcPts val="0"/>
                        </a:spcAft>
                      </a:pPr>
                      <a:r>
                        <a:rPr lang="zh-CN" sz="1600" dirty="0"/>
                        <a:t>项</a:t>
                      </a:r>
                      <a:r>
                        <a:rPr lang="en-US" sz="1600" dirty="0"/>
                        <a:t>            </a:t>
                      </a:r>
                      <a:r>
                        <a:rPr lang="zh-CN" sz="1600" dirty="0"/>
                        <a:t>目</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冲厕</a:t>
                      </a:r>
                      <a:endParaRPr lang="zh-CN" sz="1600" dirty="0">
                        <a:latin typeface="Tahoma"/>
                        <a:ea typeface="微软雅黑"/>
                        <a:cs typeface="Times New Roman"/>
                      </a:endParaRPr>
                    </a:p>
                  </a:txBody>
                  <a:tcPr marL="36000" marR="36000" marT="36000" marB="72000" anchor="ctr"/>
                </a:tc>
                <a:tc>
                  <a:txBody>
                    <a:bodyPr/>
                    <a:lstStyle/>
                    <a:p>
                      <a:pPr algn="ctr">
                        <a:spcAft>
                          <a:spcPts val="0"/>
                        </a:spcAft>
                      </a:pPr>
                      <a:r>
                        <a:rPr lang="zh-CN" sz="1600" dirty="0"/>
                        <a:t>道路清扫</a:t>
                      </a:r>
                      <a:endParaRPr lang="en-US" altLang="zh-CN" sz="1600" dirty="0"/>
                    </a:p>
                    <a:p>
                      <a:pPr algn="ctr">
                        <a:spcAft>
                          <a:spcPts val="0"/>
                        </a:spcAft>
                      </a:pPr>
                      <a:r>
                        <a:rPr lang="zh-CN" sz="1600" dirty="0"/>
                        <a:t>消防</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城市绿化</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车辆冲洗</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建筑施工</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00"/>
                  </a:ext>
                </a:extLst>
              </a:tr>
              <a:tr h="361734">
                <a:tc>
                  <a:txBody>
                    <a:bodyPr/>
                    <a:lstStyle/>
                    <a:p>
                      <a:pPr algn="just">
                        <a:spcAft>
                          <a:spcPts val="0"/>
                        </a:spcAft>
                      </a:pPr>
                      <a:r>
                        <a:rPr lang="en-US" sz="1600" dirty="0"/>
                        <a:t>pH</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en-US" sz="1600" dirty="0"/>
                        <a:t>6.0~9.0</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1"/>
                  </a:ext>
                </a:extLst>
              </a:tr>
              <a:tr h="361734">
                <a:tc>
                  <a:txBody>
                    <a:bodyPr/>
                    <a:lstStyle/>
                    <a:p>
                      <a:pPr algn="just">
                        <a:spcAft>
                          <a:spcPts val="0"/>
                        </a:spcAft>
                      </a:pPr>
                      <a:r>
                        <a:rPr lang="zh-CN" sz="1600" dirty="0"/>
                        <a:t>色</a:t>
                      </a:r>
                      <a:r>
                        <a:rPr lang="en-US" sz="1600" dirty="0"/>
                        <a:t>/</a:t>
                      </a:r>
                      <a:r>
                        <a:rPr lang="zh-CN" sz="1600" dirty="0"/>
                        <a:t>度</a:t>
                      </a:r>
                      <a:r>
                        <a:rPr lang="en-US" sz="1600" dirty="0"/>
                        <a:t>                                   </a:t>
                      </a:r>
                      <a:r>
                        <a:rPr lang="zh-CN" sz="1600" dirty="0"/>
                        <a:t>≤</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en-US" sz="1600" dirty="0"/>
                        <a:t>30</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2"/>
                  </a:ext>
                </a:extLst>
              </a:tr>
              <a:tr h="361734">
                <a:tc>
                  <a:txBody>
                    <a:bodyPr/>
                    <a:lstStyle/>
                    <a:p>
                      <a:pPr algn="just">
                        <a:spcAft>
                          <a:spcPts val="0"/>
                        </a:spcAft>
                      </a:pPr>
                      <a:r>
                        <a:rPr lang="zh-CN" sz="1600" dirty="0"/>
                        <a:t>嗅</a:t>
                      </a:r>
                      <a:r>
                        <a:rPr lang="en-US" sz="1600" dirty="0"/>
                        <a:t>                                                        </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zh-CN" sz="1600" dirty="0"/>
                        <a:t>无不快感</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3"/>
                  </a:ext>
                </a:extLst>
              </a:tr>
              <a:tr h="361734">
                <a:tc>
                  <a:txBody>
                    <a:bodyPr/>
                    <a:lstStyle/>
                    <a:p>
                      <a:pPr algn="just">
                        <a:spcAft>
                          <a:spcPts val="0"/>
                        </a:spcAft>
                      </a:pPr>
                      <a:r>
                        <a:rPr lang="zh-CN" sz="1600" dirty="0"/>
                        <a:t>浊度</a:t>
                      </a:r>
                      <a:r>
                        <a:rPr lang="en-US" sz="1600" dirty="0"/>
                        <a:t>/NTU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5</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a:t>5</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20</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04"/>
                  </a:ext>
                </a:extLst>
              </a:tr>
              <a:tr h="361734">
                <a:tc>
                  <a:txBody>
                    <a:bodyPr/>
                    <a:lstStyle/>
                    <a:p>
                      <a:pPr algn="just">
                        <a:spcAft>
                          <a:spcPts val="0"/>
                        </a:spcAft>
                      </a:pPr>
                      <a:r>
                        <a:rPr lang="zh-CN" sz="1600" dirty="0"/>
                        <a:t>溶解性总固体</a:t>
                      </a:r>
                      <a:r>
                        <a:rPr lang="en-US" sz="1600" dirty="0"/>
                        <a:t>/(mg/L)             </a:t>
                      </a:r>
                      <a:r>
                        <a:rPr lang="en-US" sz="1600" baseline="0" dirty="0"/>
                        <a:t>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dirty="0"/>
                        <a:t>1500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dirty="0"/>
                        <a:t>1500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1000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1000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05"/>
                  </a:ext>
                </a:extLst>
              </a:tr>
              <a:tr h="361734">
                <a:tc>
                  <a:txBody>
                    <a:bodyPr/>
                    <a:lstStyle/>
                    <a:p>
                      <a:pPr algn="just">
                        <a:spcAft>
                          <a:spcPts val="0"/>
                        </a:spcAft>
                      </a:pPr>
                      <a:r>
                        <a:rPr lang="zh-CN" sz="1600" dirty="0"/>
                        <a:t>五日生化需氧量</a:t>
                      </a:r>
                      <a:r>
                        <a:rPr lang="en-US" altLang="zh-CN" sz="1600" dirty="0"/>
                        <a:t>(</a:t>
                      </a:r>
                      <a:r>
                        <a:rPr lang="en-US" sz="1600" dirty="0"/>
                        <a:t>BOD</a:t>
                      </a:r>
                      <a:r>
                        <a:rPr lang="en-US" sz="1600" baseline="-25000" dirty="0"/>
                        <a:t>5</a:t>
                      </a:r>
                      <a:r>
                        <a:rPr lang="en-US" altLang="zh-CN" sz="1600" dirty="0"/>
                        <a:t>)</a:t>
                      </a:r>
                      <a:r>
                        <a:rPr lang="en-US" sz="1600" dirty="0"/>
                        <a:t>/(mg/L)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15</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20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15</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06"/>
                  </a:ext>
                </a:extLst>
              </a:tr>
              <a:tr h="361734">
                <a:tc>
                  <a:txBody>
                    <a:bodyPr/>
                    <a:lstStyle/>
                    <a:p>
                      <a:pPr algn="just">
                        <a:spcAft>
                          <a:spcPts val="0"/>
                        </a:spcAft>
                      </a:pPr>
                      <a:r>
                        <a:rPr lang="zh-CN" sz="1600" dirty="0"/>
                        <a:t>氨氮</a:t>
                      </a:r>
                      <a:r>
                        <a:rPr lang="en-US" sz="1600" dirty="0"/>
                        <a:t>/(mg/L)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20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dirty="0"/>
                        <a:t>20</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07"/>
                  </a:ext>
                </a:extLst>
              </a:tr>
              <a:tr h="361734">
                <a:tc>
                  <a:txBody>
                    <a:bodyPr/>
                    <a:lstStyle/>
                    <a:p>
                      <a:pPr algn="just">
                        <a:spcAft>
                          <a:spcPts val="0"/>
                        </a:spcAft>
                      </a:pPr>
                      <a:r>
                        <a:rPr lang="zh-CN" sz="1600" dirty="0"/>
                        <a:t>阴离子表面活性剂</a:t>
                      </a:r>
                      <a:r>
                        <a:rPr lang="en-US" sz="1600" dirty="0"/>
                        <a:t>/(mg/L)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1.0</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dirty="0"/>
                        <a:t>0.5</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1.0</a:t>
                      </a:r>
                      <a:endParaRPr lang="zh-CN" sz="1600">
                        <a:latin typeface="Tahoma"/>
                        <a:ea typeface="微软雅黑"/>
                        <a:cs typeface="Times New Roman"/>
                      </a:endParaRPr>
                    </a:p>
                  </a:txBody>
                  <a:tcPr marL="72000" marR="72000" marT="36000" marB="72000" anchor="ctr"/>
                </a:tc>
                <a:extLst>
                  <a:ext uri="{0D108BD9-81ED-4DB2-BD59-A6C34878D82A}">
                    <a16:rowId xmlns:a16="http://schemas.microsoft.com/office/drawing/2014/main" val="10008"/>
                  </a:ext>
                </a:extLst>
              </a:tr>
              <a:tr h="361734">
                <a:tc>
                  <a:txBody>
                    <a:bodyPr/>
                    <a:lstStyle/>
                    <a:p>
                      <a:pPr algn="just">
                        <a:spcAft>
                          <a:spcPts val="0"/>
                        </a:spcAft>
                      </a:pPr>
                      <a:r>
                        <a:rPr lang="zh-CN" sz="1600" dirty="0"/>
                        <a:t>铁</a:t>
                      </a:r>
                      <a:r>
                        <a:rPr lang="en-US" sz="1600" dirty="0"/>
                        <a:t>/(mg/L)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0.3</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zh-CN" sz="1600"/>
                        <a:t>—</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0.3</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zh-CN" sz="1600"/>
                        <a:t>—</a:t>
                      </a:r>
                      <a:endParaRPr lang="zh-CN" sz="1600">
                        <a:latin typeface="Tahoma"/>
                        <a:ea typeface="微软雅黑"/>
                        <a:cs typeface="Times New Roman"/>
                      </a:endParaRPr>
                    </a:p>
                  </a:txBody>
                  <a:tcPr marL="72000" marR="72000" marT="36000" marB="72000" anchor="ctr"/>
                </a:tc>
                <a:extLst>
                  <a:ext uri="{0D108BD9-81ED-4DB2-BD59-A6C34878D82A}">
                    <a16:rowId xmlns:a16="http://schemas.microsoft.com/office/drawing/2014/main" val="10009"/>
                  </a:ext>
                </a:extLst>
              </a:tr>
              <a:tr h="361734">
                <a:tc>
                  <a:txBody>
                    <a:bodyPr/>
                    <a:lstStyle/>
                    <a:p>
                      <a:pPr algn="just">
                        <a:spcAft>
                          <a:spcPts val="0"/>
                        </a:spcAft>
                      </a:pPr>
                      <a:r>
                        <a:rPr lang="zh-CN" sz="1600" dirty="0"/>
                        <a:t>锰</a:t>
                      </a:r>
                      <a:r>
                        <a:rPr lang="en-US" sz="1600" dirty="0"/>
                        <a:t>/(mg/L)                            </a:t>
                      </a:r>
                      <a:r>
                        <a:rPr lang="zh-CN" sz="1600" dirty="0"/>
                        <a:t>≤</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en-US" sz="1600"/>
                        <a:t>0.1</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zh-CN" sz="1600"/>
                        <a:t>—</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zh-CN" sz="1600"/>
                        <a:t>—</a:t>
                      </a:r>
                      <a:endParaRPr lang="zh-CN" sz="1600">
                        <a:latin typeface="Tahoma"/>
                        <a:ea typeface="微软雅黑"/>
                        <a:cs typeface="Times New Roman"/>
                      </a:endParaRPr>
                    </a:p>
                  </a:txBody>
                  <a:tcPr marL="72000" marR="72000" marT="36000" marB="72000" anchor="ctr"/>
                </a:tc>
                <a:tc>
                  <a:txBody>
                    <a:bodyPr/>
                    <a:lstStyle/>
                    <a:p>
                      <a:pPr algn="ctr">
                        <a:spcAft>
                          <a:spcPts val="0"/>
                        </a:spcAft>
                      </a:pPr>
                      <a:r>
                        <a:rPr lang="en-US" sz="1600" dirty="0"/>
                        <a:t>0.1</a:t>
                      </a:r>
                      <a:endParaRPr lang="zh-CN" sz="1600" dirty="0">
                        <a:latin typeface="Tahoma"/>
                        <a:ea typeface="微软雅黑"/>
                        <a:cs typeface="Times New Roman"/>
                      </a:endParaRPr>
                    </a:p>
                  </a:txBody>
                  <a:tcPr marL="72000" marR="72000" marT="36000" marB="72000" anchor="ctr"/>
                </a:tc>
                <a:tc>
                  <a:txBody>
                    <a:bodyPr/>
                    <a:lstStyle/>
                    <a:p>
                      <a:pPr algn="ctr">
                        <a:spcAft>
                          <a:spcPts val="0"/>
                        </a:spcAft>
                      </a:pPr>
                      <a:r>
                        <a:rPr lang="zh-CN" sz="1600" dirty="0"/>
                        <a:t>—</a:t>
                      </a:r>
                      <a:endParaRPr lang="zh-CN" sz="1600" dirty="0">
                        <a:latin typeface="Tahoma"/>
                        <a:ea typeface="微软雅黑"/>
                        <a:cs typeface="Times New Roman"/>
                      </a:endParaRPr>
                    </a:p>
                  </a:txBody>
                  <a:tcPr marL="72000" marR="72000" marT="36000" marB="72000" anchor="ctr"/>
                </a:tc>
                <a:extLst>
                  <a:ext uri="{0D108BD9-81ED-4DB2-BD59-A6C34878D82A}">
                    <a16:rowId xmlns:a16="http://schemas.microsoft.com/office/drawing/2014/main" val="10010"/>
                  </a:ext>
                </a:extLst>
              </a:tr>
              <a:tr h="361734">
                <a:tc>
                  <a:txBody>
                    <a:bodyPr/>
                    <a:lstStyle/>
                    <a:p>
                      <a:pPr algn="just">
                        <a:spcAft>
                          <a:spcPts val="0"/>
                        </a:spcAft>
                      </a:pPr>
                      <a:r>
                        <a:rPr lang="zh-CN" sz="1600" dirty="0"/>
                        <a:t>溶解氧</a:t>
                      </a:r>
                      <a:r>
                        <a:rPr lang="en-US" sz="1600" dirty="0"/>
                        <a:t>/(mg/L)                      </a:t>
                      </a:r>
                      <a:r>
                        <a:rPr lang="zh-CN" altLang="zh-CN" sz="1600" dirty="0"/>
                        <a:t>≥</a:t>
                      </a:r>
                      <a:r>
                        <a:rPr lang="en-US" sz="1600" dirty="0"/>
                        <a:t>             </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en-US" sz="1600" dirty="0"/>
                        <a:t>1.0</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1"/>
                  </a:ext>
                </a:extLst>
              </a:tr>
              <a:tr h="361734">
                <a:tc>
                  <a:txBody>
                    <a:bodyPr/>
                    <a:lstStyle/>
                    <a:p>
                      <a:pPr algn="just">
                        <a:spcAft>
                          <a:spcPts val="0"/>
                        </a:spcAft>
                      </a:pPr>
                      <a:r>
                        <a:rPr lang="zh-CN" sz="1600" dirty="0"/>
                        <a:t>总余氯</a:t>
                      </a:r>
                      <a:r>
                        <a:rPr lang="en-US" sz="1600" dirty="0"/>
                        <a:t>/(mg/L)</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zh-CN" sz="1600" dirty="0"/>
                        <a:t>接触</a:t>
                      </a:r>
                      <a:r>
                        <a:rPr lang="en-US" sz="1600" dirty="0"/>
                        <a:t>30 min</a:t>
                      </a:r>
                      <a:r>
                        <a:rPr lang="zh-CN" sz="1600" dirty="0"/>
                        <a:t>后≥</a:t>
                      </a:r>
                      <a:r>
                        <a:rPr lang="en-US" sz="1600" dirty="0"/>
                        <a:t>1.0</a:t>
                      </a:r>
                      <a:r>
                        <a:rPr lang="zh-CN" sz="1600" dirty="0"/>
                        <a:t>，管网末端≥</a:t>
                      </a:r>
                      <a:r>
                        <a:rPr lang="en-US" sz="1600" dirty="0"/>
                        <a:t>0.2</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2"/>
                  </a:ext>
                </a:extLst>
              </a:tr>
              <a:tr h="361734">
                <a:tc>
                  <a:txBody>
                    <a:bodyPr/>
                    <a:lstStyle/>
                    <a:p>
                      <a:pPr algn="just">
                        <a:spcAft>
                          <a:spcPts val="0"/>
                        </a:spcAft>
                      </a:pPr>
                      <a:r>
                        <a:rPr lang="zh-CN" sz="1600" dirty="0"/>
                        <a:t>总大肠菌群</a:t>
                      </a:r>
                      <a:r>
                        <a:rPr lang="en-US" sz="1600" dirty="0"/>
                        <a:t>/(</a:t>
                      </a:r>
                      <a:r>
                        <a:rPr lang="zh-CN" sz="1600" dirty="0"/>
                        <a:t>个</a:t>
                      </a:r>
                      <a:r>
                        <a:rPr lang="en-US" sz="1600" dirty="0"/>
                        <a:t>/L)                  </a:t>
                      </a:r>
                      <a:r>
                        <a:rPr lang="zh-CN" sz="1600" dirty="0"/>
                        <a:t>≤</a:t>
                      </a:r>
                      <a:endParaRPr lang="zh-CN" sz="1600" dirty="0">
                        <a:latin typeface="Tahoma"/>
                        <a:ea typeface="微软雅黑"/>
                        <a:cs typeface="Times New Roman"/>
                      </a:endParaRPr>
                    </a:p>
                  </a:txBody>
                  <a:tcPr marL="72000" marR="72000" marT="36000" marB="72000" anchor="ctr"/>
                </a:tc>
                <a:tc gridSpan="5">
                  <a:txBody>
                    <a:bodyPr/>
                    <a:lstStyle/>
                    <a:p>
                      <a:pPr algn="ctr">
                        <a:spcAft>
                          <a:spcPts val="0"/>
                        </a:spcAft>
                      </a:pPr>
                      <a:r>
                        <a:rPr lang="en-US" sz="1600" dirty="0"/>
                        <a:t>3</a:t>
                      </a:r>
                      <a:endParaRPr lang="zh-CN" sz="1600" dirty="0">
                        <a:latin typeface="Tahoma"/>
                        <a:ea typeface="微软雅黑"/>
                        <a:cs typeface="Times New Roman"/>
                      </a:endParaRPr>
                    </a:p>
                  </a:txBody>
                  <a:tcPr marL="72000" marR="72000" marT="36000" marB="72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13"/>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251521" y="144021"/>
          <a:ext cx="8712967" cy="6550021"/>
        </p:xfrm>
        <a:graphic>
          <a:graphicData uri="http://schemas.openxmlformats.org/drawingml/2006/table">
            <a:tbl>
              <a:tblPr>
                <a:tableStyleId>{69C7853C-536D-4A76-A0AE-DD22124D55A5}</a:tableStyleId>
              </a:tblPr>
              <a:tblGrid>
                <a:gridCol w="360039">
                  <a:extLst>
                    <a:ext uri="{9D8B030D-6E8A-4147-A177-3AD203B41FA5}">
                      <a16:colId xmlns:a16="http://schemas.microsoft.com/office/drawing/2014/main" val="20000"/>
                    </a:ext>
                  </a:extLst>
                </a:gridCol>
                <a:gridCol w="1944216">
                  <a:extLst>
                    <a:ext uri="{9D8B030D-6E8A-4147-A177-3AD203B41FA5}">
                      <a16:colId xmlns:a16="http://schemas.microsoft.com/office/drawing/2014/main" val="20001"/>
                    </a:ext>
                  </a:extLst>
                </a:gridCol>
                <a:gridCol w="3384376">
                  <a:extLst>
                    <a:ext uri="{9D8B030D-6E8A-4147-A177-3AD203B41FA5}">
                      <a16:colId xmlns:a16="http://schemas.microsoft.com/office/drawing/2014/main" val="20002"/>
                    </a:ext>
                  </a:extLst>
                </a:gridCol>
                <a:gridCol w="1008112">
                  <a:extLst>
                    <a:ext uri="{9D8B030D-6E8A-4147-A177-3AD203B41FA5}">
                      <a16:colId xmlns:a16="http://schemas.microsoft.com/office/drawing/2014/main" val="20003"/>
                    </a:ext>
                  </a:extLst>
                </a:gridCol>
                <a:gridCol w="1008112">
                  <a:extLst>
                    <a:ext uri="{9D8B030D-6E8A-4147-A177-3AD203B41FA5}">
                      <a16:colId xmlns:a16="http://schemas.microsoft.com/office/drawing/2014/main" val="20004"/>
                    </a:ext>
                  </a:extLst>
                </a:gridCol>
                <a:gridCol w="1008112">
                  <a:extLst>
                    <a:ext uri="{9D8B030D-6E8A-4147-A177-3AD203B41FA5}">
                      <a16:colId xmlns:a16="http://schemas.microsoft.com/office/drawing/2014/main" val="20005"/>
                    </a:ext>
                  </a:extLst>
                </a:gridCol>
              </a:tblGrid>
              <a:tr h="352194">
                <a:tc gridSpan="6">
                  <a:txBody>
                    <a:bodyPr/>
                    <a:lstStyle/>
                    <a:p>
                      <a:pPr algn="just">
                        <a:spcAft>
                          <a:spcPts val="0"/>
                        </a:spcAft>
                      </a:pPr>
                      <a:r>
                        <a:rPr lang="en-US" altLang="zh-CN" sz="1300" baseline="0" dirty="0"/>
                        <a:t>                                         </a:t>
                      </a:r>
                      <a:r>
                        <a:rPr lang="zh-CN" sz="1300" dirty="0"/>
                        <a:t>第二类污染物最高允许排放浓度</a:t>
                      </a:r>
                      <a:r>
                        <a:rPr lang="zh-CN" altLang="en-US" sz="1300" dirty="0"/>
                        <a:t>（</a:t>
                      </a:r>
                      <a:r>
                        <a:rPr lang="en-US" sz="1300" dirty="0"/>
                        <a:t>1998</a:t>
                      </a:r>
                      <a:r>
                        <a:rPr lang="zh-CN" sz="1300" dirty="0"/>
                        <a:t>年</a:t>
                      </a:r>
                      <a:r>
                        <a:rPr lang="en-US" sz="1300" dirty="0"/>
                        <a:t>1</a:t>
                      </a:r>
                      <a:r>
                        <a:rPr lang="zh-CN" sz="1300" dirty="0"/>
                        <a:t>月</a:t>
                      </a:r>
                      <a:r>
                        <a:rPr lang="en-US" sz="1300" dirty="0"/>
                        <a:t>1</a:t>
                      </a:r>
                      <a:r>
                        <a:rPr lang="zh-CN" sz="1300" dirty="0"/>
                        <a:t>日后建设的单位</a:t>
                      </a:r>
                      <a:r>
                        <a:rPr lang="zh-CN" altLang="en-US" sz="1300" dirty="0"/>
                        <a:t>）            </a:t>
                      </a:r>
                      <a:r>
                        <a:rPr lang="en-US" sz="1300" dirty="0"/>
                        <a:t>     mg/L                                                     </a:t>
                      </a:r>
                      <a:endParaRPr lang="zh-CN" sz="1300" dirty="0">
                        <a:latin typeface="Tahoma"/>
                        <a:ea typeface="微软雅黑"/>
                        <a:cs typeface="Times New Roman"/>
                      </a:endParaRPr>
                    </a:p>
                  </a:txBody>
                  <a:tcPr marL="36000" marR="36000" marT="36000" marB="3600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17115">
                <a:tc>
                  <a:txBody>
                    <a:bodyPr/>
                    <a:lstStyle/>
                    <a:p>
                      <a:pPr algn="ctr">
                        <a:spcAft>
                          <a:spcPts val="0"/>
                        </a:spcAft>
                      </a:pPr>
                      <a:r>
                        <a:rPr lang="zh-CN" sz="1300" dirty="0"/>
                        <a:t>序号</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dirty="0"/>
                        <a:t>污染物</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适用范围</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zh-CN" sz="1300" dirty="0"/>
                        <a:t>一级标准</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二级标准</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zh-CN" sz="1300"/>
                        <a:t>三级标准</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1"/>
                  </a:ext>
                </a:extLst>
              </a:tr>
              <a:tr h="324792">
                <a:tc>
                  <a:txBody>
                    <a:bodyPr/>
                    <a:lstStyle/>
                    <a:p>
                      <a:pPr algn="ctr">
                        <a:spcAft>
                          <a:spcPts val="0"/>
                        </a:spcAft>
                      </a:pPr>
                      <a:r>
                        <a:rPr lang="en-US" sz="1300" dirty="0"/>
                        <a:t>1</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en-US" sz="1300" dirty="0"/>
                        <a:t>pH</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dirty="0"/>
                        <a:t>一切排污单位</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6~9</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6~9</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6~9</a:t>
                      </a:r>
                      <a:endParaRPr lang="zh-CN" sz="1300" dirty="0">
                        <a:latin typeface="Tahoma"/>
                        <a:ea typeface="微软雅黑"/>
                        <a:cs typeface="Times New Roman"/>
                      </a:endParaRPr>
                    </a:p>
                  </a:txBody>
                  <a:tcPr marL="36000" marR="36000" marT="36000" marB="36000" anchor="ctr"/>
                </a:tc>
                <a:extLst>
                  <a:ext uri="{0D108BD9-81ED-4DB2-BD59-A6C34878D82A}">
                    <a16:rowId xmlns:a16="http://schemas.microsoft.com/office/drawing/2014/main" val="10002"/>
                  </a:ext>
                </a:extLst>
              </a:tr>
              <a:tr h="276703">
                <a:tc>
                  <a:txBody>
                    <a:bodyPr/>
                    <a:lstStyle/>
                    <a:p>
                      <a:pPr algn="ctr">
                        <a:spcAft>
                          <a:spcPts val="0"/>
                        </a:spcAft>
                      </a:pPr>
                      <a:r>
                        <a:rPr lang="en-US" sz="1300" dirty="0"/>
                        <a:t>2</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dirty="0"/>
                        <a:t>色度（稀释倍数）</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dirty="0"/>
                        <a:t>一切排污单位</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50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80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zh-CN" sz="1300"/>
                        <a:t>—</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3"/>
                  </a:ext>
                </a:extLst>
              </a:tr>
              <a:tr h="415055">
                <a:tc rowSpan="4">
                  <a:txBody>
                    <a:bodyPr/>
                    <a:lstStyle/>
                    <a:p>
                      <a:pPr algn="ctr">
                        <a:spcAft>
                          <a:spcPts val="0"/>
                        </a:spcAft>
                      </a:pPr>
                      <a:r>
                        <a:rPr lang="en-US" sz="1300"/>
                        <a:t>4</a:t>
                      </a:r>
                      <a:endParaRPr lang="zh-CN" sz="1300">
                        <a:latin typeface="Tahoma"/>
                        <a:ea typeface="微软雅黑"/>
                        <a:cs typeface="Times New Roman"/>
                      </a:endParaRPr>
                    </a:p>
                  </a:txBody>
                  <a:tcPr marL="36000" marR="36000" marT="36000" marB="36000" anchor="ctr"/>
                </a:tc>
                <a:tc rowSpan="4">
                  <a:txBody>
                    <a:bodyPr/>
                    <a:lstStyle/>
                    <a:p>
                      <a:pPr algn="l">
                        <a:spcAft>
                          <a:spcPts val="0"/>
                        </a:spcAft>
                      </a:pPr>
                      <a:r>
                        <a:rPr lang="zh-CN" sz="1300" dirty="0"/>
                        <a:t>五日生化需氧量（</a:t>
                      </a:r>
                      <a:r>
                        <a:rPr lang="en-US" sz="1300" dirty="0"/>
                        <a:t>BOD</a:t>
                      </a:r>
                      <a:r>
                        <a:rPr lang="en-US" sz="1300" baseline="-25000" dirty="0"/>
                        <a:t>5</a:t>
                      </a:r>
                      <a:r>
                        <a:rPr lang="zh-CN" sz="1300" dirty="0"/>
                        <a:t>）</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a:t>甘蔗制糖、苎麻脱胶、湿法纤维板、染料、洗毛工业</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60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600</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4"/>
                  </a:ext>
                </a:extLst>
              </a:tr>
              <a:tr h="484232">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dirty="0"/>
                        <a:t>甜菜制糖、酒精、味精、皮革、化纤浆粕工业</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100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600</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5"/>
                  </a:ext>
                </a:extLst>
              </a:tr>
              <a:tr h="345879">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b="1" dirty="0"/>
                        <a:t>城镇二级污水处理厂</a:t>
                      </a:r>
                      <a:endParaRPr lang="zh-CN" sz="1300" b="1" dirty="0">
                        <a:latin typeface="Tahoma"/>
                        <a:ea typeface="微软雅黑"/>
                        <a:cs typeface="Times New Roman"/>
                      </a:endParaRPr>
                    </a:p>
                  </a:txBody>
                  <a:tcPr marL="36000" marR="36000" marT="36000" marB="36000" anchor="ctr"/>
                </a:tc>
                <a:tc>
                  <a:txBody>
                    <a:bodyPr/>
                    <a:lstStyle/>
                    <a:p>
                      <a:pPr algn="ctr">
                        <a:spcAft>
                          <a:spcPts val="0"/>
                        </a:spcAft>
                      </a:pPr>
                      <a:r>
                        <a:rPr lang="en-US" sz="1300" dirty="0"/>
                        <a:t>20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30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dirty="0"/>
                        <a:t>—</a:t>
                      </a:r>
                      <a:endParaRPr lang="zh-CN" sz="1300" dirty="0">
                        <a:latin typeface="Tahoma"/>
                        <a:ea typeface="微软雅黑"/>
                        <a:cs typeface="Times New Roman"/>
                      </a:endParaRPr>
                    </a:p>
                  </a:txBody>
                  <a:tcPr marL="36000" marR="36000" marT="36000" marB="36000" anchor="ctr"/>
                </a:tc>
                <a:extLst>
                  <a:ext uri="{0D108BD9-81ED-4DB2-BD59-A6C34878D82A}">
                    <a16:rowId xmlns:a16="http://schemas.microsoft.com/office/drawing/2014/main" val="10006"/>
                  </a:ext>
                </a:extLst>
              </a:tr>
              <a:tr h="276703">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dirty="0"/>
                        <a:t>其他排污单位</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30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300</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7"/>
                  </a:ext>
                </a:extLst>
              </a:tr>
              <a:tr h="276703">
                <a:tc rowSpan="2">
                  <a:txBody>
                    <a:bodyPr/>
                    <a:lstStyle/>
                    <a:p>
                      <a:pPr algn="ctr">
                        <a:spcAft>
                          <a:spcPts val="0"/>
                        </a:spcAft>
                      </a:pPr>
                      <a:r>
                        <a:rPr lang="en-US" sz="1300"/>
                        <a:t>11</a:t>
                      </a:r>
                      <a:endParaRPr lang="zh-CN" sz="1300">
                        <a:latin typeface="Tahoma"/>
                        <a:ea typeface="微软雅黑"/>
                        <a:cs typeface="Times New Roman"/>
                      </a:endParaRPr>
                    </a:p>
                  </a:txBody>
                  <a:tcPr marL="36000" marR="36000" marT="36000" marB="36000" anchor="ctr"/>
                </a:tc>
                <a:tc rowSpan="2">
                  <a:txBody>
                    <a:bodyPr/>
                    <a:lstStyle/>
                    <a:p>
                      <a:pPr algn="l">
                        <a:spcAft>
                          <a:spcPts val="0"/>
                        </a:spcAft>
                      </a:pPr>
                      <a:r>
                        <a:rPr lang="zh-CN" sz="1300" dirty="0"/>
                        <a:t>氨氮</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a:t>医药原料药、染料、石油化工工业</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15</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50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8"/>
                  </a:ext>
                </a:extLst>
              </a:tr>
              <a:tr h="345879">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a:t>其他排污单位</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15</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25</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zh-CN" sz="1300"/>
                        <a:t>—</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09"/>
                  </a:ext>
                </a:extLst>
              </a:tr>
              <a:tr h="301772">
                <a:tc>
                  <a:txBody>
                    <a:bodyPr/>
                    <a:lstStyle/>
                    <a:p>
                      <a:pPr algn="ctr">
                        <a:spcAft>
                          <a:spcPts val="0"/>
                        </a:spcAft>
                      </a:pPr>
                      <a:r>
                        <a:rPr lang="en-US" sz="1300" dirty="0"/>
                        <a:t>17</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dirty="0"/>
                        <a:t>阴离子表面活性剂</a:t>
                      </a:r>
                      <a:r>
                        <a:rPr lang="en-US" altLang="zh-CN" sz="1300" dirty="0"/>
                        <a:t>(</a:t>
                      </a:r>
                      <a:r>
                        <a:rPr lang="en-US" sz="1300" dirty="0"/>
                        <a:t>LAS</a:t>
                      </a:r>
                      <a:r>
                        <a:rPr lang="en-US" altLang="zh-CN" sz="1300" dirty="0"/>
                        <a:t>)</a:t>
                      </a:r>
                      <a:endParaRPr lang="zh-CN" sz="1300" dirty="0">
                        <a:latin typeface="Tahoma"/>
                        <a:ea typeface="微软雅黑"/>
                        <a:cs typeface="Times New Roman"/>
                      </a:endParaRPr>
                    </a:p>
                  </a:txBody>
                  <a:tcPr marL="36000" marR="36000" marT="36000" marB="36000" anchor="ctr"/>
                </a:tc>
                <a:tc>
                  <a:txBody>
                    <a:bodyPr/>
                    <a:lstStyle/>
                    <a:p>
                      <a:pPr algn="l">
                        <a:spcAft>
                          <a:spcPts val="0"/>
                        </a:spcAft>
                      </a:pPr>
                      <a:r>
                        <a:rPr lang="zh-CN" sz="1300" dirty="0"/>
                        <a:t>一切排污单位</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5.0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10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20</a:t>
                      </a:r>
                      <a:endParaRPr lang="zh-CN" sz="1300" dirty="0">
                        <a:latin typeface="Tahoma"/>
                        <a:ea typeface="微软雅黑"/>
                        <a:cs typeface="Times New Roman"/>
                      </a:endParaRPr>
                    </a:p>
                  </a:txBody>
                  <a:tcPr marL="36000" marR="36000" marT="36000" marB="36000" anchor="ctr"/>
                </a:tc>
                <a:extLst>
                  <a:ext uri="{0D108BD9-81ED-4DB2-BD59-A6C34878D82A}">
                    <a16:rowId xmlns:a16="http://schemas.microsoft.com/office/drawing/2014/main" val="10010"/>
                  </a:ext>
                </a:extLst>
              </a:tr>
              <a:tr h="345879">
                <a:tc rowSpan="2">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rowSpan="2">
                  <a:txBody>
                    <a:bodyPr/>
                    <a:lstStyle/>
                    <a:p>
                      <a:pPr algn="l">
                        <a:spcAft>
                          <a:spcPts val="0"/>
                        </a:spcAft>
                      </a:pPr>
                      <a:r>
                        <a:rPr lang="zh-CN" sz="1300"/>
                        <a:t>总锰</a:t>
                      </a:r>
                      <a:endParaRPr lang="zh-CN" sz="1300">
                        <a:latin typeface="Tahoma"/>
                        <a:ea typeface="微软雅黑"/>
                        <a:cs typeface="Times New Roman"/>
                      </a:endParaRPr>
                    </a:p>
                  </a:txBody>
                  <a:tcPr marL="36000" marR="36000" marT="36000" marB="36000" anchor="ctr"/>
                </a:tc>
                <a:tc>
                  <a:txBody>
                    <a:bodyPr/>
                    <a:lstStyle/>
                    <a:p>
                      <a:pPr algn="l">
                        <a:spcAft>
                          <a:spcPts val="0"/>
                        </a:spcAft>
                      </a:pPr>
                      <a:r>
                        <a:rPr lang="zh-CN" sz="1300"/>
                        <a:t>合成脂肪酸工业</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5.0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5.0</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11"/>
                  </a:ext>
                </a:extLst>
              </a:tr>
              <a:tr h="345879">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a:t>其他排污单位</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a:t>2.0</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5.0</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5.0</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12"/>
                  </a:ext>
                </a:extLst>
              </a:tr>
              <a:tr h="614906">
                <a:tc rowSpan="2">
                  <a:txBody>
                    <a:bodyPr/>
                    <a:lstStyle/>
                    <a:p>
                      <a:pPr algn="ctr">
                        <a:spcAft>
                          <a:spcPts val="0"/>
                        </a:spcAft>
                      </a:pPr>
                      <a:r>
                        <a:rPr lang="en-US" sz="1300"/>
                        <a:t>55</a:t>
                      </a:r>
                      <a:endParaRPr lang="zh-CN" sz="1300">
                        <a:latin typeface="Tahoma"/>
                        <a:ea typeface="微软雅黑"/>
                        <a:cs typeface="Times New Roman"/>
                      </a:endParaRPr>
                    </a:p>
                  </a:txBody>
                  <a:tcPr marL="36000" marR="36000" marT="36000" marB="36000" anchor="ctr"/>
                </a:tc>
                <a:tc rowSpan="2">
                  <a:txBody>
                    <a:bodyPr/>
                    <a:lstStyle/>
                    <a:p>
                      <a:pPr algn="l">
                        <a:spcAft>
                          <a:spcPts val="0"/>
                        </a:spcAft>
                      </a:pPr>
                      <a:r>
                        <a:rPr lang="zh-CN" sz="1300"/>
                        <a:t>总余氯（采用氯化消毒的医院污水）</a:t>
                      </a:r>
                      <a:endParaRPr lang="zh-CN" sz="1300">
                        <a:latin typeface="Tahoma"/>
                        <a:ea typeface="微软雅黑"/>
                        <a:cs typeface="Times New Roman"/>
                      </a:endParaRPr>
                    </a:p>
                  </a:txBody>
                  <a:tcPr marL="36000" marR="36000" marT="36000" marB="36000" anchor="ctr"/>
                </a:tc>
                <a:tc>
                  <a:txBody>
                    <a:bodyPr/>
                    <a:lstStyle/>
                    <a:p>
                      <a:pPr algn="l">
                        <a:spcAft>
                          <a:spcPts val="0"/>
                        </a:spcAft>
                      </a:pPr>
                      <a:r>
                        <a:rPr lang="zh-CN" sz="1300" dirty="0"/>
                        <a:t>医院</a:t>
                      </a:r>
                      <a:r>
                        <a:rPr lang="en-US" sz="1300" baseline="30000" dirty="0"/>
                        <a:t>*</a:t>
                      </a:r>
                      <a:r>
                        <a:rPr lang="zh-CN" sz="1300" dirty="0"/>
                        <a:t>、兽医院及医疗机构含病原体污水</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a:t>
                      </a:r>
                      <a:r>
                        <a:rPr lang="en-US" sz="1300"/>
                        <a:t>0.5</a:t>
                      </a:r>
                      <a:r>
                        <a:rPr lang="en-US" sz="1300" baseline="30000"/>
                        <a:t>**</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zh-CN" sz="1300" dirty="0"/>
                        <a:t>＞</a:t>
                      </a:r>
                      <a:r>
                        <a:rPr lang="en-US" sz="1300" dirty="0"/>
                        <a:t>3</a:t>
                      </a:r>
                      <a:r>
                        <a:rPr lang="zh-CN" sz="1300" dirty="0"/>
                        <a:t>（接触时间≥</a:t>
                      </a:r>
                      <a:r>
                        <a:rPr lang="en-US" sz="1300" dirty="0"/>
                        <a:t>1 h</a:t>
                      </a:r>
                      <a:r>
                        <a:rPr lang="zh-CN" sz="1300" dirty="0"/>
                        <a:t>）</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a:t>
                      </a:r>
                      <a:r>
                        <a:rPr lang="en-US" sz="1300"/>
                        <a:t>2</a:t>
                      </a:r>
                      <a:r>
                        <a:rPr lang="zh-CN" sz="1300"/>
                        <a:t>（接触时间≥</a:t>
                      </a:r>
                      <a:r>
                        <a:rPr lang="en-US" sz="1300"/>
                        <a:t>1 h</a:t>
                      </a:r>
                      <a:r>
                        <a:rPr lang="zh-CN" sz="1300"/>
                        <a:t>）</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13"/>
                  </a:ext>
                </a:extLst>
              </a:tr>
              <a:tr h="614906">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dirty="0"/>
                        <a:t>传染病、结核病医院污水</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dirty="0"/>
                        <a:t>＜</a:t>
                      </a:r>
                      <a:r>
                        <a:rPr lang="en-US" sz="1300" dirty="0"/>
                        <a:t>0.5</a:t>
                      </a:r>
                      <a:r>
                        <a:rPr lang="en-US" sz="1300" baseline="30000" dirty="0"/>
                        <a:t>**</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dirty="0"/>
                        <a:t>＞</a:t>
                      </a:r>
                      <a:r>
                        <a:rPr lang="en-US" sz="1300" dirty="0"/>
                        <a:t>6.5</a:t>
                      </a:r>
                      <a:r>
                        <a:rPr lang="zh-CN" sz="1300" dirty="0"/>
                        <a:t>（接触时间≥</a:t>
                      </a:r>
                      <a:r>
                        <a:rPr lang="en-US" sz="1300" dirty="0"/>
                        <a:t>1.5 h</a:t>
                      </a:r>
                      <a:r>
                        <a:rPr lang="zh-CN" sz="1300" dirty="0"/>
                        <a:t>）</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zh-CN" sz="1300"/>
                        <a:t>＞</a:t>
                      </a:r>
                      <a:r>
                        <a:rPr lang="en-US" sz="1300"/>
                        <a:t>5</a:t>
                      </a:r>
                      <a:r>
                        <a:rPr lang="zh-CN" sz="1300"/>
                        <a:t>（接触时间≥</a:t>
                      </a:r>
                      <a:r>
                        <a:rPr lang="en-US" sz="1300"/>
                        <a:t>1.5 h</a:t>
                      </a:r>
                      <a:r>
                        <a:rPr lang="zh-CN" sz="1300"/>
                        <a:t>）</a:t>
                      </a:r>
                      <a:endParaRPr lang="zh-CN" sz="1300">
                        <a:latin typeface="Tahoma"/>
                        <a:ea typeface="微软雅黑"/>
                        <a:cs typeface="Times New Roman"/>
                      </a:endParaRPr>
                    </a:p>
                  </a:txBody>
                  <a:tcPr marL="36000" marR="36000" marT="36000" marB="36000" anchor="ctr"/>
                </a:tc>
                <a:extLst>
                  <a:ext uri="{0D108BD9-81ED-4DB2-BD59-A6C34878D82A}">
                    <a16:rowId xmlns:a16="http://schemas.microsoft.com/office/drawing/2014/main" val="10014"/>
                  </a:ext>
                </a:extLst>
              </a:tr>
              <a:tr h="430411">
                <a:tc rowSpan="2">
                  <a:txBody>
                    <a:bodyPr/>
                    <a:lstStyle/>
                    <a:p>
                      <a:pPr algn="ctr">
                        <a:spcAft>
                          <a:spcPts val="0"/>
                        </a:spcAft>
                      </a:pPr>
                      <a:r>
                        <a:rPr lang="en-US" sz="1300"/>
                        <a:t>54</a:t>
                      </a:r>
                      <a:endParaRPr lang="zh-CN" sz="1300">
                        <a:latin typeface="Tahoma"/>
                        <a:ea typeface="微软雅黑"/>
                        <a:cs typeface="Times New Roman"/>
                      </a:endParaRPr>
                    </a:p>
                  </a:txBody>
                  <a:tcPr marL="36000" marR="36000" marT="36000" marB="36000" anchor="ctr"/>
                </a:tc>
                <a:tc rowSpan="2">
                  <a:txBody>
                    <a:bodyPr/>
                    <a:lstStyle/>
                    <a:p>
                      <a:pPr algn="l">
                        <a:spcAft>
                          <a:spcPts val="0"/>
                        </a:spcAft>
                      </a:pPr>
                      <a:r>
                        <a:rPr lang="zh-CN" sz="1300"/>
                        <a:t>粪大肠菌群数</a:t>
                      </a:r>
                      <a:endParaRPr lang="zh-CN" sz="1300">
                        <a:latin typeface="Tahoma"/>
                        <a:ea typeface="微软雅黑"/>
                        <a:cs typeface="Times New Roman"/>
                      </a:endParaRPr>
                    </a:p>
                  </a:txBody>
                  <a:tcPr marL="36000" marR="36000" marT="36000" marB="36000" anchor="ctr"/>
                </a:tc>
                <a:tc>
                  <a:txBody>
                    <a:bodyPr/>
                    <a:lstStyle/>
                    <a:p>
                      <a:pPr algn="l">
                        <a:spcAft>
                          <a:spcPts val="0"/>
                        </a:spcAft>
                      </a:pPr>
                      <a:r>
                        <a:rPr lang="zh-CN" sz="1300" dirty="0"/>
                        <a:t>医院</a:t>
                      </a:r>
                      <a:r>
                        <a:rPr lang="en-US" sz="1300" baseline="30000" dirty="0"/>
                        <a:t>*</a:t>
                      </a:r>
                      <a:r>
                        <a:rPr lang="zh-CN" sz="1300" dirty="0"/>
                        <a:t>、兽医院及医疗机构含病原体污水</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500</a:t>
                      </a:r>
                      <a:r>
                        <a:rPr lang="zh-CN" sz="1300" dirty="0"/>
                        <a:t>个</a:t>
                      </a:r>
                      <a:r>
                        <a:rPr lang="en-US" sz="1300" dirty="0"/>
                        <a:t>/L</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1000</a:t>
                      </a:r>
                      <a:r>
                        <a:rPr lang="zh-CN" sz="1300" dirty="0"/>
                        <a:t>个</a:t>
                      </a:r>
                      <a:r>
                        <a:rPr lang="en-US" sz="1300" dirty="0"/>
                        <a:t>/L</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5000</a:t>
                      </a:r>
                      <a:r>
                        <a:rPr lang="zh-CN" sz="1300" dirty="0"/>
                        <a:t>个</a:t>
                      </a:r>
                      <a:r>
                        <a:rPr lang="en-US" sz="1300" dirty="0"/>
                        <a:t>/L</a:t>
                      </a:r>
                      <a:endParaRPr lang="zh-CN" sz="1300" dirty="0">
                        <a:latin typeface="Tahoma"/>
                        <a:ea typeface="微软雅黑"/>
                        <a:cs typeface="Times New Roman"/>
                      </a:endParaRPr>
                    </a:p>
                  </a:txBody>
                  <a:tcPr marL="36000" marR="36000" marT="36000" marB="36000" anchor="ctr"/>
                </a:tc>
                <a:extLst>
                  <a:ext uri="{0D108BD9-81ED-4DB2-BD59-A6C34878D82A}">
                    <a16:rowId xmlns:a16="http://schemas.microsoft.com/office/drawing/2014/main" val="10015"/>
                  </a:ext>
                </a:extLst>
              </a:tr>
              <a:tr h="276703">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300" dirty="0"/>
                        <a:t>传染病、结核病医院污水</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a:t>100</a:t>
                      </a:r>
                      <a:r>
                        <a:rPr lang="zh-CN" sz="1300"/>
                        <a:t>个</a:t>
                      </a:r>
                      <a:r>
                        <a:rPr lang="en-US" sz="1300"/>
                        <a:t>/L</a:t>
                      </a:r>
                      <a:endParaRPr lang="zh-CN" sz="1300">
                        <a:latin typeface="Tahoma"/>
                        <a:ea typeface="微软雅黑"/>
                        <a:cs typeface="Times New Roman"/>
                      </a:endParaRPr>
                    </a:p>
                  </a:txBody>
                  <a:tcPr marL="36000" marR="36000" marT="36000" marB="36000" anchor="ctr"/>
                </a:tc>
                <a:tc>
                  <a:txBody>
                    <a:bodyPr/>
                    <a:lstStyle/>
                    <a:p>
                      <a:pPr algn="ctr">
                        <a:spcAft>
                          <a:spcPts val="0"/>
                        </a:spcAft>
                      </a:pPr>
                      <a:r>
                        <a:rPr lang="en-US" sz="1300" dirty="0"/>
                        <a:t>500</a:t>
                      </a:r>
                      <a:r>
                        <a:rPr lang="zh-CN" sz="1300" dirty="0"/>
                        <a:t>个</a:t>
                      </a:r>
                      <a:r>
                        <a:rPr lang="en-US" sz="1300" dirty="0"/>
                        <a:t>/L</a:t>
                      </a:r>
                      <a:endParaRPr lang="zh-CN" sz="1300" dirty="0">
                        <a:latin typeface="Tahoma"/>
                        <a:ea typeface="微软雅黑"/>
                        <a:cs typeface="Times New Roman"/>
                      </a:endParaRPr>
                    </a:p>
                  </a:txBody>
                  <a:tcPr marL="36000" marR="36000" marT="36000" marB="36000" anchor="ctr"/>
                </a:tc>
                <a:tc>
                  <a:txBody>
                    <a:bodyPr/>
                    <a:lstStyle/>
                    <a:p>
                      <a:pPr algn="ctr">
                        <a:spcAft>
                          <a:spcPts val="0"/>
                        </a:spcAft>
                      </a:pPr>
                      <a:r>
                        <a:rPr lang="en-US" sz="1300" dirty="0"/>
                        <a:t>1000</a:t>
                      </a:r>
                      <a:r>
                        <a:rPr lang="zh-CN" sz="1300" dirty="0"/>
                        <a:t>个</a:t>
                      </a:r>
                      <a:r>
                        <a:rPr lang="en-US" sz="1300" dirty="0"/>
                        <a:t>/L</a:t>
                      </a:r>
                      <a:endParaRPr lang="zh-CN" sz="1300" dirty="0">
                        <a:latin typeface="Tahoma"/>
                        <a:ea typeface="微软雅黑"/>
                        <a:cs typeface="Times New Roman"/>
                      </a:endParaRPr>
                    </a:p>
                  </a:txBody>
                  <a:tcPr marL="36000" marR="36000" marT="36000" marB="36000" anchor="ctr"/>
                </a:tc>
                <a:extLst>
                  <a:ext uri="{0D108BD9-81ED-4DB2-BD59-A6C34878D82A}">
                    <a16:rowId xmlns:a16="http://schemas.microsoft.com/office/drawing/2014/main" val="1001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Grp="1" noRot="1" noChangeArrowheads="1"/>
          </p:cNvSpPr>
          <p:nvPr>
            <p:ph type="ctrTitle"/>
          </p:nvPr>
        </p:nvSpPr>
        <p:spPr>
          <a:xfrm>
            <a:off x="685800" y="2130425"/>
            <a:ext cx="7772400" cy="1470025"/>
          </a:xfrm>
        </p:spPr>
        <p:txBody>
          <a:bodyPr/>
          <a:lstStyle/>
          <a:p>
            <a:pPr eaLnBrk="1" hangingPunct="1">
              <a:defRPr/>
            </a:pPr>
            <a:r>
              <a:rPr lang="en-US" altLang="zh-CN" dirty="0"/>
              <a:t>8.3 </a:t>
            </a:r>
            <a:r>
              <a:rPr lang="zh-CN" altLang="en-US" dirty="0"/>
              <a:t>溶解性有机物的去除</a:t>
            </a:r>
          </a:p>
        </p:txBody>
      </p:sp>
      <p:sp>
        <p:nvSpPr>
          <p:cNvPr id="313349" name="Rectangle 5"/>
          <p:cNvSpPr>
            <a:spLocks noGrp="1" noRot="1" noChangeArrowheads="1"/>
          </p:cNvSpPr>
          <p:nvPr>
            <p:ph type="subTitle" idx="1"/>
          </p:nvPr>
        </p:nvSpPr>
        <p:spPr/>
        <p:txBody>
          <a:bodyPr/>
          <a:lstStyle/>
          <a:p>
            <a:pPr eaLnBrk="1" hangingPunct="1">
              <a:defRPr/>
            </a:pPr>
            <a:endParaRPr lang="zh-CN" altLang="zh-C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1"/>
            <p:extLst>
              <p:ext uri="{D42A27DB-BD31-4B8C-83A1-F6EECF244321}">
                <p14:modId xmlns:p14="http://schemas.microsoft.com/office/powerpoint/2010/main" val="3619189230"/>
              </p:ext>
            </p:extLst>
          </p:nvPr>
        </p:nvGraphicFramePr>
        <p:xfrm>
          <a:off x="457200" y="1182805"/>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2">
            <a:extLst>
              <a:ext uri="{FF2B5EF4-FFF2-40B4-BE49-F238E27FC236}">
                <a16:creationId xmlns:a16="http://schemas.microsoft.com/office/drawing/2014/main" id="{4332C851-66E8-4917-B2DA-A82A6B74CAEF}"/>
              </a:ext>
            </a:extLst>
          </p:cNvPr>
          <p:cNvSpPr/>
          <p:nvPr/>
        </p:nvSpPr>
        <p:spPr>
          <a:xfrm>
            <a:off x="395536" y="6021288"/>
            <a:ext cx="8568952" cy="369332"/>
          </a:xfrm>
          <a:prstGeom prst="rect">
            <a:avLst/>
          </a:prstGeom>
        </p:spPr>
        <p:txBody>
          <a:bodyPr wrap="square">
            <a:spAutoFit/>
          </a:bodyPr>
          <a:lstStyle/>
          <a:p>
            <a:r>
              <a:rPr lang="zh-CN" altLang="en-US" b="1" u="sng" dirty="0">
                <a:latin typeface="arial" panose="020B0604020202020204" pitchFamily="34" charset="0"/>
              </a:rPr>
              <a:t>阴离子表面活性剂：将在水中电离后起表面活性作用的部分带负电荷的表面活性剂。</a:t>
            </a:r>
            <a:endParaRPr lang="zh-CN" altLang="en-US" b="1" u="sng" dirty="0"/>
          </a:p>
        </p:txBody>
      </p:sp>
    </p:spTree>
  </p:cSld>
  <p:clrMapOvr>
    <a:masterClrMapping/>
  </p:clrMapOvr>
</p:sld>
</file>

<file path=ppt/theme/theme1.xml><?xml version="1.0" encoding="utf-8"?>
<a:theme xmlns:a="http://schemas.openxmlformats.org/drawingml/2006/main" name="watercontrol2">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tercontrol">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watercontrol2</Template>
  <TotalTime>3162</TotalTime>
  <Words>4329</Words>
  <Application>Microsoft Office PowerPoint</Application>
  <PresentationFormat>全屏显示(4:3)</PresentationFormat>
  <Paragraphs>615</Paragraphs>
  <Slides>58</Slides>
  <Notes>3</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2</vt:i4>
      </vt:variant>
      <vt:variant>
        <vt:lpstr>幻灯片标题</vt:lpstr>
      </vt:variant>
      <vt:variant>
        <vt:i4>58</vt:i4>
      </vt:variant>
    </vt:vector>
  </HeadingPairs>
  <TitlesOfParts>
    <vt:vector size="72" baseType="lpstr">
      <vt:lpstr>黑体</vt:lpstr>
      <vt:lpstr>微软雅黑</vt:lpstr>
      <vt:lpstr>Arial</vt:lpstr>
      <vt:lpstr>Arial</vt:lpstr>
      <vt:lpstr>Book Antiqua</vt:lpstr>
      <vt:lpstr>Calibri</vt:lpstr>
      <vt:lpstr>Tahoma</vt:lpstr>
      <vt:lpstr>Times New Roman</vt:lpstr>
      <vt:lpstr>Verdana</vt:lpstr>
      <vt:lpstr>Wingdings</vt:lpstr>
      <vt:lpstr>watercontrol2</vt:lpstr>
      <vt:lpstr>watercontrol</vt:lpstr>
      <vt:lpstr>CS ChemDraw Drawing</vt:lpstr>
      <vt:lpstr>Equation</vt:lpstr>
      <vt:lpstr>第八章 污水的深度处理与回用</vt:lpstr>
      <vt:lpstr>8.1概述</vt:lpstr>
      <vt:lpstr>深度处理的对象与目标</vt:lpstr>
      <vt:lpstr>深度处理水的用途</vt:lpstr>
      <vt:lpstr>PowerPoint 演示文稿</vt:lpstr>
      <vt:lpstr>PowerPoint 演示文稿</vt:lpstr>
      <vt:lpstr>PowerPoint 演示文稿</vt:lpstr>
      <vt:lpstr>8.3 溶解性有机物的去除</vt:lpstr>
      <vt:lpstr>PowerPoint 演示文稿</vt:lpstr>
      <vt:lpstr>活性炭吸附</vt:lpstr>
      <vt:lpstr>PowerPoint 演示文稿</vt:lpstr>
      <vt:lpstr>活性炭吸附塔设计基本参数</vt:lpstr>
      <vt:lpstr>PowerPoint 演示文稿</vt:lpstr>
      <vt:lpstr>活性炭对二级处理水吸附处理的效果及其影响因素</vt:lpstr>
      <vt:lpstr>PowerPoint 演示文稿</vt:lpstr>
      <vt:lpstr>8.4 溶解性无机盐类的去除</vt:lpstr>
      <vt:lpstr>反渗透</vt:lpstr>
      <vt:lpstr>PowerPoint 演示文稿</vt:lpstr>
      <vt:lpstr>8.6 脱氮技术</vt:lpstr>
      <vt:lpstr>8.6.1 概述</vt:lpstr>
      <vt:lpstr>8.6.2 氨的吹脱去除</vt:lpstr>
      <vt:lpstr>PowerPoint 演示文稿</vt:lpstr>
      <vt:lpstr>氨气脱除塔工作的影响因素</vt:lpstr>
      <vt:lpstr>氨气脱除塔的设计参数</vt:lpstr>
      <vt:lpstr>8.6.3 生物脱氮原理</vt:lpstr>
      <vt:lpstr>PowerPoint 演示文稿</vt:lpstr>
      <vt:lpstr>硝化反应的各项指标</vt:lpstr>
      <vt:lpstr>反硝化反应过程与反硝化菌</vt:lpstr>
      <vt:lpstr>PowerPoint 演示文稿</vt:lpstr>
      <vt:lpstr>影响反硝化反应的环境因素</vt:lpstr>
      <vt:lpstr>PowerPoint 演示文稿</vt:lpstr>
      <vt:lpstr>8.6.4 生物脱氮工艺</vt:lpstr>
      <vt:lpstr>PowerPoint 演示文稿</vt:lpstr>
      <vt:lpstr>缺氧—好氧活性污泥法脱氮系统（A/O法）</vt:lpstr>
      <vt:lpstr>PowerPoint 演示文稿</vt:lpstr>
      <vt:lpstr>PowerPoint 演示文稿</vt:lpstr>
      <vt:lpstr>影响因素与主要参数</vt:lpstr>
      <vt:lpstr>8.7 除磷技术</vt:lpstr>
      <vt:lpstr>8.7.1 混凝沉淀除磷技术</vt:lpstr>
      <vt:lpstr>PowerPoint 演示文稿</vt:lpstr>
      <vt:lpstr>PowerPoint 演示文稿</vt:lpstr>
      <vt:lpstr>PowerPoint 演示文稿</vt:lpstr>
      <vt:lpstr>8.7.2 生物除磷原理</vt:lpstr>
      <vt:lpstr>PowerPoint 演示文稿</vt:lpstr>
      <vt:lpstr>PowerPoint 演示文稿</vt:lpstr>
      <vt:lpstr>8.7.3 生物除磷工艺</vt:lpstr>
      <vt:lpstr>PowerPoint 演示文稿</vt:lpstr>
      <vt:lpstr>PowerPoint 演示文稿</vt:lpstr>
      <vt:lpstr>厌氧—好氧除磷工艺（An/O法）</vt:lpstr>
      <vt:lpstr>A/O与An/O</vt:lpstr>
      <vt:lpstr>PowerPoint 演示文稿</vt:lpstr>
      <vt:lpstr>存在问题</vt:lpstr>
      <vt:lpstr>8.8 同步脱氮除磷技术</vt:lpstr>
      <vt:lpstr>A—A—O（A2/O）</vt:lpstr>
      <vt:lpstr>PowerPoint 演示文稿</vt:lpstr>
      <vt:lpstr>优点</vt:lpstr>
      <vt:lpstr>缺点</vt:lpstr>
      <vt:lpstr>                    Thank you!</vt:lpstr>
    </vt:vector>
  </TitlesOfParts>
  <Company>Nankai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水污染控制工程2</dc:title>
  <dc:creator>ZHANG Ying</dc:creator>
  <cp:lastModifiedBy>xbany</cp:lastModifiedBy>
  <cp:revision>205</cp:revision>
  <dcterms:created xsi:type="dcterms:W3CDTF">2007-07-17T09:14:50Z</dcterms:created>
  <dcterms:modified xsi:type="dcterms:W3CDTF">2019-04-17T01:52:02Z</dcterms:modified>
</cp:coreProperties>
</file>