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0.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1.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2.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3.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4.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5.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6.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7.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18.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19.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30.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31.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notesSlides/notesSlide32.xml" ContentType="application/vnd.openxmlformats-officedocument.presentationml.notesSlide+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35.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notesSlides/notesSlide36.xml" ContentType="application/vnd.openxmlformats-officedocument.presentationml.notesSlide+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notesSlides/notesSlide39.xml" ContentType="application/vnd.openxmlformats-officedocument.presentationml.notesSlide+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notesSlides/notesSlide40.xml" ContentType="application/vnd.openxmlformats-officedocument.presentationml.notesSlide+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41.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notesSlides/notesSlide42.xml" ContentType="application/vnd.openxmlformats-officedocument.presentationml.notesSlide+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notesSlides/notesSlide45.xml" ContentType="application/vnd.openxmlformats-officedocument.presentationml.notesSlide+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notesSlides/notesSlide46.xml" ContentType="application/vnd.openxmlformats-officedocument.presentationml.notesSlide+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notesSlides/notesSlide47.xml" ContentType="application/vnd.openxmlformats-officedocument.presentationml.notesSlide+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notesSlides/notesSlide48.xml" ContentType="application/vnd.openxmlformats-officedocument.presentationml.notesSlide+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notesSlides/notesSlide49.xml" ContentType="application/vnd.openxmlformats-officedocument.presentationml.notesSlide+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notesSlides/notesSlide50.xml" ContentType="application/vnd.openxmlformats-officedocument.presentationml.notesSlide+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notesSlides/notesSlide53.xml" ContentType="application/vnd.openxmlformats-officedocument.presentationml.notesSlide+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notesSlides/notesSlide56.xml" ContentType="application/vnd.openxmlformats-officedocument.presentationml.notesSlide+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notesSlides/notesSlide59.xml" ContentType="application/vnd.openxmlformats-officedocument.presentationml.notesSlide+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notesSlides/notesSlide60.xml" ContentType="application/vnd.openxmlformats-officedocument.presentationml.notesSlide+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notesSlides/notesSlide63.xml" ContentType="application/vnd.openxmlformats-officedocument.presentationml.notesSlide+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notesSlides/notesSlide64.xml" ContentType="application/vnd.openxmlformats-officedocument.presentationml.notesSlide+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notesSlides/notesSlide65.xml" ContentType="application/vnd.openxmlformats-officedocument.presentationml.notesSlide+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9" r:id="rId1"/>
  </p:sldMasterIdLst>
  <p:notesMasterIdLst>
    <p:notesMasterId r:id="rId71"/>
  </p:notesMasterIdLst>
  <p:sldIdLst>
    <p:sldId id="429" r:id="rId2"/>
    <p:sldId id="430" r:id="rId3"/>
    <p:sldId id="431" r:id="rId4"/>
    <p:sldId id="432" r:id="rId5"/>
    <p:sldId id="433" r:id="rId6"/>
    <p:sldId id="434" r:id="rId7"/>
    <p:sldId id="435" r:id="rId8"/>
    <p:sldId id="436" r:id="rId9"/>
    <p:sldId id="437" r:id="rId10"/>
    <p:sldId id="438" r:id="rId11"/>
    <p:sldId id="439" r:id="rId12"/>
    <p:sldId id="440" r:id="rId13"/>
    <p:sldId id="441" r:id="rId14"/>
    <p:sldId id="442" r:id="rId15"/>
    <p:sldId id="443" r:id="rId16"/>
    <p:sldId id="444" r:id="rId17"/>
    <p:sldId id="445" r:id="rId18"/>
    <p:sldId id="446" r:id="rId19"/>
    <p:sldId id="447" r:id="rId20"/>
    <p:sldId id="448" r:id="rId21"/>
    <p:sldId id="449" r:id="rId22"/>
    <p:sldId id="450" r:id="rId23"/>
    <p:sldId id="451" r:id="rId24"/>
    <p:sldId id="452" r:id="rId25"/>
    <p:sldId id="453" r:id="rId26"/>
    <p:sldId id="454" r:id="rId27"/>
    <p:sldId id="455" r:id="rId28"/>
    <p:sldId id="456" r:id="rId29"/>
    <p:sldId id="459" r:id="rId30"/>
    <p:sldId id="460" r:id="rId31"/>
    <p:sldId id="461" r:id="rId32"/>
    <p:sldId id="462" r:id="rId33"/>
    <p:sldId id="464" r:id="rId34"/>
    <p:sldId id="465" r:id="rId35"/>
    <p:sldId id="466" r:id="rId36"/>
    <p:sldId id="467" r:id="rId37"/>
    <p:sldId id="468" r:id="rId38"/>
    <p:sldId id="469" r:id="rId39"/>
    <p:sldId id="470" r:id="rId40"/>
    <p:sldId id="471" r:id="rId41"/>
    <p:sldId id="472" r:id="rId42"/>
    <p:sldId id="473" r:id="rId43"/>
    <p:sldId id="474" r:id="rId44"/>
    <p:sldId id="475" r:id="rId45"/>
    <p:sldId id="476" r:id="rId46"/>
    <p:sldId id="477" r:id="rId47"/>
    <p:sldId id="478" r:id="rId48"/>
    <p:sldId id="479" r:id="rId49"/>
    <p:sldId id="480" r:id="rId50"/>
    <p:sldId id="481" r:id="rId51"/>
    <p:sldId id="482" r:id="rId52"/>
    <p:sldId id="483" r:id="rId53"/>
    <p:sldId id="484" r:id="rId54"/>
    <p:sldId id="485" r:id="rId55"/>
    <p:sldId id="486" r:id="rId56"/>
    <p:sldId id="487" r:id="rId57"/>
    <p:sldId id="488" r:id="rId58"/>
    <p:sldId id="489" r:id="rId59"/>
    <p:sldId id="490" r:id="rId60"/>
    <p:sldId id="491" r:id="rId61"/>
    <p:sldId id="492" r:id="rId62"/>
    <p:sldId id="493" r:id="rId63"/>
    <p:sldId id="494" r:id="rId64"/>
    <p:sldId id="495" r:id="rId65"/>
    <p:sldId id="496" r:id="rId66"/>
    <p:sldId id="497" r:id="rId67"/>
    <p:sldId id="498" r:id="rId68"/>
    <p:sldId id="499" r:id="rId69"/>
    <p:sldId id="428" r:id="rId70"/>
  </p:sldIdLst>
  <p:sldSz cx="9144000" cy="6858000" type="screen4x3"/>
  <p:notesSz cx="6400800" cy="86868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F57A"/>
    <a:srgbClr val="0000FF"/>
    <a:srgbClr val="F01085"/>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主题样式 1 - 强调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543" autoAdjust="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colorful1#8">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DD2D7C-CA99-475C-898C-E42847427B0B}" type="doc">
      <dgm:prSet loTypeId="urn:microsoft.com/office/officeart/2005/8/layout/vList2" loCatId="list" qsTypeId="urn:microsoft.com/office/officeart/2005/8/quickstyle/simple4" qsCatId="simple" csTypeId="urn:microsoft.com/office/officeart/2005/8/colors/colorful1#1" csCatId="colorful"/>
      <dgm:spPr/>
      <dgm:t>
        <a:bodyPr/>
        <a:lstStyle/>
        <a:p>
          <a:endParaRPr lang="zh-CN" altLang="en-US"/>
        </a:p>
      </dgm:t>
    </dgm:pt>
    <dgm:pt modelId="{8CDB654E-8068-4F5D-AD5C-7B69981D947E}">
      <dgm:prSet/>
      <dgm:spPr/>
      <dgm:t>
        <a:bodyPr/>
        <a:lstStyle/>
        <a:p>
          <a:pPr rtl="0"/>
          <a:r>
            <a:rPr lang="en-US" dirty="0"/>
            <a:t>6.1 </a:t>
          </a:r>
          <a:r>
            <a:rPr lang="zh-CN" dirty="0"/>
            <a:t>稳定塘</a:t>
          </a:r>
        </a:p>
      </dgm:t>
    </dgm:pt>
    <dgm:pt modelId="{9912542B-7CC5-4B84-851F-67246C024497}" type="parTrans" cxnId="{C1C4B527-2AE8-4581-8833-160FA5BEAC20}">
      <dgm:prSet/>
      <dgm:spPr/>
      <dgm:t>
        <a:bodyPr/>
        <a:lstStyle/>
        <a:p>
          <a:endParaRPr lang="zh-CN" altLang="en-US"/>
        </a:p>
      </dgm:t>
    </dgm:pt>
    <dgm:pt modelId="{54176260-01A6-4194-B09B-6684B38A5346}" type="sibTrans" cxnId="{C1C4B527-2AE8-4581-8833-160FA5BEAC20}">
      <dgm:prSet/>
      <dgm:spPr/>
      <dgm:t>
        <a:bodyPr/>
        <a:lstStyle/>
        <a:p>
          <a:endParaRPr lang="zh-CN" altLang="en-US"/>
        </a:p>
      </dgm:t>
    </dgm:pt>
    <dgm:pt modelId="{8C572F0B-658E-4C25-AA5C-F642355E1334}">
      <dgm:prSet/>
      <dgm:spPr/>
      <dgm:t>
        <a:bodyPr/>
        <a:lstStyle/>
        <a:p>
          <a:pPr rtl="0"/>
          <a:r>
            <a:rPr lang="en-US" dirty="0">
              <a:solidFill>
                <a:schemeClr val="bg1"/>
              </a:solidFill>
            </a:rPr>
            <a:t>6.2 </a:t>
          </a:r>
          <a:r>
            <a:rPr lang="zh-CN" dirty="0">
              <a:solidFill>
                <a:schemeClr val="bg1"/>
              </a:solidFill>
            </a:rPr>
            <a:t>污水的土地处理</a:t>
          </a:r>
        </a:p>
      </dgm:t>
    </dgm:pt>
    <dgm:pt modelId="{23456F25-DDF3-406D-BE7A-2B88D07941D0}" type="parTrans" cxnId="{CF5AFC50-7660-44E9-B3C7-EEB63B468145}">
      <dgm:prSet/>
      <dgm:spPr/>
      <dgm:t>
        <a:bodyPr/>
        <a:lstStyle/>
        <a:p>
          <a:endParaRPr lang="zh-CN" altLang="en-US"/>
        </a:p>
      </dgm:t>
    </dgm:pt>
    <dgm:pt modelId="{F8E21DEB-F639-4374-B9DB-DB4A1C57E866}" type="sibTrans" cxnId="{CF5AFC50-7660-44E9-B3C7-EEB63B468145}">
      <dgm:prSet/>
      <dgm:spPr/>
      <dgm:t>
        <a:bodyPr/>
        <a:lstStyle/>
        <a:p>
          <a:endParaRPr lang="zh-CN" altLang="en-US"/>
        </a:p>
      </dgm:t>
    </dgm:pt>
    <dgm:pt modelId="{908466CE-084D-489C-82AC-75CA1B422470}" type="pres">
      <dgm:prSet presAssocID="{CDDD2D7C-CA99-475C-898C-E42847427B0B}" presName="linear" presStyleCnt="0">
        <dgm:presLayoutVars>
          <dgm:animLvl val="lvl"/>
          <dgm:resizeHandles val="exact"/>
        </dgm:presLayoutVars>
      </dgm:prSet>
      <dgm:spPr/>
    </dgm:pt>
    <dgm:pt modelId="{E3727B31-D12C-4932-B410-D9D0F0014595}" type="pres">
      <dgm:prSet presAssocID="{8CDB654E-8068-4F5D-AD5C-7B69981D947E}" presName="parentText" presStyleLbl="node1" presStyleIdx="0" presStyleCnt="2">
        <dgm:presLayoutVars>
          <dgm:chMax val="0"/>
          <dgm:bulletEnabled val="1"/>
        </dgm:presLayoutVars>
      </dgm:prSet>
      <dgm:spPr/>
    </dgm:pt>
    <dgm:pt modelId="{35058F40-FFE2-4C92-B188-A48953510C1E}" type="pres">
      <dgm:prSet presAssocID="{54176260-01A6-4194-B09B-6684B38A5346}" presName="spacer" presStyleCnt="0"/>
      <dgm:spPr/>
    </dgm:pt>
    <dgm:pt modelId="{872A629C-718C-492E-8ACC-050D81C21B91}" type="pres">
      <dgm:prSet presAssocID="{8C572F0B-658E-4C25-AA5C-F642355E1334}" presName="parentText" presStyleLbl="node1" presStyleIdx="1" presStyleCnt="2">
        <dgm:presLayoutVars>
          <dgm:chMax val="0"/>
          <dgm:bulletEnabled val="1"/>
        </dgm:presLayoutVars>
      </dgm:prSet>
      <dgm:spPr/>
    </dgm:pt>
  </dgm:ptLst>
  <dgm:cxnLst>
    <dgm:cxn modelId="{7DE8E218-D506-4A06-A13D-35DC8F90AF7C}" type="presOf" srcId="{8C572F0B-658E-4C25-AA5C-F642355E1334}" destId="{872A629C-718C-492E-8ACC-050D81C21B91}" srcOrd="0" destOrd="0" presId="urn:microsoft.com/office/officeart/2005/8/layout/vList2"/>
    <dgm:cxn modelId="{C1C4B527-2AE8-4581-8833-160FA5BEAC20}" srcId="{CDDD2D7C-CA99-475C-898C-E42847427B0B}" destId="{8CDB654E-8068-4F5D-AD5C-7B69981D947E}" srcOrd="0" destOrd="0" parTransId="{9912542B-7CC5-4B84-851F-67246C024497}" sibTransId="{54176260-01A6-4194-B09B-6684B38A5346}"/>
    <dgm:cxn modelId="{CF5AFC50-7660-44E9-B3C7-EEB63B468145}" srcId="{CDDD2D7C-CA99-475C-898C-E42847427B0B}" destId="{8C572F0B-658E-4C25-AA5C-F642355E1334}" srcOrd="1" destOrd="0" parTransId="{23456F25-DDF3-406D-BE7A-2B88D07941D0}" sibTransId="{F8E21DEB-F639-4374-B9DB-DB4A1C57E866}"/>
    <dgm:cxn modelId="{D4CE3B94-0BD1-4778-AA8B-CCFA9E0C096B}" type="presOf" srcId="{CDDD2D7C-CA99-475C-898C-E42847427B0B}" destId="{908466CE-084D-489C-82AC-75CA1B422470}" srcOrd="0" destOrd="0" presId="urn:microsoft.com/office/officeart/2005/8/layout/vList2"/>
    <dgm:cxn modelId="{4286F3A7-D3E3-4929-A0EC-13EAB118CE6F}" type="presOf" srcId="{8CDB654E-8068-4F5D-AD5C-7B69981D947E}" destId="{E3727B31-D12C-4932-B410-D9D0F0014595}" srcOrd="0" destOrd="0" presId="urn:microsoft.com/office/officeart/2005/8/layout/vList2"/>
    <dgm:cxn modelId="{B5E2901A-C8A3-4608-AB2C-4551F676889A}" type="presParOf" srcId="{908466CE-084D-489C-82AC-75CA1B422470}" destId="{E3727B31-D12C-4932-B410-D9D0F0014595}" srcOrd="0" destOrd="0" presId="urn:microsoft.com/office/officeart/2005/8/layout/vList2"/>
    <dgm:cxn modelId="{AA453346-0A18-41A4-AA3F-B0E9E7D70752}" type="presParOf" srcId="{908466CE-084D-489C-82AC-75CA1B422470}" destId="{35058F40-FFE2-4C92-B188-A48953510C1E}" srcOrd="1" destOrd="0" presId="urn:microsoft.com/office/officeart/2005/8/layout/vList2"/>
    <dgm:cxn modelId="{E8FB6451-81BA-45C6-81E1-5F9B3984A065}" type="presParOf" srcId="{908466CE-084D-489C-82AC-75CA1B422470}" destId="{872A629C-718C-492E-8ACC-050D81C21B91}"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3105486-4D8C-4456-945B-BBAB2095B6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FE75AC98-40EE-4453-92B3-882272F7BCE2}">
      <dgm:prSet/>
      <dgm:spPr/>
      <dgm:t>
        <a:bodyPr/>
        <a:lstStyle/>
        <a:p>
          <a:pPr rtl="0"/>
          <a:r>
            <a:rPr lang="zh-CN" dirty="0"/>
            <a:t>连续出水塘</a:t>
          </a:r>
        </a:p>
      </dgm:t>
    </dgm:pt>
    <dgm:pt modelId="{805C29B0-CC56-4ADE-AA34-A492212443FB}" type="parTrans" cxnId="{79EA72C8-793E-4701-B617-CEA252851658}">
      <dgm:prSet/>
      <dgm:spPr/>
      <dgm:t>
        <a:bodyPr/>
        <a:lstStyle/>
        <a:p>
          <a:endParaRPr lang="zh-CN" altLang="en-US"/>
        </a:p>
      </dgm:t>
    </dgm:pt>
    <dgm:pt modelId="{3AD5EC4E-4C03-4C14-8D5A-1580E97A9DD8}" type="sibTrans" cxnId="{79EA72C8-793E-4701-B617-CEA252851658}">
      <dgm:prSet/>
      <dgm:spPr/>
      <dgm:t>
        <a:bodyPr/>
        <a:lstStyle/>
        <a:p>
          <a:endParaRPr lang="zh-CN" altLang="en-US"/>
        </a:p>
      </dgm:t>
    </dgm:pt>
    <dgm:pt modelId="{EB5CD708-CB81-47B1-895A-592B45DED39A}">
      <dgm:prSet/>
      <dgm:spPr/>
      <dgm:t>
        <a:bodyPr/>
        <a:lstStyle/>
        <a:p>
          <a:pPr rtl="0"/>
          <a:r>
            <a:rPr lang="zh-CN" dirty="0"/>
            <a:t>控制出水塘</a:t>
          </a:r>
        </a:p>
      </dgm:t>
    </dgm:pt>
    <dgm:pt modelId="{D9E49B1B-B85D-4579-A5D9-462666DBCD67}" type="parTrans" cxnId="{55B7647D-4F45-4CF6-9B92-E001FBC46B21}">
      <dgm:prSet/>
      <dgm:spPr/>
      <dgm:t>
        <a:bodyPr/>
        <a:lstStyle/>
        <a:p>
          <a:endParaRPr lang="zh-CN" altLang="en-US"/>
        </a:p>
      </dgm:t>
    </dgm:pt>
    <dgm:pt modelId="{EA33F9BA-65E8-4DF7-80D6-28B93744A34A}" type="sibTrans" cxnId="{55B7647D-4F45-4CF6-9B92-E001FBC46B21}">
      <dgm:prSet/>
      <dgm:spPr/>
      <dgm:t>
        <a:bodyPr/>
        <a:lstStyle/>
        <a:p>
          <a:endParaRPr lang="zh-CN" altLang="en-US"/>
        </a:p>
      </dgm:t>
    </dgm:pt>
    <dgm:pt modelId="{4B510BA9-2C19-4B3F-921D-B08111E1436E}">
      <dgm:prSet/>
      <dgm:spPr/>
      <dgm:t>
        <a:bodyPr/>
        <a:lstStyle/>
        <a:p>
          <a:pPr rtl="0"/>
          <a:r>
            <a:rPr lang="zh-CN" dirty="0"/>
            <a:t>人为地控制塘的出水，在年内的某个时期内只有污水流入而无处理水流出，此时塘可起蓄水作用；在某个时期内，又将塘水大量排出，出水量远超过进水量；</a:t>
          </a:r>
        </a:p>
      </dgm:t>
    </dgm:pt>
    <dgm:pt modelId="{1807806A-3EFA-47D8-8ECA-6AB45DE0DF98}" type="parTrans" cxnId="{CE986096-6C94-456E-BCD6-842E1095AB66}">
      <dgm:prSet/>
      <dgm:spPr/>
      <dgm:t>
        <a:bodyPr/>
        <a:lstStyle/>
        <a:p>
          <a:endParaRPr lang="zh-CN" altLang="en-US"/>
        </a:p>
      </dgm:t>
    </dgm:pt>
    <dgm:pt modelId="{C84DC021-1D20-433D-B5B0-7D2D7CD36E14}" type="sibTrans" cxnId="{CE986096-6C94-456E-BCD6-842E1095AB66}">
      <dgm:prSet/>
      <dgm:spPr/>
      <dgm:t>
        <a:bodyPr/>
        <a:lstStyle/>
        <a:p>
          <a:endParaRPr lang="zh-CN" altLang="en-US"/>
        </a:p>
      </dgm:t>
    </dgm:pt>
    <dgm:pt modelId="{8DDE3944-8F57-4067-9ADB-077C1FB2F6FF}">
      <dgm:prSet/>
      <dgm:spPr/>
      <dgm:t>
        <a:bodyPr/>
        <a:lstStyle/>
        <a:p>
          <a:pPr rtl="0"/>
          <a:r>
            <a:rPr lang="zh-CN" dirty="0"/>
            <a:t>适用于结冰期较长的寒冷地区、干旱缺水需要季节性利用塘水的地区、稳定塘处理水季节性达不到排放标准或水体只能在丰水期接纳塘出水的地区；</a:t>
          </a:r>
        </a:p>
      </dgm:t>
    </dgm:pt>
    <dgm:pt modelId="{6089891D-64EE-40F3-9F85-A3710F452E51}" type="parTrans" cxnId="{F87E6BD1-AFC5-43D9-9F25-6C436F2D3FDF}">
      <dgm:prSet/>
      <dgm:spPr/>
      <dgm:t>
        <a:bodyPr/>
        <a:lstStyle/>
        <a:p>
          <a:endParaRPr lang="zh-CN" altLang="en-US"/>
        </a:p>
      </dgm:t>
    </dgm:pt>
    <dgm:pt modelId="{D6F08F0D-0AE2-497F-B1ED-52A8980CC7FE}" type="sibTrans" cxnId="{F87E6BD1-AFC5-43D9-9F25-6C436F2D3FDF}">
      <dgm:prSet/>
      <dgm:spPr/>
      <dgm:t>
        <a:bodyPr/>
        <a:lstStyle/>
        <a:p>
          <a:endParaRPr lang="zh-CN" altLang="en-US"/>
        </a:p>
      </dgm:t>
    </dgm:pt>
    <dgm:pt modelId="{82F19340-A252-4220-989B-4D74CCE90997}">
      <dgm:prSet/>
      <dgm:spPr/>
      <dgm:t>
        <a:bodyPr/>
        <a:lstStyle/>
        <a:p>
          <a:pPr rtl="0"/>
          <a:r>
            <a:rPr lang="zh-CN" dirty="0"/>
            <a:t>控制出水塘多为兼性塘。</a:t>
          </a:r>
        </a:p>
      </dgm:t>
    </dgm:pt>
    <dgm:pt modelId="{C645B474-5A1D-4113-9030-06186AA5F095}" type="parTrans" cxnId="{E6C21202-137D-4C30-A52E-C861271DDFDD}">
      <dgm:prSet/>
      <dgm:spPr/>
      <dgm:t>
        <a:bodyPr/>
        <a:lstStyle/>
        <a:p>
          <a:endParaRPr lang="zh-CN" altLang="en-US"/>
        </a:p>
      </dgm:t>
    </dgm:pt>
    <dgm:pt modelId="{CD804F2D-13E1-4055-8D83-4C20C897E9B5}" type="sibTrans" cxnId="{E6C21202-137D-4C30-A52E-C861271DDFDD}">
      <dgm:prSet/>
      <dgm:spPr/>
      <dgm:t>
        <a:bodyPr/>
        <a:lstStyle/>
        <a:p>
          <a:endParaRPr lang="zh-CN" altLang="en-US"/>
        </a:p>
      </dgm:t>
    </dgm:pt>
    <dgm:pt modelId="{A4819910-AFD6-4B7A-A3BC-E46F8E21EDA9}" type="pres">
      <dgm:prSet presAssocID="{63105486-4D8C-4456-945B-BBAB2095B61F}" presName="linear" presStyleCnt="0">
        <dgm:presLayoutVars>
          <dgm:animLvl val="lvl"/>
          <dgm:resizeHandles val="exact"/>
        </dgm:presLayoutVars>
      </dgm:prSet>
      <dgm:spPr/>
    </dgm:pt>
    <dgm:pt modelId="{4FE75261-7E95-4461-84F2-78057D54E037}" type="pres">
      <dgm:prSet presAssocID="{FE75AC98-40EE-4453-92B3-882272F7BCE2}" presName="parentText" presStyleLbl="node1" presStyleIdx="0" presStyleCnt="2">
        <dgm:presLayoutVars>
          <dgm:chMax val="0"/>
          <dgm:bulletEnabled val="1"/>
        </dgm:presLayoutVars>
      </dgm:prSet>
      <dgm:spPr/>
    </dgm:pt>
    <dgm:pt modelId="{0BE14FC7-5B1C-465D-96B8-24FF4DE012EF}" type="pres">
      <dgm:prSet presAssocID="{3AD5EC4E-4C03-4C14-8D5A-1580E97A9DD8}" presName="spacer" presStyleCnt="0"/>
      <dgm:spPr/>
    </dgm:pt>
    <dgm:pt modelId="{106CC22C-7E17-4F31-A5DB-CAE34D4FDB7E}" type="pres">
      <dgm:prSet presAssocID="{EB5CD708-CB81-47B1-895A-592B45DED39A}" presName="parentText" presStyleLbl="node1" presStyleIdx="1" presStyleCnt="2">
        <dgm:presLayoutVars>
          <dgm:chMax val="0"/>
          <dgm:bulletEnabled val="1"/>
        </dgm:presLayoutVars>
      </dgm:prSet>
      <dgm:spPr/>
    </dgm:pt>
    <dgm:pt modelId="{A80F56E8-74C5-463F-9285-5258C6163270}" type="pres">
      <dgm:prSet presAssocID="{EB5CD708-CB81-47B1-895A-592B45DED39A}" presName="childText" presStyleLbl="revTx" presStyleIdx="0" presStyleCnt="1">
        <dgm:presLayoutVars>
          <dgm:bulletEnabled val="1"/>
        </dgm:presLayoutVars>
      </dgm:prSet>
      <dgm:spPr/>
    </dgm:pt>
  </dgm:ptLst>
  <dgm:cxnLst>
    <dgm:cxn modelId="{E6C21202-137D-4C30-A52E-C861271DDFDD}" srcId="{EB5CD708-CB81-47B1-895A-592B45DED39A}" destId="{82F19340-A252-4220-989B-4D74CCE90997}" srcOrd="2" destOrd="0" parTransId="{C645B474-5A1D-4113-9030-06186AA5F095}" sibTransId="{CD804F2D-13E1-4055-8D83-4C20C897E9B5}"/>
    <dgm:cxn modelId="{A695F933-9FB7-4310-A0C3-B15A7BA2358D}" type="presOf" srcId="{EB5CD708-CB81-47B1-895A-592B45DED39A}" destId="{106CC22C-7E17-4F31-A5DB-CAE34D4FDB7E}" srcOrd="0" destOrd="0" presId="urn:microsoft.com/office/officeart/2005/8/layout/vList2"/>
    <dgm:cxn modelId="{466A1334-0ACC-4C2B-954A-10FFEEC82EE4}" type="presOf" srcId="{FE75AC98-40EE-4453-92B3-882272F7BCE2}" destId="{4FE75261-7E95-4461-84F2-78057D54E037}" srcOrd="0" destOrd="0" presId="urn:microsoft.com/office/officeart/2005/8/layout/vList2"/>
    <dgm:cxn modelId="{55B7647D-4F45-4CF6-9B92-E001FBC46B21}" srcId="{63105486-4D8C-4456-945B-BBAB2095B61F}" destId="{EB5CD708-CB81-47B1-895A-592B45DED39A}" srcOrd="1" destOrd="0" parTransId="{D9E49B1B-B85D-4579-A5D9-462666DBCD67}" sibTransId="{EA33F9BA-65E8-4DF7-80D6-28B93744A34A}"/>
    <dgm:cxn modelId="{CE986096-6C94-456E-BCD6-842E1095AB66}" srcId="{EB5CD708-CB81-47B1-895A-592B45DED39A}" destId="{4B510BA9-2C19-4B3F-921D-B08111E1436E}" srcOrd="0" destOrd="0" parTransId="{1807806A-3EFA-47D8-8ECA-6AB45DE0DF98}" sibTransId="{C84DC021-1D20-433D-B5B0-7D2D7CD36E14}"/>
    <dgm:cxn modelId="{44ABDEC1-6319-4779-B42D-D102E3DC64E0}" type="presOf" srcId="{8DDE3944-8F57-4067-9ADB-077C1FB2F6FF}" destId="{A80F56E8-74C5-463F-9285-5258C6163270}" srcOrd="0" destOrd="1" presId="urn:microsoft.com/office/officeart/2005/8/layout/vList2"/>
    <dgm:cxn modelId="{8326C6C6-43A1-424C-A472-66AF6459CDD6}" type="presOf" srcId="{82F19340-A252-4220-989B-4D74CCE90997}" destId="{A80F56E8-74C5-463F-9285-5258C6163270}" srcOrd="0" destOrd="2" presId="urn:microsoft.com/office/officeart/2005/8/layout/vList2"/>
    <dgm:cxn modelId="{79EA72C8-793E-4701-B617-CEA252851658}" srcId="{63105486-4D8C-4456-945B-BBAB2095B61F}" destId="{FE75AC98-40EE-4453-92B3-882272F7BCE2}" srcOrd="0" destOrd="0" parTransId="{805C29B0-CC56-4ADE-AA34-A492212443FB}" sibTransId="{3AD5EC4E-4C03-4C14-8D5A-1580E97A9DD8}"/>
    <dgm:cxn modelId="{E2F3ECD0-449C-4DE5-A054-0F581034D7B6}" type="presOf" srcId="{4B510BA9-2C19-4B3F-921D-B08111E1436E}" destId="{A80F56E8-74C5-463F-9285-5258C6163270}" srcOrd="0" destOrd="0" presId="urn:microsoft.com/office/officeart/2005/8/layout/vList2"/>
    <dgm:cxn modelId="{F87E6BD1-AFC5-43D9-9F25-6C436F2D3FDF}" srcId="{EB5CD708-CB81-47B1-895A-592B45DED39A}" destId="{8DDE3944-8F57-4067-9ADB-077C1FB2F6FF}" srcOrd="1" destOrd="0" parTransId="{6089891D-64EE-40F3-9F85-A3710F452E51}" sibTransId="{D6F08F0D-0AE2-497F-B1ED-52A8980CC7FE}"/>
    <dgm:cxn modelId="{B343B9E2-241B-4155-AAE7-C3AA19C9693A}" type="presOf" srcId="{63105486-4D8C-4456-945B-BBAB2095B61F}" destId="{A4819910-AFD6-4B7A-A3BC-E46F8E21EDA9}" srcOrd="0" destOrd="0" presId="urn:microsoft.com/office/officeart/2005/8/layout/vList2"/>
    <dgm:cxn modelId="{97EE9BC4-67FD-4B04-9209-A8D51AE2950F}" type="presParOf" srcId="{A4819910-AFD6-4B7A-A3BC-E46F8E21EDA9}" destId="{4FE75261-7E95-4461-84F2-78057D54E037}" srcOrd="0" destOrd="0" presId="urn:microsoft.com/office/officeart/2005/8/layout/vList2"/>
    <dgm:cxn modelId="{98183176-8F19-4133-9242-EB4CF3B6C1DD}" type="presParOf" srcId="{A4819910-AFD6-4B7A-A3BC-E46F8E21EDA9}" destId="{0BE14FC7-5B1C-465D-96B8-24FF4DE012EF}" srcOrd="1" destOrd="0" presId="urn:microsoft.com/office/officeart/2005/8/layout/vList2"/>
    <dgm:cxn modelId="{49B40BB0-117C-4C55-8BF7-04A54ADE1207}" type="presParOf" srcId="{A4819910-AFD6-4B7A-A3BC-E46F8E21EDA9}" destId="{106CC22C-7E17-4F31-A5DB-CAE34D4FDB7E}" srcOrd="2" destOrd="0" presId="urn:microsoft.com/office/officeart/2005/8/layout/vList2"/>
    <dgm:cxn modelId="{4D23807F-F600-49A6-A8A4-BEF46C90E039}" type="presParOf" srcId="{A4819910-AFD6-4B7A-A3BC-E46F8E21EDA9}" destId="{A80F56E8-74C5-463F-9285-5258C6163270}"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5704410-8D12-49B6-910C-CB1BFA2B0175}"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zh-CN" altLang="en-US"/>
        </a:p>
      </dgm:t>
    </dgm:pt>
    <dgm:pt modelId="{90D4EAFA-F208-471F-8430-6EF0578A1C91}">
      <dgm:prSet/>
      <dgm:spPr/>
      <dgm:t>
        <a:bodyPr/>
        <a:lstStyle/>
        <a:p>
          <a:pPr rtl="0"/>
          <a:r>
            <a:rPr lang="zh-CN" dirty="0"/>
            <a:t>贮存塘</a:t>
          </a:r>
        </a:p>
      </dgm:t>
    </dgm:pt>
    <dgm:pt modelId="{BB4C361A-863B-45FC-B938-95F04528CDC8}" type="parTrans" cxnId="{B765BDE8-886F-4AD5-8DBF-F8E0AEFDC05B}">
      <dgm:prSet/>
      <dgm:spPr/>
      <dgm:t>
        <a:bodyPr/>
        <a:lstStyle/>
        <a:p>
          <a:endParaRPr lang="zh-CN" altLang="en-US"/>
        </a:p>
      </dgm:t>
    </dgm:pt>
    <dgm:pt modelId="{EE257D56-193D-4D6B-8056-917DEA610C86}" type="sibTrans" cxnId="{B765BDE8-886F-4AD5-8DBF-F8E0AEFDC05B}">
      <dgm:prSet/>
      <dgm:spPr/>
      <dgm:t>
        <a:bodyPr/>
        <a:lstStyle/>
        <a:p>
          <a:endParaRPr lang="zh-CN" altLang="en-US"/>
        </a:p>
      </dgm:t>
    </dgm:pt>
    <dgm:pt modelId="{C188E375-47BA-4E8D-BD81-943B422C4785}">
      <dgm:prSet/>
      <dgm:spPr/>
      <dgm:t>
        <a:bodyPr/>
        <a:lstStyle/>
        <a:p>
          <a:pPr rtl="0"/>
          <a:r>
            <a:rPr lang="zh-CN" dirty="0"/>
            <a:t>只有进水而无处理水排放的稳定塘，主要依靠蒸发和微量渗透来调节塘容；</a:t>
          </a:r>
        </a:p>
      </dgm:t>
    </dgm:pt>
    <dgm:pt modelId="{C1770CB9-6390-474F-BD12-83EA375E3313}" type="parTrans" cxnId="{0766618E-95F7-492F-86F0-CE45C67ACF22}">
      <dgm:prSet/>
      <dgm:spPr/>
      <dgm:t>
        <a:bodyPr/>
        <a:lstStyle/>
        <a:p>
          <a:endParaRPr lang="zh-CN" altLang="en-US"/>
        </a:p>
      </dgm:t>
    </dgm:pt>
    <dgm:pt modelId="{917F90D2-0895-46C4-A68F-67BBD9F2476B}" type="sibTrans" cxnId="{0766618E-95F7-492F-86F0-CE45C67ACF22}">
      <dgm:prSet/>
      <dgm:spPr/>
      <dgm:t>
        <a:bodyPr/>
        <a:lstStyle/>
        <a:p>
          <a:endParaRPr lang="zh-CN" altLang="en-US"/>
        </a:p>
      </dgm:t>
    </dgm:pt>
    <dgm:pt modelId="{FB70FE50-EA70-41D2-9893-855A741EBBCF}">
      <dgm:prSet/>
      <dgm:spPr/>
      <dgm:t>
        <a:bodyPr/>
        <a:lstStyle/>
        <a:p>
          <a:pPr rtl="0"/>
          <a:r>
            <a:rPr lang="zh-CN" dirty="0"/>
            <a:t>需要的水面积很大，只适用于蒸发率高的地区；</a:t>
          </a:r>
        </a:p>
      </dgm:t>
    </dgm:pt>
    <dgm:pt modelId="{06AC972D-72DE-4E7C-90FC-45B92A6C2586}" type="parTrans" cxnId="{63751906-319F-4034-BFDA-8D9509FE2FCE}">
      <dgm:prSet/>
      <dgm:spPr/>
      <dgm:t>
        <a:bodyPr/>
        <a:lstStyle/>
        <a:p>
          <a:endParaRPr lang="zh-CN" altLang="en-US"/>
        </a:p>
      </dgm:t>
    </dgm:pt>
    <dgm:pt modelId="{13D30EFB-953A-479A-937E-00B1249D3D54}" type="sibTrans" cxnId="{63751906-319F-4034-BFDA-8D9509FE2FCE}">
      <dgm:prSet/>
      <dgm:spPr/>
      <dgm:t>
        <a:bodyPr/>
        <a:lstStyle/>
        <a:p>
          <a:endParaRPr lang="zh-CN" altLang="en-US"/>
        </a:p>
      </dgm:t>
    </dgm:pt>
    <dgm:pt modelId="{B0DEA4E9-A0A8-467B-9C50-A046B83B21A3}">
      <dgm:prSet/>
      <dgm:spPr/>
      <dgm:t>
        <a:bodyPr/>
        <a:lstStyle/>
        <a:p>
          <a:pPr rtl="0"/>
          <a:r>
            <a:rPr lang="zh-CN" dirty="0"/>
            <a:t>塘水中盐类物质的浓度与日俱增，最终将抑制微生物的增殖、导致有机物降解效果降低。</a:t>
          </a:r>
        </a:p>
      </dgm:t>
    </dgm:pt>
    <dgm:pt modelId="{4663C58C-1D92-4F6A-9BF5-F325976EA824}" type="parTrans" cxnId="{7DE3C0D9-7FDD-475B-AF34-CE2744E09BF8}">
      <dgm:prSet/>
      <dgm:spPr/>
      <dgm:t>
        <a:bodyPr/>
        <a:lstStyle/>
        <a:p>
          <a:endParaRPr lang="zh-CN" altLang="en-US"/>
        </a:p>
      </dgm:t>
    </dgm:pt>
    <dgm:pt modelId="{EA161D39-F1A5-4E54-9E8D-08D19BE00D4C}" type="sibTrans" cxnId="{7DE3C0D9-7FDD-475B-AF34-CE2744E09BF8}">
      <dgm:prSet/>
      <dgm:spPr/>
      <dgm:t>
        <a:bodyPr/>
        <a:lstStyle/>
        <a:p>
          <a:endParaRPr lang="zh-CN" altLang="en-US"/>
        </a:p>
      </dgm:t>
    </dgm:pt>
    <dgm:pt modelId="{59F8BAAA-6F49-4801-862B-62E8FD84D216}" type="pres">
      <dgm:prSet presAssocID="{C5704410-8D12-49B6-910C-CB1BFA2B0175}" presName="linear" presStyleCnt="0">
        <dgm:presLayoutVars>
          <dgm:dir/>
          <dgm:animLvl val="lvl"/>
          <dgm:resizeHandles val="exact"/>
        </dgm:presLayoutVars>
      </dgm:prSet>
      <dgm:spPr/>
    </dgm:pt>
    <dgm:pt modelId="{1490AE6E-97BD-478F-9414-9B3878632A54}" type="pres">
      <dgm:prSet presAssocID="{90D4EAFA-F208-471F-8430-6EF0578A1C91}" presName="parentLin" presStyleCnt="0"/>
      <dgm:spPr/>
    </dgm:pt>
    <dgm:pt modelId="{72812FFB-C928-4538-B4CD-A430A8C1F7AC}" type="pres">
      <dgm:prSet presAssocID="{90D4EAFA-F208-471F-8430-6EF0578A1C91}" presName="parentLeftMargin" presStyleLbl="node1" presStyleIdx="0" presStyleCnt="1"/>
      <dgm:spPr/>
    </dgm:pt>
    <dgm:pt modelId="{D27AD574-184A-4A29-AE5C-EB5BA9889B3F}" type="pres">
      <dgm:prSet presAssocID="{90D4EAFA-F208-471F-8430-6EF0578A1C91}" presName="parentText" presStyleLbl="node1" presStyleIdx="0" presStyleCnt="1">
        <dgm:presLayoutVars>
          <dgm:chMax val="0"/>
          <dgm:bulletEnabled val="1"/>
        </dgm:presLayoutVars>
      </dgm:prSet>
      <dgm:spPr/>
    </dgm:pt>
    <dgm:pt modelId="{221CA8A1-8C4F-4C4B-8E4B-9234800225DB}" type="pres">
      <dgm:prSet presAssocID="{90D4EAFA-F208-471F-8430-6EF0578A1C91}" presName="negativeSpace" presStyleCnt="0"/>
      <dgm:spPr/>
    </dgm:pt>
    <dgm:pt modelId="{3BEB1C1E-F8B0-4870-86CA-972DBC1F36AB}" type="pres">
      <dgm:prSet presAssocID="{90D4EAFA-F208-471F-8430-6EF0578A1C91}" presName="childText" presStyleLbl="conFgAcc1" presStyleIdx="0" presStyleCnt="1">
        <dgm:presLayoutVars>
          <dgm:bulletEnabled val="1"/>
        </dgm:presLayoutVars>
      </dgm:prSet>
      <dgm:spPr/>
    </dgm:pt>
  </dgm:ptLst>
  <dgm:cxnLst>
    <dgm:cxn modelId="{63751906-319F-4034-BFDA-8D9509FE2FCE}" srcId="{90D4EAFA-F208-471F-8430-6EF0578A1C91}" destId="{FB70FE50-EA70-41D2-9893-855A741EBBCF}" srcOrd="1" destOrd="0" parTransId="{06AC972D-72DE-4E7C-90FC-45B92A6C2586}" sibTransId="{13D30EFB-953A-479A-937E-00B1249D3D54}"/>
    <dgm:cxn modelId="{7E30C231-0183-48C0-8F22-8DB06C7B84AB}" type="presOf" srcId="{90D4EAFA-F208-471F-8430-6EF0578A1C91}" destId="{D27AD574-184A-4A29-AE5C-EB5BA9889B3F}" srcOrd="1" destOrd="0" presId="urn:microsoft.com/office/officeart/2005/8/layout/list1"/>
    <dgm:cxn modelId="{9BC6394B-7486-4665-A807-9CE5E9B60B08}" type="presOf" srcId="{C188E375-47BA-4E8D-BD81-943B422C4785}" destId="{3BEB1C1E-F8B0-4870-86CA-972DBC1F36AB}" srcOrd="0" destOrd="0" presId="urn:microsoft.com/office/officeart/2005/8/layout/list1"/>
    <dgm:cxn modelId="{6E6C4B76-8D7F-4EB8-9148-B8145C5793A7}" type="presOf" srcId="{B0DEA4E9-A0A8-467B-9C50-A046B83B21A3}" destId="{3BEB1C1E-F8B0-4870-86CA-972DBC1F36AB}" srcOrd="0" destOrd="2" presId="urn:microsoft.com/office/officeart/2005/8/layout/list1"/>
    <dgm:cxn modelId="{D671B782-CFEC-444F-BDEA-9D1CAEF1B97B}" type="presOf" srcId="{90D4EAFA-F208-471F-8430-6EF0578A1C91}" destId="{72812FFB-C928-4538-B4CD-A430A8C1F7AC}" srcOrd="0" destOrd="0" presId="urn:microsoft.com/office/officeart/2005/8/layout/list1"/>
    <dgm:cxn modelId="{0766618E-95F7-492F-86F0-CE45C67ACF22}" srcId="{90D4EAFA-F208-471F-8430-6EF0578A1C91}" destId="{C188E375-47BA-4E8D-BD81-943B422C4785}" srcOrd="0" destOrd="0" parTransId="{C1770CB9-6390-474F-BD12-83EA375E3313}" sibTransId="{917F90D2-0895-46C4-A68F-67BBD9F2476B}"/>
    <dgm:cxn modelId="{ED44A9C5-60B7-491B-8BE9-5B6A5FC55725}" type="presOf" srcId="{FB70FE50-EA70-41D2-9893-855A741EBBCF}" destId="{3BEB1C1E-F8B0-4870-86CA-972DBC1F36AB}" srcOrd="0" destOrd="1" presId="urn:microsoft.com/office/officeart/2005/8/layout/list1"/>
    <dgm:cxn modelId="{7DE3C0D9-7FDD-475B-AF34-CE2744E09BF8}" srcId="{90D4EAFA-F208-471F-8430-6EF0578A1C91}" destId="{B0DEA4E9-A0A8-467B-9C50-A046B83B21A3}" srcOrd="2" destOrd="0" parTransId="{4663C58C-1D92-4F6A-9BF5-F325976EA824}" sibTransId="{EA161D39-F1A5-4E54-9E8D-08D19BE00D4C}"/>
    <dgm:cxn modelId="{BAB149DE-4C90-42DC-99B9-2E6133AB66B0}" type="presOf" srcId="{C5704410-8D12-49B6-910C-CB1BFA2B0175}" destId="{59F8BAAA-6F49-4801-862B-62E8FD84D216}" srcOrd="0" destOrd="0" presId="urn:microsoft.com/office/officeart/2005/8/layout/list1"/>
    <dgm:cxn modelId="{B765BDE8-886F-4AD5-8DBF-F8E0AEFDC05B}" srcId="{C5704410-8D12-49B6-910C-CB1BFA2B0175}" destId="{90D4EAFA-F208-471F-8430-6EF0578A1C91}" srcOrd="0" destOrd="0" parTransId="{BB4C361A-863B-45FC-B938-95F04528CDC8}" sibTransId="{EE257D56-193D-4D6B-8056-917DEA610C86}"/>
    <dgm:cxn modelId="{48337854-EB54-438D-83A7-0EDE48817222}" type="presParOf" srcId="{59F8BAAA-6F49-4801-862B-62E8FD84D216}" destId="{1490AE6E-97BD-478F-9414-9B3878632A54}" srcOrd="0" destOrd="0" presId="urn:microsoft.com/office/officeart/2005/8/layout/list1"/>
    <dgm:cxn modelId="{9C8D7ADB-9BFD-47B7-98DC-15FABF43E6C8}" type="presParOf" srcId="{1490AE6E-97BD-478F-9414-9B3878632A54}" destId="{72812FFB-C928-4538-B4CD-A430A8C1F7AC}" srcOrd="0" destOrd="0" presId="urn:microsoft.com/office/officeart/2005/8/layout/list1"/>
    <dgm:cxn modelId="{46B3005E-583C-4806-BAFD-9EB327033D44}" type="presParOf" srcId="{1490AE6E-97BD-478F-9414-9B3878632A54}" destId="{D27AD574-184A-4A29-AE5C-EB5BA9889B3F}" srcOrd="1" destOrd="0" presId="urn:microsoft.com/office/officeart/2005/8/layout/list1"/>
    <dgm:cxn modelId="{18D817FA-726B-41F6-A713-5ACD9789336D}" type="presParOf" srcId="{59F8BAAA-6F49-4801-862B-62E8FD84D216}" destId="{221CA8A1-8C4F-4C4B-8E4B-9234800225DB}" srcOrd="1" destOrd="0" presId="urn:microsoft.com/office/officeart/2005/8/layout/list1"/>
    <dgm:cxn modelId="{59D0D613-2D63-4CF7-BB25-E3FA5973C45E}" type="presParOf" srcId="{59F8BAAA-6F49-4801-862B-62E8FD84D216}" destId="{3BEB1C1E-F8B0-4870-86CA-972DBC1F36AB}"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BF2AC4D-CDCB-44C4-A030-C0A80C74B175}" type="doc">
      <dgm:prSet loTypeId="urn:microsoft.com/office/officeart/2005/8/layout/vList2" loCatId="list" qsTypeId="urn:microsoft.com/office/officeart/2005/8/quickstyle/simple4" qsCatId="simple" csTypeId="urn:microsoft.com/office/officeart/2005/8/colors/accent1_2" csCatId="accent1"/>
      <dgm:spPr/>
      <dgm:t>
        <a:bodyPr/>
        <a:lstStyle/>
        <a:p>
          <a:endParaRPr lang="zh-CN" altLang="en-US"/>
        </a:p>
      </dgm:t>
    </dgm:pt>
    <dgm:pt modelId="{5208551A-6FDC-4D37-80DC-2257B8A016EE}">
      <dgm:prSet/>
      <dgm:spPr/>
      <dgm:t>
        <a:bodyPr/>
        <a:lstStyle/>
        <a:p>
          <a:pPr rtl="0"/>
          <a:r>
            <a:rPr lang="zh-CN" dirty="0"/>
            <a:t>稳定塘中的生物</a:t>
          </a:r>
        </a:p>
      </dgm:t>
    </dgm:pt>
    <dgm:pt modelId="{1BECD66C-7E4E-4E8A-9765-29587A966700}" type="parTrans" cxnId="{56021742-6E8A-4A26-B0D2-670D39DCB1A0}">
      <dgm:prSet/>
      <dgm:spPr/>
      <dgm:t>
        <a:bodyPr/>
        <a:lstStyle/>
        <a:p>
          <a:endParaRPr lang="zh-CN" altLang="en-US"/>
        </a:p>
      </dgm:t>
    </dgm:pt>
    <dgm:pt modelId="{BA6DDFA1-0AAB-42E0-A51A-95963C7EB1E6}" type="sibTrans" cxnId="{56021742-6E8A-4A26-B0D2-670D39DCB1A0}">
      <dgm:prSet/>
      <dgm:spPr/>
      <dgm:t>
        <a:bodyPr/>
        <a:lstStyle/>
        <a:p>
          <a:endParaRPr lang="zh-CN" altLang="en-US"/>
        </a:p>
      </dgm:t>
    </dgm:pt>
    <dgm:pt modelId="{D091667E-4F23-4988-8880-CAE242C8FFD2}">
      <dgm:prSet/>
      <dgm:spPr/>
      <dgm:t>
        <a:bodyPr/>
        <a:lstStyle/>
        <a:p>
          <a:pPr rtl="0"/>
          <a:r>
            <a:rPr lang="zh-CN" dirty="0"/>
            <a:t>细菌</a:t>
          </a:r>
        </a:p>
      </dgm:t>
    </dgm:pt>
    <dgm:pt modelId="{53473A23-ABD6-40FB-A7BE-5713E2FA4961}" type="parTrans" cxnId="{4A7D1A05-4ADA-4F92-917D-5C5126488F87}">
      <dgm:prSet/>
      <dgm:spPr/>
      <dgm:t>
        <a:bodyPr/>
        <a:lstStyle/>
        <a:p>
          <a:endParaRPr lang="zh-CN" altLang="en-US"/>
        </a:p>
      </dgm:t>
    </dgm:pt>
    <dgm:pt modelId="{7CABC51B-AA5B-4599-8EF7-2EB70551F4C0}" type="sibTrans" cxnId="{4A7D1A05-4ADA-4F92-917D-5C5126488F87}">
      <dgm:prSet/>
      <dgm:spPr/>
      <dgm:t>
        <a:bodyPr/>
        <a:lstStyle/>
        <a:p>
          <a:endParaRPr lang="zh-CN" altLang="en-US"/>
        </a:p>
      </dgm:t>
    </dgm:pt>
    <dgm:pt modelId="{FEAB5523-C3D0-4115-A985-7FA8C54EAB68}">
      <dgm:prSet/>
      <dgm:spPr/>
      <dgm:t>
        <a:bodyPr/>
        <a:lstStyle/>
        <a:p>
          <a:pPr rtl="0"/>
          <a:r>
            <a:rPr lang="zh-CN" dirty="0">
              <a:solidFill>
                <a:srgbClr val="0BF57A"/>
              </a:solidFill>
            </a:rPr>
            <a:t>对有机污染物降解起主要作用；</a:t>
          </a:r>
        </a:p>
      </dgm:t>
    </dgm:pt>
    <dgm:pt modelId="{FD2C52B3-A7B8-4396-8898-51EDEB14812E}" type="parTrans" cxnId="{99A35FF0-219C-44A3-A96A-4E19D7B9966F}">
      <dgm:prSet/>
      <dgm:spPr/>
      <dgm:t>
        <a:bodyPr/>
        <a:lstStyle/>
        <a:p>
          <a:endParaRPr lang="zh-CN" altLang="en-US"/>
        </a:p>
      </dgm:t>
    </dgm:pt>
    <dgm:pt modelId="{0A61FD9D-99F8-4D9C-AD7A-FBC2A22DA6C1}" type="sibTrans" cxnId="{99A35FF0-219C-44A3-A96A-4E19D7B9966F}">
      <dgm:prSet/>
      <dgm:spPr/>
      <dgm:t>
        <a:bodyPr/>
        <a:lstStyle/>
        <a:p>
          <a:endParaRPr lang="zh-CN" altLang="en-US"/>
        </a:p>
      </dgm:t>
    </dgm:pt>
    <dgm:pt modelId="{72172A05-712D-41A0-AEF4-7C49E61233C7}">
      <dgm:prSet/>
      <dgm:spPr/>
      <dgm:t>
        <a:bodyPr/>
        <a:lstStyle/>
        <a:p>
          <a:pPr rtl="0"/>
          <a:r>
            <a:rPr lang="zh-CN" dirty="0"/>
            <a:t>在好氧塘和兼性塘好氧区以及兼性区内活动的细菌中，绝大部分属兼性异养菌；</a:t>
          </a:r>
        </a:p>
      </dgm:t>
    </dgm:pt>
    <dgm:pt modelId="{251596FE-A5CC-4F9F-9DBD-A96BDB32495C}" type="parTrans" cxnId="{E2DC7FBC-2FE6-459D-AA66-163C581A903E}">
      <dgm:prSet/>
      <dgm:spPr/>
      <dgm:t>
        <a:bodyPr/>
        <a:lstStyle/>
        <a:p>
          <a:endParaRPr lang="zh-CN" altLang="en-US"/>
        </a:p>
      </dgm:t>
    </dgm:pt>
    <dgm:pt modelId="{674A0F46-5DEE-45C6-85AF-357FFBB6595D}" type="sibTrans" cxnId="{E2DC7FBC-2FE6-459D-AA66-163C581A903E}">
      <dgm:prSet/>
      <dgm:spPr/>
      <dgm:t>
        <a:bodyPr/>
        <a:lstStyle/>
        <a:p>
          <a:endParaRPr lang="zh-CN" altLang="en-US"/>
        </a:p>
      </dgm:t>
    </dgm:pt>
    <dgm:pt modelId="{7AA2F380-4531-4175-B8F3-B86902AC9D7D}">
      <dgm:prSet/>
      <dgm:spPr/>
      <dgm:t>
        <a:bodyPr/>
        <a:lstStyle/>
        <a:p>
          <a:pPr rtl="0"/>
          <a:r>
            <a:rPr lang="zh-CN" dirty="0"/>
            <a:t>稳定塘内常见的细菌：好氧菌和兼性菌、产酸菌、厌氧菌、硝化菌。</a:t>
          </a:r>
        </a:p>
      </dgm:t>
    </dgm:pt>
    <dgm:pt modelId="{025C59F9-8D9B-4345-AC61-C2A4B277789B}" type="parTrans" cxnId="{7DD4903C-D579-4208-97EA-AA49EE17ECD3}">
      <dgm:prSet/>
      <dgm:spPr/>
      <dgm:t>
        <a:bodyPr/>
        <a:lstStyle/>
        <a:p>
          <a:endParaRPr lang="zh-CN" altLang="en-US"/>
        </a:p>
      </dgm:t>
    </dgm:pt>
    <dgm:pt modelId="{47CCA100-D3FC-4953-90F9-4E4083E25460}" type="sibTrans" cxnId="{7DD4903C-D579-4208-97EA-AA49EE17ECD3}">
      <dgm:prSet/>
      <dgm:spPr/>
      <dgm:t>
        <a:bodyPr/>
        <a:lstStyle/>
        <a:p>
          <a:endParaRPr lang="zh-CN" altLang="en-US"/>
        </a:p>
      </dgm:t>
    </dgm:pt>
    <dgm:pt modelId="{E8AA2161-1ACE-47FF-AD80-289FD4797507}" type="pres">
      <dgm:prSet presAssocID="{3BF2AC4D-CDCB-44C4-A030-C0A80C74B175}" presName="linear" presStyleCnt="0">
        <dgm:presLayoutVars>
          <dgm:animLvl val="lvl"/>
          <dgm:resizeHandles val="exact"/>
        </dgm:presLayoutVars>
      </dgm:prSet>
      <dgm:spPr/>
    </dgm:pt>
    <dgm:pt modelId="{F88DF4DE-0634-4119-9B07-0C952A7FE2AE}" type="pres">
      <dgm:prSet presAssocID="{5208551A-6FDC-4D37-80DC-2257B8A016EE}" presName="parentText" presStyleLbl="node1" presStyleIdx="0" presStyleCnt="1">
        <dgm:presLayoutVars>
          <dgm:chMax val="0"/>
          <dgm:bulletEnabled val="1"/>
        </dgm:presLayoutVars>
      </dgm:prSet>
      <dgm:spPr/>
    </dgm:pt>
    <dgm:pt modelId="{4670B219-832C-4DCE-A577-1315BEFD85FA}" type="pres">
      <dgm:prSet presAssocID="{5208551A-6FDC-4D37-80DC-2257B8A016EE}" presName="childText" presStyleLbl="revTx" presStyleIdx="0" presStyleCnt="1">
        <dgm:presLayoutVars>
          <dgm:bulletEnabled val="1"/>
        </dgm:presLayoutVars>
      </dgm:prSet>
      <dgm:spPr/>
    </dgm:pt>
  </dgm:ptLst>
  <dgm:cxnLst>
    <dgm:cxn modelId="{4A7D1A05-4ADA-4F92-917D-5C5126488F87}" srcId="{5208551A-6FDC-4D37-80DC-2257B8A016EE}" destId="{D091667E-4F23-4988-8880-CAE242C8FFD2}" srcOrd="0" destOrd="0" parTransId="{53473A23-ABD6-40FB-A7BE-5713E2FA4961}" sibTransId="{7CABC51B-AA5B-4599-8EF7-2EB70551F4C0}"/>
    <dgm:cxn modelId="{3B646A16-76DE-4082-8BD2-C0AF935F9AB6}" type="presOf" srcId="{5208551A-6FDC-4D37-80DC-2257B8A016EE}" destId="{F88DF4DE-0634-4119-9B07-0C952A7FE2AE}" srcOrd="0" destOrd="0" presId="urn:microsoft.com/office/officeart/2005/8/layout/vList2"/>
    <dgm:cxn modelId="{0EB8041E-9576-40F8-B3D4-AB7DABE89593}" type="presOf" srcId="{72172A05-712D-41A0-AEF4-7C49E61233C7}" destId="{4670B219-832C-4DCE-A577-1315BEFD85FA}" srcOrd="0" destOrd="2" presId="urn:microsoft.com/office/officeart/2005/8/layout/vList2"/>
    <dgm:cxn modelId="{7DD4903C-D579-4208-97EA-AA49EE17ECD3}" srcId="{D091667E-4F23-4988-8880-CAE242C8FFD2}" destId="{7AA2F380-4531-4175-B8F3-B86902AC9D7D}" srcOrd="2" destOrd="0" parTransId="{025C59F9-8D9B-4345-AC61-C2A4B277789B}" sibTransId="{47CCA100-D3FC-4953-90F9-4E4083E25460}"/>
    <dgm:cxn modelId="{04D2B33E-CE9A-4966-A7BB-B160A9E62DFD}" type="presOf" srcId="{7AA2F380-4531-4175-B8F3-B86902AC9D7D}" destId="{4670B219-832C-4DCE-A577-1315BEFD85FA}" srcOrd="0" destOrd="3" presId="urn:microsoft.com/office/officeart/2005/8/layout/vList2"/>
    <dgm:cxn modelId="{56021742-6E8A-4A26-B0D2-670D39DCB1A0}" srcId="{3BF2AC4D-CDCB-44C4-A030-C0A80C74B175}" destId="{5208551A-6FDC-4D37-80DC-2257B8A016EE}" srcOrd="0" destOrd="0" parTransId="{1BECD66C-7E4E-4E8A-9765-29587A966700}" sibTransId="{BA6DDFA1-0AAB-42E0-A51A-95963C7EB1E6}"/>
    <dgm:cxn modelId="{1F8CED84-04BF-449E-A505-4C7278B4B1C4}" type="presOf" srcId="{FEAB5523-C3D0-4115-A985-7FA8C54EAB68}" destId="{4670B219-832C-4DCE-A577-1315BEFD85FA}" srcOrd="0" destOrd="1" presId="urn:microsoft.com/office/officeart/2005/8/layout/vList2"/>
    <dgm:cxn modelId="{F28B51B7-1F09-42B3-9122-40E7C476B6DE}" type="presOf" srcId="{D091667E-4F23-4988-8880-CAE242C8FFD2}" destId="{4670B219-832C-4DCE-A577-1315BEFD85FA}" srcOrd="0" destOrd="0" presId="urn:microsoft.com/office/officeart/2005/8/layout/vList2"/>
    <dgm:cxn modelId="{E2DC7FBC-2FE6-459D-AA66-163C581A903E}" srcId="{D091667E-4F23-4988-8880-CAE242C8FFD2}" destId="{72172A05-712D-41A0-AEF4-7C49E61233C7}" srcOrd="1" destOrd="0" parTransId="{251596FE-A5CC-4F9F-9DBD-A96BDB32495C}" sibTransId="{674A0F46-5DEE-45C6-85AF-357FFBB6595D}"/>
    <dgm:cxn modelId="{99A35FF0-219C-44A3-A96A-4E19D7B9966F}" srcId="{D091667E-4F23-4988-8880-CAE242C8FFD2}" destId="{FEAB5523-C3D0-4115-A985-7FA8C54EAB68}" srcOrd="0" destOrd="0" parTransId="{FD2C52B3-A7B8-4396-8898-51EDEB14812E}" sibTransId="{0A61FD9D-99F8-4D9C-AD7A-FBC2A22DA6C1}"/>
    <dgm:cxn modelId="{D5B5EEFD-E4D1-4067-AE01-E05061E81488}" type="presOf" srcId="{3BF2AC4D-CDCB-44C4-A030-C0A80C74B175}" destId="{E8AA2161-1ACE-47FF-AD80-289FD4797507}" srcOrd="0" destOrd="0" presId="urn:microsoft.com/office/officeart/2005/8/layout/vList2"/>
    <dgm:cxn modelId="{E1C3E6CD-3E54-435B-BFAB-A1177DD6D0A5}" type="presParOf" srcId="{E8AA2161-1ACE-47FF-AD80-289FD4797507}" destId="{F88DF4DE-0634-4119-9B07-0C952A7FE2AE}" srcOrd="0" destOrd="0" presId="urn:microsoft.com/office/officeart/2005/8/layout/vList2"/>
    <dgm:cxn modelId="{4AFFA133-C9B3-4E49-91F8-758A9C319ADD}" type="presParOf" srcId="{E8AA2161-1ACE-47FF-AD80-289FD4797507}" destId="{4670B219-832C-4DCE-A577-1315BEFD85FA}"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762D30F-3C94-4A07-88E3-A870A18C190C}" type="doc">
      <dgm:prSet loTypeId="urn:microsoft.com/office/officeart/2005/8/layout/list1" loCatId="list" qsTypeId="urn:microsoft.com/office/officeart/2005/8/quickstyle/simple4" qsCatId="simple" csTypeId="urn:microsoft.com/office/officeart/2005/8/colors/accent1_2" csCatId="accent1"/>
      <dgm:spPr/>
      <dgm:t>
        <a:bodyPr/>
        <a:lstStyle/>
        <a:p>
          <a:endParaRPr lang="zh-CN" altLang="en-US"/>
        </a:p>
      </dgm:t>
    </dgm:pt>
    <dgm:pt modelId="{5EC9DD1F-0862-4A6C-984B-46918A4BFDAE}">
      <dgm:prSet/>
      <dgm:spPr/>
      <dgm:t>
        <a:bodyPr/>
        <a:lstStyle/>
        <a:p>
          <a:pPr rtl="0"/>
          <a:r>
            <a:rPr lang="zh-CN" dirty="0"/>
            <a:t>藻类</a:t>
          </a:r>
        </a:p>
      </dgm:t>
    </dgm:pt>
    <dgm:pt modelId="{790B7FAB-9C04-4DFA-B114-2C290E2D8F97}" type="parTrans" cxnId="{2CD452E6-378D-445B-B308-2BB8924C5386}">
      <dgm:prSet/>
      <dgm:spPr/>
      <dgm:t>
        <a:bodyPr/>
        <a:lstStyle/>
        <a:p>
          <a:endParaRPr lang="zh-CN" altLang="en-US"/>
        </a:p>
      </dgm:t>
    </dgm:pt>
    <dgm:pt modelId="{EB0688C0-C8FA-432A-B478-0FF9CB2E1C24}" type="sibTrans" cxnId="{2CD452E6-378D-445B-B308-2BB8924C5386}">
      <dgm:prSet/>
      <dgm:spPr/>
      <dgm:t>
        <a:bodyPr/>
        <a:lstStyle/>
        <a:p>
          <a:endParaRPr lang="zh-CN" altLang="en-US"/>
        </a:p>
      </dgm:t>
    </dgm:pt>
    <dgm:pt modelId="{78119082-FD8A-4FFD-9CE1-A42E49FF56A2}">
      <dgm:prSet/>
      <dgm:spPr/>
      <dgm:t>
        <a:bodyPr/>
        <a:lstStyle/>
        <a:p>
          <a:pPr rtl="0"/>
          <a:r>
            <a:rPr lang="zh-CN" dirty="0">
              <a:solidFill>
                <a:srgbClr val="FF0000"/>
              </a:solidFill>
            </a:rPr>
            <a:t>稳定塘是菌藻共生体系，藻类是塘水中溶解氧的主要提供者；</a:t>
          </a:r>
        </a:p>
      </dgm:t>
    </dgm:pt>
    <dgm:pt modelId="{BAC10B24-A8D2-430F-B5D6-2DE9E8EB7114}" type="parTrans" cxnId="{B8B196AD-C188-4274-9A4F-A74F2123F81A}">
      <dgm:prSet/>
      <dgm:spPr/>
      <dgm:t>
        <a:bodyPr/>
        <a:lstStyle/>
        <a:p>
          <a:endParaRPr lang="zh-CN" altLang="en-US"/>
        </a:p>
      </dgm:t>
    </dgm:pt>
    <dgm:pt modelId="{6BC411C6-C3DD-4E11-BB2F-CFCF3445552B}" type="sibTrans" cxnId="{B8B196AD-C188-4274-9A4F-A74F2123F81A}">
      <dgm:prSet/>
      <dgm:spPr/>
      <dgm:t>
        <a:bodyPr/>
        <a:lstStyle/>
        <a:p>
          <a:endParaRPr lang="zh-CN" altLang="en-US"/>
        </a:p>
      </dgm:t>
    </dgm:pt>
    <dgm:pt modelId="{89AA3A81-D664-4AEE-8235-A18E7324DC5B}">
      <dgm:prSet/>
      <dgm:spPr/>
      <dgm:t>
        <a:bodyPr/>
        <a:lstStyle/>
        <a:p>
          <a:pPr rtl="0"/>
          <a:r>
            <a:rPr lang="zh-CN" dirty="0"/>
            <a:t>在光照充足的白昼，藻类吸收二氧化碳放出氧（光合作用），在黑暗的夜晚，藻类进行内源呼吸，消耗氧并放出二氧化碳（呼吸作用）；</a:t>
          </a:r>
        </a:p>
      </dgm:t>
    </dgm:pt>
    <dgm:pt modelId="{22048E09-B6F5-43CF-B36F-D3F8129513F8}" type="parTrans" cxnId="{B9220CB8-9659-46E4-B8E4-B40C652A334A}">
      <dgm:prSet/>
      <dgm:spPr/>
      <dgm:t>
        <a:bodyPr/>
        <a:lstStyle/>
        <a:p>
          <a:endParaRPr lang="zh-CN" altLang="en-US"/>
        </a:p>
      </dgm:t>
    </dgm:pt>
    <dgm:pt modelId="{E788B502-9FC0-4F29-8FCF-1B087A432D8A}" type="sibTrans" cxnId="{B9220CB8-9659-46E4-B8E4-B40C652A334A}">
      <dgm:prSet/>
      <dgm:spPr/>
      <dgm:t>
        <a:bodyPr/>
        <a:lstStyle/>
        <a:p>
          <a:endParaRPr lang="zh-CN" altLang="en-US"/>
        </a:p>
      </dgm:t>
    </dgm:pt>
    <dgm:pt modelId="{8ABEE6A6-B675-477C-AC3B-2E4A90E8C458}">
      <dgm:prSet/>
      <dgm:spPr/>
      <dgm:t>
        <a:bodyPr/>
        <a:lstStyle/>
        <a:p>
          <a:pPr rtl="0"/>
          <a:r>
            <a:rPr lang="zh-CN" dirty="0"/>
            <a:t>主要存活的藻类：绿藻、蓝绿藻、褐藻。</a:t>
          </a:r>
        </a:p>
      </dgm:t>
    </dgm:pt>
    <dgm:pt modelId="{E7CCD2A0-FCE5-468B-92C7-BD8253651682}" type="parTrans" cxnId="{DAC629FC-57BA-46C1-A584-5B5D626AA676}">
      <dgm:prSet/>
      <dgm:spPr/>
      <dgm:t>
        <a:bodyPr/>
        <a:lstStyle/>
        <a:p>
          <a:endParaRPr lang="zh-CN" altLang="en-US"/>
        </a:p>
      </dgm:t>
    </dgm:pt>
    <dgm:pt modelId="{52D14D5B-7225-4B91-9916-2E6AC598BB33}" type="sibTrans" cxnId="{DAC629FC-57BA-46C1-A584-5B5D626AA676}">
      <dgm:prSet/>
      <dgm:spPr/>
      <dgm:t>
        <a:bodyPr/>
        <a:lstStyle/>
        <a:p>
          <a:endParaRPr lang="zh-CN" altLang="en-US"/>
        </a:p>
      </dgm:t>
    </dgm:pt>
    <dgm:pt modelId="{7CB05A9C-09AD-412A-9887-169A952EDF1A}" type="pres">
      <dgm:prSet presAssocID="{2762D30F-3C94-4A07-88E3-A870A18C190C}" presName="linear" presStyleCnt="0">
        <dgm:presLayoutVars>
          <dgm:dir/>
          <dgm:animLvl val="lvl"/>
          <dgm:resizeHandles val="exact"/>
        </dgm:presLayoutVars>
      </dgm:prSet>
      <dgm:spPr/>
    </dgm:pt>
    <dgm:pt modelId="{2D58B1C2-2FD7-4C1E-8738-1CFDB8FDDA69}" type="pres">
      <dgm:prSet presAssocID="{5EC9DD1F-0862-4A6C-984B-46918A4BFDAE}" presName="parentLin" presStyleCnt="0"/>
      <dgm:spPr/>
    </dgm:pt>
    <dgm:pt modelId="{7E9FFD6F-58AF-48F2-B936-C2BD215D02B9}" type="pres">
      <dgm:prSet presAssocID="{5EC9DD1F-0862-4A6C-984B-46918A4BFDAE}" presName="parentLeftMargin" presStyleLbl="node1" presStyleIdx="0" presStyleCnt="1"/>
      <dgm:spPr/>
    </dgm:pt>
    <dgm:pt modelId="{8CB47B83-97F3-4257-A58D-8D7D78F43F56}" type="pres">
      <dgm:prSet presAssocID="{5EC9DD1F-0862-4A6C-984B-46918A4BFDAE}" presName="parentText" presStyleLbl="node1" presStyleIdx="0" presStyleCnt="1">
        <dgm:presLayoutVars>
          <dgm:chMax val="0"/>
          <dgm:bulletEnabled val="1"/>
        </dgm:presLayoutVars>
      </dgm:prSet>
      <dgm:spPr/>
    </dgm:pt>
    <dgm:pt modelId="{FBB33752-C27E-437F-AE3F-24041B13D909}" type="pres">
      <dgm:prSet presAssocID="{5EC9DD1F-0862-4A6C-984B-46918A4BFDAE}" presName="negativeSpace" presStyleCnt="0"/>
      <dgm:spPr/>
    </dgm:pt>
    <dgm:pt modelId="{A00B9172-3A70-492D-8ED2-8B9938BE8464}" type="pres">
      <dgm:prSet presAssocID="{5EC9DD1F-0862-4A6C-984B-46918A4BFDAE}" presName="childText" presStyleLbl="conFgAcc1" presStyleIdx="0" presStyleCnt="1">
        <dgm:presLayoutVars>
          <dgm:bulletEnabled val="1"/>
        </dgm:presLayoutVars>
      </dgm:prSet>
      <dgm:spPr/>
    </dgm:pt>
  </dgm:ptLst>
  <dgm:cxnLst>
    <dgm:cxn modelId="{F803F35E-319F-44BF-B359-890B0D0B9E31}" type="presOf" srcId="{89AA3A81-D664-4AEE-8235-A18E7324DC5B}" destId="{A00B9172-3A70-492D-8ED2-8B9938BE8464}" srcOrd="0" destOrd="1" presId="urn:microsoft.com/office/officeart/2005/8/layout/list1"/>
    <dgm:cxn modelId="{42430545-77A9-4FD5-800D-EFF9F4FC98DF}" type="presOf" srcId="{78119082-FD8A-4FFD-9CE1-A42E49FF56A2}" destId="{A00B9172-3A70-492D-8ED2-8B9938BE8464}" srcOrd="0" destOrd="0" presId="urn:microsoft.com/office/officeart/2005/8/layout/list1"/>
    <dgm:cxn modelId="{9E5BC182-4375-4E6E-BC23-2B3BDF00E29C}" type="presOf" srcId="{2762D30F-3C94-4A07-88E3-A870A18C190C}" destId="{7CB05A9C-09AD-412A-9887-169A952EDF1A}" srcOrd="0" destOrd="0" presId="urn:microsoft.com/office/officeart/2005/8/layout/list1"/>
    <dgm:cxn modelId="{4C04B99B-B732-4C27-8D36-20D48517E954}" type="presOf" srcId="{8ABEE6A6-B675-477C-AC3B-2E4A90E8C458}" destId="{A00B9172-3A70-492D-8ED2-8B9938BE8464}" srcOrd="0" destOrd="2" presId="urn:microsoft.com/office/officeart/2005/8/layout/list1"/>
    <dgm:cxn modelId="{B8B196AD-C188-4274-9A4F-A74F2123F81A}" srcId="{5EC9DD1F-0862-4A6C-984B-46918A4BFDAE}" destId="{78119082-FD8A-4FFD-9CE1-A42E49FF56A2}" srcOrd="0" destOrd="0" parTransId="{BAC10B24-A8D2-430F-B5D6-2DE9E8EB7114}" sibTransId="{6BC411C6-C3DD-4E11-BB2F-CFCF3445552B}"/>
    <dgm:cxn modelId="{B9220CB8-9659-46E4-B8E4-B40C652A334A}" srcId="{5EC9DD1F-0862-4A6C-984B-46918A4BFDAE}" destId="{89AA3A81-D664-4AEE-8235-A18E7324DC5B}" srcOrd="1" destOrd="0" parTransId="{22048E09-B6F5-43CF-B36F-D3F8129513F8}" sibTransId="{E788B502-9FC0-4F29-8FCF-1B087A432D8A}"/>
    <dgm:cxn modelId="{74F655BE-D489-4AB3-8F46-5C68C08B4307}" type="presOf" srcId="{5EC9DD1F-0862-4A6C-984B-46918A4BFDAE}" destId="{7E9FFD6F-58AF-48F2-B936-C2BD215D02B9}" srcOrd="0" destOrd="0" presId="urn:microsoft.com/office/officeart/2005/8/layout/list1"/>
    <dgm:cxn modelId="{9EE475C3-9F2D-4DD3-BC86-C272E6CE6DF8}" type="presOf" srcId="{5EC9DD1F-0862-4A6C-984B-46918A4BFDAE}" destId="{8CB47B83-97F3-4257-A58D-8D7D78F43F56}" srcOrd="1" destOrd="0" presId="urn:microsoft.com/office/officeart/2005/8/layout/list1"/>
    <dgm:cxn modelId="{2CD452E6-378D-445B-B308-2BB8924C5386}" srcId="{2762D30F-3C94-4A07-88E3-A870A18C190C}" destId="{5EC9DD1F-0862-4A6C-984B-46918A4BFDAE}" srcOrd="0" destOrd="0" parTransId="{790B7FAB-9C04-4DFA-B114-2C290E2D8F97}" sibTransId="{EB0688C0-C8FA-432A-B478-0FF9CB2E1C24}"/>
    <dgm:cxn modelId="{DAC629FC-57BA-46C1-A584-5B5D626AA676}" srcId="{5EC9DD1F-0862-4A6C-984B-46918A4BFDAE}" destId="{8ABEE6A6-B675-477C-AC3B-2E4A90E8C458}" srcOrd="2" destOrd="0" parTransId="{E7CCD2A0-FCE5-468B-92C7-BD8253651682}" sibTransId="{52D14D5B-7225-4B91-9916-2E6AC598BB33}"/>
    <dgm:cxn modelId="{F5DDB73C-524D-4060-A62E-4166EECB6DCE}" type="presParOf" srcId="{7CB05A9C-09AD-412A-9887-169A952EDF1A}" destId="{2D58B1C2-2FD7-4C1E-8738-1CFDB8FDDA69}" srcOrd="0" destOrd="0" presId="urn:microsoft.com/office/officeart/2005/8/layout/list1"/>
    <dgm:cxn modelId="{84411B44-1912-4E05-8841-5FC04200901D}" type="presParOf" srcId="{2D58B1C2-2FD7-4C1E-8738-1CFDB8FDDA69}" destId="{7E9FFD6F-58AF-48F2-B936-C2BD215D02B9}" srcOrd="0" destOrd="0" presId="urn:microsoft.com/office/officeart/2005/8/layout/list1"/>
    <dgm:cxn modelId="{0725EE57-9A1C-4A09-B5E0-692C6943B740}" type="presParOf" srcId="{2D58B1C2-2FD7-4C1E-8738-1CFDB8FDDA69}" destId="{8CB47B83-97F3-4257-A58D-8D7D78F43F56}" srcOrd="1" destOrd="0" presId="urn:microsoft.com/office/officeart/2005/8/layout/list1"/>
    <dgm:cxn modelId="{D530D28A-E231-4812-94B3-523BF27482BD}" type="presParOf" srcId="{7CB05A9C-09AD-412A-9887-169A952EDF1A}" destId="{FBB33752-C27E-437F-AE3F-24041B13D909}" srcOrd="1" destOrd="0" presId="urn:microsoft.com/office/officeart/2005/8/layout/list1"/>
    <dgm:cxn modelId="{AC2EDD8C-CFC8-459E-9E00-8D90601F3766}" type="presParOf" srcId="{7CB05A9C-09AD-412A-9887-169A952EDF1A}" destId="{A00B9172-3A70-492D-8ED2-8B9938BE8464}"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4BD658D-6ACA-4B3A-823D-6F749DF67365}" type="doc">
      <dgm:prSet loTypeId="urn:microsoft.com/office/officeart/2005/8/layout/list1" loCatId="list" qsTypeId="urn:microsoft.com/office/officeart/2005/8/quickstyle/simple4" qsCatId="simple" csTypeId="urn:microsoft.com/office/officeart/2005/8/colors/accent1_2" csCatId="accent1"/>
      <dgm:spPr/>
      <dgm:t>
        <a:bodyPr/>
        <a:lstStyle/>
        <a:p>
          <a:endParaRPr lang="zh-CN" altLang="en-US"/>
        </a:p>
      </dgm:t>
    </dgm:pt>
    <dgm:pt modelId="{E00D4B9D-8CAC-4BA6-A0B6-3011C8022520}">
      <dgm:prSet/>
      <dgm:spPr/>
      <dgm:t>
        <a:bodyPr/>
        <a:lstStyle/>
        <a:p>
          <a:pPr rtl="0"/>
          <a:r>
            <a:rPr lang="zh-CN" dirty="0"/>
            <a:t>原生动物和后生动物</a:t>
          </a:r>
        </a:p>
      </dgm:t>
    </dgm:pt>
    <dgm:pt modelId="{5A5E72E0-B0CD-4597-BFF3-72C9F4DB716B}" type="parTrans" cxnId="{2FABDB53-79B5-44B6-9350-76AA7E3CC761}">
      <dgm:prSet/>
      <dgm:spPr/>
      <dgm:t>
        <a:bodyPr/>
        <a:lstStyle/>
        <a:p>
          <a:endParaRPr lang="zh-CN" altLang="en-US"/>
        </a:p>
      </dgm:t>
    </dgm:pt>
    <dgm:pt modelId="{BF77A8C5-F4B6-4679-A53E-5765B5A78E1F}" type="sibTrans" cxnId="{2FABDB53-79B5-44B6-9350-76AA7E3CC761}">
      <dgm:prSet/>
      <dgm:spPr/>
      <dgm:t>
        <a:bodyPr/>
        <a:lstStyle/>
        <a:p>
          <a:endParaRPr lang="zh-CN" altLang="en-US"/>
        </a:p>
      </dgm:t>
    </dgm:pt>
    <dgm:pt modelId="{BC251B00-CBB6-4511-84B8-42301DE1DFA9}">
      <dgm:prSet/>
      <dgm:spPr/>
      <dgm:t>
        <a:bodyPr/>
        <a:lstStyle/>
        <a:p>
          <a:pPr rtl="0"/>
          <a:r>
            <a:rPr lang="zh-CN" dirty="0">
              <a:solidFill>
                <a:srgbClr val="FF0000"/>
              </a:solidFill>
            </a:rPr>
            <a:t>原生动物和后生动物的出现不规律，数量也不等</a:t>
          </a:r>
          <a:r>
            <a:rPr lang="zh-CN" dirty="0"/>
            <a:t>，不宜作为指示性生物；</a:t>
          </a:r>
        </a:p>
      </dgm:t>
    </dgm:pt>
    <dgm:pt modelId="{058FF446-B351-4ACF-8706-4433C8F4CF3C}" type="parTrans" cxnId="{56AE91D6-4503-444A-943F-F6C81BDBE250}">
      <dgm:prSet/>
      <dgm:spPr/>
      <dgm:t>
        <a:bodyPr/>
        <a:lstStyle/>
        <a:p>
          <a:endParaRPr lang="zh-CN" altLang="en-US"/>
        </a:p>
      </dgm:t>
    </dgm:pt>
    <dgm:pt modelId="{A2184558-7BA5-4196-B5D8-215A4D81E450}" type="sibTrans" cxnId="{56AE91D6-4503-444A-943F-F6C81BDBE250}">
      <dgm:prSet/>
      <dgm:spPr/>
      <dgm:t>
        <a:bodyPr/>
        <a:lstStyle/>
        <a:p>
          <a:endParaRPr lang="zh-CN" altLang="en-US"/>
        </a:p>
      </dgm:t>
    </dgm:pt>
    <dgm:pt modelId="{92B45F0E-D774-448D-A2DB-ED6FD51EE276}">
      <dgm:prSet/>
      <dgm:spPr/>
      <dgm:t>
        <a:bodyPr/>
        <a:lstStyle/>
        <a:p>
          <a:pPr rtl="0"/>
          <a:r>
            <a:rPr lang="zh-CN" dirty="0"/>
            <a:t>在稳定塘内可能出现大量的水蚤，此时稳定塘的处理水将非常清澈透明，其原因是：水蚤类动物能够吞食藻类、细菌及悬浮有机物，水蚤类动物能够分泌粘性物质，促进细小悬浮物产生凝聚作用，使水澄清；</a:t>
          </a:r>
        </a:p>
      </dgm:t>
    </dgm:pt>
    <dgm:pt modelId="{B749369A-42C3-4585-AB12-CF7B3C39C9DD}" type="parTrans" cxnId="{4881ADCE-7A35-4A91-93EE-465781CDD112}">
      <dgm:prSet/>
      <dgm:spPr/>
      <dgm:t>
        <a:bodyPr/>
        <a:lstStyle/>
        <a:p>
          <a:endParaRPr lang="zh-CN" altLang="en-US"/>
        </a:p>
      </dgm:t>
    </dgm:pt>
    <dgm:pt modelId="{66A5D521-6E34-4270-820B-8F7154A7D3B8}" type="sibTrans" cxnId="{4881ADCE-7A35-4A91-93EE-465781CDD112}">
      <dgm:prSet/>
      <dgm:spPr/>
      <dgm:t>
        <a:bodyPr/>
        <a:lstStyle/>
        <a:p>
          <a:endParaRPr lang="zh-CN" altLang="en-US"/>
        </a:p>
      </dgm:t>
    </dgm:pt>
    <dgm:pt modelId="{F8F1C472-A143-49E6-A347-32A59A016FB6}">
      <dgm:prSet/>
      <dgm:spPr/>
      <dgm:t>
        <a:bodyPr/>
        <a:lstStyle/>
        <a:p>
          <a:pPr rtl="0"/>
          <a:r>
            <a:rPr lang="zh-CN" dirty="0"/>
            <a:t>底栖动物中的摇蚊幼虫能够摄取底泥中的微生物，使底泥量减少；</a:t>
          </a:r>
        </a:p>
      </dgm:t>
    </dgm:pt>
    <dgm:pt modelId="{058533DA-8702-455F-9B2D-2282D0A9A3BF}" type="parTrans" cxnId="{AADDE2FA-424A-4A1D-8DBA-E8622C6FE7F8}">
      <dgm:prSet/>
      <dgm:spPr/>
      <dgm:t>
        <a:bodyPr/>
        <a:lstStyle/>
        <a:p>
          <a:endParaRPr lang="zh-CN" altLang="en-US"/>
        </a:p>
      </dgm:t>
    </dgm:pt>
    <dgm:pt modelId="{6AF2B041-8410-45A0-B6AE-2B7650B4697E}" type="sibTrans" cxnId="{AADDE2FA-424A-4A1D-8DBA-E8622C6FE7F8}">
      <dgm:prSet/>
      <dgm:spPr/>
      <dgm:t>
        <a:bodyPr/>
        <a:lstStyle/>
        <a:p>
          <a:endParaRPr lang="zh-CN" altLang="en-US"/>
        </a:p>
      </dgm:t>
    </dgm:pt>
    <dgm:pt modelId="{CB318183-58A7-49E3-B29F-FBC57B77F103}">
      <dgm:prSet/>
      <dgm:spPr/>
      <dgm:t>
        <a:bodyPr/>
        <a:lstStyle/>
        <a:p>
          <a:pPr rtl="0"/>
          <a:r>
            <a:rPr lang="zh-CN" dirty="0"/>
            <a:t>蚊子。</a:t>
          </a:r>
        </a:p>
      </dgm:t>
    </dgm:pt>
    <dgm:pt modelId="{3861CC9C-2B5A-4BA9-9B10-4721CF670E23}" type="parTrans" cxnId="{AB6E02CD-77E0-49E4-9A3C-0D5BE595CDCD}">
      <dgm:prSet/>
      <dgm:spPr/>
      <dgm:t>
        <a:bodyPr/>
        <a:lstStyle/>
        <a:p>
          <a:endParaRPr lang="zh-CN" altLang="en-US"/>
        </a:p>
      </dgm:t>
    </dgm:pt>
    <dgm:pt modelId="{D14E2824-ECE9-47AC-8083-4E7F3BCCF3A4}" type="sibTrans" cxnId="{AB6E02CD-77E0-49E4-9A3C-0D5BE595CDCD}">
      <dgm:prSet/>
      <dgm:spPr/>
      <dgm:t>
        <a:bodyPr/>
        <a:lstStyle/>
        <a:p>
          <a:endParaRPr lang="zh-CN" altLang="en-US"/>
        </a:p>
      </dgm:t>
    </dgm:pt>
    <dgm:pt modelId="{DBDD760B-B387-4459-8448-B9D6F8354492}" type="pres">
      <dgm:prSet presAssocID="{54BD658D-6ACA-4B3A-823D-6F749DF67365}" presName="linear" presStyleCnt="0">
        <dgm:presLayoutVars>
          <dgm:dir/>
          <dgm:animLvl val="lvl"/>
          <dgm:resizeHandles val="exact"/>
        </dgm:presLayoutVars>
      </dgm:prSet>
      <dgm:spPr/>
    </dgm:pt>
    <dgm:pt modelId="{F5741BEA-CE96-4565-8CE0-12D69CF432AA}" type="pres">
      <dgm:prSet presAssocID="{E00D4B9D-8CAC-4BA6-A0B6-3011C8022520}" presName="parentLin" presStyleCnt="0"/>
      <dgm:spPr/>
    </dgm:pt>
    <dgm:pt modelId="{AAE4BEB4-97D7-434E-968B-46C0E1ABB238}" type="pres">
      <dgm:prSet presAssocID="{E00D4B9D-8CAC-4BA6-A0B6-3011C8022520}" presName="parentLeftMargin" presStyleLbl="node1" presStyleIdx="0" presStyleCnt="1"/>
      <dgm:spPr/>
    </dgm:pt>
    <dgm:pt modelId="{54264DD8-EBFE-4375-AFB1-9130F93721D6}" type="pres">
      <dgm:prSet presAssocID="{E00D4B9D-8CAC-4BA6-A0B6-3011C8022520}" presName="parentText" presStyleLbl="node1" presStyleIdx="0" presStyleCnt="1">
        <dgm:presLayoutVars>
          <dgm:chMax val="0"/>
          <dgm:bulletEnabled val="1"/>
        </dgm:presLayoutVars>
      </dgm:prSet>
      <dgm:spPr/>
    </dgm:pt>
    <dgm:pt modelId="{2D4598AE-95BB-4DD6-BA57-CD523809095A}" type="pres">
      <dgm:prSet presAssocID="{E00D4B9D-8CAC-4BA6-A0B6-3011C8022520}" presName="negativeSpace" presStyleCnt="0"/>
      <dgm:spPr/>
    </dgm:pt>
    <dgm:pt modelId="{83E18DFC-33A5-44BA-BB69-54E4D19926EA}" type="pres">
      <dgm:prSet presAssocID="{E00D4B9D-8CAC-4BA6-A0B6-3011C8022520}" presName="childText" presStyleLbl="conFgAcc1" presStyleIdx="0" presStyleCnt="1">
        <dgm:presLayoutVars>
          <dgm:bulletEnabled val="1"/>
        </dgm:presLayoutVars>
      </dgm:prSet>
      <dgm:spPr/>
    </dgm:pt>
  </dgm:ptLst>
  <dgm:cxnLst>
    <dgm:cxn modelId="{8B9BE268-A7BF-4EA3-8307-EC7B73D67356}" type="presOf" srcId="{E00D4B9D-8CAC-4BA6-A0B6-3011C8022520}" destId="{AAE4BEB4-97D7-434E-968B-46C0E1ABB238}" srcOrd="0" destOrd="0" presId="urn:microsoft.com/office/officeart/2005/8/layout/list1"/>
    <dgm:cxn modelId="{D5F9E24B-06CD-4292-A245-7D3717D03A10}" type="presOf" srcId="{92B45F0E-D774-448D-A2DB-ED6FD51EE276}" destId="{83E18DFC-33A5-44BA-BB69-54E4D19926EA}" srcOrd="0" destOrd="1" presId="urn:microsoft.com/office/officeart/2005/8/layout/list1"/>
    <dgm:cxn modelId="{F5F38273-BE66-4572-80F1-394A407796C7}" type="presOf" srcId="{E00D4B9D-8CAC-4BA6-A0B6-3011C8022520}" destId="{54264DD8-EBFE-4375-AFB1-9130F93721D6}" srcOrd="1" destOrd="0" presId="urn:microsoft.com/office/officeart/2005/8/layout/list1"/>
    <dgm:cxn modelId="{2FABDB53-79B5-44B6-9350-76AA7E3CC761}" srcId="{54BD658D-6ACA-4B3A-823D-6F749DF67365}" destId="{E00D4B9D-8CAC-4BA6-A0B6-3011C8022520}" srcOrd="0" destOrd="0" parTransId="{5A5E72E0-B0CD-4597-BFF3-72C9F4DB716B}" sibTransId="{BF77A8C5-F4B6-4679-A53E-5765B5A78E1F}"/>
    <dgm:cxn modelId="{3BD62297-06A1-47CA-9B05-2243B612DBA6}" type="presOf" srcId="{54BD658D-6ACA-4B3A-823D-6F749DF67365}" destId="{DBDD760B-B387-4459-8448-B9D6F8354492}" srcOrd="0" destOrd="0" presId="urn:microsoft.com/office/officeart/2005/8/layout/list1"/>
    <dgm:cxn modelId="{2597EFAC-0241-4023-A97A-E50126531D66}" type="presOf" srcId="{BC251B00-CBB6-4511-84B8-42301DE1DFA9}" destId="{83E18DFC-33A5-44BA-BB69-54E4D19926EA}" srcOrd="0" destOrd="0" presId="urn:microsoft.com/office/officeart/2005/8/layout/list1"/>
    <dgm:cxn modelId="{D78D88B0-089A-4F96-B22C-4CEE29FC258B}" type="presOf" srcId="{F8F1C472-A143-49E6-A347-32A59A016FB6}" destId="{83E18DFC-33A5-44BA-BB69-54E4D19926EA}" srcOrd="0" destOrd="2" presId="urn:microsoft.com/office/officeart/2005/8/layout/list1"/>
    <dgm:cxn modelId="{814421CA-AA0E-4DC2-B193-CE52B242C84E}" type="presOf" srcId="{CB318183-58A7-49E3-B29F-FBC57B77F103}" destId="{83E18DFC-33A5-44BA-BB69-54E4D19926EA}" srcOrd="0" destOrd="3" presId="urn:microsoft.com/office/officeart/2005/8/layout/list1"/>
    <dgm:cxn modelId="{AB6E02CD-77E0-49E4-9A3C-0D5BE595CDCD}" srcId="{E00D4B9D-8CAC-4BA6-A0B6-3011C8022520}" destId="{CB318183-58A7-49E3-B29F-FBC57B77F103}" srcOrd="3" destOrd="0" parTransId="{3861CC9C-2B5A-4BA9-9B10-4721CF670E23}" sibTransId="{D14E2824-ECE9-47AC-8083-4E7F3BCCF3A4}"/>
    <dgm:cxn modelId="{4881ADCE-7A35-4A91-93EE-465781CDD112}" srcId="{E00D4B9D-8CAC-4BA6-A0B6-3011C8022520}" destId="{92B45F0E-D774-448D-A2DB-ED6FD51EE276}" srcOrd="1" destOrd="0" parTransId="{B749369A-42C3-4585-AB12-CF7B3C39C9DD}" sibTransId="{66A5D521-6E34-4270-820B-8F7154A7D3B8}"/>
    <dgm:cxn modelId="{56AE91D6-4503-444A-943F-F6C81BDBE250}" srcId="{E00D4B9D-8CAC-4BA6-A0B6-3011C8022520}" destId="{BC251B00-CBB6-4511-84B8-42301DE1DFA9}" srcOrd="0" destOrd="0" parTransId="{058FF446-B351-4ACF-8706-4433C8F4CF3C}" sibTransId="{A2184558-7BA5-4196-B5D8-215A4D81E450}"/>
    <dgm:cxn modelId="{AADDE2FA-424A-4A1D-8DBA-E8622C6FE7F8}" srcId="{E00D4B9D-8CAC-4BA6-A0B6-3011C8022520}" destId="{F8F1C472-A143-49E6-A347-32A59A016FB6}" srcOrd="2" destOrd="0" parTransId="{058533DA-8702-455F-9B2D-2282D0A9A3BF}" sibTransId="{6AF2B041-8410-45A0-B6AE-2B7650B4697E}"/>
    <dgm:cxn modelId="{A5808CE6-B46A-4D06-A796-7F3989B56358}" type="presParOf" srcId="{DBDD760B-B387-4459-8448-B9D6F8354492}" destId="{F5741BEA-CE96-4565-8CE0-12D69CF432AA}" srcOrd="0" destOrd="0" presId="urn:microsoft.com/office/officeart/2005/8/layout/list1"/>
    <dgm:cxn modelId="{E8F4DC17-2781-4308-926A-5521908A20FE}" type="presParOf" srcId="{F5741BEA-CE96-4565-8CE0-12D69CF432AA}" destId="{AAE4BEB4-97D7-434E-968B-46C0E1ABB238}" srcOrd="0" destOrd="0" presId="urn:microsoft.com/office/officeart/2005/8/layout/list1"/>
    <dgm:cxn modelId="{F4CDCA8B-E23B-43EA-A60A-B67519259A8D}" type="presParOf" srcId="{F5741BEA-CE96-4565-8CE0-12D69CF432AA}" destId="{54264DD8-EBFE-4375-AFB1-9130F93721D6}" srcOrd="1" destOrd="0" presId="urn:microsoft.com/office/officeart/2005/8/layout/list1"/>
    <dgm:cxn modelId="{51AA5EE7-111F-49F0-9081-48A98E29555C}" type="presParOf" srcId="{DBDD760B-B387-4459-8448-B9D6F8354492}" destId="{2D4598AE-95BB-4DD6-BA57-CD523809095A}" srcOrd="1" destOrd="0" presId="urn:microsoft.com/office/officeart/2005/8/layout/list1"/>
    <dgm:cxn modelId="{80BE0843-3B71-4925-86DC-F7423B5C6394}" type="presParOf" srcId="{DBDD760B-B387-4459-8448-B9D6F8354492}" destId="{83E18DFC-33A5-44BA-BB69-54E4D19926EA}"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1D4CACD-194D-4F6E-8DF2-732239C1B3AA}" type="doc">
      <dgm:prSet loTypeId="urn:microsoft.com/office/officeart/2005/8/layout/list1" loCatId="list" qsTypeId="urn:microsoft.com/office/officeart/2005/8/quickstyle/simple4" qsCatId="simple" csTypeId="urn:microsoft.com/office/officeart/2005/8/colors/accent1_2" csCatId="accent1"/>
      <dgm:spPr/>
      <dgm:t>
        <a:bodyPr/>
        <a:lstStyle/>
        <a:p>
          <a:endParaRPr lang="zh-CN" altLang="en-US"/>
        </a:p>
      </dgm:t>
    </dgm:pt>
    <dgm:pt modelId="{B8239296-23C5-4B45-B9A4-08931C98B09C}">
      <dgm:prSet/>
      <dgm:spPr/>
      <dgm:t>
        <a:bodyPr/>
        <a:lstStyle/>
        <a:p>
          <a:pPr rtl="0"/>
          <a:r>
            <a:rPr lang="zh-CN" dirty="0"/>
            <a:t>水生植物</a:t>
          </a:r>
        </a:p>
      </dgm:t>
    </dgm:pt>
    <dgm:pt modelId="{0C81688C-9DAD-4172-AB39-067DCB7423A8}" type="parTrans" cxnId="{175FB03A-C54D-405C-95B9-25E60158F412}">
      <dgm:prSet/>
      <dgm:spPr/>
      <dgm:t>
        <a:bodyPr/>
        <a:lstStyle/>
        <a:p>
          <a:endParaRPr lang="zh-CN" altLang="en-US"/>
        </a:p>
      </dgm:t>
    </dgm:pt>
    <dgm:pt modelId="{7638F816-37D3-4050-B28B-45CAD38C3E2A}" type="sibTrans" cxnId="{175FB03A-C54D-405C-95B9-25E60158F412}">
      <dgm:prSet/>
      <dgm:spPr/>
      <dgm:t>
        <a:bodyPr/>
        <a:lstStyle/>
        <a:p>
          <a:endParaRPr lang="zh-CN" altLang="en-US"/>
        </a:p>
      </dgm:t>
    </dgm:pt>
    <dgm:pt modelId="{CBCA9264-B8E2-41AA-9B0B-51E67D081867}">
      <dgm:prSet/>
      <dgm:spPr/>
      <dgm:t>
        <a:bodyPr/>
        <a:lstStyle/>
        <a:p>
          <a:pPr rtl="0"/>
          <a:r>
            <a:rPr lang="zh-CN" dirty="0">
              <a:solidFill>
                <a:srgbClr val="FF0000"/>
              </a:solidFill>
            </a:rPr>
            <a:t>在稳定塘内种植水生维管束植物，能够提高稳定塘对有机污染物和氮、磷等无机营养物的去除效果，水生植物收获后也可作某些用途，能够取得一定的经济效益</a:t>
          </a:r>
          <a:r>
            <a:rPr lang="zh-CN" dirty="0"/>
            <a:t>；</a:t>
          </a:r>
        </a:p>
      </dgm:t>
    </dgm:pt>
    <dgm:pt modelId="{05BDAA9D-03BB-4005-9430-1C41EF31D919}" type="parTrans" cxnId="{AED28BF9-079C-4235-B85F-EBC528D4CFD7}">
      <dgm:prSet/>
      <dgm:spPr/>
      <dgm:t>
        <a:bodyPr/>
        <a:lstStyle/>
        <a:p>
          <a:endParaRPr lang="zh-CN" altLang="en-US"/>
        </a:p>
      </dgm:t>
    </dgm:pt>
    <dgm:pt modelId="{65F6BCCE-1124-41C1-86DA-FF8D00CFD84D}" type="sibTrans" cxnId="{AED28BF9-079C-4235-B85F-EBC528D4CFD7}">
      <dgm:prSet/>
      <dgm:spPr/>
      <dgm:t>
        <a:bodyPr/>
        <a:lstStyle/>
        <a:p>
          <a:endParaRPr lang="zh-CN" altLang="en-US"/>
        </a:p>
      </dgm:t>
    </dgm:pt>
    <dgm:pt modelId="{0B258E14-E56D-49BA-A8B7-BC8277E271F9}">
      <dgm:prSet/>
      <dgm:spPr/>
      <dgm:t>
        <a:bodyPr/>
        <a:lstStyle/>
        <a:p>
          <a:pPr rtl="0"/>
          <a:r>
            <a:rPr lang="zh-CN" dirty="0"/>
            <a:t>浮水植物：</a:t>
          </a:r>
        </a:p>
      </dgm:t>
    </dgm:pt>
    <dgm:pt modelId="{2A50B237-5AC3-4B53-9A12-6D0521CF8A9C}" type="parTrans" cxnId="{1FCC3A73-0D5C-46F4-9E3B-02C41DED43A8}">
      <dgm:prSet/>
      <dgm:spPr/>
      <dgm:t>
        <a:bodyPr/>
        <a:lstStyle/>
        <a:p>
          <a:endParaRPr lang="zh-CN" altLang="en-US"/>
        </a:p>
      </dgm:t>
    </dgm:pt>
    <dgm:pt modelId="{8D6B522E-A9C9-4E1F-9E94-544DB9902CE4}" type="sibTrans" cxnId="{1FCC3A73-0D5C-46F4-9E3B-02C41DED43A8}">
      <dgm:prSet/>
      <dgm:spPr/>
      <dgm:t>
        <a:bodyPr/>
        <a:lstStyle/>
        <a:p>
          <a:endParaRPr lang="zh-CN" altLang="en-US"/>
        </a:p>
      </dgm:t>
    </dgm:pt>
    <dgm:pt modelId="{AA20197B-7AAF-4D8D-96DA-7FDECB088BDE}">
      <dgm:prSet/>
      <dgm:spPr/>
      <dgm:t>
        <a:bodyPr/>
        <a:lstStyle/>
        <a:p>
          <a:pPr rtl="0"/>
          <a:r>
            <a:rPr lang="zh-CN" dirty="0"/>
            <a:t>自由漂浮在水面，直接从大气中吸取氧和二氧化碳，从塘水中吸取营养盐类；</a:t>
          </a:r>
        </a:p>
      </dgm:t>
    </dgm:pt>
    <dgm:pt modelId="{495438BD-8565-43B7-9261-A30B0E6D4E36}" type="parTrans" cxnId="{1BCEAA59-779B-43BC-A858-2910ED6A8F0F}">
      <dgm:prSet/>
      <dgm:spPr/>
      <dgm:t>
        <a:bodyPr/>
        <a:lstStyle/>
        <a:p>
          <a:endParaRPr lang="zh-CN" altLang="en-US"/>
        </a:p>
      </dgm:t>
    </dgm:pt>
    <dgm:pt modelId="{85C4CDD5-05DC-4D77-93C7-37B661239945}" type="sibTrans" cxnId="{1BCEAA59-779B-43BC-A858-2910ED6A8F0F}">
      <dgm:prSet/>
      <dgm:spPr/>
      <dgm:t>
        <a:bodyPr/>
        <a:lstStyle/>
        <a:p>
          <a:endParaRPr lang="zh-CN" altLang="en-US"/>
        </a:p>
      </dgm:t>
    </dgm:pt>
    <dgm:pt modelId="{0B69900B-65BE-4733-A0A6-5B325DDF9A3B}">
      <dgm:prSet/>
      <dgm:spPr/>
      <dgm:t>
        <a:bodyPr/>
        <a:lstStyle/>
        <a:p>
          <a:pPr rtl="0"/>
          <a:r>
            <a:rPr lang="zh-CN" dirty="0"/>
            <a:t>凤眼莲、水浮莲、水花生、浮萍、槐叶萍。</a:t>
          </a:r>
        </a:p>
      </dgm:t>
    </dgm:pt>
    <dgm:pt modelId="{44482E75-79DC-42F4-9FA4-3CC640A8A485}" type="parTrans" cxnId="{D517DFE3-9ED0-4D59-ABA6-54AF50F4850F}">
      <dgm:prSet/>
      <dgm:spPr/>
      <dgm:t>
        <a:bodyPr/>
        <a:lstStyle/>
        <a:p>
          <a:endParaRPr lang="zh-CN" altLang="en-US"/>
        </a:p>
      </dgm:t>
    </dgm:pt>
    <dgm:pt modelId="{3EAD5D20-1592-445F-B00F-F21BF29DBDBA}" type="sibTrans" cxnId="{D517DFE3-9ED0-4D59-ABA6-54AF50F4850F}">
      <dgm:prSet/>
      <dgm:spPr/>
      <dgm:t>
        <a:bodyPr/>
        <a:lstStyle/>
        <a:p>
          <a:endParaRPr lang="zh-CN" altLang="en-US"/>
        </a:p>
      </dgm:t>
    </dgm:pt>
    <dgm:pt modelId="{1689D76B-A797-4C4D-91DE-83EAE81A260C}" type="pres">
      <dgm:prSet presAssocID="{C1D4CACD-194D-4F6E-8DF2-732239C1B3AA}" presName="linear" presStyleCnt="0">
        <dgm:presLayoutVars>
          <dgm:dir/>
          <dgm:animLvl val="lvl"/>
          <dgm:resizeHandles val="exact"/>
        </dgm:presLayoutVars>
      </dgm:prSet>
      <dgm:spPr/>
    </dgm:pt>
    <dgm:pt modelId="{4F5CFA78-D993-49EC-8E2B-F92E0570EC48}" type="pres">
      <dgm:prSet presAssocID="{B8239296-23C5-4B45-B9A4-08931C98B09C}" presName="parentLin" presStyleCnt="0"/>
      <dgm:spPr/>
    </dgm:pt>
    <dgm:pt modelId="{514C0457-E414-4822-AEC9-7EA7072B05AB}" type="pres">
      <dgm:prSet presAssocID="{B8239296-23C5-4B45-B9A4-08931C98B09C}" presName="parentLeftMargin" presStyleLbl="node1" presStyleIdx="0" presStyleCnt="1"/>
      <dgm:spPr/>
    </dgm:pt>
    <dgm:pt modelId="{79931AB3-440A-4401-BD95-D4E323D9CB80}" type="pres">
      <dgm:prSet presAssocID="{B8239296-23C5-4B45-B9A4-08931C98B09C}" presName="parentText" presStyleLbl="node1" presStyleIdx="0" presStyleCnt="1">
        <dgm:presLayoutVars>
          <dgm:chMax val="0"/>
          <dgm:bulletEnabled val="1"/>
        </dgm:presLayoutVars>
      </dgm:prSet>
      <dgm:spPr/>
    </dgm:pt>
    <dgm:pt modelId="{F0B61DEE-81D2-4C76-9801-5D940D38A457}" type="pres">
      <dgm:prSet presAssocID="{B8239296-23C5-4B45-B9A4-08931C98B09C}" presName="negativeSpace" presStyleCnt="0"/>
      <dgm:spPr/>
    </dgm:pt>
    <dgm:pt modelId="{D3BA5D9B-E377-4937-BFF1-8B72CEC44E9A}" type="pres">
      <dgm:prSet presAssocID="{B8239296-23C5-4B45-B9A4-08931C98B09C}" presName="childText" presStyleLbl="conFgAcc1" presStyleIdx="0" presStyleCnt="1">
        <dgm:presLayoutVars>
          <dgm:bulletEnabled val="1"/>
        </dgm:presLayoutVars>
      </dgm:prSet>
      <dgm:spPr/>
    </dgm:pt>
  </dgm:ptLst>
  <dgm:cxnLst>
    <dgm:cxn modelId="{7E5C0906-53CF-45B2-BF39-39EAEF833DF6}" type="presOf" srcId="{0B69900B-65BE-4733-A0A6-5B325DDF9A3B}" destId="{D3BA5D9B-E377-4937-BFF1-8B72CEC44E9A}" srcOrd="0" destOrd="3" presId="urn:microsoft.com/office/officeart/2005/8/layout/list1"/>
    <dgm:cxn modelId="{175FB03A-C54D-405C-95B9-25E60158F412}" srcId="{C1D4CACD-194D-4F6E-8DF2-732239C1B3AA}" destId="{B8239296-23C5-4B45-B9A4-08931C98B09C}" srcOrd="0" destOrd="0" parTransId="{0C81688C-9DAD-4172-AB39-067DCB7423A8}" sibTransId="{7638F816-37D3-4050-B28B-45CAD38C3E2A}"/>
    <dgm:cxn modelId="{1FCC3A73-0D5C-46F4-9E3B-02C41DED43A8}" srcId="{B8239296-23C5-4B45-B9A4-08931C98B09C}" destId="{0B258E14-E56D-49BA-A8B7-BC8277E271F9}" srcOrd="1" destOrd="0" parTransId="{2A50B237-5AC3-4B53-9A12-6D0521CF8A9C}" sibTransId="{8D6B522E-A9C9-4E1F-9E94-544DB9902CE4}"/>
    <dgm:cxn modelId="{1BCEAA59-779B-43BC-A858-2910ED6A8F0F}" srcId="{0B258E14-E56D-49BA-A8B7-BC8277E271F9}" destId="{AA20197B-7AAF-4D8D-96DA-7FDECB088BDE}" srcOrd="0" destOrd="0" parTransId="{495438BD-8565-43B7-9261-A30B0E6D4E36}" sibTransId="{85C4CDD5-05DC-4D77-93C7-37B661239945}"/>
    <dgm:cxn modelId="{0A9E518D-50B1-4357-BDD4-0BC2AB263D06}" type="presOf" srcId="{AA20197B-7AAF-4D8D-96DA-7FDECB088BDE}" destId="{D3BA5D9B-E377-4937-BFF1-8B72CEC44E9A}" srcOrd="0" destOrd="2" presId="urn:microsoft.com/office/officeart/2005/8/layout/list1"/>
    <dgm:cxn modelId="{68965CB2-3E1C-4FB2-B4FF-670693AFB900}" type="presOf" srcId="{B8239296-23C5-4B45-B9A4-08931C98B09C}" destId="{514C0457-E414-4822-AEC9-7EA7072B05AB}" srcOrd="0" destOrd="0" presId="urn:microsoft.com/office/officeart/2005/8/layout/list1"/>
    <dgm:cxn modelId="{30B45AB6-DF44-4654-9C29-E5EED8711ECE}" type="presOf" srcId="{CBCA9264-B8E2-41AA-9B0B-51E67D081867}" destId="{D3BA5D9B-E377-4937-BFF1-8B72CEC44E9A}" srcOrd="0" destOrd="0" presId="urn:microsoft.com/office/officeart/2005/8/layout/list1"/>
    <dgm:cxn modelId="{7BEE58B8-E07C-4661-A95D-A031CA7B8172}" type="presOf" srcId="{C1D4CACD-194D-4F6E-8DF2-732239C1B3AA}" destId="{1689D76B-A797-4C4D-91DE-83EAE81A260C}" srcOrd="0" destOrd="0" presId="urn:microsoft.com/office/officeart/2005/8/layout/list1"/>
    <dgm:cxn modelId="{E2E8D9C2-A578-489C-8B62-BD13CD8203A3}" type="presOf" srcId="{B8239296-23C5-4B45-B9A4-08931C98B09C}" destId="{79931AB3-440A-4401-BD95-D4E323D9CB80}" srcOrd="1" destOrd="0" presId="urn:microsoft.com/office/officeart/2005/8/layout/list1"/>
    <dgm:cxn modelId="{80045DD7-015E-4EFF-9B5E-2A8D1F2FC730}" type="presOf" srcId="{0B258E14-E56D-49BA-A8B7-BC8277E271F9}" destId="{D3BA5D9B-E377-4937-BFF1-8B72CEC44E9A}" srcOrd="0" destOrd="1" presId="urn:microsoft.com/office/officeart/2005/8/layout/list1"/>
    <dgm:cxn modelId="{D517DFE3-9ED0-4D59-ABA6-54AF50F4850F}" srcId="{0B258E14-E56D-49BA-A8B7-BC8277E271F9}" destId="{0B69900B-65BE-4733-A0A6-5B325DDF9A3B}" srcOrd="1" destOrd="0" parTransId="{44482E75-79DC-42F4-9FA4-3CC640A8A485}" sibTransId="{3EAD5D20-1592-445F-B00F-F21BF29DBDBA}"/>
    <dgm:cxn modelId="{AED28BF9-079C-4235-B85F-EBC528D4CFD7}" srcId="{B8239296-23C5-4B45-B9A4-08931C98B09C}" destId="{CBCA9264-B8E2-41AA-9B0B-51E67D081867}" srcOrd="0" destOrd="0" parTransId="{05BDAA9D-03BB-4005-9430-1C41EF31D919}" sibTransId="{65F6BCCE-1124-41C1-86DA-FF8D00CFD84D}"/>
    <dgm:cxn modelId="{18222346-07D9-4B29-8DF3-3887D43BADDA}" type="presParOf" srcId="{1689D76B-A797-4C4D-91DE-83EAE81A260C}" destId="{4F5CFA78-D993-49EC-8E2B-F92E0570EC48}" srcOrd="0" destOrd="0" presId="urn:microsoft.com/office/officeart/2005/8/layout/list1"/>
    <dgm:cxn modelId="{39D2E51D-22EF-4614-88D9-4520A2AD05D8}" type="presParOf" srcId="{4F5CFA78-D993-49EC-8E2B-F92E0570EC48}" destId="{514C0457-E414-4822-AEC9-7EA7072B05AB}" srcOrd="0" destOrd="0" presId="urn:microsoft.com/office/officeart/2005/8/layout/list1"/>
    <dgm:cxn modelId="{E8A88EC4-293B-4DCC-853D-1D19C79C1DD4}" type="presParOf" srcId="{4F5CFA78-D993-49EC-8E2B-F92E0570EC48}" destId="{79931AB3-440A-4401-BD95-D4E323D9CB80}" srcOrd="1" destOrd="0" presId="urn:microsoft.com/office/officeart/2005/8/layout/list1"/>
    <dgm:cxn modelId="{EE463E25-DA7C-4047-A450-03F129C38911}" type="presParOf" srcId="{1689D76B-A797-4C4D-91DE-83EAE81A260C}" destId="{F0B61DEE-81D2-4C76-9801-5D940D38A457}" srcOrd="1" destOrd="0" presId="urn:microsoft.com/office/officeart/2005/8/layout/list1"/>
    <dgm:cxn modelId="{68E86480-F174-4EB4-8327-B47D37B70FA7}" type="presParOf" srcId="{1689D76B-A797-4C4D-91DE-83EAE81A260C}" destId="{D3BA5D9B-E377-4937-BFF1-8B72CEC44E9A}"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BBBF02F-9F0D-40B7-AA78-887BA96409E6}" type="doc">
      <dgm:prSet loTypeId="urn:microsoft.com/office/officeart/2005/8/layout/list1" loCatId="list" qsTypeId="urn:microsoft.com/office/officeart/2005/8/quickstyle/simple4" qsCatId="simple" csTypeId="urn:microsoft.com/office/officeart/2005/8/colors/accent1_2" csCatId="accent1"/>
      <dgm:spPr/>
      <dgm:t>
        <a:bodyPr/>
        <a:lstStyle/>
        <a:p>
          <a:endParaRPr lang="zh-CN" altLang="en-US"/>
        </a:p>
      </dgm:t>
    </dgm:pt>
    <dgm:pt modelId="{B4E88B23-60ED-4025-B066-2E47D236B175}">
      <dgm:prSet/>
      <dgm:spPr/>
      <dgm:t>
        <a:bodyPr/>
        <a:lstStyle/>
        <a:p>
          <a:pPr rtl="0"/>
          <a:r>
            <a:rPr lang="zh-CN" dirty="0"/>
            <a:t>沉水植物</a:t>
          </a:r>
        </a:p>
      </dgm:t>
    </dgm:pt>
    <dgm:pt modelId="{838787F5-3CE8-4CC5-B5D5-8300DC9286AC}" type="parTrans" cxnId="{3B0813FE-76A9-41A3-94BF-286C350B5CE6}">
      <dgm:prSet/>
      <dgm:spPr/>
      <dgm:t>
        <a:bodyPr/>
        <a:lstStyle/>
        <a:p>
          <a:endParaRPr lang="zh-CN" altLang="en-US"/>
        </a:p>
      </dgm:t>
    </dgm:pt>
    <dgm:pt modelId="{738FDB0C-EF6D-4915-BD55-0B5AD8CBF2D6}" type="sibTrans" cxnId="{3B0813FE-76A9-41A3-94BF-286C350B5CE6}">
      <dgm:prSet/>
      <dgm:spPr/>
      <dgm:t>
        <a:bodyPr/>
        <a:lstStyle/>
        <a:p>
          <a:endParaRPr lang="zh-CN" altLang="en-US"/>
        </a:p>
      </dgm:t>
    </dgm:pt>
    <dgm:pt modelId="{D9CD71B4-3040-43F5-9CFA-F5AC6F0FAAE2}">
      <dgm:prSet/>
      <dgm:spPr/>
      <dgm:t>
        <a:bodyPr/>
        <a:lstStyle/>
        <a:p>
          <a:pPr rtl="0"/>
          <a:r>
            <a:rPr lang="zh-CN" dirty="0"/>
            <a:t>根生于底泥中，茎叶全部沉没于水中，花出于水面；</a:t>
          </a:r>
        </a:p>
      </dgm:t>
    </dgm:pt>
    <dgm:pt modelId="{D5F83385-2FEF-432A-998E-DE78FFE6E74C}" type="parTrans" cxnId="{A06100EC-2492-4B76-ACD5-241EAE8BBCB7}">
      <dgm:prSet/>
      <dgm:spPr/>
      <dgm:t>
        <a:bodyPr/>
        <a:lstStyle/>
        <a:p>
          <a:endParaRPr lang="zh-CN" altLang="en-US"/>
        </a:p>
      </dgm:t>
    </dgm:pt>
    <dgm:pt modelId="{19F5A079-AFD6-422A-977C-E60A11D8BF6C}" type="sibTrans" cxnId="{A06100EC-2492-4B76-ACD5-241EAE8BBCB7}">
      <dgm:prSet/>
      <dgm:spPr/>
      <dgm:t>
        <a:bodyPr/>
        <a:lstStyle/>
        <a:p>
          <a:endParaRPr lang="zh-CN" altLang="en-US"/>
        </a:p>
      </dgm:t>
    </dgm:pt>
    <dgm:pt modelId="{7992CBD6-A2FC-4DD3-A535-097A2A87AE7C}">
      <dgm:prSet/>
      <dgm:spPr/>
      <dgm:t>
        <a:bodyPr/>
        <a:lstStyle/>
        <a:p>
          <a:pPr rtl="0"/>
          <a:r>
            <a:rPr lang="zh-CN" dirty="0">
              <a:solidFill>
                <a:srgbClr val="FF0000"/>
              </a:solidFill>
            </a:rPr>
            <a:t>只能在塘水深度较小及有机负荷较低的塘中种植</a:t>
          </a:r>
          <a:r>
            <a:rPr lang="zh-CN" dirty="0"/>
            <a:t>；</a:t>
          </a:r>
        </a:p>
      </dgm:t>
    </dgm:pt>
    <dgm:pt modelId="{42CC4A4A-BFBA-4990-958B-9690D5F47E24}" type="parTrans" cxnId="{9F677937-6CDB-4B1E-9932-FA29DB02585F}">
      <dgm:prSet/>
      <dgm:spPr/>
      <dgm:t>
        <a:bodyPr/>
        <a:lstStyle/>
        <a:p>
          <a:endParaRPr lang="zh-CN" altLang="en-US"/>
        </a:p>
      </dgm:t>
    </dgm:pt>
    <dgm:pt modelId="{1CE3EC83-4F34-4890-AC17-3901029ABE14}" type="sibTrans" cxnId="{9F677937-6CDB-4B1E-9932-FA29DB02585F}">
      <dgm:prSet/>
      <dgm:spPr/>
      <dgm:t>
        <a:bodyPr/>
        <a:lstStyle/>
        <a:p>
          <a:endParaRPr lang="zh-CN" altLang="en-US"/>
        </a:p>
      </dgm:t>
    </dgm:pt>
    <dgm:pt modelId="{70C7D88C-95DB-4E07-9118-BED9226F33F7}">
      <dgm:prSet/>
      <dgm:spPr/>
      <dgm:t>
        <a:bodyPr/>
        <a:lstStyle/>
        <a:p>
          <a:pPr rtl="0"/>
          <a:r>
            <a:rPr lang="zh-CN" dirty="0"/>
            <a:t>稳定塘内的</a:t>
          </a:r>
          <a:r>
            <a:rPr lang="zh-CN" dirty="0">
              <a:solidFill>
                <a:srgbClr val="FF0000"/>
              </a:solidFill>
            </a:rPr>
            <a:t>作用同浮水植物</a:t>
          </a:r>
          <a:r>
            <a:rPr lang="zh-CN" dirty="0"/>
            <a:t>，沉水植物多为鱼类和鸭鹅的良好饲料，可放养水禽动物，建立良好的生态系统；</a:t>
          </a:r>
        </a:p>
      </dgm:t>
    </dgm:pt>
    <dgm:pt modelId="{F0AE2E35-A554-46E4-B90D-467802E48941}" type="parTrans" cxnId="{C46766DF-E75F-4F72-BFF2-FF2738E6A1AA}">
      <dgm:prSet/>
      <dgm:spPr/>
      <dgm:t>
        <a:bodyPr/>
        <a:lstStyle/>
        <a:p>
          <a:endParaRPr lang="zh-CN" altLang="en-US"/>
        </a:p>
      </dgm:t>
    </dgm:pt>
    <dgm:pt modelId="{1B797B42-7933-4CEE-9A46-3928FF1C4441}" type="sibTrans" cxnId="{C46766DF-E75F-4F72-BFF2-FF2738E6A1AA}">
      <dgm:prSet/>
      <dgm:spPr/>
      <dgm:t>
        <a:bodyPr/>
        <a:lstStyle/>
        <a:p>
          <a:endParaRPr lang="zh-CN" altLang="en-US"/>
        </a:p>
      </dgm:t>
    </dgm:pt>
    <dgm:pt modelId="{517C01C5-5365-4EC1-B9D0-FE41959ADEC2}">
      <dgm:prSet/>
      <dgm:spPr/>
      <dgm:t>
        <a:bodyPr/>
        <a:lstStyle/>
        <a:p>
          <a:pPr rtl="0"/>
          <a:r>
            <a:rPr lang="zh-CN" dirty="0"/>
            <a:t>常见的沉水植物：马来眼子菜 、叶状眼子菜等。</a:t>
          </a:r>
        </a:p>
      </dgm:t>
    </dgm:pt>
    <dgm:pt modelId="{CE3AC6CA-A1F9-4BA5-ADBE-A2F5BD85BDEF}" type="parTrans" cxnId="{A5E68DEB-BD70-4C25-944A-A46BA333C9DD}">
      <dgm:prSet/>
      <dgm:spPr/>
      <dgm:t>
        <a:bodyPr/>
        <a:lstStyle/>
        <a:p>
          <a:endParaRPr lang="zh-CN" altLang="en-US"/>
        </a:p>
      </dgm:t>
    </dgm:pt>
    <dgm:pt modelId="{54E1C7BF-55AA-4ECA-9C9B-840DB74AC007}" type="sibTrans" cxnId="{A5E68DEB-BD70-4C25-944A-A46BA333C9DD}">
      <dgm:prSet/>
      <dgm:spPr/>
      <dgm:t>
        <a:bodyPr/>
        <a:lstStyle/>
        <a:p>
          <a:endParaRPr lang="zh-CN" altLang="en-US"/>
        </a:p>
      </dgm:t>
    </dgm:pt>
    <dgm:pt modelId="{FF8B913D-25FF-47CE-93A5-DA43490B9072}" type="pres">
      <dgm:prSet presAssocID="{BBBBF02F-9F0D-40B7-AA78-887BA96409E6}" presName="linear" presStyleCnt="0">
        <dgm:presLayoutVars>
          <dgm:dir/>
          <dgm:animLvl val="lvl"/>
          <dgm:resizeHandles val="exact"/>
        </dgm:presLayoutVars>
      </dgm:prSet>
      <dgm:spPr/>
    </dgm:pt>
    <dgm:pt modelId="{98F398BD-474C-4B7F-8F80-968E9BA92872}" type="pres">
      <dgm:prSet presAssocID="{B4E88B23-60ED-4025-B066-2E47D236B175}" presName="parentLin" presStyleCnt="0"/>
      <dgm:spPr/>
    </dgm:pt>
    <dgm:pt modelId="{AD33DECA-D702-4358-83E2-B6689F27DBD9}" type="pres">
      <dgm:prSet presAssocID="{B4E88B23-60ED-4025-B066-2E47D236B175}" presName="parentLeftMargin" presStyleLbl="node1" presStyleIdx="0" presStyleCnt="1"/>
      <dgm:spPr/>
    </dgm:pt>
    <dgm:pt modelId="{80D65C5F-B512-49DF-BBB2-724A01F38C97}" type="pres">
      <dgm:prSet presAssocID="{B4E88B23-60ED-4025-B066-2E47D236B175}" presName="parentText" presStyleLbl="node1" presStyleIdx="0" presStyleCnt="1">
        <dgm:presLayoutVars>
          <dgm:chMax val="0"/>
          <dgm:bulletEnabled val="1"/>
        </dgm:presLayoutVars>
      </dgm:prSet>
      <dgm:spPr/>
    </dgm:pt>
    <dgm:pt modelId="{C22AF524-B5E5-4FDE-A9CB-DD48ECCA12BC}" type="pres">
      <dgm:prSet presAssocID="{B4E88B23-60ED-4025-B066-2E47D236B175}" presName="negativeSpace" presStyleCnt="0"/>
      <dgm:spPr/>
    </dgm:pt>
    <dgm:pt modelId="{0FCE874D-9288-40E0-8FFC-628D9501145F}" type="pres">
      <dgm:prSet presAssocID="{B4E88B23-60ED-4025-B066-2E47D236B175}" presName="childText" presStyleLbl="conFgAcc1" presStyleIdx="0" presStyleCnt="1">
        <dgm:presLayoutVars>
          <dgm:bulletEnabled val="1"/>
        </dgm:presLayoutVars>
      </dgm:prSet>
      <dgm:spPr/>
    </dgm:pt>
  </dgm:ptLst>
  <dgm:cxnLst>
    <dgm:cxn modelId="{9F677937-6CDB-4B1E-9932-FA29DB02585F}" srcId="{B4E88B23-60ED-4025-B066-2E47D236B175}" destId="{7992CBD6-A2FC-4DD3-A535-097A2A87AE7C}" srcOrd="1" destOrd="0" parTransId="{42CC4A4A-BFBA-4990-958B-9690D5F47E24}" sibTransId="{1CE3EC83-4F34-4890-AC17-3901029ABE14}"/>
    <dgm:cxn modelId="{9FA5123E-3DB2-4399-ACCE-5F322BD3CC04}" type="presOf" srcId="{B4E88B23-60ED-4025-B066-2E47D236B175}" destId="{80D65C5F-B512-49DF-BBB2-724A01F38C97}" srcOrd="1" destOrd="0" presId="urn:microsoft.com/office/officeart/2005/8/layout/list1"/>
    <dgm:cxn modelId="{847CC762-85FF-4957-8310-5B8F94BE051B}" type="presOf" srcId="{B4E88B23-60ED-4025-B066-2E47D236B175}" destId="{AD33DECA-D702-4358-83E2-B6689F27DBD9}" srcOrd="0" destOrd="0" presId="urn:microsoft.com/office/officeart/2005/8/layout/list1"/>
    <dgm:cxn modelId="{D73549A3-0F7F-4995-BCE1-CE2734339F8A}" type="presOf" srcId="{D9CD71B4-3040-43F5-9CFA-F5AC6F0FAAE2}" destId="{0FCE874D-9288-40E0-8FFC-628D9501145F}" srcOrd="0" destOrd="0" presId="urn:microsoft.com/office/officeart/2005/8/layout/list1"/>
    <dgm:cxn modelId="{5A51DDC6-B586-4188-8E9B-705D36910074}" type="presOf" srcId="{517C01C5-5365-4EC1-B9D0-FE41959ADEC2}" destId="{0FCE874D-9288-40E0-8FFC-628D9501145F}" srcOrd="0" destOrd="3" presId="urn:microsoft.com/office/officeart/2005/8/layout/list1"/>
    <dgm:cxn modelId="{7DA928DB-7579-47D9-8769-EBE40ED6AC10}" type="presOf" srcId="{BBBBF02F-9F0D-40B7-AA78-887BA96409E6}" destId="{FF8B913D-25FF-47CE-93A5-DA43490B9072}" srcOrd="0" destOrd="0" presId="urn:microsoft.com/office/officeart/2005/8/layout/list1"/>
    <dgm:cxn modelId="{C46766DF-E75F-4F72-BFF2-FF2738E6A1AA}" srcId="{B4E88B23-60ED-4025-B066-2E47D236B175}" destId="{70C7D88C-95DB-4E07-9118-BED9226F33F7}" srcOrd="2" destOrd="0" parTransId="{F0AE2E35-A554-46E4-B90D-467802E48941}" sibTransId="{1B797B42-7933-4CEE-9A46-3928FF1C4441}"/>
    <dgm:cxn modelId="{A5E68DEB-BD70-4C25-944A-A46BA333C9DD}" srcId="{B4E88B23-60ED-4025-B066-2E47D236B175}" destId="{517C01C5-5365-4EC1-B9D0-FE41959ADEC2}" srcOrd="3" destOrd="0" parTransId="{CE3AC6CA-A1F9-4BA5-ADBE-A2F5BD85BDEF}" sibTransId="{54E1C7BF-55AA-4ECA-9C9B-840DB74AC007}"/>
    <dgm:cxn modelId="{A06100EC-2492-4B76-ACD5-241EAE8BBCB7}" srcId="{B4E88B23-60ED-4025-B066-2E47D236B175}" destId="{D9CD71B4-3040-43F5-9CFA-F5AC6F0FAAE2}" srcOrd="0" destOrd="0" parTransId="{D5F83385-2FEF-432A-998E-DE78FFE6E74C}" sibTransId="{19F5A079-AFD6-422A-977C-E60A11D8BF6C}"/>
    <dgm:cxn modelId="{705AA4F3-311E-43A0-B01F-CAB78743FE5A}" type="presOf" srcId="{70C7D88C-95DB-4E07-9118-BED9226F33F7}" destId="{0FCE874D-9288-40E0-8FFC-628D9501145F}" srcOrd="0" destOrd="2" presId="urn:microsoft.com/office/officeart/2005/8/layout/list1"/>
    <dgm:cxn modelId="{8B6781FC-64DD-4321-BE93-42A7B93C4C3B}" type="presOf" srcId="{7992CBD6-A2FC-4DD3-A535-097A2A87AE7C}" destId="{0FCE874D-9288-40E0-8FFC-628D9501145F}" srcOrd="0" destOrd="1" presId="urn:microsoft.com/office/officeart/2005/8/layout/list1"/>
    <dgm:cxn modelId="{3B0813FE-76A9-41A3-94BF-286C350B5CE6}" srcId="{BBBBF02F-9F0D-40B7-AA78-887BA96409E6}" destId="{B4E88B23-60ED-4025-B066-2E47D236B175}" srcOrd="0" destOrd="0" parTransId="{838787F5-3CE8-4CC5-B5D5-8300DC9286AC}" sibTransId="{738FDB0C-EF6D-4915-BD55-0B5AD8CBF2D6}"/>
    <dgm:cxn modelId="{C9649597-15DC-4DF3-B984-ACA8073BCF0E}" type="presParOf" srcId="{FF8B913D-25FF-47CE-93A5-DA43490B9072}" destId="{98F398BD-474C-4B7F-8F80-968E9BA92872}" srcOrd="0" destOrd="0" presId="urn:microsoft.com/office/officeart/2005/8/layout/list1"/>
    <dgm:cxn modelId="{F65342FC-22BB-4E1E-9B64-10D5FB0BA587}" type="presParOf" srcId="{98F398BD-474C-4B7F-8F80-968E9BA92872}" destId="{AD33DECA-D702-4358-83E2-B6689F27DBD9}" srcOrd="0" destOrd="0" presId="urn:microsoft.com/office/officeart/2005/8/layout/list1"/>
    <dgm:cxn modelId="{1FBFB585-2993-449E-9ABE-CE41DBB64236}" type="presParOf" srcId="{98F398BD-474C-4B7F-8F80-968E9BA92872}" destId="{80D65C5F-B512-49DF-BBB2-724A01F38C97}" srcOrd="1" destOrd="0" presId="urn:microsoft.com/office/officeart/2005/8/layout/list1"/>
    <dgm:cxn modelId="{978358D5-789F-486F-873E-082426003D7A}" type="presParOf" srcId="{FF8B913D-25FF-47CE-93A5-DA43490B9072}" destId="{C22AF524-B5E5-4FDE-A9CB-DD48ECCA12BC}" srcOrd="1" destOrd="0" presId="urn:microsoft.com/office/officeart/2005/8/layout/list1"/>
    <dgm:cxn modelId="{06FFC637-6CB5-405A-B543-750FECE07666}" type="presParOf" srcId="{FF8B913D-25FF-47CE-93A5-DA43490B9072}" destId="{0FCE874D-9288-40E0-8FFC-628D9501145F}"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8E8F565-EDF2-4476-82B3-C6DCD81DEC78}" type="doc">
      <dgm:prSet loTypeId="urn:microsoft.com/office/officeart/2005/8/layout/list1" loCatId="list" qsTypeId="urn:microsoft.com/office/officeart/2005/8/quickstyle/simple4" qsCatId="simple" csTypeId="urn:microsoft.com/office/officeart/2005/8/colors/accent1_2" csCatId="accent1"/>
      <dgm:spPr/>
      <dgm:t>
        <a:bodyPr/>
        <a:lstStyle/>
        <a:p>
          <a:endParaRPr lang="zh-CN" altLang="en-US"/>
        </a:p>
      </dgm:t>
    </dgm:pt>
    <dgm:pt modelId="{66A9F841-B689-43A0-AA84-E41F9C9E8C0C}">
      <dgm:prSet/>
      <dgm:spPr/>
      <dgm:t>
        <a:bodyPr/>
        <a:lstStyle/>
        <a:p>
          <a:pPr rtl="0"/>
          <a:r>
            <a:rPr lang="zh-CN" dirty="0"/>
            <a:t>挺水植物</a:t>
          </a:r>
        </a:p>
      </dgm:t>
    </dgm:pt>
    <dgm:pt modelId="{D556F4CC-789A-479A-8645-821FF6B0E671}" type="parTrans" cxnId="{061D3A47-9D02-4B09-A74C-4FF97225A197}">
      <dgm:prSet/>
      <dgm:spPr/>
      <dgm:t>
        <a:bodyPr/>
        <a:lstStyle/>
        <a:p>
          <a:endParaRPr lang="zh-CN" altLang="en-US"/>
        </a:p>
      </dgm:t>
    </dgm:pt>
    <dgm:pt modelId="{BEB96C40-0119-4865-85C7-F598BF5E2743}" type="sibTrans" cxnId="{061D3A47-9D02-4B09-A74C-4FF97225A197}">
      <dgm:prSet/>
      <dgm:spPr/>
      <dgm:t>
        <a:bodyPr/>
        <a:lstStyle/>
        <a:p>
          <a:endParaRPr lang="zh-CN" altLang="en-US"/>
        </a:p>
      </dgm:t>
    </dgm:pt>
    <dgm:pt modelId="{0B17B1FE-6545-47C0-9D7C-F93DE4B99C69}">
      <dgm:prSet/>
      <dgm:spPr/>
      <dgm:t>
        <a:bodyPr/>
        <a:lstStyle/>
        <a:p>
          <a:pPr rtl="0"/>
          <a:r>
            <a:rPr lang="zh-CN" dirty="0"/>
            <a:t>根生长于底泥中，茎叶挺出水面；</a:t>
          </a:r>
        </a:p>
      </dgm:t>
    </dgm:pt>
    <dgm:pt modelId="{572DEE11-FDEC-4669-BC52-AAFA92D0F5B5}" type="parTrans" cxnId="{033EA37C-1D1A-44EA-848A-F1B47EFCEA99}">
      <dgm:prSet/>
      <dgm:spPr/>
      <dgm:t>
        <a:bodyPr/>
        <a:lstStyle/>
        <a:p>
          <a:endParaRPr lang="zh-CN" altLang="en-US"/>
        </a:p>
      </dgm:t>
    </dgm:pt>
    <dgm:pt modelId="{3391F32D-9E7D-41ED-8DA0-94E7F0207083}" type="sibTrans" cxnId="{033EA37C-1D1A-44EA-848A-F1B47EFCEA99}">
      <dgm:prSet/>
      <dgm:spPr/>
      <dgm:t>
        <a:bodyPr/>
        <a:lstStyle/>
        <a:p>
          <a:endParaRPr lang="zh-CN" altLang="en-US"/>
        </a:p>
      </dgm:t>
    </dgm:pt>
    <dgm:pt modelId="{B56ACFDB-F0CC-48B1-A35E-97F6B3A93C58}">
      <dgm:prSet/>
      <dgm:spPr/>
      <dgm:t>
        <a:bodyPr/>
        <a:lstStyle/>
        <a:p>
          <a:pPr rtl="0"/>
          <a:r>
            <a:rPr lang="zh-CN" dirty="0"/>
            <a:t>最常见的挺水植物：水葱、芦苇；</a:t>
          </a:r>
        </a:p>
      </dgm:t>
    </dgm:pt>
    <dgm:pt modelId="{3CB00038-167D-4B3B-9FC9-EBBD60656BB0}" type="parTrans" cxnId="{C8506439-43CD-4C36-BC2A-D70C60C5469C}">
      <dgm:prSet/>
      <dgm:spPr/>
      <dgm:t>
        <a:bodyPr/>
        <a:lstStyle/>
        <a:p>
          <a:endParaRPr lang="zh-CN" altLang="en-US"/>
        </a:p>
      </dgm:t>
    </dgm:pt>
    <dgm:pt modelId="{EA91FAFE-21C9-43EB-A766-DCF0FA795AD9}" type="sibTrans" cxnId="{C8506439-43CD-4C36-BC2A-D70C60C5469C}">
      <dgm:prSet/>
      <dgm:spPr/>
      <dgm:t>
        <a:bodyPr/>
        <a:lstStyle/>
        <a:p>
          <a:endParaRPr lang="zh-CN" altLang="en-US"/>
        </a:p>
      </dgm:t>
    </dgm:pt>
    <dgm:pt modelId="{BA509F42-A0F1-423B-8222-79F268726F5A}">
      <dgm:prSet/>
      <dgm:spPr/>
      <dgm:t>
        <a:bodyPr/>
        <a:lstStyle/>
        <a:p>
          <a:pPr rtl="0"/>
          <a:r>
            <a:rPr lang="zh-CN" dirty="0"/>
            <a:t>挺水植物的作用与上述两种植物相同；</a:t>
          </a:r>
        </a:p>
      </dgm:t>
    </dgm:pt>
    <dgm:pt modelId="{69A440FB-78A4-4D59-90F5-C5FF2D5672B6}" type="parTrans" cxnId="{44174ED8-B839-4F99-B2BD-D74CAD43D264}">
      <dgm:prSet/>
      <dgm:spPr/>
      <dgm:t>
        <a:bodyPr/>
        <a:lstStyle/>
        <a:p>
          <a:endParaRPr lang="zh-CN" altLang="en-US"/>
        </a:p>
      </dgm:t>
    </dgm:pt>
    <dgm:pt modelId="{C06D8A41-33BA-4B03-8E6E-951AFC619123}" type="sibTrans" cxnId="{44174ED8-B839-4F99-B2BD-D74CAD43D264}">
      <dgm:prSet/>
      <dgm:spPr/>
      <dgm:t>
        <a:bodyPr/>
        <a:lstStyle/>
        <a:p>
          <a:endParaRPr lang="zh-CN" altLang="en-US"/>
        </a:p>
      </dgm:t>
    </dgm:pt>
    <dgm:pt modelId="{AA177749-C971-41D6-8453-2E4C0E92A974}">
      <dgm:prSet/>
      <dgm:spPr/>
      <dgm:t>
        <a:bodyPr/>
        <a:lstStyle/>
        <a:p>
          <a:pPr rtl="0"/>
          <a:r>
            <a:rPr lang="zh-CN" dirty="0"/>
            <a:t>挺水植物只能生长于浅水中，在收割季节需要将水放空，因此在稳定塘内种植受到限制。</a:t>
          </a:r>
        </a:p>
      </dgm:t>
    </dgm:pt>
    <dgm:pt modelId="{7F878212-6A9B-4BB1-94FE-940411C2B35D}" type="parTrans" cxnId="{75BBCD6E-5AA9-425D-8599-B8164BE34077}">
      <dgm:prSet/>
      <dgm:spPr/>
      <dgm:t>
        <a:bodyPr/>
        <a:lstStyle/>
        <a:p>
          <a:endParaRPr lang="zh-CN" altLang="en-US"/>
        </a:p>
      </dgm:t>
    </dgm:pt>
    <dgm:pt modelId="{984793B2-3AA0-42C1-812D-A6484C620572}" type="sibTrans" cxnId="{75BBCD6E-5AA9-425D-8599-B8164BE34077}">
      <dgm:prSet/>
      <dgm:spPr/>
      <dgm:t>
        <a:bodyPr/>
        <a:lstStyle/>
        <a:p>
          <a:endParaRPr lang="zh-CN" altLang="en-US"/>
        </a:p>
      </dgm:t>
    </dgm:pt>
    <dgm:pt modelId="{565545AE-36C4-4288-86AE-B84BCD7016A0}" type="pres">
      <dgm:prSet presAssocID="{B8E8F565-EDF2-4476-82B3-C6DCD81DEC78}" presName="linear" presStyleCnt="0">
        <dgm:presLayoutVars>
          <dgm:dir/>
          <dgm:animLvl val="lvl"/>
          <dgm:resizeHandles val="exact"/>
        </dgm:presLayoutVars>
      </dgm:prSet>
      <dgm:spPr/>
    </dgm:pt>
    <dgm:pt modelId="{ACD2CD23-2CA8-4793-843A-4C0EE5DF428F}" type="pres">
      <dgm:prSet presAssocID="{66A9F841-B689-43A0-AA84-E41F9C9E8C0C}" presName="parentLin" presStyleCnt="0"/>
      <dgm:spPr/>
    </dgm:pt>
    <dgm:pt modelId="{0CD100D5-2EC7-477A-B579-74578AB908FF}" type="pres">
      <dgm:prSet presAssocID="{66A9F841-B689-43A0-AA84-E41F9C9E8C0C}" presName="parentLeftMargin" presStyleLbl="node1" presStyleIdx="0" presStyleCnt="1"/>
      <dgm:spPr/>
    </dgm:pt>
    <dgm:pt modelId="{BBB913A5-615F-4745-822E-CF6725F17284}" type="pres">
      <dgm:prSet presAssocID="{66A9F841-B689-43A0-AA84-E41F9C9E8C0C}" presName="parentText" presStyleLbl="node1" presStyleIdx="0" presStyleCnt="1">
        <dgm:presLayoutVars>
          <dgm:chMax val="0"/>
          <dgm:bulletEnabled val="1"/>
        </dgm:presLayoutVars>
      </dgm:prSet>
      <dgm:spPr/>
    </dgm:pt>
    <dgm:pt modelId="{4CE98746-3137-40A0-BB5E-80F106D4DF8D}" type="pres">
      <dgm:prSet presAssocID="{66A9F841-B689-43A0-AA84-E41F9C9E8C0C}" presName="negativeSpace" presStyleCnt="0"/>
      <dgm:spPr/>
    </dgm:pt>
    <dgm:pt modelId="{751B735D-8200-4C62-A4B6-A6DF9BB90B71}" type="pres">
      <dgm:prSet presAssocID="{66A9F841-B689-43A0-AA84-E41F9C9E8C0C}" presName="childText" presStyleLbl="conFgAcc1" presStyleIdx="0" presStyleCnt="1">
        <dgm:presLayoutVars>
          <dgm:bulletEnabled val="1"/>
        </dgm:presLayoutVars>
      </dgm:prSet>
      <dgm:spPr/>
    </dgm:pt>
  </dgm:ptLst>
  <dgm:cxnLst>
    <dgm:cxn modelId="{4B1CEB17-BB8A-4DE7-AE32-8A942449248B}" type="presOf" srcId="{B56ACFDB-F0CC-48B1-A35E-97F6B3A93C58}" destId="{751B735D-8200-4C62-A4B6-A6DF9BB90B71}" srcOrd="0" destOrd="1" presId="urn:microsoft.com/office/officeart/2005/8/layout/list1"/>
    <dgm:cxn modelId="{73C2141F-3F63-4D1F-88AF-57453804BFF0}" type="presOf" srcId="{66A9F841-B689-43A0-AA84-E41F9C9E8C0C}" destId="{0CD100D5-2EC7-477A-B579-74578AB908FF}" srcOrd="0" destOrd="0" presId="urn:microsoft.com/office/officeart/2005/8/layout/list1"/>
    <dgm:cxn modelId="{9D6E8B25-3F07-4F04-BC0B-AD7B8C1185F0}" type="presOf" srcId="{B8E8F565-EDF2-4476-82B3-C6DCD81DEC78}" destId="{565545AE-36C4-4288-86AE-B84BCD7016A0}" srcOrd="0" destOrd="0" presId="urn:microsoft.com/office/officeart/2005/8/layout/list1"/>
    <dgm:cxn modelId="{75BFB327-27F6-43B8-B849-CD2C2FCA0074}" type="presOf" srcId="{BA509F42-A0F1-423B-8222-79F268726F5A}" destId="{751B735D-8200-4C62-A4B6-A6DF9BB90B71}" srcOrd="0" destOrd="2" presId="urn:microsoft.com/office/officeart/2005/8/layout/list1"/>
    <dgm:cxn modelId="{C8506439-43CD-4C36-BC2A-D70C60C5469C}" srcId="{66A9F841-B689-43A0-AA84-E41F9C9E8C0C}" destId="{B56ACFDB-F0CC-48B1-A35E-97F6B3A93C58}" srcOrd="1" destOrd="0" parTransId="{3CB00038-167D-4B3B-9FC9-EBBD60656BB0}" sibTransId="{EA91FAFE-21C9-43EB-A766-DCF0FA795AD9}"/>
    <dgm:cxn modelId="{DE668A5B-F415-45B4-9B67-67C0114D574B}" type="presOf" srcId="{AA177749-C971-41D6-8453-2E4C0E92A974}" destId="{751B735D-8200-4C62-A4B6-A6DF9BB90B71}" srcOrd="0" destOrd="3" presId="urn:microsoft.com/office/officeart/2005/8/layout/list1"/>
    <dgm:cxn modelId="{061D3A47-9D02-4B09-A74C-4FF97225A197}" srcId="{B8E8F565-EDF2-4476-82B3-C6DCD81DEC78}" destId="{66A9F841-B689-43A0-AA84-E41F9C9E8C0C}" srcOrd="0" destOrd="0" parTransId="{D556F4CC-789A-479A-8645-821FF6B0E671}" sibTransId="{BEB96C40-0119-4865-85C7-F598BF5E2743}"/>
    <dgm:cxn modelId="{75BBCD6E-5AA9-425D-8599-B8164BE34077}" srcId="{66A9F841-B689-43A0-AA84-E41F9C9E8C0C}" destId="{AA177749-C971-41D6-8453-2E4C0E92A974}" srcOrd="3" destOrd="0" parTransId="{7F878212-6A9B-4BB1-94FE-940411C2B35D}" sibTransId="{984793B2-3AA0-42C1-812D-A6484C620572}"/>
    <dgm:cxn modelId="{033EA37C-1D1A-44EA-848A-F1B47EFCEA99}" srcId="{66A9F841-B689-43A0-AA84-E41F9C9E8C0C}" destId="{0B17B1FE-6545-47C0-9D7C-F93DE4B99C69}" srcOrd="0" destOrd="0" parTransId="{572DEE11-FDEC-4669-BC52-AAFA92D0F5B5}" sibTransId="{3391F32D-9E7D-41ED-8DA0-94E7F0207083}"/>
    <dgm:cxn modelId="{91889A8E-9E0A-4B78-B3E8-816E2CE4163E}" type="presOf" srcId="{66A9F841-B689-43A0-AA84-E41F9C9E8C0C}" destId="{BBB913A5-615F-4745-822E-CF6725F17284}" srcOrd="1" destOrd="0" presId="urn:microsoft.com/office/officeart/2005/8/layout/list1"/>
    <dgm:cxn modelId="{B298CF95-F0E6-4C7E-83B9-F89318E78E4A}" type="presOf" srcId="{0B17B1FE-6545-47C0-9D7C-F93DE4B99C69}" destId="{751B735D-8200-4C62-A4B6-A6DF9BB90B71}" srcOrd="0" destOrd="0" presId="urn:microsoft.com/office/officeart/2005/8/layout/list1"/>
    <dgm:cxn modelId="{44174ED8-B839-4F99-B2BD-D74CAD43D264}" srcId="{66A9F841-B689-43A0-AA84-E41F9C9E8C0C}" destId="{BA509F42-A0F1-423B-8222-79F268726F5A}" srcOrd="2" destOrd="0" parTransId="{69A440FB-78A4-4D59-90F5-C5FF2D5672B6}" sibTransId="{C06D8A41-33BA-4B03-8E6E-951AFC619123}"/>
    <dgm:cxn modelId="{9BEC6B59-B17E-46D6-AD9E-255096AA101F}" type="presParOf" srcId="{565545AE-36C4-4288-86AE-B84BCD7016A0}" destId="{ACD2CD23-2CA8-4793-843A-4C0EE5DF428F}" srcOrd="0" destOrd="0" presId="urn:microsoft.com/office/officeart/2005/8/layout/list1"/>
    <dgm:cxn modelId="{E8725B8A-8370-4F88-A856-68C7D6BCEB16}" type="presParOf" srcId="{ACD2CD23-2CA8-4793-843A-4C0EE5DF428F}" destId="{0CD100D5-2EC7-477A-B579-74578AB908FF}" srcOrd="0" destOrd="0" presId="urn:microsoft.com/office/officeart/2005/8/layout/list1"/>
    <dgm:cxn modelId="{75C74082-74F3-4946-AA3B-3012B986C01F}" type="presParOf" srcId="{ACD2CD23-2CA8-4793-843A-4C0EE5DF428F}" destId="{BBB913A5-615F-4745-822E-CF6725F17284}" srcOrd="1" destOrd="0" presId="urn:microsoft.com/office/officeart/2005/8/layout/list1"/>
    <dgm:cxn modelId="{57475EEB-FF62-4FEF-95DA-DDD5C7693BFD}" type="presParOf" srcId="{565545AE-36C4-4288-86AE-B84BCD7016A0}" destId="{4CE98746-3137-40A0-BB5E-80F106D4DF8D}" srcOrd="1" destOrd="0" presId="urn:microsoft.com/office/officeart/2005/8/layout/list1"/>
    <dgm:cxn modelId="{9C183DAA-1CFA-4F9F-BE2F-0B966C589E68}" type="presParOf" srcId="{565545AE-36C4-4288-86AE-B84BCD7016A0}" destId="{751B735D-8200-4C62-A4B6-A6DF9BB90B71}"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0BD1A3B-06FA-40A9-A2CC-672F3DCDCB9D}" type="doc">
      <dgm:prSet loTypeId="urn:microsoft.com/office/officeart/2005/8/layout/list1" loCatId="list" qsTypeId="urn:microsoft.com/office/officeart/2005/8/quickstyle/simple4" qsCatId="simple" csTypeId="urn:microsoft.com/office/officeart/2005/8/colors/accent1_2" csCatId="accent1"/>
      <dgm:spPr/>
      <dgm:t>
        <a:bodyPr/>
        <a:lstStyle/>
        <a:p>
          <a:endParaRPr lang="zh-CN" altLang="en-US"/>
        </a:p>
      </dgm:t>
    </dgm:pt>
    <dgm:pt modelId="{E7B4E1C4-8162-433F-87F0-CC5CF29BDD9C}">
      <dgm:prSet/>
      <dgm:spPr/>
      <dgm:t>
        <a:bodyPr/>
        <a:lstStyle/>
        <a:p>
          <a:pPr rtl="0"/>
          <a:r>
            <a:rPr lang="zh-CN" dirty="0"/>
            <a:t>其他水生动物</a:t>
          </a:r>
        </a:p>
      </dgm:t>
    </dgm:pt>
    <dgm:pt modelId="{6D4C2CFA-5A1D-43D7-8A94-104E0BEEC673}" type="parTrans" cxnId="{E780DA39-9925-44C4-A2CE-87ABB28C4995}">
      <dgm:prSet/>
      <dgm:spPr/>
      <dgm:t>
        <a:bodyPr/>
        <a:lstStyle/>
        <a:p>
          <a:endParaRPr lang="zh-CN" altLang="en-US"/>
        </a:p>
      </dgm:t>
    </dgm:pt>
    <dgm:pt modelId="{FB181FA0-EAAB-495E-9B01-23607F709B30}" type="sibTrans" cxnId="{E780DA39-9925-44C4-A2CE-87ABB28C4995}">
      <dgm:prSet/>
      <dgm:spPr/>
      <dgm:t>
        <a:bodyPr/>
        <a:lstStyle/>
        <a:p>
          <a:endParaRPr lang="zh-CN" altLang="en-US"/>
        </a:p>
      </dgm:t>
    </dgm:pt>
    <dgm:pt modelId="{25E77AE9-63A9-4A71-9C26-EF951519C1D7}">
      <dgm:prSet/>
      <dgm:spPr/>
      <dgm:t>
        <a:bodyPr/>
        <a:lstStyle/>
        <a:p>
          <a:pPr rtl="0"/>
          <a:r>
            <a:rPr lang="zh-CN" dirty="0"/>
            <a:t>杂食性鱼类（如鲤鱼、鲫鱼），捕食水中的食物残屑和浮游动物；</a:t>
          </a:r>
        </a:p>
      </dgm:t>
    </dgm:pt>
    <dgm:pt modelId="{80288DA9-B94D-4EF0-BC16-4D8E5F864316}" type="parTrans" cxnId="{9A365ED2-FC26-4D75-86A5-7E4BE555FE78}">
      <dgm:prSet/>
      <dgm:spPr/>
      <dgm:t>
        <a:bodyPr/>
        <a:lstStyle/>
        <a:p>
          <a:endParaRPr lang="zh-CN" altLang="en-US"/>
        </a:p>
      </dgm:t>
    </dgm:pt>
    <dgm:pt modelId="{4AC55A77-A209-416B-BF40-229FA5850B17}" type="sibTrans" cxnId="{9A365ED2-FC26-4D75-86A5-7E4BE555FE78}">
      <dgm:prSet/>
      <dgm:spPr/>
      <dgm:t>
        <a:bodyPr/>
        <a:lstStyle/>
        <a:p>
          <a:endParaRPr lang="zh-CN" altLang="en-US"/>
        </a:p>
      </dgm:t>
    </dgm:pt>
    <dgm:pt modelId="{0DD98A9D-E1E3-4693-ACA4-4F02DD09404A}">
      <dgm:prSet/>
      <dgm:spPr/>
      <dgm:t>
        <a:bodyPr/>
        <a:lstStyle/>
        <a:p>
          <a:pPr rtl="0"/>
          <a:r>
            <a:rPr lang="zh-CN" dirty="0"/>
            <a:t>滤食性鱼类（鲢鱼、鳙鱼）和草食性鱼类（草鱼）能够控制藻类的过度增殖；</a:t>
          </a:r>
        </a:p>
      </dgm:t>
    </dgm:pt>
    <dgm:pt modelId="{40576021-AAE3-41CD-AC0E-4068B35D7DFE}" type="parTrans" cxnId="{F21918B7-5DAC-4289-B944-A48B4986A15D}">
      <dgm:prSet/>
      <dgm:spPr/>
      <dgm:t>
        <a:bodyPr/>
        <a:lstStyle/>
        <a:p>
          <a:endParaRPr lang="zh-CN" altLang="en-US"/>
        </a:p>
      </dgm:t>
    </dgm:pt>
    <dgm:pt modelId="{B41011BA-D310-44B4-8677-5AD9389D850F}" type="sibTrans" cxnId="{F21918B7-5DAC-4289-B944-A48B4986A15D}">
      <dgm:prSet/>
      <dgm:spPr/>
      <dgm:t>
        <a:bodyPr/>
        <a:lstStyle/>
        <a:p>
          <a:endParaRPr lang="zh-CN" altLang="en-US"/>
        </a:p>
      </dgm:t>
    </dgm:pt>
    <dgm:pt modelId="{FF5826A3-B3FF-4287-8010-87095ED0E739}">
      <dgm:prSet/>
      <dgm:spPr/>
      <dgm:t>
        <a:bodyPr/>
        <a:lstStyle/>
        <a:p>
          <a:pPr rtl="0"/>
          <a:r>
            <a:rPr lang="zh-CN" dirty="0"/>
            <a:t>鸭、鹅等也是以水草为食的，鸭还能够食用浮游动物和小型鱼类。</a:t>
          </a:r>
        </a:p>
      </dgm:t>
    </dgm:pt>
    <dgm:pt modelId="{E3F3470B-BEF0-428C-A748-BD152E040647}" type="parTrans" cxnId="{7A5BDB18-397D-4CAA-BBCC-85D887ACF977}">
      <dgm:prSet/>
      <dgm:spPr/>
      <dgm:t>
        <a:bodyPr/>
        <a:lstStyle/>
        <a:p>
          <a:endParaRPr lang="zh-CN" altLang="en-US"/>
        </a:p>
      </dgm:t>
    </dgm:pt>
    <dgm:pt modelId="{27EE039C-729C-4662-817E-ACDF31EEB497}" type="sibTrans" cxnId="{7A5BDB18-397D-4CAA-BBCC-85D887ACF977}">
      <dgm:prSet/>
      <dgm:spPr/>
      <dgm:t>
        <a:bodyPr/>
        <a:lstStyle/>
        <a:p>
          <a:endParaRPr lang="zh-CN" altLang="en-US"/>
        </a:p>
      </dgm:t>
    </dgm:pt>
    <dgm:pt modelId="{38CD0BA2-4211-4888-A736-C07E3EB893F9}" type="pres">
      <dgm:prSet presAssocID="{B0BD1A3B-06FA-40A9-A2CC-672F3DCDCB9D}" presName="linear" presStyleCnt="0">
        <dgm:presLayoutVars>
          <dgm:dir/>
          <dgm:animLvl val="lvl"/>
          <dgm:resizeHandles val="exact"/>
        </dgm:presLayoutVars>
      </dgm:prSet>
      <dgm:spPr/>
    </dgm:pt>
    <dgm:pt modelId="{4977E19E-02A9-48EF-BF34-D1C2EF60C375}" type="pres">
      <dgm:prSet presAssocID="{E7B4E1C4-8162-433F-87F0-CC5CF29BDD9C}" presName="parentLin" presStyleCnt="0"/>
      <dgm:spPr/>
    </dgm:pt>
    <dgm:pt modelId="{2AB20183-8E38-4C61-87B0-499A99E7A659}" type="pres">
      <dgm:prSet presAssocID="{E7B4E1C4-8162-433F-87F0-CC5CF29BDD9C}" presName="parentLeftMargin" presStyleLbl="node1" presStyleIdx="0" presStyleCnt="1"/>
      <dgm:spPr/>
    </dgm:pt>
    <dgm:pt modelId="{95ED61C2-E0C0-4288-A1AF-13F5AE933B3F}" type="pres">
      <dgm:prSet presAssocID="{E7B4E1C4-8162-433F-87F0-CC5CF29BDD9C}" presName="parentText" presStyleLbl="node1" presStyleIdx="0" presStyleCnt="1">
        <dgm:presLayoutVars>
          <dgm:chMax val="0"/>
          <dgm:bulletEnabled val="1"/>
        </dgm:presLayoutVars>
      </dgm:prSet>
      <dgm:spPr/>
    </dgm:pt>
    <dgm:pt modelId="{CCF235FE-BCF4-4326-8C1A-4EE891CB5972}" type="pres">
      <dgm:prSet presAssocID="{E7B4E1C4-8162-433F-87F0-CC5CF29BDD9C}" presName="negativeSpace" presStyleCnt="0"/>
      <dgm:spPr/>
    </dgm:pt>
    <dgm:pt modelId="{7B18C730-6223-4438-BC28-4E2B2AF808F1}" type="pres">
      <dgm:prSet presAssocID="{E7B4E1C4-8162-433F-87F0-CC5CF29BDD9C}" presName="childText" presStyleLbl="conFgAcc1" presStyleIdx="0" presStyleCnt="1">
        <dgm:presLayoutVars>
          <dgm:bulletEnabled val="1"/>
        </dgm:presLayoutVars>
      </dgm:prSet>
      <dgm:spPr/>
    </dgm:pt>
  </dgm:ptLst>
  <dgm:cxnLst>
    <dgm:cxn modelId="{013DE703-E5A8-4969-A860-7DEE19E325AB}" type="presOf" srcId="{E7B4E1C4-8162-433F-87F0-CC5CF29BDD9C}" destId="{2AB20183-8E38-4C61-87B0-499A99E7A659}" srcOrd="0" destOrd="0" presId="urn:microsoft.com/office/officeart/2005/8/layout/list1"/>
    <dgm:cxn modelId="{7A5BDB18-397D-4CAA-BBCC-85D887ACF977}" srcId="{E7B4E1C4-8162-433F-87F0-CC5CF29BDD9C}" destId="{FF5826A3-B3FF-4287-8010-87095ED0E739}" srcOrd="2" destOrd="0" parTransId="{E3F3470B-BEF0-428C-A748-BD152E040647}" sibTransId="{27EE039C-729C-4662-817E-ACDF31EEB497}"/>
    <dgm:cxn modelId="{E780DA39-9925-44C4-A2CE-87ABB28C4995}" srcId="{B0BD1A3B-06FA-40A9-A2CC-672F3DCDCB9D}" destId="{E7B4E1C4-8162-433F-87F0-CC5CF29BDD9C}" srcOrd="0" destOrd="0" parTransId="{6D4C2CFA-5A1D-43D7-8A94-104E0BEEC673}" sibTransId="{FB181FA0-EAAB-495E-9B01-23607F709B30}"/>
    <dgm:cxn modelId="{3AB3583F-786F-4184-82D7-DCBAA1EBBE68}" type="presOf" srcId="{25E77AE9-63A9-4A71-9C26-EF951519C1D7}" destId="{7B18C730-6223-4438-BC28-4E2B2AF808F1}" srcOrd="0" destOrd="0" presId="urn:microsoft.com/office/officeart/2005/8/layout/list1"/>
    <dgm:cxn modelId="{C0ADAE68-C43D-43A3-A287-565AFDFC1F66}" type="presOf" srcId="{B0BD1A3B-06FA-40A9-A2CC-672F3DCDCB9D}" destId="{38CD0BA2-4211-4888-A736-C07E3EB893F9}" srcOrd="0" destOrd="0" presId="urn:microsoft.com/office/officeart/2005/8/layout/list1"/>
    <dgm:cxn modelId="{F21918B7-5DAC-4289-B944-A48B4986A15D}" srcId="{E7B4E1C4-8162-433F-87F0-CC5CF29BDD9C}" destId="{0DD98A9D-E1E3-4693-ACA4-4F02DD09404A}" srcOrd="1" destOrd="0" parTransId="{40576021-AAE3-41CD-AC0E-4068B35D7DFE}" sibTransId="{B41011BA-D310-44B4-8677-5AD9389D850F}"/>
    <dgm:cxn modelId="{9A365ED2-FC26-4D75-86A5-7E4BE555FE78}" srcId="{E7B4E1C4-8162-433F-87F0-CC5CF29BDD9C}" destId="{25E77AE9-63A9-4A71-9C26-EF951519C1D7}" srcOrd="0" destOrd="0" parTransId="{80288DA9-B94D-4EF0-BC16-4D8E5F864316}" sibTransId="{4AC55A77-A209-416B-BF40-229FA5850B17}"/>
    <dgm:cxn modelId="{35F4D6DA-BCFD-4321-A2BB-8BB66D39ED3B}" type="presOf" srcId="{E7B4E1C4-8162-433F-87F0-CC5CF29BDD9C}" destId="{95ED61C2-E0C0-4288-A1AF-13F5AE933B3F}" srcOrd="1" destOrd="0" presId="urn:microsoft.com/office/officeart/2005/8/layout/list1"/>
    <dgm:cxn modelId="{A05E2CDE-2619-4558-AD5D-C50D6B8F8358}" type="presOf" srcId="{FF5826A3-B3FF-4287-8010-87095ED0E739}" destId="{7B18C730-6223-4438-BC28-4E2B2AF808F1}" srcOrd="0" destOrd="2" presId="urn:microsoft.com/office/officeart/2005/8/layout/list1"/>
    <dgm:cxn modelId="{D52BF6F6-01F9-4D40-9EA3-304A649FB3C8}" type="presOf" srcId="{0DD98A9D-E1E3-4693-ACA4-4F02DD09404A}" destId="{7B18C730-6223-4438-BC28-4E2B2AF808F1}" srcOrd="0" destOrd="1" presId="urn:microsoft.com/office/officeart/2005/8/layout/list1"/>
    <dgm:cxn modelId="{4799BDEF-D907-4F0F-A227-CE93C46033B9}" type="presParOf" srcId="{38CD0BA2-4211-4888-A736-C07E3EB893F9}" destId="{4977E19E-02A9-48EF-BF34-D1C2EF60C375}" srcOrd="0" destOrd="0" presId="urn:microsoft.com/office/officeart/2005/8/layout/list1"/>
    <dgm:cxn modelId="{90BDEE2B-31A8-4724-BD99-9D0A0BCB1035}" type="presParOf" srcId="{4977E19E-02A9-48EF-BF34-D1C2EF60C375}" destId="{2AB20183-8E38-4C61-87B0-499A99E7A659}" srcOrd="0" destOrd="0" presId="urn:microsoft.com/office/officeart/2005/8/layout/list1"/>
    <dgm:cxn modelId="{17A13ECD-6C2C-4D68-898C-BC7AD3D10783}" type="presParOf" srcId="{4977E19E-02A9-48EF-BF34-D1C2EF60C375}" destId="{95ED61C2-E0C0-4288-A1AF-13F5AE933B3F}" srcOrd="1" destOrd="0" presId="urn:microsoft.com/office/officeart/2005/8/layout/list1"/>
    <dgm:cxn modelId="{4C518B17-790B-49AB-8A1B-0BC20A44C9C2}" type="presParOf" srcId="{38CD0BA2-4211-4888-A736-C07E3EB893F9}" destId="{CCF235FE-BCF4-4326-8C1A-4EE891CB5972}" srcOrd="1" destOrd="0" presId="urn:microsoft.com/office/officeart/2005/8/layout/list1"/>
    <dgm:cxn modelId="{B93E79E1-FC29-42EB-B9F8-8E6E8C223CF0}" type="presParOf" srcId="{38CD0BA2-4211-4888-A736-C07E3EB893F9}" destId="{7B18C730-6223-4438-BC28-4E2B2AF808F1}"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48F55606-C7C5-4F17-B3C5-BD966E4520D4}" type="doc">
      <dgm:prSet loTypeId="urn:microsoft.com/office/officeart/2005/8/layout/vList2" loCatId="list" qsTypeId="urn:microsoft.com/office/officeart/2005/8/quickstyle/simple4" qsCatId="simple" csTypeId="urn:microsoft.com/office/officeart/2005/8/colors/accent1_2" csCatId="accent1"/>
      <dgm:spPr/>
      <dgm:t>
        <a:bodyPr/>
        <a:lstStyle/>
        <a:p>
          <a:endParaRPr lang="zh-CN" altLang="en-US"/>
        </a:p>
      </dgm:t>
    </dgm:pt>
    <dgm:pt modelId="{038A6CCC-0F0B-4ABA-80ED-885A319FB21A}">
      <dgm:prSet/>
      <dgm:spPr/>
      <dgm:t>
        <a:bodyPr/>
        <a:lstStyle/>
        <a:p>
          <a:pPr rtl="0"/>
          <a:r>
            <a:rPr lang="zh-CN" dirty="0"/>
            <a:t>菌藻共生关系</a:t>
          </a:r>
        </a:p>
      </dgm:t>
    </dgm:pt>
    <dgm:pt modelId="{89A8EE07-5136-477E-ADED-8D942E85EABB}" type="parTrans" cxnId="{97D0944C-E6C8-45C7-A66F-F1EB3653E389}">
      <dgm:prSet/>
      <dgm:spPr/>
      <dgm:t>
        <a:bodyPr/>
        <a:lstStyle/>
        <a:p>
          <a:endParaRPr lang="zh-CN" altLang="en-US"/>
        </a:p>
      </dgm:t>
    </dgm:pt>
    <dgm:pt modelId="{CCF1D1C6-3E47-4DBB-AEA3-0F7E35BC559E}" type="sibTrans" cxnId="{97D0944C-E6C8-45C7-A66F-F1EB3653E389}">
      <dgm:prSet/>
      <dgm:spPr/>
      <dgm:t>
        <a:bodyPr/>
        <a:lstStyle/>
        <a:p>
          <a:endParaRPr lang="zh-CN" altLang="en-US"/>
        </a:p>
      </dgm:t>
    </dgm:pt>
    <dgm:pt modelId="{0BB6B16E-892F-437D-9F9E-0168B528AFD9}">
      <dgm:prSet/>
      <dgm:spPr/>
      <dgm:t>
        <a:bodyPr/>
        <a:lstStyle/>
        <a:p>
          <a:pPr rtl="0"/>
          <a:r>
            <a:rPr lang="zh-CN" dirty="0"/>
            <a:t>细菌代谢活动所需的</a:t>
          </a:r>
          <a:r>
            <a:rPr lang="en-US" dirty="0"/>
            <a:t>O</a:t>
          </a:r>
          <a:r>
            <a:rPr lang="en-US" baseline="-25000" dirty="0"/>
            <a:t>2</a:t>
          </a:r>
          <a:r>
            <a:rPr lang="zh-CN" dirty="0"/>
            <a:t>由藻类通过光合作用提供，而其代谢产物</a:t>
          </a:r>
          <a:r>
            <a:rPr lang="en-US" dirty="0"/>
            <a:t>CO</a:t>
          </a:r>
          <a:r>
            <a:rPr lang="en-US" baseline="-25000" dirty="0"/>
            <a:t>2</a:t>
          </a:r>
          <a:r>
            <a:rPr lang="zh-CN" dirty="0"/>
            <a:t>又提供给藻类用于光合成反应；</a:t>
          </a:r>
        </a:p>
      </dgm:t>
    </dgm:pt>
    <dgm:pt modelId="{7E2C5E6A-3818-49B6-84F9-9EBF70E33EAE}" type="parTrans" cxnId="{D6DA0D04-81E1-4834-B333-2A3233552153}">
      <dgm:prSet/>
      <dgm:spPr/>
      <dgm:t>
        <a:bodyPr/>
        <a:lstStyle/>
        <a:p>
          <a:endParaRPr lang="zh-CN" altLang="en-US"/>
        </a:p>
      </dgm:t>
    </dgm:pt>
    <dgm:pt modelId="{0814A256-65F2-4D04-A7D7-05EC7650CC4C}" type="sibTrans" cxnId="{D6DA0D04-81E1-4834-B333-2A3233552153}">
      <dgm:prSet/>
      <dgm:spPr/>
      <dgm:t>
        <a:bodyPr/>
        <a:lstStyle/>
        <a:p>
          <a:endParaRPr lang="zh-CN" altLang="en-US"/>
        </a:p>
      </dgm:t>
    </dgm:pt>
    <dgm:pt modelId="{29A1F968-D49E-4D66-AA94-DD0836885003}">
      <dgm:prSet/>
      <dgm:spPr/>
      <dgm:t>
        <a:bodyPr/>
        <a:lstStyle/>
        <a:p>
          <a:pPr rtl="0"/>
          <a:r>
            <a:rPr lang="zh-CN" dirty="0"/>
            <a:t>流入的一部分有机污染物，被降解后又形成了藻类，藻类也是有机体，由于藻类的合成是以水中的</a:t>
          </a:r>
          <a:r>
            <a:rPr lang="en-US" dirty="0"/>
            <a:t>CO</a:t>
          </a:r>
          <a:r>
            <a:rPr lang="en-US" baseline="-25000" dirty="0"/>
            <a:t>2</a:t>
          </a:r>
          <a:r>
            <a:rPr lang="zh-CN" dirty="0"/>
            <a:t>作为碳源，因此生成的藻类（有机体）的数量，有可能大于流进的有机污染物的数量；</a:t>
          </a:r>
        </a:p>
      </dgm:t>
    </dgm:pt>
    <dgm:pt modelId="{98F6374C-0BC2-4AC1-AAC6-156318002F08}" type="parTrans" cxnId="{BA851FAD-2390-47DB-93AC-6B2BB1651950}">
      <dgm:prSet/>
      <dgm:spPr/>
      <dgm:t>
        <a:bodyPr/>
        <a:lstStyle/>
        <a:p>
          <a:endParaRPr lang="zh-CN" altLang="en-US"/>
        </a:p>
      </dgm:t>
    </dgm:pt>
    <dgm:pt modelId="{55CD84EA-91D7-4181-90B8-CE6CB41FA141}" type="sibTrans" cxnId="{BA851FAD-2390-47DB-93AC-6B2BB1651950}">
      <dgm:prSet/>
      <dgm:spPr/>
      <dgm:t>
        <a:bodyPr/>
        <a:lstStyle/>
        <a:p>
          <a:endParaRPr lang="zh-CN" altLang="en-US"/>
        </a:p>
      </dgm:t>
    </dgm:pt>
    <dgm:pt modelId="{678F1B1C-3402-4AB0-BB75-3624371EC371}">
      <dgm:prSet/>
      <dgm:spPr/>
      <dgm:t>
        <a:bodyPr/>
        <a:lstStyle/>
        <a:p>
          <a:pPr rtl="0"/>
          <a:r>
            <a:rPr lang="zh-CN" dirty="0"/>
            <a:t>在氧化塘内有机污染物的降解反应，也是溶解性有机污染物转换为较稳定的另一种形态的有机体</a:t>
          </a:r>
          <a:r>
            <a:rPr lang="en-US" dirty="0"/>
            <a:t>——</a:t>
          </a:r>
          <a:r>
            <a:rPr lang="zh-CN" dirty="0"/>
            <a:t>藻类细胞的过程。</a:t>
          </a:r>
        </a:p>
      </dgm:t>
    </dgm:pt>
    <dgm:pt modelId="{C2A7DDF1-8F6C-4C0C-AAB4-C444302933B2}" type="parTrans" cxnId="{9AB788D6-9FFD-419F-B979-8AA27FCB043B}">
      <dgm:prSet/>
      <dgm:spPr/>
      <dgm:t>
        <a:bodyPr/>
        <a:lstStyle/>
        <a:p>
          <a:endParaRPr lang="zh-CN" altLang="en-US"/>
        </a:p>
      </dgm:t>
    </dgm:pt>
    <dgm:pt modelId="{5107BC47-2E80-49C0-996C-2228E69A6DDC}" type="sibTrans" cxnId="{9AB788D6-9FFD-419F-B979-8AA27FCB043B}">
      <dgm:prSet/>
      <dgm:spPr/>
      <dgm:t>
        <a:bodyPr/>
        <a:lstStyle/>
        <a:p>
          <a:endParaRPr lang="zh-CN" altLang="en-US"/>
        </a:p>
      </dgm:t>
    </dgm:pt>
    <dgm:pt modelId="{8346E2B6-26D5-490E-9C3A-11CAC2015A1B}" type="pres">
      <dgm:prSet presAssocID="{48F55606-C7C5-4F17-B3C5-BD966E4520D4}" presName="linear" presStyleCnt="0">
        <dgm:presLayoutVars>
          <dgm:animLvl val="lvl"/>
          <dgm:resizeHandles val="exact"/>
        </dgm:presLayoutVars>
      </dgm:prSet>
      <dgm:spPr/>
    </dgm:pt>
    <dgm:pt modelId="{DD38B470-A99D-4FCA-996C-C64F10A051B5}" type="pres">
      <dgm:prSet presAssocID="{038A6CCC-0F0B-4ABA-80ED-885A319FB21A}" presName="parentText" presStyleLbl="node1" presStyleIdx="0" presStyleCnt="1">
        <dgm:presLayoutVars>
          <dgm:chMax val="0"/>
          <dgm:bulletEnabled val="1"/>
        </dgm:presLayoutVars>
      </dgm:prSet>
      <dgm:spPr/>
    </dgm:pt>
    <dgm:pt modelId="{107ECD06-CC5F-4CE0-88DB-8A48077D850B}" type="pres">
      <dgm:prSet presAssocID="{038A6CCC-0F0B-4ABA-80ED-885A319FB21A}" presName="childText" presStyleLbl="revTx" presStyleIdx="0" presStyleCnt="1">
        <dgm:presLayoutVars>
          <dgm:bulletEnabled val="1"/>
        </dgm:presLayoutVars>
      </dgm:prSet>
      <dgm:spPr/>
    </dgm:pt>
  </dgm:ptLst>
  <dgm:cxnLst>
    <dgm:cxn modelId="{D6DA0D04-81E1-4834-B333-2A3233552153}" srcId="{038A6CCC-0F0B-4ABA-80ED-885A319FB21A}" destId="{0BB6B16E-892F-437D-9F9E-0168B528AFD9}" srcOrd="0" destOrd="0" parTransId="{7E2C5E6A-3818-49B6-84F9-9EBF70E33EAE}" sibTransId="{0814A256-65F2-4D04-A7D7-05EC7650CC4C}"/>
    <dgm:cxn modelId="{97D0944C-E6C8-45C7-A66F-F1EB3653E389}" srcId="{48F55606-C7C5-4F17-B3C5-BD966E4520D4}" destId="{038A6CCC-0F0B-4ABA-80ED-885A319FB21A}" srcOrd="0" destOrd="0" parTransId="{89A8EE07-5136-477E-ADED-8D942E85EABB}" sibTransId="{CCF1D1C6-3E47-4DBB-AEA3-0F7E35BC559E}"/>
    <dgm:cxn modelId="{39AB5F6E-07EC-4199-BCD2-45E402A622BD}" type="presOf" srcId="{29A1F968-D49E-4D66-AA94-DD0836885003}" destId="{107ECD06-CC5F-4CE0-88DB-8A48077D850B}" srcOrd="0" destOrd="1" presId="urn:microsoft.com/office/officeart/2005/8/layout/vList2"/>
    <dgm:cxn modelId="{E55B777E-EFCC-4C98-B6A4-F811B27B087C}" type="presOf" srcId="{48F55606-C7C5-4F17-B3C5-BD966E4520D4}" destId="{8346E2B6-26D5-490E-9C3A-11CAC2015A1B}" srcOrd="0" destOrd="0" presId="urn:microsoft.com/office/officeart/2005/8/layout/vList2"/>
    <dgm:cxn modelId="{465C6883-35D0-4E52-A9A3-D96E4272D164}" type="presOf" srcId="{678F1B1C-3402-4AB0-BB75-3624371EC371}" destId="{107ECD06-CC5F-4CE0-88DB-8A48077D850B}" srcOrd="0" destOrd="2" presId="urn:microsoft.com/office/officeart/2005/8/layout/vList2"/>
    <dgm:cxn modelId="{BFA58F8B-5C2E-4040-A6A4-C5297A832456}" type="presOf" srcId="{038A6CCC-0F0B-4ABA-80ED-885A319FB21A}" destId="{DD38B470-A99D-4FCA-996C-C64F10A051B5}" srcOrd="0" destOrd="0" presId="urn:microsoft.com/office/officeart/2005/8/layout/vList2"/>
    <dgm:cxn modelId="{F37CB99C-419B-410D-B30C-D841CA6EE5CE}" type="presOf" srcId="{0BB6B16E-892F-437D-9F9E-0168B528AFD9}" destId="{107ECD06-CC5F-4CE0-88DB-8A48077D850B}" srcOrd="0" destOrd="0" presId="urn:microsoft.com/office/officeart/2005/8/layout/vList2"/>
    <dgm:cxn modelId="{BA851FAD-2390-47DB-93AC-6B2BB1651950}" srcId="{038A6CCC-0F0B-4ABA-80ED-885A319FB21A}" destId="{29A1F968-D49E-4D66-AA94-DD0836885003}" srcOrd="1" destOrd="0" parTransId="{98F6374C-0BC2-4AC1-AAC6-156318002F08}" sibTransId="{55CD84EA-91D7-4181-90B8-CE6CB41FA141}"/>
    <dgm:cxn modelId="{9AB788D6-9FFD-419F-B979-8AA27FCB043B}" srcId="{038A6CCC-0F0B-4ABA-80ED-885A319FB21A}" destId="{678F1B1C-3402-4AB0-BB75-3624371EC371}" srcOrd="2" destOrd="0" parTransId="{C2A7DDF1-8F6C-4C0C-AAB4-C444302933B2}" sibTransId="{5107BC47-2E80-49C0-996C-2228E69A6DDC}"/>
    <dgm:cxn modelId="{EE87DBA9-AB34-47AC-84F4-3F1F237E5158}" type="presParOf" srcId="{8346E2B6-26D5-490E-9C3A-11CAC2015A1B}" destId="{DD38B470-A99D-4FCA-996C-C64F10A051B5}" srcOrd="0" destOrd="0" presId="urn:microsoft.com/office/officeart/2005/8/layout/vList2"/>
    <dgm:cxn modelId="{EC4B2E20-609A-4687-AD48-B2306FD26E5A}" type="presParOf" srcId="{8346E2B6-26D5-490E-9C3A-11CAC2015A1B}" destId="{107ECD06-CC5F-4CE0-88DB-8A48077D850B}"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AB4905-1167-4FF5-8A58-7706D47AACBA}" type="doc">
      <dgm:prSet loTypeId="urn:microsoft.com/office/officeart/2005/8/layout/vList2" loCatId="list" qsTypeId="urn:microsoft.com/office/officeart/2005/8/quickstyle/simple4" qsCatId="simple" csTypeId="urn:microsoft.com/office/officeart/2005/8/colors/colorful1#2" csCatId="colorful"/>
      <dgm:spPr/>
      <dgm:t>
        <a:bodyPr/>
        <a:lstStyle/>
        <a:p>
          <a:endParaRPr lang="zh-CN" altLang="en-US"/>
        </a:p>
      </dgm:t>
    </dgm:pt>
    <dgm:pt modelId="{FC9045FA-9D97-4A2F-8FE0-B3B136F79E69}">
      <dgm:prSet/>
      <dgm:spPr/>
      <dgm:t>
        <a:bodyPr/>
        <a:lstStyle/>
        <a:p>
          <a:pPr rtl="0"/>
          <a:r>
            <a:rPr lang="zh-CN" dirty="0"/>
            <a:t>稳定塘（</a:t>
          </a:r>
          <a:r>
            <a:rPr lang="en-US" dirty="0"/>
            <a:t>Stabilization Ponds</a:t>
          </a:r>
          <a:r>
            <a:rPr lang="zh-CN" dirty="0"/>
            <a:t>）：</a:t>
          </a:r>
          <a:r>
            <a:rPr lang="zh-CN" u="sng" dirty="0"/>
            <a:t>经过人工适当修整的土地，设围堤和防渗层的污水池塘</a:t>
          </a:r>
          <a:r>
            <a:rPr lang="zh-CN" dirty="0"/>
            <a:t>，主要依靠</a:t>
          </a:r>
          <a:r>
            <a:rPr lang="zh-CN" dirty="0">
              <a:solidFill>
                <a:srgbClr val="0BF57A"/>
              </a:solidFill>
            </a:rPr>
            <a:t>自然生物净化</a:t>
          </a:r>
          <a:r>
            <a:rPr lang="zh-CN" dirty="0"/>
            <a:t>功能使污水得到净化的一种污水生物处理技术；</a:t>
          </a:r>
        </a:p>
      </dgm:t>
    </dgm:pt>
    <dgm:pt modelId="{40EFA081-3A69-4C1D-A884-DBABE381761F}" type="parTrans" cxnId="{EBAE27A5-D359-47E6-AB2C-D967312030AB}">
      <dgm:prSet/>
      <dgm:spPr/>
      <dgm:t>
        <a:bodyPr/>
        <a:lstStyle/>
        <a:p>
          <a:endParaRPr lang="zh-CN" altLang="en-US"/>
        </a:p>
      </dgm:t>
    </dgm:pt>
    <dgm:pt modelId="{27D9DDF7-8357-41D4-82A9-5F1F275E46E1}" type="sibTrans" cxnId="{EBAE27A5-D359-47E6-AB2C-D967312030AB}">
      <dgm:prSet/>
      <dgm:spPr/>
      <dgm:t>
        <a:bodyPr/>
        <a:lstStyle/>
        <a:p>
          <a:endParaRPr lang="zh-CN" altLang="en-US"/>
        </a:p>
      </dgm:t>
    </dgm:pt>
    <dgm:pt modelId="{60858ACB-63A6-40DB-B106-4D683A49E934}">
      <dgm:prSet/>
      <dgm:spPr/>
      <dgm:t>
        <a:bodyPr/>
        <a:lstStyle/>
        <a:p>
          <a:pPr rtl="0"/>
          <a:r>
            <a:rPr lang="zh-CN" dirty="0">
              <a:solidFill>
                <a:schemeClr val="bg1"/>
              </a:solidFill>
            </a:rPr>
            <a:t>污水在塘中的净化过程与自然水体的自净过程相近，一般不采取实质性的人工强化措施；</a:t>
          </a:r>
        </a:p>
      </dgm:t>
    </dgm:pt>
    <dgm:pt modelId="{8E193AB1-FAED-4E59-9105-6C898F750DCD}" type="parTrans" cxnId="{96A07224-889A-4606-8293-11F4ACCD199B}">
      <dgm:prSet/>
      <dgm:spPr/>
      <dgm:t>
        <a:bodyPr/>
        <a:lstStyle/>
        <a:p>
          <a:endParaRPr lang="zh-CN" altLang="en-US"/>
        </a:p>
      </dgm:t>
    </dgm:pt>
    <dgm:pt modelId="{F30853A6-1E36-4FAE-B398-4B9407A40556}" type="sibTrans" cxnId="{96A07224-889A-4606-8293-11F4ACCD199B}">
      <dgm:prSet/>
      <dgm:spPr/>
      <dgm:t>
        <a:bodyPr/>
        <a:lstStyle/>
        <a:p>
          <a:endParaRPr lang="zh-CN" altLang="en-US"/>
        </a:p>
      </dgm:t>
    </dgm:pt>
    <dgm:pt modelId="{CE592C79-9689-4606-8CCF-0C078D2E5B18}">
      <dgm:prSet/>
      <dgm:spPr/>
      <dgm:t>
        <a:bodyPr/>
        <a:lstStyle/>
        <a:p>
          <a:pPr rtl="0"/>
          <a:r>
            <a:rPr lang="zh-CN" dirty="0"/>
            <a:t>净化过程包括</a:t>
          </a:r>
          <a:r>
            <a:rPr lang="zh-CN" dirty="0">
              <a:solidFill>
                <a:srgbClr val="0BF57A"/>
              </a:solidFill>
            </a:rPr>
            <a:t>好氧</a:t>
          </a:r>
          <a:r>
            <a:rPr lang="zh-CN" dirty="0"/>
            <a:t>、</a:t>
          </a:r>
          <a:r>
            <a:rPr lang="zh-CN" dirty="0">
              <a:solidFill>
                <a:srgbClr val="0BF57A"/>
              </a:solidFill>
            </a:rPr>
            <a:t>兼性</a:t>
          </a:r>
          <a:r>
            <a:rPr lang="zh-CN" dirty="0"/>
            <a:t>和</a:t>
          </a:r>
          <a:r>
            <a:rPr lang="zh-CN" dirty="0">
              <a:solidFill>
                <a:srgbClr val="0BF57A"/>
              </a:solidFill>
            </a:rPr>
            <a:t>厌氧</a:t>
          </a:r>
          <a:r>
            <a:rPr lang="zh-CN" dirty="0"/>
            <a:t>三种状态，溶解氧主要由塘内以藻类为主的水生浮游植物所产生的光合作用提供。</a:t>
          </a:r>
        </a:p>
      </dgm:t>
    </dgm:pt>
    <dgm:pt modelId="{0F1B1214-3BB5-4DD9-ABC3-E410405E104F}" type="parTrans" cxnId="{9849C871-6E5B-4E98-B80A-5FBADE1E138C}">
      <dgm:prSet/>
      <dgm:spPr/>
      <dgm:t>
        <a:bodyPr/>
        <a:lstStyle/>
        <a:p>
          <a:endParaRPr lang="zh-CN" altLang="en-US"/>
        </a:p>
      </dgm:t>
    </dgm:pt>
    <dgm:pt modelId="{2D039DB2-8C99-465B-B910-AFCB3F381A76}" type="sibTrans" cxnId="{9849C871-6E5B-4E98-B80A-5FBADE1E138C}">
      <dgm:prSet/>
      <dgm:spPr/>
      <dgm:t>
        <a:bodyPr/>
        <a:lstStyle/>
        <a:p>
          <a:endParaRPr lang="zh-CN" altLang="en-US"/>
        </a:p>
      </dgm:t>
    </dgm:pt>
    <dgm:pt modelId="{03F9D00E-2D99-40B8-959D-F23745A88909}" type="pres">
      <dgm:prSet presAssocID="{48AB4905-1167-4FF5-8A58-7706D47AACBA}" presName="linear" presStyleCnt="0">
        <dgm:presLayoutVars>
          <dgm:animLvl val="lvl"/>
          <dgm:resizeHandles val="exact"/>
        </dgm:presLayoutVars>
      </dgm:prSet>
      <dgm:spPr/>
    </dgm:pt>
    <dgm:pt modelId="{D6C7719A-1E4D-4D76-81B8-77BEA6A4D051}" type="pres">
      <dgm:prSet presAssocID="{FC9045FA-9D97-4A2F-8FE0-B3B136F79E69}" presName="parentText" presStyleLbl="node1" presStyleIdx="0" presStyleCnt="3">
        <dgm:presLayoutVars>
          <dgm:chMax val="0"/>
          <dgm:bulletEnabled val="1"/>
        </dgm:presLayoutVars>
      </dgm:prSet>
      <dgm:spPr/>
    </dgm:pt>
    <dgm:pt modelId="{5A369298-9139-493C-8577-79C5B9E66E95}" type="pres">
      <dgm:prSet presAssocID="{27D9DDF7-8357-41D4-82A9-5F1F275E46E1}" presName="spacer" presStyleCnt="0"/>
      <dgm:spPr/>
    </dgm:pt>
    <dgm:pt modelId="{25BA304B-7E01-43B5-8618-930BC8EE8430}" type="pres">
      <dgm:prSet presAssocID="{60858ACB-63A6-40DB-B106-4D683A49E934}" presName="parentText" presStyleLbl="node1" presStyleIdx="1" presStyleCnt="3">
        <dgm:presLayoutVars>
          <dgm:chMax val="0"/>
          <dgm:bulletEnabled val="1"/>
        </dgm:presLayoutVars>
      </dgm:prSet>
      <dgm:spPr/>
    </dgm:pt>
    <dgm:pt modelId="{087904D9-170D-467A-8EA7-34326998145C}" type="pres">
      <dgm:prSet presAssocID="{F30853A6-1E36-4FAE-B398-4B9407A40556}" presName="spacer" presStyleCnt="0"/>
      <dgm:spPr/>
    </dgm:pt>
    <dgm:pt modelId="{F9A36CE2-D9A2-492D-BDC0-3F7C1EF3C988}" type="pres">
      <dgm:prSet presAssocID="{CE592C79-9689-4606-8CCF-0C078D2E5B18}" presName="parentText" presStyleLbl="node1" presStyleIdx="2" presStyleCnt="3">
        <dgm:presLayoutVars>
          <dgm:chMax val="0"/>
          <dgm:bulletEnabled val="1"/>
        </dgm:presLayoutVars>
      </dgm:prSet>
      <dgm:spPr/>
    </dgm:pt>
  </dgm:ptLst>
  <dgm:cxnLst>
    <dgm:cxn modelId="{96A07224-889A-4606-8293-11F4ACCD199B}" srcId="{48AB4905-1167-4FF5-8A58-7706D47AACBA}" destId="{60858ACB-63A6-40DB-B106-4D683A49E934}" srcOrd="1" destOrd="0" parTransId="{8E193AB1-FAED-4E59-9105-6C898F750DCD}" sibTransId="{F30853A6-1E36-4FAE-B398-4B9407A40556}"/>
    <dgm:cxn modelId="{7F762639-9F8B-4EE9-B8CB-CCC643E04C20}" type="presOf" srcId="{CE592C79-9689-4606-8CCF-0C078D2E5B18}" destId="{F9A36CE2-D9A2-492D-BDC0-3F7C1EF3C988}" srcOrd="0" destOrd="0" presId="urn:microsoft.com/office/officeart/2005/8/layout/vList2"/>
    <dgm:cxn modelId="{C410E249-45FD-47C3-81B7-521229688EC4}" type="presOf" srcId="{60858ACB-63A6-40DB-B106-4D683A49E934}" destId="{25BA304B-7E01-43B5-8618-930BC8EE8430}" srcOrd="0" destOrd="0" presId="urn:microsoft.com/office/officeart/2005/8/layout/vList2"/>
    <dgm:cxn modelId="{9849C871-6E5B-4E98-B80A-5FBADE1E138C}" srcId="{48AB4905-1167-4FF5-8A58-7706D47AACBA}" destId="{CE592C79-9689-4606-8CCF-0C078D2E5B18}" srcOrd="2" destOrd="0" parTransId="{0F1B1214-3BB5-4DD9-ABC3-E410405E104F}" sibTransId="{2D039DB2-8C99-465B-B910-AFCB3F381A76}"/>
    <dgm:cxn modelId="{EBAE27A5-D359-47E6-AB2C-D967312030AB}" srcId="{48AB4905-1167-4FF5-8A58-7706D47AACBA}" destId="{FC9045FA-9D97-4A2F-8FE0-B3B136F79E69}" srcOrd="0" destOrd="0" parTransId="{40EFA081-3A69-4C1D-A884-DBABE381761F}" sibTransId="{27D9DDF7-8357-41D4-82A9-5F1F275E46E1}"/>
    <dgm:cxn modelId="{93D1EBAB-9FC4-4E0E-8359-CF01364172C7}" type="presOf" srcId="{48AB4905-1167-4FF5-8A58-7706D47AACBA}" destId="{03F9D00E-2D99-40B8-959D-F23745A88909}" srcOrd="0" destOrd="0" presId="urn:microsoft.com/office/officeart/2005/8/layout/vList2"/>
    <dgm:cxn modelId="{438618CA-1006-4B5A-B0B5-FE203A73FE72}" type="presOf" srcId="{FC9045FA-9D97-4A2F-8FE0-B3B136F79E69}" destId="{D6C7719A-1E4D-4D76-81B8-77BEA6A4D051}" srcOrd="0" destOrd="0" presId="urn:microsoft.com/office/officeart/2005/8/layout/vList2"/>
    <dgm:cxn modelId="{E79BEB33-07B3-4A6B-AD36-622AB996FB3F}" type="presParOf" srcId="{03F9D00E-2D99-40B8-959D-F23745A88909}" destId="{D6C7719A-1E4D-4D76-81B8-77BEA6A4D051}" srcOrd="0" destOrd="0" presId="urn:microsoft.com/office/officeart/2005/8/layout/vList2"/>
    <dgm:cxn modelId="{BB628033-E475-4949-A605-13100D474C96}" type="presParOf" srcId="{03F9D00E-2D99-40B8-959D-F23745A88909}" destId="{5A369298-9139-493C-8577-79C5B9E66E95}" srcOrd="1" destOrd="0" presId="urn:microsoft.com/office/officeart/2005/8/layout/vList2"/>
    <dgm:cxn modelId="{C2A86DD9-F724-47ED-91FF-0D56267793A5}" type="presParOf" srcId="{03F9D00E-2D99-40B8-959D-F23745A88909}" destId="{25BA304B-7E01-43B5-8618-930BC8EE8430}" srcOrd="2" destOrd="0" presId="urn:microsoft.com/office/officeart/2005/8/layout/vList2"/>
    <dgm:cxn modelId="{E5976A6A-761A-43F7-BA9E-36B50BE7841E}" type="presParOf" srcId="{03F9D00E-2D99-40B8-959D-F23745A88909}" destId="{087904D9-170D-467A-8EA7-34326998145C}" srcOrd="3" destOrd="0" presId="urn:microsoft.com/office/officeart/2005/8/layout/vList2"/>
    <dgm:cxn modelId="{6B8DA1C8-A5C7-4160-B4E2-5232400E8957}" type="presParOf" srcId="{03F9D00E-2D99-40B8-959D-F23745A88909}" destId="{F9A36CE2-D9A2-492D-BDC0-3F7C1EF3C988}"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CC337437-3646-41CD-99EA-0B58F0FC44EF}"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zh-CN" altLang="en-US"/>
        </a:p>
      </dgm:t>
    </dgm:pt>
    <dgm:pt modelId="{8868D428-B5BC-440D-BE68-B8AF056D18A6}">
      <dgm:prSet/>
      <dgm:spPr/>
      <dgm:t>
        <a:bodyPr/>
        <a:lstStyle/>
        <a:p>
          <a:pPr rtl="0"/>
          <a:r>
            <a:rPr lang="zh-CN" dirty="0"/>
            <a:t>碳的主要转化途径</a:t>
          </a:r>
        </a:p>
      </dgm:t>
    </dgm:pt>
    <dgm:pt modelId="{C0E40A79-C7A0-49D1-BF2F-895B2B468687}" type="parTrans" cxnId="{C19E60D2-351D-4B31-B233-F5FC5560766C}">
      <dgm:prSet/>
      <dgm:spPr/>
      <dgm:t>
        <a:bodyPr/>
        <a:lstStyle/>
        <a:p>
          <a:endParaRPr lang="zh-CN" altLang="en-US"/>
        </a:p>
      </dgm:t>
    </dgm:pt>
    <dgm:pt modelId="{0AEF077F-9834-44E1-A5C8-E436B8625B18}" type="sibTrans" cxnId="{C19E60D2-351D-4B31-B233-F5FC5560766C}">
      <dgm:prSet/>
      <dgm:spPr/>
      <dgm:t>
        <a:bodyPr/>
        <a:lstStyle/>
        <a:p>
          <a:endParaRPr lang="zh-CN" altLang="en-US"/>
        </a:p>
      </dgm:t>
    </dgm:pt>
    <dgm:pt modelId="{D7BDDE1B-AE32-4583-8131-43D9A2F1DF2E}">
      <dgm:prSet/>
      <dgm:spPr/>
      <dgm:t>
        <a:bodyPr/>
        <a:lstStyle/>
        <a:p>
          <a:pPr rtl="0"/>
          <a:r>
            <a:rPr lang="zh-CN" dirty="0"/>
            <a:t>细菌的新陈代谢作用，使溶解性有机碳转化为无机碳，又通过合成作用使细茵本身得到增殖；</a:t>
          </a:r>
        </a:p>
      </dgm:t>
    </dgm:pt>
    <dgm:pt modelId="{F1285F10-1CB9-40C0-B9B6-64F28A954C27}" type="parTrans" cxnId="{718287D0-8425-4A3F-B2A5-175F540B5B4A}">
      <dgm:prSet/>
      <dgm:spPr/>
      <dgm:t>
        <a:bodyPr/>
        <a:lstStyle/>
        <a:p>
          <a:endParaRPr lang="zh-CN" altLang="en-US"/>
        </a:p>
      </dgm:t>
    </dgm:pt>
    <dgm:pt modelId="{C53170E0-C6EA-4296-AEF4-4F118677701B}" type="sibTrans" cxnId="{718287D0-8425-4A3F-B2A5-175F540B5B4A}">
      <dgm:prSet/>
      <dgm:spPr/>
      <dgm:t>
        <a:bodyPr/>
        <a:lstStyle/>
        <a:p>
          <a:endParaRPr lang="zh-CN" altLang="en-US"/>
        </a:p>
      </dgm:t>
    </dgm:pt>
    <dgm:pt modelId="{A13E77B5-347F-4882-BFB4-43CE77758AD1}">
      <dgm:prSet/>
      <dgm:spPr/>
      <dgm:t>
        <a:bodyPr/>
        <a:lstStyle/>
        <a:p>
          <a:pPr rtl="0"/>
          <a:r>
            <a:rPr lang="zh-CN" dirty="0"/>
            <a:t>藻类通过光合作用吸收无机碳，本身机体得到增殖，当无光照射时，藻类通过呼吸作用释放无机碳；</a:t>
          </a:r>
        </a:p>
      </dgm:t>
    </dgm:pt>
    <dgm:pt modelId="{0B87AEC7-693D-41D4-9E38-64D5400E1968}" type="parTrans" cxnId="{6E056D11-732E-417E-AF4B-3C51B8743A8F}">
      <dgm:prSet/>
      <dgm:spPr/>
      <dgm:t>
        <a:bodyPr/>
        <a:lstStyle/>
        <a:p>
          <a:endParaRPr lang="zh-CN" altLang="en-US"/>
        </a:p>
      </dgm:t>
    </dgm:pt>
    <dgm:pt modelId="{4C60DF7E-7B9A-43C3-8004-A71DA366F60A}" type="sibTrans" cxnId="{6E056D11-732E-417E-AF4B-3C51B8743A8F}">
      <dgm:prSet/>
      <dgm:spPr/>
      <dgm:t>
        <a:bodyPr/>
        <a:lstStyle/>
        <a:p>
          <a:endParaRPr lang="zh-CN" altLang="en-US"/>
        </a:p>
      </dgm:t>
    </dgm:pt>
    <dgm:pt modelId="{39C77077-9031-4133-BDCD-7970B9484B62}">
      <dgm:prSet/>
      <dgm:spPr/>
      <dgm:t>
        <a:bodyPr/>
        <a:lstStyle/>
        <a:p>
          <a:pPr rtl="0"/>
          <a:r>
            <a:rPr lang="zh-CN" dirty="0"/>
            <a:t>由于衰死，细菌、藻类的机体沉入塘底，在厌氧发酵作用下，分解为溶解性有机碳和无机碳；</a:t>
          </a:r>
        </a:p>
      </dgm:t>
    </dgm:pt>
    <dgm:pt modelId="{E01BD461-574C-4C26-8CD4-A3A54DBE4ABD}" type="parTrans" cxnId="{E8972544-5373-4AF2-BA86-1A8E5C74A838}">
      <dgm:prSet/>
      <dgm:spPr/>
      <dgm:t>
        <a:bodyPr/>
        <a:lstStyle/>
        <a:p>
          <a:endParaRPr lang="zh-CN" altLang="en-US"/>
        </a:p>
      </dgm:t>
    </dgm:pt>
    <dgm:pt modelId="{C65710D9-25AE-4CB0-9108-1EDA5845252D}" type="sibTrans" cxnId="{E8972544-5373-4AF2-BA86-1A8E5C74A838}">
      <dgm:prSet/>
      <dgm:spPr/>
      <dgm:t>
        <a:bodyPr/>
        <a:lstStyle/>
        <a:p>
          <a:endParaRPr lang="zh-CN" altLang="en-US"/>
        </a:p>
      </dgm:t>
    </dgm:pt>
    <dgm:pt modelId="{FD68AEB5-49E1-4635-921C-9159260D2CC0}">
      <dgm:prSet/>
      <dgm:spPr/>
      <dgm:t>
        <a:bodyPr/>
        <a:lstStyle/>
        <a:p>
          <a:pPr rtl="0"/>
          <a:r>
            <a:rPr lang="zh-CN" dirty="0"/>
            <a:t>塘底的厌氧发酵反应对不溶性有机碳进行分解，形成溶解性有机碳和无机碳。</a:t>
          </a:r>
        </a:p>
      </dgm:t>
    </dgm:pt>
    <dgm:pt modelId="{35D55FF3-C978-4D41-ABF6-4FCB4E9E17F8}" type="parTrans" cxnId="{01BF84CD-40FF-4E6A-9557-EA10A0D7FC59}">
      <dgm:prSet/>
      <dgm:spPr/>
      <dgm:t>
        <a:bodyPr/>
        <a:lstStyle/>
        <a:p>
          <a:endParaRPr lang="zh-CN" altLang="en-US"/>
        </a:p>
      </dgm:t>
    </dgm:pt>
    <dgm:pt modelId="{D8213F07-8DD8-452D-B240-36378E324E0E}" type="sibTrans" cxnId="{01BF84CD-40FF-4E6A-9557-EA10A0D7FC59}">
      <dgm:prSet/>
      <dgm:spPr/>
      <dgm:t>
        <a:bodyPr/>
        <a:lstStyle/>
        <a:p>
          <a:endParaRPr lang="zh-CN" altLang="en-US"/>
        </a:p>
      </dgm:t>
    </dgm:pt>
    <dgm:pt modelId="{24493DD2-DB5A-4908-8D5B-7C00E4352D83}" type="pres">
      <dgm:prSet presAssocID="{CC337437-3646-41CD-99EA-0B58F0FC44EF}" presName="linear" presStyleCnt="0">
        <dgm:presLayoutVars>
          <dgm:dir/>
          <dgm:animLvl val="lvl"/>
          <dgm:resizeHandles val="exact"/>
        </dgm:presLayoutVars>
      </dgm:prSet>
      <dgm:spPr/>
    </dgm:pt>
    <dgm:pt modelId="{44349996-38B5-48AF-919C-8A3EF6E080A4}" type="pres">
      <dgm:prSet presAssocID="{8868D428-B5BC-440D-BE68-B8AF056D18A6}" presName="parentLin" presStyleCnt="0"/>
      <dgm:spPr/>
    </dgm:pt>
    <dgm:pt modelId="{87EA35DA-3E81-4364-8A10-0688A60EB5A8}" type="pres">
      <dgm:prSet presAssocID="{8868D428-B5BC-440D-BE68-B8AF056D18A6}" presName="parentLeftMargin" presStyleLbl="node1" presStyleIdx="0" presStyleCnt="1"/>
      <dgm:spPr/>
    </dgm:pt>
    <dgm:pt modelId="{12BF8B1E-CB41-4236-8731-9F948182344F}" type="pres">
      <dgm:prSet presAssocID="{8868D428-B5BC-440D-BE68-B8AF056D18A6}" presName="parentText" presStyleLbl="node1" presStyleIdx="0" presStyleCnt="1">
        <dgm:presLayoutVars>
          <dgm:chMax val="0"/>
          <dgm:bulletEnabled val="1"/>
        </dgm:presLayoutVars>
      </dgm:prSet>
      <dgm:spPr/>
    </dgm:pt>
    <dgm:pt modelId="{269EF624-FA2B-473A-8529-9578E20DE10F}" type="pres">
      <dgm:prSet presAssocID="{8868D428-B5BC-440D-BE68-B8AF056D18A6}" presName="negativeSpace" presStyleCnt="0"/>
      <dgm:spPr/>
    </dgm:pt>
    <dgm:pt modelId="{93E3D530-817D-40D2-BDD0-16BF5B62953B}" type="pres">
      <dgm:prSet presAssocID="{8868D428-B5BC-440D-BE68-B8AF056D18A6}" presName="childText" presStyleLbl="conFgAcc1" presStyleIdx="0" presStyleCnt="1">
        <dgm:presLayoutVars>
          <dgm:bulletEnabled val="1"/>
        </dgm:presLayoutVars>
      </dgm:prSet>
      <dgm:spPr/>
    </dgm:pt>
  </dgm:ptLst>
  <dgm:cxnLst>
    <dgm:cxn modelId="{6E056D11-732E-417E-AF4B-3C51B8743A8F}" srcId="{8868D428-B5BC-440D-BE68-B8AF056D18A6}" destId="{A13E77B5-347F-4882-BFB4-43CE77758AD1}" srcOrd="1" destOrd="0" parTransId="{0B87AEC7-693D-41D4-9E38-64D5400E1968}" sibTransId="{4C60DF7E-7B9A-43C3-8004-A71DA366F60A}"/>
    <dgm:cxn modelId="{5E428B3E-90EC-4A87-AD6D-C0E9786DBD57}" type="presOf" srcId="{D7BDDE1B-AE32-4583-8131-43D9A2F1DF2E}" destId="{93E3D530-817D-40D2-BDD0-16BF5B62953B}" srcOrd="0" destOrd="0" presId="urn:microsoft.com/office/officeart/2005/8/layout/list1"/>
    <dgm:cxn modelId="{2A07AE5B-2038-4505-B057-55351FC7DB91}" type="presOf" srcId="{FD68AEB5-49E1-4635-921C-9159260D2CC0}" destId="{93E3D530-817D-40D2-BDD0-16BF5B62953B}" srcOrd="0" destOrd="3" presId="urn:microsoft.com/office/officeart/2005/8/layout/list1"/>
    <dgm:cxn modelId="{E8972544-5373-4AF2-BA86-1A8E5C74A838}" srcId="{8868D428-B5BC-440D-BE68-B8AF056D18A6}" destId="{39C77077-9031-4133-BDCD-7970B9484B62}" srcOrd="2" destOrd="0" parTransId="{E01BD461-574C-4C26-8CD4-A3A54DBE4ABD}" sibTransId="{C65710D9-25AE-4CB0-9108-1EDA5845252D}"/>
    <dgm:cxn modelId="{7B464458-B7D2-4561-A9DC-8E2029AF8757}" type="presOf" srcId="{39C77077-9031-4133-BDCD-7970B9484B62}" destId="{93E3D530-817D-40D2-BDD0-16BF5B62953B}" srcOrd="0" destOrd="2" presId="urn:microsoft.com/office/officeart/2005/8/layout/list1"/>
    <dgm:cxn modelId="{26B373A1-C585-4CAE-9B45-EF3C79EF3E6F}" type="presOf" srcId="{A13E77B5-347F-4882-BFB4-43CE77758AD1}" destId="{93E3D530-817D-40D2-BDD0-16BF5B62953B}" srcOrd="0" destOrd="1" presId="urn:microsoft.com/office/officeart/2005/8/layout/list1"/>
    <dgm:cxn modelId="{44DCEAA6-BA3E-423F-821A-280DBE0B19F5}" type="presOf" srcId="{8868D428-B5BC-440D-BE68-B8AF056D18A6}" destId="{87EA35DA-3E81-4364-8A10-0688A60EB5A8}" srcOrd="0" destOrd="0" presId="urn:microsoft.com/office/officeart/2005/8/layout/list1"/>
    <dgm:cxn modelId="{01BF84CD-40FF-4E6A-9557-EA10A0D7FC59}" srcId="{8868D428-B5BC-440D-BE68-B8AF056D18A6}" destId="{FD68AEB5-49E1-4635-921C-9159260D2CC0}" srcOrd="3" destOrd="0" parTransId="{35D55FF3-C978-4D41-ABF6-4FCB4E9E17F8}" sibTransId="{D8213F07-8DD8-452D-B240-36378E324E0E}"/>
    <dgm:cxn modelId="{E1B91BCF-8342-47B4-BB56-16BAF47EACC2}" type="presOf" srcId="{CC337437-3646-41CD-99EA-0B58F0FC44EF}" destId="{24493DD2-DB5A-4908-8D5B-7C00E4352D83}" srcOrd="0" destOrd="0" presId="urn:microsoft.com/office/officeart/2005/8/layout/list1"/>
    <dgm:cxn modelId="{718287D0-8425-4A3F-B2A5-175F540B5B4A}" srcId="{8868D428-B5BC-440D-BE68-B8AF056D18A6}" destId="{D7BDDE1B-AE32-4583-8131-43D9A2F1DF2E}" srcOrd="0" destOrd="0" parTransId="{F1285F10-1CB9-40C0-B9B6-64F28A954C27}" sibTransId="{C53170E0-C6EA-4296-AEF4-4F118677701B}"/>
    <dgm:cxn modelId="{C19E60D2-351D-4B31-B233-F5FC5560766C}" srcId="{CC337437-3646-41CD-99EA-0B58F0FC44EF}" destId="{8868D428-B5BC-440D-BE68-B8AF056D18A6}" srcOrd="0" destOrd="0" parTransId="{C0E40A79-C7A0-49D1-BF2F-895B2B468687}" sibTransId="{0AEF077F-9834-44E1-A5C8-E436B8625B18}"/>
    <dgm:cxn modelId="{14A7D2D8-6803-4C33-B4E0-53CA413A0604}" type="presOf" srcId="{8868D428-B5BC-440D-BE68-B8AF056D18A6}" destId="{12BF8B1E-CB41-4236-8731-9F948182344F}" srcOrd="1" destOrd="0" presId="urn:microsoft.com/office/officeart/2005/8/layout/list1"/>
    <dgm:cxn modelId="{84136E4E-C1DE-41A6-B002-F00B80E66FDF}" type="presParOf" srcId="{24493DD2-DB5A-4908-8D5B-7C00E4352D83}" destId="{44349996-38B5-48AF-919C-8A3EF6E080A4}" srcOrd="0" destOrd="0" presId="urn:microsoft.com/office/officeart/2005/8/layout/list1"/>
    <dgm:cxn modelId="{8AFDF2B3-C5EE-49C5-BD0E-3820C67AE93A}" type="presParOf" srcId="{44349996-38B5-48AF-919C-8A3EF6E080A4}" destId="{87EA35DA-3E81-4364-8A10-0688A60EB5A8}" srcOrd="0" destOrd="0" presId="urn:microsoft.com/office/officeart/2005/8/layout/list1"/>
    <dgm:cxn modelId="{86F08EE0-2D94-43BC-9844-B2A6854E15BB}" type="presParOf" srcId="{44349996-38B5-48AF-919C-8A3EF6E080A4}" destId="{12BF8B1E-CB41-4236-8731-9F948182344F}" srcOrd="1" destOrd="0" presId="urn:microsoft.com/office/officeart/2005/8/layout/list1"/>
    <dgm:cxn modelId="{0B288EE1-A5E0-49AF-8CB1-54EEBD5246ED}" type="presParOf" srcId="{24493DD2-DB5A-4908-8D5B-7C00E4352D83}" destId="{269EF624-FA2B-473A-8529-9578E20DE10F}" srcOrd="1" destOrd="0" presId="urn:microsoft.com/office/officeart/2005/8/layout/list1"/>
    <dgm:cxn modelId="{E83E5BC9-EC2F-48CE-B52C-BEDE80219BA8}" type="presParOf" srcId="{24493DD2-DB5A-4908-8D5B-7C00E4352D83}" destId="{93E3D530-817D-40D2-BDD0-16BF5B62953B}"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234EDDF-DE3D-4F82-B7FF-D7ABDCAD2C12}" type="doc">
      <dgm:prSet loTypeId="urn:microsoft.com/office/officeart/2005/8/layout/vList2" loCatId="list" qsTypeId="urn:microsoft.com/office/officeart/2005/8/quickstyle/simple4" qsCatId="simple" csTypeId="urn:microsoft.com/office/officeart/2005/8/colors/colorful1#3" csCatId="colorful"/>
      <dgm:spPr/>
      <dgm:t>
        <a:bodyPr/>
        <a:lstStyle/>
        <a:p>
          <a:endParaRPr lang="zh-CN" altLang="en-US"/>
        </a:p>
      </dgm:t>
    </dgm:pt>
    <dgm:pt modelId="{4F6ABD3A-B6B5-405B-92E1-CCD561CD22EC}">
      <dgm:prSet custT="1"/>
      <dgm:spPr/>
      <dgm:t>
        <a:bodyPr/>
        <a:lstStyle/>
        <a:p>
          <a:pPr rtl="0"/>
          <a:r>
            <a:rPr lang="zh-CN" altLang="en-US" sz="2000" b="1" dirty="0">
              <a:solidFill>
                <a:srgbClr val="0BF57A"/>
              </a:solidFill>
            </a:rPr>
            <a:t>氨化作用</a:t>
          </a:r>
          <a:r>
            <a:rPr lang="zh-CN" altLang="en-US" sz="2000" dirty="0"/>
            <a:t>：有机氮化合物在微生物作用下分解为氨氮；</a:t>
          </a:r>
        </a:p>
      </dgm:t>
    </dgm:pt>
    <dgm:pt modelId="{7552AABE-0827-4CE9-A2E9-133F77C173D6}" type="parTrans" cxnId="{1B7C057C-A6BD-47DC-8042-C63AED8B1024}">
      <dgm:prSet/>
      <dgm:spPr/>
      <dgm:t>
        <a:bodyPr/>
        <a:lstStyle/>
        <a:p>
          <a:endParaRPr lang="zh-CN" altLang="en-US" sz="2000"/>
        </a:p>
      </dgm:t>
    </dgm:pt>
    <dgm:pt modelId="{B4F0A26F-A5FB-477D-9ED6-A89FE0D69973}" type="sibTrans" cxnId="{1B7C057C-A6BD-47DC-8042-C63AED8B1024}">
      <dgm:prSet/>
      <dgm:spPr/>
      <dgm:t>
        <a:bodyPr/>
        <a:lstStyle/>
        <a:p>
          <a:endParaRPr lang="zh-CN" altLang="en-US" sz="2000"/>
        </a:p>
      </dgm:t>
    </dgm:pt>
    <dgm:pt modelId="{60391116-4CE8-4BE1-9300-0897C365E4EA}">
      <dgm:prSet custT="1"/>
      <dgm:spPr/>
      <dgm:t>
        <a:bodyPr/>
        <a:lstStyle/>
        <a:p>
          <a:pPr rtl="0"/>
          <a:r>
            <a:rPr lang="zh-CN" altLang="en-US" sz="2000" b="1" dirty="0">
              <a:solidFill>
                <a:srgbClr val="0BF57A"/>
              </a:solidFill>
            </a:rPr>
            <a:t>硝化作用</a:t>
          </a:r>
          <a:r>
            <a:rPr lang="zh-CN" altLang="en-US" sz="2000" dirty="0"/>
            <a:t>：氨氮在硝化菌的作用下转化为硝酸氮；</a:t>
          </a:r>
        </a:p>
      </dgm:t>
    </dgm:pt>
    <dgm:pt modelId="{2A50511B-7E20-4B64-ABAC-3D9C6D6A546C}" type="parTrans" cxnId="{DC78C626-2EDC-478F-A346-22D1536C5139}">
      <dgm:prSet/>
      <dgm:spPr/>
      <dgm:t>
        <a:bodyPr/>
        <a:lstStyle/>
        <a:p>
          <a:endParaRPr lang="zh-CN" altLang="en-US" sz="2000"/>
        </a:p>
      </dgm:t>
    </dgm:pt>
    <dgm:pt modelId="{051A40DD-BF2D-4CC1-A3CE-2BA4EF8B7ABF}" type="sibTrans" cxnId="{DC78C626-2EDC-478F-A346-22D1536C5139}">
      <dgm:prSet/>
      <dgm:spPr/>
      <dgm:t>
        <a:bodyPr/>
        <a:lstStyle/>
        <a:p>
          <a:endParaRPr lang="zh-CN" altLang="en-US" sz="2000"/>
        </a:p>
      </dgm:t>
    </dgm:pt>
    <dgm:pt modelId="{89F86F3A-CCE6-4D22-BE63-BCE050D07B62}">
      <dgm:prSet custT="1"/>
      <dgm:spPr/>
      <dgm:t>
        <a:bodyPr/>
        <a:lstStyle/>
        <a:p>
          <a:pPr rtl="0"/>
          <a:r>
            <a:rPr lang="zh-CN" altLang="en-US" sz="2000" b="1" dirty="0">
              <a:solidFill>
                <a:srgbClr val="0BF57A"/>
              </a:solidFill>
            </a:rPr>
            <a:t>反硝化作用</a:t>
          </a:r>
          <a:r>
            <a:rPr lang="zh-CN" altLang="en-US" sz="2000" dirty="0"/>
            <a:t>：硝酸氮在反硝化菌的作用下，还原成分子氮；</a:t>
          </a:r>
        </a:p>
      </dgm:t>
    </dgm:pt>
    <dgm:pt modelId="{D8D77B48-9360-4253-B378-A9963ECDE3C5}" type="parTrans" cxnId="{6BACABAD-CC57-4F94-8834-AF02683F34F3}">
      <dgm:prSet/>
      <dgm:spPr/>
      <dgm:t>
        <a:bodyPr/>
        <a:lstStyle/>
        <a:p>
          <a:endParaRPr lang="zh-CN" altLang="en-US" sz="2000"/>
        </a:p>
      </dgm:t>
    </dgm:pt>
    <dgm:pt modelId="{0A973D73-7928-40B3-A372-9A98A0551D99}" type="sibTrans" cxnId="{6BACABAD-CC57-4F94-8834-AF02683F34F3}">
      <dgm:prSet/>
      <dgm:spPr/>
      <dgm:t>
        <a:bodyPr/>
        <a:lstStyle/>
        <a:p>
          <a:endParaRPr lang="zh-CN" altLang="en-US" sz="2000"/>
        </a:p>
      </dgm:t>
    </dgm:pt>
    <dgm:pt modelId="{8A274272-C0B0-417B-B8AB-A2DC2503C6B6}">
      <dgm:prSet custT="1"/>
      <dgm:spPr/>
      <dgm:t>
        <a:bodyPr/>
        <a:lstStyle/>
        <a:p>
          <a:pPr rtl="0"/>
          <a:r>
            <a:rPr lang="zh-CN" sz="2000" b="1" dirty="0">
              <a:solidFill>
                <a:srgbClr val="0BF57A"/>
              </a:solidFill>
            </a:rPr>
            <a:t>挥发作用</a:t>
          </a:r>
          <a:r>
            <a:rPr lang="zh-CN" sz="2000" dirty="0"/>
            <a:t>：在</a:t>
          </a:r>
          <a:r>
            <a:rPr lang="en-US" sz="2000" dirty="0"/>
            <a:t>pH</a:t>
          </a:r>
          <a:r>
            <a:rPr lang="zh-CN" sz="2000" dirty="0"/>
            <a:t>值较高，水力停留时间较长，温度较高的环境下，水中的</a:t>
          </a:r>
          <a:r>
            <a:rPr lang="en-US" sz="2000" dirty="0"/>
            <a:t>NH</a:t>
          </a:r>
          <a:r>
            <a:rPr lang="en-US" sz="2000" baseline="-25000" dirty="0"/>
            <a:t>3</a:t>
          </a:r>
          <a:r>
            <a:rPr lang="zh-CN" sz="2000" dirty="0"/>
            <a:t>向大气挥发，其量可达</a:t>
          </a:r>
          <a:r>
            <a:rPr lang="en-US" sz="2000" dirty="0"/>
            <a:t>21%</a:t>
          </a:r>
          <a:r>
            <a:rPr lang="zh-CN" sz="2000" dirty="0"/>
            <a:t>；</a:t>
          </a:r>
        </a:p>
      </dgm:t>
    </dgm:pt>
    <dgm:pt modelId="{A7E1E823-17A8-4A42-B00C-448EF8B31BBD}" type="parTrans" cxnId="{E0CE33CD-BDD0-4C45-BE3C-42C85FDC7792}">
      <dgm:prSet/>
      <dgm:spPr/>
      <dgm:t>
        <a:bodyPr/>
        <a:lstStyle/>
        <a:p>
          <a:endParaRPr lang="zh-CN" altLang="en-US" sz="2000"/>
        </a:p>
      </dgm:t>
    </dgm:pt>
    <dgm:pt modelId="{402D4C7E-54E9-43BD-B7B9-DD312E67860F}" type="sibTrans" cxnId="{E0CE33CD-BDD0-4C45-BE3C-42C85FDC7792}">
      <dgm:prSet/>
      <dgm:spPr/>
      <dgm:t>
        <a:bodyPr/>
        <a:lstStyle/>
        <a:p>
          <a:endParaRPr lang="zh-CN" altLang="en-US" sz="2000"/>
        </a:p>
      </dgm:t>
    </dgm:pt>
    <dgm:pt modelId="{3A928321-AFAF-4B2C-8628-8344EAB128C3}">
      <dgm:prSet custT="1"/>
      <dgm:spPr/>
      <dgm:t>
        <a:bodyPr/>
        <a:lstStyle/>
        <a:p>
          <a:pPr rtl="0"/>
          <a:r>
            <a:rPr lang="zh-CN" altLang="en-US" sz="2000" b="1" dirty="0">
              <a:solidFill>
                <a:srgbClr val="0BF57A"/>
              </a:solidFill>
            </a:rPr>
            <a:t>吸收作用</a:t>
          </a:r>
          <a:r>
            <a:rPr lang="zh-CN" altLang="en-US" sz="2000" dirty="0"/>
            <a:t>：微生物及各种水生植物，吸收铵态氮或硝酸氮作为营养，合成其本身的机体；</a:t>
          </a:r>
        </a:p>
      </dgm:t>
    </dgm:pt>
    <dgm:pt modelId="{C7F6B45C-9DD0-4FAF-A3B5-B01DE7DFD787}" type="parTrans" cxnId="{9914DF87-9A31-49FE-BE0B-820933AF5DA0}">
      <dgm:prSet/>
      <dgm:spPr/>
      <dgm:t>
        <a:bodyPr/>
        <a:lstStyle/>
        <a:p>
          <a:endParaRPr lang="zh-CN" altLang="en-US" sz="2000"/>
        </a:p>
      </dgm:t>
    </dgm:pt>
    <dgm:pt modelId="{EFCF8D04-754B-4692-8E40-97ADD87D4114}" type="sibTrans" cxnId="{9914DF87-9A31-49FE-BE0B-820933AF5DA0}">
      <dgm:prSet/>
      <dgm:spPr/>
      <dgm:t>
        <a:bodyPr/>
        <a:lstStyle/>
        <a:p>
          <a:endParaRPr lang="zh-CN" altLang="en-US" sz="2000"/>
        </a:p>
      </dgm:t>
    </dgm:pt>
    <dgm:pt modelId="{7097F016-3450-4AD2-AA76-8AA126282DD4}">
      <dgm:prSet custT="1"/>
      <dgm:spPr/>
      <dgm:t>
        <a:bodyPr/>
        <a:lstStyle/>
        <a:p>
          <a:pPr rtl="0"/>
          <a:r>
            <a:rPr lang="zh-CN" altLang="en-US" sz="2000" b="1" dirty="0">
              <a:solidFill>
                <a:srgbClr val="0BF57A"/>
              </a:solidFill>
            </a:rPr>
            <a:t>分解作用</a:t>
          </a:r>
          <a:r>
            <a:rPr lang="zh-CN" altLang="en-US" sz="2000" dirty="0"/>
            <a:t>：衰死的细菌和藻类经解体后形成溶解性的有机氮和沉淀物，沉淀在沉积层中的有机氮在厌氧菌的作用下，也可能得到分解。</a:t>
          </a:r>
        </a:p>
      </dgm:t>
    </dgm:pt>
    <dgm:pt modelId="{2DB0410C-21C7-4EE5-BA8E-6808C5F94021}" type="parTrans" cxnId="{B55FA7AD-9E19-479A-98CF-E92207AB4B52}">
      <dgm:prSet/>
      <dgm:spPr/>
      <dgm:t>
        <a:bodyPr/>
        <a:lstStyle/>
        <a:p>
          <a:endParaRPr lang="zh-CN" altLang="en-US" sz="2000"/>
        </a:p>
      </dgm:t>
    </dgm:pt>
    <dgm:pt modelId="{932DBE62-A1C9-4FDB-ADD1-38CAAD071567}" type="sibTrans" cxnId="{B55FA7AD-9E19-479A-98CF-E92207AB4B52}">
      <dgm:prSet/>
      <dgm:spPr/>
      <dgm:t>
        <a:bodyPr/>
        <a:lstStyle/>
        <a:p>
          <a:endParaRPr lang="zh-CN" altLang="en-US" sz="2000"/>
        </a:p>
      </dgm:t>
    </dgm:pt>
    <dgm:pt modelId="{2E09F702-F918-4E7D-88CC-5D40FD8C0602}" type="pres">
      <dgm:prSet presAssocID="{3234EDDF-DE3D-4F82-B7FF-D7ABDCAD2C12}" presName="linear" presStyleCnt="0">
        <dgm:presLayoutVars>
          <dgm:animLvl val="lvl"/>
          <dgm:resizeHandles val="exact"/>
        </dgm:presLayoutVars>
      </dgm:prSet>
      <dgm:spPr/>
    </dgm:pt>
    <dgm:pt modelId="{F84D52A2-E7E3-4770-B9B1-676E863CD92E}" type="pres">
      <dgm:prSet presAssocID="{4F6ABD3A-B6B5-405B-92E1-CCD561CD22EC}" presName="parentText" presStyleLbl="node1" presStyleIdx="0" presStyleCnt="6">
        <dgm:presLayoutVars>
          <dgm:chMax val="0"/>
          <dgm:bulletEnabled val="1"/>
        </dgm:presLayoutVars>
      </dgm:prSet>
      <dgm:spPr/>
    </dgm:pt>
    <dgm:pt modelId="{6B25E339-53AA-4E2B-9577-9B311345ACFC}" type="pres">
      <dgm:prSet presAssocID="{B4F0A26F-A5FB-477D-9ED6-A89FE0D69973}" presName="spacer" presStyleCnt="0"/>
      <dgm:spPr/>
    </dgm:pt>
    <dgm:pt modelId="{84DE6117-D169-448D-8490-94206F36838D}" type="pres">
      <dgm:prSet presAssocID="{60391116-4CE8-4BE1-9300-0897C365E4EA}" presName="parentText" presStyleLbl="node1" presStyleIdx="1" presStyleCnt="6">
        <dgm:presLayoutVars>
          <dgm:chMax val="0"/>
          <dgm:bulletEnabled val="1"/>
        </dgm:presLayoutVars>
      </dgm:prSet>
      <dgm:spPr/>
    </dgm:pt>
    <dgm:pt modelId="{D67A52BE-0097-4BBE-94D0-F0362E4DF2DD}" type="pres">
      <dgm:prSet presAssocID="{051A40DD-BF2D-4CC1-A3CE-2BA4EF8B7ABF}" presName="spacer" presStyleCnt="0"/>
      <dgm:spPr/>
    </dgm:pt>
    <dgm:pt modelId="{F6E3896E-F995-4F56-96F8-03A94B7D602C}" type="pres">
      <dgm:prSet presAssocID="{89F86F3A-CCE6-4D22-BE63-BCE050D07B62}" presName="parentText" presStyleLbl="node1" presStyleIdx="2" presStyleCnt="6">
        <dgm:presLayoutVars>
          <dgm:chMax val="0"/>
          <dgm:bulletEnabled val="1"/>
        </dgm:presLayoutVars>
      </dgm:prSet>
      <dgm:spPr/>
    </dgm:pt>
    <dgm:pt modelId="{159C3225-8C5B-4876-9C1F-1D6AF4DD2D59}" type="pres">
      <dgm:prSet presAssocID="{0A973D73-7928-40B3-A372-9A98A0551D99}" presName="spacer" presStyleCnt="0"/>
      <dgm:spPr/>
    </dgm:pt>
    <dgm:pt modelId="{38E85EA1-465D-44F4-A32B-55E6181132A4}" type="pres">
      <dgm:prSet presAssocID="{8A274272-C0B0-417B-B8AB-A2DC2503C6B6}" presName="parentText" presStyleLbl="node1" presStyleIdx="3" presStyleCnt="6">
        <dgm:presLayoutVars>
          <dgm:chMax val="0"/>
          <dgm:bulletEnabled val="1"/>
        </dgm:presLayoutVars>
      </dgm:prSet>
      <dgm:spPr/>
    </dgm:pt>
    <dgm:pt modelId="{2FBB1B73-5480-4BEF-8CE7-10EA2B988086}" type="pres">
      <dgm:prSet presAssocID="{402D4C7E-54E9-43BD-B7B9-DD312E67860F}" presName="spacer" presStyleCnt="0"/>
      <dgm:spPr/>
    </dgm:pt>
    <dgm:pt modelId="{D36A9EBB-E67B-4187-8855-910EA687D671}" type="pres">
      <dgm:prSet presAssocID="{3A928321-AFAF-4B2C-8628-8344EAB128C3}" presName="parentText" presStyleLbl="node1" presStyleIdx="4" presStyleCnt="6">
        <dgm:presLayoutVars>
          <dgm:chMax val="0"/>
          <dgm:bulletEnabled val="1"/>
        </dgm:presLayoutVars>
      </dgm:prSet>
      <dgm:spPr/>
    </dgm:pt>
    <dgm:pt modelId="{3CB57717-EC13-44BD-9D97-FB641EAE558A}" type="pres">
      <dgm:prSet presAssocID="{EFCF8D04-754B-4692-8E40-97ADD87D4114}" presName="spacer" presStyleCnt="0"/>
      <dgm:spPr/>
    </dgm:pt>
    <dgm:pt modelId="{0483698B-ED4B-4203-ADAE-C5125DE17F39}" type="pres">
      <dgm:prSet presAssocID="{7097F016-3450-4AD2-AA76-8AA126282DD4}" presName="parentText" presStyleLbl="node1" presStyleIdx="5" presStyleCnt="6">
        <dgm:presLayoutVars>
          <dgm:chMax val="0"/>
          <dgm:bulletEnabled val="1"/>
        </dgm:presLayoutVars>
      </dgm:prSet>
      <dgm:spPr/>
    </dgm:pt>
  </dgm:ptLst>
  <dgm:cxnLst>
    <dgm:cxn modelId="{492ED220-14CF-4771-B611-8322C778D6DE}" type="presOf" srcId="{4F6ABD3A-B6B5-405B-92E1-CCD561CD22EC}" destId="{F84D52A2-E7E3-4770-B9B1-676E863CD92E}" srcOrd="0" destOrd="0" presId="urn:microsoft.com/office/officeart/2005/8/layout/vList2"/>
    <dgm:cxn modelId="{DC78C626-2EDC-478F-A346-22D1536C5139}" srcId="{3234EDDF-DE3D-4F82-B7FF-D7ABDCAD2C12}" destId="{60391116-4CE8-4BE1-9300-0897C365E4EA}" srcOrd="1" destOrd="0" parTransId="{2A50511B-7E20-4B64-ABAC-3D9C6D6A546C}" sibTransId="{051A40DD-BF2D-4CC1-A3CE-2BA4EF8B7ABF}"/>
    <dgm:cxn modelId="{5B515774-0ED9-4BA7-9665-7D5E6E18229F}" type="presOf" srcId="{60391116-4CE8-4BE1-9300-0897C365E4EA}" destId="{84DE6117-D169-448D-8490-94206F36838D}" srcOrd="0" destOrd="0" presId="urn:microsoft.com/office/officeart/2005/8/layout/vList2"/>
    <dgm:cxn modelId="{1B7C057C-A6BD-47DC-8042-C63AED8B1024}" srcId="{3234EDDF-DE3D-4F82-B7FF-D7ABDCAD2C12}" destId="{4F6ABD3A-B6B5-405B-92E1-CCD561CD22EC}" srcOrd="0" destOrd="0" parTransId="{7552AABE-0827-4CE9-A2E9-133F77C173D6}" sibTransId="{B4F0A26F-A5FB-477D-9ED6-A89FE0D69973}"/>
    <dgm:cxn modelId="{9914DF87-9A31-49FE-BE0B-820933AF5DA0}" srcId="{3234EDDF-DE3D-4F82-B7FF-D7ABDCAD2C12}" destId="{3A928321-AFAF-4B2C-8628-8344EAB128C3}" srcOrd="4" destOrd="0" parTransId="{C7F6B45C-9DD0-4FAF-A3B5-B01DE7DFD787}" sibTransId="{EFCF8D04-754B-4692-8E40-97ADD87D4114}"/>
    <dgm:cxn modelId="{538DE49C-7EE1-4F4A-991F-27F8CFE2AB2A}" type="presOf" srcId="{3A928321-AFAF-4B2C-8628-8344EAB128C3}" destId="{D36A9EBB-E67B-4187-8855-910EA687D671}" srcOrd="0" destOrd="0" presId="urn:microsoft.com/office/officeart/2005/8/layout/vList2"/>
    <dgm:cxn modelId="{B55FA7AD-9E19-479A-98CF-E92207AB4B52}" srcId="{3234EDDF-DE3D-4F82-B7FF-D7ABDCAD2C12}" destId="{7097F016-3450-4AD2-AA76-8AA126282DD4}" srcOrd="5" destOrd="0" parTransId="{2DB0410C-21C7-4EE5-BA8E-6808C5F94021}" sibTransId="{932DBE62-A1C9-4FDB-ADD1-38CAAD071567}"/>
    <dgm:cxn modelId="{6BACABAD-CC57-4F94-8834-AF02683F34F3}" srcId="{3234EDDF-DE3D-4F82-B7FF-D7ABDCAD2C12}" destId="{89F86F3A-CCE6-4D22-BE63-BCE050D07B62}" srcOrd="2" destOrd="0" parTransId="{D8D77B48-9360-4253-B378-A9963ECDE3C5}" sibTransId="{0A973D73-7928-40B3-A372-9A98A0551D99}"/>
    <dgm:cxn modelId="{5C1DC2BD-655F-4AE0-97D0-1B29D5494622}" type="presOf" srcId="{89F86F3A-CCE6-4D22-BE63-BCE050D07B62}" destId="{F6E3896E-F995-4F56-96F8-03A94B7D602C}" srcOrd="0" destOrd="0" presId="urn:microsoft.com/office/officeart/2005/8/layout/vList2"/>
    <dgm:cxn modelId="{0793DBC1-0D74-438F-A3B4-1EEC1288FE55}" type="presOf" srcId="{3234EDDF-DE3D-4F82-B7FF-D7ABDCAD2C12}" destId="{2E09F702-F918-4E7D-88CC-5D40FD8C0602}" srcOrd="0" destOrd="0" presId="urn:microsoft.com/office/officeart/2005/8/layout/vList2"/>
    <dgm:cxn modelId="{A31F8FC6-8720-4680-871C-2E51A0D810E5}" type="presOf" srcId="{7097F016-3450-4AD2-AA76-8AA126282DD4}" destId="{0483698B-ED4B-4203-ADAE-C5125DE17F39}" srcOrd="0" destOrd="0" presId="urn:microsoft.com/office/officeart/2005/8/layout/vList2"/>
    <dgm:cxn modelId="{E0CE33CD-BDD0-4C45-BE3C-42C85FDC7792}" srcId="{3234EDDF-DE3D-4F82-B7FF-D7ABDCAD2C12}" destId="{8A274272-C0B0-417B-B8AB-A2DC2503C6B6}" srcOrd="3" destOrd="0" parTransId="{A7E1E823-17A8-4A42-B00C-448EF8B31BBD}" sibTransId="{402D4C7E-54E9-43BD-B7B9-DD312E67860F}"/>
    <dgm:cxn modelId="{495C99CE-7BE9-42D0-9961-5ECC695EF7C8}" type="presOf" srcId="{8A274272-C0B0-417B-B8AB-A2DC2503C6B6}" destId="{38E85EA1-465D-44F4-A32B-55E6181132A4}" srcOrd="0" destOrd="0" presId="urn:microsoft.com/office/officeart/2005/8/layout/vList2"/>
    <dgm:cxn modelId="{0C274AA4-8FC3-4BF1-910C-4068DAA30513}" type="presParOf" srcId="{2E09F702-F918-4E7D-88CC-5D40FD8C0602}" destId="{F84D52A2-E7E3-4770-B9B1-676E863CD92E}" srcOrd="0" destOrd="0" presId="urn:microsoft.com/office/officeart/2005/8/layout/vList2"/>
    <dgm:cxn modelId="{4A6C7E3A-B04B-4862-BD6C-C2E4B70D119B}" type="presParOf" srcId="{2E09F702-F918-4E7D-88CC-5D40FD8C0602}" destId="{6B25E339-53AA-4E2B-9577-9B311345ACFC}" srcOrd="1" destOrd="0" presId="urn:microsoft.com/office/officeart/2005/8/layout/vList2"/>
    <dgm:cxn modelId="{C25D6525-0304-4ED6-A471-715F002B2969}" type="presParOf" srcId="{2E09F702-F918-4E7D-88CC-5D40FD8C0602}" destId="{84DE6117-D169-448D-8490-94206F36838D}" srcOrd="2" destOrd="0" presId="urn:microsoft.com/office/officeart/2005/8/layout/vList2"/>
    <dgm:cxn modelId="{24077218-19A2-4F14-81BE-8277C68FA997}" type="presParOf" srcId="{2E09F702-F918-4E7D-88CC-5D40FD8C0602}" destId="{D67A52BE-0097-4BBE-94D0-F0362E4DF2DD}" srcOrd="3" destOrd="0" presId="urn:microsoft.com/office/officeart/2005/8/layout/vList2"/>
    <dgm:cxn modelId="{09BCB5E4-B9E3-454E-A8CC-8E872E829A64}" type="presParOf" srcId="{2E09F702-F918-4E7D-88CC-5D40FD8C0602}" destId="{F6E3896E-F995-4F56-96F8-03A94B7D602C}" srcOrd="4" destOrd="0" presId="urn:microsoft.com/office/officeart/2005/8/layout/vList2"/>
    <dgm:cxn modelId="{1092C810-012B-481B-A72E-AD5635968507}" type="presParOf" srcId="{2E09F702-F918-4E7D-88CC-5D40FD8C0602}" destId="{159C3225-8C5B-4876-9C1F-1D6AF4DD2D59}" srcOrd="5" destOrd="0" presId="urn:microsoft.com/office/officeart/2005/8/layout/vList2"/>
    <dgm:cxn modelId="{ACAA2E67-F00B-4497-A2CC-4ED7E91ED65D}" type="presParOf" srcId="{2E09F702-F918-4E7D-88CC-5D40FD8C0602}" destId="{38E85EA1-465D-44F4-A32B-55E6181132A4}" srcOrd="6" destOrd="0" presId="urn:microsoft.com/office/officeart/2005/8/layout/vList2"/>
    <dgm:cxn modelId="{0E0F833C-AEC7-45AF-84C5-7C994F3B03A8}" type="presParOf" srcId="{2E09F702-F918-4E7D-88CC-5D40FD8C0602}" destId="{2FBB1B73-5480-4BEF-8CE7-10EA2B988086}" srcOrd="7" destOrd="0" presId="urn:microsoft.com/office/officeart/2005/8/layout/vList2"/>
    <dgm:cxn modelId="{B216CE41-646D-4EE4-A288-C8213A6E3FBC}" type="presParOf" srcId="{2E09F702-F918-4E7D-88CC-5D40FD8C0602}" destId="{D36A9EBB-E67B-4187-8855-910EA687D671}" srcOrd="8" destOrd="0" presId="urn:microsoft.com/office/officeart/2005/8/layout/vList2"/>
    <dgm:cxn modelId="{985F4276-977A-40D0-B3AD-2E072988D04D}" type="presParOf" srcId="{2E09F702-F918-4E7D-88CC-5D40FD8C0602}" destId="{3CB57717-EC13-44BD-9D97-FB641EAE558A}" srcOrd="9" destOrd="0" presId="urn:microsoft.com/office/officeart/2005/8/layout/vList2"/>
    <dgm:cxn modelId="{BC5FCFB4-2FED-48D2-9A6C-A0E409650845}" type="presParOf" srcId="{2E09F702-F918-4E7D-88CC-5D40FD8C0602}" destId="{0483698B-ED4B-4203-ADAE-C5125DE17F39}"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889F71A0-8933-4F29-B204-4966740136C2}"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zh-CN" altLang="en-US"/>
        </a:p>
      </dgm:t>
    </dgm:pt>
    <dgm:pt modelId="{7F4CA781-49D4-4CD0-959C-0EC588FAD6CF}">
      <dgm:prSet custT="1"/>
      <dgm:spPr/>
      <dgm:t>
        <a:bodyPr/>
        <a:lstStyle/>
        <a:p>
          <a:pPr rtl="0"/>
          <a:r>
            <a:rPr lang="zh-CN" altLang="en-US" sz="2000" dirty="0"/>
            <a:t>稀释作用；</a:t>
          </a:r>
        </a:p>
      </dgm:t>
    </dgm:pt>
    <dgm:pt modelId="{53556347-1815-4011-A5A1-791E5A370B89}" type="parTrans" cxnId="{0E76B3A2-18B7-44CC-9FFE-095E43F298D8}">
      <dgm:prSet/>
      <dgm:spPr/>
      <dgm:t>
        <a:bodyPr/>
        <a:lstStyle/>
        <a:p>
          <a:endParaRPr lang="zh-CN" altLang="en-US" sz="2000"/>
        </a:p>
      </dgm:t>
    </dgm:pt>
    <dgm:pt modelId="{4A4BDE88-B7C2-4D5B-A43B-496F5EA627A6}" type="sibTrans" cxnId="{0E76B3A2-18B7-44CC-9FFE-095E43F298D8}">
      <dgm:prSet/>
      <dgm:spPr/>
      <dgm:t>
        <a:bodyPr/>
        <a:lstStyle/>
        <a:p>
          <a:endParaRPr lang="zh-CN" altLang="en-US" sz="2000"/>
        </a:p>
      </dgm:t>
    </dgm:pt>
    <dgm:pt modelId="{2192E6AF-47AC-406A-9074-A973F158AFDB}">
      <dgm:prSet custT="1"/>
      <dgm:spPr/>
      <dgm:t>
        <a:bodyPr/>
        <a:lstStyle/>
        <a:p>
          <a:pPr rtl="0"/>
          <a:r>
            <a:rPr lang="zh-CN" altLang="en-US" sz="2000" dirty="0"/>
            <a:t>沉淀和絮凝作用；</a:t>
          </a:r>
        </a:p>
      </dgm:t>
    </dgm:pt>
    <dgm:pt modelId="{F8A9F27A-53DB-4965-BA60-0B7BC0DEAE65}" type="parTrans" cxnId="{186DF50F-6863-4A83-BF27-7799E1775271}">
      <dgm:prSet/>
      <dgm:spPr/>
      <dgm:t>
        <a:bodyPr/>
        <a:lstStyle/>
        <a:p>
          <a:endParaRPr lang="zh-CN" altLang="en-US" sz="2000"/>
        </a:p>
      </dgm:t>
    </dgm:pt>
    <dgm:pt modelId="{AAED8127-9846-4A03-9DC9-5F67849E91A7}" type="sibTrans" cxnId="{186DF50F-6863-4A83-BF27-7799E1775271}">
      <dgm:prSet/>
      <dgm:spPr/>
      <dgm:t>
        <a:bodyPr/>
        <a:lstStyle/>
        <a:p>
          <a:endParaRPr lang="zh-CN" altLang="en-US" sz="2000"/>
        </a:p>
      </dgm:t>
    </dgm:pt>
    <dgm:pt modelId="{E23B3BF9-3CA2-459A-8664-8424CB9930BF}">
      <dgm:prSet custT="1"/>
      <dgm:spPr/>
      <dgm:t>
        <a:bodyPr/>
        <a:lstStyle/>
        <a:p>
          <a:pPr rtl="0"/>
          <a:r>
            <a:rPr lang="zh-CN" sz="2000" dirty="0"/>
            <a:t>好氧微生物的代谢作用：</a:t>
          </a:r>
          <a:r>
            <a:rPr lang="en-US" sz="2000" dirty="0"/>
            <a:t>BOD</a:t>
          </a:r>
          <a:r>
            <a:rPr lang="zh-CN" sz="2000" dirty="0"/>
            <a:t>去除率达</a:t>
          </a:r>
          <a:r>
            <a:rPr lang="en-US" sz="2000" dirty="0"/>
            <a:t>90%</a:t>
          </a:r>
          <a:r>
            <a:rPr lang="zh-CN" sz="2000" dirty="0"/>
            <a:t>以上，</a:t>
          </a:r>
          <a:r>
            <a:rPr lang="en-US" sz="2000" dirty="0"/>
            <a:t>COD</a:t>
          </a:r>
          <a:r>
            <a:rPr lang="zh-CN" sz="2000" dirty="0"/>
            <a:t>去除率达</a:t>
          </a:r>
          <a:r>
            <a:rPr lang="en-US" sz="2000" dirty="0"/>
            <a:t>80%</a:t>
          </a:r>
          <a:r>
            <a:rPr lang="zh-CN" sz="2000" dirty="0"/>
            <a:t>以上；</a:t>
          </a:r>
        </a:p>
      </dgm:t>
    </dgm:pt>
    <dgm:pt modelId="{CB02E7D0-40FE-4623-936F-9D0EC67A4BC6}" type="parTrans" cxnId="{34EDEA2E-C72C-4513-83B6-F08A8150FF77}">
      <dgm:prSet/>
      <dgm:spPr/>
      <dgm:t>
        <a:bodyPr/>
        <a:lstStyle/>
        <a:p>
          <a:endParaRPr lang="zh-CN" altLang="en-US" sz="2000"/>
        </a:p>
      </dgm:t>
    </dgm:pt>
    <dgm:pt modelId="{67FB1720-DC15-4339-BF18-187D911AE6B1}" type="sibTrans" cxnId="{34EDEA2E-C72C-4513-83B6-F08A8150FF77}">
      <dgm:prSet/>
      <dgm:spPr/>
      <dgm:t>
        <a:bodyPr/>
        <a:lstStyle/>
        <a:p>
          <a:endParaRPr lang="zh-CN" altLang="en-US" sz="2000"/>
        </a:p>
      </dgm:t>
    </dgm:pt>
    <dgm:pt modelId="{2C52643F-3BDE-49D3-9DA2-6EECD62811A9}">
      <dgm:prSet custT="1"/>
      <dgm:spPr/>
      <dgm:t>
        <a:bodyPr/>
        <a:lstStyle/>
        <a:p>
          <a:pPr rtl="0"/>
          <a:r>
            <a:rPr lang="zh-CN" sz="2000" dirty="0"/>
            <a:t>厌氧微生物的代谢作用：水解、产氢产乙酸、产甲烷，最终产物主要是</a:t>
          </a:r>
          <a:r>
            <a:rPr lang="en-US" sz="2000" dirty="0"/>
            <a:t>CH</a:t>
          </a:r>
          <a:r>
            <a:rPr lang="en-US" sz="2000" baseline="-25000" dirty="0"/>
            <a:t>4</a:t>
          </a:r>
          <a:r>
            <a:rPr lang="zh-CN" sz="2000" dirty="0"/>
            <a:t>、</a:t>
          </a:r>
          <a:r>
            <a:rPr lang="en-US" sz="2000" dirty="0"/>
            <a:t>CO</a:t>
          </a:r>
          <a:r>
            <a:rPr lang="en-US" sz="2000" baseline="-25000" dirty="0"/>
            <a:t>2</a:t>
          </a:r>
          <a:r>
            <a:rPr lang="zh-CN" sz="2000" dirty="0"/>
            <a:t>、硫醇；</a:t>
          </a:r>
        </a:p>
      </dgm:t>
    </dgm:pt>
    <dgm:pt modelId="{381F5704-293F-4492-9655-8ED36F5EAB39}" type="parTrans" cxnId="{DE0ABABE-96F4-461D-BDFC-8AA1AA9F7097}">
      <dgm:prSet/>
      <dgm:spPr/>
      <dgm:t>
        <a:bodyPr/>
        <a:lstStyle/>
        <a:p>
          <a:endParaRPr lang="zh-CN" altLang="en-US" sz="2000"/>
        </a:p>
      </dgm:t>
    </dgm:pt>
    <dgm:pt modelId="{C6B657C9-D966-4BE2-888D-6657AEAAA08F}" type="sibTrans" cxnId="{DE0ABABE-96F4-461D-BDFC-8AA1AA9F7097}">
      <dgm:prSet/>
      <dgm:spPr/>
      <dgm:t>
        <a:bodyPr/>
        <a:lstStyle/>
        <a:p>
          <a:endParaRPr lang="zh-CN" altLang="en-US" sz="2000"/>
        </a:p>
      </dgm:t>
    </dgm:pt>
    <dgm:pt modelId="{3ACADDFF-3D50-47A8-B45A-0A05D5FBB4C6}">
      <dgm:prSet custT="1"/>
      <dgm:spPr/>
      <dgm:t>
        <a:bodyPr/>
        <a:lstStyle/>
        <a:p>
          <a:pPr rtl="0"/>
          <a:r>
            <a:rPr lang="zh-CN" altLang="en-US" sz="2000" dirty="0"/>
            <a:t>浮游生物的作用；</a:t>
          </a:r>
        </a:p>
      </dgm:t>
    </dgm:pt>
    <dgm:pt modelId="{366D41B5-0401-4A3F-AA45-B631DE594EA2}" type="parTrans" cxnId="{3350EA5C-A7A0-498F-973E-515BA7F5A71D}">
      <dgm:prSet/>
      <dgm:spPr/>
      <dgm:t>
        <a:bodyPr/>
        <a:lstStyle/>
        <a:p>
          <a:endParaRPr lang="zh-CN" altLang="en-US" sz="2000"/>
        </a:p>
      </dgm:t>
    </dgm:pt>
    <dgm:pt modelId="{0A8F6B53-7DF6-4A26-8814-226CD8A3071E}" type="sibTrans" cxnId="{3350EA5C-A7A0-498F-973E-515BA7F5A71D}">
      <dgm:prSet/>
      <dgm:spPr/>
      <dgm:t>
        <a:bodyPr/>
        <a:lstStyle/>
        <a:p>
          <a:endParaRPr lang="zh-CN" altLang="en-US" sz="2000"/>
        </a:p>
      </dgm:t>
    </dgm:pt>
    <dgm:pt modelId="{B889A616-ABB0-4205-A280-3F54FA65252E}">
      <dgm:prSet custT="1"/>
      <dgm:spPr/>
      <dgm:t>
        <a:bodyPr/>
        <a:lstStyle/>
        <a:p>
          <a:pPr rtl="0"/>
          <a:r>
            <a:rPr lang="zh-CN" altLang="en-US" sz="2000" dirty="0"/>
            <a:t>水生维管束植物的作用。</a:t>
          </a:r>
        </a:p>
      </dgm:t>
    </dgm:pt>
    <dgm:pt modelId="{5EE00640-0CBD-4C8D-BDB9-3BCA25213EC1}" type="parTrans" cxnId="{D8644BAA-2B78-43C5-AB11-3CE98998A03B}">
      <dgm:prSet/>
      <dgm:spPr/>
      <dgm:t>
        <a:bodyPr/>
        <a:lstStyle/>
        <a:p>
          <a:endParaRPr lang="zh-CN" altLang="en-US" sz="2000"/>
        </a:p>
      </dgm:t>
    </dgm:pt>
    <dgm:pt modelId="{31E49E49-2AA2-455F-B1D1-1BD61B1F414B}" type="sibTrans" cxnId="{D8644BAA-2B78-43C5-AB11-3CE98998A03B}">
      <dgm:prSet/>
      <dgm:spPr/>
      <dgm:t>
        <a:bodyPr/>
        <a:lstStyle/>
        <a:p>
          <a:endParaRPr lang="zh-CN" altLang="en-US" sz="2000"/>
        </a:p>
      </dgm:t>
    </dgm:pt>
    <dgm:pt modelId="{A2FAB782-88B0-4329-8B6A-099E95627790}" type="pres">
      <dgm:prSet presAssocID="{889F71A0-8933-4F29-B204-4966740136C2}" presName="linear" presStyleCnt="0">
        <dgm:presLayoutVars>
          <dgm:animLvl val="lvl"/>
          <dgm:resizeHandles val="exact"/>
        </dgm:presLayoutVars>
      </dgm:prSet>
      <dgm:spPr/>
    </dgm:pt>
    <dgm:pt modelId="{8878BB2F-CE98-4901-AA99-72517F78BC9B}" type="pres">
      <dgm:prSet presAssocID="{7F4CA781-49D4-4CD0-959C-0EC588FAD6CF}" presName="parentText" presStyleLbl="node1" presStyleIdx="0" presStyleCnt="6">
        <dgm:presLayoutVars>
          <dgm:chMax val="0"/>
          <dgm:bulletEnabled val="1"/>
        </dgm:presLayoutVars>
      </dgm:prSet>
      <dgm:spPr/>
    </dgm:pt>
    <dgm:pt modelId="{0C526353-A67E-4DBB-ADD0-5D7E951B31F3}" type="pres">
      <dgm:prSet presAssocID="{4A4BDE88-B7C2-4D5B-A43B-496F5EA627A6}" presName="spacer" presStyleCnt="0"/>
      <dgm:spPr/>
    </dgm:pt>
    <dgm:pt modelId="{8E98B05C-2C80-413C-B329-7E0685399761}" type="pres">
      <dgm:prSet presAssocID="{2192E6AF-47AC-406A-9074-A973F158AFDB}" presName="parentText" presStyleLbl="node1" presStyleIdx="1" presStyleCnt="6">
        <dgm:presLayoutVars>
          <dgm:chMax val="0"/>
          <dgm:bulletEnabled val="1"/>
        </dgm:presLayoutVars>
      </dgm:prSet>
      <dgm:spPr/>
    </dgm:pt>
    <dgm:pt modelId="{768EFAE4-50E0-407B-96B5-0ADC4AFE86EE}" type="pres">
      <dgm:prSet presAssocID="{AAED8127-9846-4A03-9DC9-5F67849E91A7}" presName="spacer" presStyleCnt="0"/>
      <dgm:spPr/>
    </dgm:pt>
    <dgm:pt modelId="{75E960B3-B39B-4093-8A10-D8326EEC32A5}" type="pres">
      <dgm:prSet presAssocID="{E23B3BF9-3CA2-459A-8664-8424CB9930BF}" presName="parentText" presStyleLbl="node1" presStyleIdx="2" presStyleCnt="6">
        <dgm:presLayoutVars>
          <dgm:chMax val="0"/>
          <dgm:bulletEnabled val="1"/>
        </dgm:presLayoutVars>
      </dgm:prSet>
      <dgm:spPr/>
    </dgm:pt>
    <dgm:pt modelId="{4B5500DD-DB45-4D08-9DE1-4CB4CE867CB7}" type="pres">
      <dgm:prSet presAssocID="{67FB1720-DC15-4339-BF18-187D911AE6B1}" presName="spacer" presStyleCnt="0"/>
      <dgm:spPr/>
    </dgm:pt>
    <dgm:pt modelId="{59BAD695-723A-4AF6-8B08-9A4652F35824}" type="pres">
      <dgm:prSet presAssocID="{2C52643F-3BDE-49D3-9DA2-6EECD62811A9}" presName="parentText" presStyleLbl="node1" presStyleIdx="3" presStyleCnt="6">
        <dgm:presLayoutVars>
          <dgm:chMax val="0"/>
          <dgm:bulletEnabled val="1"/>
        </dgm:presLayoutVars>
      </dgm:prSet>
      <dgm:spPr/>
    </dgm:pt>
    <dgm:pt modelId="{8517E8C4-FB06-4124-9E47-FA7533F90F7D}" type="pres">
      <dgm:prSet presAssocID="{C6B657C9-D966-4BE2-888D-6657AEAAA08F}" presName="spacer" presStyleCnt="0"/>
      <dgm:spPr/>
    </dgm:pt>
    <dgm:pt modelId="{0D5822AD-8845-4678-B795-94E72E7CDD68}" type="pres">
      <dgm:prSet presAssocID="{3ACADDFF-3D50-47A8-B45A-0A05D5FBB4C6}" presName="parentText" presStyleLbl="node1" presStyleIdx="4" presStyleCnt="6">
        <dgm:presLayoutVars>
          <dgm:chMax val="0"/>
          <dgm:bulletEnabled val="1"/>
        </dgm:presLayoutVars>
      </dgm:prSet>
      <dgm:spPr/>
    </dgm:pt>
    <dgm:pt modelId="{65247048-221A-48DC-B7D3-3B0E96489186}" type="pres">
      <dgm:prSet presAssocID="{0A8F6B53-7DF6-4A26-8814-226CD8A3071E}" presName="spacer" presStyleCnt="0"/>
      <dgm:spPr/>
    </dgm:pt>
    <dgm:pt modelId="{0C910D9F-7700-4C7E-BA94-9DAAE66CDFB3}" type="pres">
      <dgm:prSet presAssocID="{B889A616-ABB0-4205-A280-3F54FA65252E}" presName="parentText" presStyleLbl="node1" presStyleIdx="5" presStyleCnt="6">
        <dgm:presLayoutVars>
          <dgm:chMax val="0"/>
          <dgm:bulletEnabled val="1"/>
        </dgm:presLayoutVars>
      </dgm:prSet>
      <dgm:spPr/>
    </dgm:pt>
  </dgm:ptLst>
  <dgm:cxnLst>
    <dgm:cxn modelId="{186DF50F-6863-4A83-BF27-7799E1775271}" srcId="{889F71A0-8933-4F29-B204-4966740136C2}" destId="{2192E6AF-47AC-406A-9074-A973F158AFDB}" srcOrd="1" destOrd="0" parTransId="{F8A9F27A-53DB-4965-BA60-0B7BC0DEAE65}" sibTransId="{AAED8127-9846-4A03-9DC9-5F67849E91A7}"/>
    <dgm:cxn modelId="{C591042A-6736-424C-92FF-7AB7211AC7E2}" type="presOf" srcId="{B889A616-ABB0-4205-A280-3F54FA65252E}" destId="{0C910D9F-7700-4C7E-BA94-9DAAE66CDFB3}" srcOrd="0" destOrd="0" presId="urn:microsoft.com/office/officeart/2005/8/layout/vList2"/>
    <dgm:cxn modelId="{34EDEA2E-C72C-4513-83B6-F08A8150FF77}" srcId="{889F71A0-8933-4F29-B204-4966740136C2}" destId="{E23B3BF9-3CA2-459A-8664-8424CB9930BF}" srcOrd="2" destOrd="0" parTransId="{CB02E7D0-40FE-4623-936F-9D0EC67A4BC6}" sibTransId="{67FB1720-DC15-4339-BF18-187D911AE6B1}"/>
    <dgm:cxn modelId="{FD62C63F-741D-470D-8E1C-0C143CFA316A}" type="presOf" srcId="{7F4CA781-49D4-4CD0-959C-0EC588FAD6CF}" destId="{8878BB2F-CE98-4901-AA99-72517F78BC9B}" srcOrd="0" destOrd="0" presId="urn:microsoft.com/office/officeart/2005/8/layout/vList2"/>
    <dgm:cxn modelId="{3350EA5C-A7A0-498F-973E-515BA7F5A71D}" srcId="{889F71A0-8933-4F29-B204-4966740136C2}" destId="{3ACADDFF-3D50-47A8-B45A-0A05D5FBB4C6}" srcOrd="4" destOrd="0" parTransId="{366D41B5-0401-4A3F-AA45-B631DE594EA2}" sibTransId="{0A8F6B53-7DF6-4A26-8814-226CD8A3071E}"/>
    <dgm:cxn modelId="{C2BA5B7B-7B7D-4779-ABB9-2892297DC94E}" type="presOf" srcId="{3ACADDFF-3D50-47A8-B45A-0A05D5FBB4C6}" destId="{0D5822AD-8845-4678-B795-94E72E7CDD68}" srcOrd="0" destOrd="0" presId="urn:microsoft.com/office/officeart/2005/8/layout/vList2"/>
    <dgm:cxn modelId="{293F107C-77B7-4A5A-9256-C8375CACE5C9}" type="presOf" srcId="{889F71A0-8933-4F29-B204-4966740136C2}" destId="{A2FAB782-88B0-4329-8B6A-099E95627790}" srcOrd="0" destOrd="0" presId="urn:microsoft.com/office/officeart/2005/8/layout/vList2"/>
    <dgm:cxn modelId="{0E76B3A2-18B7-44CC-9FFE-095E43F298D8}" srcId="{889F71A0-8933-4F29-B204-4966740136C2}" destId="{7F4CA781-49D4-4CD0-959C-0EC588FAD6CF}" srcOrd="0" destOrd="0" parTransId="{53556347-1815-4011-A5A1-791E5A370B89}" sibTransId="{4A4BDE88-B7C2-4D5B-A43B-496F5EA627A6}"/>
    <dgm:cxn modelId="{D8644BAA-2B78-43C5-AB11-3CE98998A03B}" srcId="{889F71A0-8933-4F29-B204-4966740136C2}" destId="{B889A616-ABB0-4205-A280-3F54FA65252E}" srcOrd="5" destOrd="0" parTransId="{5EE00640-0CBD-4C8D-BDB9-3BCA25213EC1}" sibTransId="{31E49E49-2AA2-455F-B1D1-1BD61B1F414B}"/>
    <dgm:cxn modelId="{4C9C79BD-ED4B-42BA-8A01-3273D65696F4}" type="presOf" srcId="{2192E6AF-47AC-406A-9074-A973F158AFDB}" destId="{8E98B05C-2C80-413C-B329-7E0685399761}" srcOrd="0" destOrd="0" presId="urn:microsoft.com/office/officeart/2005/8/layout/vList2"/>
    <dgm:cxn modelId="{DE0ABABE-96F4-461D-BDFC-8AA1AA9F7097}" srcId="{889F71A0-8933-4F29-B204-4966740136C2}" destId="{2C52643F-3BDE-49D3-9DA2-6EECD62811A9}" srcOrd="3" destOrd="0" parTransId="{381F5704-293F-4492-9655-8ED36F5EAB39}" sibTransId="{C6B657C9-D966-4BE2-888D-6657AEAAA08F}"/>
    <dgm:cxn modelId="{F0E8E4C6-73BE-4A6C-9B92-25F6A44A60DB}" type="presOf" srcId="{E23B3BF9-3CA2-459A-8664-8424CB9930BF}" destId="{75E960B3-B39B-4093-8A10-D8326EEC32A5}" srcOrd="0" destOrd="0" presId="urn:microsoft.com/office/officeart/2005/8/layout/vList2"/>
    <dgm:cxn modelId="{047023FC-1ADD-49ED-B455-38CB5CB063E8}" type="presOf" srcId="{2C52643F-3BDE-49D3-9DA2-6EECD62811A9}" destId="{59BAD695-723A-4AF6-8B08-9A4652F35824}" srcOrd="0" destOrd="0" presId="urn:microsoft.com/office/officeart/2005/8/layout/vList2"/>
    <dgm:cxn modelId="{5F1F7187-96B8-4BE5-8120-003A5D0D44E3}" type="presParOf" srcId="{A2FAB782-88B0-4329-8B6A-099E95627790}" destId="{8878BB2F-CE98-4901-AA99-72517F78BC9B}" srcOrd="0" destOrd="0" presId="urn:microsoft.com/office/officeart/2005/8/layout/vList2"/>
    <dgm:cxn modelId="{C3519502-4542-4357-9CF4-2F0E3303B6E4}" type="presParOf" srcId="{A2FAB782-88B0-4329-8B6A-099E95627790}" destId="{0C526353-A67E-4DBB-ADD0-5D7E951B31F3}" srcOrd="1" destOrd="0" presId="urn:microsoft.com/office/officeart/2005/8/layout/vList2"/>
    <dgm:cxn modelId="{750343FD-A104-4A3F-BEF6-3A47B93F5159}" type="presParOf" srcId="{A2FAB782-88B0-4329-8B6A-099E95627790}" destId="{8E98B05C-2C80-413C-B329-7E0685399761}" srcOrd="2" destOrd="0" presId="urn:microsoft.com/office/officeart/2005/8/layout/vList2"/>
    <dgm:cxn modelId="{8ADE8CA8-1AFF-408A-ACF8-ED1228E43752}" type="presParOf" srcId="{A2FAB782-88B0-4329-8B6A-099E95627790}" destId="{768EFAE4-50E0-407B-96B5-0ADC4AFE86EE}" srcOrd="3" destOrd="0" presId="urn:microsoft.com/office/officeart/2005/8/layout/vList2"/>
    <dgm:cxn modelId="{7BC41A4B-3E94-4D9E-8BC5-0AB8ABB1555C}" type="presParOf" srcId="{A2FAB782-88B0-4329-8B6A-099E95627790}" destId="{75E960B3-B39B-4093-8A10-D8326EEC32A5}" srcOrd="4" destOrd="0" presId="urn:microsoft.com/office/officeart/2005/8/layout/vList2"/>
    <dgm:cxn modelId="{228E9BC7-0AC7-4D32-BDAA-270F300FDC80}" type="presParOf" srcId="{A2FAB782-88B0-4329-8B6A-099E95627790}" destId="{4B5500DD-DB45-4D08-9DE1-4CB4CE867CB7}" srcOrd="5" destOrd="0" presId="urn:microsoft.com/office/officeart/2005/8/layout/vList2"/>
    <dgm:cxn modelId="{7AA2D098-636A-4699-AF1D-7FDBAD2632E3}" type="presParOf" srcId="{A2FAB782-88B0-4329-8B6A-099E95627790}" destId="{59BAD695-723A-4AF6-8B08-9A4652F35824}" srcOrd="6" destOrd="0" presId="urn:microsoft.com/office/officeart/2005/8/layout/vList2"/>
    <dgm:cxn modelId="{78AB2E4F-5BD6-40B0-AE2E-02EC7FDC86A1}" type="presParOf" srcId="{A2FAB782-88B0-4329-8B6A-099E95627790}" destId="{8517E8C4-FB06-4124-9E47-FA7533F90F7D}" srcOrd="7" destOrd="0" presId="urn:microsoft.com/office/officeart/2005/8/layout/vList2"/>
    <dgm:cxn modelId="{254030AA-2A6F-4F17-ACBA-01416BA4E0A0}" type="presParOf" srcId="{A2FAB782-88B0-4329-8B6A-099E95627790}" destId="{0D5822AD-8845-4678-B795-94E72E7CDD68}" srcOrd="8" destOrd="0" presId="urn:microsoft.com/office/officeart/2005/8/layout/vList2"/>
    <dgm:cxn modelId="{36F2A7FB-C215-49CD-B348-44185C8AFEA1}" type="presParOf" srcId="{A2FAB782-88B0-4329-8B6A-099E95627790}" destId="{65247048-221A-48DC-B7D3-3B0E96489186}" srcOrd="9" destOrd="0" presId="urn:microsoft.com/office/officeart/2005/8/layout/vList2"/>
    <dgm:cxn modelId="{D4C0ECD1-5EF4-44F2-8B6A-E67C0DC20F43}" type="presParOf" srcId="{A2FAB782-88B0-4329-8B6A-099E95627790}" destId="{0C910D9F-7700-4C7E-BA94-9DAAE66CDFB3}"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CE03891A-0737-4A1F-817C-0F9BF71EA1B6}" type="doc">
      <dgm:prSet loTypeId="urn:microsoft.com/office/officeart/2005/8/layout/vList2" loCatId="list" qsTypeId="urn:microsoft.com/office/officeart/2005/8/quickstyle/simple4" qsCatId="simple" csTypeId="urn:microsoft.com/office/officeart/2005/8/colors/colorful4" csCatId="colorful"/>
      <dgm:spPr/>
      <dgm:t>
        <a:bodyPr/>
        <a:lstStyle/>
        <a:p>
          <a:endParaRPr lang="zh-CN" altLang="en-US"/>
        </a:p>
      </dgm:t>
    </dgm:pt>
    <dgm:pt modelId="{BB841D06-3C9D-40F8-ABB5-E3E95A557278}">
      <dgm:prSet/>
      <dgm:spPr/>
      <dgm:t>
        <a:bodyPr/>
        <a:lstStyle/>
        <a:p>
          <a:pPr rtl="0"/>
          <a:r>
            <a:rPr lang="zh-CN" dirty="0"/>
            <a:t>温度；</a:t>
          </a:r>
        </a:p>
      </dgm:t>
    </dgm:pt>
    <dgm:pt modelId="{86861E9E-6BDE-4267-B670-CC0654C8DA9B}" type="parTrans" cxnId="{996FFA48-7310-4E56-BFE3-9F6D767F0D11}">
      <dgm:prSet/>
      <dgm:spPr/>
      <dgm:t>
        <a:bodyPr/>
        <a:lstStyle/>
        <a:p>
          <a:endParaRPr lang="zh-CN" altLang="en-US"/>
        </a:p>
      </dgm:t>
    </dgm:pt>
    <dgm:pt modelId="{CF8F2468-7E57-4231-9701-D6BCF2006B3B}" type="sibTrans" cxnId="{996FFA48-7310-4E56-BFE3-9F6D767F0D11}">
      <dgm:prSet/>
      <dgm:spPr/>
      <dgm:t>
        <a:bodyPr/>
        <a:lstStyle/>
        <a:p>
          <a:endParaRPr lang="zh-CN" altLang="en-US"/>
        </a:p>
      </dgm:t>
    </dgm:pt>
    <dgm:pt modelId="{A60EF48D-25E8-4C8B-8903-EB329EC568A5}">
      <dgm:prSet/>
      <dgm:spPr/>
      <dgm:t>
        <a:bodyPr/>
        <a:lstStyle/>
        <a:p>
          <a:pPr rtl="0"/>
          <a:r>
            <a:rPr lang="zh-CN" dirty="0"/>
            <a:t>光照；</a:t>
          </a:r>
        </a:p>
      </dgm:t>
    </dgm:pt>
    <dgm:pt modelId="{38F4C81B-CF5A-44D5-82D5-49444992A1E7}" type="parTrans" cxnId="{33A1DB46-3C01-4F0F-BDCB-B87D9F670368}">
      <dgm:prSet/>
      <dgm:spPr/>
      <dgm:t>
        <a:bodyPr/>
        <a:lstStyle/>
        <a:p>
          <a:endParaRPr lang="zh-CN" altLang="en-US"/>
        </a:p>
      </dgm:t>
    </dgm:pt>
    <dgm:pt modelId="{72D7B6BC-2300-4C5E-9804-01511C757CEB}" type="sibTrans" cxnId="{33A1DB46-3C01-4F0F-BDCB-B87D9F670368}">
      <dgm:prSet/>
      <dgm:spPr/>
      <dgm:t>
        <a:bodyPr/>
        <a:lstStyle/>
        <a:p>
          <a:endParaRPr lang="zh-CN" altLang="en-US"/>
        </a:p>
      </dgm:t>
    </dgm:pt>
    <dgm:pt modelId="{CE6665D6-927D-463E-BF99-60595307E36E}">
      <dgm:prSet/>
      <dgm:spPr/>
      <dgm:t>
        <a:bodyPr/>
        <a:lstStyle/>
        <a:p>
          <a:pPr rtl="0"/>
          <a:r>
            <a:rPr lang="zh-CN" dirty="0"/>
            <a:t>混合；</a:t>
          </a:r>
        </a:p>
      </dgm:t>
    </dgm:pt>
    <dgm:pt modelId="{A066B96F-C3F1-4458-8493-161B7AB2DC82}" type="parTrans" cxnId="{708495E6-C063-46F3-9C16-14784F490D58}">
      <dgm:prSet/>
      <dgm:spPr/>
      <dgm:t>
        <a:bodyPr/>
        <a:lstStyle/>
        <a:p>
          <a:endParaRPr lang="zh-CN" altLang="en-US"/>
        </a:p>
      </dgm:t>
    </dgm:pt>
    <dgm:pt modelId="{38AA4701-BA42-47AA-894F-4575FFC815DE}" type="sibTrans" cxnId="{708495E6-C063-46F3-9C16-14784F490D58}">
      <dgm:prSet/>
      <dgm:spPr/>
      <dgm:t>
        <a:bodyPr/>
        <a:lstStyle/>
        <a:p>
          <a:endParaRPr lang="zh-CN" altLang="en-US"/>
        </a:p>
      </dgm:t>
    </dgm:pt>
    <dgm:pt modelId="{67EED60A-5D40-4C02-8411-EAE7FFF28F89}">
      <dgm:prSet/>
      <dgm:spPr/>
      <dgm:t>
        <a:bodyPr/>
        <a:lstStyle/>
        <a:p>
          <a:pPr rtl="0"/>
          <a:r>
            <a:rPr lang="zh-CN" dirty="0"/>
            <a:t>营养物质；</a:t>
          </a:r>
        </a:p>
      </dgm:t>
    </dgm:pt>
    <dgm:pt modelId="{90EAA7E8-2BA9-430B-BACC-40F92230C13E}" type="parTrans" cxnId="{497199BB-95C9-43CA-8F93-AA11D2EA613F}">
      <dgm:prSet/>
      <dgm:spPr/>
      <dgm:t>
        <a:bodyPr/>
        <a:lstStyle/>
        <a:p>
          <a:endParaRPr lang="zh-CN" altLang="en-US"/>
        </a:p>
      </dgm:t>
    </dgm:pt>
    <dgm:pt modelId="{9A5DEBE8-34E5-47A4-A980-6A0F1F6BCC1B}" type="sibTrans" cxnId="{497199BB-95C9-43CA-8F93-AA11D2EA613F}">
      <dgm:prSet/>
      <dgm:spPr/>
      <dgm:t>
        <a:bodyPr/>
        <a:lstStyle/>
        <a:p>
          <a:endParaRPr lang="zh-CN" altLang="en-US"/>
        </a:p>
      </dgm:t>
    </dgm:pt>
    <dgm:pt modelId="{E7F3ACE2-2B2B-4FAD-AF9A-7F142C1B21BC}">
      <dgm:prSet/>
      <dgm:spPr/>
      <dgm:t>
        <a:bodyPr/>
        <a:lstStyle/>
        <a:p>
          <a:pPr rtl="0"/>
          <a:r>
            <a:rPr lang="zh-CN" dirty="0"/>
            <a:t>有毒物质；</a:t>
          </a:r>
        </a:p>
      </dgm:t>
    </dgm:pt>
    <dgm:pt modelId="{DE370CDF-6186-46FC-8935-EABFB6F20B31}" type="parTrans" cxnId="{AAFCC0C0-7E93-43EF-90CE-6F121A784BB1}">
      <dgm:prSet/>
      <dgm:spPr/>
      <dgm:t>
        <a:bodyPr/>
        <a:lstStyle/>
        <a:p>
          <a:endParaRPr lang="zh-CN" altLang="en-US"/>
        </a:p>
      </dgm:t>
    </dgm:pt>
    <dgm:pt modelId="{C097897C-8C85-4E6C-B7B5-2A841D6B9214}" type="sibTrans" cxnId="{AAFCC0C0-7E93-43EF-90CE-6F121A784BB1}">
      <dgm:prSet/>
      <dgm:spPr/>
      <dgm:t>
        <a:bodyPr/>
        <a:lstStyle/>
        <a:p>
          <a:endParaRPr lang="zh-CN" altLang="en-US"/>
        </a:p>
      </dgm:t>
    </dgm:pt>
    <dgm:pt modelId="{12875079-BC22-4B17-A684-DC1A047DD339}">
      <dgm:prSet/>
      <dgm:spPr/>
      <dgm:t>
        <a:bodyPr/>
        <a:lstStyle/>
        <a:p>
          <a:pPr rtl="0"/>
          <a:r>
            <a:rPr lang="zh-CN" dirty="0"/>
            <a:t>蒸发量和降雨量；</a:t>
          </a:r>
        </a:p>
      </dgm:t>
    </dgm:pt>
    <dgm:pt modelId="{0DD4151E-4A5A-49D4-BD49-7964AD73793B}" type="parTrans" cxnId="{91B588AF-BBCB-4342-B339-720861076657}">
      <dgm:prSet/>
      <dgm:spPr/>
      <dgm:t>
        <a:bodyPr/>
        <a:lstStyle/>
        <a:p>
          <a:endParaRPr lang="zh-CN" altLang="en-US"/>
        </a:p>
      </dgm:t>
    </dgm:pt>
    <dgm:pt modelId="{E37D1ABD-FBE1-466D-93D7-05BCA471F79E}" type="sibTrans" cxnId="{91B588AF-BBCB-4342-B339-720861076657}">
      <dgm:prSet/>
      <dgm:spPr/>
      <dgm:t>
        <a:bodyPr/>
        <a:lstStyle/>
        <a:p>
          <a:endParaRPr lang="zh-CN" altLang="en-US"/>
        </a:p>
      </dgm:t>
    </dgm:pt>
    <dgm:pt modelId="{A3DD73BB-6588-4026-88AA-C797AB9F541B}">
      <dgm:prSet/>
      <dgm:spPr/>
      <dgm:t>
        <a:bodyPr/>
        <a:lstStyle/>
        <a:p>
          <a:pPr rtl="0"/>
          <a:r>
            <a:rPr lang="zh-CN" dirty="0"/>
            <a:t>污水的预处理。</a:t>
          </a:r>
        </a:p>
      </dgm:t>
    </dgm:pt>
    <dgm:pt modelId="{35C1867C-E367-4693-8B36-06C90BDBB820}" type="parTrans" cxnId="{8AE9DB30-7D4D-4124-8385-26FF415BEA83}">
      <dgm:prSet/>
      <dgm:spPr/>
      <dgm:t>
        <a:bodyPr/>
        <a:lstStyle/>
        <a:p>
          <a:endParaRPr lang="zh-CN" altLang="en-US"/>
        </a:p>
      </dgm:t>
    </dgm:pt>
    <dgm:pt modelId="{CC5DB8AA-CAEB-483D-A868-820620272387}" type="sibTrans" cxnId="{8AE9DB30-7D4D-4124-8385-26FF415BEA83}">
      <dgm:prSet/>
      <dgm:spPr/>
      <dgm:t>
        <a:bodyPr/>
        <a:lstStyle/>
        <a:p>
          <a:endParaRPr lang="zh-CN" altLang="en-US"/>
        </a:p>
      </dgm:t>
    </dgm:pt>
    <dgm:pt modelId="{F78960A6-4DD7-4ACB-9DF0-C819CFA7E5DD}" type="pres">
      <dgm:prSet presAssocID="{CE03891A-0737-4A1F-817C-0F9BF71EA1B6}" presName="linear" presStyleCnt="0">
        <dgm:presLayoutVars>
          <dgm:animLvl val="lvl"/>
          <dgm:resizeHandles val="exact"/>
        </dgm:presLayoutVars>
      </dgm:prSet>
      <dgm:spPr/>
    </dgm:pt>
    <dgm:pt modelId="{5DB7A1F0-51CA-4ADA-92D8-17774E03EAEE}" type="pres">
      <dgm:prSet presAssocID="{BB841D06-3C9D-40F8-ABB5-E3E95A557278}" presName="parentText" presStyleLbl="node1" presStyleIdx="0" presStyleCnt="7">
        <dgm:presLayoutVars>
          <dgm:chMax val="0"/>
          <dgm:bulletEnabled val="1"/>
        </dgm:presLayoutVars>
      </dgm:prSet>
      <dgm:spPr/>
    </dgm:pt>
    <dgm:pt modelId="{C5E5B156-484F-4B4E-917B-8781DCFF7AA7}" type="pres">
      <dgm:prSet presAssocID="{CF8F2468-7E57-4231-9701-D6BCF2006B3B}" presName="spacer" presStyleCnt="0"/>
      <dgm:spPr/>
    </dgm:pt>
    <dgm:pt modelId="{B5F9740E-FB8D-4459-82F0-0CEA0863D547}" type="pres">
      <dgm:prSet presAssocID="{A60EF48D-25E8-4C8B-8903-EB329EC568A5}" presName="parentText" presStyleLbl="node1" presStyleIdx="1" presStyleCnt="7">
        <dgm:presLayoutVars>
          <dgm:chMax val="0"/>
          <dgm:bulletEnabled val="1"/>
        </dgm:presLayoutVars>
      </dgm:prSet>
      <dgm:spPr/>
    </dgm:pt>
    <dgm:pt modelId="{9AC550DD-3925-44EA-AF5F-5EF1B155D044}" type="pres">
      <dgm:prSet presAssocID="{72D7B6BC-2300-4C5E-9804-01511C757CEB}" presName="spacer" presStyleCnt="0"/>
      <dgm:spPr/>
    </dgm:pt>
    <dgm:pt modelId="{44B3439A-B74A-4AC9-8FB4-622C13235BEB}" type="pres">
      <dgm:prSet presAssocID="{CE6665D6-927D-463E-BF99-60595307E36E}" presName="parentText" presStyleLbl="node1" presStyleIdx="2" presStyleCnt="7">
        <dgm:presLayoutVars>
          <dgm:chMax val="0"/>
          <dgm:bulletEnabled val="1"/>
        </dgm:presLayoutVars>
      </dgm:prSet>
      <dgm:spPr/>
    </dgm:pt>
    <dgm:pt modelId="{E9DE8F9C-3162-46EC-8F4C-1C8560CC2EDF}" type="pres">
      <dgm:prSet presAssocID="{38AA4701-BA42-47AA-894F-4575FFC815DE}" presName="spacer" presStyleCnt="0"/>
      <dgm:spPr/>
    </dgm:pt>
    <dgm:pt modelId="{2E9ACF4F-39D6-454B-9E9C-C2DBF692F45D}" type="pres">
      <dgm:prSet presAssocID="{67EED60A-5D40-4C02-8411-EAE7FFF28F89}" presName="parentText" presStyleLbl="node1" presStyleIdx="3" presStyleCnt="7">
        <dgm:presLayoutVars>
          <dgm:chMax val="0"/>
          <dgm:bulletEnabled val="1"/>
        </dgm:presLayoutVars>
      </dgm:prSet>
      <dgm:spPr/>
    </dgm:pt>
    <dgm:pt modelId="{C1C25CF9-27BF-48B9-8097-5A55EF6FF813}" type="pres">
      <dgm:prSet presAssocID="{9A5DEBE8-34E5-47A4-A980-6A0F1F6BCC1B}" presName="spacer" presStyleCnt="0"/>
      <dgm:spPr/>
    </dgm:pt>
    <dgm:pt modelId="{EBC52A9A-DBAA-4D82-8023-7AE55C70C0EE}" type="pres">
      <dgm:prSet presAssocID="{E7F3ACE2-2B2B-4FAD-AF9A-7F142C1B21BC}" presName="parentText" presStyleLbl="node1" presStyleIdx="4" presStyleCnt="7">
        <dgm:presLayoutVars>
          <dgm:chMax val="0"/>
          <dgm:bulletEnabled val="1"/>
        </dgm:presLayoutVars>
      </dgm:prSet>
      <dgm:spPr/>
    </dgm:pt>
    <dgm:pt modelId="{6E8C6D41-6DD7-4F3E-B1D1-2FA42D833E8F}" type="pres">
      <dgm:prSet presAssocID="{C097897C-8C85-4E6C-B7B5-2A841D6B9214}" presName="spacer" presStyleCnt="0"/>
      <dgm:spPr/>
    </dgm:pt>
    <dgm:pt modelId="{330085F5-E60C-4AEF-8ECC-1E32F90E59C2}" type="pres">
      <dgm:prSet presAssocID="{12875079-BC22-4B17-A684-DC1A047DD339}" presName="parentText" presStyleLbl="node1" presStyleIdx="5" presStyleCnt="7">
        <dgm:presLayoutVars>
          <dgm:chMax val="0"/>
          <dgm:bulletEnabled val="1"/>
        </dgm:presLayoutVars>
      </dgm:prSet>
      <dgm:spPr/>
    </dgm:pt>
    <dgm:pt modelId="{12669EF1-BF46-4716-AF9F-BAA526D4AC1B}" type="pres">
      <dgm:prSet presAssocID="{E37D1ABD-FBE1-466D-93D7-05BCA471F79E}" presName="spacer" presStyleCnt="0"/>
      <dgm:spPr/>
    </dgm:pt>
    <dgm:pt modelId="{75F7C846-FDB7-416F-82BA-A2B47BBF71B2}" type="pres">
      <dgm:prSet presAssocID="{A3DD73BB-6588-4026-88AA-C797AB9F541B}" presName="parentText" presStyleLbl="node1" presStyleIdx="6" presStyleCnt="7">
        <dgm:presLayoutVars>
          <dgm:chMax val="0"/>
          <dgm:bulletEnabled val="1"/>
        </dgm:presLayoutVars>
      </dgm:prSet>
      <dgm:spPr/>
    </dgm:pt>
  </dgm:ptLst>
  <dgm:cxnLst>
    <dgm:cxn modelId="{52BA8A20-8BDA-4158-9135-E843E31B9486}" type="presOf" srcId="{A3DD73BB-6588-4026-88AA-C797AB9F541B}" destId="{75F7C846-FDB7-416F-82BA-A2B47BBF71B2}" srcOrd="0" destOrd="0" presId="urn:microsoft.com/office/officeart/2005/8/layout/vList2"/>
    <dgm:cxn modelId="{CAA18323-44D2-4695-A172-7F49BBEF2B5F}" type="presOf" srcId="{A60EF48D-25E8-4C8B-8903-EB329EC568A5}" destId="{B5F9740E-FB8D-4459-82F0-0CEA0863D547}" srcOrd="0" destOrd="0" presId="urn:microsoft.com/office/officeart/2005/8/layout/vList2"/>
    <dgm:cxn modelId="{8AE9DB30-7D4D-4124-8385-26FF415BEA83}" srcId="{CE03891A-0737-4A1F-817C-0F9BF71EA1B6}" destId="{A3DD73BB-6588-4026-88AA-C797AB9F541B}" srcOrd="6" destOrd="0" parTransId="{35C1867C-E367-4693-8B36-06C90BDBB820}" sibTransId="{CC5DB8AA-CAEB-483D-A868-820620272387}"/>
    <dgm:cxn modelId="{9A449931-AFAF-4F7D-B17C-FD39E3764120}" type="presOf" srcId="{CE6665D6-927D-463E-BF99-60595307E36E}" destId="{44B3439A-B74A-4AC9-8FB4-622C13235BEB}" srcOrd="0" destOrd="0" presId="urn:microsoft.com/office/officeart/2005/8/layout/vList2"/>
    <dgm:cxn modelId="{826FA164-0F0C-438E-B16A-4D532A0FBD68}" type="presOf" srcId="{12875079-BC22-4B17-A684-DC1A047DD339}" destId="{330085F5-E60C-4AEF-8ECC-1E32F90E59C2}" srcOrd="0" destOrd="0" presId="urn:microsoft.com/office/officeart/2005/8/layout/vList2"/>
    <dgm:cxn modelId="{33A1DB46-3C01-4F0F-BDCB-B87D9F670368}" srcId="{CE03891A-0737-4A1F-817C-0F9BF71EA1B6}" destId="{A60EF48D-25E8-4C8B-8903-EB329EC568A5}" srcOrd="1" destOrd="0" parTransId="{38F4C81B-CF5A-44D5-82D5-49444992A1E7}" sibTransId="{72D7B6BC-2300-4C5E-9804-01511C757CEB}"/>
    <dgm:cxn modelId="{996FFA48-7310-4E56-BFE3-9F6D767F0D11}" srcId="{CE03891A-0737-4A1F-817C-0F9BF71EA1B6}" destId="{BB841D06-3C9D-40F8-ABB5-E3E95A557278}" srcOrd="0" destOrd="0" parTransId="{86861E9E-6BDE-4267-B670-CC0654C8DA9B}" sibTransId="{CF8F2468-7E57-4231-9701-D6BCF2006B3B}"/>
    <dgm:cxn modelId="{2B08BA83-F729-4A37-9979-BC5217100075}" type="presOf" srcId="{E7F3ACE2-2B2B-4FAD-AF9A-7F142C1B21BC}" destId="{EBC52A9A-DBAA-4D82-8023-7AE55C70C0EE}" srcOrd="0" destOrd="0" presId="urn:microsoft.com/office/officeart/2005/8/layout/vList2"/>
    <dgm:cxn modelId="{91B588AF-BBCB-4342-B339-720861076657}" srcId="{CE03891A-0737-4A1F-817C-0F9BF71EA1B6}" destId="{12875079-BC22-4B17-A684-DC1A047DD339}" srcOrd="5" destOrd="0" parTransId="{0DD4151E-4A5A-49D4-BD49-7964AD73793B}" sibTransId="{E37D1ABD-FBE1-466D-93D7-05BCA471F79E}"/>
    <dgm:cxn modelId="{8FAD0EB1-0541-430D-9FF5-7CDCE403D9AA}" type="presOf" srcId="{BB841D06-3C9D-40F8-ABB5-E3E95A557278}" destId="{5DB7A1F0-51CA-4ADA-92D8-17774E03EAEE}" srcOrd="0" destOrd="0" presId="urn:microsoft.com/office/officeart/2005/8/layout/vList2"/>
    <dgm:cxn modelId="{497199BB-95C9-43CA-8F93-AA11D2EA613F}" srcId="{CE03891A-0737-4A1F-817C-0F9BF71EA1B6}" destId="{67EED60A-5D40-4C02-8411-EAE7FFF28F89}" srcOrd="3" destOrd="0" parTransId="{90EAA7E8-2BA9-430B-BACC-40F92230C13E}" sibTransId="{9A5DEBE8-34E5-47A4-A980-6A0F1F6BCC1B}"/>
    <dgm:cxn modelId="{AAFCC0C0-7E93-43EF-90CE-6F121A784BB1}" srcId="{CE03891A-0737-4A1F-817C-0F9BF71EA1B6}" destId="{E7F3ACE2-2B2B-4FAD-AF9A-7F142C1B21BC}" srcOrd="4" destOrd="0" parTransId="{DE370CDF-6186-46FC-8935-EABFB6F20B31}" sibTransId="{C097897C-8C85-4E6C-B7B5-2A841D6B9214}"/>
    <dgm:cxn modelId="{87B70DE3-2B68-45C9-843E-2101226B58E8}" type="presOf" srcId="{67EED60A-5D40-4C02-8411-EAE7FFF28F89}" destId="{2E9ACF4F-39D6-454B-9E9C-C2DBF692F45D}" srcOrd="0" destOrd="0" presId="urn:microsoft.com/office/officeart/2005/8/layout/vList2"/>
    <dgm:cxn modelId="{708495E6-C063-46F3-9C16-14784F490D58}" srcId="{CE03891A-0737-4A1F-817C-0F9BF71EA1B6}" destId="{CE6665D6-927D-463E-BF99-60595307E36E}" srcOrd="2" destOrd="0" parTransId="{A066B96F-C3F1-4458-8493-161B7AB2DC82}" sibTransId="{38AA4701-BA42-47AA-894F-4575FFC815DE}"/>
    <dgm:cxn modelId="{25E7F6F9-B8E8-44B0-8A1E-27D44A0015F3}" type="presOf" srcId="{CE03891A-0737-4A1F-817C-0F9BF71EA1B6}" destId="{F78960A6-4DD7-4ACB-9DF0-C819CFA7E5DD}" srcOrd="0" destOrd="0" presId="urn:microsoft.com/office/officeart/2005/8/layout/vList2"/>
    <dgm:cxn modelId="{68565E61-1A4D-46B9-A17F-9B73BE0A71A5}" type="presParOf" srcId="{F78960A6-4DD7-4ACB-9DF0-C819CFA7E5DD}" destId="{5DB7A1F0-51CA-4ADA-92D8-17774E03EAEE}" srcOrd="0" destOrd="0" presId="urn:microsoft.com/office/officeart/2005/8/layout/vList2"/>
    <dgm:cxn modelId="{5A6124F7-74C5-4604-BBC2-DA88950E81C9}" type="presParOf" srcId="{F78960A6-4DD7-4ACB-9DF0-C819CFA7E5DD}" destId="{C5E5B156-484F-4B4E-917B-8781DCFF7AA7}" srcOrd="1" destOrd="0" presId="urn:microsoft.com/office/officeart/2005/8/layout/vList2"/>
    <dgm:cxn modelId="{376E742C-5FCB-4BE7-8954-2E2D1808E7E4}" type="presParOf" srcId="{F78960A6-4DD7-4ACB-9DF0-C819CFA7E5DD}" destId="{B5F9740E-FB8D-4459-82F0-0CEA0863D547}" srcOrd="2" destOrd="0" presId="urn:microsoft.com/office/officeart/2005/8/layout/vList2"/>
    <dgm:cxn modelId="{7A1D18FA-0DE8-41DB-A79F-5030B8ED1CC0}" type="presParOf" srcId="{F78960A6-4DD7-4ACB-9DF0-C819CFA7E5DD}" destId="{9AC550DD-3925-44EA-AF5F-5EF1B155D044}" srcOrd="3" destOrd="0" presId="urn:microsoft.com/office/officeart/2005/8/layout/vList2"/>
    <dgm:cxn modelId="{977A99A3-9516-4F80-B6F6-8C430523445B}" type="presParOf" srcId="{F78960A6-4DD7-4ACB-9DF0-C819CFA7E5DD}" destId="{44B3439A-B74A-4AC9-8FB4-622C13235BEB}" srcOrd="4" destOrd="0" presId="urn:microsoft.com/office/officeart/2005/8/layout/vList2"/>
    <dgm:cxn modelId="{5F7ACEAD-6415-4953-B00B-2B31509E853C}" type="presParOf" srcId="{F78960A6-4DD7-4ACB-9DF0-C819CFA7E5DD}" destId="{E9DE8F9C-3162-46EC-8F4C-1C8560CC2EDF}" srcOrd="5" destOrd="0" presId="urn:microsoft.com/office/officeart/2005/8/layout/vList2"/>
    <dgm:cxn modelId="{0ACEC934-8D37-4DF3-BF3F-C22BA2A37250}" type="presParOf" srcId="{F78960A6-4DD7-4ACB-9DF0-C819CFA7E5DD}" destId="{2E9ACF4F-39D6-454B-9E9C-C2DBF692F45D}" srcOrd="6" destOrd="0" presId="urn:microsoft.com/office/officeart/2005/8/layout/vList2"/>
    <dgm:cxn modelId="{7E095CC5-47E0-4511-ADA6-0DA3B3142BF2}" type="presParOf" srcId="{F78960A6-4DD7-4ACB-9DF0-C819CFA7E5DD}" destId="{C1C25CF9-27BF-48B9-8097-5A55EF6FF813}" srcOrd="7" destOrd="0" presId="urn:microsoft.com/office/officeart/2005/8/layout/vList2"/>
    <dgm:cxn modelId="{7229C57F-8E48-4E43-AAD3-B4CD47CB3F18}" type="presParOf" srcId="{F78960A6-4DD7-4ACB-9DF0-C819CFA7E5DD}" destId="{EBC52A9A-DBAA-4D82-8023-7AE55C70C0EE}" srcOrd="8" destOrd="0" presId="urn:microsoft.com/office/officeart/2005/8/layout/vList2"/>
    <dgm:cxn modelId="{7D536FAF-E5F7-4A0D-A0DD-B9161F04C1AE}" type="presParOf" srcId="{F78960A6-4DD7-4ACB-9DF0-C819CFA7E5DD}" destId="{6E8C6D41-6DD7-4F3E-B1D1-2FA42D833E8F}" srcOrd="9" destOrd="0" presId="urn:microsoft.com/office/officeart/2005/8/layout/vList2"/>
    <dgm:cxn modelId="{9600D8CB-253E-4747-B559-107669F5D4A6}" type="presParOf" srcId="{F78960A6-4DD7-4ACB-9DF0-C819CFA7E5DD}" destId="{330085F5-E60C-4AEF-8ECC-1E32F90E59C2}" srcOrd="10" destOrd="0" presId="urn:microsoft.com/office/officeart/2005/8/layout/vList2"/>
    <dgm:cxn modelId="{B2675EB6-B067-4F16-A17A-16E2BBB47494}" type="presParOf" srcId="{F78960A6-4DD7-4ACB-9DF0-C819CFA7E5DD}" destId="{12669EF1-BF46-4716-AF9F-BAA526D4AC1B}" srcOrd="11" destOrd="0" presId="urn:microsoft.com/office/officeart/2005/8/layout/vList2"/>
    <dgm:cxn modelId="{31659A10-52FC-4402-8621-A2AFD8DED39F}" type="presParOf" srcId="{F78960A6-4DD7-4ACB-9DF0-C819CFA7E5DD}" destId="{75F7C846-FDB7-416F-82BA-A2B47BBF71B2}"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2991960A-9222-4918-A366-FD400CB6EF85}" type="doc">
      <dgm:prSet loTypeId="urn:microsoft.com/office/officeart/2005/8/layout/vList2" loCatId="list" qsTypeId="urn:microsoft.com/office/officeart/2005/8/quickstyle/simple4" qsCatId="simple" csTypeId="urn:microsoft.com/office/officeart/2005/8/colors/colorful4" csCatId="colorful"/>
      <dgm:spPr/>
      <dgm:t>
        <a:bodyPr/>
        <a:lstStyle/>
        <a:p>
          <a:endParaRPr lang="zh-CN" altLang="en-US"/>
        </a:p>
      </dgm:t>
    </dgm:pt>
    <dgm:pt modelId="{E9DA9F7D-F0A7-443B-9FB2-77B79FCB8D73}">
      <dgm:prSet custT="1"/>
      <dgm:spPr/>
      <dgm:t>
        <a:bodyPr/>
        <a:lstStyle/>
        <a:p>
          <a:pPr rtl="0"/>
          <a:r>
            <a:rPr lang="zh-CN" sz="2000" dirty="0"/>
            <a:t>深度：</a:t>
          </a:r>
          <a:r>
            <a:rPr lang="en-US" sz="2000" dirty="0"/>
            <a:t>0.5 m</a:t>
          </a:r>
          <a:r>
            <a:rPr lang="zh-CN" sz="2000" dirty="0"/>
            <a:t>左右；</a:t>
          </a:r>
        </a:p>
      </dgm:t>
    </dgm:pt>
    <dgm:pt modelId="{5034844A-7EB9-4E44-B851-2DB24C37087A}" type="parTrans" cxnId="{F1D419FE-7297-4DCF-9DEF-E74532C7BCE8}">
      <dgm:prSet/>
      <dgm:spPr/>
      <dgm:t>
        <a:bodyPr/>
        <a:lstStyle/>
        <a:p>
          <a:endParaRPr lang="zh-CN" altLang="en-US" sz="2000"/>
        </a:p>
      </dgm:t>
    </dgm:pt>
    <dgm:pt modelId="{9ED2997F-3400-4C16-8188-15D544A77D2F}" type="sibTrans" cxnId="{F1D419FE-7297-4DCF-9DEF-E74532C7BCE8}">
      <dgm:prSet/>
      <dgm:spPr/>
      <dgm:t>
        <a:bodyPr/>
        <a:lstStyle/>
        <a:p>
          <a:endParaRPr lang="zh-CN" altLang="en-US" sz="2000"/>
        </a:p>
      </dgm:t>
    </dgm:pt>
    <dgm:pt modelId="{9AB3A1CD-5B56-40EA-88D3-C500241C212E}">
      <dgm:prSet custT="1"/>
      <dgm:spPr/>
      <dgm:t>
        <a:bodyPr/>
        <a:lstStyle/>
        <a:p>
          <a:pPr rtl="0"/>
          <a:r>
            <a:rPr lang="zh-CN" altLang="en-US" sz="2000" dirty="0"/>
            <a:t>溶解氧：充足；</a:t>
          </a:r>
        </a:p>
      </dgm:t>
    </dgm:pt>
    <dgm:pt modelId="{357CC424-18C5-4835-B487-D55563090A08}" type="parTrans" cxnId="{3B7AC6F8-100E-484F-939F-D2C7140BC1B2}">
      <dgm:prSet/>
      <dgm:spPr/>
      <dgm:t>
        <a:bodyPr/>
        <a:lstStyle/>
        <a:p>
          <a:endParaRPr lang="zh-CN" altLang="en-US" sz="2000"/>
        </a:p>
      </dgm:t>
    </dgm:pt>
    <dgm:pt modelId="{1BA8CE2D-EEEA-4848-BFC5-8649BE25B035}" type="sibTrans" cxnId="{3B7AC6F8-100E-484F-939F-D2C7140BC1B2}">
      <dgm:prSet/>
      <dgm:spPr/>
      <dgm:t>
        <a:bodyPr/>
        <a:lstStyle/>
        <a:p>
          <a:endParaRPr lang="zh-CN" altLang="en-US" sz="2000"/>
        </a:p>
      </dgm:t>
    </dgm:pt>
    <dgm:pt modelId="{AFEB1E90-F8FC-44E6-BBCE-6691F9108AA7}">
      <dgm:prSet custT="1"/>
      <dgm:spPr/>
      <dgm:t>
        <a:bodyPr/>
        <a:lstStyle/>
        <a:p>
          <a:pPr rtl="0"/>
          <a:r>
            <a:rPr lang="en-US" sz="2000" dirty="0"/>
            <a:t>pH</a:t>
          </a:r>
          <a:r>
            <a:rPr lang="zh-CN" sz="2000" dirty="0"/>
            <a:t>：白昼上升，夜晚下降；</a:t>
          </a:r>
        </a:p>
      </dgm:t>
    </dgm:pt>
    <dgm:pt modelId="{9108D1A6-DD4C-45F7-BF27-A0A910D384D5}" type="parTrans" cxnId="{985895D3-47FD-4A2F-A3CA-D7E38E477128}">
      <dgm:prSet/>
      <dgm:spPr/>
      <dgm:t>
        <a:bodyPr/>
        <a:lstStyle/>
        <a:p>
          <a:endParaRPr lang="zh-CN" altLang="en-US" sz="2000"/>
        </a:p>
      </dgm:t>
    </dgm:pt>
    <dgm:pt modelId="{16828070-3798-4C31-803C-B903E88E5D52}" type="sibTrans" cxnId="{985895D3-47FD-4A2F-A3CA-D7E38E477128}">
      <dgm:prSet/>
      <dgm:spPr/>
      <dgm:t>
        <a:bodyPr/>
        <a:lstStyle/>
        <a:p>
          <a:endParaRPr lang="zh-CN" altLang="en-US" sz="2000"/>
        </a:p>
      </dgm:t>
    </dgm:pt>
    <dgm:pt modelId="{8C9668CE-4CA4-4A04-A1DE-A5B7AE1D7039}">
      <dgm:prSet custT="1"/>
      <dgm:spPr/>
      <dgm:t>
        <a:bodyPr/>
        <a:lstStyle/>
        <a:p>
          <a:pPr rtl="0"/>
          <a:r>
            <a:rPr lang="zh-CN" sz="2000" dirty="0"/>
            <a:t>生物相：</a:t>
          </a:r>
          <a:r>
            <a:rPr lang="en-US" sz="2000" dirty="0"/>
            <a:t>10</a:t>
          </a:r>
          <a:r>
            <a:rPr lang="en-US" sz="2000" baseline="30000" dirty="0"/>
            <a:t>8</a:t>
          </a:r>
          <a:r>
            <a:rPr lang="en-US" sz="2000" dirty="0"/>
            <a:t>~5×10</a:t>
          </a:r>
          <a:r>
            <a:rPr lang="en-US" sz="2000" baseline="30000" dirty="0"/>
            <a:t>9</a:t>
          </a:r>
          <a:r>
            <a:rPr lang="zh-CN" sz="2000" dirty="0"/>
            <a:t>个</a:t>
          </a:r>
          <a:r>
            <a:rPr lang="en-US" sz="2000" dirty="0"/>
            <a:t>/</a:t>
          </a:r>
          <a:r>
            <a:rPr lang="en-US" sz="2000" dirty="0" err="1"/>
            <a:t>mL</a:t>
          </a:r>
          <a:r>
            <a:rPr lang="zh-CN" sz="2000" dirty="0"/>
            <a:t>；</a:t>
          </a:r>
        </a:p>
      </dgm:t>
    </dgm:pt>
    <dgm:pt modelId="{DDBA6EA2-A042-4BF1-A6F1-DB8061F2112D}" type="parTrans" cxnId="{9521B020-081C-4E6C-95D9-886CEDBBFCA7}">
      <dgm:prSet/>
      <dgm:spPr/>
      <dgm:t>
        <a:bodyPr/>
        <a:lstStyle/>
        <a:p>
          <a:endParaRPr lang="zh-CN" altLang="en-US" sz="2000"/>
        </a:p>
      </dgm:t>
    </dgm:pt>
    <dgm:pt modelId="{055712E6-128E-43B6-A295-7AB1924A3F51}" type="sibTrans" cxnId="{9521B020-081C-4E6C-95D9-886CEDBBFCA7}">
      <dgm:prSet/>
      <dgm:spPr/>
      <dgm:t>
        <a:bodyPr/>
        <a:lstStyle/>
        <a:p>
          <a:endParaRPr lang="zh-CN" altLang="en-US" sz="2000"/>
        </a:p>
      </dgm:t>
    </dgm:pt>
    <dgm:pt modelId="{8D6413E2-522E-4675-9DE8-082DA6DA13C7}">
      <dgm:prSet custT="1"/>
      <dgm:spPr/>
      <dgm:t>
        <a:bodyPr/>
        <a:lstStyle/>
        <a:p>
          <a:pPr rtl="0"/>
          <a:r>
            <a:rPr lang="zh-CN" altLang="en-US" sz="2000" dirty="0"/>
            <a:t>优点：净化功能强、降解速率高、停留时间短；</a:t>
          </a:r>
        </a:p>
      </dgm:t>
    </dgm:pt>
    <dgm:pt modelId="{E4A86881-052B-4D72-ACAA-BA69DBD09E93}" type="parTrans" cxnId="{895BF5F7-3568-4ECA-AA16-4CA14748B6C3}">
      <dgm:prSet/>
      <dgm:spPr/>
      <dgm:t>
        <a:bodyPr/>
        <a:lstStyle/>
        <a:p>
          <a:endParaRPr lang="zh-CN" altLang="en-US" sz="2000"/>
        </a:p>
      </dgm:t>
    </dgm:pt>
    <dgm:pt modelId="{6839DBCD-3FC7-4C8B-BC51-24029122C406}" type="sibTrans" cxnId="{895BF5F7-3568-4ECA-AA16-4CA14748B6C3}">
      <dgm:prSet/>
      <dgm:spPr/>
      <dgm:t>
        <a:bodyPr/>
        <a:lstStyle/>
        <a:p>
          <a:endParaRPr lang="zh-CN" altLang="en-US" sz="2000"/>
        </a:p>
      </dgm:t>
    </dgm:pt>
    <dgm:pt modelId="{EE134F71-05C8-4B70-A743-C95C8458A5E0}">
      <dgm:prSet custT="1"/>
      <dgm:spPr/>
      <dgm:t>
        <a:bodyPr/>
        <a:lstStyle/>
        <a:p>
          <a:pPr rtl="0"/>
          <a:r>
            <a:rPr lang="zh-CN" altLang="en-US" sz="2000" dirty="0"/>
            <a:t>缺点：占地面积大、出水藻类多、除菌效果差；</a:t>
          </a:r>
        </a:p>
      </dgm:t>
    </dgm:pt>
    <dgm:pt modelId="{B80E0293-6A60-4994-813D-636CC824F118}" type="parTrans" cxnId="{45890733-EE03-4646-8451-2DA4D2AD1ECC}">
      <dgm:prSet/>
      <dgm:spPr/>
      <dgm:t>
        <a:bodyPr/>
        <a:lstStyle/>
        <a:p>
          <a:endParaRPr lang="zh-CN" altLang="en-US" sz="2000"/>
        </a:p>
      </dgm:t>
    </dgm:pt>
    <dgm:pt modelId="{29B59ABF-9B30-4096-B70B-73E597E08833}" type="sibTrans" cxnId="{45890733-EE03-4646-8451-2DA4D2AD1ECC}">
      <dgm:prSet/>
      <dgm:spPr/>
      <dgm:t>
        <a:bodyPr/>
        <a:lstStyle/>
        <a:p>
          <a:endParaRPr lang="zh-CN" altLang="en-US" sz="2000"/>
        </a:p>
      </dgm:t>
    </dgm:pt>
    <dgm:pt modelId="{4D70FB74-83D5-4434-9BED-F4D440A2E73D}">
      <dgm:prSet custT="1"/>
      <dgm:spPr/>
      <dgm:t>
        <a:bodyPr/>
        <a:lstStyle/>
        <a:p>
          <a:pPr rtl="0"/>
          <a:r>
            <a:rPr lang="zh-CN" altLang="en-US" sz="2000" dirty="0"/>
            <a:t>高负荷好氧塘、普通好氧塘、深度处理好氧塘。</a:t>
          </a:r>
        </a:p>
      </dgm:t>
    </dgm:pt>
    <dgm:pt modelId="{87E5B90D-DFFA-4F93-BF21-F592CE26803D}" type="parTrans" cxnId="{E2D04063-ACB0-41A0-9A2E-81A03D5D096B}">
      <dgm:prSet/>
      <dgm:spPr/>
      <dgm:t>
        <a:bodyPr/>
        <a:lstStyle/>
        <a:p>
          <a:endParaRPr lang="zh-CN" altLang="en-US" sz="2000"/>
        </a:p>
      </dgm:t>
    </dgm:pt>
    <dgm:pt modelId="{81E40D31-E6C8-4018-A2C3-AEB2534E21C8}" type="sibTrans" cxnId="{E2D04063-ACB0-41A0-9A2E-81A03D5D096B}">
      <dgm:prSet/>
      <dgm:spPr/>
      <dgm:t>
        <a:bodyPr/>
        <a:lstStyle/>
        <a:p>
          <a:endParaRPr lang="zh-CN" altLang="en-US" sz="2000"/>
        </a:p>
      </dgm:t>
    </dgm:pt>
    <dgm:pt modelId="{E50EDC22-0C02-44BB-B9AB-8C7A5AC1E1A6}" type="pres">
      <dgm:prSet presAssocID="{2991960A-9222-4918-A366-FD400CB6EF85}" presName="linear" presStyleCnt="0">
        <dgm:presLayoutVars>
          <dgm:animLvl val="lvl"/>
          <dgm:resizeHandles val="exact"/>
        </dgm:presLayoutVars>
      </dgm:prSet>
      <dgm:spPr/>
    </dgm:pt>
    <dgm:pt modelId="{275C82F3-8FAC-4E51-B9B1-FCD8788CA5AC}" type="pres">
      <dgm:prSet presAssocID="{E9DA9F7D-F0A7-443B-9FB2-77B79FCB8D73}" presName="parentText" presStyleLbl="node1" presStyleIdx="0" presStyleCnt="7">
        <dgm:presLayoutVars>
          <dgm:chMax val="0"/>
          <dgm:bulletEnabled val="1"/>
        </dgm:presLayoutVars>
      </dgm:prSet>
      <dgm:spPr/>
    </dgm:pt>
    <dgm:pt modelId="{D6A628F0-6EE0-4D5D-A058-6F1ED475EDE4}" type="pres">
      <dgm:prSet presAssocID="{9ED2997F-3400-4C16-8188-15D544A77D2F}" presName="spacer" presStyleCnt="0"/>
      <dgm:spPr/>
    </dgm:pt>
    <dgm:pt modelId="{0387DE2F-5A6E-4AAF-A1BE-585BE69DB716}" type="pres">
      <dgm:prSet presAssocID="{9AB3A1CD-5B56-40EA-88D3-C500241C212E}" presName="parentText" presStyleLbl="node1" presStyleIdx="1" presStyleCnt="7">
        <dgm:presLayoutVars>
          <dgm:chMax val="0"/>
          <dgm:bulletEnabled val="1"/>
        </dgm:presLayoutVars>
      </dgm:prSet>
      <dgm:spPr/>
    </dgm:pt>
    <dgm:pt modelId="{1FC99DFC-8FFE-4FBC-A328-6798A7C59D6C}" type="pres">
      <dgm:prSet presAssocID="{1BA8CE2D-EEEA-4848-BFC5-8649BE25B035}" presName="spacer" presStyleCnt="0"/>
      <dgm:spPr/>
    </dgm:pt>
    <dgm:pt modelId="{E9A4E7ED-EBE2-4307-ABA0-DFEC906AC79D}" type="pres">
      <dgm:prSet presAssocID="{AFEB1E90-F8FC-44E6-BBCE-6691F9108AA7}" presName="parentText" presStyleLbl="node1" presStyleIdx="2" presStyleCnt="7">
        <dgm:presLayoutVars>
          <dgm:chMax val="0"/>
          <dgm:bulletEnabled val="1"/>
        </dgm:presLayoutVars>
      </dgm:prSet>
      <dgm:spPr/>
    </dgm:pt>
    <dgm:pt modelId="{AFA9CA7C-083C-44CF-ACE5-05B2721C0249}" type="pres">
      <dgm:prSet presAssocID="{16828070-3798-4C31-803C-B903E88E5D52}" presName="spacer" presStyleCnt="0"/>
      <dgm:spPr/>
    </dgm:pt>
    <dgm:pt modelId="{FF16FB84-A720-4C75-801A-CA7A5CEE91D4}" type="pres">
      <dgm:prSet presAssocID="{8C9668CE-4CA4-4A04-A1DE-A5B7AE1D7039}" presName="parentText" presStyleLbl="node1" presStyleIdx="3" presStyleCnt="7">
        <dgm:presLayoutVars>
          <dgm:chMax val="0"/>
          <dgm:bulletEnabled val="1"/>
        </dgm:presLayoutVars>
      </dgm:prSet>
      <dgm:spPr/>
    </dgm:pt>
    <dgm:pt modelId="{6FB9CABF-0F54-4589-A122-A5B17265FBE3}" type="pres">
      <dgm:prSet presAssocID="{055712E6-128E-43B6-A295-7AB1924A3F51}" presName="spacer" presStyleCnt="0"/>
      <dgm:spPr/>
    </dgm:pt>
    <dgm:pt modelId="{A36134E8-7E39-4165-BC27-9D34563B5D53}" type="pres">
      <dgm:prSet presAssocID="{8D6413E2-522E-4675-9DE8-082DA6DA13C7}" presName="parentText" presStyleLbl="node1" presStyleIdx="4" presStyleCnt="7">
        <dgm:presLayoutVars>
          <dgm:chMax val="0"/>
          <dgm:bulletEnabled val="1"/>
        </dgm:presLayoutVars>
      </dgm:prSet>
      <dgm:spPr/>
    </dgm:pt>
    <dgm:pt modelId="{10B65E99-C8EC-40AD-BEF3-F2B49E4D4243}" type="pres">
      <dgm:prSet presAssocID="{6839DBCD-3FC7-4C8B-BC51-24029122C406}" presName="spacer" presStyleCnt="0"/>
      <dgm:spPr/>
    </dgm:pt>
    <dgm:pt modelId="{319A4CCE-DBA0-4616-95CE-F8E854B2BD9F}" type="pres">
      <dgm:prSet presAssocID="{EE134F71-05C8-4B70-A743-C95C8458A5E0}" presName="parentText" presStyleLbl="node1" presStyleIdx="5" presStyleCnt="7">
        <dgm:presLayoutVars>
          <dgm:chMax val="0"/>
          <dgm:bulletEnabled val="1"/>
        </dgm:presLayoutVars>
      </dgm:prSet>
      <dgm:spPr/>
    </dgm:pt>
    <dgm:pt modelId="{92CCB85C-9539-4790-BED8-95AFA0918247}" type="pres">
      <dgm:prSet presAssocID="{29B59ABF-9B30-4096-B70B-73E597E08833}" presName="spacer" presStyleCnt="0"/>
      <dgm:spPr/>
    </dgm:pt>
    <dgm:pt modelId="{4458AF09-C546-4730-B367-97FA006A89F8}" type="pres">
      <dgm:prSet presAssocID="{4D70FB74-83D5-4434-9BED-F4D440A2E73D}" presName="parentText" presStyleLbl="node1" presStyleIdx="6" presStyleCnt="7">
        <dgm:presLayoutVars>
          <dgm:chMax val="0"/>
          <dgm:bulletEnabled val="1"/>
        </dgm:presLayoutVars>
      </dgm:prSet>
      <dgm:spPr/>
    </dgm:pt>
  </dgm:ptLst>
  <dgm:cxnLst>
    <dgm:cxn modelId="{892C2204-E889-4CE1-A09A-53D365B9CE74}" type="presOf" srcId="{9AB3A1CD-5B56-40EA-88D3-C500241C212E}" destId="{0387DE2F-5A6E-4AAF-A1BE-585BE69DB716}" srcOrd="0" destOrd="0" presId="urn:microsoft.com/office/officeart/2005/8/layout/vList2"/>
    <dgm:cxn modelId="{9521B020-081C-4E6C-95D9-886CEDBBFCA7}" srcId="{2991960A-9222-4918-A366-FD400CB6EF85}" destId="{8C9668CE-4CA4-4A04-A1DE-A5B7AE1D7039}" srcOrd="3" destOrd="0" parTransId="{DDBA6EA2-A042-4BF1-A6F1-DB8061F2112D}" sibTransId="{055712E6-128E-43B6-A295-7AB1924A3F51}"/>
    <dgm:cxn modelId="{45890733-EE03-4646-8451-2DA4D2AD1ECC}" srcId="{2991960A-9222-4918-A366-FD400CB6EF85}" destId="{EE134F71-05C8-4B70-A743-C95C8458A5E0}" srcOrd="5" destOrd="0" parTransId="{B80E0293-6A60-4994-813D-636CC824F118}" sibTransId="{29B59ABF-9B30-4096-B70B-73E597E08833}"/>
    <dgm:cxn modelId="{6E9EA35E-297A-4E33-BCFC-216391055C02}" type="presOf" srcId="{8C9668CE-4CA4-4A04-A1DE-A5B7AE1D7039}" destId="{FF16FB84-A720-4C75-801A-CA7A5CEE91D4}" srcOrd="0" destOrd="0" presId="urn:microsoft.com/office/officeart/2005/8/layout/vList2"/>
    <dgm:cxn modelId="{38655F5F-6C5F-430F-AC75-46AEE7B0274A}" type="presOf" srcId="{AFEB1E90-F8FC-44E6-BBCE-6691F9108AA7}" destId="{E9A4E7ED-EBE2-4307-ABA0-DFEC906AC79D}" srcOrd="0" destOrd="0" presId="urn:microsoft.com/office/officeart/2005/8/layout/vList2"/>
    <dgm:cxn modelId="{E2D04063-ACB0-41A0-9A2E-81A03D5D096B}" srcId="{2991960A-9222-4918-A366-FD400CB6EF85}" destId="{4D70FB74-83D5-4434-9BED-F4D440A2E73D}" srcOrd="6" destOrd="0" parTransId="{87E5B90D-DFFA-4F93-BF21-F592CE26803D}" sibTransId="{81E40D31-E6C8-4018-A2C3-AEB2534E21C8}"/>
    <dgm:cxn modelId="{C7DEBA6F-F076-4AD3-AD48-7C4802B0A351}" type="presOf" srcId="{8D6413E2-522E-4675-9DE8-082DA6DA13C7}" destId="{A36134E8-7E39-4165-BC27-9D34563B5D53}" srcOrd="0" destOrd="0" presId="urn:microsoft.com/office/officeart/2005/8/layout/vList2"/>
    <dgm:cxn modelId="{2F2A4D78-893C-4925-A173-22D9E84E0004}" type="presOf" srcId="{E9DA9F7D-F0A7-443B-9FB2-77B79FCB8D73}" destId="{275C82F3-8FAC-4E51-B9B1-FCD8788CA5AC}" srcOrd="0" destOrd="0" presId="urn:microsoft.com/office/officeart/2005/8/layout/vList2"/>
    <dgm:cxn modelId="{B09CD295-3002-471A-8C7D-E545DB6FD291}" type="presOf" srcId="{4D70FB74-83D5-4434-9BED-F4D440A2E73D}" destId="{4458AF09-C546-4730-B367-97FA006A89F8}" srcOrd="0" destOrd="0" presId="urn:microsoft.com/office/officeart/2005/8/layout/vList2"/>
    <dgm:cxn modelId="{5BDA37A0-FBE3-43F0-99C8-0403CDAF8D50}" type="presOf" srcId="{2991960A-9222-4918-A366-FD400CB6EF85}" destId="{E50EDC22-0C02-44BB-B9AB-8C7A5AC1E1A6}" srcOrd="0" destOrd="0" presId="urn:microsoft.com/office/officeart/2005/8/layout/vList2"/>
    <dgm:cxn modelId="{985895D3-47FD-4A2F-A3CA-D7E38E477128}" srcId="{2991960A-9222-4918-A366-FD400CB6EF85}" destId="{AFEB1E90-F8FC-44E6-BBCE-6691F9108AA7}" srcOrd="2" destOrd="0" parTransId="{9108D1A6-DD4C-45F7-BF27-A0A910D384D5}" sibTransId="{16828070-3798-4C31-803C-B903E88E5D52}"/>
    <dgm:cxn modelId="{3FC89AF7-46F3-4643-96FC-23DBC462D18A}" type="presOf" srcId="{EE134F71-05C8-4B70-A743-C95C8458A5E0}" destId="{319A4CCE-DBA0-4616-95CE-F8E854B2BD9F}" srcOrd="0" destOrd="0" presId="urn:microsoft.com/office/officeart/2005/8/layout/vList2"/>
    <dgm:cxn modelId="{895BF5F7-3568-4ECA-AA16-4CA14748B6C3}" srcId="{2991960A-9222-4918-A366-FD400CB6EF85}" destId="{8D6413E2-522E-4675-9DE8-082DA6DA13C7}" srcOrd="4" destOrd="0" parTransId="{E4A86881-052B-4D72-ACAA-BA69DBD09E93}" sibTransId="{6839DBCD-3FC7-4C8B-BC51-24029122C406}"/>
    <dgm:cxn modelId="{3B7AC6F8-100E-484F-939F-D2C7140BC1B2}" srcId="{2991960A-9222-4918-A366-FD400CB6EF85}" destId="{9AB3A1CD-5B56-40EA-88D3-C500241C212E}" srcOrd="1" destOrd="0" parTransId="{357CC424-18C5-4835-B487-D55563090A08}" sibTransId="{1BA8CE2D-EEEA-4848-BFC5-8649BE25B035}"/>
    <dgm:cxn modelId="{F1D419FE-7297-4DCF-9DEF-E74532C7BCE8}" srcId="{2991960A-9222-4918-A366-FD400CB6EF85}" destId="{E9DA9F7D-F0A7-443B-9FB2-77B79FCB8D73}" srcOrd="0" destOrd="0" parTransId="{5034844A-7EB9-4E44-B851-2DB24C37087A}" sibTransId="{9ED2997F-3400-4C16-8188-15D544A77D2F}"/>
    <dgm:cxn modelId="{24B0EEC7-C2C5-42FC-BDE5-24A3E6E21264}" type="presParOf" srcId="{E50EDC22-0C02-44BB-B9AB-8C7A5AC1E1A6}" destId="{275C82F3-8FAC-4E51-B9B1-FCD8788CA5AC}" srcOrd="0" destOrd="0" presId="urn:microsoft.com/office/officeart/2005/8/layout/vList2"/>
    <dgm:cxn modelId="{E7B11139-B931-4DBA-87AE-AC4E11942AE9}" type="presParOf" srcId="{E50EDC22-0C02-44BB-B9AB-8C7A5AC1E1A6}" destId="{D6A628F0-6EE0-4D5D-A058-6F1ED475EDE4}" srcOrd="1" destOrd="0" presId="urn:microsoft.com/office/officeart/2005/8/layout/vList2"/>
    <dgm:cxn modelId="{BE7FFBCD-0FBC-4CC0-B0E7-C234F1ED8ED8}" type="presParOf" srcId="{E50EDC22-0C02-44BB-B9AB-8C7A5AC1E1A6}" destId="{0387DE2F-5A6E-4AAF-A1BE-585BE69DB716}" srcOrd="2" destOrd="0" presId="urn:microsoft.com/office/officeart/2005/8/layout/vList2"/>
    <dgm:cxn modelId="{7466B45E-CE0B-4C54-986F-BFE8A5E57FB0}" type="presParOf" srcId="{E50EDC22-0C02-44BB-B9AB-8C7A5AC1E1A6}" destId="{1FC99DFC-8FFE-4FBC-A328-6798A7C59D6C}" srcOrd="3" destOrd="0" presId="urn:microsoft.com/office/officeart/2005/8/layout/vList2"/>
    <dgm:cxn modelId="{1552D3E9-3780-4027-B1F2-17212942C9FB}" type="presParOf" srcId="{E50EDC22-0C02-44BB-B9AB-8C7A5AC1E1A6}" destId="{E9A4E7ED-EBE2-4307-ABA0-DFEC906AC79D}" srcOrd="4" destOrd="0" presId="urn:microsoft.com/office/officeart/2005/8/layout/vList2"/>
    <dgm:cxn modelId="{4470414A-9321-4DB2-8460-8A9296657791}" type="presParOf" srcId="{E50EDC22-0C02-44BB-B9AB-8C7A5AC1E1A6}" destId="{AFA9CA7C-083C-44CF-ACE5-05B2721C0249}" srcOrd="5" destOrd="0" presId="urn:microsoft.com/office/officeart/2005/8/layout/vList2"/>
    <dgm:cxn modelId="{042A65C1-D06A-495B-B05F-187B88DF8F3E}" type="presParOf" srcId="{E50EDC22-0C02-44BB-B9AB-8C7A5AC1E1A6}" destId="{FF16FB84-A720-4C75-801A-CA7A5CEE91D4}" srcOrd="6" destOrd="0" presId="urn:microsoft.com/office/officeart/2005/8/layout/vList2"/>
    <dgm:cxn modelId="{6E374746-E563-4501-8DEC-F9E11E37665E}" type="presParOf" srcId="{E50EDC22-0C02-44BB-B9AB-8C7A5AC1E1A6}" destId="{6FB9CABF-0F54-4589-A122-A5B17265FBE3}" srcOrd="7" destOrd="0" presId="urn:microsoft.com/office/officeart/2005/8/layout/vList2"/>
    <dgm:cxn modelId="{31BE8CE6-C42E-47C4-8C6A-531286A3C20D}" type="presParOf" srcId="{E50EDC22-0C02-44BB-B9AB-8C7A5AC1E1A6}" destId="{A36134E8-7E39-4165-BC27-9D34563B5D53}" srcOrd="8" destOrd="0" presId="urn:microsoft.com/office/officeart/2005/8/layout/vList2"/>
    <dgm:cxn modelId="{915AD353-A714-4749-9D4B-AD87E01CCA59}" type="presParOf" srcId="{E50EDC22-0C02-44BB-B9AB-8C7A5AC1E1A6}" destId="{10B65E99-C8EC-40AD-BEF3-F2B49E4D4243}" srcOrd="9" destOrd="0" presId="urn:microsoft.com/office/officeart/2005/8/layout/vList2"/>
    <dgm:cxn modelId="{C7972D14-666E-47FE-9CB5-B53C192A986C}" type="presParOf" srcId="{E50EDC22-0C02-44BB-B9AB-8C7A5AC1E1A6}" destId="{319A4CCE-DBA0-4616-95CE-F8E854B2BD9F}" srcOrd="10" destOrd="0" presId="urn:microsoft.com/office/officeart/2005/8/layout/vList2"/>
    <dgm:cxn modelId="{7CCEA2BC-4398-48D9-A1AD-13BF75036153}" type="presParOf" srcId="{E50EDC22-0C02-44BB-B9AB-8C7A5AC1E1A6}" destId="{92CCB85C-9539-4790-BED8-95AFA0918247}" srcOrd="11" destOrd="0" presId="urn:microsoft.com/office/officeart/2005/8/layout/vList2"/>
    <dgm:cxn modelId="{C65332B9-7485-44C9-BC7B-568AB7AD6EAF}" type="presParOf" srcId="{E50EDC22-0C02-44BB-B9AB-8C7A5AC1E1A6}" destId="{4458AF09-C546-4730-B367-97FA006A89F8}"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28E4E1D4-8CEC-46C0-B5E8-C5988372B167}" type="doc">
      <dgm:prSet loTypeId="urn:microsoft.com/office/officeart/2005/8/layout/vList2" loCatId="list" qsTypeId="urn:microsoft.com/office/officeart/2005/8/quickstyle/simple4" qsCatId="simple" csTypeId="urn:microsoft.com/office/officeart/2005/8/colors/colorful5" csCatId="colorful"/>
      <dgm:spPr/>
      <dgm:t>
        <a:bodyPr/>
        <a:lstStyle/>
        <a:p>
          <a:endParaRPr lang="zh-CN" altLang="en-US"/>
        </a:p>
      </dgm:t>
    </dgm:pt>
    <dgm:pt modelId="{7ED4E73D-4242-48A8-BB45-0E7387ADCB73}">
      <dgm:prSet custT="1"/>
      <dgm:spPr/>
      <dgm:t>
        <a:bodyPr/>
        <a:lstStyle/>
        <a:p>
          <a:pPr rtl="0"/>
          <a:r>
            <a:rPr lang="zh-CN" sz="2000" dirty="0"/>
            <a:t>深度：</a:t>
          </a:r>
          <a:r>
            <a:rPr lang="en-US" sz="2000" dirty="0"/>
            <a:t>1.0~2.0 m</a:t>
          </a:r>
          <a:r>
            <a:rPr lang="zh-CN" sz="2000" dirty="0"/>
            <a:t>；</a:t>
          </a:r>
        </a:p>
      </dgm:t>
    </dgm:pt>
    <dgm:pt modelId="{2140CF31-0432-4DF9-ADE3-9181A0DBA4AD}" type="parTrans" cxnId="{5F726A83-8352-425D-AEC0-13900546BFAF}">
      <dgm:prSet/>
      <dgm:spPr/>
      <dgm:t>
        <a:bodyPr/>
        <a:lstStyle/>
        <a:p>
          <a:endParaRPr lang="zh-CN" altLang="en-US" sz="2000"/>
        </a:p>
      </dgm:t>
    </dgm:pt>
    <dgm:pt modelId="{428EDECE-2562-4137-92D9-CA726439E9A5}" type="sibTrans" cxnId="{5F726A83-8352-425D-AEC0-13900546BFAF}">
      <dgm:prSet/>
      <dgm:spPr/>
      <dgm:t>
        <a:bodyPr/>
        <a:lstStyle/>
        <a:p>
          <a:endParaRPr lang="zh-CN" altLang="en-US" sz="2000"/>
        </a:p>
      </dgm:t>
    </dgm:pt>
    <dgm:pt modelId="{3AEE7C0A-C663-4F8E-903B-59F9C79AAD7E}">
      <dgm:prSet custT="1"/>
      <dgm:spPr/>
      <dgm:t>
        <a:bodyPr/>
        <a:lstStyle/>
        <a:p>
          <a:pPr rtl="0"/>
          <a:r>
            <a:rPr lang="zh-CN" altLang="en-US" sz="2000" dirty="0"/>
            <a:t>好氧层：塘的上层，阳光能够射入的部位；</a:t>
          </a:r>
        </a:p>
      </dgm:t>
    </dgm:pt>
    <dgm:pt modelId="{419A5988-DF71-41FC-B508-A7EA15CCA13A}" type="parTrans" cxnId="{9790F1EC-0A68-4D7B-B1EC-472D3F6775CA}">
      <dgm:prSet/>
      <dgm:spPr/>
      <dgm:t>
        <a:bodyPr/>
        <a:lstStyle/>
        <a:p>
          <a:endParaRPr lang="zh-CN" altLang="en-US" sz="2000"/>
        </a:p>
      </dgm:t>
    </dgm:pt>
    <dgm:pt modelId="{4812AFFA-4584-4E27-AAD8-277B6C4C77B0}" type="sibTrans" cxnId="{9790F1EC-0A68-4D7B-B1EC-472D3F6775CA}">
      <dgm:prSet/>
      <dgm:spPr/>
      <dgm:t>
        <a:bodyPr/>
        <a:lstStyle/>
        <a:p>
          <a:endParaRPr lang="zh-CN" altLang="en-US" sz="2000"/>
        </a:p>
      </dgm:t>
    </dgm:pt>
    <dgm:pt modelId="{15C3A30C-15F1-4BE9-BF3A-62F6C027B00C}">
      <dgm:prSet custT="1"/>
      <dgm:spPr/>
      <dgm:t>
        <a:bodyPr/>
        <a:lstStyle/>
        <a:p>
          <a:pPr rtl="0"/>
          <a:r>
            <a:rPr lang="zh-CN" altLang="en-US" sz="2000" dirty="0"/>
            <a:t>厌氧层：塘底部污泥层；</a:t>
          </a:r>
        </a:p>
      </dgm:t>
    </dgm:pt>
    <dgm:pt modelId="{52E92127-BBB4-40CB-8BD4-2A3541741D58}" type="parTrans" cxnId="{92F9304C-1F11-4B59-9968-C3640543CE63}">
      <dgm:prSet/>
      <dgm:spPr/>
      <dgm:t>
        <a:bodyPr/>
        <a:lstStyle/>
        <a:p>
          <a:endParaRPr lang="zh-CN" altLang="en-US" sz="2000"/>
        </a:p>
      </dgm:t>
    </dgm:pt>
    <dgm:pt modelId="{A500D0EE-53BC-4AB3-A5D4-2B9F279E9E38}" type="sibTrans" cxnId="{92F9304C-1F11-4B59-9968-C3640543CE63}">
      <dgm:prSet/>
      <dgm:spPr/>
      <dgm:t>
        <a:bodyPr/>
        <a:lstStyle/>
        <a:p>
          <a:endParaRPr lang="zh-CN" altLang="en-US" sz="2000"/>
        </a:p>
      </dgm:t>
    </dgm:pt>
    <dgm:pt modelId="{621E6279-78E8-4608-882F-E83121358EFD}">
      <dgm:prSet custT="1"/>
      <dgm:spPr/>
      <dgm:t>
        <a:bodyPr/>
        <a:lstStyle/>
        <a:p>
          <a:pPr rtl="0"/>
          <a:r>
            <a:rPr lang="zh-CN" altLang="en-US" sz="2000" dirty="0"/>
            <a:t>兼性层：好氧层与厌氧层之间，白天好氧，夜晚厌氧；</a:t>
          </a:r>
        </a:p>
      </dgm:t>
    </dgm:pt>
    <dgm:pt modelId="{FB37EEAB-98A0-43B1-A670-C0D753D52C64}" type="parTrans" cxnId="{B338C1E2-80A3-4537-9C5C-A976DE14BE56}">
      <dgm:prSet/>
      <dgm:spPr/>
      <dgm:t>
        <a:bodyPr/>
        <a:lstStyle/>
        <a:p>
          <a:endParaRPr lang="zh-CN" altLang="en-US" sz="2000"/>
        </a:p>
      </dgm:t>
    </dgm:pt>
    <dgm:pt modelId="{00E6F5CB-33F0-4D3C-BDBD-82B105568026}" type="sibTrans" cxnId="{B338C1E2-80A3-4537-9C5C-A976DE14BE56}">
      <dgm:prSet/>
      <dgm:spPr/>
      <dgm:t>
        <a:bodyPr/>
        <a:lstStyle/>
        <a:p>
          <a:endParaRPr lang="zh-CN" altLang="en-US" sz="2000"/>
        </a:p>
      </dgm:t>
    </dgm:pt>
    <dgm:pt modelId="{C823E2AC-4F6F-4CDA-BB66-844DFB4439B4}">
      <dgm:prSet custT="1"/>
      <dgm:spPr/>
      <dgm:t>
        <a:bodyPr/>
        <a:lstStyle/>
        <a:p>
          <a:pPr rtl="0"/>
          <a:r>
            <a:rPr lang="zh-CN" altLang="en-US" sz="2000" dirty="0"/>
            <a:t>净化反应与生物相；</a:t>
          </a:r>
        </a:p>
      </dgm:t>
    </dgm:pt>
    <dgm:pt modelId="{26269E05-07F6-40C0-9688-6DC99D08BD9A}" type="parTrans" cxnId="{4F8FFF4A-251D-4CBE-B22C-80C1B7E1ACE9}">
      <dgm:prSet/>
      <dgm:spPr/>
      <dgm:t>
        <a:bodyPr/>
        <a:lstStyle/>
        <a:p>
          <a:endParaRPr lang="zh-CN" altLang="en-US" sz="2000"/>
        </a:p>
      </dgm:t>
    </dgm:pt>
    <dgm:pt modelId="{33F6F2C8-57C9-4D0B-9CF9-9A88B7145CD6}" type="sibTrans" cxnId="{4F8FFF4A-251D-4CBE-B22C-80C1B7E1ACE9}">
      <dgm:prSet/>
      <dgm:spPr/>
      <dgm:t>
        <a:bodyPr/>
        <a:lstStyle/>
        <a:p>
          <a:endParaRPr lang="zh-CN" altLang="en-US" sz="2000"/>
        </a:p>
      </dgm:t>
    </dgm:pt>
    <dgm:pt modelId="{37D50551-75EB-48FB-A1C3-B735382D1539}">
      <dgm:prSet custT="1"/>
      <dgm:spPr/>
      <dgm:t>
        <a:bodyPr/>
        <a:lstStyle/>
        <a:p>
          <a:pPr rtl="0"/>
          <a:r>
            <a:rPr lang="zh-CN" altLang="en-US" sz="2000" dirty="0"/>
            <a:t>优点：适应冲击负荷、费用低；</a:t>
          </a:r>
        </a:p>
      </dgm:t>
    </dgm:pt>
    <dgm:pt modelId="{551FD215-2CA5-46BF-97F0-41781A8ABDD0}" type="parTrans" cxnId="{537066B5-5DF1-4226-95EA-322F131A6CC1}">
      <dgm:prSet/>
      <dgm:spPr/>
      <dgm:t>
        <a:bodyPr/>
        <a:lstStyle/>
        <a:p>
          <a:endParaRPr lang="zh-CN" altLang="en-US" sz="2000"/>
        </a:p>
      </dgm:t>
    </dgm:pt>
    <dgm:pt modelId="{6CB883DC-237A-4AC3-93FC-1D1B6FE1036D}" type="sibTrans" cxnId="{537066B5-5DF1-4226-95EA-322F131A6CC1}">
      <dgm:prSet/>
      <dgm:spPr/>
      <dgm:t>
        <a:bodyPr/>
        <a:lstStyle/>
        <a:p>
          <a:endParaRPr lang="zh-CN" altLang="en-US" sz="2000"/>
        </a:p>
      </dgm:t>
    </dgm:pt>
    <dgm:pt modelId="{182EB97C-B536-4F2A-A092-660B08FA47E8}">
      <dgm:prSet custT="1"/>
      <dgm:spPr/>
      <dgm:t>
        <a:bodyPr/>
        <a:lstStyle/>
        <a:p>
          <a:pPr rtl="0"/>
          <a:r>
            <a:rPr lang="zh-CN" altLang="en-US" sz="2000" dirty="0"/>
            <a:t>适用于：木材化工、制浆造纸、煤化工、石油化工废水。</a:t>
          </a:r>
        </a:p>
      </dgm:t>
    </dgm:pt>
    <dgm:pt modelId="{CFC4A244-D278-4233-B051-A34B90CD6637}" type="parTrans" cxnId="{CB73C583-A108-436D-91F1-D5CB37CA2004}">
      <dgm:prSet/>
      <dgm:spPr/>
      <dgm:t>
        <a:bodyPr/>
        <a:lstStyle/>
        <a:p>
          <a:endParaRPr lang="zh-CN" altLang="en-US" sz="2000"/>
        </a:p>
      </dgm:t>
    </dgm:pt>
    <dgm:pt modelId="{4D0096D7-F039-4ABE-A611-0405BFB1DA63}" type="sibTrans" cxnId="{CB73C583-A108-436D-91F1-D5CB37CA2004}">
      <dgm:prSet/>
      <dgm:spPr/>
      <dgm:t>
        <a:bodyPr/>
        <a:lstStyle/>
        <a:p>
          <a:endParaRPr lang="zh-CN" altLang="en-US" sz="2000"/>
        </a:p>
      </dgm:t>
    </dgm:pt>
    <dgm:pt modelId="{3CEF9F2B-7341-4DFE-92FB-53AD6E02FE8C}" type="pres">
      <dgm:prSet presAssocID="{28E4E1D4-8CEC-46C0-B5E8-C5988372B167}" presName="linear" presStyleCnt="0">
        <dgm:presLayoutVars>
          <dgm:animLvl val="lvl"/>
          <dgm:resizeHandles val="exact"/>
        </dgm:presLayoutVars>
      </dgm:prSet>
      <dgm:spPr/>
    </dgm:pt>
    <dgm:pt modelId="{64262A34-FC4E-4CD0-9C30-5A54911D3E43}" type="pres">
      <dgm:prSet presAssocID="{7ED4E73D-4242-48A8-BB45-0E7387ADCB73}" presName="parentText" presStyleLbl="node1" presStyleIdx="0" presStyleCnt="7">
        <dgm:presLayoutVars>
          <dgm:chMax val="0"/>
          <dgm:bulletEnabled val="1"/>
        </dgm:presLayoutVars>
      </dgm:prSet>
      <dgm:spPr/>
    </dgm:pt>
    <dgm:pt modelId="{47BC7DBA-A566-4520-8FCF-360F57CEFB8A}" type="pres">
      <dgm:prSet presAssocID="{428EDECE-2562-4137-92D9-CA726439E9A5}" presName="spacer" presStyleCnt="0"/>
      <dgm:spPr/>
    </dgm:pt>
    <dgm:pt modelId="{0D55BD5E-90F5-4E48-B858-53B73AB627E4}" type="pres">
      <dgm:prSet presAssocID="{3AEE7C0A-C663-4F8E-903B-59F9C79AAD7E}" presName="parentText" presStyleLbl="node1" presStyleIdx="1" presStyleCnt="7">
        <dgm:presLayoutVars>
          <dgm:chMax val="0"/>
          <dgm:bulletEnabled val="1"/>
        </dgm:presLayoutVars>
      </dgm:prSet>
      <dgm:spPr/>
    </dgm:pt>
    <dgm:pt modelId="{A960A405-1F7E-429B-A9DA-E94412B4C500}" type="pres">
      <dgm:prSet presAssocID="{4812AFFA-4584-4E27-AAD8-277B6C4C77B0}" presName="spacer" presStyleCnt="0"/>
      <dgm:spPr/>
    </dgm:pt>
    <dgm:pt modelId="{BFE873B9-7B59-4D2F-8785-CE6B65DEBB7C}" type="pres">
      <dgm:prSet presAssocID="{15C3A30C-15F1-4BE9-BF3A-62F6C027B00C}" presName="parentText" presStyleLbl="node1" presStyleIdx="2" presStyleCnt="7">
        <dgm:presLayoutVars>
          <dgm:chMax val="0"/>
          <dgm:bulletEnabled val="1"/>
        </dgm:presLayoutVars>
      </dgm:prSet>
      <dgm:spPr/>
    </dgm:pt>
    <dgm:pt modelId="{719D8696-E3DE-4118-8EC4-3530F0C327CD}" type="pres">
      <dgm:prSet presAssocID="{A500D0EE-53BC-4AB3-A5D4-2B9F279E9E38}" presName="spacer" presStyleCnt="0"/>
      <dgm:spPr/>
    </dgm:pt>
    <dgm:pt modelId="{89596CC2-E71A-4C50-A45D-AC18951CAE1F}" type="pres">
      <dgm:prSet presAssocID="{621E6279-78E8-4608-882F-E83121358EFD}" presName="parentText" presStyleLbl="node1" presStyleIdx="3" presStyleCnt="7">
        <dgm:presLayoutVars>
          <dgm:chMax val="0"/>
          <dgm:bulletEnabled val="1"/>
        </dgm:presLayoutVars>
      </dgm:prSet>
      <dgm:spPr/>
    </dgm:pt>
    <dgm:pt modelId="{CACBA5B2-E63A-49DB-8778-69A7142C1339}" type="pres">
      <dgm:prSet presAssocID="{00E6F5CB-33F0-4D3C-BDBD-82B105568026}" presName="spacer" presStyleCnt="0"/>
      <dgm:spPr/>
    </dgm:pt>
    <dgm:pt modelId="{CD7DE326-CBDA-422E-844B-A7D78D56CA1B}" type="pres">
      <dgm:prSet presAssocID="{C823E2AC-4F6F-4CDA-BB66-844DFB4439B4}" presName="parentText" presStyleLbl="node1" presStyleIdx="4" presStyleCnt="7">
        <dgm:presLayoutVars>
          <dgm:chMax val="0"/>
          <dgm:bulletEnabled val="1"/>
        </dgm:presLayoutVars>
      </dgm:prSet>
      <dgm:spPr/>
    </dgm:pt>
    <dgm:pt modelId="{4AF88C01-884B-47BB-B3A0-7070F2CB8814}" type="pres">
      <dgm:prSet presAssocID="{33F6F2C8-57C9-4D0B-9CF9-9A88B7145CD6}" presName="spacer" presStyleCnt="0"/>
      <dgm:spPr/>
    </dgm:pt>
    <dgm:pt modelId="{8B6865E4-1D54-49F8-9509-BD6CEDB6CEE9}" type="pres">
      <dgm:prSet presAssocID="{37D50551-75EB-48FB-A1C3-B735382D1539}" presName="parentText" presStyleLbl="node1" presStyleIdx="5" presStyleCnt="7">
        <dgm:presLayoutVars>
          <dgm:chMax val="0"/>
          <dgm:bulletEnabled val="1"/>
        </dgm:presLayoutVars>
      </dgm:prSet>
      <dgm:spPr/>
    </dgm:pt>
    <dgm:pt modelId="{244DA475-7909-4965-80AE-42FFEB899A2A}" type="pres">
      <dgm:prSet presAssocID="{6CB883DC-237A-4AC3-93FC-1D1B6FE1036D}" presName="spacer" presStyleCnt="0"/>
      <dgm:spPr/>
    </dgm:pt>
    <dgm:pt modelId="{9AEEE1E2-E59C-445A-9AC9-C0BE3E1CA3FC}" type="pres">
      <dgm:prSet presAssocID="{182EB97C-B536-4F2A-A092-660B08FA47E8}" presName="parentText" presStyleLbl="node1" presStyleIdx="6" presStyleCnt="7">
        <dgm:presLayoutVars>
          <dgm:chMax val="0"/>
          <dgm:bulletEnabled val="1"/>
        </dgm:presLayoutVars>
      </dgm:prSet>
      <dgm:spPr/>
    </dgm:pt>
  </dgm:ptLst>
  <dgm:cxnLst>
    <dgm:cxn modelId="{2CA8B110-5782-44D8-B42D-041698363339}" type="presOf" srcId="{7ED4E73D-4242-48A8-BB45-0E7387ADCB73}" destId="{64262A34-FC4E-4CD0-9C30-5A54911D3E43}" srcOrd="0" destOrd="0" presId="urn:microsoft.com/office/officeart/2005/8/layout/vList2"/>
    <dgm:cxn modelId="{249BF531-3155-4CC3-9C79-0D4B990A9C5B}" type="presOf" srcId="{C823E2AC-4F6F-4CDA-BB66-844DFB4439B4}" destId="{CD7DE326-CBDA-422E-844B-A7D78D56CA1B}" srcOrd="0" destOrd="0" presId="urn:microsoft.com/office/officeart/2005/8/layout/vList2"/>
    <dgm:cxn modelId="{4F8FFF4A-251D-4CBE-B22C-80C1B7E1ACE9}" srcId="{28E4E1D4-8CEC-46C0-B5E8-C5988372B167}" destId="{C823E2AC-4F6F-4CDA-BB66-844DFB4439B4}" srcOrd="4" destOrd="0" parTransId="{26269E05-07F6-40C0-9688-6DC99D08BD9A}" sibTransId="{33F6F2C8-57C9-4D0B-9CF9-9A88B7145CD6}"/>
    <dgm:cxn modelId="{92F9304C-1F11-4B59-9968-C3640543CE63}" srcId="{28E4E1D4-8CEC-46C0-B5E8-C5988372B167}" destId="{15C3A30C-15F1-4BE9-BF3A-62F6C027B00C}" srcOrd="2" destOrd="0" parTransId="{52E92127-BBB4-40CB-8BD4-2A3541741D58}" sibTransId="{A500D0EE-53BC-4AB3-A5D4-2B9F279E9E38}"/>
    <dgm:cxn modelId="{1FD02B74-A4A3-47B2-8043-B6761190BEA8}" type="presOf" srcId="{37D50551-75EB-48FB-A1C3-B735382D1539}" destId="{8B6865E4-1D54-49F8-9509-BD6CEDB6CEE9}" srcOrd="0" destOrd="0" presId="urn:microsoft.com/office/officeart/2005/8/layout/vList2"/>
    <dgm:cxn modelId="{10726875-FFD6-450D-AA68-1B624C6B4775}" type="presOf" srcId="{28E4E1D4-8CEC-46C0-B5E8-C5988372B167}" destId="{3CEF9F2B-7341-4DFE-92FB-53AD6E02FE8C}" srcOrd="0" destOrd="0" presId="urn:microsoft.com/office/officeart/2005/8/layout/vList2"/>
    <dgm:cxn modelId="{5F726A83-8352-425D-AEC0-13900546BFAF}" srcId="{28E4E1D4-8CEC-46C0-B5E8-C5988372B167}" destId="{7ED4E73D-4242-48A8-BB45-0E7387ADCB73}" srcOrd="0" destOrd="0" parTransId="{2140CF31-0432-4DF9-ADE3-9181A0DBA4AD}" sibTransId="{428EDECE-2562-4137-92D9-CA726439E9A5}"/>
    <dgm:cxn modelId="{CB73C583-A108-436D-91F1-D5CB37CA2004}" srcId="{28E4E1D4-8CEC-46C0-B5E8-C5988372B167}" destId="{182EB97C-B536-4F2A-A092-660B08FA47E8}" srcOrd="6" destOrd="0" parTransId="{CFC4A244-D278-4233-B051-A34B90CD6637}" sibTransId="{4D0096D7-F039-4ABE-A611-0405BFB1DA63}"/>
    <dgm:cxn modelId="{5B638998-3499-4381-A0E2-F1D5BD4341BA}" type="presOf" srcId="{15C3A30C-15F1-4BE9-BF3A-62F6C027B00C}" destId="{BFE873B9-7B59-4D2F-8785-CE6B65DEBB7C}" srcOrd="0" destOrd="0" presId="urn:microsoft.com/office/officeart/2005/8/layout/vList2"/>
    <dgm:cxn modelId="{78FB8AA4-14C9-479E-BAD8-D6256E2D1E7B}" type="presOf" srcId="{3AEE7C0A-C663-4F8E-903B-59F9C79AAD7E}" destId="{0D55BD5E-90F5-4E48-B858-53B73AB627E4}" srcOrd="0" destOrd="0" presId="urn:microsoft.com/office/officeart/2005/8/layout/vList2"/>
    <dgm:cxn modelId="{B5EE74B4-EEE3-4425-869E-42682561D2F8}" type="presOf" srcId="{621E6279-78E8-4608-882F-E83121358EFD}" destId="{89596CC2-E71A-4C50-A45D-AC18951CAE1F}" srcOrd="0" destOrd="0" presId="urn:microsoft.com/office/officeart/2005/8/layout/vList2"/>
    <dgm:cxn modelId="{537066B5-5DF1-4226-95EA-322F131A6CC1}" srcId="{28E4E1D4-8CEC-46C0-B5E8-C5988372B167}" destId="{37D50551-75EB-48FB-A1C3-B735382D1539}" srcOrd="5" destOrd="0" parTransId="{551FD215-2CA5-46BF-97F0-41781A8ABDD0}" sibTransId="{6CB883DC-237A-4AC3-93FC-1D1B6FE1036D}"/>
    <dgm:cxn modelId="{8BC01FE0-250B-4DDD-B8FB-E5DD73BC085C}" type="presOf" srcId="{182EB97C-B536-4F2A-A092-660B08FA47E8}" destId="{9AEEE1E2-E59C-445A-9AC9-C0BE3E1CA3FC}" srcOrd="0" destOrd="0" presId="urn:microsoft.com/office/officeart/2005/8/layout/vList2"/>
    <dgm:cxn modelId="{B338C1E2-80A3-4537-9C5C-A976DE14BE56}" srcId="{28E4E1D4-8CEC-46C0-B5E8-C5988372B167}" destId="{621E6279-78E8-4608-882F-E83121358EFD}" srcOrd="3" destOrd="0" parTransId="{FB37EEAB-98A0-43B1-A670-C0D753D52C64}" sibTransId="{00E6F5CB-33F0-4D3C-BDBD-82B105568026}"/>
    <dgm:cxn modelId="{9790F1EC-0A68-4D7B-B1EC-472D3F6775CA}" srcId="{28E4E1D4-8CEC-46C0-B5E8-C5988372B167}" destId="{3AEE7C0A-C663-4F8E-903B-59F9C79AAD7E}" srcOrd="1" destOrd="0" parTransId="{419A5988-DF71-41FC-B508-A7EA15CCA13A}" sibTransId="{4812AFFA-4584-4E27-AAD8-277B6C4C77B0}"/>
    <dgm:cxn modelId="{DE65515A-6FD6-4E37-A75E-EB4328287A2C}" type="presParOf" srcId="{3CEF9F2B-7341-4DFE-92FB-53AD6E02FE8C}" destId="{64262A34-FC4E-4CD0-9C30-5A54911D3E43}" srcOrd="0" destOrd="0" presId="urn:microsoft.com/office/officeart/2005/8/layout/vList2"/>
    <dgm:cxn modelId="{CE69DDB3-05C2-4564-BD48-12698A651795}" type="presParOf" srcId="{3CEF9F2B-7341-4DFE-92FB-53AD6E02FE8C}" destId="{47BC7DBA-A566-4520-8FCF-360F57CEFB8A}" srcOrd="1" destOrd="0" presId="urn:microsoft.com/office/officeart/2005/8/layout/vList2"/>
    <dgm:cxn modelId="{9E949B43-59DF-4990-A1B9-C42998E61071}" type="presParOf" srcId="{3CEF9F2B-7341-4DFE-92FB-53AD6E02FE8C}" destId="{0D55BD5E-90F5-4E48-B858-53B73AB627E4}" srcOrd="2" destOrd="0" presId="urn:microsoft.com/office/officeart/2005/8/layout/vList2"/>
    <dgm:cxn modelId="{31AB3444-9BBF-4217-BA56-D93C06942513}" type="presParOf" srcId="{3CEF9F2B-7341-4DFE-92FB-53AD6E02FE8C}" destId="{A960A405-1F7E-429B-A9DA-E94412B4C500}" srcOrd="3" destOrd="0" presId="urn:microsoft.com/office/officeart/2005/8/layout/vList2"/>
    <dgm:cxn modelId="{97E5A8BB-273C-46A8-B5A8-FD343124DC38}" type="presParOf" srcId="{3CEF9F2B-7341-4DFE-92FB-53AD6E02FE8C}" destId="{BFE873B9-7B59-4D2F-8785-CE6B65DEBB7C}" srcOrd="4" destOrd="0" presId="urn:microsoft.com/office/officeart/2005/8/layout/vList2"/>
    <dgm:cxn modelId="{E0610868-5634-42C4-A26D-A232BFD88342}" type="presParOf" srcId="{3CEF9F2B-7341-4DFE-92FB-53AD6E02FE8C}" destId="{719D8696-E3DE-4118-8EC4-3530F0C327CD}" srcOrd="5" destOrd="0" presId="urn:microsoft.com/office/officeart/2005/8/layout/vList2"/>
    <dgm:cxn modelId="{549F89A5-0BEB-47BE-AA9E-45B7B0D89D5A}" type="presParOf" srcId="{3CEF9F2B-7341-4DFE-92FB-53AD6E02FE8C}" destId="{89596CC2-E71A-4C50-A45D-AC18951CAE1F}" srcOrd="6" destOrd="0" presId="urn:microsoft.com/office/officeart/2005/8/layout/vList2"/>
    <dgm:cxn modelId="{4DFD3980-635C-401F-BD00-676141CCBF85}" type="presParOf" srcId="{3CEF9F2B-7341-4DFE-92FB-53AD6E02FE8C}" destId="{CACBA5B2-E63A-49DB-8778-69A7142C1339}" srcOrd="7" destOrd="0" presId="urn:microsoft.com/office/officeart/2005/8/layout/vList2"/>
    <dgm:cxn modelId="{9EFBDD06-4358-4D67-B93D-43ECEACAB7C9}" type="presParOf" srcId="{3CEF9F2B-7341-4DFE-92FB-53AD6E02FE8C}" destId="{CD7DE326-CBDA-422E-844B-A7D78D56CA1B}" srcOrd="8" destOrd="0" presId="urn:microsoft.com/office/officeart/2005/8/layout/vList2"/>
    <dgm:cxn modelId="{8EFFDD2C-628A-4021-92B7-4372D2A15E4D}" type="presParOf" srcId="{3CEF9F2B-7341-4DFE-92FB-53AD6E02FE8C}" destId="{4AF88C01-884B-47BB-B3A0-7070F2CB8814}" srcOrd="9" destOrd="0" presId="urn:microsoft.com/office/officeart/2005/8/layout/vList2"/>
    <dgm:cxn modelId="{34DE1BF7-42C7-41B6-AED8-186B602E26B4}" type="presParOf" srcId="{3CEF9F2B-7341-4DFE-92FB-53AD6E02FE8C}" destId="{8B6865E4-1D54-49F8-9509-BD6CEDB6CEE9}" srcOrd="10" destOrd="0" presId="urn:microsoft.com/office/officeart/2005/8/layout/vList2"/>
    <dgm:cxn modelId="{1DA0E571-4CDD-4CAA-A4BD-F725AF4335CA}" type="presParOf" srcId="{3CEF9F2B-7341-4DFE-92FB-53AD6E02FE8C}" destId="{244DA475-7909-4965-80AE-42FFEB899A2A}" srcOrd="11" destOrd="0" presId="urn:microsoft.com/office/officeart/2005/8/layout/vList2"/>
    <dgm:cxn modelId="{16FBCCCC-FBE9-42E8-BEBB-861CD73B248C}" type="presParOf" srcId="{3CEF9F2B-7341-4DFE-92FB-53AD6E02FE8C}" destId="{9AEEE1E2-E59C-445A-9AC9-C0BE3E1CA3FC}"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E5AC6D54-5C05-44C8-B85D-60CCBCC65B29}" type="doc">
      <dgm:prSet loTypeId="urn:microsoft.com/office/officeart/2005/8/layout/vList2" loCatId="list" qsTypeId="urn:microsoft.com/office/officeart/2005/8/quickstyle/simple4" qsCatId="simple" csTypeId="urn:microsoft.com/office/officeart/2005/8/colors/colorful1#4" csCatId="colorful"/>
      <dgm:spPr/>
      <dgm:t>
        <a:bodyPr/>
        <a:lstStyle/>
        <a:p>
          <a:endParaRPr lang="zh-CN" altLang="en-US"/>
        </a:p>
      </dgm:t>
    </dgm:pt>
    <dgm:pt modelId="{0C1C1C98-45AD-4C86-8A1E-648B6D343DBD}">
      <dgm:prSet custT="1"/>
      <dgm:spPr/>
      <dgm:t>
        <a:bodyPr/>
        <a:lstStyle/>
        <a:p>
          <a:pPr rtl="0"/>
          <a:r>
            <a:rPr lang="zh-CN" altLang="en-US" sz="2000" dirty="0"/>
            <a:t>生物相：只有细菌；</a:t>
          </a:r>
        </a:p>
      </dgm:t>
    </dgm:pt>
    <dgm:pt modelId="{12E11E8B-DADF-407D-9143-3ECBCB49BB7B}" type="parTrans" cxnId="{F2AEF56F-A4CC-4ECC-B5FD-DEC672D9B936}">
      <dgm:prSet/>
      <dgm:spPr/>
      <dgm:t>
        <a:bodyPr/>
        <a:lstStyle/>
        <a:p>
          <a:endParaRPr lang="zh-CN" altLang="en-US" sz="2000"/>
        </a:p>
      </dgm:t>
    </dgm:pt>
    <dgm:pt modelId="{4B2C61CD-1A8F-4B2F-AF52-17BFA5CFAA00}" type="sibTrans" cxnId="{F2AEF56F-A4CC-4ECC-B5FD-DEC672D9B936}">
      <dgm:prSet/>
      <dgm:spPr/>
      <dgm:t>
        <a:bodyPr/>
        <a:lstStyle/>
        <a:p>
          <a:endParaRPr lang="zh-CN" altLang="en-US" sz="2000"/>
        </a:p>
      </dgm:t>
    </dgm:pt>
    <dgm:pt modelId="{F12BD78D-7A9C-4C3E-A60D-5CDD9CF04F2D}">
      <dgm:prSet custT="1"/>
      <dgm:spPr/>
      <dgm:t>
        <a:bodyPr/>
        <a:lstStyle/>
        <a:p>
          <a:pPr rtl="0"/>
          <a:r>
            <a:rPr lang="zh-CN" altLang="en-US" sz="2000" dirty="0"/>
            <a:t>发酵反应速度慢，产酸、产氢产乙酸反应快；</a:t>
          </a:r>
        </a:p>
      </dgm:t>
    </dgm:pt>
    <dgm:pt modelId="{4F7BBAA7-72C3-45DE-A8FA-4A4D5C6DAB10}" type="parTrans" cxnId="{6D1C7E01-5D39-4FCC-B1E6-B19C2EBF8FC8}">
      <dgm:prSet/>
      <dgm:spPr/>
      <dgm:t>
        <a:bodyPr/>
        <a:lstStyle/>
        <a:p>
          <a:endParaRPr lang="zh-CN" altLang="en-US" sz="2000"/>
        </a:p>
      </dgm:t>
    </dgm:pt>
    <dgm:pt modelId="{CA692C43-8DB2-4172-8EF6-366C892FF3EA}" type="sibTrans" cxnId="{6D1C7E01-5D39-4FCC-B1E6-B19C2EBF8FC8}">
      <dgm:prSet/>
      <dgm:spPr/>
      <dgm:t>
        <a:bodyPr/>
        <a:lstStyle/>
        <a:p>
          <a:endParaRPr lang="zh-CN" altLang="en-US" sz="2000"/>
        </a:p>
      </dgm:t>
    </dgm:pt>
    <dgm:pt modelId="{600040AE-D800-44DE-91E2-28DC3A59C5AD}">
      <dgm:prSet custT="1"/>
      <dgm:spPr/>
      <dgm:t>
        <a:bodyPr/>
        <a:lstStyle/>
        <a:p>
          <a:pPr rtl="0"/>
          <a:r>
            <a:rPr lang="zh-CN" sz="2000" dirty="0"/>
            <a:t>产物</a:t>
          </a:r>
          <a:r>
            <a:rPr lang="en-US" sz="2000" dirty="0"/>
            <a:t>CH</a:t>
          </a:r>
          <a:r>
            <a:rPr lang="en-US" sz="2000" baseline="-25000" dirty="0"/>
            <a:t>4</a:t>
          </a:r>
          <a:r>
            <a:rPr lang="zh-CN" sz="2000" dirty="0"/>
            <a:t>可作为能量回收；</a:t>
          </a:r>
        </a:p>
      </dgm:t>
    </dgm:pt>
    <dgm:pt modelId="{434C9B6A-3FF6-4206-A0D1-868E6F128AC4}" type="parTrans" cxnId="{EE2283D8-7F48-4AE7-8B81-27ED0CB5B973}">
      <dgm:prSet/>
      <dgm:spPr/>
      <dgm:t>
        <a:bodyPr/>
        <a:lstStyle/>
        <a:p>
          <a:endParaRPr lang="zh-CN" altLang="en-US" sz="2000"/>
        </a:p>
      </dgm:t>
    </dgm:pt>
    <dgm:pt modelId="{02348019-A14A-4575-84B9-DE1BD7CB9A8C}" type="sibTrans" cxnId="{EE2283D8-7F48-4AE7-8B81-27ED0CB5B973}">
      <dgm:prSet/>
      <dgm:spPr/>
      <dgm:t>
        <a:bodyPr/>
        <a:lstStyle/>
        <a:p>
          <a:endParaRPr lang="zh-CN" altLang="en-US" sz="2000"/>
        </a:p>
      </dgm:t>
    </dgm:pt>
    <dgm:pt modelId="{F9695DA8-2594-4EFB-A059-A656A23EB8F6}">
      <dgm:prSet custT="1"/>
      <dgm:spPr/>
      <dgm:t>
        <a:bodyPr/>
        <a:lstStyle/>
        <a:p>
          <a:pPr rtl="0"/>
          <a:r>
            <a:rPr lang="zh-CN" sz="2000" dirty="0"/>
            <a:t>有机酸浓度</a:t>
          </a:r>
          <a:r>
            <a:rPr lang="en-US" sz="2000" dirty="0"/>
            <a:t>&lt;3000 mg/L</a:t>
          </a:r>
          <a:r>
            <a:rPr lang="zh-CN" sz="2000" dirty="0"/>
            <a:t>；</a:t>
          </a:r>
        </a:p>
      </dgm:t>
    </dgm:pt>
    <dgm:pt modelId="{4725B7DF-7E14-4C6B-BFD6-5F180BEEFC2C}" type="parTrans" cxnId="{0A0B42EE-0C59-44D2-81A5-A752C111358C}">
      <dgm:prSet/>
      <dgm:spPr/>
      <dgm:t>
        <a:bodyPr/>
        <a:lstStyle/>
        <a:p>
          <a:endParaRPr lang="zh-CN" altLang="en-US" sz="2000"/>
        </a:p>
      </dgm:t>
    </dgm:pt>
    <dgm:pt modelId="{13AD2391-E92D-4664-9EB5-F9EEDED88BB0}" type="sibTrans" cxnId="{0A0B42EE-0C59-44D2-81A5-A752C111358C}">
      <dgm:prSet/>
      <dgm:spPr/>
      <dgm:t>
        <a:bodyPr/>
        <a:lstStyle/>
        <a:p>
          <a:endParaRPr lang="zh-CN" altLang="en-US" sz="2000"/>
        </a:p>
      </dgm:t>
    </dgm:pt>
    <dgm:pt modelId="{4A08E765-8B80-4011-BBD3-B6E2F8552410}">
      <dgm:prSet custT="1"/>
      <dgm:spPr/>
      <dgm:t>
        <a:bodyPr/>
        <a:lstStyle/>
        <a:p>
          <a:pPr rtl="0"/>
          <a:r>
            <a:rPr lang="en-US" sz="2000" dirty="0"/>
            <a:t>pH=6.5~7.5</a:t>
          </a:r>
          <a:r>
            <a:rPr lang="zh-CN" sz="2000" dirty="0"/>
            <a:t>；</a:t>
          </a:r>
        </a:p>
      </dgm:t>
    </dgm:pt>
    <dgm:pt modelId="{C9DD2473-F3E8-4288-AF76-62F6B83CB7C8}" type="parTrans" cxnId="{EEEF6B25-5630-40A8-9157-6F88DB7E0C38}">
      <dgm:prSet/>
      <dgm:spPr/>
      <dgm:t>
        <a:bodyPr/>
        <a:lstStyle/>
        <a:p>
          <a:endParaRPr lang="zh-CN" altLang="en-US" sz="2000"/>
        </a:p>
      </dgm:t>
    </dgm:pt>
    <dgm:pt modelId="{D43C66AC-1D10-40B9-80E1-5D987035D6CA}" type="sibTrans" cxnId="{EEEF6B25-5630-40A8-9157-6F88DB7E0C38}">
      <dgm:prSet/>
      <dgm:spPr/>
      <dgm:t>
        <a:bodyPr/>
        <a:lstStyle/>
        <a:p>
          <a:endParaRPr lang="zh-CN" altLang="en-US" sz="2000"/>
        </a:p>
      </dgm:t>
    </dgm:pt>
    <dgm:pt modelId="{D9CE7811-40FB-40AA-A67F-26A6A960790D}">
      <dgm:prSet custT="1"/>
      <dgm:spPr/>
      <dgm:t>
        <a:bodyPr/>
        <a:lstStyle/>
        <a:p>
          <a:pPr rtl="0"/>
          <a:r>
            <a:rPr lang="en-US" sz="2000" dirty="0"/>
            <a:t>C:N&lt;20:1</a:t>
          </a:r>
          <a:r>
            <a:rPr lang="zh-CN" sz="2000" dirty="0"/>
            <a:t>；</a:t>
          </a:r>
        </a:p>
      </dgm:t>
    </dgm:pt>
    <dgm:pt modelId="{41D406A3-8872-494A-9821-C2578E7B78E5}" type="parTrans" cxnId="{BCBA1DF5-84BE-4E3B-AA39-6DB2ACB91C70}">
      <dgm:prSet/>
      <dgm:spPr/>
      <dgm:t>
        <a:bodyPr/>
        <a:lstStyle/>
        <a:p>
          <a:endParaRPr lang="zh-CN" altLang="en-US" sz="2000"/>
        </a:p>
      </dgm:t>
    </dgm:pt>
    <dgm:pt modelId="{3F93AD63-DAC9-40A4-955D-398BA12CF678}" type="sibTrans" cxnId="{BCBA1DF5-84BE-4E3B-AA39-6DB2ACB91C70}">
      <dgm:prSet/>
      <dgm:spPr/>
      <dgm:t>
        <a:bodyPr/>
        <a:lstStyle/>
        <a:p>
          <a:endParaRPr lang="zh-CN" altLang="en-US" sz="2000"/>
        </a:p>
      </dgm:t>
    </dgm:pt>
    <dgm:pt modelId="{8E852BCF-4D53-4EB1-9FDF-EF6252FE2A6B}">
      <dgm:prSet custT="1"/>
      <dgm:spPr/>
      <dgm:t>
        <a:bodyPr/>
        <a:lstStyle/>
        <a:p>
          <a:pPr rtl="0"/>
          <a:r>
            <a:rPr lang="zh-CN" altLang="en-US" sz="2000" dirty="0"/>
            <a:t>污水中不含有毒与抑制性物质；</a:t>
          </a:r>
        </a:p>
      </dgm:t>
    </dgm:pt>
    <dgm:pt modelId="{ECBF482F-3D12-495C-B5B4-4F7745B3EC93}" type="parTrans" cxnId="{85A7A94B-C5E7-4ACD-B023-C7A4CE8B83E9}">
      <dgm:prSet/>
      <dgm:spPr/>
      <dgm:t>
        <a:bodyPr/>
        <a:lstStyle/>
        <a:p>
          <a:endParaRPr lang="zh-CN" altLang="en-US" sz="2000"/>
        </a:p>
      </dgm:t>
    </dgm:pt>
    <dgm:pt modelId="{0317AF20-F8D0-4326-B8C2-C2B9AEF51EA7}" type="sibTrans" cxnId="{85A7A94B-C5E7-4ACD-B023-C7A4CE8B83E9}">
      <dgm:prSet/>
      <dgm:spPr/>
      <dgm:t>
        <a:bodyPr/>
        <a:lstStyle/>
        <a:p>
          <a:endParaRPr lang="zh-CN" altLang="en-US" sz="2000"/>
        </a:p>
      </dgm:t>
    </dgm:pt>
    <dgm:pt modelId="{96CE86E1-C9F9-4B5E-AA01-6EE8505CD3C1}">
      <dgm:prSet custT="1"/>
      <dgm:spPr/>
      <dgm:t>
        <a:bodyPr/>
        <a:lstStyle/>
        <a:p>
          <a:pPr rtl="0"/>
          <a:r>
            <a:rPr lang="zh-CN" altLang="en-US" sz="2000" dirty="0"/>
            <a:t>温度不应有剧烈波动。</a:t>
          </a:r>
        </a:p>
      </dgm:t>
    </dgm:pt>
    <dgm:pt modelId="{19A5A24A-344A-4F6C-AFB8-1F926140F6FF}" type="parTrans" cxnId="{2F334F72-A01C-4330-89FD-150E99C37A64}">
      <dgm:prSet/>
      <dgm:spPr/>
      <dgm:t>
        <a:bodyPr/>
        <a:lstStyle/>
        <a:p>
          <a:endParaRPr lang="zh-CN" altLang="en-US" sz="2000"/>
        </a:p>
      </dgm:t>
    </dgm:pt>
    <dgm:pt modelId="{37C36E91-865A-434E-A914-3092BF98B651}" type="sibTrans" cxnId="{2F334F72-A01C-4330-89FD-150E99C37A64}">
      <dgm:prSet/>
      <dgm:spPr/>
      <dgm:t>
        <a:bodyPr/>
        <a:lstStyle/>
        <a:p>
          <a:endParaRPr lang="zh-CN" altLang="en-US" sz="2000"/>
        </a:p>
      </dgm:t>
    </dgm:pt>
    <dgm:pt modelId="{84C361C5-954D-4098-BE40-B56FF769AD10}" type="pres">
      <dgm:prSet presAssocID="{E5AC6D54-5C05-44C8-B85D-60CCBCC65B29}" presName="linear" presStyleCnt="0">
        <dgm:presLayoutVars>
          <dgm:animLvl val="lvl"/>
          <dgm:resizeHandles val="exact"/>
        </dgm:presLayoutVars>
      </dgm:prSet>
      <dgm:spPr/>
    </dgm:pt>
    <dgm:pt modelId="{F5649C8A-1B08-4DD0-80E5-71811DFAF974}" type="pres">
      <dgm:prSet presAssocID="{0C1C1C98-45AD-4C86-8A1E-648B6D343DBD}" presName="parentText" presStyleLbl="node1" presStyleIdx="0" presStyleCnt="8">
        <dgm:presLayoutVars>
          <dgm:chMax val="0"/>
          <dgm:bulletEnabled val="1"/>
        </dgm:presLayoutVars>
      </dgm:prSet>
      <dgm:spPr/>
    </dgm:pt>
    <dgm:pt modelId="{AE6C9C09-FDE5-400A-8694-8DDC801509DF}" type="pres">
      <dgm:prSet presAssocID="{4B2C61CD-1A8F-4B2F-AF52-17BFA5CFAA00}" presName="spacer" presStyleCnt="0"/>
      <dgm:spPr/>
    </dgm:pt>
    <dgm:pt modelId="{26203E6C-0FD9-4EFE-A58D-EDA006DBD076}" type="pres">
      <dgm:prSet presAssocID="{F12BD78D-7A9C-4C3E-A60D-5CDD9CF04F2D}" presName="parentText" presStyleLbl="node1" presStyleIdx="1" presStyleCnt="8">
        <dgm:presLayoutVars>
          <dgm:chMax val="0"/>
          <dgm:bulletEnabled val="1"/>
        </dgm:presLayoutVars>
      </dgm:prSet>
      <dgm:spPr/>
    </dgm:pt>
    <dgm:pt modelId="{0A254E93-D38C-4AE7-8E31-9B4A292FC439}" type="pres">
      <dgm:prSet presAssocID="{CA692C43-8DB2-4172-8EF6-366C892FF3EA}" presName="spacer" presStyleCnt="0"/>
      <dgm:spPr/>
    </dgm:pt>
    <dgm:pt modelId="{52043771-AF48-482A-BF95-E90AF24F04FE}" type="pres">
      <dgm:prSet presAssocID="{600040AE-D800-44DE-91E2-28DC3A59C5AD}" presName="parentText" presStyleLbl="node1" presStyleIdx="2" presStyleCnt="8">
        <dgm:presLayoutVars>
          <dgm:chMax val="0"/>
          <dgm:bulletEnabled val="1"/>
        </dgm:presLayoutVars>
      </dgm:prSet>
      <dgm:spPr/>
    </dgm:pt>
    <dgm:pt modelId="{6A2AC31A-DBD2-493B-97CB-5C99FA6FCBC0}" type="pres">
      <dgm:prSet presAssocID="{02348019-A14A-4575-84B9-DE1BD7CB9A8C}" presName="spacer" presStyleCnt="0"/>
      <dgm:spPr/>
    </dgm:pt>
    <dgm:pt modelId="{9A82FC77-4584-468A-BDED-7649FEA784CD}" type="pres">
      <dgm:prSet presAssocID="{F9695DA8-2594-4EFB-A059-A656A23EB8F6}" presName="parentText" presStyleLbl="node1" presStyleIdx="3" presStyleCnt="8">
        <dgm:presLayoutVars>
          <dgm:chMax val="0"/>
          <dgm:bulletEnabled val="1"/>
        </dgm:presLayoutVars>
      </dgm:prSet>
      <dgm:spPr/>
    </dgm:pt>
    <dgm:pt modelId="{2C58ABC6-9A12-450D-8DED-8C87B831907A}" type="pres">
      <dgm:prSet presAssocID="{13AD2391-E92D-4664-9EB5-F9EEDED88BB0}" presName="spacer" presStyleCnt="0"/>
      <dgm:spPr/>
    </dgm:pt>
    <dgm:pt modelId="{BE7C957B-A335-4209-ADB2-A1F36DEB46F5}" type="pres">
      <dgm:prSet presAssocID="{4A08E765-8B80-4011-BBD3-B6E2F8552410}" presName="parentText" presStyleLbl="node1" presStyleIdx="4" presStyleCnt="8">
        <dgm:presLayoutVars>
          <dgm:chMax val="0"/>
          <dgm:bulletEnabled val="1"/>
        </dgm:presLayoutVars>
      </dgm:prSet>
      <dgm:spPr/>
    </dgm:pt>
    <dgm:pt modelId="{5B98065F-6ED0-441A-BFD0-F43BE10C9F08}" type="pres">
      <dgm:prSet presAssocID="{D43C66AC-1D10-40B9-80E1-5D987035D6CA}" presName="spacer" presStyleCnt="0"/>
      <dgm:spPr/>
    </dgm:pt>
    <dgm:pt modelId="{04209201-5985-48BE-B520-C81F2A9A4661}" type="pres">
      <dgm:prSet presAssocID="{D9CE7811-40FB-40AA-A67F-26A6A960790D}" presName="parentText" presStyleLbl="node1" presStyleIdx="5" presStyleCnt="8">
        <dgm:presLayoutVars>
          <dgm:chMax val="0"/>
          <dgm:bulletEnabled val="1"/>
        </dgm:presLayoutVars>
      </dgm:prSet>
      <dgm:spPr/>
    </dgm:pt>
    <dgm:pt modelId="{C4FD98DA-7D5A-45F5-B6F7-6026D276A022}" type="pres">
      <dgm:prSet presAssocID="{3F93AD63-DAC9-40A4-955D-398BA12CF678}" presName="spacer" presStyleCnt="0"/>
      <dgm:spPr/>
    </dgm:pt>
    <dgm:pt modelId="{4DB0D24B-3BFA-49E2-AFBE-9F6D0F946BAF}" type="pres">
      <dgm:prSet presAssocID="{8E852BCF-4D53-4EB1-9FDF-EF6252FE2A6B}" presName="parentText" presStyleLbl="node1" presStyleIdx="6" presStyleCnt="8">
        <dgm:presLayoutVars>
          <dgm:chMax val="0"/>
          <dgm:bulletEnabled val="1"/>
        </dgm:presLayoutVars>
      </dgm:prSet>
      <dgm:spPr/>
    </dgm:pt>
    <dgm:pt modelId="{4A5D2463-B7F9-44BE-A2EE-0C28A2FD99C5}" type="pres">
      <dgm:prSet presAssocID="{0317AF20-F8D0-4326-B8C2-C2B9AEF51EA7}" presName="spacer" presStyleCnt="0"/>
      <dgm:spPr/>
    </dgm:pt>
    <dgm:pt modelId="{8C71BD5F-98F8-4769-A59F-FD92F853073B}" type="pres">
      <dgm:prSet presAssocID="{96CE86E1-C9F9-4B5E-AA01-6EE8505CD3C1}" presName="parentText" presStyleLbl="node1" presStyleIdx="7" presStyleCnt="8">
        <dgm:presLayoutVars>
          <dgm:chMax val="0"/>
          <dgm:bulletEnabled val="1"/>
        </dgm:presLayoutVars>
      </dgm:prSet>
      <dgm:spPr/>
    </dgm:pt>
  </dgm:ptLst>
  <dgm:cxnLst>
    <dgm:cxn modelId="{6D1C7E01-5D39-4FCC-B1E6-B19C2EBF8FC8}" srcId="{E5AC6D54-5C05-44C8-B85D-60CCBCC65B29}" destId="{F12BD78D-7A9C-4C3E-A60D-5CDD9CF04F2D}" srcOrd="1" destOrd="0" parTransId="{4F7BBAA7-72C3-45DE-A8FA-4A4D5C6DAB10}" sibTransId="{CA692C43-8DB2-4172-8EF6-366C892FF3EA}"/>
    <dgm:cxn modelId="{BE926D1F-E312-4AB9-BDEF-E318FE7F78DB}" type="presOf" srcId="{8E852BCF-4D53-4EB1-9FDF-EF6252FE2A6B}" destId="{4DB0D24B-3BFA-49E2-AFBE-9F6D0F946BAF}" srcOrd="0" destOrd="0" presId="urn:microsoft.com/office/officeart/2005/8/layout/vList2"/>
    <dgm:cxn modelId="{EEEF6B25-5630-40A8-9157-6F88DB7E0C38}" srcId="{E5AC6D54-5C05-44C8-B85D-60CCBCC65B29}" destId="{4A08E765-8B80-4011-BBD3-B6E2F8552410}" srcOrd="4" destOrd="0" parTransId="{C9DD2473-F3E8-4288-AF76-62F6B83CB7C8}" sibTransId="{D43C66AC-1D10-40B9-80E1-5D987035D6CA}"/>
    <dgm:cxn modelId="{55726127-EA4A-4272-AB11-F917EE8E86B2}" type="presOf" srcId="{F9695DA8-2594-4EFB-A059-A656A23EB8F6}" destId="{9A82FC77-4584-468A-BDED-7649FEA784CD}" srcOrd="0" destOrd="0" presId="urn:microsoft.com/office/officeart/2005/8/layout/vList2"/>
    <dgm:cxn modelId="{9C8E7A2A-09B9-4724-B44C-931781CFF89A}" type="presOf" srcId="{96CE86E1-C9F9-4B5E-AA01-6EE8505CD3C1}" destId="{8C71BD5F-98F8-4769-A59F-FD92F853073B}" srcOrd="0" destOrd="0" presId="urn:microsoft.com/office/officeart/2005/8/layout/vList2"/>
    <dgm:cxn modelId="{85A7A94B-C5E7-4ACD-B023-C7A4CE8B83E9}" srcId="{E5AC6D54-5C05-44C8-B85D-60CCBCC65B29}" destId="{8E852BCF-4D53-4EB1-9FDF-EF6252FE2A6B}" srcOrd="6" destOrd="0" parTransId="{ECBF482F-3D12-495C-B5B4-4F7745B3EC93}" sibTransId="{0317AF20-F8D0-4326-B8C2-C2B9AEF51EA7}"/>
    <dgm:cxn modelId="{F2AEF56F-A4CC-4ECC-B5FD-DEC672D9B936}" srcId="{E5AC6D54-5C05-44C8-B85D-60CCBCC65B29}" destId="{0C1C1C98-45AD-4C86-8A1E-648B6D343DBD}" srcOrd="0" destOrd="0" parTransId="{12E11E8B-DADF-407D-9143-3ECBCB49BB7B}" sibTransId="{4B2C61CD-1A8F-4B2F-AF52-17BFA5CFAA00}"/>
    <dgm:cxn modelId="{2F334F72-A01C-4330-89FD-150E99C37A64}" srcId="{E5AC6D54-5C05-44C8-B85D-60CCBCC65B29}" destId="{96CE86E1-C9F9-4B5E-AA01-6EE8505CD3C1}" srcOrd="7" destOrd="0" parTransId="{19A5A24A-344A-4F6C-AFB8-1F926140F6FF}" sibTransId="{37C36E91-865A-434E-A914-3092BF98B651}"/>
    <dgm:cxn modelId="{514C5779-144E-4626-9ECA-B71764BDF140}" type="presOf" srcId="{0C1C1C98-45AD-4C86-8A1E-648B6D343DBD}" destId="{F5649C8A-1B08-4DD0-80E5-71811DFAF974}" srcOrd="0" destOrd="0" presId="urn:microsoft.com/office/officeart/2005/8/layout/vList2"/>
    <dgm:cxn modelId="{CCCA7891-B74B-4F0F-B129-76156A4F9650}" type="presOf" srcId="{4A08E765-8B80-4011-BBD3-B6E2F8552410}" destId="{BE7C957B-A335-4209-ADB2-A1F36DEB46F5}" srcOrd="0" destOrd="0" presId="urn:microsoft.com/office/officeart/2005/8/layout/vList2"/>
    <dgm:cxn modelId="{4CDBCA91-C384-4BEF-918D-95D7C6C4A668}" type="presOf" srcId="{D9CE7811-40FB-40AA-A67F-26A6A960790D}" destId="{04209201-5985-48BE-B520-C81F2A9A4661}" srcOrd="0" destOrd="0" presId="urn:microsoft.com/office/officeart/2005/8/layout/vList2"/>
    <dgm:cxn modelId="{334D7FA1-E07A-47AB-AE9A-E0182523DD52}" type="presOf" srcId="{F12BD78D-7A9C-4C3E-A60D-5CDD9CF04F2D}" destId="{26203E6C-0FD9-4EFE-A58D-EDA006DBD076}" srcOrd="0" destOrd="0" presId="urn:microsoft.com/office/officeart/2005/8/layout/vList2"/>
    <dgm:cxn modelId="{56F245B6-295E-4CCF-8D33-3DAB543D6468}" type="presOf" srcId="{E5AC6D54-5C05-44C8-B85D-60CCBCC65B29}" destId="{84C361C5-954D-4098-BE40-B56FF769AD10}" srcOrd="0" destOrd="0" presId="urn:microsoft.com/office/officeart/2005/8/layout/vList2"/>
    <dgm:cxn modelId="{7300FBD7-A78C-466D-B73E-E4D6290686B6}" type="presOf" srcId="{600040AE-D800-44DE-91E2-28DC3A59C5AD}" destId="{52043771-AF48-482A-BF95-E90AF24F04FE}" srcOrd="0" destOrd="0" presId="urn:microsoft.com/office/officeart/2005/8/layout/vList2"/>
    <dgm:cxn modelId="{EE2283D8-7F48-4AE7-8B81-27ED0CB5B973}" srcId="{E5AC6D54-5C05-44C8-B85D-60CCBCC65B29}" destId="{600040AE-D800-44DE-91E2-28DC3A59C5AD}" srcOrd="2" destOrd="0" parTransId="{434C9B6A-3FF6-4206-A0D1-868E6F128AC4}" sibTransId="{02348019-A14A-4575-84B9-DE1BD7CB9A8C}"/>
    <dgm:cxn modelId="{0A0B42EE-0C59-44D2-81A5-A752C111358C}" srcId="{E5AC6D54-5C05-44C8-B85D-60CCBCC65B29}" destId="{F9695DA8-2594-4EFB-A059-A656A23EB8F6}" srcOrd="3" destOrd="0" parTransId="{4725B7DF-7E14-4C6B-BFD6-5F180BEEFC2C}" sibTransId="{13AD2391-E92D-4664-9EB5-F9EEDED88BB0}"/>
    <dgm:cxn modelId="{BCBA1DF5-84BE-4E3B-AA39-6DB2ACB91C70}" srcId="{E5AC6D54-5C05-44C8-B85D-60CCBCC65B29}" destId="{D9CE7811-40FB-40AA-A67F-26A6A960790D}" srcOrd="5" destOrd="0" parTransId="{41D406A3-8872-494A-9821-C2578E7B78E5}" sibTransId="{3F93AD63-DAC9-40A4-955D-398BA12CF678}"/>
    <dgm:cxn modelId="{D6C05D3B-872F-4542-B3CF-6736B1B81F55}" type="presParOf" srcId="{84C361C5-954D-4098-BE40-B56FF769AD10}" destId="{F5649C8A-1B08-4DD0-80E5-71811DFAF974}" srcOrd="0" destOrd="0" presId="urn:microsoft.com/office/officeart/2005/8/layout/vList2"/>
    <dgm:cxn modelId="{87E7322A-EEFC-4FEB-A45F-B14357A32FF2}" type="presParOf" srcId="{84C361C5-954D-4098-BE40-B56FF769AD10}" destId="{AE6C9C09-FDE5-400A-8694-8DDC801509DF}" srcOrd="1" destOrd="0" presId="urn:microsoft.com/office/officeart/2005/8/layout/vList2"/>
    <dgm:cxn modelId="{08D7DD50-534F-43A3-9DD6-108C221312CB}" type="presParOf" srcId="{84C361C5-954D-4098-BE40-B56FF769AD10}" destId="{26203E6C-0FD9-4EFE-A58D-EDA006DBD076}" srcOrd="2" destOrd="0" presId="urn:microsoft.com/office/officeart/2005/8/layout/vList2"/>
    <dgm:cxn modelId="{6BC8C66B-115E-4BC1-9953-CFB876591262}" type="presParOf" srcId="{84C361C5-954D-4098-BE40-B56FF769AD10}" destId="{0A254E93-D38C-4AE7-8E31-9B4A292FC439}" srcOrd="3" destOrd="0" presId="urn:microsoft.com/office/officeart/2005/8/layout/vList2"/>
    <dgm:cxn modelId="{38B6AE40-43F9-4678-A124-48B5E1FA134F}" type="presParOf" srcId="{84C361C5-954D-4098-BE40-B56FF769AD10}" destId="{52043771-AF48-482A-BF95-E90AF24F04FE}" srcOrd="4" destOrd="0" presId="urn:microsoft.com/office/officeart/2005/8/layout/vList2"/>
    <dgm:cxn modelId="{18FAE30C-6F60-4CE1-AFFA-3CD9FDE43471}" type="presParOf" srcId="{84C361C5-954D-4098-BE40-B56FF769AD10}" destId="{6A2AC31A-DBD2-493B-97CB-5C99FA6FCBC0}" srcOrd="5" destOrd="0" presId="urn:microsoft.com/office/officeart/2005/8/layout/vList2"/>
    <dgm:cxn modelId="{17A7D93F-C56D-4029-AAF2-3E9D56BB67A9}" type="presParOf" srcId="{84C361C5-954D-4098-BE40-B56FF769AD10}" destId="{9A82FC77-4584-468A-BDED-7649FEA784CD}" srcOrd="6" destOrd="0" presId="urn:microsoft.com/office/officeart/2005/8/layout/vList2"/>
    <dgm:cxn modelId="{7AC947A8-CCA3-4FA8-A3ED-19684B85929B}" type="presParOf" srcId="{84C361C5-954D-4098-BE40-B56FF769AD10}" destId="{2C58ABC6-9A12-450D-8DED-8C87B831907A}" srcOrd="7" destOrd="0" presId="urn:microsoft.com/office/officeart/2005/8/layout/vList2"/>
    <dgm:cxn modelId="{53826656-6FDD-42FC-AC8F-81D184B65381}" type="presParOf" srcId="{84C361C5-954D-4098-BE40-B56FF769AD10}" destId="{BE7C957B-A335-4209-ADB2-A1F36DEB46F5}" srcOrd="8" destOrd="0" presId="urn:microsoft.com/office/officeart/2005/8/layout/vList2"/>
    <dgm:cxn modelId="{58900EB0-96B0-46F6-AFB1-C41BFA2176B4}" type="presParOf" srcId="{84C361C5-954D-4098-BE40-B56FF769AD10}" destId="{5B98065F-6ED0-441A-BFD0-F43BE10C9F08}" srcOrd="9" destOrd="0" presId="urn:microsoft.com/office/officeart/2005/8/layout/vList2"/>
    <dgm:cxn modelId="{96C7CDC2-1E95-4EC1-9CB2-8A3D0AEA2BBB}" type="presParOf" srcId="{84C361C5-954D-4098-BE40-B56FF769AD10}" destId="{04209201-5985-48BE-B520-C81F2A9A4661}" srcOrd="10" destOrd="0" presId="urn:microsoft.com/office/officeart/2005/8/layout/vList2"/>
    <dgm:cxn modelId="{5CBC48ED-2FA2-49A3-9B95-E2037FA29C67}" type="presParOf" srcId="{84C361C5-954D-4098-BE40-B56FF769AD10}" destId="{C4FD98DA-7D5A-45F5-B6F7-6026D276A022}" srcOrd="11" destOrd="0" presId="urn:microsoft.com/office/officeart/2005/8/layout/vList2"/>
    <dgm:cxn modelId="{B4A6685E-3DB6-4469-8AB7-BC2FD332035C}" type="presParOf" srcId="{84C361C5-954D-4098-BE40-B56FF769AD10}" destId="{4DB0D24B-3BFA-49E2-AFBE-9F6D0F946BAF}" srcOrd="12" destOrd="0" presId="urn:microsoft.com/office/officeart/2005/8/layout/vList2"/>
    <dgm:cxn modelId="{504D5217-AE15-4AD4-A9DB-4E2F99F35347}" type="presParOf" srcId="{84C361C5-954D-4098-BE40-B56FF769AD10}" destId="{4A5D2463-B7F9-44BE-A2EE-0C28A2FD99C5}" srcOrd="13" destOrd="0" presId="urn:microsoft.com/office/officeart/2005/8/layout/vList2"/>
    <dgm:cxn modelId="{18293D8F-B30E-4A21-BF61-00A7E8951625}" type="presParOf" srcId="{84C361C5-954D-4098-BE40-B56FF769AD10}" destId="{8C71BD5F-98F8-4769-A59F-FD92F853073B}" srcOrd="1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4ACC98BA-4D93-4282-B864-8A26D2D37A8E}"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zh-CN" altLang="en-US"/>
        </a:p>
      </dgm:t>
    </dgm:pt>
    <dgm:pt modelId="{FEDE181C-7907-4EE7-879D-13A38E534FD8}">
      <dgm:prSet/>
      <dgm:spPr/>
      <dgm:t>
        <a:bodyPr/>
        <a:lstStyle/>
        <a:p>
          <a:pPr rtl="0"/>
          <a:r>
            <a:rPr lang="zh-CN" dirty="0"/>
            <a:t>不利影响：</a:t>
          </a:r>
        </a:p>
      </dgm:t>
    </dgm:pt>
    <dgm:pt modelId="{22C57459-5A6B-494B-929A-CC6C8908D919}" type="parTrans" cxnId="{A9326828-12A8-4D5A-8407-51FEE912E7DF}">
      <dgm:prSet/>
      <dgm:spPr/>
      <dgm:t>
        <a:bodyPr/>
        <a:lstStyle/>
        <a:p>
          <a:endParaRPr lang="zh-CN" altLang="en-US"/>
        </a:p>
      </dgm:t>
    </dgm:pt>
    <dgm:pt modelId="{30170EA4-8F54-40F2-872C-20D2DC22D340}" type="sibTrans" cxnId="{A9326828-12A8-4D5A-8407-51FEE912E7DF}">
      <dgm:prSet/>
      <dgm:spPr/>
      <dgm:t>
        <a:bodyPr/>
        <a:lstStyle/>
        <a:p>
          <a:endParaRPr lang="zh-CN" altLang="en-US"/>
        </a:p>
      </dgm:t>
    </dgm:pt>
    <dgm:pt modelId="{83621D1B-A48E-4642-9D7F-415978ED5DEC}">
      <dgm:prSet/>
      <dgm:spPr/>
      <dgm:t>
        <a:bodyPr/>
        <a:lstStyle/>
        <a:p>
          <a:pPr rtl="0"/>
          <a:r>
            <a:rPr lang="zh-CN" dirty="0"/>
            <a:t>污染程度高，做好防渗措施；</a:t>
          </a:r>
        </a:p>
      </dgm:t>
    </dgm:pt>
    <dgm:pt modelId="{8134E6D4-7F50-46A2-BF51-F331795A8E10}" type="parTrans" cxnId="{82FD1EC5-3338-4A33-AFE2-A604C648A2B3}">
      <dgm:prSet/>
      <dgm:spPr/>
      <dgm:t>
        <a:bodyPr/>
        <a:lstStyle/>
        <a:p>
          <a:endParaRPr lang="zh-CN" altLang="en-US"/>
        </a:p>
      </dgm:t>
    </dgm:pt>
    <dgm:pt modelId="{0CDCC561-ED4A-4660-B9E9-58836EDCDDE3}" type="sibTrans" cxnId="{82FD1EC5-3338-4A33-AFE2-A604C648A2B3}">
      <dgm:prSet/>
      <dgm:spPr/>
      <dgm:t>
        <a:bodyPr/>
        <a:lstStyle/>
        <a:p>
          <a:endParaRPr lang="zh-CN" altLang="en-US"/>
        </a:p>
      </dgm:t>
    </dgm:pt>
    <dgm:pt modelId="{89FE0476-F8A3-4E75-A112-9864666DF46A}">
      <dgm:prSet/>
      <dgm:spPr/>
      <dgm:t>
        <a:bodyPr/>
        <a:lstStyle/>
        <a:p>
          <a:pPr rtl="0"/>
          <a:r>
            <a:rPr lang="zh-CN" dirty="0"/>
            <a:t>散发臭气，距居民区</a:t>
          </a:r>
          <a:r>
            <a:rPr lang="en-US" dirty="0"/>
            <a:t>500 m</a:t>
          </a:r>
          <a:r>
            <a:rPr lang="zh-CN" dirty="0"/>
            <a:t>以上；</a:t>
          </a:r>
        </a:p>
      </dgm:t>
    </dgm:pt>
    <dgm:pt modelId="{262504DF-FC34-45E5-8D82-FA8557B6A4CB}" type="parTrans" cxnId="{EF46134F-6BDA-4BAA-B99A-1A5ADE5B83D9}">
      <dgm:prSet/>
      <dgm:spPr/>
      <dgm:t>
        <a:bodyPr/>
        <a:lstStyle/>
        <a:p>
          <a:endParaRPr lang="zh-CN" altLang="en-US"/>
        </a:p>
      </dgm:t>
    </dgm:pt>
    <dgm:pt modelId="{A88190DE-55F4-4319-8F76-6283DD8B38D8}" type="sibTrans" cxnId="{EF46134F-6BDA-4BAA-B99A-1A5ADE5B83D9}">
      <dgm:prSet/>
      <dgm:spPr/>
      <dgm:t>
        <a:bodyPr/>
        <a:lstStyle/>
        <a:p>
          <a:endParaRPr lang="zh-CN" altLang="en-US"/>
        </a:p>
      </dgm:t>
    </dgm:pt>
    <dgm:pt modelId="{04AF16C4-9E9A-44B6-8686-7B4D3004434A}">
      <dgm:prSet/>
      <dgm:spPr/>
      <dgm:t>
        <a:bodyPr/>
        <a:lstStyle/>
        <a:p>
          <a:pPr rtl="0"/>
          <a:r>
            <a:rPr lang="zh-CN" dirty="0"/>
            <a:t>浮渣层的处理。</a:t>
          </a:r>
        </a:p>
      </dgm:t>
    </dgm:pt>
    <dgm:pt modelId="{D36BFAEB-84EC-4B9A-AB07-9D897E130EC0}" type="parTrans" cxnId="{527C3F75-BF31-4071-8BE0-E65BE3D3D490}">
      <dgm:prSet/>
      <dgm:spPr/>
      <dgm:t>
        <a:bodyPr/>
        <a:lstStyle/>
        <a:p>
          <a:endParaRPr lang="zh-CN" altLang="en-US"/>
        </a:p>
      </dgm:t>
    </dgm:pt>
    <dgm:pt modelId="{3675A462-2EAB-4983-B8E1-1E8D9F71ABEA}" type="sibTrans" cxnId="{527C3F75-BF31-4071-8BE0-E65BE3D3D490}">
      <dgm:prSet/>
      <dgm:spPr/>
      <dgm:t>
        <a:bodyPr/>
        <a:lstStyle/>
        <a:p>
          <a:endParaRPr lang="zh-CN" altLang="en-US"/>
        </a:p>
      </dgm:t>
    </dgm:pt>
    <dgm:pt modelId="{439016BD-C07D-46F7-95F5-616504950EB9}">
      <dgm:prSet/>
      <dgm:spPr/>
      <dgm:t>
        <a:bodyPr/>
        <a:lstStyle/>
        <a:p>
          <a:pPr rtl="0"/>
          <a:r>
            <a:rPr lang="zh-CN" dirty="0"/>
            <a:t>适用于：高浓度、水量小的有机废水。</a:t>
          </a:r>
        </a:p>
      </dgm:t>
    </dgm:pt>
    <dgm:pt modelId="{077B88FB-7085-4F7E-8308-02ED162976FF}" type="parTrans" cxnId="{6F59C2FB-6642-4B4E-A1C5-60F8A275B2A4}">
      <dgm:prSet/>
      <dgm:spPr/>
      <dgm:t>
        <a:bodyPr/>
        <a:lstStyle/>
        <a:p>
          <a:endParaRPr lang="zh-CN" altLang="en-US"/>
        </a:p>
      </dgm:t>
    </dgm:pt>
    <dgm:pt modelId="{E863B27C-DD40-4DFC-AD26-F2CDBCE6A451}" type="sibTrans" cxnId="{6F59C2FB-6642-4B4E-A1C5-60F8A275B2A4}">
      <dgm:prSet/>
      <dgm:spPr/>
      <dgm:t>
        <a:bodyPr/>
        <a:lstStyle/>
        <a:p>
          <a:endParaRPr lang="zh-CN" altLang="en-US"/>
        </a:p>
      </dgm:t>
    </dgm:pt>
    <dgm:pt modelId="{1DA71214-10C2-4420-A3B3-C68834B3C620}" type="pres">
      <dgm:prSet presAssocID="{4ACC98BA-4D93-4282-B864-8A26D2D37A8E}" presName="linear" presStyleCnt="0">
        <dgm:presLayoutVars>
          <dgm:dir/>
          <dgm:animLvl val="lvl"/>
          <dgm:resizeHandles val="exact"/>
        </dgm:presLayoutVars>
      </dgm:prSet>
      <dgm:spPr/>
    </dgm:pt>
    <dgm:pt modelId="{4A94C24D-85EF-40D4-82AF-C08C6C39AAF4}" type="pres">
      <dgm:prSet presAssocID="{FEDE181C-7907-4EE7-879D-13A38E534FD8}" presName="parentLin" presStyleCnt="0"/>
      <dgm:spPr/>
    </dgm:pt>
    <dgm:pt modelId="{2A9119AD-2A87-453C-913C-2346B71F8818}" type="pres">
      <dgm:prSet presAssocID="{FEDE181C-7907-4EE7-879D-13A38E534FD8}" presName="parentLeftMargin" presStyleLbl="node1" presStyleIdx="0" presStyleCnt="2"/>
      <dgm:spPr/>
    </dgm:pt>
    <dgm:pt modelId="{A40FECD9-3F60-484C-BB6F-0DC4D723BD87}" type="pres">
      <dgm:prSet presAssocID="{FEDE181C-7907-4EE7-879D-13A38E534FD8}" presName="parentText" presStyleLbl="node1" presStyleIdx="0" presStyleCnt="2">
        <dgm:presLayoutVars>
          <dgm:chMax val="0"/>
          <dgm:bulletEnabled val="1"/>
        </dgm:presLayoutVars>
      </dgm:prSet>
      <dgm:spPr/>
    </dgm:pt>
    <dgm:pt modelId="{43549259-A37E-4AF6-BBCF-EEB346FF7928}" type="pres">
      <dgm:prSet presAssocID="{FEDE181C-7907-4EE7-879D-13A38E534FD8}" presName="negativeSpace" presStyleCnt="0"/>
      <dgm:spPr/>
    </dgm:pt>
    <dgm:pt modelId="{321C47BE-5AD9-400E-9571-50B85ED51272}" type="pres">
      <dgm:prSet presAssocID="{FEDE181C-7907-4EE7-879D-13A38E534FD8}" presName="childText" presStyleLbl="conFgAcc1" presStyleIdx="0" presStyleCnt="2">
        <dgm:presLayoutVars>
          <dgm:bulletEnabled val="1"/>
        </dgm:presLayoutVars>
      </dgm:prSet>
      <dgm:spPr/>
    </dgm:pt>
    <dgm:pt modelId="{BB9D3B9E-79AB-4748-B5DB-6F14F6460721}" type="pres">
      <dgm:prSet presAssocID="{30170EA4-8F54-40F2-872C-20D2DC22D340}" presName="spaceBetweenRectangles" presStyleCnt="0"/>
      <dgm:spPr/>
    </dgm:pt>
    <dgm:pt modelId="{3917B6F1-74EE-439E-B91E-8F98949B0615}" type="pres">
      <dgm:prSet presAssocID="{439016BD-C07D-46F7-95F5-616504950EB9}" presName="parentLin" presStyleCnt="0"/>
      <dgm:spPr/>
    </dgm:pt>
    <dgm:pt modelId="{4B346CBD-34FD-4358-831E-E6DF6798711C}" type="pres">
      <dgm:prSet presAssocID="{439016BD-C07D-46F7-95F5-616504950EB9}" presName="parentLeftMargin" presStyleLbl="node1" presStyleIdx="0" presStyleCnt="2"/>
      <dgm:spPr/>
    </dgm:pt>
    <dgm:pt modelId="{80B5DFD5-5B15-4D76-A773-C1A234B666AC}" type="pres">
      <dgm:prSet presAssocID="{439016BD-C07D-46F7-95F5-616504950EB9}" presName="parentText" presStyleLbl="node1" presStyleIdx="1" presStyleCnt="2">
        <dgm:presLayoutVars>
          <dgm:chMax val="0"/>
          <dgm:bulletEnabled val="1"/>
        </dgm:presLayoutVars>
      </dgm:prSet>
      <dgm:spPr/>
    </dgm:pt>
    <dgm:pt modelId="{CD63B3CB-8C97-42C2-8808-7A7A46881195}" type="pres">
      <dgm:prSet presAssocID="{439016BD-C07D-46F7-95F5-616504950EB9}" presName="negativeSpace" presStyleCnt="0"/>
      <dgm:spPr/>
    </dgm:pt>
    <dgm:pt modelId="{3B6C09D7-17B0-43F6-9257-CBEB6C0F4C87}" type="pres">
      <dgm:prSet presAssocID="{439016BD-C07D-46F7-95F5-616504950EB9}" presName="childText" presStyleLbl="conFgAcc1" presStyleIdx="1" presStyleCnt="2">
        <dgm:presLayoutVars>
          <dgm:bulletEnabled val="1"/>
        </dgm:presLayoutVars>
      </dgm:prSet>
      <dgm:spPr/>
    </dgm:pt>
  </dgm:ptLst>
  <dgm:cxnLst>
    <dgm:cxn modelId="{A9326828-12A8-4D5A-8407-51FEE912E7DF}" srcId="{4ACC98BA-4D93-4282-B864-8A26D2D37A8E}" destId="{FEDE181C-7907-4EE7-879D-13A38E534FD8}" srcOrd="0" destOrd="0" parTransId="{22C57459-5A6B-494B-929A-CC6C8908D919}" sibTransId="{30170EA4-8F54-40F2-872C-20D2DC22D340}"/>
    <dgm:cxn modelId="{4EA1C729-DAE5-4FDF-B8FA-E148186BD2C9}" type="presOf" srcId="{4ACC98BA-4D93-4282-B864-8A26D2D37A8E}" destId="{1DA71214-10C2-4420-A3B3-C68834B3C620}" srcOrd="0" destOrd="0" presId="urn:microsoft.com/office/officeart/2005/8/layout/list1"/>
    <dgm:cxn modelId="{A289826E-79C2-4768-B268-30E30AF3B215}" type="presOf" srcId="{83621D1B-A48E-4642-9D7F-415978ED5DEC}" destId="{321C47BE-5AD9-400E-9571-50B85ED51272}" srcOrd="0" destOrd="0" presId="urn:microsoft.com/office/officeart/2005/8/layout/list1"/>
    <dgm:cxn modelId="{EF46134F-6BDA-4BAA-B99A-1A5ADE5B83D9}" srcId="{FEDE181C-7907-4EE7-879D-13A38E534FD8}" destId="{89FE0476-F8A3-4E75-A112-9864666DF46A}" srcOrd="1" destOrd="0" parTransId="{262504DF-FC34-45E5-8D82-FA8557B6A4CB}" sibTransId="{A88190DE-55F4-4319-8F76-6283DD8B38D8}"/>
    <dgm:cxn modelId="{CF0D3C72-C313-4AA0-A3F7-FBAC2F4E789F}" type="presOf" srcId="{89FE0476-F8A3-4E75-A112-9864666DF46A}" destId="{321C47BE-5AD9-400E-9571-50B85ED51272}" srcOrd="0" destOrd="1" presId="urn:microsoft.com/office/officeart/2005/8/layout/list1"/>
    <dgm:cxn modelId="{527C3F75-BF31-4071-8BE0-E65BE3D3D490}" srcId="{FEDE181C-7907-4EE7-879D-13A38E534FD8}" destId="{04AF16C4-9E9A-44B6-8686-7B4D3004434A}" srcOrd="2" destOrd="0" parTransId="{D36BFAEB-84EC-4B9A-AB07-9D897E130EC0}" sibTransId="{3675A462-2EAB-4983-B8E1-1E8D9F71ABEA}"/>
    <dgm:cxn modelId="{18546786-07F2-4686-BAC7-93066BD85B57}" type="presOf" srcId="{439016BD-C07D-46F7-95F5-616504950EB9}" destId="{80B5DFD5-5B15-4D76-A773-C1A234B666AC}" srcOrd="1" destOrd="0" presId="urn:microsoft.com/office/officeart/2005/8/layout/list1"/>
    <dgm:cxn modelId="{7CD0A399-97E3-43D2-9661-1D19B1AD247D}" type="presOf" srcId="{439016BD-C07D-46F7-95F5-616504950EB9}" destId="{4B346CBD-34FD-4358-831E-E6DF6798711C}" srcOrd="0" destOrd="0" presId="urn:microsoft.com/office/officeart/2005/8/layout/list1"/>
    <dgm:cxn modelId="{72E444AE-0E74-46B9-A47C-41C3B171EE2D}" type="presOf" srcId="{FEDE181C-7907-4EE7-879D-13A38E534FD8}" destId="{A40FECD9-3F60-484C-BB6F-0DC4D723BD87}" srcOrd="1" destOrd="0" presId="urn:microsoft.com/office/officeart/2005/8/layout/list1"/>
    <dgm:cxn modelId="{82FD1EC5-3338-4A33-AFE2-A604C648A2B3}" srcId="{FEDE181C-7907-4EE7-879D-13A38E534FD8}" destId="{83621D1B-A48E-4642-9D7F-415978ED5DEC}" srcOrd="0" destOrd="0" parTransId="{8134E6D4-7F50-46A2-BF51-F331795A8E10}" sibTransId="{0CDCC561-ED4A-4660-B9E9-58836EDCDDE3}"/>
    <dgm:cxn modelId="{B21175F1-04A6-4703-AC65-2D792F683319}" type="presOf" srcId="{FEDE181C-7907-4EE7-879D-13A38E534FD8}" destId="{2A9119AD-2A87-453C-913C-2346B71F8818}" srcOrd="0" destOrd="0" presId="urn:microsoft.com/office/officeart/2005/8/layout/list1"/>
    <dgm:cxn modelId="{4CF28CF8-9E59-4FF6-845A-89C21C7BBF19}" type="presOf" srcId="{04AF16C4-9E9A-44B6-8686-7B4D3004434A}" destId="{321C47BE-5AD9-400E-9571-50B85ED51272}" srcOrd="0" destOrd="2" presId="urn:microsoft.com/office/officeart/2005/8/layout/list1"/>
    <dgm:cxn modelId="{6F59C2FB-6642-4B4E-A1C5-60F8A275B2A4}" srcId="{4ACC98BA-4D93-4282-B864-8A26D2D37A8E}" destId="{439016BD-C07D-46F7-95F5-616504950EB9}" srcOrd="1" destOrd="0" parTransId="{077B88FB-7085-4F7E-8308-02ED162976FF}" sibTransId="{E863B27C-DD40-4DFC-AD26-F2CDBCE6A451}"/>
    <dgm:cxn modelId="{B20F0F3A-FFAC-45F9-AD94-534D11193732}" type="presParOf" srcId="{1DA71214-10C2-4420-A3B3-C68834B3C620}" destId="{4A94C24D-85EF-40D4-82AF-C08C6C39AAF4}" srcOrd="0" destOrd="0" presId="urn:microsoft.com/office/officeart/2005/8/layout/list1"/>
    <dgm:cxn modelId="{6640A2EE-9288-4D59-9381-816B7A1B591B}" type="presParOf" srcId="{4A94C24D-85EF-40D4-82AF-C08C6C39AAF4}" destId="{2A9119AD-2A87-453C-913C-2346B71F8818}" srcOrd="0" destOrd="0" presId="urn:microsoft.com/office/officeart/2005/8/layout/list1"/>
    <dgm:cxn modelId="{942AA3AA-6A21-4855-9A78-0874D4F5548E}" type="presParOf" srcId="{4A94C24D-85EF-40D4-82AF-C08C6C39AAF4}" destId="{A40FECD9-3F60-484C-BB6F-0DC4D723BD87}" srcOrd="1" destOrd="0" presId="urn:microsoft.com/office/officeart/2005/8/layout/list1"/>
    <dgm:cxn modelId="{B3DC93FF-58C7-42D2-8387-F0711C3883D8}" type="presParOf" srcId="{1DA71214-10C2-4420-A3B3-C68834B3C620}" destId="{43549259-A37E-4AF6-BBCF-EEB346FF7928}" srcOrd="1" destOrd="0" presId="urn:microsoft.com/office/officeart/2005/8/layout/list1"/>
    <dgm:cxn modelId="{6768C099-15F3-4B9A-8E4B-9AC5E06792CB}" type="presParOf" srcId="{1DA71214-10C2-4420-A3B3-C68834B3C620}" destId="{321C47BE-5AD9-400E-9571-50B85ED51272}" srcOrd="2" destOrd="0" presId="urn:microsoft.com/office/officeart/2005/8/layout/list1"/>
    <dgm:cxn modelId="{0C13AE1D-BF0F-4ED0-87CC-4B66400ADFBE}" type="presParOf" srcId="{1DA71214-10C2-4420-A3B3-C68834B3C620}" destId="{BB9D3B9E-79AB-4748-B5DB-6F14F6460721}" srcOrd="3" destOrd="0" presId="urn:microsoft.com/office/officeart/2005/8/layout/list1"/>
    <dgm:cxn modelId="{C93BDA52-706A-42BF-9DAA-B3EE33138DE0}" type="presParOf" srcId="{1DA71214-10C2-4420-A3B3-C68834B3C620}" destId="{3917B6F1-74EE-439E-B91E-8F98949B0615}" srcOrd="4" destOrd="0" presId="urn:microsoft.com/office/officeart/2005/8/layout/list1"/>
    <dgm:cxn modelId="{F05D1CC6-7F8D-4788-9B25-4A04483F0CFE}" type="presParOf" srcId="{3917B6F1-74EE-439E-B91E-8F98949B0615}" destId="{4B346CBD-34FD-4358-831E-E6DF6798711C}" srcOrd="0" destOrd="0" presId="urn:microsoft.com/office/officeart/2005/8/layout/list1"/>
    <dgm:cxn modelId="{74FB5E8F-B695-4B8A-962E-5700A001875A}" type="presParOf" srcId="{3917B6F1-74EE-439E-B91E-8F98949B0615}" destId="{80B5DFD5-5B15-4D76-A773-C1A234B666AC}" srcOrd="1" destOrd="0" presId="urn:microsoft.com/office/officeart/2005/8/layout/list1"/>
    <dgm:cxn modelId="{80B88BAE-E60F-4E4C-943D-050AD471E416}" type="presParOf" srcId="{1DA71214-10C2-4420-A3B3-C68834B3C620}" destId="{CD63B3CB-8C97-42C2-8808-7A7A46881195}" srcOrd="5" destOrd="0" presId="urn:microsoft.com/office/officeart/2005/8/layout/list1"/>
    <dgm:cxn modelId="{9A1D7CEC-7D46-46B5-AE99-A219C8640BF8}" type="presParOf" srcId="{1DA71214-10C2-4420-A3B3-C68834B3C620}" destId="{3B6C09D7-17B0-43F6-9257-CBEB6C0F4C87}"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0E87E011-E23B-4F36-8262-823EC5E762AB}" type="doc">
      <dgm:prSet loTypeId="urn:microsoft.com/office/officeart/2005/8/layout/vList2" loCatId="list" qsTypeId="urn:microsoft.com/office/officeart/2005/8/quickstyle/simple1" qsCatId="simple" csTypeId="urn:microsoft.com/office/officeart/2005/8/colors/colorful1#5" csCatId="colorful"/>
      <dgm:spPr/>
      <dgm:t>
        <a:bodyPr/>
        <a:lstStyle/>
        <a:p>
          <a:endParaRPr lang="zh-CN" altLang="en-US"/>
        </a:p>
      </dgm:t>
    </dgm:pt>
    <dgm:pt modelId="{E5926EC3-041D-45FA-8C1C-2DABC82EDBDC}">
      <dgm:prSet/>
      <dgm:spPr/>
      <dgm:t>
        <a:bodyPr/>
        <a:lstStyle/>
        <a:p>
          <a:pPr rtl="0"/>
          <a:r>
            <a:rPr lang="zh-CN" dirty="0"/>
            <a:t>曝气塘是经过人工强化的稳定塘，采用人工曝气装置向塘内污水充氧，并使塘水搅动；</a:t>
          </a:r>
        </a:p>
      </dgm:t>
    </dgm:pt>
    <dgm:pt modelId="{C731B3A5-43A0-485D-8FB0-2E20BCCBF226}" type="parTrans" cxnId="{327EC309-38D6-4BF8-98AA-F24938BFEEAC}">
      <dgm:prSet/>
      <dgm:spPr/>
      <dgm:t>
        <a:bodyPr/>
        <a:lstStyle/>
        <a:p>
          <a:endParaRPr lang="zh-CN" altLang="en-US"/>
        </a:p>
      </dgm:t>
    </dgm:pt>
    <dgm:pt modelId="{C2252895-D3F8-43FE-B2F9-856900D49087}" type="sibTrans" cxnId="{327EC309-38D6-4BF8-98AA-F24938BFEEAC}">
      <dgm:prSet/>
      <dgm:spPr/>
      <dgm:t>
        <a:bodyPr/>
        <a:lstStyle/>
        <a:p>
          <a:endParaRPr lang="zh-CN" altLang="en-US"/>
        </a:p>
      </dgm:t>
    </dgm:pt>
    <dgm:pt modelId="{4C250B8D-C43C-4904-A6E7-BE704DC63F82}">
      <dgm:prSet/>
      <dgm:spPr/>
      <dgm:t>
        <a:bodyPr/>
        <a:lstStyle/>
        <a:p>
          <a:pPr rtl="0"/>
          <a:r>
            <a:rPr lang="zh-CN" dirty="0"/>
            <a:t>人工曝气装置多采用表面机械曝气器，但也可以采用鼓风曝气系统；</a:t>
          </a:r>
        </a:p>
      </dgm:t>
    </dgm:pt>
    <dgm:pt modelId="{1C52EF94-8C61-4F08-ADEF-674648601A0B}" type="parTrans" cxnId="{C120A409-C18B-4FFB-8DDA-36E6F2DA0DB6}">
      <dgm:prSet/>
      <dgm:spPr/>
      <dgm:t>
        <a:bodyPr/>
        <a:lstStyle/>
        <a:p>
          <a:endParaRPr lang="zh-CN" altLang="en-US"/>
        </a:p>
      </dgm:t>
    </dgm:pt>
    <dgm:pt modelId="{B55957C7-6979-40A6-A996-5A3C89123164}" type="sibTrans" cxnId="{C120A409-C18B-4FFB-8DDA-36E6F2DA0DB6}">
      <dgm:prSet/>
      <dgm:spPr/>
      <dgm:t>
        <a:bodyPr/>
        <a:lstStyle/>
        <a:p>
          <a:endParaRPr lang="zh-CN" altLang="en-US"/>
        </a:p>
      </dgm:t>
    </dgm:pt>
    <dgm:pt modelId="{C74A8971-69E5-4092-B4DE-5EB7C65FB648}">
      <dgm:prSet/>
      <dgm:spPr/>
      <dgm:t>
        <a:bodyPr/>
        <a:lstStyle/>
        <a:p>
          <a:pPr rtl="0"/>
          <a:r>
            <a:rPr lang="zh-CN" dirty="0"/>
            <a:t>好氧曝气塘：曝气装置的功率较大，足以使塘水中全部生物污泥都处于悬浮状态，并向塘水提供足够的溶解氧；</a:t>
          </a:r>
        </a:p>
      </dgm:t>
    </dgm:pt>
    <dgm:pt modelId="{374E5707-868A-4B6A-9A39-B8C1CBE06CE6}" type="parTrans" cxnId="{C7DA2E45-525E-4FF0-907A-5DA697263B92}">
      <dgm:prSet/>
      <dgm:spPr/>
      <dgm:t>
        <a:bodyPr/>
        <a:lstStyle/>
        <a:p>
          <a:endParaRPr lang="zh-CN" altLang="en-US"/>
        </a:p>
      </dgm:t>
    </dgm:pt>
    <dgm:pt modelId="{9103505F-C2D4-45BC-BE92-F8F1FF962635}" type="sibTrans" cxnId="{C7DA2E45-525E-4FF0-907A-5DA697263B92}">
      <dgm:prSet/>
      <dgm:spPr/>
      <dgm:t>
        <a:bodyPr/>
        <a:lstStyle/>
        <a:p>
          <a:endParaRPr lang="zh-CN" altLang="en-US"/>
        </a:p>
      </dgm:t>
    </dgm:pt>
    <dgm:pt modelId="{1F3FAC31-29CC-426E-94C5-EA6F96C6C19F}">
      <dgm:prSet/>
      <dgm:spPr/>
      <dgm:t>
        <a:bodyPr/>
        <a:lstStyle/>
        <a:p>
          <a:pPr rtl="0"/>
          <a:r>
            <a:rPr lang="zh-CN" dirty="0"/>
            <a:t>兼性曝气塘：曝气装置的功率仅能使部分固体物质处于悬浮状态，而有一部分固体物质沉积塘底，进行厌氧分解，溶解氧不能满足需要。</a:t>
          </a:r>
        </a:p>
      </dgm:t>
    </dgm:pt>
    <dgm:pt modelId="{F38DC047-C1BF-4064-92EC-48DB1C8D3FEF}" type="parTrans" cxnId="{BE101648-CEEC-4217-9909-847970966B88}">
      <dgm:prSet/>
      <dgm:spPr/>
      <dgm:t>
        <a:bodyPr/>
        <a:lstStyle/>
        <a:p>
          <a:endParaRPr lang="zh-CN" altLang="en-US"/>
        </a:p>
      </dgm:t>
    </dgm:pt>
    <dgm:pt modelId="{45BC0B7D-84AF-4A76-B383-64E0BEAB2496}" type="sibTrans" cxnId="{BE101648-CEEC-4217-9909-847970966B88}">
      <dgm:prSet/>
      <dgm:spPr/>
      <dgm:t>
        <a:bodyPr/>
        <a:lstStyle/>
        <a:p>
          <a:endParaRPr lang="zh-CN" altLang="en-US"/>
        </a:p>
      </dgm:t>
    </dgm:pt>
    <dgm:pt modelId="{FC4AA3C7-9E63-4077-A485-26D25F9CFC3D}" type="pres">
      <dgm:prSet presAssocID="{0E87E011-E23B-4F36-8262-823EC5E762AB}" presName="linear" presStyleCnt="0">
        <dgm:presLayoutVars>
          <dgm:animLvl val="lvl"/>
          <dgm:resizeHandles val="exact"/>
        </dgm:presLayoutVars>
      </dgm:prSet>
      <dgm:spPr/>
    </dgm:pt>
    <dgm:pt modelId="{B7E8BFB4-CDCA-4A2B-98F9-60B385FB5613}" type="pres">
      <dgm:prSet presAssocID="{E5926EC3-041D-45FA-8C1C-2DABC82EDBDC}" presName="parentText" presStyleLbl="node1" presStyleIdx="0" presStyleCnt="4">
        <dgm:presLayoutVars>
          <dgm:chMax val="0"/>
          <dgm:bulletEnabled val="1"/>
        </dgm:presLayoutVars>
      </dgm:prSet>
      <dgm:spPr/>
    </dgm:pt>
    <dgm:pt modelId="{01CC5578-D1C8-422D-83EB-0BECC094D309}" type="pres">
      <dgm:prSet presAssocID="{C2252895-D3F8-43FE-B2F9-856900D49087}" presName="spacer" presStyleCnt="0"/>
      <dgm:spPr/>
    </dgm:pt>
    <dgm:pt modelId="{B642A15D-F727-409C-B8F4-653159DA9B5B}" type="pres">
      <dgm:prSet presAssocID="{4C250B8D-C43C-4904-A6E7-BE704DC63F82}" presName="parentText" presStyleLbl="node1" presStyleIdx="1" presStyleCnt="4">
        <dgm:presLayoutVars>
          <dgm:chMax val="0"/>
          <dgm:bulletEnabled val="1"/>
        </dgm:presLayoutVars>
      </dgm:prSet>
      <dgm:spPr/>
    </dgm:pt>
    <dgm:pt modelId="{996246AC-32F3-40F4-8766-6BCA06156D73}" type="pres">
      <dgm:prSet presAssocID="{B55957C7-6979-40A6-A996-5A3C89123164}" presName="spacer" presStyleCnt="0"/>
      <dgm:spPr/>
    </dgm:pt>
    <dgm:pt modelId="{4FCD25BD-BF77-42E9-8A51-F8AA61785724}" type="pres">
      <dgm:prSet presAssocID="{C74A8971-69E5-4092-B4DE-5EB7C65FB648}" presName="parentText" presStyleLbl="node1" presStyleIdx="2" presStyleCnt="4">
        <dgm:presLayoutVars>
          <dgm:chMax val="0"/>
          <dgm:bulletEnabled val="1"/>
        </dgm:presLayoutVars>
      </dgm:prSet>
      <dgm:spPr/>
    </dgm:pt>
    <dgm:pt modelId="{5F074FA4-0BA3-4807-A4A0-9F8FCCF56C83}" type="pres">
      <dgm:prSet presAssocID="{9103505F-C2D4-45BC-BE92-F8F1FF962635}" presName="spacer" presStyleCnt="0"/>
      <dgm:spPr/>
    </dgm:pt>
    <dgm:pt modelId="{9A42B1FE-D486-412F-9CE8-0A97461AF8DF}" type="pres">
      <dgm:prSet presAssocID="{1F3FAC31-29CC-426E-94C5-EA6F96C6C19F}" presName="parentText" presStyleLbl="node1" presStyleIdx="3" presStyleCnt="4">
        <dgm:presLayoutVars>
          <dgm:chMax val="0"/>
          <dgm:bulletEnabled val="1"/>
        </dgm:presLayoutVars>
      </dgm:prSet>
      <dgm:spPr/>
    </dgm:pt>
  </dgm:ptLst>
  <dgm:cxnLst>
    <dgm:cxn modelId="{567F1001-B49B-4DB0-9469-FC118E67DA89}" type="presOf" srcId="{4C250B8D-C43C-4904-A6E7-BE704DC63F82}" destId="{B642A15D-F727-409C-B8F4-653159DA9B5B}" srcOrd="0" destOrd="0" presId="urn:microsoft.com/office/officeart/2005/8/layout/vList2"/>
    <dgm:cxn modelId="{07FA2C03-488F-42E7-B9CB-862F65F5C898}" type="presOf" srcId="{E5926EC3-041D-45FA-8C1C-2DABC82EDBDC}" destId="{B7E8BFB4-CDCA-4A2B-98F9-60B385FB5613}" srcOrd="0" destOrd="0" presId="urn:microsoft.com/office/officeart/2005/8/layout/vList2"/>
    <dgm:cxn modelId="{C120A409-C18B-4FFB-8DDA-36E6F2DA0DB6}" srcId="{0E87E011-E23B-4F36-8262-823EC5E762AB}" destId="{4C250B8D-C43C-4904-A6E7-BE704DC63F82}" srcOrd="1" destOrd="0" parTransId="{1C52EF94-8C61-4F08-ADEF-674648601A0B}" sibTransId="{B55957C7-6979-40A6-A996-5A3C89123164}"/>
    <dgm:cxn modelId="{327EC309-38D6-4BF8-98AA-F24938BFEEAC}" srcId="{0E87E011-E23B-4F36-8262-823EC5E762AB}" destId="{E5926EC3-041D-45FA-8C1C-2DABC82EDBDC}" srcOrd="0" destOrd="0" parTransId="{C731B3A5-43A0-485D-8FB0-2E20BCCBF226}" sibTransId="{C2252895-D3F8-43FE-B2F9-856900D49087}"/>
    <dgm:cxn modelId="{1A881C0F-6511-4A31-8412-1970C49AA3A5}" type="presOf" srcId="{0E87E011-E23B-4F36-8262-823EC5E762AB}" destId="{FC4AA3C7-9E63-4077-A485-26D25F9CFC3D}" srcOrd="0" destOrd="0" presId="urn:microsoft.com/office/officeart/2005/8/layout/vList2"/>
    <dgm:cxn modelId="{C7DA2E45-525E-4FF0-907A-5DA697263B92}" srcId="{0E87E011-E23B-4F36-8262-823EC5E762AB}" destId="{C74A8971-69E5-4092-B4DE-5EB7C65FB648}" srcOrd="2" destOrd="0" parTransId="{374E5707-868A-4B6A-9A39-B8C1CBE06CE6}" sibTransId="{9103505F-C2D4-45BC-BE92-F8F1FF962635}"/>
    <dgm:cxn modelId="{57886946-CC7A-46C3-8A91-B233FAF3A7C4}" type="presOf" srcId="{C74A8971-69E5-4092-B4DE-5EB7C65FB648}" destId="{4FCD25BD-BF77-42E9-8A51-F8AA61785724}" srcOrd="0" destOrd="0" presId="urn:microsoft.com/office/officeart/2005/8/layout/vList2"/>
    <dgm:cxn modelId="{BE101648-CEEC-4217-9909-847970966B88}" srcId="{0E87E011-E23B-4F36-8262-823EC5E762AB}" destId="{1F3FAC31-29CC-426E-94C5-EA6F96C6C19F}" srcOrd="3" destOrd="0" parTransId="{F38DC047-C1BF-4064-92EC-48DB1C8D3FEF}" sibTransId="{45BC0B7D-84AF-4A76-B383-64E0BEAB2496}"/>
    <dgm:cxn modelId="{9C4063B3-4145-440A-A40B-175285D04733}" type="presOf" srcId="{1F3FAC31-29CC-426E-94C5-EA6F96C6C19F}" destId="{9A42B1FE-D486-412F-9CE8-0A97461AF8DF}" srcOrd="0" destOrd="0" presId="urn:microsoft.com/office/officeart/2005/8/layout/vList2"/>
    <dgm:cxn modelId="{DE96DB32-514C-4CB0-85B6-DEA8E6ADF8FD}" type="presParOf" srcId="{FC4AA3C7-9E63-4077-A485-26D25F9CFC3D}" destId="{B7E8BFB4-CDCA-4A2B-98F9-60B385FB5613}" srcOrd="0" destOrd="0" presId="urn:microsoft.com/office/officeart/2005/8/layout/vList2"/>
    <dgm:cxn modelId="{4E0D335F-8B87-49F1-B1D8-89617F6CA0B3}" type="presParOf" srcId="{FC4AA3C7-9E63-4077-A485-26D25F9CFC3D}" destId="{01CC5578-D1C8-422D-83EB-0BECC094D309}" srcOrd="1" destOrd="0" presId="urn:microsoft.com/office/officeart/2005/8/layout/vList2"/>
    <dgm:cxn modelId="{6069BF4C-B444-4476-AFDE-C88531BE6F43}" type="presParOf" srcId="{FC4AA3C7-9E63-4077-A485-26D25F9CFC3D}" destId="{B642A15D-F727-409C-B8F4-653159DA9B5B}" srcOrd="2" destOrd="0" presId="urn:microsoft.com/office/officeart/2005/8/layout/vList2"/>
    <dgm:cxn modelId="{321D4E26-899B-47D6-8E3F-0F582BCB89AD}" type="presParOf" srcId="{FC4AA3C7-9E63-4077-A485-26D25F9CFC3D}" destId="{996246AC-32F3-40F4-8766-6BCA06156D73}" srcOrd="3" destOrd="0" presId="urn:microsoft.com/office/officeart/2005/8/layout/vList2"/>
    <dgm:cxn modelId="{06776970-54DB-416E-8A31-F8EBE6F2E68D}" type="presParOf" srcId="{FC4AA3C7-9E63-4077-A485-26D25F9CFC3D}" destId="{4FCD25BD-BF77-42E9-8A51-F8AA61785724}" srcOrd="4" destOrd="0" presId="urn:microsoft.com/office/officeart/2005/8/layout/vList2"/>
    <dgm:cxn modelId="{82AFBA5A-6B64-44A7-B79E-3E2E83A8CB86}" type="presParOf" srcId="{FC4AA3C7-9E63-4077-A485-26D25F9CFC3D}" destId="{5F074FA4-0BA3-4807-A4A0-9F8FCCF56C83}" srcOrd="5" destOrd="0" presId="urn:microsoft.com/office/officeart/2005/8/layout/vList2"/>
    <dgm:cxn modelId="{CD6648A3-B18C-43A0-9DA5-D352DEAE7FD7}" type="presParOf" srcId="{FC4AA3C7-9E63-4077-A485-26D25F9CFC3D}" destId="{9A42B1FE-D486-412F-9CE8-0A97461AF8DF}"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4E8C752D-399E-4180-B9CB-DDEDAF05A355}" type="doc">
      <dgm:prSet loTypeId="urn:microsoft.com/office/officeart/2005/8/layout/vList2" loCatId="list" qsTypeId="urn:microsoft.com/office/officeart/2005/8/quickstyle/simple5" qsCatId="simple" csTypeId="urn:microsoft.com/office/officeart/2005/8/colors/colorful5" csCatId="colorful"/>
      <dgm:spPr/>
      <dgm:t>
        <a:bodyPr/>
        <a:lstStyle/>
        <a:p>
          <a:endParaRPr lang="zh-CN" altLang="en-US"/>
        </a:p>
      </dgm:t>
    </dgm:pt>
    <dgm:pt modelId="{9D32CB48-5204-462C-800B-6D88EB7DCBC9}">
      <dgm:prSet/>
      <dgm:spPr/>
      <dgm:t>
        <a:bodyPr/>
        <a:lstStyle/>
        <a:p>
          <a:pPr rtl="0"/>
          <a:r>
            <a:rPr lang="zh-CN" dirty="0"/>
            <a:t>曝气塘是介于延时曝气法与稳定塘之间的处理工艺，其净化功能、效果以及工作效率都明显地高于一般类型的稳定塘；</a:t>
          </a:r>
        </a:p>
      </dgm:t>
    </dgm:pt>
    <dgm:pt modelId="{34ACAF9B-1C55-403E-AE02-4B097EDFAD10}" type="parTrans" cxnId="{7F11B9B3-F7F0-46CD-B7F6-0725FCE3631C}">
      <dgm:prSet/>
      <dgm:spPr/>
      <dgm:t>
        <a:bodyPr/>
        <a:lstStyle/>
        <a:p>
          <a:endParaRPr lang="zh-CN" altLang="en-US"/>
        </a:p>
      </dgm:t>
    </dgm:pt>
    <dgm:pt modelId="{8832B643-5C21-4F4F-B196-FC940E7C2C4B}" type="sibTrans" cxnId="{7F11B9B3-F7F0-46CD-B7F6-0725FCE3631C}">
      <dgm:prSet/>
      <dgm:spPr/>
      <dgm:t>
        <a:bodyPr/>
        <a:lstStyle/>
        <a:p>
          <a:endParaRPr lang="zh-CN" altLang="en-US"/>
        </a:p>
      </dgm:t>
    </dgm:pt>
    <dgm:pt modelId="{B88759FE-0AEF-4BF2-BD30-F974B6E526C5}">
      <dgm:prSet/>
      <dgm:spPr/>
      <dgm:t>
        <a:bodyPr/>
        <a:lstStyle/>
        <a:p>
          <a:pPr rtl="0"/>
          <a:r>
            <a:rPr lang="zh-CN" dirty="0"/>
            <a:t>优点：污水在塘内的停留时间短，曝气塘所需容积及占地面积均较小；</a:t>
          </a:r>
        </a:p>
      </dgm:t>
    </dgm:pt>
    <dgm:pt modelId="{4D965A1D-BFC7-43CD-8289-1FD4D08F7919}" type="parTrans" cxnId="{10714B5C-6613-4F76-A7BC-3EDF08FE2741}">
      <dgm:prSet/>
      <dgm:spPr/>
      <dgm:t>
        <a:bodyPr/>
        <a:lstStyle/>
        <a:p>
          <a:endParaRPr lang="zh-CN" altLang="en-US"/>
        </a:p>
      </dgm:t>
    </dgm:pt>
    <dgm:pt modelId="{DCBE9BDF-4DFD-496E-8358-24A32DF1D8DD}" type="sibTrans" cxnId="{10714B5C-6613-4F76-A7BC-3EDF08FE2741}">
      <dgm:prSet/>
      <dgm:spPr/>
      <dgm:t>
        <a:bodyPr/>
        <a:lstStyle/>
        <a:p>
          <a:endParaRPr lang="zh-CN" altLang="en-US"/>
        </a:p>
      </dgm:t>
    </dgm:pt>
    <dgm:pt modelId="{509D1861-971A-454B-AF19-304B0868595E}">
      <dgm:prSet/>
      <dgm:spPr/>
      <dgm:t>
        <a:bodyPr/>
        <a:lstStyle/>
        <a:p>
          <a:pPr rtl="0"/>
          <a:r>
            <a:rPr lang="zh-CN" dirty="0"/>
            <a:t>缺点：耗能增加，运行费用较高。</a:t>
          </a:r>
        </a:p>
      </dgm:t>
    </dgm:pt>
    <dgm:pt modelId="{71BBD279-A785-4160-AA91-F690DE9F1ED6}" type="parTrans" cxnId="{8C2FA590-AC9D-4F51-BCDA-7430A21D20E2}">
      <dgm:prSet/>
      <dgm:spPr/>
      <dgm:t>
        <a:bodyPr/>
        <a:lstStyle/>
        <a:p>
          <a:endParaRPr lang="zh-CN" altLang="en-US"/>
        </a:p>
      </dgm:t>
    </dgm:pt>
    <dgm:pt modelId="{8EC3F192-6DF8-45D3-B69C-78D29CC710FE}" type="sibTrans" cxnId="{8C2FA590-AC9D-4F51-BCDA-7430A21D20E2}">
      <dgm:prSet/>
      <dgm:spPr/>
      <dgm:t>
        <a:bodyPr/>
        <a:lstStyle/>
        <a:p>
          <a:endParaRPr lang="zh-CN" altLang="en-US"/>
        </a:p>
      </dgm:t>
    </dgm:pt>
    <dgm:pt modelId="{9F7E6D3A-9C30-4A27-8DAD-04E4C4413379}" type="pres">
      <dgm:prSet presAssocID="{4E8C752D-399E-4180-B9CB-DDEDAF05A355}" presName="linear" presStyleCnt="0">
        <dgm:presLayoutVars>
          <dgm:animLvl val="lvl"/>
          <dgm:resizeHandles val="exact"/>
        </dgm:presLayoutVars>
      </dgm:prSet>
      <dgm:spPr/>
    </dgm:pt>
    <dgm:pt modelId="{A341B6DA-8DF2-4814-85AB-128B8C82CDD1}" type="pres">
      <dgm:prSet presAssocID="{9D32CB48-5204-462C-800B-6D88EB7DCBC9}" presName="parentText" presStyleLbl="node1" presStyleIdx="0" presStyleCnt="3">
        <dgm:presLayoutVars>
          <dgm:chMax val="0"/>
          <dgm:bulletEnabled val="1"/>
        </dgm:presLayoutVars>
      </dgm:prSet>
      <dgm:spPr/>
    </dgm:pt>
    <dgm:pt modelId="{7571927B-6858-43CB-970E-CC07091FE8DF}" type="pres">
      <dgm:prSet presAssocID="{8832B643-5C21-4F4F-B196-FC940E7C2C4B}" presName="spacer" presStyleCnt="0"/>
      <dgm:spPr/>
    </dgm:pt>
    <dgm:pt modelId="{F93C3821-898F-465B-9DED-348CC69D035F}" type="pres">
      <dgm:prSet presAssocID="{B88759FE-0AEF-4BF2-BD30-F974B6E526C5}" presName="parentText" presStyleLbl="node1" presStyleIdx="1" presStyleCnt="3">
        <dgm:presLayoutVars>
          <dgm:chMax val="0"/>
          <dgm:bulletEnabled val="1"/>
        </dgm:presLayoutVars>
      </dgm:prSet>
      <dgm:spPr/>
    </dgm:pt>
    <dgm:pt modelId="{8A7D5911-638F-4898-9791-BB34347C1460}" type="pres">
      <dgm:prSet presAssocID="{DCBE9BDF-4DFD-496E-8358-24A32DF1D8DD}" presName="spacer" presStyleCnt="0"/>
      <dgm:spPr/>
    </dgm:pt>
    <dgm:pt modelId="{08B4F9D1-BAEF-45C5-A2A0-0FC5760EE5F6}" type="pres">
      <dgm:prSet presAssocID="{509D1861-971A-454B-AF19-304B0868595E}" presName="parentText" presStyleLbl="node1" presStyleIdx="2" presStyleCnt="3">
        <dgm:presLayoutVars>
          <dgm:chMax val="0"/>
          <dgm:bulletEnabled val="1"/>
        </dgm:presLayoutVars>
      </dgm:prSet>
      <dgm:spPr/>
    </dgm:pt>
  </dgm:ptLst>
  <dgm:cxnLst>
    <dgm:cxn modelId="{F6516510-7771-4654-A71A-5E67D310E268}" type="presOf" srcId="{B88759FE-0AEF-4BF2-BD30-F974B6E526C5}" destId="{F93C3821-898F-465B-9DED-348CC69D035F}" srcOrd="0" destOrd="0" presId="urn:microsoft.com/office/officeart/2005/8/layout/vList2"/>
    <dgm:cxn modelId="{10714B5C-6613-4F76-A7BC-3EDF08FE2741}" srcId="{4E8C752D-399E-4180-B9CB-DDEDAF05A355}" destId="{B88759FE-0AEF-4BF2-BD30-F974B6E526C5}" srcOrd="1" destOrd="0" parTransId="{4D965A1D-BFC7-43CD-8289-1FD4D08F7919}" sibTransId="{DCBE9BDF-4DFD-496E-8358-24A32DF1D8DD}"/>
    <dgm:cxn modelId="{0F539760-FB84-4038-9D9C-711F974DA281}" type="presOf" srcId="{509D1861-971A-454B-AF19-304B0868595E}" destId="{08B4F9D1-BAEF-45C5-A2A0-0FC5760EE5F6}" srcOrd="0" destOrd="0" presId="urn:microsoft.com/office/officeart/2005/8/layout/vList2"/>
    <dgm:cxn modelId="{8C2FA590-AC9D-4F51-BCDA-7430A21D20E2}" srcId="{4E8C752D-399E-4180-B9CB-DDEDAF05A355}" destId="{509D1861-971A-454B-AF19-304B0868595E}" srcOrd="2" destOrd="0" parTransId="{71BBD279-A785-4160-AA91-F690DE9F1ED6}" sibTransId="{8EC3F192-6DF8-45D3-B69C-78D29CC710FE}"/>
    <dgm:cxn modelId="{7F11B9B3-F7F0-46CD-B7F6-0725FCE3631C}" srcId="{4E8C752D-399E-4180-B9CB-DDEDAF05A355}" destId="{9D32CB48-5204-462C-800B-6D88EB7DCBC9}" srcOrd="0" destOrd="0" parTransId="{34ACAF9B-1C55-403E-AE02-4B097EDFAD10}" sibTransId="{8832B643-5C21-4F4F-B196-FC940E7C2C4B}"/>
    <dgm:cxn modelId="{9092B6D6-4097-4D34-B033-9250BB9FCC38}" type="presOf" srcId="{4E8C752D-399E-4180-B9CB-DDEDAF05A355}" destId="{9F7E6D3A-9C30-4A27-8DAD-04E4C4413379}" srcOrd="0" destOrd="0" presId="urn:microsoft.com/office/officeart/2005/8/layout/vList2"/>
    <dgm:cxn modelId="{3FD160F8-9195-4ECA-9D06-67DDAE5D592D}" type="presOf" srcId="{9D32CB48-5204-462C-800B-6D88EB7DCBC9}" destId="{A341B6DA-8DF2-4814-85AB-128B8C82CDD1}" srcOrd="0" destOrd="0" presId="urn:microsoft.com/office/officeart/2005/8/layout/vList2"/>
    <dgm:cxn modelId="{5AAF0596-F2B0-4FC4-B9A5-1E5C5C534864}" type="presParOf" srcId="{9F7E6D3A-9C30-4A27-8DAD-04E4C4413379}" destId="{A341B6DA-8DF2-4814-85AB-128B8C82CDD1}" srcOrd="0" destOrd="0" presId="urn:microsoft.com/office/officeart/2005/8/layout/vList2"/>
    <dgm:cxn modelId="{213194E8-03EC-40B3-91B1-7421B6F74647}" type="presParOf" srcId="{9F7E6D3A-9C30-4A27-8DAD-04E4C4413379}" destId="{7571927B-6858-43CB-970E-CC07091FE8DF}" srcOrd="1" destOrd="0" presId="urn:microsoft.com/office/officeart/2005/8/layout/vList2"/>
    <dgm:cxn modelId="{7B99D4BD-A148-4D8D-9887-42431C733B8F}" type="presParOf" srcId="{9F7E6D3A-9C30-4A27-8DAD-04E4C4413379}" destId="{F93C3821-898F-465B-9DED-348CC69D035F}" srcOrd="2" destOrd="0" presId="urn:microsoft.com/office/officeart/2005/8/layout/vList2"/>
    <dgm:cxn modelId="{AA518E37-B2AF-4A1F-B170-594133F0C9AD}" type="presParOf" srcId="{9F7E6D3A-9C30-4A27-8DAD-04E4C4413379}" destId="{8A7D5911-638F-4898-9791-BB34347C1460}" srcOrd="3" destOrd="0" presId="urn:microsoft.com/office/officeart/2005/8/layout/vList2"/>
    <dgm:cxn modelId="{C946DBFF-31A9-4C7F-B768-ABF5D744155D}" type="presParOf" srcId="{9F7E6D3A-9C30-4A27-8DAD-04E4C4413379}" destId="{08B4F9D1-BAEF-45C5-A2A0-0FC5760EE5F6}"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69C5807-44C6-4915-9F77-A0FBE6E8C4EC}"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zh-CN" altLang="en-US"/>
        </a:p>
      </dgm:t>
    </dgm:pt>
    <dgm:pt modelId="{961456BE-CD81-490E-A401-B0A3E51740D3}">
      <dgm:prSet/>
      <dgm:spPr/>
      <dgm:t>
        <a:bodyPr/>
        <a:lstStyle/>
        <a:p>
          <a:pPr rtl="0"/>
          <a:r>
            <a:rPr lang="zh-CN" dirty="0"/>
            <a:t>稳定塘的优点</a:t>
          </a:r>
        </a:p>
      </dgm:t>
    </dgm:pt>
    <dgm:pt modelId="{52D02939-0C8B-4353-AFB7-DC642BDF1DC4}" type="parTrans" cxnId="{53626C9D-C14C-429B-AAC1-A85C8D597474}">
      <dgm:prSet/>
      <dgm:spPr/>
      <dgm:t>
        <a:bodyPr/>
        <a:lstStyle/>
        <a:p>
          <a:endParaRPr lang="zh-CN" altLang="en-US"/>
        </a:p>
      </dgm:t>
    </dgm:pt>
    <dgm:pt modelId="{5B6CC426-8243-4F60-9F01-8884F9C787AA}" type="sibTrans" cxnId="{53626C9D-C14C-429B-AAC1-A85C8D597474}">
      <dgm:prSet/>
      <dgm:spPr/>
      <dgm:t>
        <a:bodyPr/>
        <a:lstStyle/>
        <a:p>
          <a:endParaRPr lang="zh-CN" altLang="en-US"/>
        </a:p>
      </dgm:t>
    </dgm:pt>
    <dgm:pt modelId="{D4847B61-B1F0-4862-9508-313BCF1D0966}">
      <dgm:prSet/>
      <dgm:spPr/>
      <dgm:t>
        <a:bodyPr/>
        <a:lstStyle/>
        <a:p>
          <a:pPr rtl="0"/>
          <a:r>
            <a:rPr lang="zh-CN" dirty="0"/>
            <a:t>充分利用地形，工程简单，建设投资省；</a:t>
          </a:r>
        </a:p>
      </dgm:t>
    </dgm:pt>
    <dgm:pt modelId="{EEDE99F9-EF42-41A4-84AE-7BBA4E9D2CDF}" type="parTrans" cxnId="{A263022C-6087-4D6E-94EB-98DDD8C2C15A}">
      <dgm:prSet/>
      <dgm:spPr/>
      <dgm:t>
        <a:bodyPr/>
        <a:lstStyle/>
        <a:p>
          <a:endParaRPr lang="zh-CN" altLang="en-US"/>
        </a:p>
      </dgm:t>
    </dgm:pt>
    <dgm:pt modelId="{A47FB5CA-5500-46E9-A26A-CF36A1DDEB14}" type="sibTrans" cxnId="{A263022C-6087-4D6E-94EB-98DDD8C2C15A}">
      <dgm:prSet/>
      <dgm:spPr/>
      <dgm:t>
        <a:bodyPr/>
        <a:lstStyle/>
        <a:p>
          <a:endParaRPr lang="zh-CN" altLang="en-US"/>
        </a:p>
      </dgm:t>
    </dgm:pt>
    <dgm:pt modelId="{426429BE-BD0A-492F-A92D-5DB5AB585447}">
      <dgm:prSet/>
      <dgm:spPr/>
      <dgm:t>
        <a:bodyPr/>
        <a:lstStyle/>
        <a:p>
          <a:pPr rtl="0"/>
          <a:r>
            <a:rPr lang="zh-CN" dirty="0"/>
            <a:t>能够实现污水资源化，使污水处理与利用相结合；</a:t>
          </a:r>
        </a:p>
      </dgm:t>
    </dgm:pt>
    <dgm:pt modelId="{090C23B7-6D7B-4A66-834F-B9CB5781939F}" type="parTrans" cxnId="{7C02ED4E-15A7-4410-8DFF-EE0A784F5A09}">
      <dgm:prSet/>
      <dgm:spPr/>
      <dgm:t>
        <a:bodyPr/>
        <a:lstStyle/>
        <a:p>
          <a:endParaRPr lang="zh-CN" altLang="en-US"/>
        </a:p>
      </dgm:t>
    </dgm:pt>
    <dgm:pt modelId="{CCC4CC1B-882E-4C0B-89B0-81BA4CDD0EC5}" type="sibTrans" cxnId="{7C02ED4E-15A7-4410-8DFF-EE0A784F5A09}">
      <dgm:prSet/>
      <dgm:spPr/>
      <dgm:t>
        <a:bodyPr/>
        <a:lstStyle/>
        <a:p>
          <a:endParaRPr lang="zh-CN" altLang="en-US"/>
        </a:p>
      </dgm:t>
    </dgm:pt>
    <dgm:pt modelId="{8302A40D-DBB3-4C75-91A4-D533E8D090DE}">
      <dgm:prSet/>
      <dgm:spPr/>
      <dgm:t>
        <a:bodyPr/>
        <a:lstStyle/>
        <a:p>
          <a:pPr rtl="0"/>
          <a:r>
            <a:rPr lang="zh-CN" dirty="0"/>
            <a:t>污水处理能耗少，维护方便，成本低廉。</a:t>
          </a:r>
        </a:p>
      </dgm:t>
    </dgm:pt>
    <dgm:pt modelId="{FBB9E98E-71E7-4D86-8ACB-393B5AC1ED67}" type="parTrans" cxnId="{537BB3D3-E663-4B4D-B4B3-F2C2FFBD69AC}">
      <dgm:prSet/>
      <dgm:spPr/>
      <dgm:t>
        <a:bodyPr/>
        <a:lstStyle/>
        <a:p>
          <a:endParaRPr lang="zh-CN" altLang="en-US"/>
        </a:p>
      </dgm:t>
    </dgm:pt>
    <dgm:pt modelId="{24018EE5-F230-4CC2-95A1-833DC2455B91}" type="sibTrans" cxnId="{537BB3D3-E663-4B4D-B4B3-F2C2FFBD69AC}">
      <dgm:prSet/>
      <dgm:spPr/>
      <dgm:t>
        <a:bodyPr/>
        <a:lstStyle/>
        <a:p>
          <a:endParaRPr lang="zh-CN" altLang="en-US"/>
        </a:p>
      </dgm:t>
    </dgm:pt>
    <dgm:pt modelId="{8560888E-B88F-4647-96B9-0E4B12C32EF7}" type="pres">
      <dgm:prSet presAssocID="{669C5807-44C6-4915-9F77-A0FBE6E8C4EC}" presName="linear" presStyleCnt="0">
        <dgm:presLayoutVars>
          <dgm:dir/>
          <dgm:animLvl val="lvl"/>
          <dgm:resizeHandles val="exact"/>
        </dgm:presLayoutVars>
      </dgm:prSet>
      <dgm:spPr/>
    </dgm:pt>
    <dgm:pt modelId="{7206EC3B-0EE4-4C0A-933D-D15730B4F877}" type="pres">
      <dgm:prSet presAssocID="{961456BE-CD81-490E-A401-B0A3E51740D3}" presName="parentLin" presStyleCnt="0"/>
      <dgm:spPr/>
    </dgm:pt>
    <dgm:pt modelId="{78FA4F9B-A0D6-4E7D-ACD6-0827BC06B608}" type="pres">
      <dgm:prSet presAssocID="{961456BE-CD81-490E-A401-B0A3E51740D3}" presName="parentLeftMargin" presStyleLbl="node1" presStyleIdx="0" presStyleCnt="1"/>
      <dgm:spPr/>
    </dgm:pt>
    <dgm:pt modelId="{8A8F7A15-689E-4EED-8066-3ED83E74F1EC}" type="pres">
      <dgm:prSet presAssocID="{961456BE-CD81-490E-A401-B0A3E51740D3}" presName="parentText" presStyleLbl="node1" presStyleIdx="0" presStyleCnt="1">
        <dgm:presLayoutVars>
          <dgm:chMax val="0"/>
          <dgm:bulletEnabled val="1"/>
        </dgm:presLayoutVars>
      </dgm:prSet>
      <dgm:spPr/>
    </dgm:pt>
    <dgm:pt modelId="{EB2E59DD-024F-4087-9F55-9D5D02E9066D}" type="pres">
      <dgm:prSet presAssocID="{961456BE-CD81-490E-A401-B0A3E51740D3}" presName="negativeSpace" presStyleCnt="0"/>
      <dgm:spPr/>
    </dgm:pt>
    <dgm:pt modelId="{6BFFCBC9-D35B-454C-BC65-E3328BE91782}" type="pres">
      <dgm:prSet presAssocID="{961456BE-CD81-490E-A401-B0A3E51740D3}" presName="childText" presStyleLbl="conFgAcc1" presStyleIdx="0" presStyleCnt="1">
        <dgm:presLayoutVars>
          <dgm:bulletEnabled val="1"/>
        </dgm:presLayoutVars>
      </dgm:prSet>
      <dgm:spPr/>
    </dgm:pt>
  </dgm:ptLst>
  <dgm:cxnLst>
    <dgm:cxn modelId="{A263022C-6087-4D6E-94EB-98DDD8C2C15A}" srcId="{961456BE-CD81-490E-A401-B0A3E51740D3}" destId="{D4847B61-B1F0-4862-9508-313BCF1D0966}" srcOrd="0" destOrd="0" parTransId="{EEDE99F9-EF42-41A4-84AE-7BBA4E9D2CDF}" sibTransId="{A47FB5CA-5500-46E9-A26A-CF36A1DDEB14}"/>
    <dgm:cxn modelId="{4C685937-9A80-4211-B498-5E1517F3712F}" type="presOf" srcId="{961456BE-CD81-490E-A401-B0A3E51740D3}" destId="{8A8F7A15-689E-4EED-8066-3ED83E74F1EC}" srcOrd="1" destOrd="0" presId="urn:microsoft.com/office/officeart/2005/8/layout/list1"/>
    <dgm:cxn modelId="{6CD9894A-993C-436E-94E4-D529629B999A}" type="presOf" srcId="{669C5807-44C6-4915-9F77-A0FBE6E8C4EC}" destId="{8560888E-B88F-4647-96B9-0E4B12C32EF7}" srcOrd="0" destOrd="0" presId="urn:microsoft.com/office/officeart/2005/8/layout/list1"/>
    <dgm:cxn modelId="{7C02ED4E-15A7-4410-8DFF-EE0A784F5A09}" srcId="{961456BE-CD81-490E-A401-B0A3E51740D3}" destId="{426429BE-BD0A-492F-A92D-5DB5AB585447}" srcOrd="1" destOrd="0" parTransId="{090C23B7-6D7B-4A66-834F-B9CB5781939F}" sibTransId="{CCC4CC1B-882E-4C0B-89B0-81BA4CDD0EC5}"/>
    <dgm:cxn modelId="{53626C9D-C14C-429B-AAC1-A85C8D597474}" srcId="{669C5807-44C6-4915-9F77-A0FBE6E8C4EC}" destId="{961456BE-CD81-490E-A401-B0A3E51740D3}" srcOrd="0" destOrd="0" parTransId="{52D02939-0C8B-4353-AFB7-DC642BDF1DC4}" sibTransId="{5B6CC426-8243-4F60-9F01-8884F9C787AA}"/>
    <dgm:cxn modelId="{537BB3D3-E663-4B4D-B4B3-F2C2FFBD69AC}" srcId="{961456BE-CD81-490E-A401-B0A3E51740D3}" destId="{8302A40D-DBB3-4C75-91A4-D533E8D090DE}" srcOrd="2" destOrd="0" parTransId="{FBB9E98E-71E7-4D86-8ACB-393B5AC1ED67}" sibTransId="{24018EE5-F230-4CC2-95A1-833DC2455B91}"/>
    <dgm:cxn modelId="{549397D7-950E-4938-B0B3-AC1B4F3693D0}" type="presOf" srcId="{961456BE-CD81-490E-A401-B0A3E51740D3}" destId="{78FA4F9B-A0D6-4E7D-ACD6-0827BC06B608}" srcOrd="0" destOrd="0" presId="urn:microsoft.com/office/officeart/2005/8/layout/list1"/>
    <dgm:cxn modelId="{4AC5B3D8-F802-4418-9D06-775BAB4295E2}" type="presOf" srcId="{426429BE-BD0A-492F-A92D-5DB5AB585447}" destId="{6BFFCBC9-D35B-454C-BC65-E3328BE91782}" srcOrd="0" destOrd="1" presId="urn:microsoft.com/office/officeart/2005/8/layout/list1"/>
    <dgm:cxn modelId="{225534ED-FF77-4FF3-BDE3-2AA9E7B5F4B4}" type="presOf" srcId="{8302A40D-DBB3-4C75-91A4-D533E8D090DE}" destId="{6BFFCBC9-D35B-454C-BC65-E3328BE91782}" srcOrd="0" destOrd="2" presId="urn:microsoft.com/office/officeart/2005/8/layout/list1"/>
    <dgm:cxn modelId="{CA4692F7-0359-433A-8CAF-837127BE08D9}" type="presOf" srcId="{D4847B61-B1F0-4862-9508-313BCF1D0966}" destId="{6BFFCBC9-D35B-454C-BC65-E3328BE91782}" srcOrd="0" destOrd="0" presId="urn:microsoft.com/office/officeart/2005/8/layout/list1"/>
    <dgm:cxn modelId="{DD31AC1D-B75D-4EAF-AE12-A27A159D4D5F}" type="presParOf" srcId="{8560888E-B88F-4647-96B9-0E4B12C32EF7}" destId="{7206EC3B-0EE4-4C0A-933D-D15730B4F877}" srcOrd="0" destOrd="0" presId="urn:microsoft.com/office/officeart/2005/8/layout/list1"/>
    <dgm:cxn modelId="{8A197CF2-1265-455F-96C6-EDD9EE1C2AFB}" type="presParOf" srcId="{7206EC3B-0EE4-4C0A-933D-D15730B4F877}" destId="{78FA4F9B-A0D6-4E7D-ACD6-0827BC06B608}" srcOrd="0" destOrd="0" presId="urn:microsoft.com/office/officeart/2005/8/layout/list1"/>
    <dgm:cxn modelId="{A00AF523-68AC-465A-B9CE-85839F7CC5A9}" type="presParOf" srcId="{7206EC3B-0EE4-4C0A-933D-D15730B4F877}" destId="{8A8F7A15-689E-4EED-8066-3ED83E74F1EC}" srcOrd="1" destOrd="0" presId="urn:microsoft.com/office/officeart/2005/8/layout/list1"/>
    <dgm:cxn modelId="{200A5B5A-BBB8-43F1-A4FB-EE1303F2F4A1}" type="presParOf" srcId="{8560888E-B88F-4647-96B9-0E4B12C32EF7}" destId="{EB2E59DD-024F-4087-9F55-9D5D02E9066D}" srcOrd="1" destOrd="0" presId="urn:microsoft.com/office/officeart/2005/8/layout/list1"/>
    <dgm:cxn modelId="{F6060C29-8860-4BD2-8005-F9D3656F5DF6}" type="presParOf" srcId="{8560888E-B88F-4647-96B9-0E4B12C32EF7}" destId="{6BFFCBC9-D35B-454C-BC65-E3328BE91782}"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75DFC8C6-7D0F-46C4-9899-1195DCE804BE}" type="doc">
      <dgm:prSet loTypeId="urn:microsoft.com/office/officeart/2005/8/layout/vList2" loCatId="list" qsTypeId="urn:microsoft.com/office/officeart/2005/8/quickstyle/simple5" qsCatId="simple" csTypeId="urn:microsoft.com/office/officeart/2005/8/colors/colorful4" csCatId="colorful"/>
      <dgm:spPr/>
      <dgm:t>
        <a:bodyPr/>
        <a:lstStyle/>
        <a:p>
          <a:endParaRPr lang="zh-CN" altLang="en-US"/>
        </a:p>
      </dgm:t>
    </dgm:pt>
    <dgm:pt modelId="{0B546546-F6AD-4D97-8A5A-A92C33A243C5}">
      <dgm:prSet/>
      <dgm:spPr/>
      <dgm:t>
        <a:bodyPr/>
        <a:lstStyle/>
        <a:p>
          <a:pPr rtl="0"/>
          <a:r>
            <a:rPr lang="zh-CN" dirty="0"/>
            <a:t>又称三级处理塘、熟化塘；</a:t>
          </a:r>
        </a:p>
      </dgm:t>
    </dgm:pt>
    <dgm:pt modelId="{1B4FF45A-8052-4618-B1E0-5EE7BB4316EE}" type="parTrans" cxnId="{A5599576-A036-4C94-B12F-4C1D0ECE13E2}">
      <dgm:prSet/>
      <dgm:spPr/>
      <dgm:t>
        <a:bodyPr/>
        <a:lstStyle/>
        <a:p>
          <a:endParaRPr lang="zh-CN" altLang="en-US"/>
        </a:p>
      </dgm:t>
    </dgm:pt>
    <dgm:pt modelId="{9ECE87F6-3BB6-4EBD-A410-7F53A08B49EE}" type="sibTrans" cxnId="{A5599576-A036-4C94-B12F-4C1D0ECE13E2}">
      <dgm:prSet/>
      <dgm:spPr/>
      <dgm:t>
        <a:bodyPr/>
        <a:lstStyle/>
        <a:p>
          <a:endParaRPr lang="zh-CN" altLang="en-US"/>
        </a:p>
      </dgm:t>
    </dgm:pt>
    <dgm:pt modelId="{82B00F06-14FE-41D9-8AEE-134FF1A7D3BE}">
      <dgm:prSet/>
      <dgm:spPr/>
      <dgm:t>
        <a:bodyPr/>
        <a:lstStyle/>
        <a:p>
          <a:pPr rtl="0"/>
          <a:r>
            <a:rPr lang="zh-CN" dirty="0"/>
            <a:t>处理对象</a:t>
          </a:r>
          <a:endParaRPr lang="en-US" dirty="0"/>
        </a:p>
      </dgm:t>
    </dgm:pt>
    <dgm:pt modelId="{2BF5B021-A20E-4B09-912D-AB47FD6D8693}" type="parTrans" cxnId="{C1B34C20-1FDA-42CC-AF8B-D407A23A8166}">
      <dgm:prSet/>
      <dgm:spPr/>
      <dgm:t>
        <a:bodyPr/>
        <a:lstStyle/>
        <a:p>
          <a:endParaRPr lang="zh-CN" altLang="en-US"/>
        </a:p>
      </dgm:t>
    </dgm:pt>
    <dgm:pt modelId="{A7EE7A0D-AFD1-4AC5-A744-05F69D4E85E1}" type="sibTrans" cxnId="{C1B34C20-1FDA-42CC-AF8B-D407A23A8166}">
      <dgm:prSet/>
      <dgm:spPr/>
      <dgm:t>
        <a:bodyPr/>
        <a:lstStyle/>
        <a:p>
          <a:endParaRPr lang="zh-CN" altLang="en-US"/>
        </a:p>
      </dgm:t>
    </dgm:pt>
    <dgm:pt modelId="{BBD65920-14D7-4744-BB24-6DE6D80AC9E1}">
      <dgm:prSet custT="1"/>
      <dgm:spPr/>
      <dgm:t>
        <a:bodyPr/>
        <a:lstStyle/>
        <a:p>
          <a:pPr rtl="0"/>
          <a:r>
            <a:rPr lang="zh-CN" altLang="en-US" sz="2000" dirty="0"/>
            <a:t>常规二级处理工艺的出水以及处理效果与二级处理技术相当的稳定塘出水，使处理水达到一定的水质标准，以适应受纳水体或回用对水质的要求；</a:t>
          </a:r>
        </a:p>
      </dgm:t>
    </dgm:pt>
    <dgm:pt modelId="{FADAD7A6-4E55-4263-BD19-D06A17702A76}" type="parTrans" cxnId="{ADCA37B3-9843-408B-B6B8-B83A7780330E}">
      <dgm:prSet/>
      <dgm:spPr/>
      <dgm:t>
        <a:bodyPr/>
        <a:lstStyle/>
        <a:p>
          <a:endParaRPr lang="zh-CN" altLang="en-US"/>
        </a:p>
      </dgm:t>
    </dgm:pt>
    <dgm:pt modelId="{DF285234-51C4-4FF1-BB74-1A28A2F26205}" type="sibTrans" cxnId="{ADCA37B3-9843-408B-B6B8-B83A7780330E}">
      <dgm:prSet/>
      <dgm:spPr/>
      <dgm:t>
        <a:bodyPr/>
        <a:lstStyle/>
        <a:p>
          <a:endParaRPr lang="zh-CN" altLang="en-US"/>
        </a:p>
      </dgm:t>
    </dgm:pt>
    <dgm:pt modelId="{B520491C-F22E-4845-9EFC-4D98D369B514}">
      <dgm:prSet/>
      <dgm:spPr/>
      <dgm:t>
        <a:bodyPr/>
        <a:lstStyle/>
        <a:p>
          <a:pPr rtl="0"/>
          <a:r>
            <a:rPr lang="zh-CN" dirty="0"/>
            <a:t>在污水处理厂和受纳水体之间起缓冲作用；</a:t>
          </a:r>
        </a:p>
      </dgm:t>
    </dgm:pt>
    <dgm:pt modelId="{79F3F086-B399-4340-8427-F8CB876D4F7A}" type="parTrans" cxnId="{1C972FBC-4B0E-47CC-A411-A25A9DF34CF2}">
      <dgm:prSet/>
      <dgm:spPr/>
      <dgm:t>
        <a:bodyPr/>
        <a:lstStyle/>
        <a:p>
          <a:endParaRPr lang="zh-CN" altLang="en-US"/>
        </a:p>
      </dgm:t>
    </dgm:pt>
    <dgm:pt modelId="{CF70D85C-BC81-4BFB-823D-1739F9ED1BE3}" type="sibTrans" cxnId="{1C972FBC-4B0E-47CC-A411-A25A9DF34CF2}">
      <dgm:prSet/>
      <dgm:spPr/>
      <dgm:t>
        <a:bodyPr/>
        <a:lstStyle/>
        <a:p>
          <a:endParaRPr lang="zh-CN" altLang="en-US"/>
        </a:p>
      </dgm:t>
    </dgm:pt>
    <dgm:pt modelId="{033E17E5-5806-487C-9181-696658FFD9AF}">
      <dgm:prSet/>
      <dgm:spPr/>
      <dgm:t>
        <a:bodyPr/>
        <a:lstStyle/>
        <a:p>
          <a:pPr rtl="0"/>
          <a:r>
            <a:rPr lang="zh-CN" dirty="0"/>
            <a:t>设置在二级处理工艺之后或稳定塘系统的最后；</a:t>
          </a:r>
        </a:p>
      </dgm:t>
    </dgm:pt>
    <dgm:pt modelId="{953E433C-DFC5-45C6-9577-88C1FB52F7EF}" type="parTrans" cxnId="{6D9BDC8D-46BA-4C5D-8DBC-1AD6C14B6B7C}">
      <dgm:prSet/>
      <dgm:spPr/>
      <dgm:t>
        <a:bodyPr/>
        <a:lstStyle/>
        <a:p>
          <a:endParaRPr lang="zh-CN" altLang="en-US"/>
        </a:p>
      </dgm:t>
    </dgm:pt>
    <dgm:pt modelId="{F1E229B8-0C98-460C-B999-AB25BC31F5C6}" type="sibTrans" cxnId="{6D9BDC8D-46BA-4C5D-8DBC-1AD6C14B6B7C}">
      <dgm:prSet/>
      <dgm:spPr/>
      <dgm:t>
        <a:bodyPr/>
        <a:lstStyle/>
        <a:p>
          <a:endParaRPr lang="zh-CN" altLang="en-US"/>
        </a:p>
      </dgm:t>
    </dgm:pt>
    <dgm:pt modelId="{37101860-6AF1-4AC5-8D03-81ED6EBB0C31}">
      <dgm:prSet/>
      <dgm:spPr/>
      <dgm:t>
        <a:bodyPr/>
        <a:lstStyle/>
        <a:p>
          <a:pPr rtl="0"/>
          <a:r>
            <a:rPr lang="zh-CN" dirty="0"/>
            <a:t>多采用好氧塘的形式，也有采用曝气塘的形式的，用兼性塘形式的较少。</a:t>
          </a:r>
        </a:p>
      </dgm:t>
    </dgm:pt>
    <dgm:pt modelId="{234B5210-FD54-4BAB-BC0A-4236A3F345AC}" type="parTrans" cxnId="{5E3A1ABB-5CB5-4888-91B8-AAC3219A05A7}">
      <dgm:prSet/>
      <dgm:spPr/>
      <dgm:t>
        <a:bodyPr/>
        <a:lstStyle/>
        <a:p>
          <a:endParaRPr lang="zh-CN" altLang="en-US"/>
        </a:p>
      </dgm:t>
    </dgm:pt>
    <dgm:pt modelId="{76204927-D283-4B0A-8812-A6823E9A3B3C}" type="sibTrans" cxnId="{5E3A1ABB-5CB5-4888-91B8-AAC3219A05A7}">
      <dgm:prSet/>
      <dgm:spPr/>
      <dgm:t>
        <a:bodyPr/>
        <a:lstStyle/>
        <a:p>
          <a:endParaRPr lang="zh-CN" altLang="en-US"/>
        </a:p>
      </dgm:t>
    </dgm:pt>
    <dgm:pt modelId="{2B3053BF-E241-479C-ACEA-CD4456AC5B11}" type="pres">
      <dgm:prSet presAssocID="{75DFC8C6-7D0F-46C4-9899-1195DCE804BE}" presName="linear" presStyleCnt="0">
        <dgm:presLayoutVars>
          <dgm:animLvl val="lvl"/>
          <dgm:resizeHandles val="exact"/>
        </dgm:presLayoutVars>
      </dgm:prSet>
      <dgm:spPr/>
    </dgm:pt>
    <dgm:pt modelId="{5E12C96A-FF70-46B3-AA29-8542A266DBA8}" type="pres">
      <dgm:prSet presAssocID="{0B546546-F6AD-4D97-8A5A-A92C33A243C5}" presName="parentText" presStyleLbl="node1" presStyleIdx="0" presStyleCnt="5">
        <dgm:presLayoutVars>
          <dgm:chMax val="0"/>
          <dgm:bulletEnabled val="1"/>
        </dgm:presLayoutVars>
      </dgm:prSet>
      <dgm:spPr/>
    </dgm:pt>
    <dgm:pt modelId="{BDA39D01-F518-4BDA-BAAD-49B1CCCE2D2C}" type="pres">
      <dgm:prSet presAssocID="{9ECE87F6-3BB6-4EBD-A410-7F53A08B49EE}" presName="spacer" presStyleCnt="0"/>
      <dgm:spPr/>
    </dgm:pt>
    <dgm:pt modelId="{400F1774-6A10-46AB-B8DE-01772ABF00EE}" type="pres">
      <dgm:prSet presAssocID="{82B00F06-14FE-41D9-8AEE-134FF1A7D3BE}" presName="parentText" presStyleLbl="node1" presStyleIdx="1" presStyleCnt="5">
        <dgm:presLayoutVars>
          <dgm:chMax val="0"/>
          <dgm:bulletEnabled val="1"/>
        </dgm:presLayoutVars>
      </dgm:prSet>
      <dgm:spPr/>
    </dgm:pt>
    <dgm:pt modelId="{8C216A60-6BC6-460B-98EA-718399EECC42}" type="pres">
      <dgm:prSet presAssocID="{82B00F06-14FE-41D9-8AEE-134FF1A7D3BE}" presName="childText" presStyleLbl="revTx" presStyleIdx="0" presStyleCnt="1">
        <dgm:presLayoutVars>
          <dgm:bulletEnabled val="1"/>
        </dgm:presLayoutVars>
      </dgm:prSet>
      <dgm:spPr/>
    </dgm:pt>
    <dgm:pt modelId="{2B197458-B595-4ACF-A65D-626541736A7B}" type="pres">
      <dgm:prSet presAssocID="{B520491C-F22E-4845-9EFC-4D98D369B514}" presName="parentText" presStyleLbl="node1" presStyleIdx="2" presStyleCnt="5">
        <dgm:presLayoutVars>
          <dgm:chMax val="0"/>
          <dgm:bulletEnabled val="1"/>
        </dgm:presLayoutVars>
      </dgm:prSet>
      <dgm:spPr/>
    </dgm:pt>
    <dgm:pt modelId="{2C1AF188-2332-44F1-8E92-5E10972262E9}" type="pres">
      <dgm:prSet presAssocID="{CF70D85C-BC81-4BFB-823D-1739F9ED1BE3}" presName="spacer" presStyleCnt="0"/>
      <dgm:spPr/>
    </dgm:pt>
    <dgm:pt modelId="{BAD6E852-96AC-4BF4-83A8-7156EC8110CF}" type="pres">
      <dgm:prSet presAssocID="{033E17E5-5806-487C-9181-696658FFD9AF}" presName="parentText" presStyleLbl="node1" presStyleIdx="3" presStyleCnt="5">
        <dgm:presLayoutVars>
          <dgm:chMax val="0"/>
          <dgm:bulletEnabled val="1"/>
        </dgm:presLayoutVars>
      </dgm:prSet>
      <dgm:spPr/>
    </dgm:pt>
    <dgm:pt modelId="{CEBB3B80-9E31-426F-8AA7-DC9375B8BDF7}" type="pres">
      <dgm:prSet presAssocID="{F1E229B8-0C98-460C-B999-AB25BC31F5C6}" presName="spacer" presStyleCnt="0"/>
      <dgm:spPr/>
    </dgm:pt>
    <dgm:pt modelId="{90D3D416-B60C-478C-92D9-D75DF29E5901}" type="pres">
      <dgm:prSet presAssocID="{37101860-6AF1-4AC5-8D03-81ED6EBB0C31}" presName="parentText" presStyleLbl="node1" presStyleIdx="4" presStyleCnt="5">
        <dgm:presLayoutVars>
          <dgm:chMax val="0"/>
          <dgm:bulletEnabled val="1"/>
        </dgm:presLayoutVars>
      </dgm:prSet>
      <dgm:spPr/>
    </dgm:pt>
  </dgm:ptLst>
  <dgm:cxnLst>
    <dgm:cxn modelId="{5A61C018-68E8-4A54-9725-389C3E571C23}" type="presOf" srcId="{75DFC8C6-7D0F-46C4-9899-1195DCE804BE}" destId="{2B3053BF-E241-479C-ACEA-CD4456AC5B11}" srcOrd="0" destOrd="0" presId="urn:microsoft.com/office/officeart/2005/8/layout/vList2"/>
    <dgm:cxn modelId="{C1B34C20-1FDA-42CC-AF8B-D407A23A8166}" srcId="{75DFC8C6-7D0F-46C4-9899-1195DCE804BE}" destId="{82B00F06-14FE-41D9-8AEE-134FF1A7D3BE}" srcOrd="1" destOrd="0" parTransId="{2BF5B021-A20E-4B09-912D-AB47FD6D8693}" sibTransId="{A7EE7A0D-AFD1-4AC5-A744-05F69D4E85E1}"/>
    <dgm:cxn modelId="{B6CDD32A-C009-4947-9D3C-74B086A9BBBC}" type="presOf" srcId="{B520491C-F22E-4845-9EFC-4D98D369B514}" destId="{2B197458-B595-4ACF-A65D-626541736A7B}" srcOrd="0" destOrd="0" presId="urn:microsoft.com/office/officeart/2005/8/layout/vList2"/>
    <dgm:cxn modelId="{F917FE3A-1942-4B79-9390-01A8A44E7458}" type="presOf" srcId="{82B00F06-14FE-41D9-8AEE-134FF1A7D3BE}" destId="{400F1774-6A10-46AB-B8DE-01772ABF00EE}" srcOrd="0" destOrd="0" presId="urn:microsoft.com/office/officeart/2005/8/layout/vList2"/>
    <dgm:cxn modelId="{DB703150-93D0-4579-AA51-8F8F0DA09B8B}" type="presOf" srcId="{37101860-6AF1-4AC5-8D03-81ED6EBB0C31}" destId="{90D3D416-B60C-478C-92D9-D75DF29E5901}" srcOrd="0" destOrd="0" presId="urn:microsoft.com/office/officeart/2005/8/layout/vList2"/>
    <dgm:cxn modelId="{A5599576-A036-4C94-B12F-4C1D0ECE13E2}" srcId="{75DFC8C6-7D0F-46C4-9899-1195DCE804BE}" destId="{0B546546-F6AD-4D97-8A5A-A92C33A243C5}" srcOrd="0" destOrd="0" parTransId="{1B4FF45A-8052-4618-B1E0-5EE7BB4316EE}" sibTransId="{9ECE87F6-3BB6-4EBD-A410-7F53A08B49EE}"/>
    <dgm:cxn modelId="{B042CA81-F77F-4825-8907-D2D3A586463C}" type="presOf" srcId="{0B546546-F6AD-4D97-8A5A-A92C33A243C5}" destId="{5E12C96A-FF70-46B3-AA29-8542A266DBA8}" srcOrd="0" destOrd="0" presId="urn:microsoft.com/office/officeart/2005/8/layout/vList2"/>
    <dgm:cxn modelId="{6D9BDC8D-46BA-4C5D-8DBC-1AD6C14B6B7C}" srcId="{75DFC8C6-7D0F-46C4-9899-1195DCE804BE}" destId="{033E17E5-5806-487C-9181-696658FFD9AF}" srcOrd="3" destOrd="0" parTransId="{953E433C-DFC5-45C6-9577-88C1FB52F7EF}" sibTransId="{F1E229B8-0C98-460C-B999-AB25BC31F5C6}"/>
    <dgm:cxn modelId="{ADCA37B3-9843-408B-B6B8-B83A7780330E}" srcId="{82B00F06-14FE-41D9-8AEE-134FF1A7D3BE}" destId="{BBD65920-14D7-4744-BB24-6DE6D80AC9E1}" srcOrd="0" destOrd="0" parTransId="{FADAD7A6-4E55-4263-BD19-D06A17702A76}" sibTransId="{DF285234-51C4-4FF1-BB74-1A28A2F26205}"/>
    <dgm:cxn modelId="{5E3A1ABB-5CB5-4888-91B8-AAC3219A05A7}" srcId="{75DFC8C6-7D0F-46C4-9899-1195DCE804BE}" destId="{37101860-6AF1-4AC5-8D03-81ED6EBB0C31}" srcOrd="4" destOrd="0" parTransId="{234B5210-FD54-4BAB-BC0A-4236A3F345AC}" sibTransId="{76204927-D283-4B0A-8812-A6823E9A3B3C}"/>
    <dgm:cxn modelId="{1C972FBC-4B0E-47CC-A411-A25A9DF34CF2}" srcId="{75DFC8C6-7D0F-46C4-9899-1195DCE804BE}" destId="{B520491C-F22E-4845-9EFC-4D98D369B514}" srcOrd="2" destOrd="0" parTransId="{79F3F086-B399-4340-8427-F8CB876D4F7A}" sibTransId="{CF70D85C-BC81-4BFB-823D-1739F9ED1BE3}"/>
    <dgm:cxn modelId="{B2CA59D9-4698-45FC-B98F-457D1DEB99EE}" type="presOf" srcId="{033E17E5-5806-487C-9181-696658FFD9AF}" destId="{BAD6E852-96AC-4BF4-83A8-7156EC8110CF}" srcOrd="0" destOrd="0" presId="urn:microsoft.com/office/officeart/2005/8/layout/vList2"/>
    <dgm:cxn modelId="{BBFF29EA-D6CC-434F-A19B-E2AE58805D0F}" type="presOf" srcId="{BBD65920-14D7-4744-BB24-6DE6D80AC9E1}" destId="{8C216A60-6BC6-460B-98EA-718399EECC42}" srcOrd="0" destOrd="0" presId="urn:microsoft.com/office/officeart/2005/8/layout/vList2"/>
    <dgm:cxn modelId="{0B386711-DAA3-4B29-AFAE-0AE6F17F9F30}" type="presParOf" srcId="{2B3053BF-E241-479C-ACEA-CD4456AC5B11}" destId="{5E12C96A-FF70-46B3-AA29-8542A266DBA8}" srcOrd="0" destOrd="0" presId="urn:microsoft.com/office/officeart/2005/8/layout/vList2"/>
    <dgm:cxn modelId="{0A6297FD-07A3-46E0-ACB0-C382252E406C}" type="presParOf" srcId="{2B3053BF-E241-479C-ACEA-CD4456AC5B11}" destId="{BDA39D01-F518-4BDA-BAAD-49B1CCCE2D2C}" srcOrd="1" destOrd="0" presId="urn:microsoft.com/office/officeart/2005/8/layout/vList2"/>
    <dgm:cxn modelId="{D9023449-855C-40A4-8556-4C1E4078C0F9}" type="presParOf" srcId="{2B3053BF-E241-479C-ACEA-CD4456AC5B11}" destId="{400F1774-6A10-46AB-B8DE-01772ABF00EE}" srcOrd="2" destOrd="0" presId="urn:microsoft.com/office/officeart/2005/8/layout/vList2"/>
    <dgm:cxn modelId="{7192390E-AAA1-488C-B901-94CF03F8D144}" type="presParOf" srcId="{2B3053BF-E241-479C-ACEA-CD4456AC5B11}" destId="{8C216A60-6BC6-460B-98EA-718399EECC42}" srcOrd="3" destOrd="0" presId="urn:microsoft.com/office/officeart/2005/8/layout/vList2"/>
    <dgm:cxn modelId="{04C24A4B-7CB2-41DF-A3D4-C759A5D49A11}" type="presParOf" srcId="{2B3053BF-E241-479C-ACEA-CD4456AC5B11}" destId="{2B197458-B595-4ACF-A65D-626541736A7B}" srcOrd="4" destOrd="0" presId="urn:microsoft.com/office/officeart/2005/8/layout/vList2"/>
    <dgm:cxn modelId="{24AFE3B7-30C5-4BFA-B1DF-92FEFCAED505}" type="presParOf" srcId="{2B3053BF-E241-479C-ACEA-CD4456AC5B11}" destId="{2C1AF188-2332-44F1-8E92-5E10972262E9}" srcOrd="5" destOrd="0" presId="urn:microsoft.com/office/officeart/2005/8/layout/vList2"/>
    <dgm:cxn modelId="{CFC2B93E-5DBF-4E95-A81B-6BA4A76CB9D8}" type="presParOf" srcId="{2B3053BF-E241-479C-ACEA-CD4456AC5B11}" destId="{BAD6E852-96AC-4BF4-83A8-7156EC8110CF}" srcOrd="6" destOrd="0" presId="urn:microsoft.com/office/officeart/2005/8/layout/vList2"/>
    <dgm:cxn modelId="{A64B8159-063D-4CD8-8222-28535CC9A7D4}" type="presParOf" srcId="{2B3053BF-E241-479C-ACEA-CD4456AC5B11}" destId="{CEBB3B80-9E31-426F-8AA7-DC9375B8BDF7}" srcOrd="7" destOrd="0" presId="urn:microsoft.com/office/officeart/2005/8/layout/vList2"/>
    <dgm:cxn modelId="{281764F2-7554-41EA-A285-5BC73615E1ED}" type="presParOf" srcId="{2B3053BF-E241-479C-ACEA-CD4456AC5B11}" destId="{90D3D416-B60C-478C-92D9-D75DF29E5901}"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F9936C54-700E-4C4B-B0ED-6A85B49CF3A9}" type="doc">
      <dgm:prSet loTypeId="urn:microsoft.com/office/officeart/2005/8/layout/vList2" loCatId="list" qsTypeId="urn:microsoft.com/office/officeart/2005/8/quickstyle/simple5" qsCatId="simple" csTypeId="urn:microsoft.com/office/officeart/2005/8/colors/accent1_4" csCatId="accent1"/>
      <dgm:spPr/>
      <dgm:t>
        <a:bodyPr/>
        <a:lstStyle/>
        <a:p>
          <a:endParaRPr lang="zh-CN" altLang="en-US"/>
        </a:p>
      </dgm:t>
    </dgm:pt>
    <dgm:pt modelId="{2E8B265E-891D-4D5D-8E81-88E1ADD321FB}">
      <dgm:prSet/>
      <dgm:spPr/>
      <dgm:t>
        <a:bodyPr/>
        <a:lstStyle/>
        <a:p>
          <a:pPr rtl="0"/>
          <a:r>
            <a:rPr lang="zh-CN" dirty="0"/>
            <a:t>进水水质：</a:t>
          </a:r>
          <a:r>
            <a:rPr lang="en-US" dirty="0"/>
            <a:t>BOD≤30 mg/L</a:t>
          </a:r>
          <a:r>
            <a:rPr lang="zh-CN" dirty="0"/>
            <a:t>、</a:t>
          </a:r>
          <a:r>
            <a:rPr lang="en-US" dirty="0"/>
            <a:t>COD≤120 mg/L</a:t>
          </a:r>
          <a:r>
            <a:rPr lang="zh-CN" dirty="0"/>
            <a:t>、</a:t>
          </a:r>
          <a:r>
            <a:rPr lang="en-US" dirty="0"/>
            <a:t>SS=30~60 mg/L</a:t>
          </a:r>
          <a:r>
            <a:rPr lang="zh-CN" dirty="0"/>
            <a:t>；</a:t>
          </a:r>
        </a:p>
      </dgm:t>
    </dgm:pt>
    <dgm:pt modelId="{42F16546-0F4D-47DF-A02D-83B09B1F3086}" type="parTrans" cxnId="{9867753B-63E8-4309-BA56-F8375158784C}">
      <dgm:prSet/>
      <dgm:spPr/>
      <dgm:t>
        <a:bodyPr/>
        <a:lstStyle/>
        <a:p>
          <a:endParaRPr lang="zh-CN" altLang="en-US"/>
        </a:p>
      </dgm:t>
    </dgm:pt>
    <dgm:pt modelId="{5E3915EB-B8F9-4F78-8B82-BBDD0E341CF3}" type="sibTrans" cxnId="{9867753B-63E8-4309-BA56-F8375158784C}">
      <dgm:prSet/>
      <dgm:spPr/>
      <dgm:t>
        <a:bodyPr/>
        <a:lstStyle/>
        <a:p>
          <a:endParaRPr lang="zh-CN" altLang="en-US"/>
        </a:p>
      </dgm:t>
    </dgm:pt>
    <dgm:pt modelId="{E6098CB8-A768-423F-AC63-2B94316C9954}">
      <dgm:prSet/>
      <dgm:spPr/>
      <dgm:t>
        <a:bodyPr/>
        <a:lstStyle/>
        <a:p>
          <a:pPr rtl="0"/>
          <a:r>
            <a:rPr lang="zh-CN" dirty="0"/>
            <a:t>出水水质：</a:t>
          </a:r>
          <a:r>
            <a:rPr lang="en-US" dirty="0"/>
            <a:t>BOD=5~20 mg/L</a:t>
          </a:r>
          <a:r>
            <a:rPr lang="zh-CN" dirty="0"/>
            <a:t>、</a:t>
          </a:r>
          <a:r>
            <a:rPr lang="en-US" dirty="0"/>
            <a:t>COD</a:t>
          </a:r>
          <a:r>
            <a:rPr lang="zh-CN" dirty="0"/>
            <a:t>去除率为</a:t>
          </a:r>
          <a:r>
            <a:rPr lang="en-US" dirty="0"/>
            <a:t>10%~20%</a:t>
          </a:r>
          <a:r>
            <a:rPr lang="zh-CN" dirty="0"/>
            <a:t>；</a:t>
          </a:r>
        </a:p>
      </dgm:t>
    </dgm:pt>
    <dgm:pt modelId="{6E5298CE-D7D6-4684-98FE-AFAB64E1193D}" type="parTrans" cxnId="{385460C8-7EAC-45BE-B014-A8D3514D068B}">
      <dgm:prSet/>
      <dgm:spPr/>
      <dgm:t>
        <a:bodyPr/>
        <a:lstStyle/>
        <a:p>
          <a:endParaRPr lang="zh-CN" altLang="en-US"/>
        </a:p>
      </dgm:t>
    </dgm:pt>
    <dgm:pt modelId="{6B22DFB6-29BD-46A7-A168-4B8444530D79}" type="sibTrans" cxnId="{385460C8-7EAC-45BE-B014-A8D3514D068B}">
      <dgm:prSet/>
      <dgm:spPr/>
      <dgm:t>
        <a:bodyPr/>
        <a:lstStyle/>
        <a:p>
          <a:endParaRPr lang="zh-CN" altLang="en-US"/>
        </a:p>
      </dgm:t>
    </dgm:pt>
    <dgm:pt modelId="{3F6CDF7C-6D50-4EA2-851B-C4B734AA0496}">
      <dgm:prSet/>
      <dgm:spPr/>
      <dgm:t>
        <a:bodyPr/>
        <a:lstStyle/>
        <a:p>
          <a:pPr rtl="0"/>
          <a:r>
            <a:rPr lang="zh-CN" dirty="0"/>
            <a:t>细菌：较好去除；</a:t>
          </a:r>
        </a:p>
      </dgm:t>
    </dgm:pt>
    <dgm:pt modelId="{F02A1D65-E70E-4FFD-85D3-EDBB282D6346}" type="parTrans" cxnId="{935F3BA5-DD83-4A17-A1C1-47CEE3F8ABB4}">
      <dgm:prSet/>
      <dgm:spPr/>
      <dgm:t>
        <a:bodyPr/>
        <a:lstStyle/>
        <a:p>
          <a:endParaRPr lang="zh-CN" altLang="en-US"/>
        </a:p>
      </dgm:t>
    </dgm:pt>
    <dgm:pt modelId="{8422414F-CE12-4652-A026-8C2B382C126E}" type="sibTrans" cxnId="{935F3BA5-DD83-4A17-A1C1-47CEE3F8ABB4}">
      <dgm:prSet/>
      <dgm:spPr/>
      <dgm:t>
        <a:bodyPr/>
        <a:lstStyle/>
        <a:p>
          <a:endParaRPr lang="zh-CN" altLang="en-US"/>
        </a:p>
      </dgm:t>
    </dgm:pt>
    <dgm:pt modelId="{C0A2BB02-A8CF-4230-A4A3-077355A270CE}">
      <dgm:prSet/>
      <dgm:spPr/>
      <dgm:t>
        <a:bodyPr/>
        <a:lstStyle/>
        <a:p>
          <a:pPr rtl="0"/>
          <a:r>
            <a:rPr lang="zh-CN" dirty="0"/>
            <a:t>藻类：养鱼除藻；</a:t>
          </a:r>
        </a:p>
      </dgm:t>
    </dgm:pt>
    <dgm:pt modelId="{A2444FEE-7D07-4B6D-890A-140D147CF878}" type="parTrans" cxnId="{86212140-983F-43A0-9E5C-44C2A3E4D437}">
      <dgm:prSet/>
      <dgm:spPr/>
      <dgm:t>
        <a:bodyPr/>
        <a:lstStyle/>
        <a:p>
          <a:endParaRPr lang="zh-CN" altLang="en-US"/>
        </a:p>
      </dgm:t>
    </dgm:pt>
    <dgm:pt modelId="{4F7B197D-9F90-40B7-BEC9-8ABAE90B78A8}" type="sibTrans" cxnId="{86212140-983F-43A0-9E5C-44C2A3E4D437}">
      <dgm:prSet/>
      <dgm:spPr/>
      <dgm:t>
        <a:bodyPr/>
        <a:lstStyle/>
        <a:p>
          <a:endParaRPr lang="zh-CN" altLang="en-US"/>
        </a:p>
      </dgm:t>
    </dgm:pt>
    <dgm:pt modelId="{A10AD454-A77C-4F28-9053-6C0485EB567F}">
      <dgm:prSet/>
      <dgm:spPr/>
      <dgm:t>
        <a:bodyPr/>
        <a:lstStyle/>
        <a:p>
          <a:pPr rtl="0"/>
          <a:r>
            <a:rPr lang="zh-CN" dirty="0"/>
            <a:t>氮：藻类吸收、反硝化，夏季去除率达</a:t>
          </a:r>
          <a:r>
            <a:rPr lang="en-US" dirty="0"/>
            <a:t>30%</a:t>
          </a:r>
          <a:r>
            <a:rPr lang="zh-CN" dirty="0"/>
            <a:t>，冬季为</a:t>
          </a:r>
          <a:r>
            <a:rPr lang="en-US" dirty="0"/>
            <a:t>0~10%</a:t>
          </a:r>
          <a:r>
            <a:rPr lang="zh-CN" dirty="0"/>
            <a:t>；</a:t>
          </a:r>
        </a:p>
      </dgm:t>
    </dgm:pt>
    <dgm:pt modelId="{F99044DE-7EDC-451E-85AC-164E68973B8B}" type="parTrans" cxnId="{29168806-7CEF-4692-94DF-DC53C2135D55}">
      <dgm:prSet/>
      <dgm:spPr/>
      <dgm:t>
        <a:bodyPr/>
        <a:lstStyle/>
        <a:p>
          <a:endParaRPr lang="zh-CN" altLang="en-US"/>
        </a:p>
      </dgm:t>
    </dgm:pt>
    <dgm:pt modelId="{EAB03EE6-A3B8-4BA2-BDF9-C0A98B3C45A5}" type="sibTrans" cxnId="{29168806-7CEF-4692-94DF-DC53C2135D55}">
      <dgm:prSet/>
      <dgm:spPr/>
      <dgm:t>
        <a:bodyPr/>
        <a:lstStyle/>
        <a:p>
          <a:endParaRPr lang="zh-CN" altLang="en-US"/>
        </a:p>
      </dgm:t>
    </dgm:pt>
    <dgm:pt modelId="{BAED8A08-A4DB-46FF-AEA2-9B6513EE4155}">
      <dgm:prSet/>
      <dgm:spPr/>
      <dgm:t>
        <a:bodyPr/>
        <a:lstStyle/>
        <a:p>
          <a:pPr rtl="0"/>
          <a:r>
            <a:rPr lang="zh-CN" dirty="0"/>
            <a:t>磷：藻类吸收、沉淀，夏季去除率达</a:t>
          </a:r>
          <a:r>
            <a:rPr lang="en-US" dirty="0"/>
            <a:t>70%</a:t>
          </a:r>
          <a:r>
            <a:rPr lang="zh-CN" dirty="0"/>
            <a:t>，冬季为</a:t>
          </a:r>
          <a:r>
            <a:rPr lang="en-US" dirty="0"/>
            <a:t>2%~27%</a:t>
          </a:r>
          <a:r>
            <a:rPr lang="zh-CN" dirty="0"/>
            <a:t>。</a:t>
          </a:r>
        </a:p>
      </dgm:t>
    </dgm:pt>
    <dgm:pt modelId="{6D0925CD-041D-4C0F-B998-E0620355EA47}" type="parTrans" cxnId="{8739FCDB-0039-42B0-8B8D-7020E012A5C9}">
      <dgm:prSet/>
      <dgm:spPr/>
      <dgm:t>
        <a:bodyPr/>
        <a:lstStyle/>
        <a:p>
          <a:endParaRPr lang="zh-CN" altLang="en-US"/>
        </a:p>
      </dgm:t>
    </dgm:pt>
    <dgm:pt modelId="{7D02D4C6-8CF5-4BB6-824A-812B010A176F}" type="sibTrans" cxnId="{8739FCDB-0039-42B0-8B8D-7020E012A5C9}">
      <dgm:prSet/>
      <dgm:spPr/>
      <dgm:t>
        <a:bodyPr/>
        <a:lstStyle/>
        <a:p>
          <a:endParaRPr lang="zh-CN" altLang="en-US"/>
        </a:p>
      </dgm:t>
    </dgm:pt>
    <dgm:pt modelId="{A5C409FD-1267-450E-A9FF-1D3B59A1FA24}" type="pres">
      <dgm:prSet presAssocID="{F9936C54-700E-4C4B-B0ED-6A85B49CF3A9}" presName="linear" presStyleCnt="0">
        <dgm:presLayoutVars>
          <dgm:animLvl val="lvl"/>
          <dgm:resizeHandles val="exact"/>
        </dgm:presLayoutVars>
      </dgm:prSet>
      <dgm:spPr/>
    </dgm:pt>
    <dgm:pt modelId="{A94921A6-950F-4FEC-9D73-8B1152D9AEE6}" type="pres">
      <dgm:prSet presAssocID="{2E8B265E-891D-4D5D-8E81-88E1ADD321FB}" presName="parentText" presStyleLbl="node1" presStyleIdx="0" presStyleCnt="6">
        <dgm:presLayoutVars>
          <dgm:chMax val="0"/>
          <dgm:bulletEnabled val="1"/>
        </dgm:presLayoutVars>
      </dgm:prSet>
      <dgm:spPr/>
    </dgm:pt>
    <dgm:pt modelId="{BF6B2123-FFDB-4476-BD2B-D8BF1FAFD4FA}" type="pres">
      <dgm:prSet presAssocID="{5E3915EB-B8F9-4F78-8B82-BBDD0E341CF3}" presName="spacer" presStyleCnt="0"/>
      <dgm:spPr/>
    </dgm:pt>
    <dgm:pt modelId="{CDE562B5-118D-4201-A111-D65DD47BA668}" type="pres">
      <dgm:prSet presAssocID="{E6098CB8-A768-423F-AC63-2B94316C9954}" presName="parentText" presStyleLbl="node1" presStyleIdx="1" presStyleCnt="6">
        <dgm:presLayoutVars>
          <dgm:chMax val="0"/>
          <dgm:bulletEnabled val="1"/>
        </dgm:presLayoutVars>
      </dgm:prSet>
      <dgm:spPr/>
    </dgm:pt>
    <dgm:pt modelId="{74BC8F84-BF96-472C-AD6B-DF7D1D7E0A75}" type="pres">
      <dgm:prSet presAssocID="{6B22DFB6-29BD-46A7-A168-4B8444530D79}" presName="spacer" presStyleCnt="0"/>
      <dgm:spPr/>
    </dgm:pt>
    <dgm:pt modelId="{9A2301E6-E3B6-4F85-97AE-0E355694E34B}" type="pres">
      <dgm:prSet presAssocID="{3F6CDF7C-6D50-4EA2-851B-C4B734AA0496}" presName="parentText" presStyleLbl="node1" presStyleIdx="2" presStyleCnt="6">
        <dgm:presLayoutVars>
          <dgm:chMax val="0"/>
          <dgm:bulletEnabled val="1"/>
        </dgm:presLayoutVars>
      </dgm:prSet>
      <dgm:spPr/>
    </dgm:pt>
    <dgm:pt modelId="{931E5611-BA57-47E1-AB62-68F150E343D4}" type="pres">
      <dgm:prSet presAssocID="{8422414F-CE12-4652-A026-8C2B382C126E}" presName="spacer" presStyleCnt="0"/>
      <dgm:spPr/>
    </dgm:pt>
    <dgm:pt modelId="{5EEE0EA8-DB04-4311-B350-1D0D98A6ADB9}" type="pres">
      <dgm:prSet presAssocID="{C0A2BB02-A8CF-4230-A4A3-077355A270CE}" presName="parentText" presStyleLbl="node1" presStyleIdx="3" presStyleCnt="6">
        <dgm:presLayoutVars>
          <dgm:chMax val="0"/>
          <dgm:bulletEnabled val="1"/>
        </dgm:presLayoutVars>
      </dgm:prSet>
      <dgm:spPr/>
    </dgm:pt>
    <dgm:pt modelId="{A0EAC28C-EF3D-44D0-9E9F-CB5019AFD1DF}" type="pres">
      <dgm:prSet presAssocID="{4F7B197D-9F90-40B7-BEC9-8ABAE90B78A8}" presName="spacer" presStyleCnt="0"/>
      <dgm:spPr/>
    </dgm:pt>
    <dgm:pt modelId="{DE030A49-406D-4DB6-9F73-D140E6B5977D}" type="pres">
      <dgm:prSet presAssocID="{A10AD454-A77C-4F28-9053-6C0485EB567F}" presName="parentText" presStyleLbl="node1" presStyleIdx="4" presStyleCnt="6">
        <dgm:presLayoutVars>
          <dgm:chMax val="0"/>
          <dgm:bulletEnabled val="1"/>
        </dgm:presLayoutVars>
      </dgm:prSet>
      <dgm:spPr/>
    </dgm:pt>
    <dgm:pt modelId="{9E0AE403-7724-4994-BB72-EE67383EBC75}" type="pres">
      <dgm:prSet presAssocID="{EAB03EE6-A3B8-4BA2-BDF9-C0A98B3C45A5}" presName="spacer" presStyleCnt="0"/>
      <dgm:spPr/>
    </dgm:pt>
    <dgm:pt modelId="{D7ADF280-4202-4C6D-800D-3F2D6BC7228F}" type="pres">
      <dgm:prSet presAssocID="{BAED8A08-A4DB-46FF-AEA2-9B6513EE4155}" presName="parentText" presStyleLbl="node1" presStyleIdx="5" presStyleCnt="6">
        <dgm:presLayoutVars>
          <dgm:chMax val="0"/>
          <dgm:bulletEnabled val="1"/>
        </dgm:presLayoutVars>
      </dgm:prSet>
      <dgm:spPr/>
    </dgm:pt>
  </dgm:ptLst>
  <dgm:cxnLst>
    <dgm:cxn modelId="{29168806-7CEF-4692-94DF-DC53C2135D55}" srcId="{F9936C54-700E-4C4B-B0ED-6A85B49CF3A9}" destId="{A10AD454-A77C-4F28-9053-6C0485EB567F}" srcOrd="4" destOrd="0" parTransId="{F99044DE-7EDC-451E-85AC-164E68973B8B}" sibTransId="{EAB03EE6-A3B8-4BA2-BDF9-C0A98B3C45A5}"/>
    <dgm:cxn modelId="{2AA92B27-088B-47EF-A7A6-9C9B0F58A3A5}" type="presOf" srcId="{3F6CDF7C-6D50-4EA2-851B-C4B734AA0496}" destId="{9A2301E6-E3B6-4F85-97AE-0E355694E34B}" srcOrd="0" destOrd="0" presId="urn:microsoft.com/office/officeart/2005/8/layout/vList2"/>
    <dgm:cxn modelId="{E2064C29-09A8-418D-9B8E-BE7B8384C594}" type="presOf" srcId="{F9936C54-700E-4C4B-B0ED-6A85B49CF3A9}" destId="{A5C409FD-1267-450E-A9FF-1D3B59A1FA24}" srcOrd="0" destOrd="0" presId="urn:microsoft.com/office/officeart/2005/8/layout/vList2"/>
    <dgm:cxn modelId="{19E83836-FECC-4FC1-8BCD-4B2F41E261B8}" type="presOf" srcId="{A10AD454-A77C-4F28-9053-6C0485EB567F}" destId="{DE030A49-406D-4DB6-9F73-D140E6B5977D}" srcOrd="0" destOrd="0" presId="urn:microsoft.com/office/officeart/2005/8/layout/vList2"/>
    <dgm:cxn modelId="{9867753B-63E8-4309-BA56-F8375158784C}" srcId="{F9936C54-700E-4C4B-B0ED-6A85B49CF3A9}" destId="{2E8B265E-891D-4D5D-8E81-88E1ADD321FB}" srcOrd="0" destOrd="0" parTransId="{42F16546-0F4D-47DF-A02D-83B09B1F3086}" sibTransId="{5E3915EB-B8F9-4F78-8B82-BBDD0E341CF3}"/>
    <dgm:cxn modelId="{86212140-983F-43A0-9E5C-44C2A3E4D437}" srcId="{F9936C54-700E-4C4B-B0ED-6A85B49CF3A9}" destId="{C0A2BB02-A8CF-4230-A4A3-077355A270CE}" srcOrd="3" destOrd="0" parTransId="{A2444FEE-7D07-4B6D-890A-140D147CF878}" sibTransId="{4F7B197D-9F90-40B7-BEC9-8ABAE90B78A8}"/>
    <dgm:cxn modelId="{32CC7F82-0BA4-4774-8486-EDD3CE817106}" type="presOf" srcId="{E6098CB8-A768-423F-AC63-2B94316C9954}" destId="{CDE562B5-118D-4201-A111-D65DD47BA668}" srcOrd="0" destOrd="0" presId="urn:microsoft.com/office/officeart/2005/8/layout/vList2"/>
    <dgm:cxn modelId="{1FC72585-BB4C-4747-BA99-633E81420DA8}" type="presOf" srcId="{BAED8A08-A4DB-46FF-AEA2-9B6513EE4155}" destId="{D7ADF280-4202-4C6D-800D-3F2D6BC7228F}" srcOrd="0" destOrd="0" presId="urn:microsoft.com/office/officeart/2005/8/layout/vList2"/>
    <dgm:cxn modelId="{E5A2669E-077E-4635-B71F-FD4AC0239C75}" type="presOf" srcId="{2E8B265E-891D-4D5D-8E81-88E1ADD321FB}" destId="{A94921A6-950F-4FEC-9D73-8B1152D9AEE6}" srcOrd="0" destOrd="0" presId="urn:microsoft.com/office/officeart/2005/8/layout/vList2"/>
    <dgm:cxn modelId="{935F3BA5-DD83-4A17-A1C1-47CEE3F8ABB4}" srcId="{F9936C54-700E-4C4B-B0ED-6A85B49CF3A9}" destId="{3F6CDF7C-6D50-4EA2-851B-C4B734AA0496}" srcOrd="2" destOrd="0" parTransId="{F02A1D65-E70E-4FFD-85D3-EDBB282D6346}" sibTransId="{8422414F-CE12-4652-A026-8C2B382C126E}"/>
    <dgm:cxn modelId="{385460C8-7EAC-45BE-B014-A8D3514D068B}" srcId="{F9936C54-700E-4C4B-B0ED-6A85B49CF3A9}" destId="{E6098CB8-A768-423F-AC63-2B94316C9954}" srcOrd="1" destOrd="0" parTransId="{6E5298CE-D7D6-4684-98FE-AFAB64E1193D}" sibTransId="{6B22DFB6-29BD-46A7-A168-4B8444530D79}"/>
    <dgm:cxn modelId="{8739FCDB-0039-42B0-8B8D-7020E012A5C9}" srcId="{F9936C54-700E-4C4B-B0ED-6A85B49CF3A9}" destId="{BAED8A08-A4DB-46FF-AEA2-9B6513EE4155}" srcOrd="5" destOrd="0" parTransId="{6D0925CD-041D-4C0F-B998-E0620355EA47}" sibTransId="{7D02D4C6-8CF5-4BB6-824A-812B010A176F}"/>
    <dgm:cxn modelId="{5F5E5EE0-0F04-49C6-AF91-573C37F29AC9}" type="presOf" srcId="{C0A2BB02-A8CF-4230-A4A3-077355A270CE}" destId="{5EEE0EA8-DB04-4311-B350-1D0D98A6ADB9}" srcOrd="0" destOrd="0" presId="urn:microsoft.com/office/officeart/2005/8/layout/vList2"/>
    <dgm:cxn modelId="{F4A3D43C-3A10-48A5-9D54-D8ADF5676C41}" type="presParOf" srcId="{A5C409FD-1267-450E-A9FF-1D3B59A1FA24}" destId="{A94921A6-950F-4FEC-9D73-8B1152D9AEE6}" srcOrd="0" destOrd="0" presId="urn:microsoft.com/office/officeart/2005/8/layout/vList2"/>
    <dgm:cxn modelId="{A67CD4C2-5CE1-4FA2-932C-83085D0B7DEB}" type="presParOf" srcId="{A5C409FD-1267-450E-A9FF-1D3B59A1FA24}" destId="{BF6B2123-FFDB-4476-BD2B-D8BF1FAFD4FA}" srcOrd="1" destOrd="0" presId="urn:microsoft.com/office/officeart/2005/8/layout/vList2"/>
    <dgm:cxn modelId="{4690A1BA-06A6-44FD-A8B4-6A061EA0A328}" type="presParOf" srcId="{A5C409FD-1267-450E-A9FF-1D3B59A1FA24}" destId="{CDE562B5-118D-4201-A111-D65DD47BA668}" srcOrd="2" destOrd="0" presId="urn:microsoft.com/office/officeart/2005/8/layout/vList2"/>
    <dgm:cxn modelId="{F34C2848-21ED-4B56-A7A9-EFADBB84328A}" type="presParOf" srcId="{A5C409FD-1267-450E-A9FF-1D3B59A1FA24}" destId="{74BC8F84-BF96-472C-AD6B-DF7D1D7E0A75}" srcOrd="3" destOrd="0" presId="urn:microsoft.com/office/officeart/2005/8/layout/vList2"/>
    <dgm:cxn modelId="{1724AAB8-23AD-45AF-B6CF-2595BBAD9E40}" type="presParOf" srcId="{A5C409FD-1267-450E-A9FF-1D3B59A1FA24}" destId="{9A2301E6-E3B6-4F85-97AE-0E355694E34B}" srcOrd="4" destOrd="0" presId="urn:microsoft.com/office/officeart/2005/8/layout/vList2"/>
    <dgm:cxn modelId="{09199BF6-394D-4B6A-8F48-85B6A717EE15}" type="presParOf" srcId="{A5C409FD-1267-450E-A9FF-1D3B59A1FA24}" destId="{931E5611-BA57-47E1-AB62-68F150E343D4}" srcOrd="5" destOrd="0" presId="urn:microsoft.com/office/officeart/2005/8/layout/vList2"/>
    <dgm:cxn modelId="{8BE40533-834E-4F91-9CA1-51EE46B3BA4A}" type="presParOf" srcId="{A5C409FD-1267-450E-A9FF-1D3B59A1FA24}" destId="{5EEE0EA8-DB04-4311-B350-1D0D98A6ADB9}" srcOrd="6" destOrd="0" presId="urn:microsoft.com/office/officeart/2005/8/layout/vList2"/>
    <dgm:cxn modelId="{E622E383-4CFB-4AB5-AB24-648C3344A302}" type="presParOf" srcId="{A5C409FD-1267-450E-A9FF-1D3B59A1FA24}" destId="{A0EAC28C-EF3D-44D0-9E9F-CB5019AFD1DF}" srcOrd="7" destOrd="0" presId="urn:microsoft.com/office/officeart/2005/8/layout/vList2"/>
    <dgm:cxn modelId="{B20CB5C8-3D2A-42E4-A55E-0A53EB1A8FEB}" type="presParOf" srcId="{A5C409FD-1267-450E-A9FF-1D3B59A1FA24}" destId="{DE030A49-406D-4DB6-9F73-D140E6B5977D}" srcOrd="8" destOrd="0" presId="urn:microsoft.com/office/officeart/2005/8/layout/vList2"/>
    <dgm:cxn modelId="{CFD91A0A-42A6-4F71-A5B6-0DD9456AF3F1}" type="presParOf" srcId="{A5C409FD-1267-450E-A9FF-1D3B59A1FA24}" destId="{9E0AE403-7724-4994-BB72-EE67383EBC75}" srcOrd="9" destOrd="0" presId="urn:microsoft.com/office/officeart/2005/8/layout/vList2"/>
    <dgm:cxn modelId="{94D1D8E8-1951-4D93-8DCE-5075C266198B}" type="presParOf" srcId="{A5C409FD-1267-450E-A9FF-1D3B59A1FA24}" destId="{D7ADF280-4202-4C6D-800D-3F2D6BC7228F}"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6B8C572C-B223-4723-8CBF-99BDAF3D7AB9}" type="doc">
      <dgm:prSet loTypeId="urn:microsoft.com/office/officeart/2005/8/layout/vList2" loCatId="list" qsTypeId="urn:microsoft.com/office/officeart/2005/8/quickstyle/simple5" qsCatId="simple" csTypeId="urn:microsoft.com/office/officeart/2005/8/colors/accent1_5" csCatId="accent1"/>
      <dgm:spPr/>
      <dgm:t>
        <a:bodyPr/>
        <a:lstStyle/>
        <a:p>
          <a:endParaRPr lang="zh-CN" altLang="en-US"/>
        </a:p>
      </dgm:t>
    </dgm:pt>
    <dgm:pt modelId="{0608829F-3761-4F48-B36E-F2699329B1B9}">
      <dgm:prSet/>
      <dgm:spPr/>
      <dgm:t>
        <a:bodyPr/>
        <a:lstStyle/>
        <a:p>
          <a:pPr rtl="0"/>
          <a:r>
            <a:rPr lang="zh-CN" dirty="0"/>
            <a:t>多见于北方寒冷地区，在冬季处理水水质难 于达到排放要求时不排水，将污水加以贮存；</a:t>
          </a:r>
        </a:p>
      </dgm:t>
    </dgm:pt>
    <dgm:pt modelId="{985948C5-E246-4CA4-8F6E-0B1B37D8C929}" type="parTrans" cxnId="{8A3416F7-69CD-491C-8B57-65E41924B721}">
      <dgm:prSet/>
      <dgm:spPr/>
      <dgm:t>
        <a:bodyPr/>
        <a:lstStyle/>
        <a:p>
          <a:endParaRPr lang="zh-CN" altLang="en-US"/>
        </a:p>
      </dgm:t>
    </dgm:pt>
    <dgm:pt modelId="{B54CE04C-A248-4EB5-B9B8-CA53A9CC6391}" type="sibTrans" cxnId="{8A3416F7-69CD-491C-8B57-65E41924B721}">
      <dgm:prSet/>
      <dgm:spPr/>
      <dgm:t>
        <a:bodyPr/>
        <a:lstStyle/>
        <a:p>
          <a:endParaRPr lang="zh-CN" altLang="en-US"/>
        </a:p>
      </dgm:t>
    </dgm:pt>
    <dgm:pt modelId="{D457E103-D219-40BC-8EE1-CACD4DF4D604}">
      <dgm:prSet/>
      <dgm:spPr/>
      <dgm:t>
        <a:bodyPr/>
        <a:lstStyle/>
        <a:p>
          <a:pPr rtl="0"/>
          <a:r>
            <a:rPr lang="zh-CN" dirty="0"/>
            <a:t>待天气转暖，处理水水质达到排放标准，稳定塘开始正常运行；</a:t>
          </a:r>
        </a:p>
      </dgm:t>
    </dgm:pt>
    <dgm:pt modelId="{1740E3BA-3A2C-49A2-9556-CB877DF3E064}" type="parTrans" cxnId="{4546E457-2D1E-4DFC-82EA-537AA9FA7543}">
      <dgm:prSet/>
      <dgm:spPr/>
      <dgm:t>
        <a:bodyPr/>
        <a:lstStyle/>
        <a:p>
          <a:endParaRPr lang="zh-CN" altLang="en-US"/>
        </a:p>
      </dgm:t>
    </dgm:pt>
    <dgm:pt modelId="{CC46D714-19D2-4CD6-A85E-11E7CA18D442}" type="sibTrans" cxnId="{4546E457-2D1E-4DFC-82EA-537AA9FA7543}">
      <dgm:prSet/>
      <dgm:spPr/>
      <dgm:t>
        <a:bodyPr/>
        <a:lstStyle/>
        <a:p>
          <a:endParaRPr lang="zh-CN" altLang="en-US"/>
        </a:p>
      </dgm:t>
    </dgm:pt>
    <dgm:pt modelId="{9ECC86BC-10DD-4FBC-9DA8-076A5B6B6400}">
      <dgm:prSet/>
      <dgm:spPr/>
      <dgm:t>
        <a:bodyPr/>
        <a:lstStyle/>
        <a:p>
          <a:pPr rtl="0"/>
          <a:r>
            <a:rPr lang="zh-CN" dirty="0"/>
            <a:t>多为兼性塘。</a:t>
          </a:r>
        </a:p>
      </dgm:t>
    </dgm:pt>
    <dgm:pt modelId="{CD592DF0-B160-46F5-9B8E-F05C77C501B3}" type="parTrans" cxnId="{05CD489D-A6E2-4ADD-BCA7-C02ED7DFE643}">
      <dgm:prSet/>
      <dgm:spPr/>
      <dgm:t>
        <a:bodyPr/>
        <a:lstStyle/>
        <a:p>
          <a:endParaRPr lang="zh-CN" altLang="en-US"/>
        </a:p>
      </dgm:t>
    </dgm:pt>
    <dgm:pt modelId="{55432368-9982-4902-B16A-C4E355F213F2}" type="sibTrans" cxnId="{05CD489D-A6E2-4ADD-BCA7-C02ED7DFE643}">
      <dgm:prSet/>
      <dgm:spPr/>
      <dgm:t>
        <a:bodyPr/>
        <a:lstStyle/>
        <a:p>
          <a:endParaRPr lang="zh-CN" altLang="en-US"/>
        </a:p>
      </dgm:t>
    </dgm:pt>
    <dgm:pt modelId="{E62538D9-484B-4C09-8ACB-DE0E6AB3F9F4}" type="pres">
      <dgm:prSet presAssocID="{6B8C572C-B223-4723-8CBF-99BDAF3D7AB9}" presName="linear" presStyleCnt="0">
        <dgm:presLayoutVars>
          <dgm:animLvl val="lvl"/>
          <dgm:resizeHandles val="exact"/>
        </dgm:presLayoutVars>
      </dgm:prSet>
      <dgm:spPr/>
    </dgm:pt>
    <dgm:pt modelId="{C9883F08-9B5A-495C-A885-0D9A7B2DB658}" type="pres">
      <dgm:prSet presAssocID="{0608829F-3761-4F48-B36E-F2699329B1B9}" presName="parentText" presStyleLbl="node1" presStyleIdx="0" presStyleCnt="3">
        <dgm:presLayoutVars>
          <dgm:chMax val="0"/>
          <dgm:bulletEnabled val="1"/>
        </dgm:presLayoutVars>
      </dgm:prSet>
      <dgm:spPr/>
    </dgm:pt>
    <dgm:pt modelId="{0D6FC8BF-8587-47BA-8C5D-518037DBA6C3}" type="pres">
      <dgm:prSet presAssocID="{B54CE04C-A248-4EB5-B9B8-CA53A9CC6391}" presName="spacer" presStyleCnt="0"/>
      <dgm:spPr/>
    </dgm:pt>
    <dgm:pt modelId="{F1F93EE8-F141-4056-8E8F-4052211F57A5}" type="pres">
      <dgm:prSet presAssocID="{D457E103-D219-40BC-8EE1-CACD4DF4D604}" presName="parentText" presStyleLbl="node1" presStyleIdx="1" presStyleCnt="3">
        <dgm:presLayoutVars>
          <dgm:chMax val="0"/>
          <dgm:bulletEnabled val="1"/>
        </dgm:presLayoutVars>
      </dgm:prSet>
      <dgm:spPr/>
    </dgm:pt>
    <dgm:pt modelId="{51253635-0EF9-44A2-99B9-D84A7097F225}" type="pres">
      <dgm:prSet presAssocID="{CC46D714-19D2-4CD6-A85E-11E7CA18D442}" presName="spacer" presStyleCnt="0"/>
      <dgm:spPr/>
    </dgm:pt>
    <dgm:pt modelId="{2148CC0C-3C1F-48CD-910B-72C58212F5A9}" type="pres">
      <dgm:prSet presAssocID="{9ECC86BC-10DD-4FBC-9DA8-076A5B6B6400}" presName="parentText" presStyleLbl="node1" presStyleIdx="2" presStyleCnt="3">
        <dgm:presLayoutVars>
          <dgm:chMax val="0"/>
          <dgm:bulletEnabled val="1"/>
        </dgm:presLayoutVars>
      </dgm:prSet>
      <dgm:spPr/>
    </dgm:pt>
  </dgm:ptLst>
  <dgm:cxnLst>
    <dgm:cxn modelId="{0FB01601-C1AD-421F-9902-736054CAAC1E}" type="presOf" srcId="{6B8C572C-B223-4723-8CBF-99BDAF3D7AB9}" destId="{E62538D9-484B-4C09-8ACB-DE0E6AB3F9F4}" srcOrd="0" destOrd="0" presId="urn:microsoft.com/office/officeart/2005/8/layout/vList2"/>
    <dgm:cxn modelId="{878A281F-C3A9-4E91-BE7C-266B68B48C5B}" type="presOf" srcId="{D457E103-D219-40BC-8EE1-CACD4DF4D604}" destId="{F1F93EE8-F141-4056-8E8F-4052211F57A5}" srcOrd="0" destOrd="0" presId="urn:microsoft.com/office/officeart/2005/8/layout/vList2"/>
    <dgm:cxn modelId="{4546E457-2D1E-4DFC-82EA-537AA9FA7543}" srcId="{6B8C572C-B223-4723-8CBF-99BDAF3D7AB9}" destId="{D457E103-D219-40BC-8EE1-CACD4DF4D604}" srcOrd="1" destOrd="0" parTransId="{1740E3BA-3A2C-49A2-9556-CB877DF3E064}" sibTransId="{CC46D714-19D2-4CD6-A85E-11E7CA18D442}"/>
    <dgm:cxn modelId="{05CD489D-A6E2-4ADD-BCA7-C02ED7DFE643}" srcId="{6B8C572C-B223-4723-8CBF-99BDAF3D7AB9}" destId="{9ECC86BC-10DD-4FBC-9DA8-076A5B6B6400}" srcOrd="2" destOrd="0" parTransId="{CD592DF0-B160-46F5-9B8E-F05C77C501B3}" sibTransId="{55432368-9982-4902-B16A-C4E355F213F2}"/>
    <dgm:cxn modelId="{E88FC5A0-9304-4029-BA3D-570F71E5057A}" type="presOf" srcId="{9ECC86BC-10DD-4FBC-9DA8-076A5B6B6400}" destId="{2148CC0C-3C1F-48CD-910B-72C58212F5A9}" srcOrd="0" destOrd="0" presId="urn:microsoft.com/office/officeart/2005/8/layout/vList2"/>
    <dgm:cxn modelId="{E13B13AC-E260-4E5A-9B14-A70E9303C35C}" type="presOf" srcId="{0608829F-3761-4F48-B36E-F2699329B1B9}" destId="{C9883F08-9B5A-495C-A885-0D9A7B2DB658}" srcOrd="0" destOrd="0" presId="urn:microsoft.com/office/officeart/2005/8/layout/vList2"/>
    <dgm:cxn modelId="{8A3416F7-69CD-491C-8B57-65E41924B721}" srcId="{6B8C572C-B223-4723-8CBF-99BDAF3D7AB9}" destId="{0608829F-3761-4F48-B36E-F2699329B1B9}" srcOrd="0" destOrd="0" parTransId="{985948C5-E246-4CA4-8F6E-0B1B37D8C929}" sibTransId="{B54CE04C-A248-4EB5-B9B8-CA53A9CC6391}"/>
    <dgm:cxn modelId="{33EBBA4E-F926-4174-A57C-B7EE91483A67}" type="presParOf" srcId="{E62538D9-484B-4C09-8ACB-DE0E6AB3F9F4}" destId="{C9883F08-9B5A-495C-A885-0D9A7B2DB658}" srcOrd="0" destOrd="0" presId="urn:microsoft.com/office/officeart/2005/8/layout/vList2"/>
    <dgm:cxn modelId="{A6A8A44B-367F-44E6-953A-25827B44167A}" type="presParOf" srcId="{E62538D9-484B-4C09-8ACB-DE0E6AB3F9F4}" destId="{0D6FC8BF-8587-47BA-8C5D-518037DBA6C3}" srcOrd="1" destOrd="0" presId="urn:microsoft.com/office/officeart/2005/8/layout/vList2"/>
    <dgm:cxn modelId="{77B70E0C-43D1-4A42-8259-B23C73C5D4BD}" type="presParOf" srcId="{E62538D9-484B-4C09-8ACB-DE0E6AB3F9F4}" destId="{F1F93EE8-F141-4056-8E8F-4052211F57A5}" srcOrd="2" destOrd="0" presId="urn:microsoft.com/office/officeart/2005/8/layout/vList2"/>
    <dgm:cxn modelId="{2A764889-71BF-4A61-8448-9005D7407ED5}" type="presParOf" srcId="{E62538D9-484B-4C09-8ACB-DE0E6AB3F9F4}" destId="{51253635-0EF9-44A2-99B9-D84A7097F225}" srcOrd="3" destOrd="0" presId="urn:microsoft.com/office/officeart/2005/8/layout/vList2"/>
    <dgm:cxn modelId="{A4B9A7B9-CEC4-4131-9E90-1B92623AD9BD}" type="presParOf" srcId="{E62538D9-484B-4C09-8ACB-DE0E6AB3F9F4}" destId="{2148CC0C-3C1F-48CD-910B-72C58212F5A9}"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DF244C11-A82D-44FE-9004-063D88F9C367}" type="doc">
      <dgm:prSet loTypeId="urn:microsoft.com/office/officeart/2005/8/layout/vList2" loCatId="list" qsTypeId="urn:microsoft.com/office/officeart/2005/8/quickstyle/simple5" qsCatId="simple" csTypeId="urn:microsoft.com/office/officeart/2005/8/colors/colorful4" csCatId="colorful"/>
      <dgm:spPr/>
      <dgm:t>
        <a:bodyPr/>
        <a:lstStyle/>
        <a:p>
          <a:endParaRPr lang="zh-CN" altLang="en-US"/>
        </a:p>
      </dgm:t>
    </dgm:pt>
    <dgm:pt modelId="{5850AF6D-0D69-47C2-B57F-0BC3303D0D4E}">
      <dgm:prSet custT="1"/>
      <dgm:spPr/>
      <dgm:t>
        <a:bodyPr/>
        <a:lstStyle/>
        <a:p>
          <a:pPr rtl="0"/>
          <a:r>
            <a:rPr lang="zh-CN" altLang="en-US" sz="2000" dirty="0"/>
            <a:t>在低温季节按贮存塘考虑，不排放处理水，这个期间的具体时间和长短根据当地的具体条件确定；</a:t>
          </a:r>
        </a:p>
      </dgm:t>
    </dgm:pt>
    <dgm:pt modelId="{4AE65B07-5508-4339-B77B-B77BCE2BDE80}" type="parTrans" cxnId="{FE60B626-48EB-4B54-8483-ADA1C9921A5F}">
      <dgm:prSet/>
      <dgm:spPr/>
      <dgm:t>
        <a:bodyPr/>
        <a:lstStyle/>
        <a:p>
          <a:endParaRPr lang="zh-CN" altLang="en-US" sz="2000"/>
        </a:p>
      </dgm:t>
    </dgm:pt>
    <dgm:pt modelId="{DC37B45C-9E7C-433B-BF7A-EA3E1DF1C2DE}" type="sibTrans" cxnId="{FE60B626-48EB-4B54-8483-ADA1C9921A5F}">
      <dgm:prSet/>
      <dgm:spPr/>
      <dgm:t>
        <a:bodyPr/>
        <a:lstStyle/>
        <a:p>
          <a:endParaRPr lang="zh-CN" altLang="en-US" sz="2000"/>
        </a:p>
      </dgm:t>
    </dgm:pt>
    <dgm:pt modelId="{85F9E9C6-D482-4844-B08C-96C4DC76E244}">
      <dgm:prSet custT="1"/>
      <dgm:spPr/>
      <dgm:t>
        <a:bodyPr/>
        <a:lstStyle/>
        <a:p>
          <a:pPr rtl="0"/>
          <a:r>
            <a:rPr lang="zh-CN" altLang="en-US" sz="2000" dirty="0"/>
            <a:t>为了保证冬贮容量，在冰封前或处理水质达不到排放标准前，必须将塘水排空或排放到塘内某一特定水深；</a:t>
          </a:r>
        </a:p>
      </dgm:t>
    </dgm:pt>
    <dgm:pt modelId="{D81423FB-60D0-44B6-918B-91D8B3914076}" type="parTrans" cxnId="{56EF00FF-4125-4B23-B681-444CC47318E4}">
      <dgm:prSet/>
      <dgm:spPr/>
      <dgm:t>
        <a:bodyPr/>
        <a:lstStyle/>
        <a:p>
          <a:endParaRPr lang="zh-CN" altLang="en-US" sz="2000"/>
        </a:p>
      </dgm:t>
    </dgm:pt>
    <dgm:pt modelId="{409A576D-E6E1-4DD3-A37F-8F9CAFD7A33F}" type="sibTrans" cxnId="{56EF00FF-4125-4B23-B681-444CC47318E4}">
      <dgm:prSet/>
      <dgm:spPr/>
      <dgm:t>
        <a:bodyPr/>
        <a:lstStyle/>
        <a:p>
          <a:endParaRPr lang="zh-CN" altLang="en-US" sz="2000"/>
        </a:p>
      </dgm:t>
    </dgm:pt>
    <dgm:pt modelId="{0EF4FA14-63EC-4128-A15C-20EA0656C315}">
      <dgm:prSet custT="1"/>
      <dgm:spPr/>
      <dgm:t>
        <a:bodyPr/>
        <a:lstStyle/>
        <a:p>
          <a:pPr rtl="0"/>
          <a:r>
            <a:rPr lang="zh-CN" sz="2000" dirty="0"/>
            <a:t>在冰封期，冰层下的水温仍可保持</a:t>
          </a:r>
          <a:r>
            <a:rPr lang="en-US" sz="2000" dirty="0"/>
            <a:t>2~5℃</a:t>
          </a:r>
          <a:r>
            <a:rPr lang="zh-CN" sz="2000" dirty="0"/>
            <a:t>，在耐低温的某些微生物的作用下，有机污染物仍可降解；</a:t>
          </a:r>
        </a:p>
      </dgm:t>
    </dgm:pt>
    <dgm:pt modelId="{C0C7664D-B2BD-45E4-B8C9-81A9D56D9C06}" type="parTrans" cxnId="{7CF82B9C-4214-41FC-ABF3-8AB67D06EB5F}">
      <dgm:prSet/>
      <dgm:spPr/>
      <dgm:t>
        <a:bodyPr/>
        <a:lstStyle/>
        <a:p>
          <a:endParaRPr lang="zh-CN" altLang="en-US" sz="2000"/>
        </a:p>
      </dgm:t>
    </dgm:pt>
    <dgm:pt modelId="{07307BD3-F9DB-4A8F-91B7-232EC366CC7C}" type="sibTrans" cxnId="{7CF82B9C-4214-41FC-ABF3-8AB67D06EB5F}">
      <dgm:prSet/>
      <dgm:spPr/>
      <dgm:t>
        <a:bodyPr/>
        <a:lstStyle/>
        <a:p>
          <a:endParaRPr lang="zh-CN" altLang="en-US" sz="2000"/>
        </a:p>
      </dgm:t>
    </dgm:pt>
    <dgm:pt modelId="{E4E3AC58-D5B8-4C1D-994B-4A95096302E4}">
      <dgm:prSet custT="1"/>
      <dgm:spPr/>
      <dgm:t>
        <a:bodyPr/>
        <a:lstStyle/>
        <a:p>
          <a:pPr rtl="0"/>
          <a:r>
            <a:rPr lang="zh-CN" altLang="en-US" sz="2000" dirty="0"/>
            <a:t>从冰融到塘的净化功能完全恢复之间的期间，仍不得排放处理水，稳定塘应能容纳这个期间的污水；</a:t>
          </a:r>
        </a:p>
      </dgm:t>
    </dgm:pt>
    <dgm:pt modelId="{2E0A1702-7492-46BD-A266-813A27E964FF}" type="parTrans" cxnId="{CEA40CA2-77A3-4E6C-A9C6-B2BAD395D344}">
      <dgm:prSet/>
      <dgm:spPr/>
      <dgm:t>
        <a:bodyPr/>
        <a:lstStyle/>
        <a:p>
          <a:endParaRPr lang="zh-CN" altLang="en-US" sz="2000"/>
        </a:p>
      </dgm:t>
    </dgm:pt>
    <dgm:pt modelId="{B4D2FDA2-719E-4C9E-968A-7A6B9E39842B}" type="sibTrans" cxnId="{CEA40CA2-77A3-4E6C-A9C6-B2BAD395D344}">
      <dgm:prSet/>
      <dgm:spPr/>
      <dgm:t>
        <a:bodyPr/>
        <a:lstStyle/>
        <a:p>
          <a:endParaRPr lang="zh-CN" altLang="en-US" sz="2000"/>
        </a:p>
      </dgm:t>
    </dgm:pt>
    <dgm:pt modelId="{ACD9FCCA-9237-4427-9F15-1B10082C2563}">
      <dgm:prSet custT="1"/>
      <dgm:spPr/>
      <dgm:t>
        <a:bodyPr/>
        <a:lstStyle/>
        <a:p>
          <a:pPr rtl="0"/>
          <a:r>
            <a:rPr lang="zh-CN" altLang="en-US" sz="2000" dirty="0"/>
            <a:t>在冬贮期间，在近水区应有一定范围的活水区，使流入污水能够漫流在结冰区的冰层上；</a:t>
          </a:r>
        </a:p>
      </dgm:t>
    </dgm:pt>
    <dgm:pt modelId="{0CFB314C-4B8D-4AF6-BC36-48277A204919}" type="parTrans" cxnId="{EAB22982-3441-480C-9B1F-BCE812AA448F}">
      <dgm:prSet/>
      <dgm:spPr/>
      <dgm:t>
        <a:bodyPr/>
        <a:lstStyle/>
        <a:p>
          <a:endParaRPr lang="zh-CN" altLang="en-US" sz="2000"/>
        </a:p>
      </dgm:t>
    </dgm:pt>
    <dgm:pt modelId="{C57185FB-C694-473C-A7D5-6F55E2727DDA}" type="sibTrans" cxnId="{EAB22982-3441-480C-9B1F-BCE812AA448F}">
      <dgm:prSet/>
      <dgm:spPr/>
      <dgm:t>
        <a:bodyPr/>
        <a:lstStyle/>
        <a:p>
          <a:endParaRPr lang="zh-CN" altLang="en-US" sz="2000"/>
        </a:p>
      </dgm:t>
    </dgm:pt>
    <dgm:pt modelId="{E77159E8-14F6-4195-85EC-2020112A2104}">
      <dgm:prSet custT="1"/>
      <dgm:spPr/>
      <dgm:t>
        <a:bodyPr/>
        <a:lstStyle/>
        <a:p>
          <a:pPr rtl="0"/>
          <a:r>
            <a:rPr lang="zh-CN" altLang="en-US" sz="2000" dirty="0"/>
            <a:t>在夏季，控制出水塘可按一般稳定塘进行设计。</a:t>
          </a:r>
        </a:p>
      </dgm:t>
    </dgm:pt>
    <dgm:pt modelId="{22933217-F6EC-4133-9367-C04D4A886A49}" type="parTrans" cxnId="{DE9CEE09-2A48-414C-84A2-CDD9C6080B61}">
      <dgm:prSet/>
      <dgm:spPr/>
      <dgm:t>
        <a:bodyPr/>
        <a:lstStyle/>
        <a:p>
          <a:endParaRPr lang="zh-CN" altLang="en-US" sz="2000"/>
        </a:p>
      </dgm:t>
    </dgm:pt>
    <dgm:pt modelId="{BE58BDE5-C59A-4315-853E-40BB8D796A55}" type="sibTrans" cxnId="{DE9CEE09-2A48-414C-84A2-CDD9C6080B61}">
      <dgm:prSet/>
      <dgm:spPr/>
      <dgm:t>
        <a:bodyPr/>
        <a:lstStyle/>
        <a:p>
          <a:endParaRPr lang="zh-CN" altLang="en-US" sz="2000"/>
        </a:p>
      </dgm:t>
    </dgm:pt>
    <dgm:pt modelId="{AF5321B0-489E-4DB2-B073-CDF4040800B4}" type="pres">
      <dgm:prSet presAssocID="{DF244C11-A82D-44FE-9004-063D88F9C367}" presName="linear" presStyleCnt="0">
        <dgm:presLayoutVars>
          <dgm:animLvl val="lvl"/>
          <dgm:resizeHandles val="exact"/>
        </dgm:presLayoutVars>
      </dgm:prSet>
      <dgm:spPr/>
    </dgm:pt>
    <dgm:pt modelId="{105E4621-163A-4F43-96F2-B1DE5994C6BA}" type="pres">
      <dgm:prSet presAssocID="{5850AF6D-0D69-47C2-B57F-0BC3303D0D4E}" presName="parentText" presStyleLbl="node1" presStyleIdx="0" presStyleCnt="6">
        <dgm:presLayoutVars>
          <dgm:chMax val="0"/>
          <dgm:bulletEnabled val="1"/>
        </dgm:presLayoutVars>
      </dgm:prSet>
      <dgm:spPr/>
    </dgm:pt>
    <dgm:pt modelId="{F672BA6B-1D43-42B8-86D3-A6E3CCF0559E}" type="pres">
      <dgm:prSet presAssocID="{DC37B45C-9E7C-433B-BF7A-EA3E1DF1C2DE}" presName="spacer" presStyleCnt="0"/>
      <dgm:spPr/>
    </dgm:pt>
    <dgm:pt modelId="{16349982-83FA-4097-8C71-6ECC3D1D839A}" type="pres">
      <dgm:prSet presAssocID="{85F9E9C6-D482-4844-B08C-96C4DC76E244}" presName="parentText" presStyleLbl="node1" presStyleIdx="1" presStyleCnt="6">
        <dgm:presLayoutVars>
          <dgm:chMax val="0"/>
          <dgm:bulletEnabled val="1"/>
        </dgm:presLayoutVars>
      </dgm:prSet>
      <dgm:spPr/>
    </dgm:pt>
    <dgm:pt modelId="{20600CBF-7484-4A7E-BE3F-3A7FD31853F6}" type="pres">
      <dgm:prSet presAssocID="{409A576D-E6E1-4DD3-A37F-8F9CAFD7A33F}" presName="spacer" presStyleCnt="0"/>
      <dgm:spPr/>
    </dgm:pt>
    <dgm:pt modelId="{FF766F30-EABC-4E71-9A22-04C231212082}" type="pres">
      <dgm:prSet presAssocID="{0EF4FA14-63EC-4128-A15C-20EA0656C315}" presName="parentText" presStyleLbl="node1" presStyleIdx="2" presStyleCnt="6">
        <dgm:presLayoutVars>
          <dgm:chMax val="0"/>
          <dgm:bulletEnabled val="1"/>
        </dgm:presLayoutVars>
      </dgm:prSet>
      <dgm:spPr/>
    </dgm:pt>
    <dgm:pt modelId="{16D9D8EA-7895-40CA-B53F-D779BABA4254}" type="pres">
      <dgm:prSet presAssocID="{07307BD3-F9DB-4A8F-91B7-232EC366CC7C}" presName="spacer" presStyleCnt="0"/>
      <dgm:spPr/>
    </dgm:pt>
    <dgm:pt modelId="{64BCA222-AC0F-4623-809E-E5BF23DEF3A0}" type="pres">
      <dgm:prSet presAssocID="{E4E3AC58-D5B8-4C1D-994B-4A95096302E4}" presName="parentText" presStyleLbl="node1" presStyleIdx="3" presStyleCnt="6">
        <dgm:presLayoutVars>
          <dgm:chMax val="0"/>
          <dgm:bulletEnabled val="1"/>
        </dgm:presLayoutVars>
      </dgm:prSet>
      <dgm:spPr/>
    </dgm:pt>
    <dgm:pt modelId="{6E9927A8-452F-41CD-98F5-05B9A1C68F13}" type="pres">
      <dgm:prSet presAssocID="{B4D2FDA2-719E-4C9E-968A-7A6B9E39842B}" presName="spacer" presStyleCnt="0"/>
      <dgm:spPr/>
    </dgm:pt>
    <dgm:pt modelId="{0005A9FB-08A9-4C65-8392-C01E20E9BF98}" type="pres">
      <dgm:prSet presAssocID="{ACD9FCCA-9237-4427-9F15-1B10082C2563}" presName="parentText" presStyleLbl="node1" presStyleIdx="4" presStyleCnt="6">
        <dgm:presLayoutVars>
          <dgm:chMax val="0"/>
          <dgm:bulletEnabled val="1"/>
        </dgm:presLayoutVars>
      </dgm:prSet>
      <dgm:spPr/>
    </dgm:pt>
    <dgm:pt modelId="{5A9AB5C2-9C3F-4FFD-9AE4-76EDEA141B18}" type="pres">
      <dgm:prSet presAssocID="{C57185FB-C694-473C-A7D5-6F55E2727DDA}" presName="spacer" presStyleCnt="0"/>
      <dgm:spPr/>
    </dgm:pt>
    <dgm:pt modelId="{70C33E29-6CA5-4EA3-9A87-DDEB89F9119C}" type="pres">
      <dgm:prSet presAssocID="{E77159E8-14F6-4195-85EC-2020112A2104}" presName="parentText" presStyleLbl="node1" presStyleIdx="5" presStyleCnt="6">
        <dgm:presLayoutVars>
          <dgm:chMax val="0"/>
          <dgm:bulletEnabled val="1"/>
        </dgm:presLayoutVars>
      </dgm:prSet>
      <dgm:spPr/>
    </dgm:pt>
  </dgm:ptLst>
  <dgm:cxnLst>
    <dgm:cxn modelId="{DE9CEE09-2A48-414C-84A2-CDD9C6080B61}" srcId="{DF244C11-A82D-44FE-9004-063D88F9C367}" destId="{E77159E8-14F6-4195-85EC-2020112A2104}" srcOrd="5" destOrd="0" parTransId="{22933217-F6EC-4133-9367-C04D4A886A49}" sibTransId="{BE58BDE5-C59A-4315-853E-40BB8D796A55}"/>
    <dgm:cxn modelId="{39569C1D-D33D-4ED2-8F54-7A8A7BC5EBC0}" type="presOf" srcId="{DF244C11-A82D-44FE-9004-063D88F9C367}" destId="{AF5321B0-489E-4DB2-B073-CDF4040800B4}" srcOrd="0" destOrd="0" presId="urn:microsoft.com/office/officeart/2005/8/layout/vList2"/>
    <dgm:cxn modelId="{FE60B626-48EB-4B54-8483-ADA1C9921A5F}" srcId="{DF244C11-A82D-44FE-9004-063D88F9C367}" destId="{5850AF6D-0D69-47C2-B57F-0BC3303D0D4E}" srcOrd="0" destOrd="0" parTransId="{4AE65B07-5508-4339-B77B-B77BCE2BDE80}" sibTransId="{DC37B45C-9E7C-433B-BF7A-EA3E1DF1C2DE}"/>
    <dgm:cxn modelId="{5B386D36-075E-4C41-8D05-7DCA3921BD19}" type="presOf" srcId="{85F9E9C6-D482-4844-B08C-96C4DC76E244}" destId="{16349982-83FA-4097-8C71-6ECC3D1D839A}" srcOrd="0" destOrd="0" presId="urn:microsoft.com/office/officeart/2005/8/layout/vList2"/>
    <dgm:cxn modelId="{EAB22982-3441-480C-9B1F-BCE812AA448F}" srcId="{DF244C11-A82D-44FE-9004-063D88F9C367}" destId="{ACD9FCCA-9237-4427-9F15-1B10082C2563}" srcOrd="4" destOrd="0" parTransId="{0CFB314C-4B8D-4AF6-BC36-48277A204919}" sibTransId="{C57185FB-C694-473C-A7D5-6F55E2727DDA}"/>
    <dgm:cxn modelId="{D79D098F-C76F-4F10-94AC-D07B9D119A9C}" type="presOf" srcId="{ACD9FCCA-9237-4427-9F15-1B10082C2563}" destId="{0005A9FB-08A9-4C65-8392-C01E20E9BF98}" srcOrd="0" destOrd="0" presId="urn:microsoft.com/office/officeart/2005/8/layout/vList2"/>
    <dgm:cxn modelId="{7CF82B9C-4214-41FC-ABF3-8AB67D06EB5F}" srcId="{DF244C11-A82D-44FE-9004-063D88F9C367}" destId="{0EF4FA14-63EC-4128-A15C-20EA0656C315}" srcOrd="2" destOrd="0" parTransId="{C0C7664D-B2BD-45E4-B8C9-81A9D56D9C06}" sibTransId="{07307BD3-F9DB-4A8F-91B7-232EC366CC7C}"/>
    <dgm:cxn modelId="{CEA40CA2-77A3-4E6C-A9C6-B2BAD395D344}" srcId="{DF244C11-A82D-44FE-9004-063D88F9C367}" destId="{E4E3AC58-D5B8-4C1D-994B-4A95096302E4}" srcOrd="3" destOrd="0" parTransId="{2E0A1702-7492-46BD-A266-813A27E964FF}" sibTransId="{B4D2FDA2-719E-4C9E-968A-7A6B9E39842B}"/>
    <dgm:cxn modelId="{11F1E4BB-7451-43DF-981A-C4F9F48AB166}" type="presOf" srcId="{5850AF6D-0D69-47C2-B57F-0BC3303D0D4E}" destId="{105E4621-163A-4F43-96F2-B1DE5994C6BA}" srcOrd="0" destOrd="0" presId="urn:microsoft.com/office/officeart/2005/8/layout/vList2"/>
    <dgm:cxn modelId="{1E01E6BD-2425-453E-AFAC-4B3F094E6DA6}" type="presOf" srcId="{E4E3AC58-D5B8-4C1D-994B-4A95096302E4}" destId="{64BCA222-AC0F-4623-809E-E5BF23DEF3A0}" srcOrd="0" destOrd="0" presId="urn:microsoft.com/office/officeart/2005/8/layout/vList2"/>
    <dgm:cxn modelId="{ED86AFD0-9759-434C-84D7-178D011F6D09}" type="presOf" srcId="{E77159E8-14F6-4195-85EC-2020112A2104}" destId="{70C33E29-6CA5-4EA3-9A87-DDEB89F9119C}" srcOrd="0" destOrd="0" presId="urn:microsoft.com/office/officeart/2005/8/layout/vList2"/>
    <dgm:cxn modelId="{58E4D3D8-D384-4089-9A7C-A26C6E669FF1}" type="presOf" srcId="{0EF4FA14-63EC-4128-A15C-20EA0656C315}" destId="{FF766F30-EABC-4E71-9A22-04C231212082}" srcOrd="0" destOrd="0" presId="urn:microsoft.com/office/officeart/2005/8/layout/vList2"/>
    <dgm:cxn modelId="{56EF00FF-4125-4B23-B681-444CC47318E4}" srcId="{DF244C11-A82D-44FE-9004-063D88F9C367}" destId="{85F9E9C6-D482-4844-B08C-96C4DC76E244}" srcOrd="1" destOrd="0" parTransId="{D81423FB-60D0-44B6-918B-91D8B3914076}" sibTransId="{409A576D-E6E1-4DD3-A37F-8F9CAFD7A33F}"/>
    <dgm:cxn modelId="{67117EE4-6A27-4F3F-A4CC-C9D474914297}" type="presParOf" srcId="{AF5321B0-489E-4DB2-B073-CDF4040800B4}" destId="{105E4621-163A-4F43-96F2-B1DE5994C6BA}" srcOrd="0" destOrd="0" presId="urn:microsoft.com/office/officeart/2005/8/layout/vList2"/>
    <dgm:cxn modelId="{2DDE014C-EF1C-4C67-AB2B-298BE6C13792}" type="presParOf" srcId="{AF5321B0-489E-4DB2-B073-CDF4040800B4}" destId="{F672BA6B-1D43-42B8-86D3-A6E3CCF0559E}" srcOrd="1" destOrd="0" presId="urn:microsoft.com/office/officeart/2005/8/layout/vList2"/>
    <dgm:cxn modelId="{488D14ED-0163-4521-B53E-401A8C952AD9}" type="presParOf" srcId="{AF5321B0-489E-4DB2-B073-CDF4040800B4}" destId="{16349982-83FA-4097-8C71-6ECC3D1D839A}" srcOrd="2" destOrd="0" presId="urn:microsoft.com/office/officeart/2005/8/layout/vList2"/>
    <dgm:cxn modelId="{497D881F-A176-450A-A4FE-79CF11F4F719}" type="presParOf" srcId="{AF5321B0-489E-4DB2-B073-CDF4040800B4}" destId="{20600CBF-7484-4A7E-BE3F-3A7FD31853F6}" srcOrd="3" destOrd="0" presId="urn:microsoft.com/office/officeart/2005/8/layout/vList2"/>
    <dgm:cxn modelId="{FC935D61-B2B8-4BC5-84D1-E1F5606FAE7D}" type="presParOf" srcId="{AF5321B0-489E-4DB2-B073-CDF4040800B4}" destId="{FF766F30-EABC-4E71-9A22-04C231212082}" srcOrd="4" destOrd="0" presId="urn:microsoft.com/office/officeart/2005/8/layout/vList2"/>
    <dgm:cxn modelId="{91BBE38C-414E-4B29-830B-196AEB207F3D}" type="presParOf" srcId="{AF5321B0-489E-4DB2-B073-CDF4040800B4}" destId="{16D9D8EA-7895-40CA-B53F-D779BABA4254}" srcOrd="5" destOrd="0" presId="urn:microsoft.com/office/officeart/2005/8/layout/vList2"/>
    <dgm:cxn modelId="{79C59327-1B44-4CB2-9ACA-3EF9924E5F42}" type="presParOf" srcId="{AF5321B0-489E-4DB2-B073-CDF4040800B4}" destId="{64BCA222-AC0F-4623-809E-E5BF23DEF3A0}" srcOrd="6" destOrd="0" presId="urn:microsoft.com/office/officeart/2005/8/layout/vList2"/>
    <dgm:cxn modelId="{A8E67C40-5D72-4AF5-805D-469E6CB422BE}" type="presParOf" srcId="{AF5321B0-489E-4DB2-B073-CDF4040800B4}" destId="{6E9927A8-452F-41CD-98F5-05B9A1C68F13}" srcOrd="7" destOrd="0" presId="urn:microsoft.com/office/officeart/2005/8/layout/vList2"/>
    <dgm:cxn modelId="{167B68B8-85AA-4351-AFA0-EC24CC324B6E}" type="presParOf" srcId="{AF5321B0-489E-4DB2-B073-CDF4040800B4}" destId="{0005A9FB-08A9-4C65-8392-C01E20E9BF98}" srcOrd="8" destOrd="0" presId="urn:microsoft.com/office/officeart/2005/8/layout/vList2"/>
    <dgm:cxn modelId="{3E0BA527-AAAA-45DC-8B0A-46CD9A43A508}" type="presParOf" srcId="{AF5321B0-489E-4DB2-B073-CDF4040800B4}" destId="{5A9AB5C2-9C3F-4FFD-9AE4-76EDEA141B18}" srcOrd="9" destOrd="0" presId="urn:microsoft.com/office/officeart/2005/8/layout/vList2"/>
    <dgm:cxn modelId="{E6E114C6-71AB-4C00-BEBD-11ACED7FDA53}" type="presParOf" srcId="{AF5321B0-489E-4DB2-B073-CDF4040800B4}" destId="{70C33E29-6CA5-4EA3-9A87-DDEB89F9119C}"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101C80E-7D38-4D5A-95BF-86484E3BC5C1}"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zh-CN" altLang="en-US"/>
        </a:p>
      </dgm:t>
    </dgm:pt>
    <dgm:pt modelId="{53FB1129-290C-4D46-881D-B4597AE7A135}">
      <dgm:prSet/>
      <dgm:spPr/>
      <dgm:t>
        <a:bodyPr/>
        <a:lstStyle/>
        <a:p>
          <a:pPr rtl="0"/>
          <a:r>
            <a:rPr lang="zh-CN" dirty="0"/>
            <a:t>污水上地处理系统也属于污水自然处理范畴，是在</a:t>
          </a:r>
          <a:r>
            <a:rPr lang="zh-CN" u="sng" dirty="0">
              <a:solidFill>
                <a:srgbClr val="0BF57A"/>
              </a:solidFill>
            </a:rPr>
            <a:t>人工控制的条件下，将污水投配在土地上，通过土壤</a:t>
          </a:r>
          <a:r>
            <a:rPr lang="en-US" u="sng" dirty="0">
              <a:solidFill>
                <a:srgbClr val="0BF57A"/>
              </a:solidFill>
            </a:rPr>
            <a:t>——</a:t>
          </a:r>
          <a:r>
            <a:rPr lang="zh-CN" u="sng" dirty="0">
              <a:solidFill>
                <a:srgbClr val="0BF57A"/>
              </a:solidFill>
            </a:rPr>
            <a:t>植物系统，进行一系列物理、化学、物理化学和生物化学的净化过程，使污水得到净化的一种污水处理工艺；</a:t>
          </a:r>
        </a:p>
      </dgm:t>
    </dgm:pt>
    <dgm:pt modelId="{F950AC09-AA77-467F-AC8E-77AA02963A54}" type="parTrans" cxnId="{1A7FC464-1F4F-4076-ACAA-4A13F59EEC46}">
      <dgm:prSet/>
      <dgm:spPr/>
      <dgm:t>
        <a:bodyPr/>
        <a:lstStyle/>
        <a:p>
          <a:endParaRPr lang="zh-CN" altLang="en-US"/>
        </a:p>
      </dgm:t>
    </dgm:pt>
    <dgm:pt modelId="{D984CBE8-9935-46A3-9385-EB23F3F5F7AA}" type="sibTrans" cxnId="{1A7FC464-1F4F-4076-ACAA-4A13F59EEC46}">
      <dgm:prSet/>
      <dgm:spPr/>
      <dgm:t>
        <a:bodyPr/>
        <a:lstStyle/>
        <a:p>
          <a:endParaRPr lang="zh-CN" altLang="en-US"/>
        </a:p>
      </dgm:t>
    </dgm:pt>
    <dgm:pt modelId="{218C0ED8-2A23-4116-9C1C-4286EAE4E841}">
      <dgm:prSet/>
      <dgm:spPr/>
      <dgm:t>
        <a:bodyPr/>
        <a:lstStyle/>
        <a:p>
          <a:pPr rtl="0"/>
          <a:r>
            <a:rPr lang="zh-CN" dirty="0"/>
            <a:t>污水土地处理系统，能够经济有效地净化污水；充分利用污水中的营养物质和水，强化农作物、牧草和林木的生产，促进水产和畜产的发展；</a:t>
          </a:r>
        </a:p>
      </dgm:t>
    </dgm:pt>
    <dgm:pt modelId="{FB888689-9374-4607-B126-E230C4517983}" type="parTrans" cxnId="{10FEF79B-CBBC-42F8-8391-91A2C8D992B2}">
      <dgm:prSet/>
      <dgm:spPr/>
      <dgm:t>
        <a:bodyPr/>
        <a:lstStyle/>
        <a:p>
          <a:endParaRPr lang="zh-CN" altLang="en-US"/>
        </a:p>
      </dgm:t>
    </dgm:pt>
    <dgm:pt modelId="{CE14E01A-45BF-48F6-AFB8-823B120EE194}" type="sibTrans" cxnId="{10FEF79B-CBBC-42F8-8391-91A2C8D992B2}">
      <dgm:prSet/>
      <dgm:spPr/>
      <dgm:t>
        <a:bodyPr/>
        <a:lstStyle/>
        <a:p>
          <a:endParaRPr lang="zh-CN" altLang="en-US"/>
        </a:p>
      </dgm:t>
    </dgm:pt>
    <dgm:pt modelId="{F02459E4-662D-4F12-A9FC-E7C0985FC216}">
      <dgm:prSet/>
      <dgm:spPr/>
      <dgm:t>
        <a:bodyPr/>
        <a:lstStyle/>
        <a:p>
          <a:pPr rtl="0"/>
          <a:r>
            <a:rPr lang="zh-CN" dirty="0"/>
            <a:t>采用污水土地处理系统，能够绿化大地，整治国土，建立良好的生态环境，因此土地处理系统也是一种环境生态工程。</a:t>
          </a:r>
        </a:p>
      </dgm:t>
    </dgm:pt>
    <dgm:pt modelId="{3D6D131E-89AE-4047-BF6A-5DDAE36DB9A9}" type="parTrans" cxnId="{7CB5E332-3214-4CDF-81E4-5D7A0C3920AE}">
      <dgm:prSet/>
      <dgm:spPr/>
      <dgm:t>
        <a:bodyPr/>
        <a:lstStyle/>
        <a:p>
          <a:endParaRPr lang="zh-CN" altLang="en-US"/>
        </a:p>
      </dgm:t>
    </dgm:pt>
    <dgm:pt modelId="{AB16FA01-857E-4E0F-9C5F-B5D24F05FBE6}" type="sibTrans" cxnId="{7CB5E332-3214-4CDF-81E4-5D7A0C3920AE}">
      <dgm:prSet/>
      <dgm:spPr/>
      <dgm:t>
        <a:bodyPr/>
        <a:lstStyle/>
        <a:p>
          <a:endParaRPr lang="zh-CN" altLang="en-US"/>
        </a:p>
      </dgm:t>
    </dgm:pt>
    <dgm:pt modelId="{9473A8B2-70C0-432E-832A-CC773478C81A}" type="pres">
      <dgm:prSet presAssocID="{B101C80E-7D38-4D5A-95BF-86484E3BC5C1}" presName="linear" presStyleCnt="0">
        <dgm:presLayoutVars>
          <dgm:animLvl val="lvl"/>
          <dgm:resizeHandles val="exact"/>
        </dgm:presLayoutVars>
      </dgm:prSet>
      <dgm:spPr/>
    </dgm:pt>
    <dgm:pt modelId="{691ED6F1-80A9-408D-BEB9-E30497A5DC85}" type="pres">
      <dgm:prSet presAssocID="{53FB1129-290C-4D46-881D-B4597AE7A135}" presName="parentText" presStyleLbl="node1" presStyleIdx="0" presStyleCnt="3">
        <dgm:presLayoutVars>
          <dgm:chMax val="0"/>
          <dgm:bulletEnabled val="1"/>
        </dgm:presLayoutVars>
      </dgm:prSet>
      <dgm:spPr/>
    </dgm:pt>
    <dgm:pt modelId="{9E7C391C-9E5E-4F49-B28E-C27428AD4DFD}" type="pres">
      <dgm:prSet presAssocID="{D984CBE8-9935-46A3-9385-EB23F3F5F7AA}" presName="spacer" presStyleCnt="0"/>
      <dgm:spPr/>
    </dgm:pt>
    <dgm:pt modelId="{32C87FB5-EFB4-4C2D-AB8F-4E140D45EC00}" type="pres">
      <dgm:prSet presAssocID="{218C0ED8-2A23-4116-9C1C-4286EAE4E841}" presName="parentText" presStyleLbl="node1" presStyleIdx="1" presStyleCnt="3">
        <dgm:presLayoutVars>
          <dgm:chMax val="0"/>
          <dgm:bulletEnabled val="1"/>
        </dgm:presLayoutVars>
      </dgm:prSet>
      <dgm:spPr/>
    </dgm:pt>
    <dgm:pt modelId="{A4968595-64AC-444C-8261-7E3C5314882C}" type="pres">
      <dgm:prSet presAssocID="{CE14E01A-45BF-48F6-AFB8-823B120EE194}" presName="spacer" presStyleCnt="0"/>
      <dgm:spPr/>
    </dgm:pt>
    <dgm:pt modelId="{7228D7DB-0217-4276-A027-09BEE6AC6E57}" type="pres">
      <dgm:prSet presAssocID="{F02459E4-662D-4F12-A9FC-E7C0985FC216}" presName="parentText" presStyleLbl="node1" presStyleIdx="2" presStyleCnt="3">
        <dgm:presLayoutVars>
          <dgm:chMax val="0"/>
          <dgm:bulletEnabled val="1"/>
        </dgm:presLayoutVars>
      </dgm:prSet>
      <dgm:spPr/>
    </dgm:pt>
  </dgm:ptLst>
  <dgm:cxnLst>
    <dgm:cxn modelId="{7CB5E332-3214-4CDF-81E4-5D7A0C3920AE}" srcId="{B101C80E-7D38-4D5A-95BF-86484E3BC5C1}" destId="{F02459E4-662D-4F12-A9FC-E7C0985FC216}" srcOrd="2" destOrd="0" parTransId="{3D6D131E-89AE-4047-BF6A-5DDAE36DB9A9}" sibTransId="{AB16FA01-857E-4E0F-9C5F-B5D24F05FBE6}"/>
    <dgm:cxn modelId="{1A7FC464-1F4F-4076-ACAA-4A13F59EEC46}" srcId="{B101C80E-7D38-4D5A-95BF-86484E3BC5C1}" destId="{53FB1129-290C-4D46-881D-B4597AE7A135}" srcOrd="0" destOrd="0" parTransId="{F950AC09-AA77-467F-AC8E-77AA02963A54}" sibTransId="{D984CBE8-9935-46A3-9385-EB23F3F5F7AA}"/>
    <dgm:cxn modelId="{0146C545-6DE7-49B1-A54F-8CD9BE3699B1}" type="presOf" srcId="{53FB1129-290C-4D46-881D-B4597AE7A135}" destId="{691ED6F1-80A9-408D-BEB9-E30497A5DC85}" srcOrd="0" destOrd="0" presId="urn:microsoft.com/office/officeart/2005/8/layout/vList2"/>
    <dgm:cxn modelId="{2918F252-8EF1-4732-A5F5-82785CF9E453}" type="presOf" srcId="{F02459E4-662D-4F12-A9FC-E7C0985FC216}" destId="{7228D7DB-0217-4276-A027-09BEE6AC6E57}" srcOrd="0" destOrd="0" presId="urn:microsoft.com/office/officeart/2005/8/layout/vList2"/>
    <dgm:cxn modelId="{10FEF79B-CBBC-42F8-8391-91A2C8D992B2}" srcId="{B101C80E-7D38-4D5A-95BF-86484E3BC5C1}" destId="{218C0ED8-2A23-4116-9C1C-4286EAE4E841}" srcOrd="1" destOrd="0" parTransId="{FB888689-9374-4607-B126-E230C4517983}" sibTransId="{CE14E01A-45BF-48F6-AFB8-823B120EE194}"/>
    <dgm:cxn modelId="{56CD06D0-E000-48C3-8CE8-1AA59D1F21C4}" type="presOf" srcId="{B101C80E-7D38-4D5A-95BF-86484E3BC5C1}" destId="{9473A8B2-70C0-432E-832A-CC773478C81A}" srcOrd="0" destOrd="0" presId="urn:microsoft.com/office/officeart/2005/8/layout/vList2"/>
    <dgm:cxn modelId="{4E478BF4-6223-453F-9D89-760E3DE9E0FB}" type="presOf" srcId="{218C0ED8-2A23-4116-9C1C-4286EAE4E841}" destId="{32C87FB5-EFB4-4C2D-AB8F-4E140D45EC00}" srcOrd="0" destOrd="0" presId="urn:microsoft.com/office/officeart/2005/8/layout/vList2"/>
    <dgm:cxn modelId="{1A86C16B-DA82-4EB0-8F1A-FD324FA9AFE2}" type="presParOf" srcId="{9473A8B2-70C0-432E-832A-CC773478C81A}" destId="{691ED6F1-80A9-408D-BEB9-E30497A5DC85}" srcOrd="0" destOrd="0" presId="urn:microsoft.com/office/officeart/2005/8/layout/vList2"/>
    <dgm:cxn modelId="{F17F9A7A-2A2E-4173-A639-B6DA69534D59}" type="presParOf" srcId="{9473A8B2-70C0-432E-832A-CC773478C81A}" destId="{9E7C391C-9E5E-4F49-B28E-C27428AD4DFD}" srcOrd="1" destOrd="0" presId="urn:microsoft.com/office/officeart/2005/8/layout/vList2"/>
    <dgm:cxn modelId="{BC24BFAB-5144-47C8-8A37-79C3B547C843}" type="presParOf" srcId="{9473A8B2-70C0-432E-832A-CC773478C81A}" destId="{32C87FB5-EFB4-4C2D-AB8F-4E140D45EC00}" srcOrd="2" destOrd="0" presId="urn:microsoft.com/office/officeart/2005/8/layout/vList2"/>
    <dgm:cxn modelId="{B3A09008-9F36-4391-8E57-053F04A0A5EB}" type="presParOf" srcId="{9473A8B2-70C0-432E-832A-CC773478C81A}" destId="{A4968595-64AC-444C-8261-7E3C5314882C}" srcOrd="3" destOrd="0" presId="urn:microsoft.com/office/officeart/2005/8/layout/vList2"/>
    <dgm:cxn modelId="{E8720C3B-F877-4AE3-AF9A-6E347A347FA9}" type="presParOf" srcId="{9473A8B2-70C0-432E-832A-CC773478C81A}" destId="{7228D7DB-0217-4276-A027-09BEE6AC6E57}"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F6922C5C-046B-451F-9662-8EBEF6C8C770}"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zh-CN" altLang="en-US"/>
        </a:p>
      </dgm:t>
    </dgm:pt>
    <dgm:pt modelId="{E9D35A2E-4D5D-4800-920E-4B83812E1883}">
      <dgm:prSet/>
      <dgm:spPr/>
      <dgm:t>
        <a:bodyPr/>
        <a:lstStyle/>
        <a:p>
          <a:pPr rtl="0"/>
          <a:r>
            <a:rPr lang="zh-CN" dirty="0"/>
            <a:t>污水的预处理设备；</a:t>
          </a:r>
        </a:p>
      </dgm:t>
    </dgm:pt>
    <dgm:pt modelId="{F32ECF5E-1DF8-42AD-92B2-4E69B6C1B299}" type="parTrans" cxnId="{F7F7A102-3D9B-4685-BA6A-E6F987D0B36C}">
      <dgm:prSet/>
      <dgm:spPr/>
      <dgm:t>
        <a:bodyPr/>
        <a:lstStyle/>
        <a:p>
          <a:endParaRPr lang="zh-CN" altLang="en-US"/>
        </a:p>
      </dgm:t>
    </dgm:pt>
    <dgm:pt modelId="{7EB9B511-4095-483B-A29B-2E05AFC87C01}" type="sibTrans" cxnId="{F7F7A102-3D9B-4685-BA6A-E6F987D0B36C}">
      <dgm:prSet/>
      <dgm:spPr/>
      <dgm:t>
        <a:bodyPr/>
        <a:lstStyle/>
        <a:p>
          <a:endParaRPr lang="zh-CN" altLang="en-US"/>
        </a:p>
      </dgm:t>
    </dgm:pt>
    <dgm:pt modelId="{82DAD595-8A4A-408E-8BD2-1F4D01906EBB}">
      <dgm:prSet/>
      <dgm:spPr/>
      <dgm:t>
        <a:bodyPr/>
        <a:lstStyle/>
        <a:p>
          <a:pPr rtl="0"/>
          <a:r>
            <a:rPr lang="zh-CN" dirty="0"/>
            <a:t>污水的调节、贮存设备；</a:t>
          </a:r>
        </a:p>
      </dgm:t>
    </dgm:pt>
    <dgm:pt modelId="{66CE7D67-3692-4E80-A4B2-D27BAA3B1577}" type="parTrans" cxnId="{7D1660E9-8300-4996-9541-943970563104}">
      <dgm:prSet/>
      <dgm:spPr/>
      <dgm:t>
        <a:bodyPr/>
        <a:lstStyle/>
        <a:p>
          <a:endParaRPr lang="zh-CN" altLang="en-US"/>
        </a:p>
      </dgm:t>
    </dgm:pt>
    <dgm:pt modelId="{829FAEDD-0D35-4D98-A2CC-99F5DCCCEB88}" type="sibTrans" cxnId="{7D1660E9-8300-4996-9541-943970563104}">
      <dgm:prSet/>
      <dgm:spPr/>
      <dgm:t>
        <a:bodyPr/>
        <a:lstStyle/>
        <a:p>
          <a:endParaRPr lang="zh-CN" altLang="en-US"/>
        </a:p>
      </dgm:t>
    </dgm:pt>
    <dgm:pt modelId="{E50C3897-FC26-45A4-B504-8CD4FC5A79CD}">
      <dgm:prSet/>
      <dgm:spPr/>
      <dgm:t>
        <a:bodyPr/>
        <a:lstStyle/>
        <a:p>
          <a:pPr rtl="0"/>
          <a:r>
            <a:rPr lang="zh-CN" dirty="0"/>
            <a:t>污水的输送、配布、控制系统与设备；</a:t>
          </a:r>
        </a:p>
      </dgm:t>
    </dgm:pt>
    <dgm:pt modelId="{9AC70285-5A68-4776-8C92-C14B671139B7}" type="parTrans" cxnId="{E656F9B0-F789-4353-B594-461F86D35A08}">
      <dgm:prSet/>
      <dgm:spPr/>
      <dgm:t>
        <a:bodyPr/>
        <a:lstStyle/>
        <a:p>
          <a:endParaRPr lang="zh-CN" altLang="en-US"/>
        </a:p>
      </dgm:t>
    </dgm:pt>
    <dgm:pt modelId="{211FA410-C4C7-45D1-B1CD-FEBF7E8A9D2D}" type="sibTrans" cxnId="{E656F9B0-F789-4353-B594-461F86D35A08}">
      <dgm:prSet/>
      <dgm:spPr/>
      <dgm:t>
        <a:bodyPr/>
        <a:lstStyle/>
        <a:p>
          <a:endParaRPr lang="zh-CN" altLang="en-US"/>
        </a:p>
      </dgm:t>
    </dgm:pt>
    <dgm:pt modelId="{7A09D5D1-8119-4603-980A-15DD3F60E7D4}">
      <dgm:prSet/>
      <dgm:spPr/>
      <dgm:t>
        <a:bodyPr/>
        <a:lstStyle/>
        <a:p>
          <a:pPr rtl="0"/>
          <a:r>
            <a:rPr lang="zh-CN" dirty="0"/>
            <a:t>土地净化田；</a:t>
          </a:r>
        </a:p>
      </dgm:t>
    </dgm:pt>
    <dgm:pt modelId="{6ABC08E7-8E68-4132-955C-E91013A96AAE}" type="parTrans" cxnId="{26C2687E-6891-4871-AA54-E85C206872C8}">
      <dgm:prSet/>
      <dgm:spPr/>
      <dgm:t>
        <a:bodyPr/>
        <a:lstStyle/>
        <a:p>
          <a:endParaRPr lang="zh-CN" altLang="en-US"/>
        </a:p>
      </dgm:t>
    </dgm:pt>
    <dgm:pt modelId="{AD7246B0-E109-4240-883E-1CE4AD7DF080}" type="sibTrans" cxnId="{26C2687E-6891-4871-AA54-E85C206872C8}">
      <dgm:prSet/>
      <dgm:spPr/>
      <dgm:t>
        <a:bodyPr/>
        <a:lstStyle/>
        <a:p>
          <a:endParaRPr lang="zh-CN" altLang="en-US"/>
        </a:p>
      </dgm:t>
    </dgm:pt>
    <dgm:pt modelId="{232ED458-248F-4DEB-82E8-9E7F8A5B28CB}">
      <dgm:prSet/>
      <dgm:spPr/>
      <dgm:t>
        <a:bodyPr/>
        <a:lstStyle/>
        <a:p>
          <a:pPr rtl="0"/>
          <a:r>
            <a:rPr lang="zh-CN" dirty="0"/>
            <a:t>净化水的收集、利用系统。</a:t>
          </a:r>
        </a:p>
      </dgm:t>
    </dgm:pt>
    <dgm:pt modelId="{C6E63516-4BD4-4AFD-AFEB-571ADD47830D}" type="parTrans" cxnId="{5B675106-18D3-4F78-8E8B-EA873E6C6F00}">
      <dgm:prSet/>
      <dgm:spPr/>
      <dgm:t>
        <a:bodyPr/>
        <a:lstStyle/>
        <a:p>
          <a:endParaRPr lang="zh-CN" altLang="en-US"/>
        </a:p>
      </dgm:t>
    </dgm:pt>
    <dgm:pt modelId="{C9E55DB7-3AC0-4C15-92E6-A136E6812A67}" type="sibTrans" cxnId="{5B675106-18D3-4F78-8E8B-EA873E6C6F00}">
      <dgm:prSet/>
      <dgm:spPr/>
      <dgm:t>
        <a:bodyPr/>
        <a:lstStyle/>
        <a:p>
          <a:endParaRPr lang="zh-CN" altLang="en-US"/>
        </a:p>
      </dgm:t>
    </dgm:pt>
    <dgm:pt modelId="{F18B363F-9991-4A45-A85E-58F8DD7DB019}" type="pres">
      <dgm:prSet presAssocID="{F6922C5C-046B-451F-9662-8EBEF6C8C770}" presName="linear" presStyleCnt="0">
        <dgm:presLayoutVars>
          <dgm:animLvl val="lvl"/>
          <dgm:resizeHandles val="exact"/>
        </dgm:presLayoutVars>
      </dgm:prSet>
      <dgm:spPr/>
    </dgm:pt>
    <dgm:pt modelId="{D96CF2AA-F759-4542-B6A6-2EA79863A221}" type="pres">
      <dgm:prSet presAssocID="{E9D35A2E-4D5D-4800-920E-4B83812E1883}" presName="parentText" presStyleLbl="node1" presStyleIdx="0" presStyleCnt="5">
        <dgm:presLayoutVars>
          <dgm:chMax val="0"/>
          <dgm:bulletEnabled val="1"/>
        </dgm:presLayoutVars>
      </dgm:prSet>
      <dgm:spPr/>
    </dgm:pt>
    <dgm:pt modelId="{DCFC5909-81CF-4D03-835F-2143C3A7BB74}" type="pres">
      <dgm:prSet presAssocID="{7EB9B511-4095-483B-A29B-2E05AFC87C01}" presName="spacer" presStyleCnt="0"/>
      <dgm:spPr/>
    </dgm:pt>
    <dgm:pt modelId="{52AFCE54-51A6-4D05-8AD7-A2529802AC3A}" type="pres">
      <dgm:prSet presAssocID="{82DAD595-8A4A-408E-8BD2-1F4D01906EBB}" presName="parentText" presStyleLbl="node1" presStyleIdx="1" presStyleCnt="5">
        <dgm:presLayoutVars>
          <dgm:chMax val="0"/>
          <dgm:bulletEnabled val="1"/>
        </dgm:presLayoutVars>
      </dgm:prSet>
      <dgm:spPr/>
    </dgm:pt>
    <dgm:pt modelId="{65615FFB-29E6-4699-AD59-845CFB5FCD6C}" type="pres">
      <dgm:prSet presAssocID="{829FAEDD-0D35-4D98-A2CC-99F5DCCCEB88}" presName="spacer" presStyleCnt="0"/>
      <dgm:spPr/>
    </dgm:pt>
    <dgm:pt modelId="{3382465D-E856-42C9-B4DF-09E29F1B4788}" type="pres">
      <dgm:prSet presAssocID="{E50C3897-FC26-45A4-B504-8CD4FC5A79CD}" presName="parentText" presStyleLbl="node1" presStyleIdx="2" presStyleCnt="5">
        <dgm:presLayoutVars>
          <dgm:chMax val="0"/>
          <dgm:bulletEnabled val="1"/>
        </dgm:presLayoutVars>
      </dgm:prSet>
      <dgm:spPr/>
    </dgm:pt>
    <dgm:pt modelId="{694020FE-1B74-4C84-B360-67E08354F06A}" type="pres">
      <dgm:prSet presAssocID="{211FA410-C4C7-45D1-B1CD-FEBF7E8A9D2D}" presName="spacer" presStyleCnt="0"/>
      <dgm:spPr/>
    </dgm:pt>
    <dgm:pt modelId="{A4D1C304-E464-4AF5-9C55-0DDE109EA5BA}" type="pres">
      <dgm:prSet presAssocID="{7A09D5D1-8119-4603-980A-15DD3F60E7D4}" presName="parentText" presStyleLbl="node1" presStyleIdx="3" presStyleCnt="5">
        <dgm:presLayoutVars>
          <dgm:chMax val="0"/>
          <dgm:bulletEnabled val="1"/>
        </dgm:presLayoutVars>
      </dgm:prSet>
      <dgm:spPr/>
    </dgm:pt>
    <dgm:pt modelId="{6C512910-7ACD-4561-8F74-211EF1AD3F21}" type="pres">
      <dgm:prSet presAssocID="{AD7246B0-E109-4240-883E-1CE4AD7DF080}" presName="spacer" presStyleCnt="0"/>
      <dgm:spPr/>
    </dgm:pt>
    <dgm:pt modelId="{CF61585A-551E-4AC9-801D-D4CDA9FAEB2C}" type="pres">
      <dgm:prSet presAssocID="{232ED458-248F-4DEB-82E8-9E7F8A5B28CB}" presName="parentText" presStyleLbl="node1" presStyleIdx="4" presStyleCnt="5">
        <dgm:presLayoutVars>
          <dgm:chMax val="0"/>
          <dgm:bulletEnabled val="1"/>
        </dgm:presLayoutVars>
      </dgm:prSet>
      <dgm:spPr/>
    </dgm:pt>
  </dgm:ptLst>
  <dgm:cxnLst>
    <dgm:cxn modelId="{F7F7A102-3D9B-4685-BA6A-E6F987D0B36C}" srcId="{F6922C5C-046B-451F-9662-8EBEF6C8C770}" destId="{E9D35A2E-4D5D-4800-920E-4B83812E1883}" srcOrd="0" destOrd="0" parTransId="{F32ECF5E-1DF8-42AD-92B2-4E69B6C1B299}" sibTransId="{7EB9B511-4095-483B-A29B-2E05AFC87C01}"/>
    <dgm:cxn modelId="{5B675106-18D3-4F78-8E8B-EA873E6C6F00}" srcId="{F6922C5C-046B-451F-9662-8EBEF6C8C770}" destId="{232ED458-248F-4DEB-82E8-9E7F8A5B28CB}" srcOrd="4" destOrd="0" parTransId="{C6E63516-4BD4-4AFD-AFEB-571ADD47830D}" sibTransId="{C9E55DB7-3AC0-4C15-92E6-A136E6812A67}"/>
    <dgm:cxn modelId="{E650D010-C86F-4174-B75F-FD2948DAF9FA}" type="presOf" srcId="{E50C3897-FC26-45A4-B504-8CD4FC5A79CD}" destId="{3382465D-E856-42C9-B4DF-09E29F1B4788}" srcOrd="0" destOrd="0" presId="urn:microsoft.com/office/officeart/2005/8/layout/vList2"/>
    <dgm:cxn modelId="{4AE97615-9187-49D7-9AA6-02F513E351F2}" type="presOf" srcId="{E9D35A2E-4D5D-4800-920E-4B83812E1883}" destId="{D96CF2AA-F759-4542-B6A6-2EA79863A221}" srcOrd="0" destOrd="0" presId="urn:microsoft.com/office/officeart/2005/8/layout/vList2"/>
    <dgm:cxn modelId="{21E9CF1B-5EC6-445C-8D58-596C838B0B46}" type="presOf" srcId="{82DAD595-8A4A-408E-8BD2-1F4D01906EBB}" destId="{52AFCE54-51A6-4D05-8AD7-A2529802AC3A}" srcOrd="0" destOrd="0" presId="urn:microsoft.com/office/officeart/2005/8/layout/vList2"/>
    <dgm:cxn modelId="{1E5E5B72-2A89-4F1C-AD6C-2BEDE7C24142}" type="presOf" srcId="{F6922C5C-046B-451F-9662-8EBEF6C8C770}" destId="{F18B363F-9991-4A45-A85E-58F8DD7DB019}" srcOrd="0" destOrd="0" presId="urn:microsoft.com/office/officeart/2005/8/layout/vList2"/>
    <dgm:cxn modelId="{F648137D-9717-4BD8-B3B4-3558FC9D7FE4}" type="presOf" srcId="{232ED458-248F-4DEB-82E8-9E7F8A5B28CB}" destId="{CF61585A-551E-4AC9-801D-D4CDA9FAEB2C}" srcOrd="0" destOrd="0" presId="urn:microsoft.com/office/officeart/2005/8/layout/vList2"/>
    <dgm:cxn modelId="{26C2687E-6891-4871-AA54-E85C206872C8}" srcId="{F6922C5C-046B-451F-9662-8EBEF6C8C770}" destId="{7A09D5D1-8119-4603-980A-15DD3F60E7D4}" srcOrd="3" destOrd="0" parTransId="{6ABC08E7-8E68-4132-955C-E91013A96AAE}" sibTransId="{AD7246B0-E109-4240-883E-1CE4AD7DF080}"/>
    <dgm:cxn modelId="{977225A1-F8E8-4E7F-AD31-57BC8F83BEA6}" type="presOf" srcId="{7A09D5D1-8119-4603-980A-15DD3F60E7D4}" destId="{A4D1C304-E464-4AF5-9C55-0DDE109EA5BA}" srcOrd="0" destOrd="0" presId="urn:microsoft.com/office/officeart/2005/8/layout/vList2"/>
    <dgm:cxn modelId="{E656F9B0-F789-4353-B594-461F86D35A08}" srcId="{F6922C5C-046B-451F-9662-8EBEF6C8C770}" destId="{E50C3897-FC26-45A4-B504-8CD4FC5A79CD}" srcOrd="2" destOrd="0" parTransId="{9AC70285-5A68-4776-8C92-C14B671139B7}" sibTransId="{211FA410-C4C7-45D1-B1CD-FEBF7E8A9D2D}"/>
    <dgm:cxn modelId="{7D1660E9-8300-4996-9541-943970563104}" srcId="{F6922C5C-046B-451F-9662-8EBEF6C8C770}" destId="{82DAD595-8A4A-408E-8BD2-1F4D01906EBB}" srcOrd="1" destOrd="0" parTransId="{66CE7D67-3692-4E80-A4B2-D27BAA3B1577}" sibTransId="{829FAEDD-0D35-4D98-A2CC-99F5DCCCEB88}"/>
    <dgm:cxn modelId="{DABC8ADE-9304-4014-9B33-57DB13DE774E}" type="presParOf" srcId="{F18B363F-9991-4A45-A85E-58F8DD7DB019}" destId="{D96CF2AA-F759-4542-B6A6-2EA79863A221}" srcOrd="0" destOrd="0" presId="urn:microsoft.com/office/officeart/2005/8/layout/vList2"/>
    <dgm:cxn modelId="{8F9E09B5-11EF-4DF9-8D31-26C075256D61}" type="presParOf" srcId="{F18B363F-9991-4A45-A85E-58F8DD7DB019}" destId="{DCFC5909-81CF-4D03-835F-2143C3A7BB74}" srcOrd="1" destOrd="0" presId="urn:microsoft.com/office/officeart/2005/8/layout/vList2"/>
    <dgm:cxn modelId="{80BE1D9C-C71C-4D83-A137-A1C3578D3454}" type="presParOf" srcId="{F18B363F-9991-4A45-A85E-58F8DD7DB019}" destId="{52AFCE54-51A6-4D05-8AD7-A2529802AC3A}" srcOrd="2" destOrd="0" presId="urn:microsoft.com/office/officeart/2005/8/layout/vList2"/>
    <dgm:cxn modelId="{8A8500F4-9D2E-4323-AC80-050D8E538A33}" type="presParOf" srcId="{F18B363F-9991-4A45-A85E-58F8DD7DB019}" destId="{65615FFB-29E6-4699-AD59-845CFB5FCD6C}" srcOrd="3" destOrd="0" presId="urn:microsoft.com/office/officeart/2005/8/layout/vList2"/>
    <dgm:cxn modelId="{4A3D4710-B548-4D7F-B888-C7812E20A48F}" type="presParOf" srcId="{F18B363F-9991-4A45-A85E-58F8DD7DB019}" destId="{3382465D-E856-42C9-B4DF-09E29F1B4788}" srcOrd="4" destOrd="0" presId="urn:microsoft.com/office/officeart/2005/8/layout/vList2"/>
    <dgm:cxn modelId="{53EDD1E0-2772-4891-AAB8-A142489E2B35}" type="presParOf" srcId="{F18B363F-9991-4A45-A85E-58F8DD7DB019}" destId="{694020FE-1B74-4C84-B360-67E08354F06A}" srcOrd="5" destOrd="0" presId="urn:microsoft.com/office/officeart/2005/8/layout/vList2"/>
    <dgm:cxn modelId="{8C94F428-2940-4AA8-87FC-8FAD842241F4}" type="presParOf" srcId="{F18B363F-9991-4A45-A85E-58F8DD7DB019}" destId="{A4D1C304-E464-4AF5-9C55-0DDE109EA5BA}" srcOrd="6" destOrd="0" presId="urn:microsoft.com/office/officeart/2005/8/layout/vList2"/>
    <dgm:cxn modelId="{0868EAA5-19F3-45E8-AF61-7E0E0F8A1B89}" type="presParOf" srcId="{F18B363F-9991-4A45-A85E-58F8DD7DB019}" destId="{6C512910-7ACD-4561-8F74-211EF1AD3F21}" srcOrd="7" destOrd="0" presId="urn:microsoft.com/office/officeart/2005/8/layout/vList2"/>
    <dgm:cxn modelId="{C44CB005-59AD-4F61-8DEF-5718429023A5}" type="presParOf" srcId="{F18B363F-9991-4A45-A85E-58F8DD7DB019}" destId="{CF61585A-551E-4AC9-801D-D4CDA9FAEB2C}"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3FA4D54-5722-4EC7-82F1-47BE55CA578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zh-CN" altLang="en-US"/>
        </a:p>
      </dgm:t>
    </dgm:pt>
    <dgm:pt modelId="{952ECF25-6088-4AC7-9E47-C71600C41ECE}">
      <dgm:prSet/>
      <dgm:spPr/>
      <dgm:t>
        <a:bodyPr/>
        <a:lstStyle/>
        <a:p>
          <a:pPr rtl="0"/>
          <a:r>
            <a:rPr lang="zh-CN" dirty="0"/>
            <a:t>物理过滤</a:t>
          </a:r>
        </a:p>
      </dgm:t>
    </dgm:pt>
    <dgm:pt modelId="{2E2EC47C-5A09-4042-BD5A-48211AA20114}" type="parTrans" cxnId="{DBC9361B-4ACB-47E1-A954-8067DFFA51FA}">
      <dgm:prSet/>
      <dgm:spPr/>
      <dgm:t>
        <a:bodyPr/>
        <a:lstStyle/>
        <a:p>
          <a:endParaRPr lang="zh-CN" altLang="en-US"/>
        </a:p>
      </dgm:t>
    </dgm:pt>
    <dgm:pt modelId="{979B1F27-446A-47C6-B8ED-27BACBC2E153}" type="sibTrans" cxnId="{DBC9361B-4ACB-47E1-A954-8067DFFA51FA}">
      <dgm:prSet/>
      <dgm:spPr/>
      <dgm:t>
        <a:bodyPr/>
        <a:lstStyle/>
        <a:p>
          <a:endParaRPr lang="zh-CN" altLang="en-US"/>
        </a:p>
      </dgm:t>
    </dgm:pt>
    <dgm:pt modelId="{6B8B9B85-ADAB-445B-9E26-4CF6B761BEC9}">
      <dgm:prSet/>
      <dgm:spPr/>
      <dgm:t>
        <a:bodyPr/>
        <a:lstStyle/>
        <a:p>
          <a:pPr rtl="0"/>
          <a:r>
            <a:rPr lang="zh-CN" dirty="0"/>
            <a:t>土壤颗粒间的孔隙具有截留、滤除水中悬浮颗粒的性能；</a:t>
          </a:r>
        </a:p>
      </dgm:t>
    </dgm:pt>
    <dgm:pt modelId="{2B00C181-F776-4633-9D61-C4B21AD80ED0}" type="parTrans" cxnId="{F0967CE6-54EA-4373-8F16-9CEFCC002111}">
      <dgm:prSet/>
      <dgm:spPr/>
      <dgm:t>
        <a:bodyPr/>
        <a:lstStyle/>
        <a:p>
          <a:endParaRPr lang="zh-CN" altLang="en-US"/>
        </a:p>
      </dgm:t>
    </dgm:pt>
    <dgm:pt modelId="{5FA66D29-3344-4222-9483-776697FC4AB6}" type="sibTrans" cxnId="{F0967CE6-54EA-4373-8F16-9CEFCC002111}">
      <dgm:prSet/>
      <dgm:spPr/>
      <dgm:t>
        <a:bodyPr/>
        <a:lstStyle/>
        <a:p>
          <a:endParaRPr lang="zh-CN" altLang="en-US"/>
        </a:p>
      </dgm:t>
    </dgm:pt>
    <dgm:pt modelId="{9DAD31E4-A4DF-4C95-9940-C8C4257DF8D2}">
      <dgm:prSet/>
      <dgm:spPr/>
      <dgm:t>
        <a:bodyPr/>
        <a:lstStyle/>
        <a:p>
          <a:pPr rtl="0"/>
          <a:r>
            <a:rPr lang="zh-CN" dirty="0"/>
            <a:t>影响土壤物理过滤净化效果的因素：</a:t>
          </a:r>
        </a:p>
      </dgm:t>
    </dgm:pt>
    <dgm:pt modelId="{0B92E96C-458A-49BF-8619-A98F4D405886}" type="parTrans" cxnId="{68F51E89-7663-42D5-BEF9-0C41EC4F8A53}">
      <dgm:prSet/>
      <dgm:spPr/>
      <dgm:t>
        <a:bodyPr/>
        <a:lstStyle/>
        <a:p>
          <a:endParaRPr lang="zh-CN" altLang="en-US"/>
        </a:p>
      </dgm:t>
    </dgm:pt>
    <dgm:pt modelId="{48CCF767-AD26-402C-8EE8-8603659AB193}" type="sibTrans" cxnId="{68F51E89-7663-42D5-BEF9-0C41EC4F8A53}">
      <dgm:prSet/>
      <dgm:spPr/>
      <dgm:t>
        <a:bodyPr/>
        <a:lstStyle/>
        <a:p>
          <a:endParaRPr lang="zh-CN" altLang="en-US"/>
        </a:p>
      </dgm:t>
    </dgm:pt>
    <dgm:pt modelId="{CF1776EB-48DC-446B-AECF-7EBC3684AC72}">
      <dgm:prSet/>
      <dgm:spPr/>
      <dgm:t>
        <a:bodyPr/>
        <a:lstStyle/>
        <a:p>
          <a:pPr rtl="0"/>
          <a:r>
            <a:rPr lang="zh-CN" dirty="0"/>
            <a:t>土壤颗粒的大小；</a:t>
          </a:r>
        </a:p>
      </dgm:t>
    </dgm:pt>
    <dgm:pt modelId="{3AAEDAF1-73A1-45B9-95D7-E71630C8F38C}" type="parTrans" cxnId="{FA519177-17E9-4BAB-BAB4-1B929BDABCEC}">
      <dgm:prSet/>
      <dgm:spPr/>
      <dgm:t>
        <a:bodyPr/>
        <a:lstStyle/>
        <a:p>
          <a:endParaRPr lang="zh-CN" altLang="en-US"/>
        </a:p>
      </dgm:t>
    </dgm:pt>
    <dgm:pt modelId="{A508EBCF-B120-401D-8DA0-230914B085B0}" type="sibTrans" cxnId="{FA519177-17E9-4BAB-BAB4-1B929BDABCEC}">
      <dgm:prSet/>
      <dgm:spPr/>
      <dgm:t>
        <a:bodyPr/>
        <a:lstStyle/>
        <a:p>
          <a:endParaRPr lang="zh-CN" altLang="en-US"/>
        </a:p>
      </dgm:t>
    </dgm:pt>
    <dgm:pt modelId="{10F7A30F-C60B-4268-8151-4743925642AA}">
      <dgm:prSet/>
      <dgm:spPr/>
      <dgm:t>
        <a:bodyPr/>
        <a:lstStyle/>
        <a:p>
          <a:pPr rtl="0"/>
          <a:r>
            <a:rPr lang="zh-CN" dirty="0"/>
            <a:t>颗粒间孔隙的形状和大小；</a:t>
          </a:r>
        </a:p>
      </dgm:t>
    </dgm:pt>
    <dgm:pt modelId="{91528569-1B69-4895-910B-08D9FAFDCE77}" type="parTrans" cxnId="{37B9AFFC-8271-41F7-A2F3-4FB85A58C771}">
      <dgm:prSet/>
      <dgm:spPr/>
      <dgm:t>
        <a:bodyPr/>
        <a:lstStyle/>
        <a:p>
          <a:endParaRPr lang="zh-CN" altLang="en-US"/>
        </a:p>
      </dgm:t>
    </dgm:pt>
    <dgm:pt modelId="{5B810F2A-3CE1-4261-9968-594A9306F93E}" type="sibTrans" cxnId="{37B9AFFC-8271-41F7-A2F3-4FB85A58C771}">
      <dgm:prSet/>
      <dgm:spPr/>
      <dgm:t>
        <a:bodyPr/>
        <a:lstStyle/>
        <a:p>
          <a:endParaRPr lang="zh-CN" altLang="en-US"/>
        </a:p>
      </dgm:t>
    </dgm:pt>
    <dgm:pt modelId="{C06DD27F-2C4D-40A8-8154-B6B06FB0FF31}">
      <dgm:prSet/>
      <dgm:spPr/>
      <dgm:t>
        <a:bodyPr/>
        <a:lstStyle/>
        <a:p>
          <a:pPr rtl="0"/>
          <a:r>
            <a:rPr lang="zh-CN" dirty="0"/>
            <a:t>孔隙的分布；</a:t>
          </a:r>
        </a:p>
      </dgm:t>
    </dgm:pt>
    <dgm:pt modelId="{FC7BA31A-47C6-49DD-8ADC-5CFD201BBD89}" type="parTrans" cxnId="{0128C9EE-C4EA-458C-8A80-4CE27CC31270}">
      <dgm:prSet/>
      <dgm:spPr/>
      <dgm:t>
        <a:bodyPr/>
        <a:lstStyle/>
        <a:p>
          <a:endParaRPr lang="zh-CN" altLang="en-US"/>
        </a:p>
      </dgm:t>
    </dgm:pt>
    <dgm:pt modelId="{C715CA7C-65A6-4D65-B418-A39A42B60364}" type="sibTrans" cxnId="{0128C9EE-C4EA-458C-8A80-4CE27CC31270}">
      <dgm:prSet/>
      <dgm:spPr/>
      <dgm:t>
        <a:bodyPr/>
        <a:lstStyle/>
        <a:p>
          <a:endParaRPr lang="zh-CN" altLang="en-US"/>
        </a:p>
      </dgm:t>
    </dgm:pt>
    <dgm:pt modelId="{FF8F2D57-B4E3-47A4-87AB-3A4DD274D94C}">
      <dgm:prSet/>
      <dgm:spPr/>
      <dgm:t>
        <a:bodyPr/>
        <a:lstStyle/>
        <a:p>
          <a:pPr rtl="0"/>
          <a:r>
            <a:rPr lang="zh-CN" dirty="0"/>
            <a:t>污水中悬浮颗粒的性质、多少与大小。</a:t>
          </a:r>
        </a:p>
      </dgm:t>
    </dgm:pt>
    <dgm:pt modelId="{5D71D745-B2E5-4E63-8194-D848B64A07AD}" type="parTrans" cxnId="{F3A15B3A-69F9-4FEA-A34E-CBCB47FCE53D}">
      <dgm:prSet/>
      <dgm:spPr/>
      <dgm:t>
        <a:bodyPr/>
        <a:lstStyle/>
        <a:p>
          <a:endParaRPr lang="zh-CN" altLang="en-US"/>
        </a:p>
      </dgm:t>
    </dgm:pt>
    <dgm:pt modelId="{141946D8-7E03-4C4C-97CB-7954DA1CDAE7}" type="sibTrans" cxnId="{F3A15B3A-69F9-4FEA-A34E-CBCB47FCE53D}">
      <dgm:prSet/>
      <dgm:spPr/>
      <dgm:t>
        <a:bodyPr/>
        <a:lstStyle/>
        <a:p>
          <a:endParaRPr lang="zh-CN" altLang="en-US"/>
        </a:p>
      </dgm:t>
    </dgm:pt>
    <dgm:pt modelId="{4691753A-BA99-452D-B5A9-89C4EA16BD91}" type="pres">
      <dgm:prSet presAssocID="{B3FA4D54-5722-4EC7-82F1-47BE55CA578F}" presName="Name0" presStyleCnt="0">
        <dgm:presLayoutVars>
          <dgm:dir/>
          <dgm:animLvl val="lvl"/>
          <dgm:resizeHandles val="exact"/>
        </dgm:presLayoutVars>
      </dgm:prSet>
      <dgm:spPr/>
    </dgm:pt>
    <dgm:pt modelId="{EA90B4EA-4B4A-4837-997B-C33DA1227358}" type="pres">
      <dgm:prSet presAssocID="{952ECF25-6088-4AC7-9E47-C71600C41ECE}" presName="composite" presStyleCnt="0"/>
      <dgm:spPr/>
    </dgm:pt>
    <dgm:pt modelId="{D38B0DBF-EAA8-4A33-99F8-F706294312C9}" type="pres">
      <dgm:prSet presAssocID="{952ECF25-6088-4AC7-9E47-C71600C41ECE}" presName="parTx" presStyleLbl="alignNode1" presStyleIdx="0" presStyleCnt="1">
        <dgm:presLayoutVars>
          <dgm:chMax val="0"/>
          <dgm:chPref val="0"/>
          <dgm:bulletEnabled val="1"/>
        </dgm:presLayoutVars>
      </dgm:prSet>
      <dgm:spPr/>
    </dgm:pt>
    <dgm:pt modelId="{928570B6-3E57-4683-A438-3BCE6E7C8646}" type="pres">
      <dgm:prSet presAssocID="{952ECF25-6088-4AC7-9E47-C71600C41ECE}" presName="desTx" presStyleLbl="alignAccFollowNode1" presStyleIdx="0" presStyleCnt="1">
        <dgm:presLayoutVars>
          <dgm:bulletEnabled val="1"/>
        </dgm:presLayoutVars>
      </dgm:prSet>
      <dgm:spPr/>
    </dgm:pt>
  </dgm:ptLst>
  <dgm:cxnLst>
    <dgm:cxn modelId="{F9225912-5A73-4427-883E-A4043DD04645}" type="presOf" srcId="{9DAD31E4-A4DF-4C95-9940-C8C4257DF8D2}" destId="{928570B6-3E57-4683-A438-3BCE6E7C8646}" srcOrd="0" destOrd="1" presId="urn:microsoft.com/office/officeart/2005/8/layout/hList1"/>
    <dgm:cxn modelId="{DBC9361B-4ACB-47E1-A954-8067DFFA51FA}" srcId="{B3FA4D54-5722-4EC7-82F1-47BE55CA578F}" destId="{952ECF25-6088-4AC7-9E47-C71600C41ECE}" srcOrd="0" destOrd="0" parTransId="{2E2EC47C-5A09-4042-BD5A-48211AA20114}" sibTransId="{979B1F27-446A-47C6-B8ED-27BACBC2E153}"/>
    <dgm:cxn modelId="{19B8D01D-8987-4924-8801-BA4C7E3D59BE}" type="presOf" srcId="{C06DD27F-2C4D-40A8-8154-B6B06FB0FF31}" destId="{928570B6-3E57-4683-A438-3BCE6E7C8646}" srcOrd="0" destOrd="4" presId="urn:microsoft.com/office/officeart/2005/8/layout/hList1"/>
    <dgm:cxn modelId="{F3A15B3A-69F9-4FEA-A34E-CBCB47FCE53D}" srcId="{9DAD31E4-A4DF-4C95-9940-C8C4257DF8D2}" destId="{FF8F2D57-B4E3-47A4-87AB-3A4DD274D94C}" srcOrd="3" destOrd="0" parTransId="{5D71D745-B2E5-4E63-8194-D848B64A07AD}" sibTransId="{141946D8-7E03-4C4C-97CB-7954DA1CDAE7}"/>
    <dgm:cxn modelId="{1039D63A-C1E7-4850-AD52-76A48266091F}" type="presOf" srcId="{6B8B9B85-ADAB-445B-9E26-4CF6B761BEC9}" destId="{928570B6-3E57-4683-A438-3BCE6E7C8646}" srcOrd="0" destOrd="0" presId="urn:microsoft.com/office/officeart/2005/8/layout/hList1"/>
    <dgm:cxn modelId="{FA519177-17E9-4BAB-BAB4-1B929BDABCEC}" srcId="{9DAD31E4-A4DF-4C95-9940-C8C4257DF8D2}" destId="{CF1776EB-48DC-446B-AECF-7EBC3684AC72}" srcOrd="0" destOrd="0" parTransId="{3AAEDAF1-73A1-45B9-95D7-E71630C8F38C}" sibTransId="{A508EBCF-B120-401D-8DA0-230914B085B0}"/>
    <dgm:cxn modelId="{A8554479-5FB4-417D-93C9-5530736AE2A1}" type="presOf" srcId="{FF8F2D57-B4E3-47A4-87AB-3A4DD274D94C}" destId="{928570B6-3E57-4683-A438-3BCE6E7C8646}" srcOrd="0" destOrd="5" presId="urn:microsoft.com/office/officeart/2005/8/layout/hList1"/>
    <dgm:cxn modelId="{68F51E89-7663-42D5-BEF9-0C41EC4F8A53}" srcId="{952ECF25-6088-4AC7-9E47-C71600C41ECE}" destId="{9DAD31E4-A4DF-4C95-9940-C8C4257DF8D2}" srcOrd="1" destOrd="0" parTransId="{0B92E96C-458A-49BF-8619-A98F4D405886}" sibTransId="{48CCF767-AD26-402C-8EE8-8603659AB193}"/>
    <dgm:cxn modelId="{04FB1FB9-36C1-4DE1-9BE4-25C29B2F146B}" type="presOf" srcId="{B3FA4D54-5722-4EC7-82F1-47BE55CA578F}" destId="{4691753A-BA99-452D-B5A9-89C4EA16BD91}" srcOrd="0" destOrd="0" presId="urn:microsoft.com/office/officeart/2005/8/layout/hList1"/>
    <dgm:cxn modelId="{B12183C2-18CE-438B-93A1-86AEB71B28BD}" type="presOf" srcId="{CF1776EB-48DC-446B-AECF-7EBC3684AC72}" destId="{928570B6-3E57-4683-A438-3BCE6E7C8646}" srcOrd="0" destOrd="2" presId="urn:microsoft.com/office/officeart/2005/8/layout/hList1"/>
    <dgm:cxn modelId="{7EBBA3E0-9D53-4905-BA29-43C87DB43A21}" type="presOf" srcId="{10F7A30F-C60B-4268-8151-4743925642AA}" destId="{928570B6-3E57-4683-A438-3BCE6E7C8646}" srcOrd="0" destOrd="3" presId="urn:microsoft.com/office/officeart/2005/8/layout/hList1"/>
    <dgm:cxn modelId="{537CDAE4-66E8-4AF1-B28C-DA141D09ED70}" type="presOf" srcId="{952ECF25-6088-4AC7-9E47-C71600C41ECE}" destId="{D38B0DBF-EAA8-4A33-99F8-F706294312C9}" srcOrd="0" destOrd="0" presId="urn:microsoft.com/office/officeart/2005/8/layout/hList1"/>
    <dgm:cxn modelId="{F0967CE6-54EA-4373-8F16-9CEFCC002111}" srcId="{952ECF25-6088-4AC7-9E47-C71600C41ECE}" destId="{6B8B9B85-ADAB-445B-9E26-4CF6B761BEC9}" srcOrd="0" destOrd="0" parTransId="{2B00C181-F776-4633-9D61-C4B21AD80ED0}" sibTransId="{5FA66D29-3344-4222-9483-776697FC4AB6}"/>
    <dgm:cxn modelId="{0128C9EE-C4EA-458C-8A80-4CE27CC31270}" srcId="{9DAD31E4-A4DF-4C95-9940-C8C4257DF8D2}" destId="{C06DD27F-2C4D-40A8-8154-B6B06FB0FF31}" srcOrd="2" destOrd="0" parTransId="{FC7BA31A-47C6-49DD-8ADC-5CFD201BBD89}" sibTransId="{C715CA7C-65A6-4D65-B418-A39A42B60364}"/>
    <dgm:cxn modelId="{37B9AFFC-8271-41F7-A2F3-4FB85A58C771}" srcId="{9DAD31E4-A4DF-4C95-9940-C8C4257DF8D2}" destId="{10F7A30F-C60B-4268-8151-4743925642AA}" srcOrd="1" destOrd="0" parTransId="{91528569-1B69-4895-910B-08D9FAFDCE77}" sibTransId="{5B810F2A-3CE1-4261-9968-594A9306F93E}"/>
    <dgm:cxn modelId="{E74F711D-EA8B-496F-8241-2ABBB206DCA3}" type="presParOf" srcId="{4691753A-BA99-452D-B5A9-89C4EA16BD91}" destId="{EA90B4EA-4B4A-4837-997B-C33DA1227358}" srcOrd="0" destOrd="0" presId="urn:microsoft.com/office/officeart/2005/8/layout/hList1"/>
    <dgm:cxn modelId="{69E66FF2-48B9-4CC1-837D-9D5B3D15C76F}" type="presParOf" srcId="{EA90B4EA-4B4A-4837-997B-C33DA1227358}" destId="{D38B0DBF-EAA8-4A33-99F8-F706294312C9}" srcOrd="0" destOrd="0" presId="urn:microsoft.com/office/officeart/2005/8/layout/hList1"/>
    <dgm:cxn modelId="{6DDF474E-9A1E-47B6-B1F0-28846A0F655C}" type="presParOf" srcId="{EA90B4EA-4B4A-4837-997B-C33DA1227358}" destId="{928570B6-3E57-4683-A438-3BCE6E7C8646}"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AA37A2F9-4FF2-4D41-A542-837F139AAF69}"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zh-CN" altLang="en-US"/>
        </a:p>
      </dgm:t>
    </dgm:pt>
    <dgm:pt modelId="{1CDE3C16-A300-4852-AA55-BCA9B1631A82}">
      <dgm:prSet/>
      <dgm:spPr/>
      <dgm:t>
        <a:bodyPr/>
        <a:lstStyle/>
        <a:p>
          <a:pPr rtl="0"/>
          <a:r>
            <a:rPr lang="zh-CN" dirty="0"/>
            <a:t>物理吸附与物理化学吸附</a:t>
          </a:r>
        </a:p>
      </dgm:t>
    </dgm:pt>
    <dgm:pt modelId="{EF5ACD36-DB28-407C-99DE-0F57483AE554}" type="parTrans" cxnId="{3ABDB5B3-E6B2-4ACE-BC70-C7F1DCE23727}">
      <dgm:prSet/>
      <dgm:spPr/>
      <dgm:t>
        <a:bodyPr/>
        <a:lstStyle/>
        <a:p>
          <a:endParaRPr lang="zh-CN" altLang="en-US"/>
        </a:p>
      </dgm:t>
    </dgm:pt>
    <dgm:pt modelId="{E122F40E-9C2D-4391-BEFE-31F9DEE5DE18}" type="sibTrans" cxnId="{3ABDB5B3-E6B2-4ACE-BC70-C7F1DCE23727}">
      <dgm:prSet/>
      <dgm:spPr/>
      <dgm:t>
        <a:bodyPr/>
        <a:lstStyle/>
        <a:p>
          <a:endParaRPr lang="zh-CN" altLang="en-US"/>
        </a:p>
      </dgm:t>
    </dgm:pt>
    <dgm:pt modelId="{1A221C70-06C0-4B86-9E7C-9E5ED33638D5}">
      <dgm:prSet/>
      <dgm:spPr/>
      <dgm:t>
        <a:bodyPr/>
        <a:lstStyle/>
        <a:p>
          <a:pPr rtl="0"/>
          <a:r>
            <a:rPr lang="zh-CN" dirty="0"/>
            <a:t>在非极性分子之间的范德华力的作用下，土壤中粘土矿物颗粒能够吸附土壤中的中性分子；</a:t>
          </a:r>
        </a:p>
      </dgm:t>
    </dgm:pt>
    <dgm:pt modelId="{8C608FC9-4ECB-4983-B8AD-1BA0F2A5524B}" type="parTrans" cxnId="{3394D55E-7A07-4B05-8FA0-2E4CB54942AF}">
      <dgm:prSet/>
      <dgm:spPr/>
      <dgm:t>
        <a:bodyPr/>
        <a:lstStyle/>
        <a:p>
          <a:endParaRPr lang="zh-CN" altLang="en-US"/>
        </a:p>
      </dgm:t>
    </dgm:pt>
    <dgm:pt modelId="{7F2CE5B7-01CD-4317-9E19-048C6A2041A1}" type="sibTrans" cxnId="{3394D55E-7A07-4B05-8FA0-2E4CB54942AF}">
      <dgm:prSet/>
      <dgm:spPr/>
      <dgm:t>
        <a:bodyPr/>
        <a:lstStyle/>
        <a:p>
          <a:endParaRPr lang="zh-CN" altLang="en-US"/>
        </a:p>
      </dgm:t>
    </dgm:pt>
    <dgm:pt modelId="{828E02AE-888D-4D66-AAC2-4ABDFD4A0946}">
      <dgm:prSet/>
      <dgm:spPr/>
      <dgm:t>
        <a:bodyPr/>
        <a:lstStyle/>
        <a:p>
          <a:pPr rtl="0"/>
          <a:r>
            <a:rPr lang="zh-CN" dirty="0"/>
            <a:t>金属离子与土壤中的无机胶体和有机胶体颗粒，由于螯合作用而形成螯合化合物；</a:t>
          </a:r>
        </a:p>
      </dgm:t>
    </dgm:pt>
    <dgm:pt modelId="{F0B004EE-F304-406C-AA63-527280A2E012}" type="parTrans" cxnId="{43DDB2B5-C7A2-44DD-A211-7F45804C8F1A}">
      <dgm:prSet/>
      <dgm:spPr/>
      <dgm:t>
        <a:bodyPr/>
        <a:lstStyle/>
        <a:p>
          <a:endParaRPr lang="zh-CN" altLang="en-US"/>
        </a:p>
      </dgm:t>
    </dgm:pt>
    <dgm:pt modelId="{690964DF-4E7A-4545-80D7-2224B5B42BA0}" type="sibTrans" cxnId="{43DDB2B5-C7A2-44DD-A211-7F45804C8F1A}">
      <dgm:prSet/>
      <dgm:spPr/>
      <dgm:t>
        <a:bodyPr/>
        <a:lstStyle/>
        <a:p>
          <a:endParaRPr lang="zh-CN" altLang="en-US"/>
        </a:p>
      </dgm:t>
    </dgm:pt>
    <dgm:pt modelId="{93BA927B-96EF-48BB-A17E-5657A1E2B51A}">
      <dgm:prSet/>
      <dgm:spPr/>
      <dgm:t>
        <a:bodyPr/>
        <a:lstStyle/>
        <a:p>
          <a:pPr rtl="0"/>
          <a:r>
            <a:rPr lang="zh-CN" dirty="0"/>
            <a:t>有机物与无机物的复合化而生成复合物；</a:t>
          </a:r>
        </a:p>
      </dgm:t>
    </dgm:pt>
    <dgm:pt modelId="{A3DD5FEB-240E-4A7A-AE29-135F75D3A0DC}" type="parTrans" cxnId="{4E58401C-387B-49C2-B57C-5A9F2A2A9319}">
      <dgm:prSet/>
      <dgm:spPr/>
      <dgm:t>
        <a:bodyPr/>
        <a:lstStyle/>
        <a:p>
          <a:endParaRPr lang="zh-CN" altLang="en-US"/>
        </a:p>
      </dgm:t>
    </dgm:pt>
    <dgm:pt modelId="{59BD6CA9-70EF-4672-BE3C-5D0E43968147}" type="sibTrans" cxnId="{4E58401C-387B-49C2-B57C-5A9F2A2A9319}">
      <dgm:prSet/>
      <dgm:spPr/>
      <dgm:t>
        <a:bodyPr/>
        <a:lstStyle/>
        <a:p>
          <a:endParaRPr lang="zh-CN" altLang="en-US"/>
        </a:p>
      </dgm:t>
    </dgm:pt>
    <dgm:pt modelId="{B564D454-D7CC-462D-85CE-C3BA493261E6}">
      <dgm:prSet/>
      <dgm:spPr/>
      <dgm:t>
        <a:bodyPr/>
        <a:lstStyle/>
        <a:p>
          <a:pPr rtl="0"/>
          <a:r>
            <a:rPr lang="zh-CN" dirty="0"/>
            <a:t>重金属离子与土壤颗粒之间进行阳离子交换而被置换吸附；</a:t>
          </a:r>
        </a:p>
      </dgm:t>
    </dgm:pt>
    <dgm:pt modelId="{0ABE7282-4FE6-4CC2-B156-B92157C8FF5A}" type="parTrans" cxnId="{54ED171A-50AC-4F51-9E7D-EAF26266BE37}">
      <dgm:prSet/>
      <dgm:spPr/>
      <dgm:t>
        <a:bodyPr/>
        <a:lstStyle/>
        <a:p>
          <a:endParaRPr lang="zh-CN" altLang="en-US"/>
        </a:p>
      </dgm:t>
    </dgm:pt>
    <dgm:pt modelId="{87E3335A-16AE-4CD8-BE86-21C5A5B79FAD}" type="sibTrans" cxnId="{54ED171A-50AC-4F51-9E7D-EAF26266BE37}">
      <dgm:prSet/>
      <dgm:spPr/>
      <dgm:t>
        <a:bodyPr/>
        <a:lstStyle/>
        <a:p>
          <a:endParaRPr lang="zh-CN" altLang="en-US"/>
        </a:p>
      </dgm:t>
    </dgm:pt>
    <dgm:pt modelId="{1AB4FD84-9D51-4B97-9BAD-22A038296E5A}">
      <dgm:prSet/>
      <dgm:spPr/>
      <dgm:t>
        <a:bodyPr/>
        <a:lstStyle/>
        <a:p>
          <a:pPr rtl="0"/>
          <a:r>
            <a:rPr lang="zh-CN" dirty="0"/>
            <a:t>某些有机物与土壤中重金属生成可吸性螯合物而固定在土壤矿物的晶格中。</a:t>
          </a:r>
        </a:p>
      </dgm:t>
    </dgm:pt>
    <dgm:pt modelId="{A2A7DD79-5807-400B-AD9F-2008014B6D64}" type="parTrans" cxnId="{D77A2AC1-9A5A-4C84-9646-1ACDFFBEBEBB}">
      <dgm:prSet/>
      <dgm:spPr/>
      <dgm:t>
        <a:bodyPr/>
        <a:lstStyle/>
        <a:p>
          <a:endParaRPr lang="zh-CN" altLang="en-US"/>
        </a:p>
      </dgm:t>
    </dgm:pt>
    <dgm:pt modelId="{ADD50496-77D5-4488-A7E5-D0E08CF1AEA9}" type="sibTrans" cxnId="{D77A2AC1-9A5A-4C84-9646-1ACDFFBEBEBB}">
      <dgm:prSet/>
      <dgm:spPr/>
      <dgm:t>
        <a:bodyPr/>
        <a:lstStyle/>
        <a:p>
          <a:endParaRPr lang="zh-CN" altLang="en-US"/>
        </a:p>
      </dgm:t>
    </dgm:pt>
    <dgm:pt modelId="{08BAD1B6-147C-42BA-AFEF-34023A8BF90C}" type="pres">
      <dgm:prSet presAssocID="{AA37A2F9-4FF2-4D41-A542-837F139AAF69}" presName="Name0" presStyleCnt="0">
        <dgm:presLayoutVars>
          <dgm:dir/>
          <dgm:animLvl val="lvl"/>
          <dgm:resizeHandles val="exact"/>
        </dgm:presLayoutVars>
      </dgm:prSet>
      <dgm:spPr/>
    </dgm:pt>
    <dgm:pt modelId="{3B29B7CC-F061-4C59-AE0E-590DC63570E4}" type="pres">
      <dgm:prSet presAssocID="{1CDE3C16-A300-4852-AA55-BCA9B1631A82}" presName="composite" presStyleCnt="0"/>
      <dgm:spPr/>
    </dgm:pt>
    <dgm:pt modelId="{C9189644-1F24-495C-B58F-190BBA19D875}" type="pres">
      <dgm:prSet presAssocID="{1CDE3C16-A300-4852-AA55-BCA9B1631A82}" presName="parTx" presStyleLbl="alignNode1" presStyleIdx="0" presStyleCnt="1">
        <dgm:presLayoutVars>
          <dgm:chMax val="0"/>
          <dgm:chPref val="0"/>
          <dgm:bulletEnabled val="1"/>
        </dgm:presLayoutVars>
      </dgm:prSet>
      <dgm:spPr/>
    </dgm:pt>
    <dgm:pt modelId="{658F6233-1493-448D-B83A-84B53E8DD3EA}" type="pres">
      <dgm:prSet presAssocID="{1CDE3C16-A300-4852-AA55-BCA9B1631A82}" presName="desTx" presStyleLbl="alignAccFollowNode1" presStyleIdx="0" presStyleCnt="1">
        <dgm:presLayoutVars>
          <dgm:bulletEnabled val="1"/>
        </dgm:presLayoutVars>
      </dgm:prSet>
      <dgm:spPr/>
    </dgm:pt>
  </dgm:ptLst>
  <dgm:cxnLst>
    <dgm:cxn modelId="{54ED171A-50AC-4F51-9E7D-EAF26266BE37}" srcId="{1CDE3C16-A300-4852-AA55-BCA9B1631A82}" destId="{B564D454-D7CC-462D-85CE-C3BA493261E6}" srcOrd="3" destOrd="0" parTransId="{0ABE7282-4FE6-4CC2-B156-B92157C8FF5A}" sibTransId="{87E3335A-16AE-4CD8-BE86-21C5A5B79FAD}"/>
    <dgm:cxn modelId="{64971D1C-E9CB-41B9-8E17-E1F5587E4536}" type="presOf" srcId="{828E02AE-888D-4D66-AAC2-4ABDFD4A0946}" destId="{658F6233-1493-448D-B83A-84B53E8DD3EA}" srcOrd="0" destOrd="1" presId="urn:microsoft.com/office/officeart/2005/8/layout/hList1"/>
    <dgm:cxn modelId="{4E58401C-387B-49C2-B57C-5A9F2A2A9319}" srcId="{1CDE3C16-A300-4852-AA55-BCA9B1631A82}" destId="{93BA927B-96EF-48BB-A17E-5657A1E2B51A}" srcOrd="2" destOrd="0" parTransId="{A3DD5FEB-240E-4A7A-AE29-135F75D3A0DC}" sibTransId="{59BD6CA9-70EF-4672-BE3C-5D0E43968147}"/>
    <dgm:cxn modelId="{9E87695C-3F16-46DE-8E6E-EEBBE729A024}" type="presOf" srcId="{1CDE3C16-A300-4852-AA55-BCA9B1631A82}" destId="{C9189644-1F24-495C-B58F-190BBA19D875}" srcOrd="0" destOrd="0" presId="urn:microsoft.com/office/officeart/2005/8/layout/hList1"/>
    <dgm:cxn modelId="{3394D55E-7A07-4B05-8FA0-2E4CB54942AF}" srcId="{1CDE3C16-A300-4852-AA55-BCA9B1631A82}" destId="{1A221C70-06C0-4B86-9E7C-9E5ED33638D5}" srcOrd="0" destOrd="0" parTransId="{8C608FC9-4ECB-4983-B8AD-1BA0F2A5524B}" sibTransId="{7F2CE5B7-01CD-4317-9E19-048C6A2041A1}"/>
    <dgm:cxn modelId="{1582AC69-34A5-4ED6-9DCE-AF0906B218D9}" type="presOf" srcId="{1AB4FD84-9D51-4B97-9BAD-22A038296E5A}" destId="{658F6233-1493-448D-B83A-84B53E8DD3EA}" srcOrd="0" destOrd="4" presId="urn:microsoft.com/office/officeart/2005/8/layout/hList1"/>
    <dgm:cxn modelId="{ED66CAA8-44E0-4EF5-98BE-41038572C61F}" type="presOf" srcId="{93BA927B-96EF-48BB-A17E-5657A1E2B51A}" destId="{658F6233-1493-448D-B83A-84B53E8DD3EA}" srcOrd="0" destOrd="2" presId="urn:microsoft.com/office/officeart/2005/8/layout/hList1"/>
    <dgm:cxn modelId="{3ABDB5B3-E6B2-4ACE-BC70-C7F1DCE23727}" srcId="{AA37A2F9-4FF2-4D41-A542-837F139AAF69}" destId="{1CDE3C16-A300-4852-AA55-BCA9B1631A82}" srcOrd="0" destOrd="0" parTransId="{EF5ACD36-DB28-407C-99DE-0F57483AE554}" sibTransId="{E122F40E-9C2D-4391-BEFE-31F9DEE5DE18}"/>
    <dgm:cxn modelId="{43DDB2B5-C7A2-44DD-A211-7F45804C8F1A}" srcId="{1CDE3C16-A300-4852-AA55-BCA9B1631A82}" destId="{828E02AE-888D-4D66-AAC2-4ABDFD4A0946}" srcOrd="1" destOrd="0" parTransId="{F0B004EE-F304-406C-AA63-527280A2E012}" sibTransId="{690964DF-4E7A-4545-80D7-2224B5B42BA0}"/>
    <dgm:cxn modelId="{BB0232B6-C340-460A-A706-5CCF633AC65C}" type="presOf" srcId="{B564D454-D7CC-462D-85CE-C3BA493261E6}" destId="{658F6233-1493-448D-B83A-84B53E8DD3EA}" srcOrd="0" destOrd="3" presId="urn:microsoft.com/office/officeart/2005/8/layout/hList1"/>
    <dgm:cxn modelId="{D77A2AC1-9A5A-4C84-9646-1ACDFFBEBEBB}" srcId="{1CDE3C16-A300-4852-AA55-BCA9B1631A82}" destId="{1AB4FD84-9D51-4B97-9BAD-22A038296E5A}" srcOrd="4" destOrd="0" parTransId="{A2A7DD79-5807-400B-AD9F-2008014B6D64}" sibTransId="{ADD50496-77D5-4488-A7E5-D0E08CF1AEA9}"/>
    <dgm:cxn modelId="{C552A9C9-2089-4F61-AA70-6D78B59A060F}" type="presOf" srcId="{AA37A2F9-4FF2-4D41-A542-837F139AAF69}" destId="{08BAD1B6-147C-42BA-AFEF-34023A8BF90C}" srcOrd="0" destOrd="0" presId="urn:microsoft.com/office/officeart/2005/8/layout/hList1"/>
    <dgm:cxn modelId="{29769FCF-2220-4BD7-ACAC-5C0A92B60574}" type="presOf" srcId="{1A221C70-06C0-4B86-9E7C-9E5ED33638D5}" destId="{658F6233-1493-448D-B83A-84B53E8DD3EA}" srcOrd="0" destOrd="0" presId="urn:microsoft.com/office/officeart/2005/8/layout/hList1"/>
    <dgm:cxn modelId="{24DD3CFC-BF2C-4393-9ED5-D2285F101B57}" type="presParOf" srcId="{08BAD1B6-147C-42BA-AFEF-34023A8BF90C}" destId="{3B29B7CC-F061-4C59-AE0E-590DC63570E4}" srcOrd="0" destOrd="0" presId="urn:microsoft.com/office/officeart/2005/8/layout/hList1"/>
    <dgm:cxn modelId="{E504A0A4-0984-4810-BAEB-6F9E29C5C51B}" type="presParOf" srcId="{3B29B7CC-F061-4C59-AE0E-590DC63570E4}" destId="{C9189644-1F24-495C-B58F-190BBA19D875}" srcOrd="0" destOrd="0" presId="urn:microsoft.com/office/officeart/2005/8/layout/hList1"/>
    <dgm:cxn modelId="{0CF55376-F9C5-469E-9320-E76C5D08F7AF}" type="presParOf" srcId="{3B29B7CC-F061-4C59-AE0E-590DC63570E4}" destId="{658F6233-1493-448D-B83A-84B53E8DD3EA}"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FF56221D-5D8E-46D0-B086-475606FE5098}"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zh-CN" altLang="en-US"/>
        </a:p>
      </dgm:t>
    </dgm:pt>
    <dgm:pt modelId="{82C6D0D1-F20E-4123-BEAB-25F539F164B4}">
      <dgm:prSet/>
      <dgm:spPr/>
      <dgm:t>
        <a:bodyPr/>
        <a:lstStyle/>
        <a:p>
          <a:pPr rtl="0"/>
          <a:r>
            <a:rPr lang="zh-CN" dirty="0"/>
            <a:t>化学反应与化学沉淀</a:t>
          </a:r>
        </a:p>
      </dgm:t>
    </dgm:pt>
    <dgm:pt modelId="{475A2F89-B0C9-46ED-B1CA-042A79A717D7}" type="parTrans" cxnId="{1207CCF1-6B2D-46DF-9BEB-9BB801A6C33A}">
      <dgm:prSet/>
      <dgm:spPr/>
      <dgm:t>
        <a:bodyPr/>
        <a:lstStyle/>
        <a:p>
          <a:endParaRPr lang="zh-CN" altLang="en-US"/>
        </a:p>
      </dgm:t>
    </dgm:pt>
    <dgm:pt modelId="{B1D98BC2-4F1B-41E3-B7BD-9E1887B132F8}" type="sibTrans" cxnId="{1207CCF1-6B2D-46DF-9BEB-9BB801A6C33A}">
      <dgm:prSet/>
      <dgm:spPr/>
      <dgm:t>
        <a:bodyPr/>
        <a:lstStyle/>
        <a:p>
          <a:endParaRPr lang="zh-CN" altLang="en-US"/>
        </a:p>
      </dgm:t>
    </dgm:pt>
    <dgm:pt modelId="{D46F4961-CDC2-4C92-B456-76C8C16C9231}">
      <dgm:prSet/>
      <dgm:spPr/>
      <dgm:t>
        <a:bodyPr/>
        <a:lstStyle/>
        <a:p>
          <a:pPr rtl="0"/>
          <a:r>
            <a:rPr lang="zh-CN" dirty="0"/>
            <a:t>重金属离子与土壤的某些组分进行化学反应生成难溶性化合物而沉淀；</a:t>
          </a:r>
        </a:p>
      </dgm:t>
    </dgm:pt>
    <dgm:pt modelId="{41114DED-0FCD-46E8-8F5C-702BDD533F16}" type="parTrans" cxnId="{ECB5D9D0-70AE-47B2-94A7-AFEF0307C61D}">
      <dgm:prSet/>
      <dgm:spPr/>
      <dgm:t>
        <a:bodyPr/>
        <a:lstStyle/>
        <a:p>
          <a:endParaRPr lang="zh-CN" altLang="en-US"/>
        </a:p>
      </dgm:t>
    </dgm:pt>
    <dgm:pt modelId="{93870CA7-0A57-4D29-AB41-D48600FC7832}" type="sibTrans" cxnId="{ECB5D9D0-70AE-47B2-94A7-AFEF0307C61D}">
      <dgm:prSet/>
      <dgm:spPr/>
      <dgm:t>
        <a:bodyPr/>
        <a:lstStyle/>
        <a:p>
          <a:endParaRPr lang="zh-CN" altLang="en-US"/>
        </a:p>
      </dgm:t>
    </dgm:pt>
    <dgm:pt modelId="{B3ACA3EC-4C8C-4840-9733-B562259249CA}">
      <dgm:prSet/>
      <dgm:spPr/>
      <dgm:t>
        <a:bodyPr/>
        <a:lstStyle/>
        <a:p>
          <a:pPr rtl="0"/>
          <a:r>
            <a:rPr lang="zh-CN" dirty="0"/>
            <a:t>调整、改变土壤的氧化还原电位，能够生成难溶性硫化物；</a:t>
          </a:r>
        </a:p>
      </dgm:t>
    </dgm:pt>
    <dgm:pt modelId="{7C423FDF-61CF-492C-8E18-4C1C631DB490}" type="parTrans" cxnId="{8689C557-7437-4989-B97B-B18B747BA64B}">
      <dgm:prSet/>
      <dgm:spPr/>
      <dgm:t>
        <a:bodyPr/>
        <a:lstStyle/>
        <a:p>
          <a:endParaRPr lang="zh-CN" altLang="en-US"/>
        </a:p>
      </dgm:t>
    </dgm:pt>
    <dgm:pt modelId="{9B72F9DD-7D9A-416B-94F6-2625428DEDD7}" type="sibTrans" cxnId="{8689C557-7437-4989-B97B-B18B747BA64B}">
      <dgm:prSet/>
      <dgm:spPr/>
      <dgm:t>
        <a:bodyPr/>
        <a:lstStyle/>
        <a:p>
          <a:endParaRPr lang="zh-CN" altLang="en-US"/>
        </a:p>
      </dgm:t>
    </dgm:pt>
    <dgm:pt modelId="{2386F913-3AF1-4F8E-8E50-14BB1E176CA9}">
      <dgm:prSet/>
      <dgm:spPr/>
      <dgm:t>
        <a:bodyPr/>
        <a:lstStyle/>
        <a:p>
          <a:pPr rtl="0"/>
          <a:r>
            <a:rPr lang="zh-CN" dirty="0"/>
            <a:t>改变</a:t>
          </a:r>
          <a:r>
            <a:rPr lang="en-US" dirty="0"/>
            <a:t>pH</a:t>
          </a:r>
          <a:r>
            <a:rPr lang="zh-CN" dirty="0"/>
            <a:t>值，能够生成金属氢氧化物；</a:t>
          </a:r>
        </a:p>
      </dgm:t>
    </dgm:pt>
    <dgm:pt modelId="{764AB728-3F32-407B-AAEB-CBB95FDB3F82}" type="parTrans" cxnId="{28743638-E9AA-4A10-A833-F973126B3313}">
      <dgm:prSet/>
      <dgm:spPr/>
      <dgm:t>
        <a:bodyPr/>
        <a:lstStyle/>
        <a:p>
          <a:endParaRPr lang="zh-CN" altLang="en-US"/>
        </a:p>
      </dgm:t>
    </dgm:pt>
    <dgm:pt modelId="{F74F22BC-98EB-4DDD-AF44-E19F8A12870B}" type="sibTrans" cxnId="{28743638-E9AA-4A10-A833-F973126B3313}">
      <dgm:prSet/>
      <dgm:spPr/>
      <dgm:t>
        <a:bodyPr/>
        <a:lstStyle/>
        <a:p>
          <a:endParaRPr lang="zh-CN" altLang="en-US"/>
        </a:p>
      </dgm:t>
    </dgm:pt>
    <dgm:pt modelId="{BACFCCDB-BD5D-4B31-BA61-DB165FFB1C84}">
      <dgm:prSet/>
      <dgm:spPr/>
      <dgm:t>
        <a:bodyPr/>
        <a:lstStyle/>
        <a:p>
          <a:pPr rtl="0"/>
          <a:r>
            <a:rPr lang="zh-CN" dirty="0"/>
            <a:t>某些化学反应还能够生成金属磷酸盐等物质沉积于土壤中。   </a:t>
          </a:r>
        </a:p>
      </dgm:t>
    </dgm:pt>
    <dgm:pt modelId="{EB6CE6ED-7044-43BF-BD5D-CC9F187181B6}" type="parTrans" cxnId="{6BAB9FF4-580F-4DA2-87ED-40E36C8B6028}">
      <dgm:prSet/>
      <dgm:spPr/>
      <dgm:t>
        <a:bodyPr/>
        <a:lstStyle/>
        <a:p>
          <a:endParaRPr lang="zh-CN" altLang="en-US"/>
        </a:p>
      </dgm:t>
    </dgm:pt>
    <dgm:pt modelId="{9B4B0AA5-0478-441B-8718-CD9688460EF0}" type="sibTrans" cxnId="{6BAB9FF4-580F-4DA2-87ED-40E36C8B6028}">
      <dgm:prSet/>
      <dgm:spPr/>
      <dgm:t>
        <a:bodyPr/>
        <a:lstStyle/>
        <a:p>
          <a:endParaRPr lang="zh-CN" altLang="en-US"/>
        </a:p>
      </dgm:t>
    </dgm:pt>
    <dgm:pt modelId="{E70F4589-6C37-4A2C-A812-6712EF5CE9E3}" type="pres">
      <dgm:prSet presAssocID="{FF56221D-5D8E-46D0-B086-475606FE5098}" presName="Name0" presStyleCnt="0">
        <dgm:presLayoutVars>
          <dgm:dir/>
          <dgm:animLvl val="lvl"/>
          <dgm:resizeHandles val="exact"/>
        </dgm:presLayoutVars>
      </dgm:prSet>
      <dgm:spPr/>
    </dgm:pt>
    <dgm:pt modelId="{1A362DD3-CBB0-4246-835C-0668B8EEB043}" type="pres">
      <dgm:prSet presAssocID="{82C6D0D1-F20E-4123-BEAB-25F539F164B4}" presName="composite" presStyleCnt="0"/>
      <dgm:spPr/>
    </dgm:pt>
    <dgm:pt modelId="{043E2DD5-65B8-4372-84A2-B36EEF385E0E}" type="pres">
      <dgm:prSet presAssocID="{82C6D0D1-F20E-4123-BEAB-25F539F164B4}" presName="parTx" presStyleLbl="alignNode1" presStyleIdx="0" presStyleCnt="1">
        <dgm:presLayoutVars>
          <dgm:chMax val="0"/>
          <dgm:chPref val="0"/>
          <dgm:bulletEnabled val="1"/>
        </dgm:presLayoutVars>
      </dgm:prSet>
      <dgm:spPr/>
    </dgm:pt>
    <dgm:pt modelId="{26D1715C-5643-45B6-9347-131120492D4C}" type="pres">
      <dgm:prSet presAssocID="{82C6D0D1-F20E-4123-BEAB-25F539F164B4}" presName="desTx" presStyleLbl="alignAccFollowNode1" presStyleIdx="0" presStyleCnt="1">
        <dgm:presLayoutVars>
          <dgm:bulletEnabled val="1"/>
        </dgm:presLayoutVars>
      </dgm:prSet>
      <dgm:spPr/>
    </dgm:pt>
  </dgm:ptLst>
  <dgm:cxnLst>
    <dgm:cxn modelId="{28743638-E9AA-4A10-A833-F973126B3313}" srcId="{82C6D0D1-F20E-4123-BEAB-25F539F164B4}" destId="{2386F913-3AF1-4F8E-8E50-14BB1E176CA9}" srcOrd="2" destOrd="0" parTransId="{764AB728-3F32-407B-AAEB-CBB95FDB3F82}" sibTransId="{F74F22BC-98EB-4DDD-AF44-E19F8A12870B}"/>
    <dgm:cxn modelId="{5215FC6D-C5C1-4B5D-A44E-F4BC552D2AD1}" type="presOf" srcId="{2386F913-3AF1-4F8E-8E50-14BB1E176CA9}" destId="{26D1715C-5643-45B6-9347-131120492D4C}" srcOrd="0" destOrd="2" presId="urn:microsoft.com/office/officeart/2005/8/layout/hList1"/>
    <dgm:cxn modelId="{8689C557-7437-4989-B97B-B18B747BA64B}" srcId="{82C6D0D1-F20E-4123-BEAB-25F539F164B4}" destId="{B3ACA3EC-4C8C-4840-9733-B562259249CA}" srcOrd="1" destOrd="0" parTransId="{7C423FDF-61CF-492C-8E18-4C1C631DB490}" sibTransId="{9B72F9DD-7D9A-416B-94F6-2625428DEDD7}"/>
    <dgm:cxn modelId="{376EE5A2-158E-4DE6-B7E8-4795F95A6049}" type="presOf" srcId="{BACFCCDB-BD5D-4B31-BA61-DB165FFB1C84}" destId="{26D1715C-5643-45B6-9347-131120492D4C}" srcOrd="0" destOrd="3" presId="urn:microsoft.com/office/officeart/2005/8/layout/hList1"/>
    <dgm:cxn modelId="{4B64CBC4-4302-4CD5-B495-9B38BE43B888}" type="presOf" srcId="{B3ACA3EC-4C8C-4840-9733-B562259249CA}" destId="{26D1715C-5643-45B6-9347-131120492D4C}" srcOrd="0" destOrd="1" presId="urn:microsoft.com/office/officeart/2005/8/layout/hList1"/>
    <dgm:cxn modelId="{ECB5D9D0-70AE-47B2-94A7-AFEF0307C61D}" srcId="{82C6D0D1-F20E-4123-BEAB-25F539F164B4}" destId="{D46F4961-CDC2-4C92-B456-76C8C16C9231}" srcOrd="0" destOrd="0" parTransId="{41114DED-0FCD-46E8-8F5C-702BDD533F16}" sibTransId="{93870CA7-0A57-4D29-AB41-D48600FC7832}"/>
    <dgm:cxn modelId="{3B0400DA-C074-4D46-9F0B-BCEDF6213530}" type="presOf" srcId="{82C6D0D1-F20E-4123-BEAB-25F539F164B4}" destId="{043E2DD5-65B8-4372-84A2-B36EEF385E0E}" srcOrd="0" destOrd="0" presId="urn:microsoft.com/office/officeart/2005/8/layout/hList1"/>
    <dgm:cxn modelId="{625B7CDC-921E-4668-AF90-4BF5423E0BC6}" type="presOf" srcId="{D46F4961-CDC2-4C92-B456-76C8C16C9231}" destId="{26D1715C-5643-45B6-9347-131120492D4C}" srcOrd="0" destOrd="0" presId="urn:microsoft.com/office/officeart/2005/8/layout/hList1"/>
    <dgm:cxn modelId="{1207CCF1-6B2D-46DF-9BEB-9BB801A6C33A}" srcId="{FF56221D-5D8E-46D0-B086-475606FE5098}" destId="{82C6D0D1-F20E-4123-BEAB-25F539F164B4}" srcOrd="0" destOrd="0" parTransId="{475A2F89-B0C9-46ED-B1CA-042A79A717D7}" sibTransId="{B1D98BC2-4F1B-41E3-B7BD-9E1887B132F8}"/>
    <dgm:cxn modelId="{6BAB9FF4-580F-4DA2-87ED-40E36C8B6028}" srcId="{82C6D0D1-F20E-4123-BEAB-25F539F164B4}" destId="{BACFCCDB-BD5D-4B31-BA61-DB165FFB1C84}" srcOrd="3" destOrd="0" parTransId="{EB6CE6ED-7044-43BF-BD5D-CC9F187181B6}" sibTransId="{9B4B0AA5-0478-441B-8718-CD9688460EF0}"/>
    <dgm:cxn modelId="{78F30CF7-B5F8-44A3-97F8-4E277B258018}" type="presOf" srcId="{FF56221D-5D8E-46D0-B086-475606FE5098}" destId="{E70F4589-6C37-4A2C-A812-6712EF5CE9E3}" srcOrd="0" destOrd="0" presId="urn:microsoft.com/office/officeart/2005/8/layout/hList1"/>
    <dgm:cxn modelId="{7F95380E-CD7F-4964-AA55-64ABF901F36F}" type="presParOf" srcId="{E70F4589-6C37-4A2C-A812-6712EF5CE9E3}" destId="{1A362DD3-CBB0-4246-835C-0668B8EEB043}" srcOrd="0" destOrd="0" presId="urn:microsoft.com/office/officeart/2005/8/layout/hList1"/>
    <dgm:cxn modelId="{724C3FA1-5AAC-4075-9327-A89652C4FA38}" type="presParOf" srcId="{1A362DD3-CBB0-4246-835C-0668B8EEB043}" destId="{043E2DD5-65B8-4372-84A2-B36EEF385E0E}" srcOrd="0" destOrd="0" presId="urn:microsoft.com/office/officeart/2005/8/layout/hList1"/>
    <dgm:cxn modelId="{006576CC-9565-470E-A04B-406E03274AE1}" type="presParOf" srcId="{1A362DD3-CBB0-4246-835C-0668B8EEB043}" destId="{26D1715C-5643-45B6-9347-131120492D4C}"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273C568F-946C-4312-9749-9205C55FD144}"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zh-CN" altLang="en-US"/>
        </a:p>
      </dgm:t>
    </dgm:pt>
    <dgm:pt modelId="{AD0B176E-F0A5-4202-926B-6EE9066568C4}">
      <dgm:prSet/>
      <dgm:spPr/>
      <dgm:t>
        <a:bodyPr/>
        <a:lstStyle/>
        <a:p>
          <a:pPr rtl="0"/>
          <a:r>
            <a:rPr lang="zh-CN" dirty="0"/>
            <a:t>微生物代谢作用下的有机物分解</a:t>
          </a:r>
        </a:p>
      </dgm:t>
    </dgm:pt>
    <dgm:pt modelId="{D24D2C3D-809B-4BC0-83CD-22ACCFF861DE}" type="parTrans" cxnId="{94F3CA09-C20E-4FC5-A56D-FA9B80D5F12E}">
      <dgm:prSet/>
      <dgm:spPr/>
      <dgm:t>
        <a:bodyPr/>
        <a:lstStyle/>
        <a:p>
          <a:endParaRPr lang="zh-CN" altLang="en-US"/>
        </a:p>
      </dgm:t>
    </dgm:pt>
    <dgm:pt modelId="{EE7C99FA-9A97-49F5-A149-7F0FD2776CDA}" type="sibTrans" cxnId="{94F3CA09-C20E-4FC5-A56D-FA9B80D5F12E}">
      <dgm:prSet/>
      <dgm:spPr/>
      <dgm:t>
        <a:bodyPr/>
        <a:lstStyle/>
        <a:p>
          <a:endParaRPr lang="zh-CN" altLang="en-US"/>
        </a:p>
      </dgm:t>
    </dgm:pt>
    <dgm:pt modelId="{FBA6D815-865D-41D8-B3D3-6081EF39D697}">
      <dgm:prSet/>
      <dgm:spPr/>
      <dgm:t>
        <a:bodyPr/>
        <a:lstStyle/>
        <a:p>
          <a:pPr rtl="0"/>
          <a:r>
            <a:rPr lang="zh-CN" dirty="0"/>
            <a:t>在土壤中生存着种类繁多、数量巨大的土壤微生物，它们对土壤颗粒小的有机固体和溶解性有机物具有强大的降解与转化能力，这也是土壤具有强大的自净能力的原因。</a:t>
          </a:r>
        </a:p>
      </dgm:t>
    </dgm:pt>
    <dgm:pt modelId="{0C0C4EE8-D5B6-43B1-ABFC-4D7BDBD1E5E9}" type="parTrans" cxnId="{08502F8F-D72E-46F1-BCCA-3B151C523C7E}">
      <dgm:prSet/>
      <dgm:spPr/>
      <dgm:t>
        <a:bodyPr/>
        <a:lstStyle/>
        <a:p>
          <a:endParaRPr lang="zh-CN" altLang="en-US"/>
        </a:p>
      </dgm:t>
    </dgm:pt>
    <dgm:pt modelId="{AE9AEA04-2523-4434-A228-41942C8F22F7}" type="sibTrans" cxnId="{08502F8F-D72E-46F1-BCCA-3B151C523C7E}">
      <dgm:prSet/>
      <dgm:spPr/>
      <dgm:t>
        <a:bodyPr/>
        <a:lstStyle/>
        <a:p>
          <a:endParaRPr lang="zh-CN" altLang="en-US"/>
        </a:p>
      </dgm:t>
    </dgm:pt>
    <dgm:pt modelId="{6B13B58B-166D-4CF7-AA2D-31699DC61AF4}" type="pres">
      <dgm:prSet presAssocID="{273C568F-946C-4312-9749-9205C55FD144}" presName="Name0" presStyleCnt="0">
        <dgm:presLayoutVars>
          <dgm:dir/>
          <dgm:animLvl val="lvl"/>
          <dgm:resizeHandles val="exact"/>
        </dgm:presLayoutVars>
      </dgm:prSet>
      <dgm:spPr/>
    </dgm:pt>
    <dgm:pt modelId="{2D98D495-DAFF-4915-A864-7551F0395623}" type="pres">
      <dgm:prSet presAssocID="{AD0B176E-F0A5-4202-926B-6EE9066568C4}" presName="composite" presStyleCnt="0"/>
      <dgm:spPr/>
    </dgm:pt>
    <dgm:pt modelId="{F80B615B-53E7-4E0A-B998-D57A01C7A80D}" type="pres">
      <dgm:prSet presAssocID="{AD0B176E-F0A5-4202-926B-6EE9066568C4}" presName="parTx" presStyleLbl="alignNode1" presStyleIdx="0" presStyleCnt="1">
        <dgm:presLayoutVars>
          <dgm:chMax val="0"/>
          <dgm:chPref val="0"/>
          <dgm:bulletEnabled val="1"/>
        </dgm:presLayoutVars>
      </dgm:prSet>
      <dgm:spPr/>
    </dgm:pt>
    <dgm:pt modelId="{AC293B4A-E730-4177-9F9C-2E21671D65D8}" type="pres">
      <dgm:prSet presAssocID="{AD0B176E-F0A5-4202-926B-6EE9066568C4}" presName="desTx" presStyleLbl="alignAccFollowNode1" presStyleIdx="0" presStyleCnt="1">
        <dgm:presLayoutVars>
          <dgm:bulletEnabled val="1"/>
        </dgm:presLayoutVars>
      </dgm:prSet>
      <dgm:spPr/>
    </dgm:pt>
  </dgm:ptLst>
  <dgm:cxnLst>
    <dgm:cxn modelId="{94F3CA09-C20E-4FC5-A56D-FA9B80D5F12E}" srcId="{273C568F-946C-4312-9749-9205C55FD144}" destId="{AD0B176E-F0A5-4202-926B-6EE9066568C4}" srcOrd="0" destOrd="0" parTransId="{D24D2C3D-809B-4BC0-83CD-22ACCFF861DE}" sibTransId="{EE7C99FA-9A97-49F5-A149-7F0FD2776CDA}"/>
    <dgm:cxn modelId="{1B024437-7B22-4A1C-8E14-C87AF53CB12C}" type="presOf" srcId="{FBA6D815-865D-41D8-B3D3-6081EF39D697}" destId="{AC293B4A-E730-4177-9F9C-2E21671D65D8}" srcOrd="0" destOrd="0" presId="urn:microsoft.com/office/officeart/2005/8/layout/hList1"/>
    <dgm:cxn modelId="{08502F8F-D72E-46F1-BCCA-3B151C523C7E}" srcId="{AD0B176E-F0A5-4202-926B-6EE9066568C4}" destId="{FBA6D815-865D-41D8-B3D3-6081EF39D697}" srcOrd="0" destOrd="0" parTransId="{0C0C4EE8-D5B6-43B1-ABFC-4D7BDBD1E5E9}" sibTransId="{AE9AEA04-2523-4434-A228-41942C8F22F7}"/>
    <dgm:cxn modelId="{94DA03CA-DB09-4D65-897B-F13929C90FE3}" type="presOf" srcId="{273C568F-946C-4312-9749-9205C55FD144}" destId="{6B13B58B-166D-4CF7-AA2D-31699DC61AF4}" srcOrd="0" destOrd="0" presId="urn:microsoft.com/office/officeart/2005/8/layout/hList1"/>
    <dgm:cxn modelId="{D7212FF2-7E8B-4549-A1CE-2F91CFE647B1}" type="presOf" srcId="{AD0B176E-F0A5-4202-926B-6EE9066568C4}" destId="{F80B615B-53E7-4E0A-B998-D57A01C7A80D}" srcOrd="0" destOrd="0" presId="urn:microsoft.com/office/officeart/2005/8/layout/hList1"/>
    <dgm:cxn modelId="{2370402E-CB4A-41BE-8F0E-C352C9380618}" type="presParOf" srcId="{6B13B58B-166D-4CF7-AA2D-31699DC61AF4}" destId="{2D98D495-DAFF-4915-A864-7551F0395623}" srcOrd="0" destOrd="0" presId="urn:microsoft.com/office/officeart/2005/8/layout/hList1"/>
    <dgm:cxn modelId="{301FBF03-1C08-476A-B16E-5B8BF327D061}" type="presParOf" srcId="{2D98D495-DAFF-4915-A864-7551F0395623}" destId="{F80B615B-53E7-4E0A-B998-D57A01C7A80D}" srcOrd="0" destOrd="0" presId="urn:microsoft.com/office/officeart/2005/8/layout/hList1"/>
    <dgm:cxn modelId="{DD9D7AB6-F197-4A4D-9EBF-42F2EE9C7E99}" type="presParOf" srcId="{2D98D495-DAFF-4915-A864-7551F0395623}" destId="{AC293B4A-E730-4177-9F9C-2E21671D65D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E85D95D-5FC6-412F-B6BB-579CDC91AE8E}"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zh-CN" altLang="en-US"/>
        </a:p>
      </dgm:t>
    </dgm:pt>
    <dgm:pt modelId="{E11BFE2C-1DAD-477B-8409-BE2E6E42A85C}">
      <dgm:prSet/>
      <dgm:spPr/>
      <dgm:t>
        <a:bodyPr/>
        <a:lstStyle/>
        <a:p>
          <a:pPr rtl="0"/>
          <a:r>
            <a:rPr lang="zh-CN" dirty="0"/>
            <a:t>稳定塘的弊端</a:t>
          </a:r>
        </a:p>
      </dgm:t>
    </dgm:pt>
    <dgm:pt modelId="{A4A0BED8-B5B7-4129-9658-B20DDCE10052}" type="parTrans" cxnId="{663ED20A-4F1B-4AAC-82AF-8A1D0AD8B51A}">
      <dgm:prSet/>
      <dgm:spPr/>
      <dgm:t>
        <a:bodyPr/>
        <a:lstStyle/>
        <a:p>
          <a:endParaRPr lang="zh-CN" altLang="en-US"/>
        </a:p>
      </dgm:t>
    </dgm:pt>
    <dgm:pt modelId="{D66A252B-C55E-4D54-8F37-5760FFA04E28}" type="sibTrans" cxnId="{663ED20A-4F1B-4AAC-82AF-8A1D0AD8B51A}">
      <dgm:prSet/>
      <dgm:spPr/>
      <dgm:t>
        <a:bodyPr/>
        <a:lstStyle/>
        <a:p>
          <a:endParaRPr lang="zh-CN" altLang="en-US"/>
        </a:p>
      </dgm:t>
    </dgm:pt>
    <dgm:pt modelId="{81E74366-4D1D-4B53-BF8D-68004673A310}">
      <dgm:prSet/>
      <dgm:spPr/>
      <dgm:t>
        <a:bodyPr/>
        <a:lstStyle/>
        <a:p>
          <a:pPr rtl="0"/>
          <a:r>
            <a:rPr lang="zh-CN" dirty="0"/>
            <a:t>占地面积大，没有空闲的余地是不宜采用的；</a:t>
          </a:r>
        </a:p>
      </dgm:t>
    </dgm:pt>
    <dgm:pt modelId="{E00E7047-AC10-4144-9CF2-5FFDF524854E}" type="parTrans" cxnId="{D38C7395-C5C9-4778-A64D-513752AC555C}">
      <dgm:prSet/>
      <dgm:spPr/>
      <dgm:t>
        <a:bodyPr/>
        <a:lstStyle/>
        <a:p>
          <a:endParaRPr lang="zh-CN" altLang="en-US"/>
        </a:p>
      </dgm:t>
    </dgm:pt>
    <dgm:pt modelId="{F88ACB6D-D32F-4B31-950C-D713634FB611}" type="sibTrans" cxnId="{D38C7395-C5C9-4778-A64D-513752AC555C}">
      <dgm:prSet/>
      <dgm:spPr/>
      <dgm:t>
        <a:bodyPr/>
        <a:lstStyle/>
        <a:p>
          <a:endParaRPr lang="zh-CN" altLang="en-US"/>
        </a:p>
      </dgm:t>
    </dgm:pt>
    <dgm:pt modelId="{BF635019-E0CE-4DD3-AA35-E8F03F9C6637}">
      <dgm:prSet/>
      <dgm:spPr/>
      <dgm:t>
        <a:bodyPr/>
        <a:lstStyle/>
        <a:p>
          <a:pPr rtl="0"/>
          <a:r>
            <a:rPr lang="zh-CN" dirty="0"/>
            <a:t>污水净化效果受季节、气温、光照等自然因素的影响，不够稳定；</a:t>
          </a:r>
        </a:p>
      </dgm:t>
    </dgm:pt>
    <dgm:pt modelId="{273D28F9-57F8-4B9A-9165-D0E6808D06EE}" type="parTrans" cxnId="{80E38277-1341-401C-8D5A-B413C9E10DF3}">
      <dgm:prSet/>
      <dgm:spPr/>
      <dgm:t>
        <a:bodyPr/>
        <a:lstStyle/>
        <a:p>
          <a:endParaRPr lang="zh-CN" altLang="en-US"/>
        </a:p>
      </dgm:t>
    </dgm:pt>
    <dgm:pt modelId="{F311DC4F-1DD0-46BC-B35C-F54F4C6F4308}" type="sibTrans" cxnId="{80E38277-1341-401C-8D5A-B413C9E10DF3}">
      <dgm:prSet/>
      <dgm:spPr/>
      <dgm:t>
        <a:bodyPr/>
        <a:lstStyle/>
        <a:p>
          <a:endParaRPr lang="zh-CN" altLang="en-US"/>
        </a:p>
      </dgm:t>
    </dgm:pt>
    <dgm:pt modelId="{2A8AAD76-FFB0-4062-AFAD-57F96921B193}">
      <dgm:prSet/>
      <dgm:spPr/>
      <dgm:t>
        <a:bodyPr/>
        <a:lstStyle/>
        <a:p>
          <a:pPr rtl="0"/>
          <a:r>
            <a:rPr lang="zh-CN" dirty="0"/>
            <a:t>防渗处理不当，地下水可能遭到污染；</a:t>
          </a:r>
        </a:p>
      </dgm:t>
    </dgm:pt>
    <dgm:pt modelId="{9BFD342C-8B19-4903-B1CB-2E67BEAE2EAB}" type="parTrans" cxnId="{AFDF312F-6C60-49A5-AC9F-82A296EB96E8}">
      <dgm:prSet/>
      <dgm:spPr/>
      <dgm:t>
        <a:bodyPr/>
        <a:lstStyle/>
        <a:p>
          <a:endParaRPr lang="zh-CN" altLang="en-US"/>
        </a:p>
      </dgm:t>
    </dgm:pt>
    <dgm:pt modelId="{90BFF315-14E6-4314-835C-BD1265A4B268}" type="sibTrans" cxnId="{AFDF312F-6C60-49A5-AC9F-82A296EB96E8}">
      <dgm:prSet/>
      <dgm:spPr/>
      <dgm:t>
        <a:bodyPr/>
        <a:lstStyle/>
        <a:p>
          <a:endParaRPr lang="zh-CN" altLang="en-US"/>
        </a:p>
      </dgm:t>
    </dgm:pt>
    <dgm:pt modelId="{717113DA-7ACF-48ED-BF47-FE9C23212B40}">
      <dgm:prSet/>
      <dgm:spPr/>
      <dgm:t>
        <a:bodyPr/>
        <a:lstStyle/>
        <a:p>
          <a:pPr rtl="0"/>
          <a:r>
            <a:rPr lang="zh-CN" dirty="0"/>
            <a:t>易于散发臭气和滋生蚊蝇。</a:t>
          </a:r>
        </a:p>
      </dgm:t>
    </dgm:pt>
    <dgm:pt modelId="{FD4CB0E4-100F-40DF-A4FE-90588E6FB3F6}" type="parTrans" cxnId="{EA79E376-B599-4E22-9B8D-5395391849D7}">
      <dgm:prSet/>
      <dgm:spPr/>
      <dgm:t>
        <a:bodyPr/>
        <a:lstStyle/>
        <a:p>
          <a:endParaRPr lang="zh-CN" altLang="en-US"/>
        </a:p>
      </dgm:t>
    </dgm:pt>
    <dgm:pt modelId="{E393D1ED-2785-4283-97F6-7CDB5C9A0A9B}" type="sibTrans" cxnId="{EA79E376-B599-4E22-9B8D-5395391849D7}">
      <dgm:prSet/>
      <dgm:spPr/>
      <dgm:t>
        <a:bodyPr/>
        <a:lstStyle/>
        <a:p>
          <a:endParaRPr lang="zh-CN" altLang="en-US"/>
        </a:p>
      </dgm:t>
    </dgm:pt>
    <dgm:pt modelId="{0D033907-EC98-4CB5-A9A1-D51915AA9DFA}" type="pres">
      <dgm:prSet presAssocID="{3E85D95D-5FC6-412F-B6BB-579CDC91AE8E}" presName="linear" presStyleCnt="0">
        <dgm:presLayoutVars>
          <dgm:dir/>
          <dgm:animLvl val="lvl"/>
          <dgm:resizeHandles val="exact"/>
        </dgm:presLayoutVars>
      </dgm:prSet>
      <dgm:spPr/>
    </dgm:pt>
    <dgm:pt modelId="{DCEE2A08-F413-4F00-88E5-E5E0F91FAFCF}" type="pres">
      <dgm:prSet presAssocID="{E11BFE2C-1DAD-477B-8409-BE2E6E42A85C}" presName="parentLin" presStyleCnt="0"/>
      <dgm:spPr/>
    </dgm:pt>
    <dgm:pt modelId="{E7E2A8A3-67DB-4C34-A75E-123F9F9327C0}" type="pres">
      <dgm:prSet presAssocID="{E11BFE2C-1DAD-477B-8409-BE2E6E42A85C}" presName="parentLeftMargin" presStyleLbl="node1" presStyleIdx="0" presStyleCnt="1"/>
      <dgm:spPr/>
    </dgm:pt>
    <dgm:pt modelId="{506B56EE-96E7-4C9E-9A82-3DC253D16B2D}" type="pres">
      <dgm:prSet presAssocID="{E11BFE2C-1DAD-477B-8409-BE2E6E42A85C}" presName="parentText" presStyleLbl="node1" presStyleIdx="0" presStyleCnt="1">
        <dgm:presLayoutVars>
          <dgm:chMax val="0"/>
          <dgm:bulletEnabled val="1"/>
        </dgm:presLayoutVars>
      </dgm:prSet>
      <dgm:spPr/>
    </dgm:pt>
    <dgm:pt modelId="{CE8C112B-4B54-4AF1-8DFA-3A960181B61C}" type="pres">
      <dgm:prSet presAssocID="{E11BFE2C-1DAD-477B-8409-BE2E6E42A85C}" presName="negativeSpace" presStyleCnt="0"/>
      <dgm:spPr/>
    </dgm:pt>
    <dgm:pt modelId="{91A121E1-5F3A-4D11-9232-35B0AC9B45BD}" type="pres">
      <dgm:prSet presAssocID="{E11BFE2C-1DAD-477B-8409-BE2E6E42A85C}" presName="childText" presStyleLbl="conFgAcc1" presStyleIdx="0" presStyleCnt="1">
        <dgm:presLayoutVars>
          <dgm:bulletEnabled val="1"/>
        </dgm:presLayoutVars>
      </dgm:prSet>
      <dgm:spPr/>
    </dgm:pt>
  </dgm:ptLst>
  <dgm:cxnLst>
    <dgm:cxn modelId="{663ED20A-4F1B-4AAC-82AF-8A1D0AD8B51A}" srcId="{3E85D95D-5FC6-412F-B6BB-579CDC91AE8E}" destId="{E11BFE2C-1DAD-477B-8409-BE2E6E42A85C}" srcOrd="0" destOrd="0" parTransId="{A4A0BED8-B5B7-4129-9658-B20DDCE10052}" sibTransId="{D66A252B-C55E-4D54-8F37-5760FFA04E28}"/>
    <dgm:cxn modelId="{10552420-8630-4CFC-A6BA-CCB4E095D422}" type="presOf" srcId="{717113DA-7ACF-48ED-BF47-FE9C23212B40}" destId="{91A121E1-5F3A-4D11-9232-35B0AC9B45BD}" srcOrd="0" destOrd="3" presId="urn:microsoft.com/office/officeart/2005/8/layout/list1"/>
    <dgm:cxn modelId="{2340A920-1585-4876-B9C5-150793E48F43}" type="presOf" srcId="{3E85D95D-5FC6-412F-B6BB-579CDC91AE8E}" destId="{0D033907-EC98-4CB5-A9A1-D51915AA9DFA}" srcOrd="0" destOrd="0" presId="urn:microsoft.com/office/officeart/2005/8/layout/list1"/>
    <dgm:cxn modelId="{1EEFA828-E24A-401E-839A-A917176C6830}" type="presOf" srcId="{2A8AAD76-FFB0-4062-AFAD-57F96921B193}" destId="{91A121E1-5F3A-4D11-9232-35B0AC9B45BD}" srcOrd="0" destOrd="2" presId="urn:microsoft.com/office/officeart/2005/8/layout/list1"/>
    <dgm:cxn modelId="{AFDF312F-6C60-49A5-AC9F-82A296EB96E8}" srcId="{E11BFE2C-1DAD-477B-8409-BE2E6E42A85C}" destId="{2A8AAD76-FFB0-4062-AFAD-57F96921B193}" srcOrd="2" destOrd="0" parTransId="{9BFD342C-8B19-4903-B1CB-2E67BEAE2EAB}" sibTransId="{90BFF315-14E6-4314-835C-BD1265A4B268}"/>
    <dgm:cxn modelId="{988B9A62-077B-4EF4-9C51-ED5B2047FB82}" type="presOf" srcId="{BF635019-E0CE-4DD3-AA35-E8F03F9C6637}" destId="{91A121E1-5F3A-4D11-9232-35B0AC9B45BD}" srcOrd="0" destOrd="1" presId="urn:microsoft.com/office/officeart/2005/8/layout/list1"/>
    <dgm:cxn modelId="{EA79E376-B599-4E22-9B8D-5395391849D7}" srcId="{E11BFE2C-1DAD-477B-8409-BE2E6E42A85C}" destId="{717113DA-7ACF-48ED-BF47-FE9C23212B40}" srcOrd="3" destOrd="0" parTransId="{FD4CB0E4-100F-40DF-A4FE-90588E6FB3F6}" sibTransId="{E393D1ED-2785-4283-97F6-7CDB5C9A0A9B}"/>
    <dgm:cxn modelId="{80E38277-1341-401C-8D5A-B413C9E10DF3}" srcId="{E11BFE2C-1DAD-477B-8409-BE2E6E42A85C}" destId="{BF635019-E0CE-4DD3-AA35-E8F03F9C6637}" srcOrd="1" destOrd="0" parTransId="{273D28F9-57F8-4B9A-9165-D0E6808D06EE}" sibTransId="{F311DC4F-1DD0-46BC-B35C-F54F4C6F4308}"/>
    <dgm:cxn modelId="{162AC479-97D3-4CBB-911D-F636B2DBC92F}" type="presOf" srcId="{E11BFE2C-1DAD-477B-8409-BE2E6E42A85C}" destId="{E7E2A8A3-67DB-4C34-A75E-123F9F9327C0}" srcOrd="0" destOrd="0" presId="urn:microsoft.com/office/officeart/2005/8/layout/list1"/>
    <dgm:cxn modelId="{98B73689-7E24-4A1E-BB19-9FD42FABF613}" type="presOf" srcId="{81E74366-4D1D-4B53-BF8D-68004673A310}" destId="{91A121E1-5F3A-4D11-9232-35B0AC9B45BD}" srcOrd="0" destOrd="0" presId="urn:microsoft.com/office/officeart/2005/8/layout/list1"/>
    <dgm:cxn modelId="{D38C7395-C5C9-4778-A64D-513752AC555C}" srcId="{E11BFE2C-1DAD-477B-8409-BE2E6E42A85C}" destId="{81E74366-4D1D-4B53-BF8D-68004673A310}" srcOrd="0" destOrd="0" parTransId="{E00E7047-AC10-4144-9CF2-5FFDF524854E}" sibTransId="{F88ACB6D-D32F-4B31-950C-D713634FB611}"/>
    <dgm:cxn modelId="{45F6C4E1-1182-48BF-8A5E-6D6ED0DC5E44}" type="presOf" srcId="{E11BFE2C-1DAD-477B-8409-BE2E6E42A85C}" destId="{506B56EE-96E7-4C9E-9A82-3DC253D16B2D}" srcOrd="1" destOrd="0" presId="urn:microsoft.com/office/officeart/2005/8/layout/list1"/>
    <dgm:cxn modelId="{1CC5F959-CC44-4260-A02D-52202F3550B9}" type="presParOf" srcId="{0D033907-EC98-4CB5-A9A1-D51915AA9DFA}" destId="{DCEE2A08-F413-4F00-88E5-E5E0F91FAFCF}" srcOrd="0" destOrd="0" presId="urn:microsoft.com/office/officeart/2005/8/layout/list1"/>
    <dgm:cxn modelId="{3B21E222-CAAE-4336-931B-51A823393E7F}" type="presParOf" srcId="{DCEE2A08-F413-4F00-88E5-E5E0F91FAFCF}" destId="{E7E2A8A3-67DB-4C34-A75E-123F9F9327C0}" srcOrd="0" destOrd="0" presId="urn:microsoft.com/office/officeart/2005/8/layout/list1"/>
    <dgm:cxn modelId="{EA7F392D-CB0F-4B38-B967-500BF8F6E833}" type="presParOf" srcId="{DCEE2A08-F413-4F00-88E5-E5E0F91FAFCF}" destId="{506B56EE-96E7-4C9E-9A82-3DC253D16B2D}" srcOrd="1" destOrd="0" presId="urn:microsoft.com/office/officeart/2005/8/layout/list1"/>
    <dgm:cxn modelId="{D15E1832-15D6-4013-A462-9DCDE3A2EB2D}" type="presParOf" srcId="{0D033907-EC98-4CB5-A9A1-D51915AA9DFA}" destId="{CE8C112B-4B54-4AF1-8DFA-3A960181B61C}" srcOrd="1" destOrd="0" presId="urn:microsoft.com/office/officeart/2005/8/layout/list1"/>
    <dgm:cxn modelId="{41079D6C-AFC9-4E61-877B-7FA05299510F}" type="presParOf" srcId="{0D033907-EC98-4CB5-A9A1-D51915AA9DFA}" destId="{91A121E1-5F3A-4D11-9232-35B0AC9B45BD}"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63774C65-F4C2-427D-B41D-B4D119ACABC4}" type="doc">
      <dgm:prSet loTypeId="urn:microsoft.com/office/officeart/2005/8/layout/list1" loCatId="list" qsTypeId="urn:microsoft.com/office/officeart/2005/8/quickstyle/simple5" qsCatId="simple" csTypeId="urn:microsoft.com/office/officeart/2005/8/colors/accent1_2" csCatId="accent1"/>
      <dgm:spPr/>
      <dgm:t>
        <a:bodyPr/>
        <a:lstStyle/>
        <a:p>
          <a:endParaRPr lang="zh-CN" altLang="en-US"/>
        </a:p>
      </dgm:t>
    </dgm:pt>
    <dgm:pt modelId="{ACA38821-7FF8-4D05-919D-82BA8E0ECB98}">
      <dgm:prSet/>
      <dgm:spPr/>
      <dgm:t>
        <a:bodyPr/>
        <a:lstStyle/>
        <a:p>
          <a:pPr rtl="0"/>
          <a:r>
            <a:rPr lang="zh-CN" dirty="0"/>
            <a:t>慢速渗滤处理系统</a:t>
          </a:r>
        </a:p>
      </dgm:t>
    </dgm:pt>
    <dgm:pt modelId="{53B2D235-72D8-49F4-AC08-3D81BCC1EB6B}" type="parTrans" cxnId="{9684B97B-7D7D-43E2-A3C3-F8D31B7D8F9A}">
      <dgm:prSet/>
      <dgm:spPr/>
      <dgm:t>
        <a:bodyPr/>
        <a:lstStyle/>
        <a:p>
          <a:endParaRPr lang="zh-CN" altLang="en-US"/>
        </a:p>
      </dgm:t>
    </dgm:pt>
    <dgm:pt modelId="{0649E9F0-1B77-4CCC-9B15-ECFCE5AE9867}" type="sibTrans" cxnId="{9684B97B-7D7D-43E2-A3C3-F8D31B7D8F9A}">
      <dgm:prSet/>
      <dgm:spPr/>
      <dgm:t>
        <a:bodyPr/>
        <a:lstStyle/>
        <a:p>
          <a:endParaRPr lang="zh-CN" altLang="en-US"/>
        </a:p>
      </dgm:t>
    </dgm:pt>
    <dgm:pt modelId="{A02444A5-F64A-476C-BC3E-B770991ADDA7}">
      <dgm:prSet/>
      <dgm:spPr/>
      <dgm:t>
        <a:bodyPr/>
        <a:lstStyle/>
        <a:p>
          <a:pPr rtl="0"/>
          <a:r>
            <a:rPr lang="zh-CN" dirty="0"/>
            <a:t>将污水投配到种有作物的土地表面，污水缓慢地在土地表面流动并向土壤中渗滤，一部分污水直接为作物所吸收，一部分则渗入土壤中，从而使污水得到净化。</a:t>
          </a:r>
        </a:p>
      </dgm:t>
    </dgm:pt>
    <dgm:pt modelId="{9E092E8C-D47A-4DA9-91A4-009031E7FF3E}" type="parTrans" cxnId="{91DF378F-5152-4F69-AFD6-E14C9B699895}">
      <dgm:prSet/>
      <dgm:spPr/>
      <dgm:t>
        <a:bodyPr/>
        <a:lstStyle/>
        <a:p>
          <a:endParaRPr lang="zh-CN" altLang="en-US"/>
        </a:p>
      </dgm:t>
    </dgm:pt>
    <dgm:pt modelId="{6A2EE07B-2CEB-4983-8490-141642F25E82}" type="sibTrans" cxnId="{91DF378F-5152-4F69-AFD6-E14C9B699895}">
      <dgm:prSet/>
      <dgm:spPr/>
      <dgm:t>
        <a:bodyPr/>
        <a:lstStyle/>
        <a:p>
          <a:endParaRPr lang="zh-CN" altLang="en-US"/>
        </a:p>
      </dgm:t>
    </dgm:pt>
    <dgm:pt modelId="{F0BFB858-5002-4BDD-99DF-E510C629CAD9}" type="pres">
      <dgm:prSet presAssocID="{63774C65-F4C2-427D-B41D-B4D119ACABC4}" presName="linear" presStyleCnt="0">
        <dgm:presLayoutVars>
          <dgm:dir/>
          <dgm:animLvl val="lvl"/>
          <dgm:resizeHandles val="exact"/>
        </dgm:presLayoutVars>
      </dgm:prSet>
      <dgm:spPr/>
    </dgm:pt>
    <dgm:pt modelId="{4EC2567A-F0FD-4364-97AF-AAC2B373DD0A}" type="pres">
      <dgm:prSet presAssocID="{ACA38821-7FF8-4D05-919D-82BA8E0ECB98}" presName="parentLin" presStyleCnt="0"/>
      <dgm:spPr/>
    </dgm:pt>
    <dgm:pt modelId="{EE61B16E-638A-43E7-8CFD-5708AEBE5162}" type="pres">
      <dgm:prSet presAssocID="{ACA38821-7FF8-4D05-919D-82BA8E0ECB98}" presName="parentLeftMargin" presStyleLbl="node1" presStyleIdx="0" presStyleCnt="1"/>
      <dgm:spPr/>
    </dgm:pt>
    <dgm:pt modelId="{72C1449E-1562-4D2E-9C7B-12F9ECDDB264}" type="pres">
      <dgm:prSet presAssocID="{ACA38821-7FF8-4D05-919D-82BA8E0ECB98}" presName="parentText" presStyleLbl="node1" presStyleIdx="0" presStyleCnt="1">
        <dgm:presLayoutVars>
          <dgm:chMax val="0"/>
          <dgm:bulletEnabled val="1"/>
        </dgm:presLayoutVars>
      </dgm:prSet>
      <dgm:spPr/>
    </dgm:pt>
    <dgm:pt modelId="{61C675E5-CDA2-4D8F-9FFC-FB63F7F24A7C}" type="pres">
      <dgm:prSet presAssocID="{ACA38821-7FF8-4D05-919D-82BA8E0ECB98}" presName="negativeSpace" presStyleCnt="0"/>
      <dgm:spPr/>
    </dgm:pt>
    <dgm:pt modelId="{CE3451DB-428E-44C4-AD32-E22C33FC1971}" type="pres">
      <dgm:prSet presAssocID="{ACA38821-7FF8-4D05-919D-82BA8E0ECB98}" presName="childText" presStyleLbl="conFgAcc1" presStyleIdx="0" presStyleCnt="1">
        <dgm:presLayoutVars>
          <dgm:bulletEnabled val="1"/>
        </dgm:presLayoutVars>
      </dgm:prSet>
      <dgm:spPr/>
    </dgm:pt>
  </dgm:ptLst>
  <dgm:cxnLst>
    <dgm:cxn modelId="{9684B97B-7D7D-43E2-A3C3-F8D31B7D8F9A}" srcId="{63774C65-F4C2-427D-B41D-B4D119ACABC4}" destId="{ACA38821-7FF8-4D05-919D-82BA8E0ECB98}" srcOrd="0" destOrd="0" parTransId="{53B2D235-72D8-49F4-AC08-3D81BCC1EB6B}" sibTransId="{0649E9F0-1B77-4CCC-9B15-ECFCE5AE9867}"/>
    <dgm:cxn modelId="{91DF378F-5152-4F69-AFD6-E14C9B699895}" srcId="{ACA38821-7FF8-4D05-919D-82BA8E0ECB98}" destId="{A02444A5-F64A-476C-BC3E-B770991ADDA7}" srcOrd="0" destOrd="0" parTransId="{9E092E8C-D47A-4DA9-91A4-009031E7FF3E}" sibTransId="{6A2EE07B-2CEB-4983-8490-141642F25E82}"/>
    <dgm:cxn modelId="{ABB2CBB2-CA7C-4B3C-8AD5-4771FAE951B2}" type="presOf" srcId="{63774C65-F4C2-427D-B41D-B4D119ACABC4}" destId="{F0BFB858-5002-4BDD-99DF-E510C629CAD9}" srcOrd="0" destOrd="0" presId="urn:microsoft.com/office/officeart/2005/8/layout/list1"/>
    <dgm:cxn modelId="{299413F5-6C29-47B9-8C4D-0DF1C86690F3}" type="presOf" srcId="{ACA38821-7FF8-4D05-919D-82BA8E0ECB98}" destId="{EE61B16E-638A-43E7-8CFD-5708AEBE5162}" srcOrd="0" destOrd="0" presId="urn:microsoft.com/office/officeart/2005/8/layout/list1"/>
    <dgm:cxn modelId="{34B0CBF5-55C9-4522-BE73-8CE72122DFB2}" type="presOf" srcId="{A02444A5-F64A-476C-BC3E-B770991ADDA7}" destId="{CE3451DB-428E-44C4-AD32-E22C33FC1971}" srcOrd="0" destOrd="0" presId="urn:microsoft.com/office/officeart/2005/8/layout/list1"/>
    <dgm:cxn modelId="{7B9811F7-D969-45BA-A314-B7F2F30CA39E}" type="presOf" srcId="{ACA38821-7FF8-4D05-919D-82BA8E0ECB98}" destId="{72C1449E-1562-4D2E-9C7B-12F9ECDDB264}" srcOrd="1" destOrd="0" presId="urn:microsoft.com/office/officeart/2005/8/layout/list1"/>
    <dgm:cxn modelId="{7E5944FC-F71E-4400-8DD9-BA9F02411234}" type="presParOf" srcId="{F0BFB858-5002-4BDD-99DF-E510C629CAD9}" destId="{4EC2567A-F0FD-4364-97AF-AAC2B373DD0A}" srcOrd="0" destOrd="0" presId="urn:microsoft.com/office/officeart/2005/8/layout/list1"/>
    <dgm:cxn modelId="{BD465A75-8AA5-40A6-80CE-253B515CDCEE}" type="presParOf" srcId="{4EC2567A-F0FD-4364-97AF-AAC2B373DD0A}" destId="{EE61B16E-638A-43E7-8CFD-5708AEBE5162}" srcOrd="0" destOrd="0" presId="urn:microsoft.com/office/officeart/2005/8/layout/list1"/>
    <dgm:cxn modelId="{37780C80-7622-4313-93FA-BD8F1A3C4D56}" type="presParOf" srcId="{4EC2567A-F0FD-4364-97AF-AAC2B373DD0A}" destId="{72C1449E-1562-4D2E-9C7B-12F9ECDDB264}" srcOrd="1" destOrd="0" presId="urn:microsoft.com/office/officeart/2005/8/layout/list1"/>
    <dgm:cxn modelId="{84F8A4D0-2818-4B2F-A400-EF3B5587B3FD}" type="presParOf" srcId="{F0BFB858-5002-4BDD-99DF-E510C629CAD9}" destId="{61C675E5-CDA2-4D8F-9FFC-FB63F7F24A7C}" srcOrd="1" destOrd="0" presId="urn:microsoft.com/office/officeart/2005/8/layout/list1"/>
    <dgm:cxn modelId="{4F78F26B-DFCE-4C26-9541-0F815A04B96A}" type="presParOf" srcId="{F0BFB858-5002-4BDD-99DF-E510C629CAD9}" destId="{CE3451DB-428E-44C4-AD32-E22C33FC1971}"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7A5F7827-8549-485A-AB7F-5400431463F6}"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zh-CN" altLang="en-US"/>
        </a:p>
      </dgm:t>
    </dgm:pt>
    <dgm:pt modelId="{3F944BFC-44B4-4277-82A8-D125DADC0BF4}">
      <dgm:prSet custT="1"/>
      <dgm:spPr/>
      <dgm:t>
        <a:bodyPr/>
        <a:lstStyle/>
        <a:p>
          <a:pPr rtl="0"/>
          <a:r>
            <a:rPr lang="zh-CN" altLang="en-US" sz="2000" dirty="0"/>
            <a:t>向土地布水可采用表面布水和喷灌布水；</a:t>
          </a:r>
        </a:p>
      </dgm:t>
    </dgm:pt>
    <dgm:pt modelId="{78A1FEC6-58F2-499C-99E0-6E74EFAEC2BF}" type="parTrans" cxnId="{E3783040-4837-42AF-AA63-809086269857}">
      <dgm:prSet/>
      <dgm:spPr/>
      <dgm:t>
        <a:bodyPr/>
        <a:lstStyle/>
        <a:p>
          <a:endParaRPr lang="zh-CN" altLang="en-US" sz="2000"/>
        </a:p>
      </dgm:t>
    </dgm:pt>
    <dgm:pt modelId="{FBD171F4-1D18-415A-AFD5-70BDD15F0395}" type="sibTrans" cxnId="{E3783040-4837-42AF-AA63-809086269857}">
      <dgm:prSet/>
      <dgm:spPr/>
      <dgm:t>
        <a:bodyPr/>
        <a:lstStyle/>
        <a:p>
          <a:endParaRPr lang="zh-CN" altLang="en-US" sz="2000"/>
        </a:p>
      </dgm:t>
    </dgm:pt>
    <dgm:pt modelId="{43B3F523-1BFB-4E31-B24C-A25EAD07DB88}">
      <dgm:prSet custT="1"/>
      <dgm:spPr/>
      <dgm:t>
        <a:bodyPr/>
        <a:lstStyle/>
        <a:p>
          <a:pPr rtl="0"/>
          <a:r>
            <a:rPr lang="zh-CN" altLang="en-US" sz="2000" dirty="0"/>
            <a:t>污水的投配负荷低，污水在土壤层的渗滤速度慢，在表层土壤中停留时间长，水质净化效果非常良好，但一般不考虑处理水流出系统；</a:t>
          </a:r>
        </a:p>
      </dgm:t>
    </dgm:pt>
    <dgm:pt modelId="{33863555-E1AD-4DC4-A167-CD82645DBCA5}" type="parTrans" cxnId="{D28B4A1A-81BA-40C0-9C0D-F96A8FB2777B}">
      <dgm:prSet/>
      <dgm:spPr/>
      <dgm:t>
        <a:bodyPr/>
        <a:lstStyle/>
        <a:p>
          <a:endParaRPr lang="zh-CN" altLang="en-US" sz="2000"/>
        </a:p>
      </dgm:t>
    </dgm:pt>
    <dgm:pt modelId="{5EA626A1-5E03-4B26-8FB1-6F1D5A1AB7BE}" type="sibTrans" cxnId="{D28B4A1A-81BA-40C0-9C0D-F96A8FB2777B}">
      <dgm:prSet/>
      <dgm:spPr/>
      <dgm:t>
        <a:bodyPr/>
        <a:lstStyle/>
        <a:p>
          <a:endParaRPr lang="zh-CN" altLang="en-US" sz="2000"/>
        </a:p>
      </dgm:t>
    </dgm:pt>
    <dgm:pt modelId="{7346FA19-FE0D-4202-9E03-6298FABB3E62}">
      <dgm:prSet custT="1"/>
      <dgm:spPr/>
      <dgm:t>
        <a:bodyPr/>
        <a:lstStyle/>
        <a:p>
          <a:pPr rtl="0"/>
          <a:r>
            <a:rPr lang="zh-CN" altLang="en-US" sz="2000" dirty="0"/>
            <a:t>以处理污水为主要目的时，可种植多年生牧草，对氮的利用率高，耐受较高的水力负荷；</a:t>
          </a:r>
        </a:p>
      </dgm:t>
    </dgm:pt>
    <dgm:pt modelId="{FD8410DB-187A-49AA-B41F-20DF09D97A26}" type="parTrans" cxnId="{61F20069-666B-4EEB-9F09-0FC0D3737DCE}">
      <dgm:prSet/>
      <dgm:spPr/>
      <dgm:t>
        <a:bodyPr/>
        <a:lstStyle/>
        <a:p>
          <a:endParaRPr lang="zh-CN" altLang="en-US" sz="2000"/>
        </a:p>
      </dgm:t>
    </dgm:pt>
    <dgm:pt modelId="{4CBD07AA-0169-400A-8856-383AFABFE1EB}" type="sibTrans" cxnId="{61F20069-666B-4EEB-9F09-0FC0D3737DCE}">
      <dgm:prSet/>
      <dgm:spPr/>
      <dgm:t>
        <a:bodyPr/>
        <a:lstStyle/>
        <a:p>
          <a:endParaRPr lang="zh-CN" altLang="en-US" sz="2000"/>
        </a:p>
      </dgm:t>
    </dgm:pt>
    <dgm:pt modelId="{5B7BCD66-ED46-4887-93F3-B54E098B2005}">
      <dgm:prSet custT="1"/>
      <dgm:spPr/>
      <dgm:t>
        <a:bodyPr/>
        <a:lstStyle/>
        <a:p>
          <a:pPr rtl="0"/>
          <a:r>
            <a:rPr lang="zh-CN" altLang="en-US" sz="2000" dirty="0"/>
            <a:t>当以利用为主要目的时，可选种谷物，由于作物生长与季节及气候条件的限制，对污水的水质及调蓄管理应加强；</a:t>
          </a:r>
        </a:p>
      </dgm:t>
    </dgm:pt>
    <dgm:pt modelId="{DF338434-A35C-4212-98C5-5B4B099DCB64}" type="parTrans" cxnId="{9247BC7F-4EB8-4E14-91A6-55DDF6F5DBD0}">
      <dgm:prSet/>
      <dgm:spPr/>
      <dgm:t>
        <a:bodyPr/>
        <a:lstStyle/>
        <a:p>
          <a:endParaRPr lang="zh-CN" altLang="en-US" sz="2000"/>
        </a:p>
      </dgm:t>
    </dgm:pt>
    <dgm:pt modelId="{BA87AEAB-5400-4CC8-97EE-0F2B60083745}" type="sibTrans" cxnId="{9247BC7F-4EB8-4E14-91A6-55DDF6F5DBD0}">
      <dgm:prSet/>
      <dgm:spPr/>
      <dgm:t>
        <a:bodyPr/>
        <a:lstStyle/>
        <a:p>
          <a:endParaRPr lang="zh-CN" altLang="en-US" sz="2000"/>
        </a:p>
      </dgm:t>
    </dgm:pt>
    <dgm:pt modelId="{82C8D3CD-50AE-4CCB-8130-92A0909EDF56}">
      <dgm:prSet custT="1"/>
      <dgm:spPr/>
      <dgm:t>
        <a:bodyPr/>
        <a:lstStyle/>
        <a:p>
          <a:pPr rtl="0"/>
          <a:r>
            <a:rPr lang="zh-CN" altLang="en-US" sz="2000" dirty="0"/>
            <a:t>土地处理中最适宜的工艺，适用于渗水性能良好的土壤、蒸发量小、气候湿润的地区；</a:t>
          </a:r>
        </a:p>
      </dgm:t>
    </dgm:pt>
    <dgm:pt modelId="{5529B92E-99D2-4C00-99D9-22C7BB22617F}" type="parTrans" cxnId="{B8B1FC47-B6FD-4403-AB7C-814EDFFA4E06}">
      <dgm:prSet/>
      <dgm:spPr/>
      <dgm:t>
        <a:bodyPr/>
        <a:lstStyle/>
        <a:p>
          <a:endParaRPr lang="zh-CN" altLang="en-US" sz="2000"/>
        </a:p>
      </dgm:t>
    </dgm:pt>
    <dgm:pt modelId="{2D824F71-C7A3-4477-AC41-64641F051CAB}" type="sibTrans" cxnId="{B8B1FC47-B6FD-4403-AB7C-814EDFFA4E06}">
      <dgm:prSet/>
      <dgm:spPr/>
      <dgm:t>
        <a:bodyPr/>
        <a:lstStyle/>
        <a:p>
          <a:endParaRPr lang="zh-CN" altLang="en-US" sz="2000"/>
        </a:p>
      </dgm:t>
    </dgm:pt>
    <dgm:pt modelId="{356FD9D4-70C2-4DB1-9D4E-74E4EE2D48F6}">
      <dgm:prSet custT="1"/>
      <dgm:spPr/>
      <dgm:t>
        <a:bodyPr/>
        <a:lstStyle/>
        <a:p>
          <a:pPr rtl="0"/>
          <a:r>
            <a:rPr lang="zh-CN" sz="2000" dirty="0"/>
            <a:t>对</a:t>
          </a:r>
          <a:r>
            <a:rPr lang="en-US" sz="2000" dirty="0"/>
            <a:t>BOD</a:t>
          </a:r>
          <a:r>
            <a:rPr lang="zh-CN" sz="2000" dirty="0"/>
            <a:t>的去除率，一般可达</a:t>
          </a:r>
          <a:r>
            <a:rPr lang="en-US" sz="2000" dirty="0"/>
            <a:t>95%</a:t>
          </a:r>
          <a:r>
            <a:rPr lang="zh-CN" sz="2000" dirty="0"/>
            <a:t>以上，</a:t>
          </a:r>
          <a:r>
            <a:rPr lang="en-US" sz="2000" dirty="0"/>
            <a:t>COD</a:t>
          </a:r>
          <a:r>
            <a:rPr lang="zh-CN" sz="2000" dirty="0"/>
            <a:t>去除率达</a:t>
          </a:r>
          <a:r>
            <a:rPr lang="en-US" sz="2000" dirty="0"/>
            <a:t>85%~90%</a:t>
          </a:r>
          <a:r>
            <a:rPr lang="zh-CN" sz="2000" dirty="0"/>
            <a:t>，氮的去除率在</a:t>
          </a:r>
          <a:r>
            <a:rPr lang="en-US" sz="2000" dirty="0"/>
            <a:t>80%~90%</a:t>
          </a:r>
          <a:r>
            <a:rPr lang="zh-CN" sz="2000" dirty="0"/>
            <a:t>之间。</a:t>
          </a:r>
        </a:p>
      </dgm:t>
    </dgm:pt>
    <dgm:pt modelId="{09E90718-A584-4487-9DAA-409C7F276840}" type="parTrans" cxnId="{5A2AB325-1318-443D-AA85-AEA05684570C}">
      <dgm:prSet/>
      <dgm:spPr/>
      <dgm:t>
        <a:bodyPr/>
        <a:lstStyle/>
        <a:p>
          <a:endParaRPr lang="zh-CN" altLang="en-US" sz="2000"/>
        </a:p>
      </dgm:t>
    </dgm:pt>
    <dgm:pt modelId="{FA0467E4-38BD-4138-A425-C2E5644B701B}" type="sibTrans" cxnId="{5A2AB325-1318-443D-AA85-AEA05684570C}">
      <dgm:prSet/>
      <dgm:spPr/>
      <dgm:t>
        <a:bodyPr/>
        <a:lstStyle/>
        <a:p>
          <a:endParaRPr lang="zh-CN" altLang="en-US" sz="2000"/>
        </a:p>
      </dgm:t>
    </dgm:pt>
    <dgm:pt modelId="{F2060EFD-C874-4578-B6B3-80A0912D96EC}" type="pres">
      <dgm:prSet presAssocID="{7A5F7827-8549-485A-AB7F-5400431463F6}" presName="linear" presStyleCnt="0">
        <dgm:presLayoutVars>
          <dgm:animLvl val="lvl"/>
          <dgm:resizeHandles val="exact"/>
        </dgm:presLayoutVars>
      </dgm:prSet>
      <dgm:spPr/>
    </dgm:pt>
    <dgm:pt modelId="{233EADAB-1B96-4870-A0B9-25898A10F997}" type="pres">
      <dgm:prSet presAssocID="{3F944BFC-44B4-4277-82A8-D125DADC0BF4}" presName="parentText" presStyleLbl="node1" presStyleIdx="0" presStyleCnt="6">
        <dgm:presLayoutVars>
          <dgm:chMax val="0"/>
          <dgm:bulletEnabled val="1"/>
        </dgm:presLayoutVars>
      </dgm:prSet>
      <dgm:spPr/>
    </dgm:pt>
    <dgm:pt modelId="{036211A8-1D17-48A1-8AD9-77AAC9A6FE97}" type="pres">
      <dgm:prSet presAssocID="{FBD171F4-1D18-415A-AFD5-70BDD15F0395}" presName="spacer" presStyleCnt="0"/>
      <dgm:spPr/>
    </dgm:pt>
    <dgm:pt modelId="{B8535172-C52D-4369-89E7-098C59ED26F0}" type="pres">
      <dgm:prSet presAssocID="{43B3F523-1BFB-4E31-B24C-A25EAD07DB88}" presName="parentText" presStyleLbl="node1" presStyleIdx="1" presStyleCnt="6">
        <dgm:presLayoutVars>
          <dgm:chMax val="0"/>
          <dgm:bulletEnabled val="1"/>
        </dgm:presLayoutVars>
      </dgm:prSet>
      <dgm:spPr/>
    </dgm:pt>
    <dgm:pt modelId="{D2D3153D-45F6-4DDA-8B4A-565D9B046741}" type="pres">
      <dgm:prSet presAssocID="{5EA626A1-5E03-4B26-8FB1-6F1D5A1AB7BE}" presName="spacer" presStyleCnt="0"/>
      <dgm:spPr/>
    </dgm:pt>
    <dgm:pt modelId="{942EC0F8-39AB-4AD5-A82E-8EB37EF993EA}" type="pres">
      <dgm:prSet presAssocID="{7346FA19-FE0D-4202-9E03-6298FABB3E62}" presName="parentText" presStyleLbl="node1" presStyleIdx="2" presStyleCnt="6">
        <dgm:presLayoutVars>
          <dgm:chMax val="0"/>
          <dgm:bulletEnabled val="1"/>
        </dgm:presLayoutVars>
      </dgm:prSet>
      <dgm:spPr/>
    </dgm:pt>
    <dgm:pt modelId="{A08C4CAB-CFED-449F-AF05-D37EDBAEF906}" type="pres">
      <dgm:prSet presAssocID="{4CBD07AA-0169-400A-8856-383AFABFE1EB}" presName="spacer" presStyleCnt="0"/>
      <dgm:spPr/>
    </dgm:pt>
    <dgm:pt modelId="{E6AC19BC-9A90-444B-998C-7335F013A5D2}" type="pres">
      <dgm:prSet presAssocID="{5B7BCD66-ED46-4887-93F3-B54E098B2005}" presName="parentText" presStyleLbl="node1" presStyleIdx="3" presStyleCnt="6">
        <dgm:presLayoutVars>
          <dgm:chMax val="0"/>
          <dgm:bulletEnabled val="1"/>
        </dgm:presLayoutVars>
      </dgm:prSet>
      <dgm:spPr/>
    </dgm:pt>
    <dgm:pt modelId="{DA7A8A43-ADEA-42E4-A53F-EF0639277B6C}" type="pres">
      <dgm:prSet presAssocID="{BA87AEAB-5400-4CC8-97EE-0F2B60083745}" presName="spacer" presStyleCnt="0"/>
      <dgm:spPr/>
    </dgm:pt>
    <dgm:pt modelId="{8F403959-7BFA-4ABD-BDA1-8849D8191A87}" type="pres">
      <dgm:prSet presAssocID="{82C8D3CD-50AE-4CCB-8130-92A0909EDF56}" presName="parentText" presStyleLbl="node1" presStyleIdx="4" presStyleCnt="6">
        <dgm:presLayoutVars>
          <dgm:chMax val="0"/>
          <dgm:bulletEnabled val="1"/>
        </dgm:presLayoutVars>
      </dgm:prSet>
      <dgm:spPr/>
    </dgm:pt>
    <dgm:pt modelId="{0CB7B76D-A692-482F-8C0B-89E6179DE8EA}" type="pres">
      <dgm:prSet presAssocID="{2D824F71-C7A3-4477-AC41-64641F051CAB}" presName="spacer" presStyleCnt="0"/>
      <dgm:spPr/>
    </dgm:pt>
    <dgm:pt modelId="{EC462701-254B-4390-915B-6E8CB9DACD6C}" type="pres">
      <dgm:prSet presAssocID="{356FD9D4-70C2-4DB1-9D4E-74E4EE2D48F6}" presName="parentText" presStyleLbl="node1" presStyleIdx="5" presStyleCnt="6">
        <dgm:presLayoutVars>
          <dgm:chMax val="0"/>
          <dgm:bulletEnabled val="1"/>
        </dgm:presLayoutVars>
      </dgm:prSet>
      <dgm:spPr/>
    </dgm:pt>
  </dgm:ptLst>
  <dgm:cxnLst>
    <dgm:cxn modelId="{09214F13-B824-460C-A2E7-0FE9011DD096}" type="presOf" srcId="{356FD9D4-70C2-4DB1-9D4E-74E4EE2D48F6}" destId="{EC462701-254B-4390-915B-6E8CB9DACD6C}" srcOrd="0" destOrd="0" presId="urn:microsoft.com/office/officeart/2005/8/layout/vList2"/>
    <dgm:cxn modelId="{D28B4A1A-81BA-40C0-9C0D-F96A8FB2777B}" srcId="{7A5F7827-8549-485A-AB7F-5400431463F6}" destId="{43B3F523-1BFB-4E31-B24C-A25EAD07DB88}" srcOrd="1" destOrd="0" parTransId="{33863555-E1AD-4DC4-A167-CD82645DBCA5}" sibTransId="{5EA626A1-5E03-4B26-8FB1-6F1D5A1AB7BE}"/>
    <dgm:cxn modelId="{5A2AB325-1318-443D-AA85-AEA05684570C}" srcId="{7A5F7827-8549-485A-AB7F-5400431463F6}" destId="{356FD9D4-70C2-4DB1-9D4E-74E4EE2D48F6}" srcOrd="5" destOrd="0" parTransId="{09E90718-A584-4487-9DAA-409C7F276840}" sibTransId="{FA0467E4-38BD-4138-A425-C2E5644B701B}"/>
    <dgm:cxn modelId="{E3783040-4837-42AF-AA63-809086269857}" srcId="{7A5F7827-8549-485A-AB7F-5400431463F6}" destId="{3F944BFC-44B4-4277-82A8-D125DADC0BF4}" srcOrd="0" destOrd="0" parTransId="{78A1FEC6-58F2-499C-99E0-6E74EFAEC2BF}" sibTransId="{FBD171F4-1D18-415A-AFD5-70BDD15F0395}"/>
    <dgm:cxn modelId="{B8B1FC47-B6FD-4403-AB7C-814EDFFA4E06}" srcId="{7A5F7827-8549-485A-AB7F-5400431463F6}" destId="{82C8D3CD-50AE-4CCB-8130-92A0909EDF56}" srcOrd="4" destOrd="0" parTransId="{5529B92E-99D2-4C00-99D9-22C7BB22617F}" sibTransId="{2D824F71-C7A3-4477-AC41-64641F051CAB}"/>
    <dgm:cxn modelId="{61F20069-666B-4EEB-9F09-0FC0D3737DCE}" srcId="{7A5F7827-8549-485A-AB7F-5400431463F6}" destId="{7346FA19-FE0D-4202-9E03-6298FABB3E62}" srcOrd="2" destOrd="0" parTransId="{FD8410DB-187A-49AA-B41F-20DF09D97A26}" sibTransId="{4CBD07AA-0169-400A-8856-383AFABFE1EB}"/>
    <dgm:cxn modelId="{F0BB816C-49BF-43B6-BCF5-60A181C7BBF4}" type="presOf" srcId="{7346FA19-FE0D-4202-9E03-6298FABB3E62}" destId="{942EC0F8-39AB-4AD5-A82E-8EB37EF993EA}" srcOrd="0" destOrd="0" presId="urn:microsoft.com/office/officeart/2005/8/layout/vList2"/>
    <dgm:cxn modelId="{03660E51-7B70-49AA-8C99-A3160C1C4FAA}" type="presOf" srcId="{43B3F523-1BFB-4E31-B24C-A25EAD07DB88}" destId="{B8535172-C52D-4369-89E7-098C59ED26F0}" srcOrd="0" destOrd="0" presId="urn:microsoft.com/office/officeart/2005/8/layout/vList2"/>
    <dgm:cxn modelId="{9247BC7F-4EB8-4E14-91A6-55DDF6F5DBD0}" srcId="{7A5F7827-8549-485A-AB7F-5400431463F6}" destId="{5B7BCD66-ED46-4887-93F3-B54E098B2005}" srcOrd="3" destOrd="0" parTransId="{DF338434-A35C-4212-98C5-5B4B099DCB64}" sibTransId="{BA87AEAB-5400-4CC8-97EE-0F2B60083745}"/>
    <dgm:cxn modelId="{9A1D29AB-887E-4C76-A095-14A33A34AEBE}" type="presOf" srcId="{82C8D3CD-50AE-4CCB-8130-92A0909EDF56}" destId="{8F403959-7BFA-4ABD-BDA1-8849D8191A87}" srcOrd="0" destOrd="0" presId="urn:microsoft.com/office/officeart/2005/8/layout/vList2"/>
    <dgm:cxn modelId="{003BB0C2-A733-4826-99E1-2BA41D378B00}" type="presOf" srcId="{3F944BFC-44B4-4277-82A8-D125DADC0BF4}" destId="{233EADAB-1B96-4870-A0B9-25898A10F997}" srcOrd="0" destOrd="0" presId="urn:microsoft.com/office/officeart/2005/8/layout/vList2"/>
    <dgm:cxn modelId="{58C44BF0-7200-44D3-9C83-A45B82FA43C7}" type="presOf" srcId="{5B7BCD66-ED46-4887-93F3-B54E098B2005}" destId="{E6AC19BC-9A90-444B-998C-7335F013A5D2}" srcOrd="0" destOrd="0" presId="urn:microsoft.com/office/officeart/2005/8/layout/vList2"/>
    <dgm:cxn modelId="{8870E4FB-C3C0-426E-A290-25BD9CD3F073}" type="presOf" srcId="{7A5F7827-8549-485A-AB7F-5400431463F6}" destId="{F2060EFD-C874-4578-B6B3-80A0912D96EC}" srcOrd="0" destOrd="0" presId="urn:microsoft.com/office/officeart/2005/8/layout/vList2"/>
    <dgm:cxn modelId="{658CB2CC-96F3-4DEA-9FFE-816E07499C1A}" type="presParOf" srcId="{F2060EFD-C874-4578-B6B3-80A0912D96EC}" destId="{233EADAB-1B96-4870-A0B9-25898A10F997}" srcOrd="0" destOrd="0" presId="urn:microsoft.com/office/officeart/2005/8/layout/vList2"/>
    <dgm:cxn modelId="{130C688D-37E1-4E54-AD68-7D0EA338519D}" type="presParOf" srcId="{F2060EFD-C874-4578-B6B3-80A0912D96EC}" destId="{036211A8-1D17-48A1-8AD9-77AAC9A6FE97}" srcOrd="1" destOrd="0" presId="urn:microsoft.com/office/officeart/2005/8/layout/vList2"/>
    <dgm:cxn modelId="{8CEB8E35-BEEA-4B44-9C84-104DFC1971A2}" type="presParOf" srcId="{F2060EFD-C874-4578-B6B3-80A0912D96EC}" destId="{B8535172-C52D-4369-89E7-098C59ED26F0}" srcOrd="2" destOrd="0" presId="urn:microsoft.com/office/officeart/2005/8/layout/vList2"/>
    <dgm:cxn modelId="{545D2974-BA99-4C3F-A87F-4AFCACEC0672}" type="presParOf" srcId="{F2060EFD-C874-4578-B6B3-80A0912D96EC}" destId="{D2D3153D-45F6-4DDA-8B4A-565D9B046741}" srcOrd="3" destOrd="0" presId="urn:microsoft.com/office/officeart/2005/8/layout/vList2"/>
    <dgm:cxn modelId="{24752BF5-BF03-4DF7-8376-AFC82849488C}" type="presParOf" srcId="{F2060EFD-C874-4578-B6B3-80A0912D96EC}" destId="{942EC0F8-39AB-4AD5-A82E-8EB37EF993EA}" srcOrd="4" destOrd="0" presId="urn:microsoft.com/office/officeart/2005/8/layout/vList2"/>
    <dgm:cxn modelId="{612CE2C4-77C3-46EC-A43C-EDCA0BE9DB39}" type="presParOf" srcId="{F2060EFD-C874-4578-B6B3-80A0912D96EC}" destId="{A08C4CAB-CFED-449F-AF05-D37EDBAEF906}" srcOrd="5" destOrd="0" presId="urn:microsoft.com/office/officeart/2005/8/layout/vList2"/>
    <dgm:cxn modelId="{5449538F-60F2-4237-8FDE-E9E584151486}" type="presParOf" srcId="{F2060EFD-C874-4578-B6B3-80A0912D96EC}" destId="{E6AC19BC-9A90-444B-998C-7335F013A5D2}" srcOrd="6" destOrd="0" presId="urn:microsoft.com/office/officeart/2005/8/layout/vList2"/>
    <dgm:cxn modelId="{C5E4BEB3-6E1F-490B-B0FB-79B7AF4D4E5A}" type="presParOf" srcId="{F2060EFD-C874-4578-B6B3-80A0912D96EC}" destId="{DA7A8A43-ADEA-42E4-A53F-EF0639277B6C}" srcOrd="7" destOrd="0" presId="urn:microsoft.com/office/officeart/2005/8/layout/vList2"/>
    <dgm:cxn modelId="{5170C18C-EB70-4296-8050-E695C51D3D27}" type="presParOf" srcId="{F2060EFD-C874-4578-B6B3-80A0912D96EC}" destId="{8F403959-7BFA-4ABD-BDA1-8849D8191A87}" srcOrd="8" destOrd="0" presId="urn:microsoft.com/office/officeart/2005/8/layout/vList2"/>
    <dgm:cxn modelId="{C704D9DA-7E61-4051-B380-966FA31C7695}" type="presParOf" srcId="{F2060EFD-C874-4578-B6B3-80A0912D96EC}" destId="{0CB7B76D-A692-482F-8C0B-89E6179DE8EA}" srcOrd="9" destOrd="0" presId="urn:microsoft.com/office/officeart/2005/8/layout/vList2"/>
    <dgm:cxn modelId="{7BE884B8-0C6D-488F-BDA5-DBEDB5E5B160}" type="presParOf" srcId="{F2060EFD-C874-4578-B6B3-80A0912D96EC}" destId="{EC462701-254B-4390-915B-6E8CB9DACD6C}"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E6B87E7E-DE5E-4D3E-A9C6-FAD8E0BBA02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zh-CN" altLang="en-US"/>
        </a:p>
      </dgm:t>
    </dgm:pt>
    <dgm:pt modelId="{3BCCE12B-48C6-4D5B-B620-50048C863AE2}">
      <dgm:prSet custT="1"/>
      <dgm:spPr/>
      <dgm:t>
        <a:bodyPr/>
        <a:lstStyle/>
        <a:p>
          <a:pPr rtl="0"/>
          <a:r>
            <a:rPr lang="zh-CN" altLang="en-US" sz="2000" dirty="0"/>
            <a:t>将污水有控制地投配到具有良好渗滤性能的土地表面，在污水向下渗滤的过程中，在过滤、沉淀、氧化、还原以及生物氧化、硝化、反硝化等作用下得到净化处理；</a:t>
          </a:r>
        </a:p>
      </dgm:t>
    </dgm:pt>
    <dgm:pt modelId="{7F202AC0-536D-4F2A-9567-BA0C605B3052}" type="parTrans" cxnId="{15C712E0-48E9-40E6-A47D-072509E055CA}">
      <dgm:prSet/>
      <dgm:spPr/>
      <dgm:t>
        <a:bodyPr/>
        <a:lstStyle/>
        <a:p>
          <a:endParaRPr lang="zh-CN" altLang="en-US" sz="2000"/>
        </a:p>
      </dgm:t>
    </dgm:pt>
    <dgm:pt modelId="{7DC11A3C-C404-4BEF-9640-96C28960ADC1}" type="sibTrans" cxnId="{15C712E0-48E9-40E6-A47D-072509E055CA}">
      <dgm:prSet/>
      <dgm:spPr/>
      <dgm:t>
        <a:bodyPr/>
        <a:lstStyle/>
        <a:p>
          <a:endParaRPr lang="zh-CN" altLang="en-US" sz="2000"/>
        </a:p>
      </dgm:t>
    </dgm:pt>
    <dgm:pt modelId="{91164B1C-C9BA-4E35-9CB3-F03AC7ACB51C}">
      <dgm:prSet custT="1"/>
      <dgm:spPr/>
      <dgm:t>
        <a:bodyPr/>
        <a:lstStyle/>
        <a:p>
          <a:pPr rtl="0"/>
          <a:r>
            <a:rPr lang="zh-CN" sz="2000" dirty="0"/>
            <a:t>污水周期地向渗滤田灌水和休灌，使表层土壤处于淹水</a:t>
          </a:r>
          <a:r>
            <a:rPr lang="en-US" sz="2000" dirty="0"/>
            <a:t>/</a:t>
          </a:r>
          <a:r>
            <a:rPr lang="zh-CN" sz="2000" dirty="0"/>
            <a:t>干燥交替运行状态；</a:t>
          </a:r>
        </a:p>
      </dgm:t>
    </dgm:pt>
    <dgm:pt modelId="{4E4FF4EF-44F3-4466-AC92-4FAF7294BDE8}" type="parTrans" cxnId="{EF623735-F805-4D3B-8C40-6333E52BF019}">
      <dgm:prSet/>
      <dgm:spPr/>
      <dgm:t>
        <a:bodyPr/>
        <a:lstStyle/>
        <a:p>
          <a:endParaRPr lang="zh-CN" altLang="en-US" sz="2000"/>
        </a:p>
      </dgm:t>
    </dgm:pt>
    <dgm:pt modelId="{42269328-4B04-4330-BE4A-DD6CDB5C242B}" type="sibTrans" cxnId="{EF623735-F805-4D3B-8C40-6333E52BF019}">
      <dgm:prSet/>
      <dgm:spPr/>
      <dgm:t>
        <a:bodyPr/>
        <a:lstStyle/>
        <a:p>
          <a:endParaRPr lang="zh-CN" altLang="en-US" sz="2000"/>
        </a:p>
      </dgm:t>
    </dgm:pt>
    <dgm:pt modelId="{18FD83E4-3C68-4058-8CE6-A7C3AAF3AE4B}">
      <dgm:prSet custT="1"/>
      <dgm:spPr/>
      <dgm:t>
        <a:bodyPr/>
        <a:lstStyle/>
        <a:p>
          <a:pPr rtl="0"/>
          <a:r>
            <a:rPr lang="zh-CN" altLang="en-US" sz="2000" dirty="0"/>
            <a:t>在土壤层形成的厌氧、好氧交替的运行状态有利于氮、磷的去除。</a:t>
          </a:r>
        </a:p>
      </dgm:t>
    </dgm:pt>
    <dgm:pt modelId="{7480B809-BE23-492A-AE31-45C4458F3BB4}" type="parTrans" cxnId="{21AD810E-13C5-4332-AE65-8C06EA254E22}">
      <dgm:prSet/>
      <dgm:spPr/>
      <dgm:t>
        <a:bodyPr/>
        <a:lstStyle/>
        <a:p>
          <a:endParaRPr lang="zh-CN" altLang="en-US" sz="2000"/>
        </a:p>
      </dgm:t>
    </dgm:pt>
    <dgm:pt modelId="{CF17A992-4855-47E0-ABF4-315A6080B107}" type="sibTrans" cxnId="{21AD810E-13C5-4332-AE65-8C06EA254E22}">
      <dgm:prSet/>
      <dgm:spPr/>
      <dgm:t>
        <a:bodyPr/>
        <a:lstStyle/>
        <a:p>
          <a:endParaRPr lang="zh-CN" altLang="en-US" sz="2000"/>
        </a:p>
      </dgm:t>
    </dgm:pt>
    <dgm:pt modelId="{78958223-84BA-4712-B6A2-8E75645726AF}" type="pres">
      <dgm:prSet presAssocID="{E6B87E7E-DE5E-4D3E-A9C6-FAD8E0BBA025}" presName="linear" presStyleCnt="0">
        <dgm:presLayoutVars>
          <dgm:animLvl val="lvl"/>
          <dgm:resizeHandles val="exact"/>
        </dgm:presLayoutVars>
      </dgm:prSet>
      <dgm:spPr/>
    </dgm:pt>
    <dgm:pt modelId="{49502E04-A290-4EA9-99CD-6825D7A304EE}" type="pres">
      <dgm:prSet presAssocID="{3BCCE12B-48C6-4D5B-B620-50048C863AE2}" presName="parentText" presStyleLbl="node1" presStyleIdx="0" presStyleCnt="3">
        <dgm:presLayoutVars>
          <dgm:chMax val="0"/>
          <dgm:bulletEnabled val="1"/>
        </dgm:presLayoutVars>
      </dgm:prSet>
      <dgm:spPr/>
    </dgm:pt>
    <dgm:pt modelId="{952DB6EA-FEC1-4EA4-8517-0044F9093F03}" type="pres">
      <dgm:prSet presAssocID="{7DC11A3C-C404-4BEF-9640-96C28960ADC1}" presName="spacer" presStyleCnt="0"/>
      <dgm:spPr/>
    </dgm:pt>
    <dgm:pt modelId="{FBFCB7B1-7BA3-4ACD-B296-C258C56C3F64}" type="pres">
      <dgm:prSet presAssocID="{91164B1C-C9BA-4E35-9CB3-F03AC7ACB51C}" presName="parentText" presStyleLbl="node1" presStyleIdx="1" presStyleCnt="3">
        <dgm:presLayoutVars>
          <dgm:chMax val="0"/>
          <dgm:bulletEnabled val="1"/>
        </dgm:presLayoutVars>
      </dgm:prSet>
      <dgm:spPr/>
    </dgm:pt>
    <dgm:pt modelId="{76378F1E-F90C-4A8B-BDDA-5CDFF499DF34}" type="pres">
      <dgm:prSet presAssocID="{42269328-4B04-4330-BE4A-DD6CDB5C242B}" presName="spacer" presStyleCnt="0"/>
      <dgm:spPr/>
    </dgm:pt>
    <dgm:pt modelId="{F4FFA653-8E24-495C-BC0E-FAA01FF7AF78}" type="pres">
      <dgm:prSet presAssocID="{18FD83E4-3C68-4058-8CE6-A7C3AAF3AE4B}" presName="parentText" presStyleLbl="node1" presStyleIdx="2" presStyleCnt="3">
        <dgm:presLayoutVars>
          <dgm:chMax val="0"/>
          <dgm:bulletEnabled val="1"/>
        </dgm:presLayoutVars>
      </dgm:prSet>
      <dgm:spPr/>
    </dgm:pt>
  </dgm:ptLst>
  <dgm:cxnLst>
    <dgm:cxn modelId="{21AD810E-13C5-4332-AE65-8C06EA254E22}" srcId="{E6B87E7E-DE5E-4D3E-A9C6-FAD8E0BBA025}" destId="{18FD83E4-3C68-4058-8CE6-A7C3AAF3AE4B}" srcOrd="2" destOrd="0" parTransId="{7480B809-BE23-492A-AE31-45C4458F3BB4}" sibTransId="{CF17A992-4855-47E0-ABF4-315A6080B107}"/>
    <dgm:cxn modelId="{E1C26E1E-91E9-4DEC-871A-8AFD691CCA6D}" type="presOf" srcId="{91164B1C-C9BA-4E35-9CB3-F03AC7ACB51C}" destId="{FBFCB7B1-7BA3-4ACD-B296-C258C56C3F64}" srcOrd="0" destOrd="0" presId="urn:microsoft.com/office/officeart/2005/8/layout/vList2"/>
    <dgm:cxn modelId="{EF623735-F805-4D3B-8C40-6333E52BF019}" srcId="{E6B87E7E-DE5E-4D3E-A9C6-FAD8E0BBA025}" destId="{91164B1C-C9BA-4E35-9CB3-F03AC7ACB51C}" srcOrd="1" destOrd="0" parTransId="{4E4FF4EF-44F3-4466-AC92-4FAF7294BDE8}" sibTransId="{42269328-4B04-4330-BE4A-DD6CDB5C242B}"/>
    <dgm:cxn modelId="{C3AA715B-A398-47FA-81A2-555F735275EE}" type="presOf" srcId="{E6B87E7E-DE5E-4D3E-A9C6-FAD8E0BBA025}" destId="{78958223-84BA-4712-B6A2-8E75645726AF}" srcOrd="0" destOrd="0" presId="urn:microsoft.com/office/officeart/2005/8/layout/vList2"/>
    <dgm:cxn modelId="{211DACD1-C0B6-4FA9-9259-F9FFB9CE9D90}" type="presOf" srcId="{18FD83E4-3C68-4058-8CE6-A7C3AAF3AE4B}" destId="{F4FFA653-8E24-495C-BC0E-FAA01FF7AF78}" srcOrd="0" destOrd="0" presId="urn:microsoft.com/office/officeart/2005/8/layout/vList2"/>
    <dgm:cxn modelId="{15C712E0-48E9-40E6-A47D-072509E055CA}" srcId="{E6B87E7E-DE5E-4D3E-A9C6-FAD8E0BBA025}" destId="{3BCCE12B-48C6-4D5B-B620-50048C863AE2}" srcOrd="0" destOrd="0" parTransId="{7F202AC0-536D-4F2A-9567-BA0C605B3052}" sibTransId="{7DC11A3C-C404-4BEF-9640-96C28960ADC1}"/>
    <dgm:cxn modelId="{F700B7F3-3756-4A0D-8541-81F97C56BDEC}" type="presOf" srcId="{3BCCE12B-48C6-4D5B-B620-50048C863AE2}" destId="{49502E04-A290-4EA9-99CD-6825D7A304EE}" srcOrd="0" destOrd="0" presId="urn:microsoft.com/office/officeart/2005/8/layout/vList2"/>
    <dgm:cxn modelId="{4617B32B-AF05-4EB5-9C3E-54F77044903E}" type="presParOf" srcId="{78958223-84BA-4712-B6A2-8E75645726AF}" destId="{49502E04-A290-4EA9-99CD-6825D7A304EE}" srcOrd="0" destOrd="0" presId="urn:microsoft.com/office/officeart/2005/8/layout/vList2"/>
    <dgm:cxn modelId="{2CAA8A59-3E30-48EC-B125-C450D8B5004F}" type="presParOf" srcId="{78958223-84BA-4712-B6A2-8E75645726AF}" destId="{952DB6EA-FEC1-4EA4-8517-0044F9093F03}" srcOrd="1" destOrd="0" presId="urn:microsoft.com/office/officeart/2005/8/layout/vList2"/>
    <dgm:cxn modelId="{A7A1BE42-0FC8-4645-B20C-796451E12BA1}" type="presParOf" srcId="{78958223-84BA-4712-B6A2-8E75645726AF}" destId="{FBFCB7B1-7BA3-4ACD-B296-C258C56C3F64}" srcOrd="2" destOrd="0" presId="urn:microsoft.com/office/officeart/2005/8/layout/vList2"/>
    <dgm:cxn modelId="{6622C144-C071-4394-998E-E1DDB685C68B}" type="presParOf" srcId="{78958223-84BA-4712-B6A2-8E75645726AF}" destId="{76378F1E-F90C-4A8B-BDDA-5CDFF499DF34}" srcOrd="3" destOrd="0" presId="urn:microsoft.com/office/officeart/2005/8/layout/vList2"/>
    <dgm:cxn modelId="{92119802-EB31-4504-940C-B72B09E6A8A9}" type="presParOf" srcId="{78958223-84BA-4712-B6A2-8E75645726AF}" destId="{F4FFA653-8E24-495C-BC0E-FAA01FF7AF78}"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146A27B0-3F95-40AA-B382-782509E3CFDC}"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zh-CN" altLang="en-US"/>
        </a:p>
      </dgm:t>
    </dgm:pt>
    <dgm:pt modelId="{866F679A-E83C-464B-9204-9286B449F1D0}">
      <dgm:prSet/>
      <dgm:spPr/>
      <dgm:t>
        <a:bodyPr/>
        <a:lstStyle/>
        <a:p>
          <a:pPr algn="l" rtl="0"/>
          <a:r>
            <a:rPr lang="zh-CN" dirty="0"/>
            <a:t>快速渗滤系统的负荷率高于其他土地处理系统，但严格控制灌水</a:t>
          </a:r>
          <a:r>
            <a:rPr lang="en-US" dirty="0"/>
            <a:t>——</a:t>
          </a:r>
          <a:r>
            <a:rPr lang="zh-CN" dirty="0"/>
            <a:t>休灌周期，净化效果很高：</a:t>
          </a:r>
        </a:p>
      </dgm:t>
    </dgm:pt>
    <dgm:pt modelId="{0ABF8517-A3A2-4212-AD11-CE52ADA8215A}" type="parTrans" cxnId="{2F62341D-62BF-4DE4-A9F8-D90F7AF2DD65}">
      <dgm:prSet/>
      <dgm:spPr/>
      <dgm:t>
        <a:bodyPr/>
        <a:lstStyle/>
        <a:p>
          <a:endParaRPr lang="zh-CN" altLang="en-US"/>
        </a:p>
      </dgm:t>
    </dgm:pt>
    <dgm:pt modelId="{807037E6-E166-4AF2-9E9F-084AC041ECE4}" type="sibTrans" cxnId="{2F62341D-62BF-4DE4-A9F8-D90F7AF2DD65}">
      <dgm:prSet/>
      <dgm:spPr/>
      <dgm:t>
        <a:bodyPr/>
        <a:lstStyle/>
        <a:p>
          <a:endParaRPr lang="zh-CN" altLang="en-US"/>
        </a:p>
      </dgm:t>
    </dgm:pt>
    <dgm:pt modelId="{D8E399E9-B07E-4F9A-A9CD-E5149A411EA9}">
      <dgm:prSet/>
      <dgm:spPr/>
      <dgm:t>
        <a:bodyPr/>
        <a:lstStyle/>
        <a:p>
          <a:pPr rtl="0"/>
          <a:r>
            <a:rPr lang="en-US" dirty="0"/>
            <a:t>BOD</a:t>
          </a:r>
          <a:r>
            <a:rPr lang="zh-CN" dirty="0"/>
            <a:t>去除率可达</a:t>
          </a:r>
          <a:r>
            <a:rPr lang="en-US" dirty="0"/>
            <a:t>95%</a:t>
          </a:r>
          <a:r>
            <a:rPr lang="zh-CN" dirty="0"/>
            <a:t>、</a:t>
          </a:r>
          <a:r>
            <a:rPr lang="en-US" dirty="0"/>
            <a:t>COD</a:t>
          </a:r>
          <a:r>
            <a:rPr lang="zh-CN" dirty="0"/>
            <a:t>去除率</a:t>
          </a:r>
          <a:r>
            <a:rPr lang="en-US" dirty="0"/>
            <a:t>91%</a:t>
          </a:r>
          <a:r>
            <a:rPr lang="zh-CN" dirty="0"/>
            <a:t>，处理水</a:t>
          </a:r>
          <a:r>
            <a:rPr lang="en-US" dirty="0"/>
            <a:t>BOD&lt;10 mg/L</a:t>
          </a:r>
          <a:r>
            <a:rPr lang="zh-CN" dirty="0"/>
            <a:t>、</a:t>
          </a:r>
          <a:r>
            <a:rPr lang="en-US" dirty="0"/>
            <a:t>COD&lt;40 mg/L</a:t>
          </a:r>
          <a:r>
            <a:rPr lang="zh-CN" dirty="0"/>
            <a:t>；</a:t>
          </a:r>
        </a:p>
      </dgm:t>
    </dgm:pt>
    <dgm:pt modelId="{88DA4B22-5AF2-4DC7-A620-A95775802F92}" type="parTrans" cxnId="{44B2BA3D-6301-4757-9FB7-08D67A6BC334}">
      <dgm:prSet/>
      <dgm:spPr/>
      <dgm:t>
        <a:bodyPr/>
        <a:lstStyle/>
        <a:p>
          <a:endParaRPr lang="zh-CN" altLang="en-US"/>
        </a:p>
      </dgm:t>
    </dgm:pt>
    <dgm:pt modelId="{F5BE0D04-5C89-4D8C-8009-8CCC2C81D06B}" type="sibTrans" cxnId="{44B2BA3D-6301-4757-9FB7-08D67A6BC334}">
      <dgm:prSet/>
      <dgm:spPr/>
      <dgm:t>
        <a:bodyPr/>
        <a:lstStyle/>
        <a:p>
          <a:endParaRPr lang="zh-CN" altLang="en-US"/>
        </a:p>
      </dgm:t>
    </dgm:pt>
    <dgm:pt modelId="{64BB5973-5590-4E47-A8E8-05A6A9E83C02}">
      <dgm:prSet/>
      <dgm:spPr/>
      <dgm:t>
        <a:bodyPr/>
        <a:lstStyle/>
        <a:p>
          <a:pPr rtl="0"/>
          <a:r>
            <a:rPr lang="zh-CN" dirty="0"/>
            <a:t>有较好的脱氮除磷功能：氨氮去除率为</a:t>
          </a:r>
          <a:r>
            <a:rPr lang="en-US" dirty="0"/>
            <a:t>85%</a:t>
          </a:r>
          <a:r>
            <a:rPr lang="zh-CN" dirty="0"/>
            <a:t>左右、</a:t>
          </a:r>
          <a:r>
            <a:rPr lang="en-US" dirty="0"/>
            <a:t>TN</a:t>
          </a:r>
          <a:r>
            <a:rPr lang="zh-CN" dirty="0"/>
            <a:t>去除率</a:t>
          </a:r>
          <a:r>
            <a:rPr lang="en-US" dirty="0"/>
            <a:t>80%</a:t>
          </a:r>
          <a:r>
            <a:rPr lang="zh-CN" dirty="0"/>
            <a:t>、除磷率达</a:t>
          </a:r>
          <a:r>
            <a:rPr lang="en-US" dirty="0"/>
            <a:t>65%</a:t>
          </a:r>
          <a:r>
            <a:rPr lang="zh-CN" dirty="0"/>
            <a:t>；</a:t>
          </a:r>
        </a:p>
      </dgm:t>
    </dgm:pt>
    <dgm:pt modelId="{A51477C6-09AC-4640-8EFF-2DC98AE1519F}" type="parTrans" cxnId="{D74539D2-5AB4-4651-9F38-16C71E6C1672}">
      <dgm:prSet/>
      <dgm:spPr/>
      <dgm:t>
        <a:bodyPr/>
        <a:lstStyle/>
        <a:p>
          <a:endParaRPr lang="zh-CN" altLang="en-US"/>
        </a:p>
      </dgm:t>
    </dgm:pt>
    <dgm:pt modelId="{EDF68D60-589B-472C-A288-125F83581C9B}" type="sibTrans" cxnId="{D74539D2-5AB4-4651-9F38-16C71E6C1672}">
      <dgm:prSet/>
      <dgm:spPr/>
      <dgm:t>
        <a:bodyPr/>
        <a:lstStyle/>
        <a:p>
          <a:endParaRPr lang="zh-CN" altLang="en-US"/>
        </a:p>
      </dgm:t>
    </dgm:pt>
    <dgm:pt modelId="{4166B072-8E05-4773-B6D7-06DBCB8B1C33}">
      <dgm:prSet/>
      <dgm:spPr/>
      <dgm:t>
        <a:bodyPr/>
        <a:lstStyle/>
        <a:p>
          <a:pPr rtl="0"/>
          <a:r>
            <a:rPr lang="zh-CN" dirty="0"/>
            <a:t>去除大肠菌的能力强：去除率达</a:t>
          </a:r>
          <a:r>
            <a:rPr lang="en-US" dirty="0"/>
            <a:t>99.9%</a:t>
          </a:r>
          <a:r>
            <a:rPr lang="zh-CN" dirty="0"/>
            <a:t>，出水含大肠菌小于</a:t>
          </a:r>
          <a:r>
            <a:rPr lang="en-US" dirty="0"/>
            <a:t>40 </a:t>
          </a:r>
          <a:r>
            <a:rPr lang="zh-CN" dirty="0"/>
            <a:t>个</a:t>
          </a:r>
          <a:r>
            <a:rPr lang="en-US" dirty="0"/>
            <a:t>/100 </a:t>
          </a:r>
          <a:r>
            <a:rPr lang="en-US" dirty="0" err="1"/>
            <a:t>mL</a:t>
          </a:r>
          <a:r>
            <a:rPr lang="zh-CN" dirty="0"/>
            <a:t>。</a:t>
          </a:r>
        </a:p>
      </dgm:t>
    </dgm:pt>
    <dgm:pt modelId="{907DCC7C-F1F9-47A2-9561-06E1D5B1FB5F}" type="parTrans" cxnId="{63AE5DC5-D8D4-46B8-8E6D-06E847B435F1}">
      <dgm:prSet/>
      <dgm:spPr/>
      <dgm:t>
        <a:bodyPr/>
        <a:lstStyle/>
        <a:p>
          <a:endParaRPr lang="zh-CN" altLang="en-US"/>
        </a:p>
      </dgm:t>
    </dgm:pt>
    <dgm:pt modelId="{5FA0540B-F789-4AB1-B96A-13C50A64B0E9}" type="sibTrans" cxnId="{63AE5DC5-D8D4-46B8-8E6D-06E847B435F1}">
      <dgm:prSet/>
      <dgm:spPr/>
      <dgm:t>
        <a:bodyPr/>
        <a:lstStyle/>
        <a:p>
          <a:endParaRPr lang="zh-CN" altLang="en-US"/>
        </a:p>
      </dgm:t>
    </dgm:pt>
    <dgm:pt modelId="{A698B3B3-F34D-4803-8B9A-045DD38D06AF}" type="pres">
      <dgm:prSet presAssocID="{146A27B0-3F95-40AA-B382-782509E3CFDC}" presName="Name0" presStyleCnt="0">
        <dgm:presLayoutVars>
          <dgm:dir/>
          <dgm:animLvl val="lvl"/>
          <dgm:resizeHandles val="exact"/>
        </dgm:presLayoutVars>
      </dgm:prSet>
      <dgm:spPr/>
    </dgm:pt>
    <dgm:pt modelId="{E04102EB-F7B6-49CF-A250-015EED60496D}" type="pres">
      <dgm:prSet presAssocID="{866F679A-E83C-464B-9204-9286B449F1D0}" presName="composite" presStyleCnt="0"/>
      <dgm:spPr/>
    </dgm:pt>
    <dgm:pt modelId="{042ADB5A-77BB-4FC3-8B9F-29B2D71AF44A}" type="pres">
      <dgm:prSet presAssocID="{866F679A-E83C-464B-9204-9286B449F1D0}" presName="parTx" presStyleLbl="alignNode1" presStyleIdx="0" presStyleCnt="1">
        <dgm:presLayoutVars>
          <dgm:chMax val="0"/>
          <dgm:chPref val="0"/>
          <dgm:bulletEnabled val="1"/>
        </dgm:presLayoutVars>
      </dgm:prSet>
      <dgm:spPr/>
    </dgm:pt>
    <dgm:pt modelId="{627D41D4-C091-47FA-8183-1B5B4075784F}" type="pres">
      <dgm:prSet presAssocID="{866F679A-E83C-464B-9204-9286B449F1D0}" presName="desTx" presStyleLbl="alignAccFollowNode1" presStyleIdx="0" presStyleCnt="1">
        <dgm:presLayoutVars>
          <dgm:bulletEnabled val="1"/>
        </dgm:presLayoutVars>
      </dgm:prSet>
      <dgm:spPr/>
    </dgm:pt>
  </dgm:ptLst>
  <dgm:cxnLst>
    <dgm:cxn modelId="{8F27E013-5ED6-418D-A103-2EDCB187DA9D}" type="presOf" srcId="{866F679A-E83C-464B-9204-9286B449F1D0}" destId="{042ADB5A-77BB-4FC3-8B9F-29B2D71AF44A}" srcOrd="0" destOrd="0" presId="urn:microsoft.com/office/officeart/2005/8/layout/hList1"/>
    <dgm:cxn modelId="{0A9C8A1A-40CE-4C7C-92DD-E73F9A5AC31B}" type="presOf" srcId="{64BB5973-5590-4E47-A8E8-05A6A9E83C02}" destId="{627D41D4-C091-47FA-8183-1B5B4075784F}" srcOrd="0" destOrd="1" presId="urn:microsoft.com/office/officeart/2005/8/layout/hList1"/>
    <dgm:cxn modelId="{2F62341D-62BF-4DE4-A9F8-D90F7AF2DD65}" srcId="{146A27B0-3F95-40AA-B382-782509E3CFDC}" destId="{866F679A-E83C-464B-9204-9286B449F1D0}" srcOrd="0" destOrd="0" parTransId="{0ABF8517-A3A2-4212-AD11-CE52ADA8215A}" sibTransId="{807037E6-E166-4AF2-9E9F-084AC041ECE4}"/>
    <dgm:cxn modelId="{D72F8E2A-7975-4603-9E19-8F9AE760316A}" type="presOf" srcId="{146A27B0-3F95-40AA-B382-782509E3CFDC}" destId="{A698B3B3-F34D-4803-8B9A-045DD38D06AF}" srcOrd="0" destOrd="0" presId="urn:microsoft.com/office/officeart/2005/8/layout/hList1"/>
    <dgm:cxn modelId="{44B2BA3D-6301-4757-9FB7-08D67A6BC334}" srcId="{866F679A-E83C-464B-9204-9286B449F1D0}" destId="{D8E399E9-B07E-4F9A-A9CD-E5149A411EA9}" srcOrd="0" destOrd="0" parTransId="{88DA4B22-5AF2-4DC7-A620-A95775802F92}" sibTransId="{F5BE0D04-5C89-4D8C-8009-8CCC2C81D06B}"/>
    <dgm:cxn modelId="{0B8982B5-65C9-4255-8E49-125DFD850353}" type="presOf" srcId="{4166B072-8E05-4773-B6D7-06DBCB8B1C33}" destId="{627D41D4-C091-47FA-8183-1B5B4075784F}" srcOrd="0" destOrd="2" presId="urn:microsoft.com/office/officeart/2005/8/layout/hList1"/>
    <dgm:cxn modelId="{63AE5DC5-D8D4-46B8-8E6D-06E847B435F1}" srcId="{866F679A-E83C-464B-9204-9286B449F1D0}" destId="{4166B072-8E05-4773-B6D7-06DBCB8B1C33}" srcOrd="2" destOrd="0" parTransId="{907DCC7C-F1F9-47A2-9561-06E1D5B1FB5F}" sibTransId="{5FA0540B-F789-4AB1-B96A-13C50A64B0E9}"/>
    <dgm:cxn modelId="{D74539D2-5AB4-4651-9F38-16C71E6C1672}" srcId="{866F679A-E83C-464B-9204-9286B449F1D0}" destId="{64BB5973-5590-4E47-A8E8-05A6A9E83C02}" srcOrd="1" destOrd="0" parTransId="{A51477C6-09AC-4640-8EFF-2DC98AE1519F}" sibTransId="{EDF68D60-589B-472C-A288-125F83581C9B}"/>
    <dgm:cxn modelId="{367640F2-0513-412C-BB33-F7488958C063}" type="presOf" srcId="{D8E399E9-B07E-4F9A-A9CD-E5149A411EA9}" destId="{627D41D4-C091-47FA-8183-1B5B4075784F}" srcOrd="0" destOrd="0" presId="urn:microsoft.com/office/officeart/2005/8/layout/hList1"/>
    <dgm:cxn modelId="{BE98FB0E-9819-49F2-8C4B-D33A55B54EE0}" type="presParOf" srcId="{A698B3B3-F34D-4803-8B9A-045DD38D06AF}" destId="{E04102EB-F7B6-49CF-A250-015EED60496D}" srcOrd="0" destOrd="0" presId="urn:microsoft.com/office/officeart/2005/8/layout/hList1"/>
    <dgm:cxn modelId="{F36004F5-7BF0-4B57-92B2-FD27E3C7C5CD}" type="presParOf" srcId="{E04102EB-F7B6-49CF-A250-015EED60496D}" destId="{042ADB5A-77BB-4FC3-8B9F-29B2D71AF44A}" srcOrd="0" destOrd="0" presId="urn:microsoft.com/office/officeart/2005/8/layout/hList1"/>
    <dgm:cxn modelId="{C228B07D-A436-48C2-A518-EB82431BCF91}" type="presParOf" srcId="{E04102EB-F7B6-49CF-A250-015EED60496D}" destId="{627D41D4-C091-47FA-8183-1B5B4075784F}"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ECAA82E1-35F6-4F6D-9263-D8D79522347D}"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zh-CN" altLang="en-US"/>
        </a:p>
      </dgm:t>
    </dgm:pt>
    <dgm:pt modelId="{AD2E9ACB-45BD-4E69-AAB5-62F5CFFF7F55}">
      <dgm:prSet/>
      <dgm:spPr/>
      <dgm:t>
        <a:bodyPr/>
        <a:lstStyle/>
        <a:p>
          <a:pPr rtl="0"/>
          <a:r>
            <a:rPr lang="zh-CN" dirty="0"/>
            <a:t>将污水有控制地投配到多年生牧草、坡度和缓、土壤渗透性差的土地上，污水以薄层方式沿土地缓慢流动，在流动的过程中得到净化；</a:t>
          </a:r>
        </a:p>
      </dgm:t>
    </dgm:pt>
    <dgm:pt modelId="{DA92EDFC-D6A5-44AE-9F22-7D56A2665BDD}" type="parTrans" cxnId="{8D6DF582-64EA-490A-B722-ED71FEFC29C9}">
      <dgm:prSet/>
      <dgm:spPr/>
      <dgm:t>
        <a:bodyPr/>
        <a:lstStyle/>
        <a:p>
          <a:endParaRPr lang="zh-CN" altLang="en-US"/>
        </a:p>
      </dgm:t>
    </dgm:pt>
    <dgm:pt modelId="{E4B01320-03F8-4C7F-9BE6-970DAEDC4C8F}" type="sibTrans" cxnId="{8D6DF582-64EA-490A-B722-ED71FEFC29C9}">
      <dgm:prSet/>
      <dgm:spPr/>
      <dgm:t>
        <a:bodyPr/>
        <a:lstStyle/>
        <a:p>
          <a:endParaRPr lang="zh-CN" altLang="en-US"/>
        </a:p>
      </dgm:t>
    </dgm:pt>
    <dgm:pt modelId="{91657924-D0E8-4F28-9BA2-B2CEC41CF3AD}">
      <dgm:prSet/>
      <dgm:spPr/>
      <dgm:t>
        <a:bodyPr/>
        <a:lstStyle/>
        <a:p>
          <a:pPr rtl="0"/>
          <a:r>
            <a:rPr lang="zh-CN" dirty="0"/>
            <a:t>净化出水大部分以地面径流汇集、排放或利用。</a:t>
          </a:r>
        </a:p>
      </dgm:t>
    </dgm:pt>
    <dgm:pt modelId="{D3ECF086-33AC-4D3F-BB17-306E1CD2EFED}" type="parTrans" cxnId="{4D4F422C-DCED-46C2-8141-FE83837F32F1}">
      <dgm:prSet/>
      <dgm:spPr/>
      <dgm:t>
        <a:bodyPr/>
        <a:lstStyle/>
        <a:p>
          <a:endParaRPr lang="zh-CN" altLang="en-US"/>
        </a:p>
      </dgm:t>
    </dgm:pt>
    <dgm:pt modelId="{C9D4F158-9DC8-4381-BDC8-A5AD29DDF38F}" type="sibTrans" cxnId="{4D4F422C-DCED-46C2-8141-FE83837F32F1}">
      <dgm:prSet/>
      <dgm:spPr/>
      <dgm:t>
        <a:bodyPr/>
        <a:lstStyle/>
        <a:p>
          <a:endParaRPr lang="zh-CN" altLang="en-US"/>
        </a:p>
      </dgm:t>
    </dgm:pt>
    <dgm:pt modelId="{E5C0AF88-0407-459F-8E6F-D57E40B747C1}" type="pres">
      <dgm:prSet presAssocID="{ECAA82E1-35F6-4F6D-9263-D8D79522347D}" presName="linear" presStyleCnt="0">
        <dgm:presLayoutVars>
          <dgm:animLvl val="lvl"/>
          <dgm:resizeHandles val="exact"/>
        </dgm:presLayoutVars>
      </dgm:prSet>
      <dgm:spPr/>
    </dgm:pt>
    <dgm:pt modelId="{B0BDF08F-6366-4228-BC04-1294BA43C427}" type="pres">
      <dgm:prSet presAssocID="{AD2E9ACB-45BD-4E69-AAB5-62F5CFFF7F55}" presName="parentText" presStyleLbl="node1" presStyleIdx="0" presStyleCnt="2">
        <dgm:presLayoutVars>
          <dgm:chMax val="0"/>
          <dgm:bulletEnabled val="1"/>
        </dgm:presLayoutVars>
      </dgm:prSet>
      <dgm:spPr/>
    </dgm:pt>
    <dgm:pt modelId="{A8353D27-CE41-4C42-9855-6D2569770D83}" type="pres">
      <dgm:prSet presAssocID="{E4B01320-03F8-4C7F-9BE6-970DAEDC4C8F}" presName="spacer" presStyleCnt="0"/>
      <dgm:spPr/>
    </dgm:pt>
    <dgm:pt modelId="{642C11D9-A4F4-474B-A05A-5FD41D2F3120}" type="pres">
      <dgm:prSet presAssocID="{91657924-D0E8-4F28-9BA2-B2CEC41CF3AD}" presName="parentText" presStyleLbl="node1" presStyleIdx="1" presStyleCnt="2">
        <dgm:presLayoutVars>
          <dgm:chMax val="0"/>
          <dgm:bulletEnabled val="1"/>
        </dgm:presLayoutVars>
      </dgm:prSet>
      <dgm:spPr/>
    </dgm:pt>
  </dgm:ptLst>
  <dgm:cxnLst>
    <dgm:cxn modelId="{8D930B22-4DEC-41CB-A509-356155B57123}" type="presOf" srcId="{91657924-D0E8-4F28-9BA2-B2CEC41CF3AD}" destId="{642C11D9-A4F4-474B-A05A-5FD41D2F3120}" srcOrd="0" destOrd="0" presId="urn:microsoft.com/office/officeart/2005/8/layout/vList2"/>
    <dgm:cxn modelId="{FF26F422-0D58-4335-9F7F-A63811103501}" type="presOf" srcId="{AD2E9ACB-45BD-4E69-AAB5-62F5CFFF7F55}" destId="{B0BDF08F-6366-4228-BC04-1294BA43C427}" srcOrd="0" destOrd="0" presId="urn:microsoft.com/office/officeart/2005/8/layout/vList2"/>
    <dgm:cxn modelId="{4D4F422C-DCED-46C2-8141-FE83837F32F1}" srcId="{ECAA82E1-35F6-4F6D-9263-D8D79522347D}" destId="{91657924-D0E8-4F28-9BA2-B2CEC41CF3AD}" srcOrd="1" destOrd="0" parTransId="{D3ECF086-33AC-4D3F-BB17-306E1CD2EFED}" sibTransId="{C9D4F158-9DC8-4381-BDC8-A5AD29DDF38F}"/>
    <dgm:cxn modelId="{8D6DF582-64EA-490A-B722-ED71FEFC29C9}" srcId="{ECAA82E1-35F6-4F6D-9263-D8D79522347D}" destId="{AD2E9ACB-45BD-4E69-AAB5-62F5CFFF7F55}" srcOrd="0" destOrd="0" parTransId="{DA92EDFC-D6A5-44AE-9F22-7D56A2665BDD}" sibTransId="{E4B01320-03F8-4C7F-9BE6-970DAEDC4C8F}"/>
    <dgm:cxn modelId="{18D837DE-576C-433D-860C-3347CEA6FC6B}" type="presOf" srcId="{ECAA82E1-35F6-4F6D-9263-D8D79522347D}" destId="{E5C0AF88-0407-459F-8E6F-D57E40B747C1}" srcOrd="0" destOrd="0" presId="urn:microsoft.com/office/officeart/2005/8/layout/vList2"/>
    <dgm:cxn modelId="{2E6A0D36-D9D1-426A-BB7B-A58BC86081D5}" type="presParOf" srcId="{E5C0AF88-0407-459F-8E6F-D57E40B747C1}" destId="{B0BDF08F-6366-4228-BC04-1294BA43C427}" srcOrd="0" destOrd="0" presId="urn:microsoft.com/office/officeart/2005/8/layout/vList2"/>
    <dgm:cxn modelId="{0DB1A52B-84EF-4E7D-A784-FA09ED3EF9D1}" type="presParOf" srcId="{E5C0AF88-0407-459F-8E6F-D57E40B747C1}" destId="{A8353D27-CE41-4C42-9855-6D2569770D83}" srcOrd="1" destOrd="0" presId="urn:microsoft.com/office/officeart/2005/8/layout/vList2"/>
    <dgm:cxn modelId="{83194AF6-EB15-4DBD-85CB-A0525BD0C5C7}" type="presParOf" srcId="{E5C0AF88-0407-459F-8E6F-D57E40B747C1}" destId="{642C11D9-A4F4-474B-A05A-5FD41D2F3120}"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166AEA7A-7AAE-4028-8A97-7FE6EBB29F96}" type="doc">
      <dgm:prSet loTypeId="urn:microsoft.com/office/officeart/2005/8/layout/vList2" loCatId="list" qsTypeId="urn:microsoft.com/office/officeart/2005/8/quickstyle/simple5" qsCatId="simple" csTypeId="urn:microsoft.com/office/officeart/2005/8/colors/colorful4" csCatId="colorful"/>
      <dgm:spPr/>
      <dgm:t>
        <a:bodyPr/>
        <a:lstStyle/>
        <a:p>
          <a:endParaRPr lang="zh-CN" altLang="en-US"/>
        </a:p>
      </dgm:t>
    </dgm:pt>
    <dgm:pt modelId="{3E1A1C24-087B-4C14-8116-0F90D47486EA}">
      <dgm:prSet custT="1"/>
      <dgm:spPr/>
      <dgm:t>
        <a:bodyPr/>
        <a:lstStyle/>
        <a:p>
          <a:pPr rtl="0"/>
          <a:r>
            <a:rPr lang="zh-CN" altLang="en-US" sz="2000" dirty="0"/>
            <a:t>以处理污水为主，兼行生长牧草；</a:t>
          </a:r>
        </a:p>
      </dgm:t>
    </dgm:pt>
    <dgm:pt modelId="{257242E9-345D-43EE-B379-49BB8AB9C49D}" type="parTrans" cxnId="{487AFB47-D06D-4EB7-A723-39A80E50FFF6}">
      <dgm:prSet/>
      <dgm:spPr/>
      <dgm:t>
        <a:bodyPr/>
        <a:lstStyle/>
        <a:p>
          <a:endParaRPr lang="zh-CN" altLang="en-US" sz="2000"/>
        </a:p>
      </dgm:t>
    </dgm:pt>
    <dgm:pt modelId="{1099D257-648B-4A64-AC53-4749AAACC4F1}" type="sibTrans" cxnId="{487AFB47-D06D-4EB7-A723-39A80E50FFF6}">
      <dgm:prSet/>
      <dgm:spPr/>
      <dgm:t>
        <a:bodyPr/>
        <a:lstStyle/>
        <a:p>
          <a:endParaRPr lang="zh-CN" altLang="en-US" sz="2000"/>
        </a:p>
      </dgm:t>
    </dgm:pt>
    <dgm:pt modelId="{013EC4A9-907F-451C-B50E-751CE9A4BFA3}">
      <dgm:prSet custT="1"/>
      <dgm:spPr/>
      <dgm:t>
        <a:bodyPr/>
        <a:lstStyle/>
        <a:p>
          <a:pPr rtl="0"/>
          <a:r>
            <a:rPr lang="zh-CN" altLang="en-US" sz="2000" dirty="0"/>
            <a:t>地表径流收集处理水，对地下水的污染较轻；</a:t>
          </a:r>
        </a:p>
      </dgm:t>
    </dgm:pt>
    <dgm:pt modelId="{352AB0AE-7173-4279-9F24-02022B7D094F}" type="parTrans" cxnId="{286C8ECF-65BB-4805-8AE2-5CBED104CAC5}">
      <dgm:prSet/>
      <dgm:spPr/>
      <dgm:t>
        <a:bodyPr/>
        <a:lstStyle/>
        <a:p>
          <a:endParaRPr lang="zh-CN" altLang="en-US" sz="2000"/>
        </a:p>
      </dgm:t>
    </dgm:pt>
    <dgm:pt modelId="{A5B57CE6-138F-4CFB-8D61-A7637B795C08}" type="sibTrans" cxnId="{286C8ECF-65BB-4805-8AE2-5CBED104CAC5}">
      <dgm:prSet/>
      <dgm:spPr/>
      <dgm:t>
        <a:bodyPr/>
        <a:lstStyle/>
        <a:p>
          <a:endParaRPr lang="zh-CN" altLang="en-US" sz="2000"/>
        </a:p>
      </dgm:t>
    </dgm:pt>
    <dgm:pt modelId="{2C8FCDC2-3CF6-45E2-BECF-F6EAC40DB105}">
      <dgm:prSet custT="1"/>
      <dgm:spPr/>
      <dgm:t>
        <a:bodyPr/>
        <a:lstStyle/>
        <a:p>
          <a:pPr rtl="0"/>
          <a:r>
            <a:rPr lang="zh-CN" sz="2000" dirty="0"/>
            <a:t>适用于渗透性较低的粘土、亚粘土，最佳坡度为</a:t>
          </a:r>
          <a:r>
            <a:rPr lang="en-US" sz="2000" dirty="0"/>
            <a:t>2%~8%</a:t>
          </a:r>
          <a:r>
            <a:rPr lang="zh-CN" sz="2000" dirty="0"/>
            <a:t>。</a:t>
          </a:r>
        </a:p>
      </dgm:t>
    </dgm:pt>
    <dgm:pt modelId="{3F6E2D13-6564-49C8-A6F1-99D21C921A5E}" type="parTrans" cxnId="{70C1A1C4-FCE0-4623-8A56-8C258CDAEC2A}">
      <dgm:prSet/>
      <dgm:spPr/>
      <dgm:t>
        <a:bodyPr/>
        <a:lstStyle/>
        <a:p>
          <a:endParaRPr lang="zh-CN" altLang="en-US" sz="2000"/>
        </a:p>
      </dgm:t>
    </dgm:pt>
    <dgm:pt modelId="{6497F292-08EC-4BA5-A9D4-44C3FC75D198}" type="sibTrans" cxnId="{70C1A1C4-FCE0-4623-8A56-8C258CDAEC2A}">
      <dgm:prSet/>
      <dgm:spPr/>
      <dgm:t>
        <a:bodyPr/>
        <a:lstStyle/>
        <a:p>
          <a:endParaRPr lang="zh-CN" altLang="en-US" sz="2000"/>
        </a:p>
      </dgm:t>
    </dgm:pt>
    <dgm:pt modelId="{386A4D84-EC12-4BE5-9072-A750947DB4E9}">
      <dgm:prSet custT="1"/>
      <dgm:spPr/>
      <dgm:t>
        <a:bodyPr/>
        <a:lstStyle/>
        <a:p>
          <a:pPr rtl="0"/>
          <a:r>
            <a:rPr lang="zh-CN" altLang="en-US" sz="2000" dirty="0"/>
            <a:t>进水须经适当的预处理，如格栅、筛滤等；</a:t>
          </a:r>
        </a:p>
      </dgm:t>
    </dgm:pt>
    <dgm:pt modelId="{3C78A896-1F6C-4625-9FD4-6D0101406760}" type="parTrans" cxnId="{D77F9E30-7E15-41EE-9782-41FEB702B7AA}">
      <dgm:prSet/>
      <dgm:spPr/>
      <dgm:t>
        <a:bodyPr/>
        <a:lstStyle/>
        <a:p>
          <a:endParaRPr lang="zh-CN" altLang="en-US" sz="2000"/>
        </a:p>
      </dgm:t>
    </dgm:pt>
    <dgm:pt modelId="{93B30D4E-1E2C-41B1-8691-EF70222CA2B3}" type="sibTrans" cxnId="{D77F9E30-7E15-41EE-9782-41FEB702B7AA}">
      <dgm:prSet/>
      <dgm:spPr/>
      <dgm:t>
        <a:bodyPr/>
        <a:lstStyle/>
        <a:p>
          <a:endParaRPr lang="zh-CN" altLang="en-US" sz="2000"/>
        </a:p>
      </dgm:t>
    </dgm:pt>
    <dgm:pt modelId="{CC32E55F-43F1-441B-81B7-47194F0CF45E}">
      <dgm:prSet custT="1"/>
      <dgm:spPr/>
      <dgm:t>
        <a:bodyPr/>
        <a:lstStyle/>
        <a:p>
          <a:pPr rtl="0"/>
          <a:r>
            <a:rPr lang="en-US" sz="2000" dirty="0"/>
            <a:t>BOD</a:t>
          </a:r>
          <a:r>
            <a:rPr lang="zh-CN" sz="2000" dirty="0"/>
            <a:t>去除率</a:t>
          </a:r>
          <a:r>
            <a:rPr lang="en-US" sz="2000" dirty="0"/>
            <a:t>90%</a:t>
          </a:r>
          <a:r>
            <a:rPr lang="zh-CN" sz="2000" dirty="0"/>
            <a:t>、总氮去除率</a:t>
          </a:r>
          <a:r>
            <a:rPr lang="en-US" sz="2000" dirty="0"/>
            <a:t>70%~80%</a:t>
          </a:r>
          <a:r>
            <a:rPr lang="zh-CN" sz="2000" dirty="0"/>
            <a:t>、</a:t>
          </a:r>
          <a:r>
            <a:rPr lang="en-US" sz="2000" dirty="0"/>
            <a:t>SS</a:t>
          </a:r>
          <a:r>
            <a:rPr lang="zh-CN" sz="2000" dirty="0"/>
            <a:t>去除率</a:t>
          </a:r>
          <a:r>
            <a:rPr lang="en-US" sz="2000" dirty="0"/>
            <a:t>90%~95%</a:t>
          </a:r>
          <a:r>
            <a:rPr lang="zh-CN" sz="2000" dirty="0"/>
            <a:t>。</a:t>
          </a:r>
        </a:p>
      </dgm:t>
    </dgm:pt>
    <dgm:pt modelId="{121E3735-471A-42AF-9DBB-1794B6F7CF83}" type="parTrans" cxnId="{957653B6-E506-4E6D-8FDB-0D83AFCB7A73}">
      <dgm:prSet/>
      <dgm:spPr/>
      <dgm:t>
        <a:bodyPr/>
        <a:lstStyle/>
        <a:p>
          <a:endParaRPr lang="zh-CN" altLang="en-US" sz="2000"/>
        </a:p>
      </dgm:t>
    </dgm:pt>
    <dgm:pt modelId="{C0793342-0293-4D23-80E4-FEBA7E4B7FD5}" type="sibTrans" cxnId="{957653B6-E506-4E6D-8FDB-0D83AFCB7A73}">
      <dgm:prSet/>
      <dgm:spPr/>
      <dgm:t>
        <a:bodyPr/>
        <a:lstStyle/>
        <a:p>
          <a:endParaRPr lang="zh-CN" altLang="en-US" sz="2000"/>
        </a:p>
      </dgm:t>
    </dgm:pt>
    <dgm:pt modelId="{3A583425-B541-4776-94ED-404357C9F34F}" type="pres">
      <dgm:prSet presAssocID="{166AEA7A-7AAE-4028-8A97-7FE6EBB29F96}" presName="linear" presStyleCnt="0">
        <dgm:presLayoutVars>
          <dgm:animLvl val="lvl"/>
          <dgm:resizeHandles val="exact"/>
        </dgm:presLayoutVars>
      </dgm:prSet>
      <dgm:spPr/>
    </dgm:pt>
    <dgm:pt modelId="{07384B8F-D9FA-4961-B67D-F4EFA91CBFED}" type="pres">
      <dgm:prSet presAssocID="{3E1A1C24-087B-4C14-8116-0F90D47486EA}" presName="parentText" presStyleLbl="node1" presStyleIdx="0" presStyleCnt="5">
        <dgm:presLayoutVars>
          <dgm:chMax val="0"/>
          <dgm:bulletEnabled val="1"/>
        </dgm:presLayoutVars>
      </dgm:prSet>
      <dgm:spPr/>
    </dgm:pt>
    <dgm:pt modelId="{97B26359-B398-48E8-A8AC-CD5AFCFECF5B}" type="pres">
      <dgm:prSet presAssocID="{1099D257-648B-4A64-AC53-4749AAACC4F1}" presName="spacer" presStyleCnt="0"/>
      <dgm:spPr/>
    </dgm:pt>
    <dgm:pt modelId="{E6DC9900-E808-466C-BD1B-1824B588D5EA}" type="pres">
      <dgm:prSet presAssocID="{013EC4A9-907F-451C-B50E-751CE9A4BFA3}" presName="parentText" presStyleLbl="node1" presStyleIdx="1" presStyleCnt="5">
        <dgm:presLayoutVars>
          <dgm:chMax val="0"/>
          <dgm:bulletEnabled val="1"/>
        </dgm:presLayoutVars>
      </dgm:prSet>
      <dgm:spPr/>
    </dgm:pt>
    <dgm:pt modelId="{739F4B8D-5F73-4A40-89A6-B6BFDBC16A72}" type="pres">
      <dgm:prSet presAssocID="{A5B57CE6-138F-4CFB-8D61-A7637B795C08}" presName="spacer" presStyleCnt="0"/>
      <dgm:spPr/>
    </dgm:pt>
    <dgm:pt modelId="{684F8469-0AD3-4DA9-978C-DAEE3DB592CF}" type="pres">
      <dgm:prSet presAssocID="{2C8FCDC2-3CF6-45E2-BECF-F6EAC40DB105}" presName="parentText" presStyleLbl="node1" presStyleIdx="2" presStyleCnt="5">
        <dgm:presLayoutVars>
          <dgm:chMax val="0"/>
          <dgm:bulletEnabled val="1"/>
        </dgm:presLayoutVars>
      </dgm:prSet>
      <dgm:spPr/>
    </dgm:pt>
    <dgm:pt modelId="{0AD53D81-4DE8-42A2-AEBC-18B00E999E11}" type="pres">
      <dgm:prSet presAssocID="{6497F292-08EC-4BA5-A9D4-44C3FC75D198}" presName="spacer" presStyleCnt="0"/>
      <dgm:spPr/>
    </dgm:pt>
    <dgm:pt modelId="{5CBB49AE-8874-4173-917B-EAD7290CF0F5}" type="pres">
      <dgm:prSet presAssocID="{386A4D84-EC12-4BE5-9072-A750947DB4E9}" presName="parentText" presStyleLbl="node1" presStyleIdx="3" presStyleCnt="5">
        <dgm:presLayoutVars>
          <dgm:chMax val="0"/>
          <dgm:bulletEnabled val="1"/>
        </dgm:presLayoutVars>
      </dgm:prSet>
      <dgm:spPr/>
    </dgm:pt>
    <dgm:pt modelId="{F6FA064F-FDA1-4B17-A1AB-D5ABA5F7021E}" type="pres">
      <dgm:prSet presAssocID="{93B30D4E-1E2C-41B1-8691-EF70222CA2B3}" presName="spacer" presStyleCnt="0"/>
      <dgm:spPr/>
    </dgm:pt>
    <dgm:pt modelId="{92376C98-D477-4C92-A9BD-AFEEBF7094E3}" type="pres">
      <dgm:prSet presAssocID="{CC32E55F-43F1-441B-81B7-47194F0CF45E}" presName="parentText" presStyleLbl="node1" presStyleIdx="4" presStyleCnt="5">
        <dgm:presLayoutVars>
          <dgm:chMax val="0"/>
          <dgm:bulletEnabled val="1"/>
        </dgm:presLayoutVars>
      </dgm:prSet>
      <dgm:spPr/>
    </dgm:pt>
  </dgm:ptLst>
  <dgm:cxnLst>
    <dgm:cxn modelId="{21545818-A18B-4AD8-845D-A2E8AB60FB16}" type="presOf" srcId="{386A4D84-EC12-4BE5-9072-A750947DB4E9}" destId="{5CBB49AE-8874-4173-917B-EAD7290CF0F5}" srcOrd="0" destOrd="0" presId="urn:microsoft.com/office/officeart/2005/8/layout/vList2"/>
    <dgm:cxn modelId="{476CA422-12F0-4F5B-9B76-C90CB72243FF}" type="presOf" srcId="{CC32E55F-43F1-441B-81B7-47194F0CF45E}" destId="{92376C98-D477-4C92-A9BD-AFEEBF7094E3}" srcOrd="0" destOrd="0" presId="urn:microsoft.com/office/officeart/2005/8/layout/vList2"/>
    <dgm:cxn modelId="{D77F9E30-7E15-41EE-9782-41FEB702B7AA}" srcId="{166AEA7A-7AAE-4028-8A97-7FE6EBB29F96}" destId="{386A4D84-EC12-4BE5-9072-A750947DB4E9}" srcOrd="3" destOrd="0" parTransId="{3C78A896-1F6C-4625-9FD4-6D0101406760}" sibTransId="{93B30D4E-1E2C-41B1-8691-EF70222CA2B3}"/>
    <dgm:cxn modelId="{61F3795C-DCEF-4A31-82AC-0988EF94E834}" type="presOf" srcId="{3E1A1C24-087B-4C14-8116-0F90D47486EA}" destId="{07384B8F-D9FA-4961-B67D-F4EFA91CBFED}" srcOrd="0" destOrd="0" presId="urn:microsoft.com/office/officeart/2005/8/layout/vList2"/>
    <dgm:cxn modelId="{487AFB47-D06D-4EB7-A723-39A80E50FFF6}" srcId="{166AEA7A-7AAE-4028-8A97-7FE6EBB29F96}" destId="{3E1A1C24-087B-4C14-8116-0F90D47486EA}" srcOrd="0" destOrd="0" parTransId="{257242E9-345D-43EE-B379-49BB8AB9C49D}" sibTransId="{1099D257-648B-4A64-AC53-4749AAACC4F1}"/>
    <dgm:cxn modelId="{AB372569-8BD9-462D-94C4-A00CD716DE12}" type="presOf" srcId="{013EC4A9-907F-451C-B50E-751CE9A4BFA3}" destId="{E6DC9900-E808-466C-BD1B-1824B588D5EA}" srcOrd="0" destOrd="0" presId="urn:microsoft.com/office/officeart/2005/8/layout/vList2"/>
    <dgm:cxn modelId="{9D360670-E7A5-4483-B1BF-209513358BD6}" type="presOf" srcId="{166AEA7A-7AAE-4028-8A97-7FE6EBB29F96}" destId="{3A583425-B541-4776-94ED-404357C9F34F}" srcOrd="0" destOrd="0" presId="urn:microsoft.com/office/officeart/2005/8/layout/vList2"/>
    <dgm:cxn modelId="{B2EFC1A7-C812-425A-ADD6-C5FF7C18355F}" type="presOf" srcId="{2C8FCDC2-3CF6-45E2-BECF-F6EAC40DB105}" destId="{684F8469-0AD3-4DA9-978C-DAEE3DB592CF}" srcOrd="0" destOrd="0" presId="urn:microsoft.com/office/officeart/2005/8/layout/vList2"/>
    <dgm:cxn modelId="{957653B6-E506-4E6D-8FDB-0D83AFCB7A73}" srcId="{166AEA7A-7AAE-4028-8A97-7FE6EBB29F96}" destId="{CC32E55F-43F1-441B-81B7-47194F0CF45E}" srcOrd="4" destOrd="0" parTransId="{121E3735-471A-42AF-9DBB-1794B6F7CF83}" sibTransId="{C0793342-0293-4D23-80E4-FEBA7E4B7FD5}"/>
    <dgm:cxn modelId="{70C1A1C4-FCE0-4623-8A56-8C258CDAEC2A}" srcId="{166AEA7A-7AAE-4028-8A97-7FE6EBB29F96}" destId="{2C8FCDC2-3CF6-45E2-BECF-F6EAC40DB105}" srcOrd="2" destOrd="0" parTransId="{3F6E2D13-6564-49C8-A6F1-99D21C921A5E}" sibTransId="{6497F292-08EC-4BA5-A9D4-44C3FC75D198}"/>
    <dgm:cxn modelId="{286C8ECF-65BB-4805-8AE2-5CBED104CAC5}" srcId="{166AEA7A-7AAE-4028-8A97-7FE6EBB29F96}" destId="{013EC4A9-907F-451C-B50E-751CE9A4BFA3}" srcOrd="1" destOrd="0" parTransId="{352AB0AE-7173-4279-9F24-02022B7D094F}" sibTransId="{A5B57CE6-138F-4CFB-8D61-A7637B795C08}"/>
    <dgm:cxn modelId="{0FBEE1AC-8E9D-4B78-BBF0-CE6B9EF75B9C}" type="presParOf" srcId="{3A583425-B541-4776-94ED-404357C9F34F}" destId="{07384B8F-D9FA-4961-B67D-F4EFA91CBFED}" srcOrd="0" destOrd="0" presId="urn:microsoft.com/office/officeart/2005/8/layout/vList2"/>
    <dgm:cxn modelId="{BB0D2E73-9283-4DE9-A992-41D3228D5FF2}" type="presParOf" srcId="{3A583425-B541-4776-94ED-404357C9F34F}" destId="{97B26359-B398-48E8-A8AC-CD5AFCFECF5B}" srcOrd="1" destOrd="0" presId="urn:microsoft.com/office/officeart/2005/8/layout/vList2"/>
    <dgm:cxn modelId="{27ED9BEB-327C-4EC8-91B5-319A2420D5ED}" type="presParOf" srcId="{3A583425-B541-4776-94ED-404357C9F34F}" destId="{E6DC9900-E808-466C-BD1B-1824B588D5EA}" srcOrd="2" destOrd="0" presId="urn:microsoft.com/office/officeart/2005/8/layout/vList2"/>
    <dgm:cxn modelId="{2F1BC900-A0C1-4566-A7F3-6B95E8940CCD}" type="presParOf" srcId="{3A583425-B541-4776-94ED-404357C9F34F}" destId="{739F4B8D-5F73-4A40-89A6-B6BFDBC16A72}" srcOrd="3" destOrd="0" presId="urn:microsoft.com/office/officeart/2005/8/layout/vList2"/>
    <dgm:cxn modelId="{82E421C9-695F-4012-82A1-233561AFF95B}" type="presParOf" srcId="{3A583425-B541-4776-94ED-404357C9F34F}" destId="{684F8469-0AD3-4DA9-978C-DAEE3DB592CF}" srcOrd="4" destOrd="0" presId="urn:microsoft.com/office/officeart/2005/8/layout/vList2"/>
    <dgm:cxn modelId="{4E3D46F4-5EAC-4A5E-8EB9-625394C1D2EB}" type="presParOf" srcId="{3A583425-B541-4776-94ED-404357C9F34F}" destId="{0AD53D81-4DE8-42A2-AEBC-18B00E999E11}" srcOrd="5" destOrd="0" presId="urn:microsoft.com/office/officeart/2005/8/layout/vList2"/>
    <dgm:cxn modelId="{2D516759-1A2C-4538-8108-F5D34260144B}" type="presParOf" srcId="{3A583425-B541-4776-94ED-404357C9F34F}" destId="{5CBB49AE-8874-4173-917B-EAD7290CF0F5}" srcOrd="6" destOrd="0" presId="urn:microsoft.com/office/officeart/2005/8/layout/vList2"/>
    <dgm:cxn modelId="{ACE3411F-4153-4611-925C-98719A864388}" type="presParOf" srcId="{3A583425-B541-4776-94ED-404357C9F34F}" destId="{F6FA064F-FDA1-4B17-A1AB-D5ABA5F7021E}" srcOrd="7" destOrd="0" presId="urn:microsoft.com/office/officeart/2005/8/layout/vList2"/>
    <dgm:cxn modelId="{D5D5F2B3-75E0-4A59-869B-9C518AB84C0F}" type="presParOf" srcId="{3A583425-B541-4776-94ED-404357C9F34F}" destId="{92376C98-D477-4C92-A9BD-AFEEBF7094E3}"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2F6A8B51-662F-428B-805A-9931B1F8EE38}" type="doc">
      <dgm:prSet loTypeId="urn:microsoft.com/office/officeart/2005/8/layout/vList2" loCatId="list" qsTypeId="urn:microsoft.com/office/officeart/2005/8/quickstyle/simple5" qsCatId="simple" csTypeId="urn:microsoft.com/office/officeart/2005/8/colors/colorful1#6" csCatId="colorful"/>
      <dgm:spPr/>
      <dgm:t>
        <a:bodyPr/>
        <a:lstStyle/>
        <a:p>
          <a:endParaRPr lang="zh-CN" altLang="en-US"/>
        </a:p>
      </dgm:t>
    </dgm:pt>
    <dgm:pt modelId="{8A03BB2A-2352-42E4-BA51-2EC6E54270AB}">
      <dgm:prSet custT="1"/>
      <dgm:spPr/>
      <dgm:t>
        <a:bodyPr/>
        <a:lstStyle/>
        <a:p>
          <a:pPr rtl="0"/>
          <a:r>
            <a:rPr lang="zh-CN" altLang="en-US" sz="2000" dirty="0"/>
            <a:t>将污水投放到土壤经常处于水饱和状态而且生长有芦苇、香蒲等耐水植物的沼泽地上，污水沿一定方向流动，在流动的过程中，在耐水植物和土壤联合作用下，污水得到净化；</a:t>
          </a:r>
        </a:p>
      </dgm:t>
    </dgm:pt>
    <dgm:pt modelId="{B0D5A7C8-FF8F-4989-BF57-F2070EFDE4BA}" type="parTrans" cxnId="{7648D53E-3ADB-4BA3-8E88-687DDC32B7DD}">
      <dgm:prSet/>
      <dgm:spPr/>
      <dgm:t>
        <a:bodyPr/>
        <a:lstStyle/>
        <a:p>
          <a:endParaRPr lang="zh-CN" altLang="en-US" sz="2000"/>
        </a:p>
      </dgm:t>
    </dgm:pt>
    <dgm:pt modelId="{4DF09A5B-FB14-41F8-A7A7-C0386FC49560}" type="sibTrans" cxnId="{7648D53E-3ADB-4BA3-8E88-687DDC32B7DD}">
      <dgm:prSet/>
      <dgm:spPr/>
      <dgm:t>
        <a:bodyPr/>
        <a:lstStyle/>
        <a:p>
          <a:endParaRPr lang="zh-CN" altLang="en-US" sz="2000"/>
        </a:p>
      </dgm:t>
    </dgm:pt>
    <dgm:pt modelId="{6EFB9884-D817-411C-A6D3-758279761C51}">
      <dgm:prSet custT="1"/>
      <dgm:spPr/>
      <dgm:t>
        <a:bodyPr/>
        <a:lstStyle/>
        <a:p>
          <a:pPr rtl="0"/>
          <a:r>
            <a:rPr lang="zh-CN" altLang="en-US" sz="2000" dirty="0"/>
            <a:t>污水净化的作用机理：沉降作用、植物根系的阻截作用、化学沉淀作用、土壤及植物表面的吸附与吸收作用、微生物的代谢作用等；</a:t>
          </a:r>
        </a:p>
      </dgm:t>
    </dgm:pt>
    <dgm:pt modelId="{385F2ECF-FF29-44A9-990B-A740BD1FDF02}" type="parTrans" cxnId="{DF0FD86A-4FE4-4113-B4F2-1B9E4561E8D2}">
      <dgm:prSet/>
      <dgm:spPr/>
      <dgm:t>
        <a:bodyPr/>
        <a:lstStyle/>
        <a:p>
          <a:endParaRPr lang="zh-CN" altLang="en-US" sz="2000"/>
        </a:p>
      </dgm:t>
    </dgm:pt>
    <dgm:pt modelId="{7AB11C24-1CB6-47D9-AFC5-41AD9A7DFD80}" type="sibTrans" cxnId="{DF0FD86A-4FE4-4113-B4F2-1B9E4561E8D2}">
      <dgm:prSet/>
      <dgm:spPr/>
      <dgm:t>
        <a:bodyPr/>
        <a:lstStyle/>
        <a:p>
          <a:endParaRPr lang="zh-CN" altLang="en-US" sz="2000"/>
        </a:p>
      </dgm:t>
    </dgm:pt>
    <dgm:pt modelId="{7BB8C6BC-902C-45D1-9262-497804E71551}">
      <dgm:prSet custT="1"/>
      <dgm:spPr/>
      <dgm:t>
        <a:bodyPr/>
        <a:lstStyle/>
        <a:p>
          <a:pPr rtl="0"/>
          <a:r>
            <a:rPr lang="zh-CN" altLang="en-US" sz="2000" dirty="0"/>
            <a:t>植物根系的某些分泌物对细菌和病毒有灭活作用、细菌和病毒也可能在对其不适宜环境中自然死亡。</a:t>
          </a:r>
        </a:p>
      </dgm:t>
    </dgm:pt>
    <dgm:pt modelId="{CE0585A0-37A5-46E7-A62D-24C6A4285FE8}" type="parTrans" cxnId="{662B1BA3-DB76-4E25-9585-FE6505662B84}">
      <dgm:prSet/>
      <dgm:spPr/>
      <dgm:t>
        <a:bodyPr/>
        <a:lstStyle/>
        <a:p>
          <a:endParaRPr lang="zh-CN" altLang="en-US" sz="2000"/>
        </a:p>
      </dgm:t>
    </dgm:pt>
    <dgm:pt modelId="{C748B1CB-D28B-474E-8EC4-FEA6C54FE644}" type="sibTrans" cxnId="{662B1BA3-DB76-4E25-9585-FE6505662B84}">
      <dgm:prSet/>
      <dgm:spPr/>
      <dgm:t>
        <a:bodyPr/>
        <a:lstStyle/>
        <a:p>
          <a:endParaRPr lang="zh-CN" altLang="en-US" sz="2000"/>
        </a:p>
      </dgm:t>
    </dgm:pt>
    <dgm:pt modelId="{23D5A77F-A3F9-499E-9369-AFB1ED9F3D9C}" type="pres">
      <dgm:prSet presAssocID="{2F6A8B51-662F-428B-805A-9931B1F8EE38}" presName="linear" presStyleCnt="0">
        <dgm:presLayoutVars>
          <dgm:animLvl val="lvl"/>
          <dgm:resizeHandles val="exact"/>
        </dgm:presLayoutVars>
      </dgm:prSet>
      <dgm:spPr/>
    </dgm:pt>
    <dgm:pt modelId="{68C127F0-730C-4A8F-922D-5020268E120D}" type="pres">
      <dgm:prSet presAssocID="{8A03BB2A-2352-42E4-BA51-2EC6E54270AB}" presName="parentText" presStyleLbl="node1" presStyleIdx="0" presStyleCnt="3">
        <dgm:presLayoutVars>
          <dgm:chMax val="0"/>
          <dgm:bulletEnabled val="1"/>
        </dgm:presLayoutVars>
      </dgm:prSet>
      <dgm:spPr/>
    </dgm:pt>
    <dgm:pt modelId="{A0D97028-16DA-45CE-A99B-55EA6B38056B}" type="pres">
      <dgm:prSet presAssocID="{4DF09A5B-FB14-41F8-A7A7-C0386FC49560}" presName="spacer" presStyleCnt="0"/>
      <dgm:spPr/>
    </dgm:pt>
    <dgm:pt modelId="{ECD89968-A8C5-4D46-A9FD-2AFE97F635F9}" type="pres">
      <dgm:prSet presAssocID="{6EFB9884-D817-411C-A6D3-758279761C51}" presName="parentText" presStyleLbl="node1" presStyleIdx="1" presStyleCnt="3">
        <dgm:presLayoutVars>
          <dgm:chMax val="0"/>
          <dgm:bulletEnabled val="1"/>
        </dgm:presLayoutVars>
      </dgm:prSet>
      <dgm:spPr/>
    </dgm:pt>
    <dgm:pt modelId="{174B4BD9-6752-45C2-A329-B7A246C4C3F7}" type="pres">
      <dgm:prSet presAssocID="{7AB11C24-1CB6-47D9-AFC5-41AD9A7DFD80}" presName="spacer" presStyleCnt="0"/>
      <dgm:spPr/>
    </dgm:pt>
    <dgm:pt modelId="{8DBADA11-2AD1-4EE9-BFA6-2A5A5EF520AD}" type="pres">
      <dgm:prSet presAssocID="{7BB8C6BC-902C-45D1-9262-497804E71551}" presName="parentText" presStyleLbl="node1" presStyleIdx="2" presStyleCnt="3">
        <dgm:presLayoutVars>
          <dgm:chMax val="0"/>
          <dgm:bulletEnabled val="1"/>
        </dgm:presLayoutVars>
      </dgm:prSet>
      <dgm:spPr/>
    </dgm:pt>
  </dgm:ptLst>
  <dgm:cxnLst>
    <dgm:cxn modelId="{7648D53E-3ADB-4BA3-8E88-687DDC32B7DD}" srcId="{2F6A8B51-662F-428B-805A-9931B1F8EE38}" destId="{8A03BB2A-2352-42E4-BA51-2EC6E54270AB}" srcOrd="0" destOrd="0" parTransId="{B0D5A7C8-FF8F-4989-BF57-F2070EFDE4BA}" sibTransId="{4DF09A5B-FB14-41F8-A7A7-C0386FC49560}"/>
    <dgm:cxn modelId="{89A5943F-3326-4132-ADE4-4EEEB9B7A52E}" type="presOf" srcId="{7BB8C6BC-902C-45D1-9262-497804E71551}" destId="{8DBADA11-2AD1-4EE9-BFA6-2A5A5EF520AD}" srcOrd="0" destOrd="0" presId="urn:microsoft.com/office/officeart/2005/8/layout/vList2"/>
    <dgm:cxn modelId="{DF0FD86A-4FE4-4113-B4F2-1B9E4561E8D2}" srcId="{2F6A8B51-662F-428B-805A-9931B1F8EE38}" destId="{6EFB9884-D817-411C-A6D3-758279761C51}" srcOrd="1" destOrd="0" parTransId="{385F2ECF-FF29-44A9-990B-A740BD1FDF02}" sibTransId="{7AB11C24-1CB6-47D9-AFC5-41AD9A7DFD80}"/>
    <dgm:cxn modelId="{E6CEAA52-C9C2-455F-B6BA-0288ECC11D78}" type="presOf" srcId="{8A03BB2A-2352-42E4-BA51-2EC6E54270AB}" destId="{68C127F0-730C-4A8F-922D-5020268E120D}" srcOrd="0" destOrd="0" presId="urn:microsoft.com/office/officeart/2005/8/layout/vList2"/>
    <dgm:cxn modelId="{F736F484-6D08-4560-8AE0-D929F6106E97}" type="presOf" srcId="{6EFB9884-D817-411C-A6D3-758279761C51}" destId="{ECD89968-A8C5-4D46-A9FD-2AFE97F635F9}" srcOrd="0" destOrd="0" presId="urn:microsoft.com/office/officeart/2005/8/layout/vList2"/>
    <dgm:cxn modelId="{E69B4C96-DDFB-4AD2-B8DC-23F5F7BDE27B}" type="presOf" srcId="{2F6A8B51-662F-428B-805A-9931B1F8EE38}" destId="{23D5A77F-A3F9-499E-9369-AFB1ED9F3D9C}" srcOrd="0" destOrd="0" presId="urn:microsoft.com/office/officeart/2005/8/layout/vList2"/>
    <dgm:cxn modelId="{662B1BA3-DB76-4E25-9585-FE6505662B84}" srcId="{2F6A8B51-662F-428B-805A-9931B1F8EE38}" destId="{7BB8C6BC-902C-45D1-9262-497804E71551}" srcOrd="2" destOrd="0" parTransId="{CE0585A0-37A5-46E7-A62D-24C6A4285FE8}" sibTransId="{C748B1CB-D28B-474E-8EC4-FEA6C54FE644}"/>
    <dgm:cxn modelId="{A668A0E5-C6EF-4222-AAB4-6398B4B8B257}" type="presParOf" srcId="{23D5A77F-A3F9-499E-9369-AFB1ED9F3D9C}" destId="{68C127F0-730C-4A8F-922D-5020268E120D}" srcOrd="0" destOrd="0" presId="urn:microsoft.com/office/officeart/2005/8/layout/vList2"/>
    <dgm:cxn modelId="{96154962-03F4-4347-8B05-382D1D332A14}" type="presParOf" srcId="{23D5A77F-A3F9-499E-9369-AFB1ED9F3D9C}" destId="{A0D97028-16DA-45CE-A99B-55EA6B38056B}" srcOrd="1" destOrd="0" presId="urn:microsoft.com/office/officeart/2005/8/layout/vList2"/>
    <dgm:cxn modelId="{E1BCC190-7316-4450-BECE-E0D27D98FDE9}" type="presParOf" srcId="{23D5A77F-A3F9-499E-9369-AFB1ED9F3D9C}" destId="{ECD89968-A8C5-4D46-A9FD-2AFE97F635F9}" srcOrd="2" destOrd="0" presId="urn:microsoft.com/office/officeart/2005/8/layout/vList2"/>
    <dgm:cxn modelId="{62DB1661-E96C-46C6-80CC-F71B99760ADF}" type="presParOf" srcId="{23D5A77F-A3F9-499E-9369-AFB1ED9F3D9C}" destId="{174B4BD9-6752-45C2-A329-B7A246C4C3F7}" srcOrd="3" destOrd="0" presId="urn:microsoft.com/office/officeart/2005/8/layout/vList2"/>
    <dgm:cxn modelId="{226F3780-FDC0-45F4-B63D-773BC474DC8F}" type="presParOf" srcId="{23D5A77F-A3F9-499E-9369-AFB1ED9F3D9C}" destId="{8DBADA11-2AD1-4EE9-BFA6-2A5A5EF520AD}"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2F5CF2C7-2DD7-4DD1-8441-DB6DD9A8E762}" type="doc">
      <dgm:prSet loTypeId="urn:microsoft.com/office/officeart/2005/8/layout/hList1" loCatId="list" qsTypeId="urn:microsoft.com/office/officeart/2005/8/quickstyle/simple4" qsCatId="simple" csTypeId="urn:microsoft.com/office/officeart/2005/8/colors/accent1_2" csCatId="accent1" phldr="1"/>
      <dgm:spPr/>
      <dgm:t>
        <a:bodyPr/>
        <a:lstStyle/>
        <a:p>
          <a:endParaRPr lang="zh-CN" altLang="en-US"/>
        </a:p>
      </dgm:t>
    </dgm:pt>
    <dgm:pt modelId="{CCD5FABB-76BE-4B95-88D9-0731E8D3BA9E}">
      <dgm:prSet/>
      <dgm:spPr/>
      <dgm:t>
        <a:bodyPr/>
        <a:lstStyle/>
        <a:p>
          <a:pPr rtl="0"/>
          <a:r>
            <a:rPr lang="zh-CN" dirty="0"/>
            <a:t>湿地处理系统中以生长沼泽地的维管束植物为主要特征</a:t>
          </a:r>
        </a:p>
      </dgm:t>
    </dgm:pt>
    <dgm:pt modelId="{5C314B57-AF46-476F-8A0A-8D47E1F24AE0}" type="parTrans" cxnId="{7F9EFE0D-9DE0-489B-ADF9-96A0E51BD437}">
      <dgm:prSet/>
      <dgm:spPr/>
      <dgm:t>
        <a:bodyPr/>
        <a:lstStyle/>
        <a:p>
          <a:endParaRPr lang="zh-CN" altLang="en-US"/>
        </a:p>
      </dgm:t>
    </dgm:pt>
    <dgm:pt modelId="{05AE517E-EB0A-466E-B603-0AEF20F2C04A}" type="sibTrans" cxnId="{7F9EFE0D-9DE0-489B-ADF9-96A0E51BD437}">
      <dgm:prSet/>
      <dgm:spPr/>
      <dgm:t>
        <a:bodyPr/>
        <a:lstStyle/>
        <a:p>
          <a:endParaRPr lang="zh-CN" altLang="en-US"/>
        </a:p>
      </dgm:t>
    </dgm:pt>
    <dgm:pt modelId="{524CD3DA-C77A-4D76-B5F7-26C67D66B700}">
      <dgm:prSet/>
      <dgm:spPr/>
      <dgm:t>
        <a:bodyPr/>
        <a:lstStyle/>
        <a:p>
          <a:pPr rtl="0"/>
          <a:r>
            <a:rPr lang="zh-CN" dirty="0"/>
            <a:t>繁茂的水生植物为微生物提供了良好的栖息场所；</a:t>
          </a:r>
        </a:p>
      </dgm:t>
    </dgm:pt>
    <dgm:pt modelId="{C94C3E0A-AABB-4D59-AB51-98296AAEDEF7}" type="parTrans" cxnId="{FAD3A5D2-C435-4C57-B01B-D23BF5774CC6}">
      <dgm:prSet/>
      <dgm:spPr/>
      <dgm:t>
        <a:bodyPr/>
        <a:lstStyle/>
        <a:p>
          <a:endParaRPr lang="zh-CN" altLang="en-US"/>
        </a:p>
      </dgm:t>
    </dgm:pt>
    <dgm:pt modelId="{49776335-F13A-4C5C-9159-B245CCB175A7}" type="sibTrans" cxnId="{FAD3A5D2-C435-4C57-B01B-D23BF5774CC6}">
      <dgm:prSet/>
      <dgm:spPr/>
      <dgm:t>
        <a:bodyPr/>
        <a:lstStyle/>
        <a:p>
          <a:endParaRPr lang="zh-CN" altLang="en-US"/>
        </a:p>
      </dgm:t>
    </dgm:pt>
    <dgm:pt modelId="{4A1EEB2C-812E-4F12-9C23-0ED6CB165A07}">
      <dgm:prSet/>
      <dgm:spPr/>
      <dgm:t>
        <a:bodyPr/>
        <a:lstStyle/>
        <a:p>
          <a:pPr rtl="0"/>
          <a:r>
            <a:rPr lang="zh-CN" dirty="0"/>
            <a:t>维管束植物使其根部周围及水中保持一定浓度的溶解氧；</a:t>
          </a:r>
        </a:p>
      </dgm:t>
    </dgm:pt>
    <dgm:pt modelId="{93CFAC93-A195-4151-91E1-1DA57410AD93}" type="parTrans" cxnId="{63719FFE-9CEC-4559-8D49-B55DC6E409FA}">
      <dgm:prSet/>
      <dgm:spPr/>
      <dgm:t>
        <a:bodyPr/>
        <a:lstStyle/>
        <a:p>
          <a:endParaRPr lang="zh-CN" altLang="en-US"/>
        </a:p>
      </dgm:t>
    </dgm:pt>
    <dgm:pt modelId="{1C0DF960-EFD8-4C6A-9473-F6A9FA2B077B}" type="sibTrans" cxnId="{63719FFE-9CEC-4559-8D49-B55DC6E409FA}">
      <dgm:prSet/>
      <dgm:spPr/>
      <dgm:t>
        <a:bodyPr/>
        <a:lstStyle/>
        <a:p>
          <a:endParaRPr lang="zh-CN" altLang="en-US"/>
        </a:p>
      </dgm:t>
    </dgm:pt>
    <dgm:pt modelId="{ECD7FBDA-8282-484C-B60B-1FF0CCDDB27D}">
      <dgm:prSet/>
      <dgm:spPr/>
      <dgm:t>
        <a:bodyPr/>
        <a:lstStyle/>
        <a:p>
          <a:pPr rtl="0"/>
          <a:r>
            <a:rPr lang="zh-CN" dirty="0"/>
            <a:t>植物也能够直接吸收和分解有机污染物；</a:t>
          </a:r>
        </a:p>
      </dgm:t>
    </dgm:pt>
    <dgm:pt modelId="{8268B673-78E4-4E31-BD9A-F862CC0DF90C}" type="parTrans" cxnId="{A23049C0-D62E-44C5-B607-67EC84F354A2}">
      <dgm:prSet/>
      <dgm:spPr/>
      <dgm:t>
        <a:bodyPr/>
        <a:lstStyle/>
        <a:p>
          <a:endParaRPr lang="zh-CN" altLang="en-US"/>
        </a:p>
      </dgm:t>
    </dgm:pt>
    <dgm:pt modelId="{9B0F947B-44DC-4771-AD58-4B067FB02699}" type="sibTrans" cxnId="{A23049C0-D62E-44C5-B607-67EC84F354A2}">
      <dgm:prSet/>
      <dgm:spPr/>
      <dgm:t>
        <a:bodyPr/>
        <a:lstStyle/>
        <a:p>
          <a:endParaRPr lang="zh-CN" altLang="en-US"/>
        </a:p>
      </dgm:t>
    </dgm:pt>
    <dgm:pt modelId="{9CE357B1-CD33-48C9-A76C-186AF1AD554F}">
      <dgm:prSet/>
      <dgm:spPr/>
      <dgm:t>
        <a:bodyPr/>
        <a:lstStyle/>
        <a:p>
          <a:pPr rtl="0"/>
          <a:r>
            <a:rPr lang="zh-CN" dirty="0"/>
            <a:t>繁茂的水生植物还具有均匀水流、衰减风速、避免光照、防止藻类过度生长等多种作用。</a:t>
          </a:r>
        </a:p>
      </dgm:t>
    </dgm:pt>
    <dgm:pt modelId="{6457BAAF-4A8C-4A77-9BAA-68A086F6144B}" type="parTrans" cxnId="{883ED944-53F5-4622-8279-EDB6848CF414}">
      <dgm:prSet/>
      <dgm:spPr/>
      <dgm:t>
        <a:bodyPr/>
        <a:lstStyle/>
        <a:p>
          <a:endParaRPr lang="zh-CN" altLang="en-US"/>
        </a:p>
      </dgm:t>
    </dgm:pt>
    <dgm:pt modelId="{060BC2E1-D057-4CDB-A059-DE0E7BA3173E}" type="sibTrans" cxnId="{883ED944-53F5-4622-8279-EDB6848CF414}">
      <dgm:prSet/>
      <dgm:spPr/>
      <dgm:t>
        <a:bodyPr/>
        <a:lstStyle/>
        <a:p>
          <a:endParaRPr lang="zh-CN" altLang="en-US"/>
        </a:p>
      </dgm:t>
    </dgm:pt>
    <dgm:pt modelId="{2EE9156F-A8F3-4CE4-A6FA-120FCD05177F}" type="pres">
      <dgm:prSet presAssocID="{2F5CF2C7-2DD7-4DD1-8441-DB6DD9A8E762}" presName="Name0" presStyleCnt="0">
        <dgm:presLayoutVars>
          <dgm:dir/>
          <dgm:animLvl val="lvl"/>
          <dgm:resizeHandles val="exact"/>
        </dgm:presLayoutVars>
      </dgm:prSet>
      <dgm:spPr/>
    </dgm:pt>
    <dgm:pt modelId="{8121668F-723E-40B3-A9F5-1C97AB05FE7F}" type="pres">
      <dgm:prSet presAssocID="{CCD5FABB-76BE-4B95-88D9-0731E8D3BA9E}" presName="composite" presStyleCnt="0"/>
      <dgm:spPr/>
    </dgm:pt>
    <dgm:pt modelId="{4E6017FF-DCA6-4C6E-891D-1263661413F9}" type="pres">
      <dgm:prSet presAssocID="{CCD5FABB-76BE-4B95-88D9-0731E8D3BA9E}" presName="parTx" presStyleLbl="alignNode1" presStyleIdx="0" presStyleCnt="1">
        <dgm:presLayoutVars>
          <dgm:chMax val="0"/>
          <dgm:chPref val="0"/>
          <dgm:bulletEnabled val="1"/>
        </dgm:presLayoutVars>
      </dgm:prSet>
      <dgm:spPr/>
    </dgm:pt>
    <dgm:pt modelId="{AAF726AB-7F1A-4AE9-8B1F-E665BA275A7F}" type="pres">
      <dgm:prSet presAssocID="{CCD5FABB-76BE-4B95-88D9-0731E8D3BA9E}" presName="desTx" presStyleLbl="alignAccFollowNode1" presStyleIdx="0" presStyleCnt="1">
        <dgm:presLayoutVars>
          <dgm:bulletEnabled val="1"/>
        </dgm:presLayoutVars>
      </dgm:prSet>
      <dgm:spPr/>
    </dgm:pt>
  </dgm:ptLst>
  <dgm:cxnLst>
    <dgm:cxn modelId="{917B3509-841C-4B1E-A8F7-0D77FCC61495}" type="presOf" srcId="{CCD5FABB-76BE-4B95-88D9-0731E8D3BA9E}" destId="{4E6017FF-DCA6-4C6E-891D-1263661413F9}" srcOrd="0" destOrd="0" presId="urn:microsoft.com/office/officeart/2005/8/layout/hList1"/>
    <dgm:cxn modelId="{7F9EFE0D-9DE0-489B-ADF9-96A0E51BD437}" srcId="{2F5CF2C7-2DD7-4DD1-8441-DB6DD9A8E762}" destId="{CCD5FABB-76BE-4B95-88D9-0731E8D3BA9E}" srcOrd="0" destOrd="0" parTransId="{5C314B57-AF46-476F-8A0A-8D47E1F24AE0}" sibTransId="{05AE517E-EB0A-466E-B603-0AEF20F2C04A}"/>
    <dgm:cxn modelId="{27C75026-664D-4D13-A4EA-3CA8E2E26588}" type="presOf" srcId="{524CD3DA-C77A-4D76-B5F7-26C67D66B700}" destId="{AAF726AB-7F1A-4AE9-8B1F-E665BA275A7F}" srcOrd="0" destOrd="0" presId="urn:microsoft.com/office/officeart/2005/8/layout/hList1"/>
    <dgm:cxn modelId="{883ED944-53F5-4622-8279-EDB6848CF414}" srcId="{CCD5FABB-76BE-4B95-88D9-0731E8D3BA9E}" destId="{9CE357B1-CD33-48C9-A76C-186AF1AD554F}" srcOrd="3" destOrd="0" parTransId="{6457BAAF-4A8C-4A77-9BAA-68A086F6144B}" sibTransId="{060BC2E1-D057-4CDB-A059-DE0E7BA3173E}"/>
    <dgm:cxn modelId="{2E7E0C79-06E2-441D-A8F4-EE98B4E01E2E}" type="presOf" srcId="{4A1EEB2C-812E-4F12-9C23-0ED6CB165A07}" destId="{AAF726AB-7F1A-4AE9-8B1F-E665BA275A7F}" srcOrd="0" destOrd="1" presId="urn:microsoft.com/office/officeart/2005/8/layout/hList1"/>
    <dgm:cxn modelId="{C5333B88-2CA1-472D-9A43-09FFBE377680}" type="presOf" srcId="{2F5CF2C7-2DD7-4DD1-8441-DB6DD9A8E762}" destId="{2EE9156F-A8F3-4CE4-A6FA-120FCD05177F}" srcOrd="0" destOrd="0" presId="urn:microsoft.com/office/officeart/2005/8/layout/hList1"/>
    <dgm:cxn modelId="{A23049C0-D62E-44C5-B607-67EC84F354A2}" srcId="{CCD5FABB-76BE-4B95-88D9-0731E8D3BA9E}" destId="{ECD7FBDA-8282-484C-B60B-1FF0CCDDB27D}" srcOrd="2" destOrd="0" parTransId="{8268B673-78E4-4E31-BD9A-F862CC0DF90C}" sibTransId="{9B0F947B-44DC-4771-AD58-4B067FB02699}"/>
    <dgm:cxn modelId="{FAD3A5D2-C435-4C57-B01B-D23BF5774CC6}" srcId="{CCD5FABB-76BE-4B95-88D9-0731E8D3BA9E}" destId="{524CD3DA-C77A-4D76-B5F7-26C67D66B700}" srcOrd="0" destOrd="0" parTransId="{C94C3E0A-AABB-4D59-AB51-98296AAEDEF7}" sibTransId="{49776335-F13A-4C5C-9159-B245CCB175A7}"/>
    <dgm:cxn modelId="{53EC7ED8-220D-46DD-9B8E-2354F19B4352}" type="presOf" srcId="{9CE357B1-CD33-48C9-A76C-186AF1AD554F}" destId="{AAF726AB-7F1A-4AE9-8B1F-E665BA275A7F}" srcOrd="0" destOrd="3" presId="urn:microsoft.com/office/officeart/2005/8/layout/hList1"/>
    <dgm:cxn modelId="{21962EDC-D9B3-4688-958A-637D9A67BBD6}" type="presOf" srcId="{ECD7FBDA-8282-484C-B60B-1FF0CCDDB27D}" destId="{AAF726AB-7F1A-4AE9-8B1F-E665BA275A7F}" srcOrd="0" destOrd="2" presId="urn:microsoft.com/office/officeart/2005/8/layout/hList1"/>
    <dgm:cxn modelId="{63719FFE-9CEC-4559-8D49-B55DC6E409FA}" srcId="{CCD5FABB-76BE-4B95-88D9-0731E8D3BA9E}" destId="{4A1EEB2C-812E-4F12-9C23-0ED6CB165A07}" srcOrd="1" destOrd="0" parTransId="{93CFAC93-A195-4151-91E1-1DA57410AD93}" sibTransId="{1C0DF960-EFD8-4C6A-9473-F6A9FA2B077B}"/>
    <dgm:cxn modelId="{5CA13705-0DC4-4A06-9623-1486FF6E7EE3}" type="presParOf" srcId="{2EE9156F-A8F3-4CE4-A6FA-120FCD05177F}" destId="{8121668F-723E-40B3-A9F5-1C97AB05FE7F}" srcOrd="0" destOrd="0" presId="urn:microsoft.com/office/officeart/2005/8/layout/hList1"/>
    <dgm:cxn modelId="{E2000A54-0E53-4305-8D2E-E30D5B9BDBBF}" type="presParOf" srcId="{8121668F-723E-40B3-A9F5-1C97AB05FE7F}" destId="{4E6017FF-DCA6-4C6E-891D-1263661413F9}" srcOrd="0" destOrd="0" presId="urn:microsoft.com/office/officeart/2005/8/layout/hList1"/>
    <dgm:cxn modelId="{B0BC62BB-B33A-4E9A-A9EF-9560220F0E2D}" type="presParOf" srcId="{8121668F-723E-40B3-A9F5-1C97AB05FE7F}" destId="{AAF726AB-7F1A-4AE9-8B1F-E665BA275A7F}"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F8BCE1BC-441D-47F2-B675-4A1F7D167A2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85CA0A1D-6843-45AA-87A8-CC0EDD8ADDB2}">
      <dgm:prSet custT="1"/>
      <dgm:spPr/>
      <dgm:t>
        <a:bodyPr/>
        <a:lstStyle/>
        <a:p>
          <a:pPr rtl="0"/>
          <a:r>
            <a:rPr lang="zh-CN" altLang="en-US" sz="2000" dirty="0"/>
            <a:t>用人工筑成水池或沟槽状，地面铺设隔水层以防渗漏，再充填一定深度的土壤层，在土壤层种植芦苇一类的维管束植物，污水由湿地的一端通过布水装置进入，并以较浅的水层在地表上以推流方式向前流动，从另一端溢入集水沟，在流动的过程中保持着自由水面；</a:t>
          </a:r>
        </a:p>
      </dgm:t>
    </dgm:pt>
    <dgm:pt modelId="{2B93DBCE-4184-4E39-B9AD-4DCB7DED0CE8}" type="parTrans" cxnId="{3CC4FE72-965C-4FC9-83B5-91F1F180E3CC}">
      <dgm:prSet/>
      <dgm:spPr/>
      <dgm:t>
        <a:bodyPr/>
        <a:lstStyle/>
        <a:p>
          <a:endParaRPr lang="zh-CN" altLang="en-US" sz="2000"/>
        </a:p>
      </dgm:t>
    </dgm:pt>
    <dgm:pt modelId="{2C8D6E29-5457-47D5-A575-F27FE0650D09}" type="sibTrans" cxnId="{3CC4FE72-965C-4FC9-83B5-91F1F180E3CC}">
      <dgm:prSet/>
      <dgm:spPr/>
      <dgm:t>
        <a:bodyPr/>
        <a:lstStyle/>
        <a:p>
          <a:endParaRPr lang="zh-CN" altLang="en-US" sz="2000"/>
        </a:p>
      </dgm:t>
    </dgm:pt>
    <dgm:pt modelId="{73E15756-BF5B-44F8-9143-51DBB301C241}">
      <dgm:prSet custT="1"/>
      <dgm:spPr/>
      <dgm:t>
        <a:bodyPr/>
        <a:lstStyle/>
        <a:p>
          <a:pPr rtl="0"/>
          <a:r>
            <a:rPr lang="zh-CN" altLang="en-US" sz="2000" dirty="0"/>
            <a:t>有机负荷及水力负荷较低，应将使水层保持好氧状态作为首要条件；</a:t>
          </a:r>
        </a:p>
      </dgm:t>
    </dgm:pt>
    <dgm:pt modelId="{99F326F4-26E6-4664-8643-6A0E05EEEE01}" type="parTrans" cxnId="{BFDF10DC-B7C6-490E-9815-7085BFABCE5C}">
      <dgm:prSet/>
      <dgm:spPr/>
      <dgm:t>
        <a:bodyPr/>
        <a:lstStyle/>
        <a:p>
          <a:endParaRPr lang="zh-CN" altLang="en-US" sz="2000"/>
        </a:p>
      </dgm:t>
    </dgm:pt>
    <dgm:pt modelId="{839A20F9-AFC2-40D1-9891-A82C10B0DE9B}" type="sibTrans" cxnId="{BFDF10DC-B7C6-490E-9815-7085BFABCE5C}">
      <dgm:prSet/>
      <dgm:spPr/>
      <dgm:t>
        <a:bodyPr/>
        <a:lstStyle/>
        <a:p>
          <a:endParaRPr lang="zh-CN" altLang="en-US" sz="2000"/>
        </a:p>
      </dgm:t>
    </dgm:pt>
    <dgm:pt modelId="{D299AC18-6A36-49DF-95DF-0CADB701A22C}">
      <dgm:prSet custT="1"/>
      <dgm:spPr/>
      <dgm:t>
        <a:bodyPr/>
        <a:lstStyle/>
        <a:p>
          <a:pPr rtl="0"/>
          <a:r>
            <a:rPr lang="zh-CN" sz="2000" dirty="0"/>
            <a:t>有机负荷介于</a:t>
          </a:r>
          <a:r>
            <a:rPr lang="en-US" sz="2000" dirty="0"/>
            <a:t>18~110 kgBOD</a:t>
          </a:r>
          <a:r>
            <a:rPr lang="en-US" sz="2000" baseline="-25000" dirty="0"/>
            <a:t>5</a:t>
          </a:r>
          <a:r>
            <a:rPr lang="en-US" sz="2000" dirty="0"/>
            <a:t>/(</a:t>
          </a:r>
          <a:r>
            <a:rPr lang="en-US" sz="2000" dirty="0" err="1"/>
            <a:t>ha·d</a:t>
          </a:r>
          <a:r>
            <a:rPr lang="en-US" sz="2000" dirty="0"/>
            <a:t>)</a:t>
          </a:r>
          <a:r>
            <a:rPr lang="zh-CN" sz="2000" dirty="0"/>
            <a:t>；</a:t>
          </a:r>
        </a:p>
      </dgm:t>
    </dgm:pt>
    <dgm:pt modelId="{4D91BBF8-503A-4DC2-ADB6-916591D976A5}" type="parTrans" cxnId="{FBBDE5E8-5E43-4F6F-A450-B8330AAF9431}">
      <dgm:prSet/>
      <dgm:spPr/>
      <dgm:t>
        <a:bodyPr/>
        <a:lstStyle/>
        <a:p>
          <a:endParaRPr lang="zh-CN" altLang="en-US" sz="2000"/>
        </a:p>
      </dgm:t>
    </dgm:pt>
    <dgm:pt modelId="{50FF23D3-2B1B-4E7F-A92D-34F1B643BC0D}" type="sibTrans" cxnId="{FBBDE5E8-5E43-4F6F-A450-B8330AAF9431}">
      <dgm:prSet/>
      <dgm:spPr/>
      <dgm:t>
        <a:bodyPr/>
        <a:lstStyle/>
        <a:p>
          <a:endParaRPr lang="zh-CN" altLang="en-US" sz="2000"/>
        </a:p>
      </dgm:t>
    </dgm:pt>
    <dgm:pt modelId="{88DFDDCC-94B6-4E0B-A7C2-09D1498E84A6}">
      <dgm:prSet custT="1"/>
      <dgm:spPr/>
      <dgm:t>
        <a:bodyPr/>
        <a:lstStyle/>
        <a:p>
          <a:pPr rtl="0"/>
          <a:r>
            <a:rPr lang="zh-CN" sz="2000" dirty="0"/>
            <a:t>进水</a:t>
          </a:r>
          <a:r>
            <a:rPr lang="en-US" sz="2000" dirty="0"/>
            <a:t>BOD</a:t>
          </a:r>
          <a:r>
            <a:rPr lang="en-US" sz="2000" baseline="-25000" dirty="0"/>
            <a:t>5</a:t>
          </a:r>
          <a:r>
            <a:rPr lang="en-US" sz="2000" dirty="0"/>
            <a:t>=150 mg/L</a:t>
          </a:r>
          <a:r>
            <a:rPr lang="zh-CN" sz="2000" dirty="0"/>
            <a:t>时，水力负荷取值</a:t>
          </a:r>
          <a:r>
            <a:rPr lang="en-US" sz="2000" dirty="0"/>
            <a:t>150~200 m</a:t>
          </a:r>
          <a:r>
            <a:rPr lang="en-US" sz="2000" baseline="30000" dirty="0"/>
            <a:t>3</a:t>
          </a:r>
          <a:r>
            <a:rPr lang="en-US" sz="2000" dirty="0"/>
            <a:t>/(</a:t>
          </a:r>
          <a:r>
            <a:rPr lang="en-US" sz="2000" dirty="0" err="1"/>
            <a:t>ha·d</a:t>
          </a:r>
          <a:r>
            <a:rPr lang="en-US" sz="2000" dirty="0"/>
            <a:t>)</a:t>
          </a:r>
          <a:r>
            <a:rPr lang="zh-CN" sz="2000" dirty="0"/>
            <a:t>，出水可达二级处理水标淮。</a:t>
          </a:r>
        </a:p>
      </dgm:t>
    </dgm:pt>
    <dgm:pt modelId="{99044A74-4350-4F4C-A390-407302E5AAAA}" type="parTrans" cxnId="{998076CC-C129-46BF-B4D7-A727FA873873}">
      <dgm:prSet/>
      <dgm:spPr/>
      <dgm:t>
        <a:bodyPr/>
        <a:lstStyle/>
        <a:p>
          <a:endParaRPr lang="zh-CN" altLang="en-US" sz="2000"/>
        </a:p>
      </dgm:t>
    </dgm:pt>
    <dgm:pt modelId="{EE4A07E1-0C0B-4E67-A677-F0E5CDB69259}" type="sibTrans" cxnId="{998076CC-C129-46BF-B4D7-A727FA873873}">
      <dgm:prSet/>
      <dgm:spPr/>
      <dgm:t>
        <a:bodyPr/>
        <a:lstStyle/>
        <a:p>
          <a:endParaRPr lang="zh-CN" altLang="en-US" sz="2000"/>
        </a:p>
      </dgm:t>
    </dgm:pt>
    <dgm:pt modelId="{CCAB8E92-B8CE-4517-96CF-FE9056BD46CB}" type="pres">
      <dgm:prSet presAssocID="{F8BCE1BC-441D-47F2-B675-4A1F7D167A26}" presName="linear" presStyleCnt="0">
        <dgm:presLayoutVars>
          <dgm:animLvl val="lvl"/>
          <dgm:resizeHandles val="exact"/>
        </dgm:presLayoutVars>
      </dgm:prSet>
      <dgm:spPr/>
    </dgm:pt>
    <dgm:pt modelId="{C3434F26-A44E-4564-89E4-3C4C64AEAE6F}" type="pres">
      <dgm:prSet presAssocID="{85CA0A1D-6843-45AA-87A8-CC0EDD8ADDB2}" presName="parentText" presStyleLbl="node1" presStyleIdx="0" presStyleCnt="4" custScaleY="146617">
        <dgm:presLayoutVars>
          <dgm:chMax val="0"/>
          <dgm:bulletEnabled val="1"/>
        </dgm:presLayoutVars>
      </dgm:prSet>
      <dgm:spPr/>
    </dgm:pt>
    <dgm:pt modelId="{2E46E7D4-BE67-4891-9E64-A64CC2506FD1}" type="pres">
      <dgm:prSet presAssocID="{2C8D6E29-5457-47D5-A575-F27FE0650D09}" presName="spacer" presStyleCnt="0"/>
      <dgm:spPr/>
    </dgm:pt>
    <dgm:pt modelId="{CCFC510A-04F4-42B6-9F26-F8AAA51C995C}" type="pres">
      <dgm:prSet presAssocID="{73E15756-BF5B-44F8-9143-51DBB301C241}" presName="parentText" presStyleLbl="node1" presStyleIdx="1" presStyleCnt="4" custScaleY="63821">
        <dgm:presLayoutVars>
          <dgm:chMax val="0"/>
          <dgm:bulletEnabled val="1"/>
        </dgm:presLayoutVars>
      </dgm:prSet>
      <dgm:spPr/>
    </dgm:pt>
    <dgm:pt modelId="{0357CD4A-C085-418A-9A88-C5901BE1E5EE}" type="pres">
      <dgm:prSet presAssocID="{839A20F9-AFC2-40D1-9891-A82C10B0DE9B}" presName="spacer" presStyleCnt="0"/>
      <dgm:spPr/>
    </dgm:pt>
    <dgm:pt modelId="{67C81878-0643-4CBE-9B34-078E9EAE2599}" type="pres">
      <dgm:prSet presAssocID="{D299AC18-6A36-49DF-95DF-0CADB701A22C}" presName="parentText" presStyleLbl="node1" presStyleIdx="2" presStyleCnt="4" custScaleY="63821">
        <dgm:presLayoutVars>
          <dgm:chMax val="0"/>
          <dgm:bulletEnabled val="1"/>
        </dgm:presLayoutVars>
      </dgm:prSet>
      <dgm:spPr/>
    </dgm:pt>
    <dgm:pt modelId="{30D91726-DE27-4B5A-8164-89648FC5D7A5}" type="pres">
      <dgm:prSet presAssocID="{50FF23D3-2B1B-4E7F-A92D-34F1B643BC0D}" presName="spacer" presStyleCnt="0"/>
      <dgm:spPr/>
    </dgm:pt>
    <dgm:pt modelId="{387431AD-2FFF-4897-8471-0D505FF7499E}" type="pres">
      <dgm:prSet presAssocID="{88DFDDCC-94B6-4E0B-A7C2-09D1498E84A6}" presName="parentText" presStyleLbl="node1" presStyleIdx="3" presStyleCnt="4">
        <dgm:presLayoutVars>
          <dgm:chMax val="0"/>
          <dgm:bulletEnabled val="1"/>
        </dgm:presLayoutVars>
      </dgm:prSet>
      <dgm:spPr/>
    </dgm:pt>
  </dgm:ptLst>
  <dgm:cxnLst>
    <dgm:cxn modelId="{1510AA00-3249-4EF0-B903-00E15497FC86}" type="presOf" srcId="{73E15756-BF5B-44F8-9143-51DBB301C241}" destId="{CCFC510A-04F4-42B6-9F26-F8AAA51C995C}" srcOrd="0" destOrd="0" presId="urn:microsoft.com/office/officeart/2005/8/layout/vList2"/>
    <dgm:cxn modelId="{ED2B202D-DA61-4535-99E6-8805A7ADC827}" type="presOf" srcId="{D299AC18-6A36-49DF-95DF-0CADB701A22C}" destId="{67C81878-0643-4CBE-9B34-078E9EAE2599}" srcOrd="0" destOrd="0" presId="urn:microsoft.com/office/officeart/2005/8/layout/vList2"/>
    <dgm:cxn modelId="{FC8E825D-FCB9-4D0F-88EB-EC7FDB48E175}" type="presOf" srcId="{85CA0A1D-6843-45AA-87A8-CC0EDD8ADDB2}" destId="{C3434F26-A44E-4564-89E4-3C4C64AEAE6F}" srcOrd="0" destOrd="0" presId="urn:microsoft.com/office/officeart/2005/8/layout/vList2"/>
    <dgm:cxn modelId="{3CC4FE72-965C-4FC9-83B5-91F1F180E3CC}" srcId="{F8BCE1BC-441D-47F2-B675-4A1F7D167A26}" destId="{85CA0A1D-6843-45AA-87A8-CC0EDD8ADDB2}" srcOrd="0" destOrd="0" parTransId="{2B93DBCE-4184-4E39-B9AD-4DCB7DED0CE8}" sibTransId="{2C8D6E29-5457-47D5-A575-F27FE0650D09}"/>
    <dgm:cxn modelId="{998076CC-C129-46BF-B4D7-A727FA873873}" srcId="{F8BCE1BC-441D-47F2-B675-4A1F7D167A26}" destId="{88DFDDCC-94B6-4E0B-A7C2-09D1498E84A6}" srcOrd="3" destOrd="0" parTransId="{99044A74-4350-4F4C-A390-407302E5AAAA}" sibTransId="{EE4A07E1-0C0B-4E67-A677-F0E5CDB69259}"/>
    <dgm:cxn modelId="{BFDF10DC-B7C6-490E-9815-7085BFABCE5C}" srcId="{F8BCE1BC-441D-47F2-B675-4A1F7D167A26}" destId="{73E15756-BF5B-44F8-9143-51DBB301C241}" srcOrd="1" destOrd="0" parTransId="{99F326F4-26E6-4664-8643-6A0E05EEEE01}" sibTransId="{839A20F9-AFC2-40D1-9891-A82C10B0DE9B}"/>
    <dgm:cxn modelId="{BBB066E1-0537-4C6E-B722-9C9E9605F33B}" type="presOf" srcId="{88DFDDCC-94B6-4E0B-A7C2-09D1498E84A6}" destId="{387431AD-2FFF-4897-8471-0D505FF7499E}" srcOrd="0" destOrd="0" presId="urn:microsoft.com/office/officeart/2005/8/layout/vList2"/>
    <dgm:cxn modelId="{FBBDE5E8-5E43-4F6F-A450-B8330AAF9431}" srcId="{F8BCE1BC-441D-47F2-B675-4A1F7D167A26}" destId="{D299AC18-6A36-49DF-95DF-0CADB701A22C}" srcOrd="2" destOrd="0" parTransId="{4D91BBF8-503A-4DC2-ADB6-916591D976A5}" sibTransId="{50FF23D3-2B1B-4E7F-A92D-34F1B643BC0D}"/>
    <dgm:cxn modelId="{01BD95E9-F96A-431B-AB19-F53489A330F8}" type="presOf" srcId="{F8BCE1BC-441D-47F2-B675-4A1F7D167A26}" destId="{CCAB8E92-B8CE-4517-96CF-FE9056BD46CB}" srcOrd="0" destOrd="0" presId="urn:microsoft.com/office/officeart/2005/8/layout/vList2"/>
    <dgm:cxn modelId="{6A01B674-4537-423A-AA37-C71A3822EBF9}" type="presParOf" srcId="{CCAB8E92-B8CE-4517-96CF-FE9056BD46CB}" destId="{C3434F26-A44E-4564-89E4-3C4C64AEAE6F}" srcOrd="0" destOrd="0" presId="urn:microsoft.com/office/officeart/2005/8/layout/vList2"/>
    <dgm:cxn modelId="{2FF7FDCC-CF7A-4CD5-BB10-4885D15A6062}" type="presParOf" srcId="{CCAB8E92-B8CE-4517-96CF-FE9056BD46CB}" destId="{2E46E7D4-BE67-4891-9E64-A64CC2506FD1}" srcOrd="1" destOrd="0" presId="urn:microsoft.com/office/officeart/2005/8/layout/vList2"/>
    <dgm:cxn modelId="{757043ED-89C1-4DCF-9224-9DBF8B695E63}" type="presParOf" srcId="{CCAB8E92-B8CE-4517-96CF-FE9056BD46CB}" destId="{CCFC510A-04F4-42B6-9F26-F8AAA51C995C}" srcOrd="2" destOrd="0" presId="urn:microsoft.com/office/officeart/2005/8/layout/vList2"/>
    <dgm:cxn modelId="{78754684-0DE4-4DBF-B44F-6FBF1AE7C309}" type="presParOf" srcId="{CCAB8E92-B8CE-4517-96CF-FE9056BD46CB}" destId="{0357CD4A-C085-418A-9A88-C5901BE1E5EE}" srcOrd="3" destOrd="0" presId="urn:microsoft.com/office/officeart/2005/8/layout/vList2"/>
    <dgm:cxn modelId="{E3654C8F-A98B-4BE6-9F62-A0B661C8441A}" type="presParOf" srcId="{CCAB8E92-B8CE-4517-96CF-FE9056BD46CB}" destId="{67C81878-0643-4CBE-9B34-078E9EAE2599}" srcOrd="4" destOrd="0" presId="urn:microsoft.com/office/officeart/2005/8/layout/vList2"/>
    <dgm:cxn modelId="{2261A84A-8592-4209-AD3C-FB7F9AA06741}" type="presParOf" srcId="{CCAB8E92-B8CE-4517-96CF-FE9056BD46CB}" destId="{30D91726-DE27-4B5A-8164-89648FC5D7A5}" srcOrd="5" destOrd="0" presId="urn:microsoft.com/office/officeart/2005/8/layout/vList2"/>
    <dgm:cxn modelId="{D3B18ABB-EE25-4F9C-ABA8-C01E01A6A864}" type="presParOf" srcId="{CCAB8E92-B8CE-4517-96CF-FE9056BD46CB}" destId="{387431AD-2FFF-4897-8471-0D505FF7499E}"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4C0F7357-AF08-42A9-93E8-327783DD3EE3}" type="doc">
      <dgm:prSet loTypeId="urn:microsoft.com/office/officeart/2005/8/layout/vList2" loCatId="list" qsTypeId="urn:microsoft.com/office/officeart/2005/8/quickstyle/simple1" qsCatId="simple" csTypeId="urn:microsoft.com/office/officeart/2005/8/colors/colorful1#7" csCatId="colorful"/>
      <dgm:spPr/>
      <dgm:t>
        <a:bodyPr/>
        <a:lstStyle/>
        <a:p>
          <a:endParaRPr lang="zh-CN" altLang="en-US"/>
        </a:p>
      </dgm:t>
    </dgm:pt>
    <dgm:pt modelId="{6470F506-6744-4EDC-BC30-607D16BB6627}">
      <dgm:prSet custT="1"/>
      <dgm:spPr/>
      <dgm:t>
        <a:bodyPr/>
        <a:lstStyle/>
        <a:p>
          <a:pPr rtl="0"/>
          <a:r>
            <a:rPr lang="zh-CN" altLang="en-US" sz="2000" dirty="0"/>
            <a:t>人工筑成的床槽，床内充填介质支持芦苇类的挺水植物生长，床底设粘土隔水层，并具有一定的坡度；</a:t>
          </a:r>
        </a:p>
      </dgm:t>
    </dgm:pt>
    <dgm:pt modelId="{9401B442-0A88-4D57-BFA9-E6E1F568E483}" type="parTrans" cxnId="{1C5D505A-3F41-4567-9D70-3B43441EA2AB}">
      <dgm:prSet/>
      <dgm:spPr/>
      <dgm:t>
        <a:bodyPr/>
        <a:lstStyle/>
        <a:p>
          <a:endParaRPr lang="zh-CN" altLang="en-US" sz="2000"/>
        </a:p>
      </dgm:t>
    </dgm:pt>
    <dgm:pt modelId="{FA07C16A-EF8C-406C-A807-0F4A8B5CCBB7}" type="sibTrans" cxnId="{1C5D505A-3F41-4567-9D70-3B43441EA2AB}">
      <dgm:prSet/>
      <dgm:spPr/>
      <dgm:t>
        <a:bodyPr/>
        <a:lstStyle/>
        <a:p>
          <a:endParaRPr lang="zh-CN" altLang="en-US" sz="2000"/>
        </a:p>
      </dgm:t>
    </dgm:pt>
    <dgm:pt modelId="{9058E0EA-4559-4893-A765-30F0BC6C6590}">
      <dgm:prSet custT="1"/>
      <dgm:spPr/>
      <dgm:t>
        <a:bodyPr/>
        <a:lstStyle/>
        <a:p>
          <a:pPr rtl="0"/>
          <a:r>
            <a:rPr lang="zh-CN" altLang="en-US" sz="2000" dirty="0"/>
            <a:t>污水从沿床宽度设置的布水装置进入，水平流动通过介质，与布满生物膜的介质表面和溶解氧充分的植物根区接触，在这一过程中得到净化；</a:t>
          </a:r>
        </a:p>
      </dgm:t>
    </dgm:pt>
    <dgm:pt modelId="{1EE431EB-1B1B-4BC9-8B6D-919C517CE2D6}" type="parTrans" cxnId="{CC081D78-7480-472B-AE28-2979FD67BDF2}">
      <dgm:prSet/>
      <dgm:spPr/>
      <dgm:t>
        <a:bodyPr/>
        <a:lstStyle/>
        <a:p>
          <a:endParaRPr lang="zh-CN" altLang="en-US" sz="2000"/>
        </a:p>
      </dgm:t>
    </dgm:pt>
    <dgm:pt modelId="{9D1FE079-3DA4-460D-89A3-FBD82CBA5589}" type="sibTrans" cxnId="{CC081D78-7480-472B-AE28-2979FD67BDF2}">
      <dgm:prSet/>
      <dgm:spPr/>
      <dgm:t>
        <a:bodyPr/>
        <a:lstStyle/>
        <a:p>
          <a:endParaRPr lang="zh-CN" altLang="en-US" sz="2000"/>
        </a:p>
      </dgm:t>
    </dgm:pt>
    <dgm:pt modelId="{E71D96FF-1D16-4C6D-91C8-47B45D1D5521}">
      <dgm:prSet custT="1"/>
      <dgm:spPr/>
      <dgm:t>
        <a:bodyPr/>
        <a:lstStyle/>
        <a:p>
          <a:pPr rtl="0"/>
          <a:r>
            <a:rPr lang="zh-CN" altLang="en-US" sz="2000" dirty="0"/>
            <a:t>根据床内充填的介质不同，人工潜流湿地处理系统又可分为两种类型。</a:t>
          </a:r>
        </a:p>
      </dgm:t>
    </dgm:pt>
    <dgm:pt modelId="{77B20A2E-D270-4C5A-A535-AB1BB12C1F80}" type="parTrans" cxnId="{4B519388-C3BF-4983-A5D1-E0F7BD595C9F}">
      <dgm:prSet/>
      <dgm:spPr/>
      <dgm:t>
        <a:bodyPr/>
        <a:lstStyle/>
        <a:p>
          <a:endParaRPr lang="zh-CN" altLang="en-US" sz="2000"/>
        </a:p>
      </dgm:t>
    </dgm:pt>
    <dgm:pt modelId="{BC2FA46D-045F-42AC-8594-07A7C1EF85AC}" type="sibTrans" cxnId="{4B519388-C3BF-4983-A5D1-E0F7BD595C9F}">
      <dgm:prSet/>
      <dgm:spPr/>
      <dgm:t>
        <a:bodyPr/>
        <a:lstStyle/>
        <a:p>
          <a:endParaRPr lang="zh-CN" altLang="en-US" sz="2000"/>
        </a:p>
      </dgm:t>
    </dgm:pt>
    <dgm:pt modelId="{758B4122-8134-47C9-9AB2-08720C1AD8AA}" type="pres">
      <dgm:prSet presAssocID="{4C0F7357-AF08-42A9-93E8-327783DD3EE3}" presName="linear" presStyleCnt="0">
        <dgm:presLayoutVars>
          <dgm:animLvl val="lvl"/>
          <dgm:resizeHandles val="exact"/>
        </dgm:presLayoutVars>
      </dgm:prSet>
      <dgm:spPr/>
    </dgm:pt>
    <dgm:pt modelId="{28865B3E-E931-4951-B529-C0EEA8EB0F10}" type="pres">
      <dgm:prSet presAssocID="{6470F506-6744-4EDC-BC30-607D16BB6627}" presName="parentText" presStyleLbl="node1" presStyleIdx="0" presStyleCnt="3">
        <dgm:presLayoutVars>
          <dgm:chMax val="0"/>
          <dgm:bulletEnabled val="1"/>
        </dgm:presLayoutVars>
      </dgm:prSet>
      <dgm:spPr/>
    </dgm:pt>
    <dgm:pt modelId="{F0DE44C2-9FD2-495C-B954-15D5C6839404}" type="pres">
      <dgm:prSet presAssocID="{FA07C16A-EF8C-406C-A807-0F4A8B5CCBB7}" presName="spacer" presStyleCnt="0"/>
      <dgm:spPr/>
    </dgm:pt>
    <dgm:pt modelId="{A92B34FF-8541-4B01-9A17-0A01A7800E95}" type="pres">
      <dgm:prSet presAssocID="{9058E0EA-4559-4893-A765-30F0BC6C6590}" presName="parentText" presStyleLbl="node1" presStyleIdx="1" presStyleCnt="3">
        <dgm:presLayoutVars>
          <dgm:chMax val="0"/>
          <dgm:bulletEnabled val="1"/>
        </dgm:presLayoutVars>
      </dgm:prSet>
      <dgm:spPr/>
    </dgm:pt>
    <dgm:pt modelId="{32F56CF2-89C8-4ED4-A202-BF82700BF616}" type="pres">
      <dgm:prSet presAssocID="{9D1FE079-3DA4-460D-89A3-FBD82CBA5589}" presName="spacer" presStyleCnt="0"/>
      <dgm:spPr/>
    </dgm:pt>
    <dgm:pt modelId="{4B5031E6-DE70-4A81-9DD9-E7CA9019FCE8}" type="pres">
      <dgm:prSet presAssocID="{E71D96FF-1D16-4C6D-91C8-47B45D1D5521}" presName="parentText" presStyleLbl="node1" presStyleIdx="2" presStyleCnt="3">
        <dgm:presLayoutVars>
          <dgm:chMax val="0"/>
          <dgm:bulletEnabled val="1"/>
        </dgm:presLayoutVars>
      </dgm:prSet>
      <dgm:spPr/>
    </dgm:pt>
  </dgm:ptLst>
  <dgm:cxnLst>
    <dgm:cxn modelId="{F662C52B-46CF-4EBE-9D68-2D9460CDF3B2}" type="presOf" srcId="{4C0F7357-AF08-42A9-93E8-327783DD3EE3}" destId="{758B4122-8134-47C9-9AB2-08720C1AD8AA}" srcOrd="0" destOrd="0" presId="urn:microsoft.com/office/officeart/2005/8/layout/vList2"/>
    <dgm:cxn modelId="{CC081D78-7480-472B-AE28-2979FD67BDF2}" srcId="{4C0F7357-AF08-42A9-93E8-327783DD3EE3}" destId="{9058E0EA-4559-4893-A765-30F0BC6C6590}" srcOrd="1" destOrd="0" parTransId="{1EE431EB-1B1B-4BC9-8B6D-919C517CE2D6}" sibTransId="{9D1FE079-3DA4-460D-89A3-FBD82CBA5589}"/>
    <dgm:cxn modelId="{1C5D505A-3F41-4567-9D70-3B43441EA2AB}" srcId="{4C0F7357-AF08-42A9-93E8-327783DD3EE3}" destId="{6470F506-6744-4EDC-BC30-607D16BB6627}" srcOrd="0" destOrd="0" parTransId="{9401B442-0A88-4D57-BFA9-E6E1F568E483}" sibTransId="{FA07C16A-EF8C-406C-A807-0F4A8B5CCBB7}"/>
    <dgm:cxn modelId="{4B519388-C3BF-4983-A5D1-E0F7BD595C9F}" srcId="{4C0F7357-AF08-42A9-93E8-327783DD3EE3}" destId="{E71D96FF-1D16-4C6D-91C8-47B45D1D5521}" srcOrd="2" destOrd="0" parTransId="{77B20A2E-D270-4C5A-A535-AB1BB12C1F80}" sibTransId="{BC2FA46D-045F-42AC-8594-07A7C1EF85AC}"/>
    <dgm:cxn modelId="{71D93DD3-50E6-497E-8242-04556D1E2973}" type="presOf" srcId="{9058E0EA-4559-4893-A765-30F0BC6C6590}" destId="{A92B34FF-8541-4B01-9A17-0A01A7800E95}" srcOrd="0" destOrd="0" presId="urn:microsoft.com/office/officeart/2005/8/layout/vList2"/>
    <dgm:cxn modelId="{14A498DA-A7EE-4B8C-9B88-89C5E9010176}" type="presOf" srcId="{6470F506-6744-4EDC-BC30-607D16BB6627}" destId="{28865B3E-E931-4951-B529-C0EEA8EB0F10}" srcOrd="0" destOrd="0" presId="urn:microsoft.com/office/officeart/2005/8/layout/vList2"/>
    <dgm:cxn modelId="{64C895DF-0FF7-4D89-989D-5DA0DCB438E2}" type="presOf" srcId="{E71D96FF-1D16-4C6D-91C8-47B45D1D5521}" destId="{4B5031E6-DE70-4A81-9DD9-E7CA9019FCE8}" srcOrd="0" destOrd="0" presId="urn:microsoft.com/office/officeart/2005/8/layout/vList2"/>
    <dgm:cxn modelId="{2529B25A-76E1-4C97-AA79-B1A88A3F6192}" type="presParOf" srcId="{758B4122-8134-47C9-9AB2-08720C1AD8AA}" destId="{28865B3E-E931-4951-B529-C0EEA8EB0F10}" srcOrd="0" destOrd="0" presId="urn:microsoft.com/office/officeart/2005/8/layout/vList2"/>
    <dgm:cxn modelId="{80965772-719C-4E4A-9814-84EF8E8B5C14}" type="presParOf" srcId="{758B4122-8134-47C9-9AB2-08720C1AD8AA}" destId="{F0DE44C2-9FD2-495C-B954-15D5C6839404}" srcOrd="1" destOrd="0" presId="urn:microsoft.com/office/officeart/2005/8/layout/vList2"/>
    <dgm:cxn modelId="{08EBF57C-78C0-4081-BE60-6CA06F196116}" type="presParOf" srcId="{758B4122-8134-47C9-9AB2-08720C1AD8AA}" destId="{A92B34FF-8541-4B01-9A17-0A01A7800E95}" srcOrd="2" destOrd="0" presId="urn:microsoft.com/office/officeart/2005/8/layout/vList2"/>
    <dgm:cxn modelId="{0DDA70B5-8E1B-474A-A120-8651AAD526CF}" type="presParOf" srcId="{758B4122-8134-47C9-9AB2-08720C1AD8AA}" destId="{32F56CF2-89C8-4ED4-A202-BF82700BF616}" srcOrd="3" destOrd="0" presId="urn:microsoft.com/office/officeart/2005/8/layout/vList2"/>
    <dgm:cxn modelId="{F16C4D00-B72E-4E11-AEDA-3494062942E8}" type="presParOf" srcId="{758B4122-8134-47C9-9AB2-08720C1AD8AA}" destId="{4B5031E6-DE70-4A81-9DD9-E7CA9019FCE8}"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DC48A64-5B0A-4DC9-8641-023DA16495A0}"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zh-CN" altLang="en-US"/>
        </a:p>
      </dgm:t>
    </dgm:pt>
    <dgm:pt modelId="{BE8EEFB0-AF5F-4932-90FF-CD19CD1DCF80}">
      <dgm:prSet/>
      <dgm:spPr/>
      <dgm:t>
        <a:bodyPr/>
        <a:lstStyle/>
        <a:p>
          <a:pPr rtl="0"/>
          <a:r>
            <a:rPr lang="zh-CN" dirty="0"/>
            <a:t>好氧稳定塘</a:t>
          </a:r>
        </a:p>
      </dgm:t>
    </dgm:pt>
    <dgm:pt modelId="{5EE759E9-7F77-451B-B75C-19942A776828}" type="parTrans" cxnId="{A2A69972-3301-4D27-B907-2A01055F50BF}">
      <dgm:prSet/>
      <dgm:spPr/>
      <dgm:t>
        <a:bodyPr/>
        <a:lstStyle/>
        <a:p>
          <a:endParaRPr lang="zh-CN" altLang="en-US"/>
        </a:p>
      </dgm:t>
    </dgm:pt>
    <dgm:pt modelId="{340C40CA-4D2F-4B69-94B5-384472E7E095}" type="sibTrans" cxnId="{A2A69972-3301-4D27-B907-2A01055F50BF}">
      <dgm:prSet/>
      <dgm:spPr/>
      <dgm:t>
        <a:bodyPr/>
        <a:lstStyle/>
        <a:p>
          <a:endParaRPr lang="zh-CN" altLang="en-US"/>
        </a:p>
      </dgm:t>
    </dgm:pt>
    <dgm:pt modelId="{2AF288A2-9EEF-4798-8A35-ABA4ACF673F2}">
      <dgm:prSet/>
      <dgm:spPr/>
      <dgm:t>
        <a:bodyPr/>
        <a:lstStyle/>
        <a:p>
          <a:pPr rtl="0"/>
          <a:r>
            <a:rPr lang="zh-CN" dirty="0"/>
            <a:t>深度较浅，一般不超过</a:t>
          </a:r>
          <a:r>
            <a:rPr lang="en-US" dirty="0"/>
            <a:t>0.5 m</a:t>
          </a:r>
          <a:r>
            <a:rPr lang="zh-CN" dirty="0"/>
            <a:t>，阳光能够透入塘底，主要由藻类供氧，全部塘水都呈好氧状态，由好氧微生物降解有机污染物。</a:t>
          </a:r>
        </a:p>
      </dgm:t>
    </dgm:pt>
    <dgm:pt modelId="{1023E0E8-7291-41CE-BFAD-CEAC346D3E58}" type="parTrans" cxnId="{68D849E6-45FF-4E77-A521-C359833DFA5F}">
      <dgm:prSet/>
      <dgm:spPr/>
      <dgm:t>
        <a:bodyPr/>
        <a:lstStyle/>
        <a:p>
          <a:endParaRPr lang="zh-CN" altLang="en-US"/>
        </a:p>
      </dgm:t>
    </dgm:pt>
    <dgm:pt modelId="{7A21084F-1BA5-44AE-A273-9952CA4272D0}" type="sibTrans" cxnId="{68D849E6-45FF-4E77-A521-C359833DFA5F}">
      <dgm:prSet/>
      <dgm:spPr/>
      <dgm:t>
        <a:bodyPr/>
        <a:lstStyle/>
        <a:p>
          <a:endParaRPr lang="zh-CN" altLang="en-US"/>
        </a:p>
      </dgm:t>
    </dgm:pt>
    <dgm:pt modelId="{CE909158-F5AA-4757-B35B-75D09FA47EF4}" type="pres">
      <dgm:prSet presAssocID="{6DC48A64-5B0A-4DC9-8641-023DA16495A0}" presName="linear" presStyleCnt="0">
        <dgm:presLayoutVars>
          <dgm:dir/>
          <dgm:animLvl val="lvl"/>
          <dgm:resizeHandles val="exact"/>
        </dgm:presLayoutVars>
      </dgm:prSet>
      <dgm:spPr/>
    </dgm:pt>
    <dgm:pt modelId="{5567F498-8BE4-4F11-92D7-F5C332321279}" type="pres">
      <dgm:prSet presAssocID="{BE8EEFB0-AF5F-4932-90FF-CD19CD1DCF80}" presName="parentLin" presStyleCnt="0"/>
      <dgm:spPr/>
    </dgm:pt>
    <dgm:pt modelId="{51D8FC2D-DCA4-4A9B-B4BC-F479F5FDDCFB}" type="pres">
      <dgm:prSet presAssocID="{BE8EEFB0-AF5F-4932-90FF-CD19CD1DCF80}" presName="parentLeftMargin" presStyleLbl="node1" presStyleIdx="0" presStyleCnt="1"/>
      <dgm:spPr/>
    </dgm:pt>
    <dgm:pt modelId="{5B5C6CDF-76F4-4CF0-B2E7-406C3ACC0B1D}" type="pres">
      <dgm:prSet presAssocID="{BE8EEFB0-AF5F-4932-90FF-CD19CD1DCF80}" presName="parentText" presStyleLbl="node1" presStyleIdx="0" presStyleCnt="1">
        <dgm:presLayoutVars>
          <dgm:chMax val="0"/>
          <dgm:bulletEnabled val="1"/>
        </dgm:presLayoutVars>
      </dgm:prSet>
      <dgm:spPr/>
    </dgm:pt>
    <dgm:pt modelId="{E28218FA-293C-4B75-813B-1BC873D69120}" type="pres">
      <dgm:prSet presAssocID="{BE8EEFB0-AF5F-4932-90FF-CD19CD1DCF80}" presName="negativeSpace" presStyleCnt="0"/>
      <dgm:spPr/>
    </dgm:pt>
    <dgm:pt modelId="{2AABC402-055D-49CA-8078-44E82AF5876D}" type="pres">
      <dgm:prSet presAssocID="{BE8EEFB0-AF5F-4932-90FF-CD19CD1DCF80}" presName="childText" presStyleLbl="conFgAcc1" presStyleIdx="0" presStyleCnt="1">
        <dgm:presLayoutVars>
          <dgm:bulletEnabled val="1"/>
        </dgm:presLayoutVars>
      </dgm:prSet>
      <dgm:spPr/>
    </dgm:pt>
  </dgm:ptLst>
  <dgm:cxnLst>
    <dgm:cxn modelId="{F3339A4A-E6C7-42F9-9FD8-C328C4382743}" type="presOf" srcId="{BE8EEFB0-AF5F-4932-90FF-CD19CD1DCF80}" destId="{5B5C6CDF-76F4-4CF0-B2E7-406C3ACC0B1D}" srcOrd="1" destOrd="0" presId="urn:microsoft.com/office/officeart/2005/8/layout/list1"/>
    <dgm:cxn modelId="{A2A69972-3301-4D27-B907-2A01055F50BF}" srcId="{6DC48A64-5B0A-4DC9-8641-023DA16495A0}" destId="{BE8EEFB0-AF5F-4932-90FF-CD19CD1DCF80}" srcOrd="0" destOrd="0" parTransId="{5EE759E9-7F77-451B-B75C-19942A776828}" sibTransId="{340C40CA-4D2F-4B69-94B5-384472E7E095}"/>
    <dgm:cxn modelId="{918BCC75-1CF9-4896-8685-2F6F5315CC3A}" type="presOf" srcId="{6DC48A64-5B0A-4DC9-8641-023DA16495A0}" destId="{CE909158-F5AA-4757-B35B-75D09FA47EF4}" srcOrd="0" destOrd="0" presId="urn:microsoft.com/office/officeart/2005/8/layout/list1"/>
    <dgm:cxn modelId="{BFDEEF55-ABE0-4175-9B02-C68A6422E5BC}" type="presOf" srcId="{2AF288A2-9EEF-4798-8A35-ABA4ACF673F2}" destId="{2AABC402-055D-49CA-8078-44E82AF5876D}" srcOrd="0" destOrd="0" presId="urn:microsoft.com/office/officeart/2005/8/layout/list1"/>
    <dgm:cxn modelId="{8CCB2A56-34A0-4B40-8C07-D6990E342383}" type="presOf" srcId="{BE8EEFB0-AF5F-4932-90FF-CD19CD1DCF80}" destId="{51D8FC2D-DCA4-4A9B-B4BC-F479F5FDDCFB}" srcOrd="0" destOrd="0" presId="urn:microsoft.com/office/officeart/2005/8/layout/list1"/>
    <dgm:cxn modelId="{68D849E6-45FF-4E77-A521-C359833DFA5F}" srcId="{BE8EEFB0-AF5F-4932-90FF-CD19CD1DCF80}" destId="{2AF288A2-9EEF-4798-8A35-ABA4ACF673F2}" srcOrd="0" destOrd="0" parTransId="{1023E0E8-7291-41CE-BFAD-CEAC346D3E58}" sibTransId="{7A21084F-1BA5-44AE-A273-9952CA4272D0}"/>
    <dgm:cxn modelId="{2FEF79A9-7E68-4CD0-8C90-46ED723EBA11}" type="presParOf" srcId="{CE909158-F5AA-4757-B35B-75D09FA47EF4}" destId="{5567F498-8BE4-4F11-92D7-F5C332321279}" srcOrd="0" destOrd="0" presId="urn:microsoft.com/office/officeart/2005/8/layout/list1"/>
    <dgm:cxn modelId="{83839DA7-0F1C-44A1-95D3-C63CF88F7051}" type="presParOf" srcId="{5567F498-8BE4-4F11-92D7-F5C332321279}" destId="{51D8FC2D-DCA4-4A9B-B4BC-F479F5FDDCFB}" srcOrd="0" destOrd="0" presId="urn:microsoft.com/office/officeart/2005/8/layout/list1"/>
    <dgm:cxn modelId="{320893CC-C3E9-46D8-B62F-FBF4070348DD}" type="presParOf" srcId="{5567F498-8BE4-4F11-92D7-F5C332321279}" destId="{5B5C6CDF-76F4-4CF0-B2E7-406C3ACC0B1D}" srcOrd="1" destOrd="0" presId="urn:microsoft.com/office/officeart/2005/8/layout/list1"/>
    <dgm:cxn modelId="{F0C24183-B2F4-4C4E-828E-CF94DCF61192}" type="presParOf" srcId="{CE909158-F5AA-4757-B35B-75D09FA47EF4}" destId="{E28218FA-293C-4B75-813B-1BC873D69120}" srcOrd="1" destOrd="0" presId="urn:microsoft.com/office/officeart/2005/8/layout/list1"/>
    <dgm:cxn modelId="{A893211E-9583-47EB-957D-727C511824DD}" type="presParOf" srcId="{CE909158-F5AA-4757-B35B-75D09FA47EF4}" destId="{2AABC402-055D-49CA-8078-44E82AF5876D}"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07A09A41-839E-464D-993B-74B70EDE13F1}" type="doc">
      <dgm:prSet loTypeId="urn:microsoft.com/office/officeart/2005/8/layout/vList2" loCatId="list" qsTypeId="urn:microsoft.com/office/officeart/2005/8/quickstyle/simple1" qsCatId="simple" csTypeId="urn:microsoft.com/office/officeart/2005/8/colors/colorful1#8" csCatId="colorful"/>
      <dgm:spPr/>
      <dgm:t>
        <a:bodyPr/>
        <a:lstStyle/>
        <a:p>
          <a:endParaRPr lang="zh-CN" altLang="en-US"/>
        </a:p>
      </dgm:t>
    </dgm:pt>
    <dgm:pt modelId="{82376C8D-6CDB-4EA8-A6F8-EDC0DF0F26F7}">
      <dgm:prSet custT="1"/>
      <dgm:spPr/>
      <dgm:t>
        <a:bodyPr/>
        <a:lstStyle/>
        <a:p>
          <a:pPr rtl="0"/>
          <a:r>
            <a:rPr lang="zh-CN" altLang="en-US" sz="2000" dirty="0"/>
            <a:t>床内介质是由上、下两层所组成，上层为土壤，下层为由易于使水流通的介质，如粒径较大的土壤、碎石等，上层种植芦苇等耐水植物，下层则为植物根系深入的根系层；</a:t>
          </a:r>
        </a:p>
      </dgm:t>
    </dgm:pt>
    <dgm:pt modelId="{2763774F-2085-485E-A6F4-892C9390D901}" type="parTrans" cxnId="{948ADD00-47FC-484D-A8B6-67800DB66C2B}">
      <dgm:prSet/>
      <dgm:spPr/>
      <dgm:t>
        <a:bodyPr/>
        <a:lstStyle/>
        <a:p>
          <a:endParaRPr lang="zh-CN" altLang="en-US" sz="2000"/>
        </a:p>
      </dgm:t>
    </dgm:pt>
    <dgm:pt modelId="{BAAC5F7F-9AC4-469D-9A69-942115E25ED8}" type="sibTrans" cxnId="{948ADD00-47FC-484D-A8B6-67800DB66C2B}">
      <dgm:prSet/>
      <dgm:spPr/>
      <dgm:t>
        <a:bodyPr/>
        <a:lstStyle/>
        <a:p>
          <a:endParaRPr lang="zh-CN" altLang="en-US" sz="2000"/>
        </a:p>
      </dgm:t>
    </dgm:pt>
    <dgm:pt modelId="{6C23FB56-AF31-431A-9C01-CFBC2E100D19}">
      <dgm:prSet custT="1"/>
      <dgm:spPr/>
      <dgm:t>
        <a:bodyPr/>
        <a:lstStyle/>
        <a:p>
          <a:pPr rtl="0"/>
          <a:r>
            <a:rPr lang="zh-CN" altLang="en-US" sz="2000" dirty="0"/>
            <a:t>沿床宽设布水沟，内充填碎石，污水由布水管流入；</a:t>
          </a:r>
        </a:p>
      </dgm:t>
    </dgm:pt>
    <dgm:pt modelId="{4B3075CD-163F-4C09-AF36-54CA45F0E1C3}" type="parTrans" cxnId="{FCA8A185-3AC9-4F8E-9093-575386150C9B}">
      <dgm:prSet/>
      <dgm:spPr/>
      <dgm:t>
        <a:bodyPr/>
        <a:lstStyle/>
        <a:p>
          <a:endParaRPr lang="zh-CN" altLang="en-US" sz="2000"/>
        </a:p>
      </dgm:t>
    </dgm:pt>
    <dgm:pt modelId="{B14DD458-181C-43BC-8E4A-4113AFED10AA}" type="sibTrans" cxnId="{FCA8A185-3AC9-4F8E-9093-575386150C9B}">
      <dgm:prSet/>
      <dgm:spPr/>
      <dgm:t>
        <a:bodyPr/>
        <a:lstStyle/>
        <a:p>
          <a:endParaRPr lang="zh-CN" altLang="en-US" sz="2000"/>
        </a:p>
      </dgm:t>
    </dgm:pt>
    <dgm:pt modelId="{7D34CDD7-9531-46CE-9442-18706C3B1569}">
      <dgm:prSet custT="1"/>
      <dgm:spPr/>
      <dgm:t>
        <a:bodyPr/>
        <a:lstStyle/>
        <a:p>
          <a:pPr rtl="0"/>
          <a:r>
            <a:rPr lang="zh-CN" altLang="en-US" sz="2000" dirty="0"/>
            <a:t>在出水的另一端碎石层的底部设多孔集水管与出水管相连结，出水管设闸阀，能够调节床内水位。</a:t>
          </a:r>
        </a:p>
      </dgm:t>
    </dgm:pt>
    <dgm:pt modelId="{9A969090-47FE-4216-9B79-87D84045C8F6}" type="parTrans" cxnId="{5A402128-E585-4968-B08A-8320D8F2DECB}">
      <dgm:prSet/>
      <dgm:spPr/>
      <dgm:t>
        <a:bodyPr/>
        <a:lstStyle/>
        <a:p>
          <a:endParaRPr lang="zh-CN" altLang="en-US" sz="2000"/>
        </a:p>
      </dgm:t>
    </dgm:pt>
    <dgm:pt modelId="{EC83B5C8-0656-463C-B9BA-8DA81694D18B}" type="sibTrans" cxnId="{5A402128-E585-4968-B08A-8320D8F2DECB}">
      <dgm:prSet/>
      <dgm:spPr/>
      <dgm:t>
        <a:bodyPr/>
        <a:lstStyle/>
        <a:p>
          <a:endParaRPr lang="zh-CN" altLang="en-US" sz="2000"/>
        </a:p>
      </dgm:t>
    </dgm:pt>
    <dgm:pt modelId="{BEBED0B9-ADD0-403C-AEA6-8ABF58AE81CF}" type="pres">
      <dgm:prSet presAssocID="{07A09A41-839E-464D-993B-74B70EDE13F1}" presName="linear" presStyleCnt="0">
        <dgm:presLayoutVars>
          <dgm:animLvl val="lvl"/>
          <dgm:resizeHandles val="exact"/>
        </dgm:presLayoutVars>
      </dgm:prSet>
      <dgm:spPr/>
    </dgm:pt>
    <dgm:pt modelId="{F052E3A1-7A68-496D-BEF6-78E78E65F3C7}" type="pres">
      <dgm:prSet presAssocID="{82376C8D-6CDB-4EA8-A6F8-EDC0DF0F26F7}" presName="parentText" presStyleLbl="node1" presStyleIdx="0" presStyleCnt="3">
        <dgm:presLayoutVars>
          <dgm:chMax val="0"/>
          <dgm:bulletEnabled val="1"/>
        </dgm:presLayoutVars>
      </dgm:prSet>
      <dgm:spPr/>
    </dgm:pt>
    <dgm:pt modelId="{5D66FD90-05DB-4010-ACB4-1D2D4FE9F1FB}" type="pres">
      <dgm:prSet presAssocID="{BAAC5F7F-9AC4-469D-9A69-942115E25ED8}" presName="spacer" presStyleCnt="0"/>
      <dgm:spPr/>
    </dgm:pt>
    <dgm:pt modelId="{0A8B7BD9-BA13-4C85-B504-1A8400402265}" type="pres">
      <dgm:prSet presAssocID="{6C23FB56-AF31-431A-9C01-CFBC2E100D19}" presName="parentText" presStyleLbl="node1" presStyleIdx="1" presStyleCnt="3">
        <dgm:presLayoutVars>
          <dgm:chMax val="0"/>
          <dgm:bulletEnabled val="1"/>
        </dgm:presLayoutVars>
      </dgm:prSet>
      <dgm:spPr/>
    </dgm:pt>
    <dgm:pt modelId="{3A03D3A8-7B17-4761-8C70-DE8ED6BACBE4}" type="pres">
      <dgm:prSet presAssocID="{B14DD458-181C-43BC-8E4A-4113AFED10AA}" presName="spacer" presStyleCnt="0"/>
      <dgm:spPr/>
    </dgm:pt>
    <dgm:pt modelId="{04AD0BEE-3F78-44C5-A272-93E6690F5809}" type="pres">
      <dgm:prSet presAssocID="{7D34CDD7-9531-46CE-9442-18706C3B1569}" presName="parentText" presStyleLbl="node1" presStyleIdx="2" presStyleCnt="3">
        <dgm:presLayoutVars>
          <dgm:chMax val="0"/>
          <dgm:bulletEnabled val="1"/>
        </dgm:presLayoutVars>
      </dgm:prSet>
      <dgm:spPr/>
    </dgm:pt>
  </dgm:ptLst>
  <dgm:cxnLst>
    <dgm:cxn modelId="{948ADD00-47FC-484D-A8B6-67800DB66C2B}" srcId="{07A09A41-839E-464D-993B-74B70EDE13F1}" destId="{82376C8D-6CDB-4EA8-A6F8-EDC0DF0F26F7}" srcOrd="0" destOrd="0" parTransId="{2763774F-2085-485E-A6F4-892C9390D901}" sibTransId="{BAAC5F7F-9AC4-469D-9A69-942115E25ED8}"/>
    <dgm:cxn modelId="{6FCFEB1B-645F-4CE8-BAEF-8CD6DF95BABA}" type="presOf" srcId="{82376C8D-6CDB-4EA8-A6F8-EDC0DF0F26F7}" destId="{F052E3A1-7A68-496D-BEF6-78E78E65F3C7}" srcOrd="0" destOrd="0" presId="urn:microsoft.com/office/officeart/2005/8/layout/vList2"/>
    <dgm:cxn modelId="{5A402128-E585-4968-B08A-8320D8F2DECB}" srcId="{07A09A41-839E-464D-993B-74B70EDE13F1}" destId="{7D34CDD7-9531-46CE-9442-18706C3B1569}" srcOrd="2" destOrd="0" parTransId="{9A969090-47FE-4216-9B79-87D84045C8F6}" sibTransId="{EC83B5C8-0656-463C-B9BA-8DA81694D18B}"/>
    <dgm:cxn modelId="{2954A881-26B3-42C6-A5A9-8797F957904D}" type="presOf" srcId="{6C23FB56-AF31-431A-9C01-CFBC2E100D19}" destId="{0A8B7BD9-BA13-4C85-B504-1A8400402265}" srcOrd="0" destOrd="0" presId="urn:microsoft.com/office/officeart/2005/8/layout/vList2"/>
    <dgm:cxn modelId="{FCA8A185-3AC9-4F8E-9093-575386150C9B}" srcId="{07A09A41-839E-464D-993B-74B70EDE13F1}" destId="{6C23FB56-AF31-431A-9C01-CFBC2E100D19}" srcOrd="1" destOrd="0" parTransId="{4B3075CD-163F-4C09-AF36-54CA45F0E1C3}" sibTransId="{B14DD458-181C-43BC-8E4A-4113AFED10AA}"/>
    <dgm:cxn modelId="{7F4076B9-43D5-4434-8AC0-73C8B64E7DB0}" type="presOf" srcId="{07A09A41-839E-464D-993B-74B70EDE13F1}" destId="{BEBED0B9-ADD0-403C-AEA6-8ABF58AE81CF}" srcOrd="0" destOrd="0" presId="urn:microsoft.com/office/officeart/2005/8/layout/vList2"/>
    <dgm:cxn modelId="{471802C2-6E62-49DC-9AE5-B98758961945}" type="presOf" srcId="{7D34CDD7-9531-46CE-9442-18706C3B1569}" destId="{04AD0BEE-3F78-44C5-A272-93E6690F5809}" srcOrd="0" destOrd="0" presId="urn:microsoft.com/office/officeart/2005/8/layout/vList2"/>
    <dgm:cxn modelId="{1F469598-932E-4152-8E11-E46793E664DE}" type="presParOf" srcId="{BEBED0B9-ADD0-403C-AEA6-8ABF58AE81CF}" destId="{F052E3A1-7A68-496D-BEF6-78E78E65F3C7}" srcOrd="0" destOrd="0" presId="urn:microsoft.com/office/officeart/2005/8/layout/vList2"/>
    <dgm:cxn modelId="{BC9CAB71-1C65-43C1-9A6B-D0438AFD71A9}" type="presParOf" srcId="{BEBED0B9-ADD0-403C-AEA6-8ABF58AE81CF}" destId="{5D66FD90-05DB-4010-ACB4-1D2D4FE9F1FB}" srcOrd="1" destOrd="0" presId="urn:microsoft.com/office/officeart/2005/8/layout/vList2"/>
    <dgm:cxn modelId="{E600E087-2481-422D-9A1B-CC4716300B3A}" type="presParOf" srcId="{BEBED0B9-ADD0-403C-AEA6-8ABF58AE81CF}" destId="{0A8B7BD9-BA13-4C85-B504-1A8400402265}" srcOrd="2" destOrd="0" presId="urn:microsoft.com/office/officeart/2005/8/layout/vList2"/>
    <dgm:cxn modelId="{8576ECCC-A2B7-44A7-BE0F-AD9C43D0620F}" type="presParOf" srcId="{BEBED0B9-ADD0-403C-AEA6-8ABF58AE81CF}" destId="{3A03D3A8-7B17-4761-8C70-DE8ED6BACBE4}" srcOrd="3" destOrd="0" presId="urn:microsoft.com/office/officeart/2005/8/layout/vList2"/>
    <dgm:cxn modelId="{DAE00AE5-0FEC-46A4-A3B9-CFC1665F0E7B}" type="presParOf" srcId="{BEBED0B9-ADD0-403C-AEA6-8ABF58AE81CF}" destId="{04AD0BEE-3F78-44C5-A272-93E6690F5809}"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AF8F9ADC-9AB4-4406-B3CE-9B3CE8B14C48}"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zh-CN" altLang="en-US"/>
        </a:p>
      </dgm:t>
    </dgm:pt>
    <dgm:pt modelId="{D36ADCD8-D014-42DA-9B6E-69C5D69B1FD6}">
      <dgm:prSet custT="1"/>
      <dgm:spPr/>
      <dgm:t>
        <a:bodyPr/>
        <a:lstStyle/>
        <a:p>
          <a:pPr rtl="0"/>
          <a:r>
            <a:rPr lang="zh-CN" altLang="en-US" sz="2000" dirty="0"/>
            <a:t>碎石床：在床内充填的只是碎石、砾石一种介质，耐水性植物直接种植在介质上；</a:t>
          </a:r>
        </a:p>
      </dgm:t>
    </dgm:pt>
    <dgm:pt modelId="{5686EDBB-05F1-4B16-863E-5FFDCDB341D7}" type="parTrans" cxnId="{6C39073E-FF35-412F-95C4-30533EA3D686}">
      <dgm:prSet/>
      <dgm:spPr/>
      <dgm:t>
        <a:bodyPr/>
        <a:lstStyle/>
        <a:p>
          <a:endParaRPr lang="zh-CN" altLang="en-US" sz="2000"/>
        </a:p>
      </dgm:t>
    </dgm:pt>
    <dgm:pt modelId="{F8AFF692-587A-44E5-B0A8-3C2E9EA62E7A}" type="sibTrans" cxnId="{6C39073E-FF35-412F-95C4-30533EA3D686}">
      <dgm:prSet/>
      <dgm:spPr/>
      <dgm:t>
        <a:bodyPr/>
        <a:lstStyle/>
        <a:p>
          <a:endParaRPr lang="zh-CN" altLang="en-US" sz="2000"/>
        </a:p>
      </dgm:t>
    </dgm:pt>
    <dgm:pt modelId="{C71D55DA-3026-4802-9D3D-8098F76204F8}">
      <dgm:prSet custT="1"/>
      <dgm:spPr/>
      <dgm:t>
        <a:bodyPr/>
        <a:lstStyle/>
        <a:p>
          <a:pPr rtl="0"/>
          <a:r>
            <a:rPr lang="zh-CN" sz="2000" dirty="0"/>
            <a:t>碎石充填深度应根据种植的植物根系能够达到的深度而定，一般芦苇为</a:t>
          </a:r>
          <a:r>
            <a:rPr lang="en-US" sz="2000" dirty="0"/>
            <a:t>60~70 cm</a:t>
          </a:r>
          <a:r>
            <a:rPr lang="zh-CN" sz="2000" dirty="0"/>
            <a:t>，介质粒径可介于</a:t>
          </a:r>
          <a:r>
            <a:rPr lang="en-US" sz="2000" dirty="0"/>
            <a:t>10~30 mm</a:t>
          </a:r>
          <a:r>
            <a:rPr lang="zh-CN" sz="2000" dirty="0"/>
            <a:t>之间。</a:t>
          </a:r>
        </a:p>
      </dgm:t>
    </dgm:pt>
    <dgm:pt modelId="{BBDD58AC-BB9F-41A9-B1AD-F8C24F8A3617}" type="parTrans" cxnId="{3AF8F499-A90A-4A80-B7A8-518E7404137B}">
      <dgm:prSet/>
      <dgm:spPr/>
      <dgm:t>
        <a:bodyPr/>
        <a:lstStyle/>
        <a:p>
          <a:endParaRPr lang="zh-CN" altLang="en-US" sz="2000"/>
        </a:p>
      </dgm:t>
    </dgm:pt>
    <dgm:pt modelId="{343B20D1-3657-437A-9805-BBF23F867A1F}" type="sibTrans" cxnId="{3AF8F499-A90A-4A80-B7A8-518E7404137B}">
      <dgm:prSet/>
      <dgm:spPr/>
      <dgm:t>
        <a:bodyPr/>
        <a:lstStyle/>
        <a:p>
          <a:endParaRPr lang="zh-CN" altLang="en-US" sz="2000"/>
        </a:p>
      </dgm:t>
    </dgm:pt>
    <dgm:pt modelId="{D7BEAA9F-3067-485F-847E-D118752587CE}" type="pres">
      <dgm:prSet presAssocID="{AF8F9ADC-9AB4-4406-B3CE-9B3CE8B14C48}" presName="linear" presStyleCnt="0">
        <dgm:presLayoutVars>
          <dgm:animLvl val="lvl"/>
          <dgm:resizeHandles val="exact"/>
        </dgm:presLayoutVars>
      </dgm:prSet>
      <dgm:spPr/>
    </dgm:pt>
    <dgm:pt modelId="{7EF5141A-DB4C-4248-B063-EE550A6556E7}" type="pres">
      <dgm:prSet presAssocID="{D36ADCD8-D014-42DA-9B6E-69C5D69B1FD6}" presName="parentText" presStyleLbl="node1" presStyleIdx="0" presStyleCnt="2">
        <dgm:presLayoutVars>
          <dgm:chMax val="0"/>
          <dgm:bulletEnabled val="1"/>
        </dgm:presLayoutVars>
      </dgm:prSet>
      <dgm:spPr/>
    </dgm:pt>
    <dgm:pt modelId="{E8AD2A34-CD43-4EC8-8B46-E5B8BAFFC38E}" type="pres">
      <dgm:prSet presAssocID="{F8AFF692-587A-44E5-B0A8-3C2E9EA62E7A}" presName="spacer" presStyleCnt="0"/>
      <dgm:spPr/>
    </dgm:pt>
    <dgm:pt modelId="{319DD1A1-2519-4904-A938-4AC3B9F364C9}" type="pres">
      <dgm:prSet presAssocID="{C71D55DA-3026-4802-9D3D-8098F76204F8}" presName="parentText" presStyleLbl="node1" presStyleIdx="1" presStyleCnt="2">
        <dgm:presLayoutVars>
          <dgm:chMax val="0"/>
          <dgm:bulletEnabled val="1"/>
        </dgm:presLayoutVars>
      </dgm:prSet>
      <dgm:spPr/>
    </dgm:pt>
  </dgm:ptLst>
  <dgm:cxnLst>
    <dgm:cxn modelId="{6C39073E-FF35-412F-95C4-30533EA3D686}" srcId="{AF8F9ADC-9AB4-4406-B3CE-9B3CE8B14C48}" destId="{D36ADCD8-D014-42DA-9B6E-69C5D69B1FD6}" srcOrd="0" destOrd="0" parTransId="{5686EDBB-05F1-4B16-863E-5FFDCDB341D7}" sibTransId="{F8AFF692-587A-44E5-B0A8-3C2E9EA62E7A}"/>
    <dgm:cxn modelId="{3AF8F499-A90A-4A80-B7A8-518E7404137B}" srcId="{AF8F9ADC-9AB4-4406-B3CE-9B3CE8B14C48}" destId="{C71D55DA-3026-4802-9D3D-8098F76204F8}" srcOrd="1" destOrd="0" parTransId="{BBDD58AC-BB9F-41A9-B1AD-F8C24F8A3617}" sibTransId="{343B20D1-3657-437A-9805-BBF23F867A1F}"/>
    <dgm:cxn modelId="{9B48EDB6-4EC0-4EAD-853E-795F23B3A904}" type="presOf" srcId="{AF8F9ADC-9AB4-4406-B3CE-9B3CE8B14C48}" destId="{D7BEAA9F-3067-485F-847E-D118752587CE}" srcOrd="0" destOrd="0" presId="urn:microsoft.com/office/officeart/2005/8/layout/vList2"/>
    <dgm:cxn modelId="{4008BAE3-4803-43D5-A7AA-E56BED53441A}" type="presOf" srcId="{C71D55DA-3026-4802-9D3D-8098F76204F8}" destId="{319DD1A1-2519-4904-A938-4AC3B9F364C9}" srcOrd="0" destOrd="0" presId="urn:microsoft.com/office/officeart/2005/8/layout/vList2"/>
    <dgm:cxn modelId="{E2A6FFF1-6079-4623-85B3-F2B93BDBD767}" type="presOf" srcId="{D36ADCD8-D014-42DA-9B6E-69C5D69B1FD6}" destId="{7EF5141A-DB4C-4248-B063-EE550A6556E7}" srcOrd="0" destOrd="0" presId="urn:microsoft.com/office/officeart/2005/8/layout/vList2"/>
    <dgm:cxn modelId="{41B6E81E-3452-47D2-9C2C-BA9196779B1E}" type="presParOf" srcId="{D7BEAA9F-3067-485F-847E-D118752587CE}" destId="{7EF5141A-DB4C-4248-B063-EE550A6556E7}" srcOrd="0" destOrd="0" presId="urn:microsoft.com/office/officeart/2005/8/layout/vList2"/>
    <dgm:cxn modelId="{20645270-2DBA-4DE6-A859-424721DABEF4}" type="presParOf" srcId="{D7BEAA9F-3067-485F-847E-D118752587CE}" destId="{E8AD2A34-CD43-4EC8-8B46-E5B8BAFFC38E}" srcOrd="1" destOrd="0" presId="urn:microsoft.com/office/officeart/2005/8/layout/vList2"/>
    <dgm:cxn modelId="{41EF7E5D-5DC2-47E7-AC31-EA72363C99F8}" type="presParOf" srcId="{D7BEAA9F-3067-485F-847E-D118752587CE}" destId="{319DD1A1-2519-4904-A938-4AC3B9F364C9}"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315AD861-84C0-4695-A679-44929C822E6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C76DAC52-EDA1-4994-A757-44A338447A8D}">
      <dgm:prSet/>
      <dgm:spPr/>
      <dgm:t>
        <a:bodyPr/>
        <a:lstStyle/>
        <a:p>
          <a:pPr rtl="0"/>
          <a:r>
            <a:rPr lang="zh-CN" dirty="0"/>
            <a:t>工艺具有以下特征</a:t>
          </a:r>
        </a:p>
      </dgm:t>
    </dgm:pt>
    <dgm:pt modelId="{18BD7DBE-A270-4EA7-BD70-D50F2A70260B}" type="parTrans" cxnId="{38F0C269-B60F-4DDF-B8A0-23FD7AC8C971}">
      <dgm:prSet/>
      <dgm:spPr/>
      <dgm:t>
        <a:bodyPr/>
        <a:lstStyle/>
        <a:p>
          <a:endParaRPr lang="zh-CN" altLang="en-US"/>
        </a:p>
      </dgm:t>
    </dgm:pt>
    <dgm:pt modelId="{111D5E10-E10B-42ED-B577-87F56738481B}" type="sibTrans" cxnId="{38F0C269-B60F-4DDF-B8A0-23FD7AC8C971}">
      <dgm:prSet/>
      <dgm:spPr/>
      <dgm:t>
        <a:bodyPr/>
        <a:lstStyle/>
        <a:p>
          <a:endParaRPr lang="zh-CN" altLang="en-US"/>
        </a:p>
      </dgm:t>
    </dgm:pt>
    <dgm:pt modelId="{57B22B5B-305C-431A-9B03-91E265A5EF0B}">
      <dgm:prSet/>
      <dgm:spPr/>
      <dgm:t>
        <a:bodyPr/>
        <a:lstStyle/>
        <a:p>
          <a:pPr rtl="0"/>
          <a:r>
            <a:rPr lang="zh-CN" dirty="0"/>
            <a:t>整体处理系统都设于地下，无损于地面景观，而且能够种植绿色植物，美化环境；</a:t>
          </a:r>
        </a:p>
      </dgm:t>
    </dgm:pt>
    <dgm:pt modelId="{9FCE38F4-5A04-4ED9-A0AB-1787F0786569}" type="parTrans" cxnId="{12C705AD-99E4-4661-9B8B-33A578FCD22D}">
      <dgm:prSet/>
      <dgm:spPr/>
      <dgm:t>
        <a:bodyPr/>
        <a:lstStyle/>
        <a:p>
          <a:endParaRPr lang="zh-CN" altLang="en-US"/>
        </a:p>
      </dgm:t>
    </dgm:pt>
    <dgm:pt modelId="{A0F89C3E-02AE-45D4-B6AD-E5DA5CAC18AE}" type="sibTrans" cxnId="{12C705AD-99E4-4661-9B8B-33A578FCD22D}">
      <dgm:prSet/>
      <dgm:spPr/>
      <dgm:t>
        <a:bodyPr/>
        <a:lstStyle/>
        <a:p>
          <a:endParaRPr lang="zh-CN" altLang="en-US"/>
        </a:p>
      </dgm:t>
    </dgm:pt>
    <dgm:pt modelId="{5F3111AA-89C8-49AD-81F3-8669C90263EB}">
      <dgm:prSet/>
      <dgm:spPr/>
      <dgm:t>
        <a:bodyPr/>
        <a:lstStyle/>
        <a:p>
          <a:pPr rtl="0"/>
          <a:r>
            <a:rPr lang="zh-CN" dirty="0"/>
            <a:t>不受外界气温变化的影响，或影响较小；</a:t>
          </a:r>
        </a:p>
      </dgm:t>
    </dgm:pt>
    <dgm:pt modelId="{EB3BC0B1-CD9C-40E7-B609-6D968F42ABCC}" type="parTrans" cxnId="{68B49654-0379-4462-8CF6-61770AF6BD83}">
      <dgm:prSet/>
      <dgm:spPr/>
      <dgm:t>
        <a:bodyPr/>
        <a:lstStyle/>
        <a:p>
          <a:endParaRPr lang="zh-CN" altLang="en-US"/>
        </a:p>
      </dgm:t>
    </dgm:pt>
    <dgm:pt modelId="{3EA2A1B8-C602-4A95-B540-A4CDDAD36A75}" type="sibTrans" cxnId="{68B49654-0379-4462-8CF6-61770AF6BD83}">
      <dgm:prSet/>
      <dgm:spPr/>
      <dgm:t>
        <a:bodyPr/>
        <a:lstStyle/>
        <a:p>
          <a:endParaRPr lang="zh-CN" altLang="en-US"/>
        </a:p>
      </dgm:t>
    </dgm:pt>
    <dgm:pt modelId="{B1515FD5-7A8C-43F0-9AAD-4F5BA03D9448}">
      <dgm:prSet/>
      <dgm:spPr/>
      <dgm:t>
        <a:bodyPr/>
        <a:lstStyle/>
        <a:p>
          <a:pPr rtl="0"/>
          <a:r>
            <a:rPr lang="zh-CN" dirty="0"/>
            <a:t>易于建设、便于维护、不堵塞、建设投资省、运行费用低；</a:t>
          </a:r>
        </a:p>
      </dgm:t>
    </dgm:pt>
    <dgm:pt modelId="{9C34CB96-6E71-41CB-B0BE-09AE2126170D}" type="parTrans" cxnId="{438CCE3A-68AE-4AF5-83CD-6ED41083D32E}">
      <dgm:prSet/>
      <dgm:spPr/>
      <dgm:t>
        <a:bodyPr/>
        <a:lstStyle/>
        <a:p>
          <a:endParaRPr lang="zh-CN" altLang="en-US"/>
        </a:p>
      </dgm:t>
    </dgm:pt>
    <dgm:pt modelId="{F0707161-DB44-486A-AEF3-7B93F14B6A54}" type="sibTrans" cxnId="{438CCE3A-68AE-4AF5-83CD-6ED41083D32E}">
      <dgm:prSet/>
      <dgm:spPr/>
      <dgm:t>
        <a:bodyPr/>
        <a:lstStyle/>
        <a:p>
          <a:endParaRPr lang="zh-CN" altLang="en-US"/>
        </a:p>
      </dgm:t>
    </dgm:pt>
    <dgm:pt modelId="{0FB50032-8688-41EE-8C78-DE186C34AA69}">
      <dgm:prSet/>
      <dgm:spPr/>
      <dgm:t>
        <a:bodyPr/>
        <a:lstStyle/>
        <a:p>
          <a:pPr rtl="0"/>
          <a:r>
            <a:rPr lang="zh-CN" dirty="0"/>
            <a:t>对进水负荷的变化适应性较强，耐受冲击负荷；</a:t>
          </a:r>
        </a:p>
      </dgm:t>
    </dgm:pt>
    <dgm:pt modelId="{5720F1C0-18F0-4E20-92EE-5EA24E3EC616}" type="parTrans" cxnId="{C79DD321-A7B7-4F75-8B9D-9B8217587266}">
      <dgm:prSet/>
      <dgm:spPr/>
      <dgm:t>
        <a:bodyPr/>
        <a:lstStyle/>
        <a:p>
          <a:endParaRPr lang="zh-CN" altLang="en-US"/>
        </a:p>
      </dgm:t>
    </dgm:pt>
    <dgm:pt modelId="{7F4110BE-3753-4EF5-B1F2-C88661FAD4B3}" type="sibTrans" cxnId="{C79DD321-A7B7-4F75-8B9D-9B8217587266}">
      <dgm:prSet/>
      <dgm:spPr/>
      <dgm:t>
        <a:bodyPr/>
        <a:lstStyle/>
        <a:p>
          <a:endParaRPr lang="zh-CN" altLang="en-US"/>
        </a:p>
      </dgm:t>
    </dgm:pt>
    <dgm:pt modelId="{3710181D-30C8-4E24-9BC1-8E5CFF90D07C}">
      <dgm:prSet/>
      <dgm:spPr/>
      <dgm:t>
        <a:bodyPr/>
        <a:lstStyle/>
        <a:p>
          <a:pPr rtl="0"/>
          <a:r>
            <a:rPr lang="zh-CN" dirty="0"/>
            <a:t>处理水水质良好稳定，可回用于农灌、浇灌城市绿化地、街心公园。</a:t>
          </a:r>
        </a:p>
      </dgm:t>
    </dgm:pt>
    <dgm:pt modelId="{BE392ECF-CDFB-430F-A211-A05F49618D20}" type="parTrans" cxnId="{8E76B753-FDC6-452B-BB8C-C77B1408FB09}">
      <dgm:prSet/>
      <dgm:spPr/>
      <dgm:t>
        <a:bodyPr/>
        <a:lstStyle/>
        <a:p>
          <a:endParaRPr lang="zh-CN" altLang="en-US"/>
        </a:p>
      </dgm:t>
    </dgm:pt>
    <dgm:pt modelId="{E85FF7EE-283B-4CA8-BFC1-6E3B86CF2670}" type="sibTrans" cxnId="{8E76B753-FDC6-452B-BB8C-C77B1408FB09}">
      <dgm:prSet/>
      <dgm:spPr/>
      <dgm:t>
        <a:bodyPr/>
        <a:lstStyle/>
        <a:p>
          <a:endParaRPr lang="zh-CN" altLang="en-US"/>
        </a:p>
      </dgm:t>
    </dgm:pt>
    <dgm:pt modelId="{A771FB40-9832-4E89-B81D-CE390E4B4C02}" type="pres">
      <dgm:prSet presAssocID="{315AD861-84C0-4695-A679-44929C822E66}" presName="linear" presStyleCnt="0">
        <dgm:presLayoutVars>
          <dgm:dir/>
          <dgm:animLvl val="lvl"/>
          <dgm:resizeHandles val="exact"/>
        </dgm:presLayoutVars>
      </dgm:prSet>
      <dgm:spPr/>
    </dgm:pt>
    <dgm:pt modelId="{71053B88-7EDD-4324-AA3E-5A8D734E51FF}" type="pres">
      <dgm:prSet presAssocID="{C76DAC52-EDA1-4994-A757-44A338447A8D}" presName="parentLin" presStyleCnt="0"/>
      <dgm:spPr/>
    </dgm:pt>
    <dgm:pt modelId="{2DF9F6C1-F71E-4670-87B4-D313BC430BCF}" type="pres">
      <dgm:prSet presAssocID="{C76DAC52-EDA1-4994-A757-44A338447A8D}" presName="parentLeftMargin" presStyleLbl="node1" presStyleIdx="0" presStyleCnt="1"/>
      <dgm:spPr/>
    </dgm:pt>
    <dgm:pt modelId="{0D53185B-AC75-4F48-A5CD-C7A514BB2C3D}" type="pres">
      <dgm:prSet presAssocID="{C76DAC52-EDA1-4994-A757-44A338447A8D}" presName="parentText" presStyleLbl="node1" presStyleIdx="0" presStyleCnt="1">
        <dgm:presLayoutVars>
          <dgm:chMax val="0"/>
          <dgm:bulletEnabled val="1"/>
        </dgm:presLayoutVars>
      </dgm:prSet>
      <dgm:spPr/>
    </dgm:pt>
    <dgm:pt modelId="{BDA67D3B-94BD-40FB-A2D4-01F7533191A3}" type="pres">
      <dgm:prSet presAssocID="{C76DAC52-EDA1-4994-A757-44A338447A8D}" presName="negativeSpace" presStyleCnt="0"/>
      <dgm:spPr/>
    </dgm:pt>
    <dgm:pt modelId="{F9EB61F1-4618-45BD-B213-E98E6C287399}" type="pres">
      <dgm:prSet presAssocID="{C76DAC52-EDA1-4994-A757-44A338447A8D}" presName="childText" presStyleLbl="conFgAcc1" presStyleIdx="0" presStyleCnt="1">
        <dgm:presLayoutVars>
          <dgm:bulletEnabled val="1"/>
        </dgm:presLayoutVars>
      </dgm:prSet>
      <dgm:spPr/>
    </dgm:pt>
  </dgm:ptLst>
  <dgm:cxnLst>
    <dgm:cxn modelId="{75D1311C-9A30-4528-BFE9-79136B7B7D43}" type="presOf" srcId="{57B22B5B-305C-431A-9B03-91E265A5EF0B}" destId="{F9EB61F1-4618-45BD-B213-E98E6C287399}" srcOrd="0" destOrd="0" presId="urn:microsoft.com/office/officeart/2005/8/layout/list1"/>
    <dgm:cxn modelId="{C79DD321-A7B7-4F75-8B9D-9B8217587266}" srcId="{C76DAC52-EDA1-4994-A757-44A338447A8D}" destId="{0FB50032-8688-41EE-8C78-DE186C34AA69}" srcOrd="3" destOrd="0" parTransId="{5720F1C0-18F0-4E20-92EE-5EA24E3EC616}" sibTransId="{7F4110BE-3753-4EF5-B1F2-C88661FAD4B3}"/>
    <dgm:cxn modelId="{438CCE3A-68AE-4AF5-83CD-6ED41083D32E}" srcId="{C76DAC52-EDA1-4994-A757-44A338447A8D}" destId="{B1515FD5-7A8C-43F0-9AAD-4F5BA03D9448}" srcOrd="2" destOrd="0" parTransId="{9C34CB96-6E71-41CB-B0BE-09AE2126170D}" sibTransId="{F0707161-DB44-486A-AEF3-7B93F14B6A54}"/>
    <dgm:cxn modelId="{73987C61-DA8F-49D8-BDA9-FCEC20E668B1}" type="presOf" srcId="{315AD861-84C0-4695-A679-44929C822E66}" destId="{A771FB40-9832-4E89-B81D-CE390E4B4C02}" srcOrd="0" destOrd="0" presId="urn:microsoft.com/office/officeart/2005/8/layout/list1"/>
    <dgm:cxn modelId="{44BCE164-3DEC-4FDC-BD52-15DF03A8C989}" type="presOf" srcId="{5F3111AA-89C8-49AD-81F3-8669C90263EB}" destId="{F9EB61F1-4618-45BD-B213-E98E6C287399}" srcOrd="0" destOrd="1" presId="urn:microsoft.com/office/officeart/2005/8/layout/list1"/>
    <dgm:cxn modelId="{38F0C269-B60F-4DDF-B8A0-23FD7AC8C971}" srcId="{315AD861-84C0-4695-A679-44929C822E66}" destId="{C76DAC52-EDA1-4994-A757-44A338447A8D}" srcOrd="0" destOrd="0" parTransId="{18BD7DBE-A270-4EA7-BD70-D50F2A70260B}" sibTransId="{111D5E10-E10B-42ED-B577-87F56738481B}"/>
    <dgm:cxn modelId="{8E76B753-FDC6-452B-BB8C-C77B1408FB09}" srcId="{C76DAC52-EDA1-4994-A757-44A338447A8D}" destId="{3710181D-30C8-4E24-9BC1-8E5CFF90D07C}" srcOrd="4" destOrd="0" parTransId="{BE392ECF-CDFB-430F-A211-A05F49618D20}" sibTransId="{E85FF7EE-283B-4CA8-BFC1-6E3B86CF2670}"/>
    <dgm:cxn modelId="{D2592254-EACC-4355-99AA-5D132D09F1D6}" type="presOf" srcId="{C76DAC52-EDA1-4994-A757-44A338447A8D}" destId="{0D53185B-AC75-4F48-A5CD-C7A514BB2C3D}" srcOrd="1" destOrd="0" presId="urn:microsoft.com/office/officeart/2005/8/layout/list1"/>
    <dgm:cxn modelId="{68B49654-0379-4462-8CF6-61770AF6BD83}" srcId="{C76DAC52-EDA1-4994-A757-44A338447A8D}" destId="{5F3111AA-89C8-49AD-81F3-8669C90263EB}" srcOrd="1" destOrd="0" parTransId="{EB3BC0B1-CD9C-40E7-B609-6D968F42ABCC}" sibTransId="{3EA2A1B8-C602-4A95-B540-A4CDDAD36A75}"/>
    <dgm:cxn modelId="{D08B907E-D14F-46F6-9F57-3925A9A8DA94}" type="presOf" srcId="{3710181D-30C8-4E24-9BC1-8E5CFF90D07C}" destId="{F9EB61F1-4618-45BD-B213-E98E6C287399}" srcOrd="0" destOrd="4" presId="urn:microsoft.com/office/officeart/2005/8/layout/list1"/>
    <dgm:cxn modelId="{3643289E-9810-43F8-89DE-2F1CDD660A40}" type="presOf" srcId="{C76DAC52-EDA1-4994-A757-44A338447A8D}" destId="{2DF9F6C1-F71E-4670-87B4-D313BC430BCF}" srcOrd="0" destOrd="0" presId="urn:microsoft.com/office/officeart/2005/8/layout/list1"/>
    <dgm:cxn modelId="{025A0DA5-D31F-4C1B-B1B8-8028BAEDB9CA}" type="presOf" srcId="{0FB50032-8688-41EE-8C78-DE186C34AA69}" destId="{F9EB61F1-4618-45BD-B213-E98E6C287399}" srcOrd="0" destOrd="3" presId="urn:microsoft.com/office/officeart/2005/8/layout/list1"/>
    <dgm:cxn modelId="{12C705AD-99E4-4661-9B8B-33A578FCD22D}" srcId="{C76DAC52-EDA1-4994-A757-44A338447A8D}" destId="{57B22B5B-305C-431A-9B03-91E265A5EF0B}" srcOrd="0" destOrd="0" parTransId="{9FCE38F4-5A04-4ED9-A0AB-1787F0786569}" sibTransId="{A0F89C3E-02AE-45D4-B6AD-E5DA5CAC18AE}"/>
    <dgm:cxn modelId="{B9ECCCB1-44E5-4511-AA1F-14FB56D0814E}" type="presOf" srcId="{B1515FD5-7A8C-43F0-9AAD-4F5BA03D9448}" destId="{F9EB61F1-4618-45BD-B213-E98E6C287399}" srcOrd="0" destOrd="2" presId="urn:microsoft.com/office/officeart/2005/8/layout/list1"/>
    <dgm:cxn modelId="{C23917BB-A224-433F-8A9C-07440D9AACE7}" type="presParOf" srcId="{A771FB40-9832-4E89-B81D-CE390E4B4C02}" destId="{71053B88-7EDD-4324-AA3E-5A8D734E51FF}" srcOrd="0" destOrd="0" presId="urn:microsoft.com/office/officeart/2005/8/layout/list1"/>
    <dgm:cxn modelId="{750FEA5C-711B-4B73-B5C3-E24993E407AB}" type="presParOf" srcId="{71053B88-7EDD-4324-AA3E-5A8D734E51FF}" destId="{2DF9F6C1-F71E-4670-87B4-D313BC430BCF}" srcOrd="0" destOrd="0" presId="urn:microsoft.com/office/officeart/2005/8/layout/list1"/>
    <dgm:cxn modelId="{07350404-2BE9-4181-9395-3105E750851C}" type="presParOf" srcId="{71053B88-7EDD-4324-AA3E-5A8D734E51FF}" destId="{0D53185B-AC75-4F48-A5CD-C7A514BB2C3D}" srcOrd="1" destOrd="0" presId="urn:microsoft.com/office/officeart/2005/8/layout/list1"/>
    <dgm:cxn modelId="{549E3D71-8C19-4045-84B8-06A7BA3E049D}" type="presParOf" srcId="{A771FB40-9832-4E89-B81D-CE390E4B4C02}" destId="{BDA67D3B-94BD-40FB-A2D4-01F7533191A3}" srcOrd="1" destOrd="0" presId="urn:microsoft.com/office/officeart/2005/8/layout/list1"/>
    <dgm:cxn modelId="{B3081202-7CC9-4F37-9434-EB480FA5783A}" type="presParOf" srcId="{A771FB40-9832-4E89-B81D-CE390E4B4C02}" destId="{F9EB61F1-4618-45BD-B213-E98E6C287399}"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3969296-7580-40C2-A9C6-64F6CD95044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0F181C99-6133-4646-BCD7-8D54E156F489}">
      <dgm:prSet/>
      <dgm:spPr/>
      <dgm:t>
        <a:bodyPr/>
        <a:lstStyle/>
        <a:p>
          <a:pPr rtl="0"/>
          <a:r>
            <a:rPr lang="zh-CN" dirty="0"/>
            <a:t>兼性稳定塘</a:t>
          </a:r>
        </a:p>
      </dgm:t>
    </dgm:pt>
    <dgm:pt modelId="{79B9805B-5EC4-466D-8B76-188BCB68433C}" type="parTrans" cxnId="{8879CFA1-55D3-4C3E-9166-DEAB05D0CAAE}">
      <dgm:prSet/>
      <dgm:spPr/>
      <dgm:t>
        <a:bodyPr/>
        <a:lstStyle/>
        <a:p>
          <a:endParaRPr lang="zh-CN" altLang="en-US"/>
        </a:p>
      </dgm:t>
    </dgm:pt>
    <dgm:pt modelId="{D5D4E3CC-B765-49F0-BA75-201EEB1E9FAC}" type="sibTrans" cxnId="{8879CFA1-55D3-4C3E-9166-DEAB05D0CAAE}">
      <dgm:prSet/>
      <dgm:spPr/>
      <dgm:t>
        <a:bodyPr/>
        <a:lstStyle/>
        <a:p>
          <a:endParaRPr lang="zh-CN" altLang="en-US"/>
        </a:p>
      </dgm:t>
    </dgm:pt>
    <dgm:pt modelId="{1D22AB40-F0B0-4FC2-AC98-3D60C2E964B4}">
      <dgm:prSet/>
      <dgm:spPr/>
      <dgm:t>
        <a:bodyPr/>
        <a:lstStyle/>
        <a:p>
          <a:pPr rtl="0"/>
          <a:r>
            <a:rPr lang="zh-CN" dirty="0"/>
            <a:t>塘水较深，一般在</a:t>
          </a:r>
          <a:r>
            <a:rPr lang="en-US" dirty="0"/>
            <a:t>1.0 m</a:t>
          </a:r>
          <a:r>
            <a:rPr lang="zh-CN" dirty="0"/>
            <a:t>以上；</a:t>
          </a:r>
        </a:p>
      </dgm:t>
    </dgm:pt>
    <dgm:pt modelId="{73A33710-4075-4623-9995-13F001181BC9}" type="parTrans" cxnId="{B640EC78-476A-4FC3-A4BB-409B494D82CD}">
      <dgm:prSet/>
      <dgm:spPr/>
      <dgm:t>
        <a:bodyPr/>
        <a:lstStyle/>
        <a:p>
          <a:endParaRPr lang="zh-CN" altLang="en-US"/>
        </a:p>
      </dgm:t>
    </dgm:pt>
    <dgm:pt modelId="{337E368C-F21F-4C96-9B0D-C6579AFA3034}" type="sibTrans" cxnId="{B640EC78-476A-4FC3-A4BB-409B494D82CD}">
      <dgm:prSet/>
      <dgm:spPr/>
      <dgm:t>
        <a:bodyPr/>
        <a:lstStyle/>
        <a:p>
          <a:endParaRPr lang="zh-CN" altLang="en-US"/>
        </a:p>
      </dgm:t>
    </dgm:pt>
    <dgm:pt modelId="{CFE65DEC-87EB-4C01-A9AC-0CD16968290C}">
      <dgm:prSet/>
      <dgm:spPr/>
      <dgm:t>
        <a:bodyPr/>
        <a:lstStyle/>
        <a:p>
          <a:pPr rtl="0"/>
          <a:r>
            <a:rPr lang="zh-CN" dirty="0"/>
            <a:t>从塘面到一定深度（</a:t>
          </a:r>
          <a:r>
            <a:rPr lang="en-US" dirty="0"/>
            <a:t>0.5 m</a:t>
          </a:r>
          <a:r>
            <a:rPr lang="zh-CN" dirty="0"/>
            <a:t>左右），阳光能够透入，藻类光合作用旺盛，溶解氧比较充足，呈好氧状态；</a:t>
          </a:r>
        </a:p>
      </dgm:t>
    </dgm:pt>
    <dgm:pt modelId="{59D9B947-38AC-4EFA-B0A3-EDDE7221B67C}" type="parTrans" cxnId="{2B5E0DB1-3790-4065-9909-B863DA599741}">
      <dgm:prSet/>
      <dgm:spPr/>
      <dgm:t>
        <a:bodyPr/>
        <a:lstStyle/>
        <a:p>
          <a:endParaRPr lang="zh-CN" altLang="en-US"/>
        </a:p>
      </dgm:t>
    </dgm:pt>
    <dgm:pt modelId="{884A5C54-43FC-4147-B136-65373C8005AF}" type="sibTrans" cxnId="{2B5E0DB1-3790-4065-9909-B863DA599741}">
      <dgm:prSet/>
      <dgm:spPr/>
      <dgm:t>
        <a:bodyPr/>
        <a:lstStyle/>
        <a:p>
          <a:endParaRPr lang="zh-CN" altLang="en-US"/>
        </a:p>
      </dgm:t>
    </dgm:pt>
    <dgm:pt modelId="{05A9080C-CBC3-4CD7-9E0F-9CEB8D3BCE1E}">
      <dgm:prSet/>
      <dgm:spPr/>
      <dgm:t>
        <a:bodyPr/>
        <a:lstStyle/>
        <a:p>
          <a:pPr rtl="0"/>
          <a:r>
            <a:rPr lang="zh-CN" dirty="0"/>
            <a:t>塘底为沉淀污泥，处于厌氧状态，进行厌氧发酵；</a:t>
          </a:r>
        </a:p>
      </dgm:t>
    </dgm:pt>
    <dgm:pt modelId="{424AA9AB-77D0-4DEE-8C94-CD28B49CAF8A}" type="parTrans" cxnId="{A3099BF2-E16C-4D58-B987-041E8A9AB477}">
      <dgm:prSet/>
      <dgm:spPr/>
      <dgm:t>
        <a:bodyPr/>
        <a:lstStyle/>
        <a:p>
          <a:endParaRPr lang="zh-CN" altLang="en-US"/>
        </a:p>
      </dgm:t>
    </dgm:pt>
    <dgm:pt modelId="{E6094AD4-137D-4D01-8277-001AE4F7C6BF}" type="sibTrans" cxnId="{A3099BF2-E16C-4D58-B987-041E8A9AB477}">
      <dgm:prSet/>
      <dgm:spPr/>
      <dgm:t>
        <a:bodyPr/>
        <a:lstStyle/>
        <a:p>
          <a:endParaRPr lang="zh-CN" altLang="en-US"/>
        </a:p>
      </dgm:t>
    </dgm:pt>
    <dgm:pt modelId="{6ED44FB6-6C53-4F69-AD22-A903E7F2CD68}">
      <dgm:prSet/>
      <dgm:spPr/>
      <dgm:t>
        <a:bodyPr/>
        <a:lstStyle/>
        <a:p>
          <a:pPr rtl="0"/>
          <a:r>
            <a:rPr lang="zh-CN" dirty="0"/>
            <a:t>兼性区介于好氧区与厌氧区之间，存活大量的兼性微生物；</a:t>
          </a:r>
        </a:p>
      </dgm:t>
    </dgm:pt>
    <dgm:pt modelId="{C2897C10-08E9-454A-8139-F3BFC54AEFE3}" type="parTrans" cxnId="{06F069DD-483B-4CC6-9E04-FB439A01BEF4}">
      <dgm:prSet/>
      <dgm:spPr/>
      <dgm:t>
        <a:bodyPr/>
        <a:lstStyle/>
        <a:p>
          <a:endParaRPr lang="zh-CN" altLang="en-US"/>
        </a:p>
      </dgm:t>
    </dgm:pt>
    <dgm:pt modelId="{D127960B-5B0E-4A61-A99C-C635493655D4}" type="sibTrans" cxnId="{06F069DD-483B-4CC6-9E04-FB439A01BEF4}">
      <dgm:prSet/>
      <dgm:spPr/>
      <dgm:t>
        <a:bodyPr/>
        <a:lstStyle/>
        <a:p>
          <a:endParaRPr lang="zh-CN" altLang="en-US"/>
        </a:p>
      </dgm:t>
    </dgm:pt>
    <dgm:pt modelId="{1F5FC992-5266-440E-8442-C458FFA17076}">
      <dgm:prSet/>
      <dgm:spPr/>
      <dgm:t>
        <a:bodyPr/>
        <a:lstStyle/>
        <a:p>
          <a:pPr rtl="0"/>
          <a:r>
            <a:rPr lang="zh-CN" dirty="0"/>
            <a:t>兼性塘的污水净化是由好氧、兼性、厌氧微生物协同完成的；</a:t>
          </a:r>
        </a:p>
      </dgm:t>
    </dgm:pt>
    <dgm:pt modelId="{526AAA85-D99C-479C-9662-E6D9099D8DF3}" type="parTrans" cxnId="{E47E908A-B61A-498B-BC2E-93141D02A1A1}">
      <dgm:prSet/>
      <dgm:spPr/>
      <dgm:t>
        <a:bodyPr/>
        <a:lstStyle/>
        <a:p>
          <a:endParaRPr lang="zh-CN" altLang="en-US"/>
        </a:p>
      </dgm:t>
    </dgm:pt>
    <dgm:pt modelId="{D6EE748E-AC93-451F-BFBF-1DED8E417DE2}" type="sibTrans" cxnId="{E47E908A-B61A-498B-BC2E-93141D02A1A1}">
      <dgm:prSet/>
      <dgm:spPr/>
      <dgm:t>
        <a:bodyPr/>
        <a:lstStyle/>
        <a:p>
          <a:endParaRPr lang="zh-CN" altLang="en-US"/>
        </a:p>
      </dgm:t>
    </dgm:pt>
    <dgm:pt modelId="{D1254AF6-1AE6-44FC-B055-07EF7D8FFC70}">
      <dgm:prSet/>
      <dgm:spPr/>
      <dgm:t>
        <a:bodyPr/>
        <a:lstStyle/>
        <a:p>
          <a:pPr rtl="0"/>
          <a:r>
            <a:rPr lang="zh-CN" dirty="0"/>
            <a:t>兼性稳定塘是城市污水处理最常用的一种稳定塘。</a:t>
          </a:r>
        </a:p>
      </dgm:t>
    </dgm:pt>
    <dgm:pt modelId="{B594B866-9B70-458F-BB3C-90CA0DAE8E24}" type="parTrans" cxnId="{FEA10DF0-8B2E-45FC-853A-076D9EF4D10E}">
      <dgm:prSet/>
      <dgm:spPr/>
      <dgm:t>
        <a:bodyPr/>
        <a:lstStyle/>
        <a:p>
          <a:endParaRPr lang="zh-CN" altLang="en-US"/>
        </a:p>
      </dgm:t>
    </dgm:pt>
    <dgm:pt modelId="{37CAC03E-30CE-4BA4-9183-47FD60CCFE6F}" type="sibTrans" cxnId="{FEA10DF0-8B2E-45FC-853A-076D9EF4D10E}">
      <dgm:prSet/>
      <dgm:spPr/>
      <dgm:t>
        <a:bodyPr/>
        <a:lstStyle/>
        <a:p>
          <a:endParaRPr lang="zh-CN" altLang="en-US"/>
        </a:p>
      </dgm:t>
    </dgm:pt>
    <dgm:pt modelId="{C0AABD98-644A-4C8C-A907-EDECD6C31C3B}" type="pres">
      <dgm:prSet presAssocID="{53969296-7580-40C2-A9C6-64F6CD950445}" presName="linear" presStyleCnt="0">
        <dgm:presLayoutVars>
          <dgm:dir/>
          <dgm:animLvl val="lvl"/>
          <dgm:resizeHandles val="exact"/>
        </dgm:presLayoutVars>
      </dgm:prSet>
      <dgm:spPr/>
    </dgm:pt>
    <dgm:pt modelId="{F13FFC41-EE97-4E44-B989-A18885CEC54D}" type="pres">
      <dgm:prSet presAssocID="{0F181C99-6133-4646-BCD7-8D54E156F489}" presName="parentLin" presStyleCnt="0"/>
      <dgm:spPr/>
    </dgm:pt>
    <dgm:pt modelId="{EEF6BB31-E83D-4A97-A1F6-9EFCD27BB47F}" type="pres">
      <dgm:prSet presAssocID="{0F181C99-6133-4646-BCD7-8D54E156F489}" presName="parentLeftMargin" presStyleLbl="node1" presStyleIdx="0" presStyleCnt="1"/>
      <dgm:spPr/>
    </dgm:pt>
    <dgm:pt modelId="{771959AC-0315-4A56-B80E-9267A124EA35}" type="pres">
      <dgm:prSet presAssocID="{0F181C99-6133-4646-BCD7-8D54E156F489}" presName="parentText" presStyleLbl="node1" presStyleIdx="0" presStyleCnt="1">
        <dgm:presLayoutVars>
          <dgm:chMax val="0"/>
          <dgm:bulletEnabled val="1"/>
        </dgm:presLayoutVars>
      </dgm:prSet>
      <dgm:spPr/>
    </dgm:pt>
    <dgm:pt modelId="{1F9D3978-EEA0-4F0F-8D94-20423E365C53}" type="pres">
      <dgm:prSet presAssocID="{0F181C99-6133-4646-BCD7-8D54E156F489}" presName="negativeSpace" presStyleCnt="0"/>
      <dgm:spPr/>
    </dgm:pt>
    <dgm:pt modelId="{C43AA09C-2B0D-4914-BFCE-D3D8395A7C1F}" type="pres">
      <dgm:prSet presAssocID="{0F181C99-6133-4646-BCD7-8D54E156F489}" presName="childText" presStyleLbl="conFgAcc1" presStyleIdx="0" presStyleCnt="1">
        <dgm:presLayoutVars>
          <dgm:bulletEnabled val="1"/>
        </dgm:presLayoutVars>
      </dgm:prSet>
      <dgm:spPr/>
    </dgm:pt>
  </dgm:ptLst>
  <dgm:cxnLst>
    <dgm:cxn modelId="{530A4725-D1AC-4A9C-A0D1-5C0847E525CE}" type="presOf" srcId="{CFE65DEC-87EB-4C01-A9AC-0CD16968290C}" destId="{C43AA09C-2B0D-4914-BFCE-D3D8395A7C1F}" srcOrd="0" destOrd="1" presId="urn:microsoft.com/office/officeart/2005/8/layout/list1"/>
    <dgm:cxn modelId="{FCE6012E-0C30-492D-8DA6-7300EE531FEA}" type="presOf" srcId="{0F181C99-6133-4646-BCD7-8D54E156F489}" destId="{EEF6BB31-E83D-4A97-A1F6-9EFCD27BB47F}" srcOrd="0" destOrd="0" presId="urn:microsoft.com/office/officeart/2005/8/layout/list1"/>
    <dgm:cxn modelId="{B640EC78-476A-4FC3-A4BB-409B494D82CD}" srcId="{0F181C99-6133-4646-BCD7-8D54E156F489}" destId="{1D22AB40-F0B0-4FC2-AC98-3D60C2E964B4}" srcOrd="0" destOrd="0" parTransId="{73A33710-4075-4623-9995-13F001181BC9}" sibTransId="{337E368C-F21F-4C96-9B0D-C6579AFA3034}"/>
    <dgm:cxn modelId="{07C66B7C-A426-461E-86E7-6C777F87F972}" type="presOf" srcId="{1F5FC992-5266-440E-8442-C458FFA17076}" destId="{C43AA09C-2B0D-4914-BFCE-D3D8395A7C1F}" srcOrd="0" destOrd="4" presId="urn:microsoft.com/office/officeart/2005/8/layout/list1"/>
    <dgm:cxn modelId="{332E7788-1FCB-4AA8-AECC-F51197252628}" type="presOf" srcId="{0F181C99-6133-4646-BCD7-8D54E156F489}" destId="{771959AC-0315-4A56-B80E-9267A124EA35}" srcOrd="1" destOrd="0" presId="urn:microsoft.com/office/officeart/2005/8/layout/list1"/>
    <dgm:cxn modelId="{E47E908A-B61A-498B-BC2E-93141D02A1A1}" srcId="{0F181C99-6133-4646-BCD7-8D54E156F489}" destId="{1F5FC992-5266-440E-8442-C458FFA17076}" srcOrd="4" destOrd="0" parTransId="{526AAA85-D99C-479C-9662-E6D9099D8DF3}" sibTransId="{D6EE748E-AC93-451F-BFBF-1DED8E417DE2}"/>
    <dgm:cxn modelId="{D98CB297-7879-4517-93E7-9D03F6C454A9}" type="presOf" srcId="{05A9080C-CBC3-4CD7-9E0F-9CEB8D3BCE1E}" destId="{C43AA09C-2B0D-4914-BFCE-D3D8395A7C1F}" srcOrd="0" destOrd="2" presId="urn:microsoft.com/office/officeart/2005/8/layout/list1"/>
    <dgm:cxn modelId="{0E4E6C9B-E786-4D14-9E13-29F097049CCD}" type="presOf" srcId="{D1254AF6-1AE6-44FC-B055-07EF7D8FFC70}" destId="{C43AA09C-2B0D-4914-BFCE-D3D8395A7C1F}" srcOrd="0" destOrd="5" presId="urn:microsoft.com/office/officeart/2005/8/layout/list1"/>
    <dgm:cxn modelId="{8879CFA1-55D3-4C3E-9166-DEAB05D0CAAE}" srcId="{53969296-7580-40C2-A9C6-64F6CD950445}" destId="{0F181C99-6133-4646-BCD7-8D54E156F489}" srcOrd="0" destOrd="0" parTransId="{79B9805B-5EC4-466D-8B76-188BCB68433C}" sibTransId="{D5D4E3CC-B765-49F0-BA75-201EEB1E9FAC}"/>
    <dgm:cxn modelId="{52A641AA-7BEF-464C-99BB-4844C0F8C2A3}" type="presOf" srcId="{1D22AB40-F0B0-4FC2-AC98-3D60C2E964B4}" destId="{C43AA09C-2B0D-4914-BFCE-D3D8395A7C1F}" srcOrd="0" destOrd="0" presId="urn:microsoft.com/office/officeart/2005/8/layout/list1"/>
    <dgm:cxn modelId="{2B5E0DB1-3790-4065-9909-B863DA599741}" srcId="{0F181C99-6133-4646-BCD7-8D54E156F489}" destId="{CFE65DEC-87EB-4C01-A9AC-0CD16968290C}" srcOrd="1" destOrd="0" parTransId="{59D9B947-38AC-4EFA-B0A3-EDDE7221B67C}" sibTransId="{884A5C54-43FC-4147-B136-65373C8005AF}"/>
    <dgm:cxn modelId="{0CB876C6-09BC-47C2-84C7-8169A7D6BADE}" type="presOf" srcId="{6ED44FB6-6C53-4F69-AD22-A903E7F2CD68}" destId="{C43AA09C-2B0D-4914-BFCE-D3D8395A7C1F}" srcOrd="0" destOrd="3" presId="urn:microsoft.com/office/officeart/2005/8/layout/list1"/>
    <dgm:cxn modelId="{C70DAAD5-866C-474E-A685-E9E041F635CA}" type="presOf" srcId="{53969296-7580-40C2-A9C6-64F6CD950445}" destId="{C0AABD98-644A-4C8C-A907-EDECD6C31C3B}" srcOrd="0" destOrd="0" presId="urn:microsoft.com/office/officeart/2005/8/layout/list1"/>
    <dgm:cxn modelId="{06F069DD-483B-4CC6-9E04-FB439A01BEF4}" srcId="{0F181C99-6133-4646-BCD7-8D54E156F489}" destId="{6ED44FB6-6C53-4F69-AD22-A903E7F2CD68}" srcOrd="3" destOrd="0" parTransId="{C2897C10-08E9-454A-8139-F3BFC54AEFE3}" sibTransId="{D127960B-5B0E-4A61-A99C-C635493655D4}"/>
    <dgm:cxn modelId="{FEA10DF0-8B2E-45FC-853A-076D9EF4D10E}" srcId="{0F181C99-6133-4646-BCD7-8D54E156F489}" destId="{D1254AF6-1AE6-44FC-B055-07EF7D8FFC70}" srcOrd="5" destOrd="0" parTransId="{B594B866-9B70-458F-BB3C-90CA0DAE8E24}" sibTransId="{37CAC03E-30CE-4BA4-9183-47FD60CCFE6F}"/>
    <dgm:cxn modelId="{A3099BF2-E16C-4D58-B987-041E8A9AB477}" srcId="{0F181C99-6133-4646-BCD7-8D54E156F489}" destId="{05A9080C-CBC3-4CD7-9E0F-9CEB8D3BCE1E}" srcOrd="2" destOrd="0" parTransId="{424AA9AB-77D0-4DEE-8C94-CD28B49CAF8A}" sibTransId="{E6094AD4-137D-4D01-8277-001AE4F7C6BF}"/>
    <dgm:cxn modelId="{F426CFE1-C3DD-45BB-A30F-9B5F0F02A242}" type="presParOf" srcId="{C0AABD98-644A-4C8C-A907-EDECD6C31C3B}" destId="{F13FFC41-EE97-4E44-B989-A18885CEC54D}" srcOrd="0" destOrd="0" presId="urn:microsoft.com/office/officeart/2005/8/layout/list1"/>
    <dgm:cxn modelId="{3F172D3D-6D5B-4FDC-9F99-E7C51A4B05A5}" type="presParOf" srcId="{F13FFC41-EE97-4E44-B989-A18885CEC54D}" destId="{EEF6BB31-E83D-4A97-A1F6-9EFCD27BB47F}" srcOrd="0" destOrd="0" presId="urn:microsoft.com/office/officeart/2005/8/layout/list1"/>
    <dgm:cxn modelId="{60C3E602-3D62-4234-B708-24DF1FCE9DC9}" type="presParOf" srcId="{F13FFC41-EE97-4E44-B989-A18885CEC54D}" destId="{771959AC-0315-4A56-B80E-9267A124EA35}" srcOrd="1" destOrd="0" presId="urn:microsoft.com/office/officeart/2005/8/layout/list1"/>
    <dgm:cxn modelId="{8C062C9E-DD4B-46C2-A95F-EF8A9B3105BC}" type="presParOf" srcId="{C0AABD98-644A-4C8C-A907-EDECD6C31C3B}" destId="{1F9D3978-EEA0-4F0F-8D94-20423E365C53}" srcOrd="1" destOrd="0" presId="urn:microsoft.com/office/officeart/2005/8/layout/list1"/>
    <dgm:cxn modelId="{338E616C-2486-42F4-AE43-692E47131325}" type="presParOf" srcId="{C0AABD98-644A-4C8C-A907-EDECD6C31C3B}" destId="{C43AA09C-2B0D-4914-BFCE-D3D8395A7C1F}"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CA070BC-F645-4820-8A69-1D5B9B7BA9FB}"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zh-CN" altLang="en-US"/>
        </a:p>
      </dgm:t>
    </dgm:pt>
    <dgm:pt modelId="{9FA762DF-16FC-45A4-A796-D5315FB7CEC6}">
      <dgm:prSet/>
      <dgm:spPr/>
      <dgm:t>
        <a:bodyPr/>
        <a:lstStyle/>
        <a:p>
          <a:pPr rtl="0"/>
          <a:r>
            <a:rPr lang="zh-CN" dirty="0"/>
            <a:t>厌氧稳定塘</a:t>
          </a:r>
        </a:p>
      </dgm:t>
    </dgm:pt>
    <dgm:pt modelId="{71F25152-3E3B-45FC-9481-C2B870443333}" type="parTrans" cxnId="{617E673C-0582-4CEA-B38C-6BAB088C3324}">
      <dgm:prSet/>
      <dgm:spPr/>
      <dgm:t>
        <a:bodyPr/>
        <a:lstStyle/>
        <a:p>
          <a:endParaRPr lang="zh-CN" altLang="en-US"/>
        </a:p>
      </dgm:t>
    </dgm:pt>
    <dgm:pt modelId="{0AACB831-5D00-4D80-9852-B7D9458576A9}" type="sibTrans" cxnId="{617E673C-0582-4CEA-B38C-6BAB088C3324}">
      <dgm:prSet/>
      <dgm:spPr/>
      <dgm:t>
        <a:bodyPr/>
        <a:lstStyle/>
        <a:p>
          <a:endParaRPr lang="zh-CN" altLang="en-US"/>
        </a:p>
      </dgm:t>
    </dgm:pt>
    <dgm:pt modelId="{F0D0DD32-2739-4BD7-BBC5-B52C3A793B3D}">
      <dgm:prSet/>
      <dgm:spPr/>
      <dgm:t>
        <a:bodyPr/>
        <a:lstStyle/>
        <a:p>
          <a:pPr rtl="0"/>
          <a:r>
            <a:rPr lang="zh-CN" dirty="0"/>
            <a:t>塘水深度一般在</a:t>
          </a:r>
          <a:r>
            <a:rPr lang="en-US" dirty="0"/>
            <a:t>2.0 m</a:t>
          </a:r>
          <a:r>
            <a:rPr lang="zh-CN" dirty="0"/>
            <a:t>以上，有机负荷率高，整个塘水基本上都呈厌氧状态，在其中进行水解、产酸以及甲烷发酵等厌氧反应全过程，净化速度低，污水停留时间长。</a:t>
          </a:r>
        </a:p>
      </dgm:t>
    </dgm:pt>
    <dgm:pt modelId="{A8B3D746-52C7-4D23-B383-944666A07387}" type="parTrans" cxnId="{2D9F9508-7163-4CD6-9614-6577CA4C2132}">
      <dgm:prSet/>
      <dgm:spPr/>
      <dgm:t>
        <a:bodyPr/>
        <a:lstStyle/>
        <a:p>
          <a:endParaRPr lang="zh-CN" altLang="en-US"/>
        </a:p>
      </dgm:t>
    </dgm:pt>
    <dgm:pt modelId="{AA5F2B74-9D4A-463D-A24F-EAF318158E5D}" type="sibTrans" cxnId="{2D9F9508-7163-4CD6-9614-6577CA4C2132}">
      <dgm:prSet/>
      <dgm:spPr/>
      <dgm:t>
        <a:bodyPr/>
        <a:lstStyle/>
        <a:p>
          <a:endParaRPr lang="zh-CN" altLang="en-US"/>
        </a:p>
      </dgm:t>
    </dgm:pt>
    <dgm:pt modelId="{D89C9812-F782-4C6A-BD87-08B64D310E50}">
      <dgm:prSet/>
      <dgm:spPr/>
      <dgm:t>
        <a:bodyPr/>
        <a:lstStyle/>
        <a:p>
          <a:pPr rtl="0"/>
          <a:r>
            <a:rPr lang="zh-CN" dirty="0"/>
            <a:t>一般用作为高浓度有机废水的首级处理工艺，继之还设兼性塘、好氧塘甚至深度处理塘。</a:t>
          </a:r>
        </a:p>
      </dgm:t>
    </dgm:pt>
    <dgm:pt modelId="{EB4EBE70-37BC-482B-87F5-9B831694BE93}" type="parTrans" cxnId="{34B7E163-1958-4D94-B12E-565BE41564E3}">
      <dgm:prSet/>
      <dgm:spPr/>
      <dgm:t>
        <a:bodyPr/>
        <a:lstStyle/>
        <a:p>
          <a:endParaRPr lang="zh-CN" altLang="en-US"/>
        </a:p>
      </dgm:t>
    </dgm:pt>
    <dgm:pt modelId="{8DED4178-CCEF-455C-BA93-C6F0301D43BE}" type="sibTrans" cxnId="{34B7E163-1958-4D94-B12E-565BE41564E3}">
      <dgm:prSet/>
      <dgm:spPr/>
      <dgm:t>
        <a:bodyPr/>
        <a:lstStyle/>
        <a:p>
          <a:endParaRPr lang="zh-CN" altLang="en-US"/>
        </a:p>
      </dgm:t>
    </dgm:pt>
    <dgm:pt modelId="{761D910A-8310-42F6-B015-75EE848F6BC6}" type="pres">
      <dgm:prSet presAssocID="{ACA070BC-F645-4820-8A69-1D5B9B7BA9FB}" presName="linear" presStyleCnt="0">
        <dgm:presLayoutVars>
          <dgm:dir/>
          <dgm:animLvl val="lvl"/>
          <dgm:resizeHandles val="exact"/>
        </dgm:presLayoutVars>
      </dgm:prSet>
      <dgm:spPr/>
    </dgm:pt>
    <dgm:pt modelId="{6A6E4670-2E5A-4091-9886-7171F0A5ACF2}" type="pres">
      <dgm:prSet presAssocID="{9FA762DF-16FC-45A4-A796-D5315FB7CEC6}" presName="parentLin" presStyleCnt="0"/>
      <dgm:spPr/>
    </dgm:pt>
    <dgm:pt modelId="{091339D0-F27F-4096-9B8D-ED3794E9CADD}" type="pres">
      <dgm:prSet presAssocID="{9FA762DF-16FC-45A4-A796-D5315FB7CEC6}" presName="parentLeftMargin" presStyleLbl="node1" presStyleIdx="0" presStyleCnt="1"/>
      <dgm:spPr/>
    </dgm:pt>
    <dgm:pt modelId="{025802E0-886E-4A94-93B4-105232977BD0}" type="pres">
      <dgm:prSet presAssocID="{9FA762DF-16FC-45A4-A796-D5315FB7CEC6}" presName="parentText" presStyleLbl="node1" presStyleIdx="0" presStyleCnt="1">
        <dgm:presLayoutVars>
          <dgm:chMax val="0"/>
          <dgm:bulletEnabled val="1"/>
        </dgm:presLayoutVars>
      </dgm:prSet>
      <dgm:spPr/>
    </dgm:pt>
    <dgm:pt modelId="{02F262D3-F5F5-4917-84BD-64D75991D1CD}" type="pres">
      <dgm:prSet presAssocID="{9FA762DF-16FC-45A4-A796-D5315FB7CEC6}" presName="negativeSpace" presStyleCnt="0"/>
      <dgm:spPr/>
    </dgm:pt>
    <dgm:pt modelId="{2AAE30E8-A0DF-4F31-A2B4-91B81E308E2E}" type="pres">
      <dgm:prSet presAssocID="{9FA762DF-16FC-45A4-A796-D5315FB7CEC6}" presName="childText" presStyleLbl="conFgAcc1" presStyleIdx="0" presStyleCnt="1">
        <dgm:presLayoutVars>
          <dgm:bulletEnabled val="1"/>
        </dgm:presLayoutVars>
      </dgm:prSet>
      <dgm:spPr/>
    </dgm:pt>
  </dgm:ptLst>
  <dgm:cxnLst>
    <dgm:cxn modelId="{2D9F9508-7163-4CD6-9614-6577CA4C2132}" srcId="{9FA762DF-16FC-45A4-A796-D5315FB7CEC6}" destId="{F0D0DD32-2739-4BD7-BBC5-B52C3A793B3D}" srcOrd="0" destOrd="0" parTransId="{A8B3D746-52C7-4D23-B383-944666A07387}" sibTransId="{AA5F2B74-9D4A-463D-A24F-EAF318158E5D}"/>
    <dgm:cxn modelId="{617E673C-0582-4CEA-B38C-6BAB088C3324}" srcId="{ACA070BC-F645-4820-8A69-1D5B9B7BA9FB}" destId="{9FA762DF-16FC-45A4-A796-D5315FB7CEC6}" srcOrd="0" destOrd="0" parTransId="{71F25152-3E3B-45FC-9481-C2B870443333}" sibTransId="{0AACB831-5D00-4D80-9852-B7D9458576A9}"/>
    <dgm:cxn modelId="{34B7E163-1958-4D94-B12E-565BE41564E3}" srcId="{9FA762DF-16FC-45A4-A796-D5315FB7CEC6}" destId="{D89C9812-F782-4C6A-BD87-08B64D310E50}" srcOrd="1" destOrd="0" parTransId="{EB4EBE70-37BC-482B-87F5-9B831694BE93}" sibTransId="{8DED4178-CCEF-455C-BA93-C6F0301D43BE}"/>
    <dgm:cxn modelId="{4BACC079-8BA8-4C37-81BD-2C6C0F10A313}" type="presOf" srcId="{9FA762DF-16FC-45A4-A796-D5315FB7CEC6}" destId="{025802E0-886E-4A94-93B4-105232977BD0}" srcOrd="1" destOrd="0" presId="urn:microsoft.com/office/officeart/2005/8/layout/list1"/>
    <dgm:cxn modelId="{A2E5B97C-AA93-4648-8660-BE9F29D424B1}" type="presOf" srcId="{9FA762DF-16FC-45A4-A796-D5315FB7CEC6}" destId="{091339D0-F27F-4096-9B8D-ED3794E9CADD}" srcOrd="0" destOrd="0" presId="urn:microsoft.com/office/officeart/2005/8/layout/list1"/>
    <dgm:cxn modelId="{9FE2449E-8814-4ED0-AA65-D45E032E6A75}" type="presOf" srcId="{D89C9812-F782-4C6A-BD87-08B64D310E50}" destId="{2AAE30E8-A0DF-4F31-A2B4-91B81E308E2E}" srcOrd="0" destOrd="1" presId="urn:microsoft.com/office/officeart/2005/8/layout/list1"/>
    <dgm:cxn modelId="{9B63CAA6-8E71-4249-A3C3-E4DB33A87A89}" type="presOf" srcId="{ACA070BC-F645-4820-8A69-1D5B9B7BA9FB}" destId="{761D910A-8310-42F6-B015-75EE848F6BC6}" srcOrd="0" destOrd="0" presId="urn:microsoft.com/office/officeart/2005/8/layout/list1"/>
    <dgm:cxn modelId="{3490F7C8-5D70-47C4-9AA5-F9B89B93DA82}" type="presOf" srcId="{F0D0DD32-2739-4BD7-BBC5-B52C3A793B3D}" destId="{2AAE30E8-A0DF-4F31-A2B4-91B81E308E2E}" srcOrd="0" destOrd="0" presId="urn:microsoft.com/office/officeart/2005/8/layout/list1"/>
    <dgm:cxn modelId="{5277EE7C-AF22-4952-9862-E58498DBC17E}" type="presParOf" srcId="{761D910A-8310-42F6-B015-75EE848F6BC6}" destId="{6A6E4670-2E5A-4091-9886-7171F0A5ACF2}" srcOrd="0" destOrd="0" presId="urn:microsoft.com/office/officeart/2005/8/layout/list1"/>
    <dgm:cxn modelId="{5072A092-2344-4076-853E-29CB28EE1550}" type="presParOf" srcId="{6A6E4670-2E5A-4091-9886-7171F0A5ACF2}" destId="{091339D0-F27F-4096-9B8D-ED3794E9CADD}" srcOrd="0" destOrd="0" presId="urn:microsoft.com/office/officeart/2005/8/layout/list1"/>
    <dgm:cxn modelId="{2CD9405E-BE72-4D3B-8414-4C7784A78B30}" type="presParOf" srcId="{6A6E4670-2E5A-4091-9886-7171F0A5ACF2}" destId="{025802E0-886E-4A94-93B4-105232977BD0}" srcOrd="1" destOrd="0" presId="urn:microsoft.com/office/officeart/2005/8/layout/list1"/>
    <dgm:cxn modelId="{D71B84D1-5697-453D-BC75-BAF97828F9D4}" type="presParOf" srcId="{761D910A-8310-42F6-B015-75EE848F6BC6}" destId="{02F262D3-F5F5-4917-84BD-64D75991D1CD}" srcOrd="1" destOrd="0" presId="urn:microsoft.com/office/officeart/2005/8/layout/list1"/>
    <dgm:cxn modelId="{BEBC2EDA-8D92-4542-AD40-7B9B864C4BD1}" type="presParOf" srcId="{761D910A-8310-42F6-B015-75EE848F6BC6}" destId="{2AAE30E8-A0DF-4F31-A2B4-91B81E308E2E}"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89C2B56-F593-4F4D-8295-E70B09DE32DC}" type="doc">
      <dgm:prSet loTypeId="urn:microsoft.com/office/officeart/2005/8/layout/list1" loCatId="list" qsTypeId="urn:microsoft.com/office/officeart/2005/8/quickstyle/simple4" qsCatId="simple" csTypeId="urn:microsoft.com/office/officeart/2005/8/colors/accent1_2" csCatId="accent1"/>
      <dgm:spPr/>
      <dgm:t>
        <a:bodyPr/>
        <a:lstStyle/>
        <a:p>
          <a:endParaRPr lang="zh-CN" altLang="en-US"/>
        </a:p>
      </dgm:t>
    </dgm:pt>
    <dgm:pt modelId="{EBB56072-ADF7-4BB0-AF75-B5356F3FDAEF}">
      <dgm:prSet/>
      <dgm:spPr/>
      <dgm:t>
        <a:bodyPr/>
        <a:lstStyle/>
        <a:p>
          <a:pPr rtl="0"/>
          <a:r>
            <a:rPr lang="zh-CN" dirty="0"/>
            <a:t>曝气稳定塘</a:t>
          </a:r>
        </a:p>
      </dgm:t>
    </dgm:pt>
    <dgm:pt modelId="{0994AA13-6F8F-4D73-9452-7E3B274D03CD}" type="parTrans" cxnId="{A5F2D1F8-2E70-4887-9E5C-1246C7782100}">
      <dgm:prSet/>
      <dgm:spPr/>
      <dgm:t>
        <a:bodyPr/>
        <a:lstStyle/>
        <a:p>
          <a:endParaRPr lang="zh-CN" altLang="en-US"/>
        </a:p>
      </dgm:t>
    </dgm:pt>
    <dgm:pt modelId="{0DF24DEE-C869-46AC-BED6-F3BD430611F1}" type="sibTrans" cxnId="{A5F2D1F8-2E70-4887-9E5C-1246C7782100}">
      <dgm:prSet/>
      <dgm:spPr/>
      <dgm:t>
        <a:bodyPr/>
        <a:lstStyle/>
        <a:p>
          <a:endParaRPr lang="zh-CN" altLang="en-US"/>
        </a:p>
      </dgm:t>
    </dgm:pt>
    <dgm:pt modelId="{330A20F3-29B1-471C-8640-4EF00DF773A0}">
      <dgm:prSet/>
      <dgm:spPr/>
      <dgm:t>
        <a:bodyPr/>
        <a:lstStyle/>
        <a:p>
          <a:pPr rtl="0"/>
          <a:r>
            <a:rPr lang="zh-CN" dirty="0"/>
            <a:t>塘深在</a:t>
          </a:r>
          <a:r>
            <a:rPr lang="en-US" dirty="0"/>
            <a:t>2.0 m</a:t>
          </a:r>
          <a:r>
            <a:rPr lang="zh-CN" dirty="0"/>
            <a:t>以上，由表面曝气器供氧，并对塘水进行搅动，藻类的生长与光合作用受到抑制；</a:t>
          </a:r>
        </a:p>
      </dgm:t>
    </dgm:pt>
    <dgm:pt modelId="{23F309CD-80B8-4D11-A2CD-0768237AF5B2}" type="parTrans" cxnId="{0873694A-96AC-495A-8572-7F7135566F4A}">
      <dgm:prSet/>
      <dgm:spPr/>
      <dgm:t>
        <a:bodyPr/>
        <a:lstStyle/>
        <a:p>
          <a:endParaRPr lang="zh-CN" altLang="en-US"/>
        </a:p>
      </dgm:t>
    </dgm:pt>
    <dgm:pt modelId="{E86DD71B-1629-4160-B06F-472D748CC910}" type="sibTrans" cxnId="{0873694A-96AC-495A-8572-7F7135566F4A}">
      <dgm:prSet/>
      <dgm:spPr/>
      <dgm:t>
        <a:bodyPr/>
        <a:lstStyle/>
        <a:p>
          <a:endParaRPr lang="zh-CN" altLang="en-US"/>
        </a:p>
      </dgm:t>
    </dgm:pt>
    <dgm:pt modelId="{8007EA62-D6C9-4B5C-AE22-16474DCBC0E7}">
      <dgm:prSet/>
      <dgm:spPr/>
      <dgm:t>
        <a:bodyPr/>
        <a:lstStyle/>
        <a:p>
          <a:pPr rtl="0"/>
          <a:r>
            <a:rPr lang="zh-CN" dirty="0"/>
            <a:t>好氧曝气塘：与活性污泥处理法中的延时曝气法相近；</a:t>
          </a:r>
        </a:p>
      </dgm:t>
    </dgm:pt>
    <dgm:pt modelId="{C460F5A7-A205-4159-BF4F-E57E1E0B3789}" type="parTrans" cxnId="{46A259CD-CBDE-495A-B489-1F9B9A44ACA1}">
      <dgm:prSet/>
      <dgm:spPr/>
      <dgm:t>
        <a:bodyPr/>
        <a:lstStyle/>
        <a:p>
          <a:endParaRPr lang="zh-CN" altLang="en-US"/>
        </a:p>
      </dgm:t>
    </dgm:pt>
    <dgm:pt modelId="{3094C6B7-543F-48D4-8A06-7CA203EE7574}" type="sibTrans" cxnId="{46A259CD-CBDE-495A-B489-1F9B9A44ACA1}">
      <dgm:prSet/>
      <dgm:spPr/>
      <dgm:t>
        <a:bodyPr/>
        <a:lstStyle/>
        <a:p>
          <a:endParaRPr lang="zh-CN" altLang="en-US"/>
        </a:p>
      </dgm:t>
    </dgm:pt>
    <dgm:pt modelId="{FBCA561D-A789-4432-AAD1-37250D0CEC59}">
      <dgm:prSet/>
      <dgm:spPr/>
      <dgm:t>
        <a:bodyPr/>
        <a:lstStyle/>
        <a:p>
          <a:pPr rtl="0"/>
          <a:r>
            <a:rPr lang="zh-CN" dirty="0"/>
            <a:t>兼性曝气塘。</a:t>
          </a:r>
        </a:p>
      </dgm:t>
    </dgm:pt>
    <dgm:pt modelId="{2AAEDCC2-8069-4676-920A-FEC3EAB308E3}" type="parTrans" cxnId="{BEEB9A92-D53D-4DF3-ADAB-83EFC4C05BE4}">
      <dgm:prSet/>
      <dgm:spPr/>
      <dgm:t>
        <a:bodyPr/>
        <a:lstStyle/>
        <a:p>
          <a:endParaRPr lang="zh-CN" altLang="en-US"/>
        </a:p>
      </dgm:t>
    </dgm:pt>
    <dgm:pt modelId="{E18E6214-995C-4361-8635-DBBB6F4FE9D6}" type="sibTrans" cxnId="{BEEB9A92-D53D-4DF3-ADAB-83EFC4C05BE4}">
      <dgm:prSet/>
      <dgm:spPr/>
      <dgm:t>
        <a:bodyPr/>
        <a:lstStyle/>
        <a:p>
          <a:endParaRPr lang="zh-CN" altLang="en-US"/>
        </a:p>
      </dgm:t>
    </dgm:pt>
    <dgm:pt modelId="{83F57AEF-9512-4452-95DF-495740B1D73F}" type="pres">
      <dgm:prSet presAssocID="{489C2B56-F593-4F4D-8295-E70B09DE32DC}" presName="linear" presStyleCnt="0">
        <dgm:presLayoutVars>
          <dgm:dir/>
          <dgm:animLvl val="lvl"/>
          <dgm:resizeHandles val="exact"/>
        </dgm:presLayoutVars>
      </dgm:prSet>
      <dgm:spPr/>
    </dgm:pt>
    <dgm:pt modelId="{EE375B0A-B286-422F-BEC2-A5CD3DBCDC59}" type="pres">
      <dgm:prSet presAssocID="{EBB56072-ADF7-4BB0-AF75-B5356F3FDAEF}" presName="parentLin" presStyleCnt="0"/>
      <dgm:spPr/>
    </dgm:pt>
    <dgm:pt modelId="{CC0605A1-66F8-45CD-A0BD-39AD698670C0}" type="pres">
      <dgm:prSet presAssocID="{EBB56072-ADF7-4BB0-AF75-B5356F3FDAEF}" presName="parentLeftMargin" presStyleLbl="node1" presStyleIdx="0" presStyleCnt="1"/>
      <dgm:spPr/>
    </dgm:pt>
    <dgm:pt modelId="{0A126C0C-92F3-4A80-BF5F-0B336B0FD0F1}" type="pres">
      <dgm:prSet presAssocID="{EBB56072-ADF7-4BB0-AF75-B5356F3FDAEF}" presName="parentText" presStyleLbl="node1" presStyleIdx="0" presStyleCnt="1">
        <dgm:presLayoutVars>
          <dgm:chMax val="0"/>
          <dgm:bulletEnabled val="1"/>
        </dgm:presLayoutVars>
      </dgm:prSet>
      <dgm:spPr/>
    </dgm:pt>
    <dgm:pt modelId="{355A123C-D183-40CB-8B55-EF0DC9D8FDBA}" type="pres">
      <dgm:prSet presAssocID="{EBB56072-ADF7-4BB0-AF75-B5356F3FDAEF}" presName="negativeSpace" presStyleCnt="0"/>
      <dgm:spPr/>
    </dgm:pt>
    <dgm:pt modelId="{913C63FA-62AC-440C-A4AA-951020ACF6D5}" type="pres">
      <dgm:prSet presAssocID="{EBB56072-ADF7-4BB0-AF75-B5356F3FDAEF}" presName="childText" presStyleLbl="conFgAcc1" presStyleIdx="0" presStyleCnt="1">
        <dgm:presLayoutVars>
          <dgm:bulletEnabled val="1"/>
        </dgm:presLayoutVars>
      </dgm:prSet>
      <dgm:spPr/>
    </dgm:pt>
  </dgm:ptLst>
  <dgm:cxnLst>
    <dgm:cxn modelId="{CB8C275F-C0C7-47B5-ABA3-10C155B0FBC7}" type="presOf" srcId="{8007EA62-D6C9-4B5C-AE22-16474DCBC0E7}" destId="{913C63FA-62AC-440C-A4AA-951020ACF6D5}" srcOrd="0" destOrd="1" presId="urn:microsoft.com/office/officeart/2005/8/layout/list1"/>
    <dgm:cxn modelId="{48A94F66-D1C8-4E75-9604-D86EDF5A757E}" type="presOf" srcId="{EBB56072-ADF7-4BB0-AF75-B5356F3FDAEF}" destId="{0A126C0C-92F3-4A80-BF5F-0B336B0FD0F1}" srcOrd="1" destOrd="0" presId="urn:microsoft.com/office/officeart/2005/8/layout/list1"/>
    <dgm:cxn modelId="{0873694A-96AC-495A-8572-7F7135566F4A}" srcId="{EBB56072-ADF7-4BB0-AF75-B5356F3FDAEF}" destId="{330A20F3-29B1-471C-8640-4EF00DF773A0}" srcOrd="0" destOrd="0" parTransId="{23F309CD-80B8-4D11-A2CD-0768237AF5B2}" sibTransId="{E86DD71B-1629-4160-B06F-472D748CC910}"/>
    <dgm:cxn modelId="{5B1A548E-6818-4AF8-8BA2-7CDC9B222D1D}" type="presOf" srcId="{330A20F3-29B1-471C-8640-4EF00DF773A0}" destId="{913C63FA-62AC-440C-A4AA-951020ACF6D5}" srcOrd="0" destOrd="0" presId="urn:microsoft.com/office/officeart/2005/8/layout/list1"/>
    <dgm:cxn modelId="{BEEB9A92-D53D-4DF3-ADAB-83EFC4C05BE4}" srcId="{EBB56072-ADF7-4BB0-AF75-B5356F3FDAEF}" destId="{FBCA561D-A789-4432-AAD1-37250D0CEC59}" srcOrd="2" destOrd="0" parTransId="{2AAEDCC2-8069-4676-920A-FEC3EAB308E3}" sibTransId="{E18E6214-995C-4361-8635-DBBB6F4FE9D6}"/>
    <dgm:cxn modelId="{F5735398-33EE-4600-8891-4FED62A2B2F1}" type="presOf" srcId="{EBB56072-ADF7-4BB0-AF75-B5356F3FDAEF}" destId="{CC0605A1-66F8-45CD-A0BD-39AD698670C0}" srcOrd="0" destOrd="0" presId="urn:microsoft.com/office/officeart/2005/8/layout/list1"/>
    <dgm:cxn modelId="{974763B3-BBDB-4A9F-82E3-6E4F42A54DC3}" type="presOf" srcId="{489C2B56-F593-4F4D-8295-E70B09DE32DC}" destId="{83F57AEF-9512-4452-95DF-495740B1D73F}" srcOrd="0" destOrd="0" presId="urn:microsoft.com/office/officeart/2005/8/layout/list1"/>
    <dgm:cxn modelId="{46A259CD-CBDE-495A-B489-1F9B9A44ACA1}" srcId="{EBB56072-ADF7-4BB0-AF75-B5356F3FDAEF}" destId="{8007EA62-D6C9-4B5C-AE22-16474DCBC0E7}" srcOrd="1" destOrd="0" parTransId="{C460F5A7-A205-4159-BF4F-E57E1E0B3789}" sibTransId="{3094C6B7-543F-48D4-8A06-7CA203EE7574}"/>
    <dgm:cxn modelId="{2BD0BDF0-180F-4CC8-9ED8-17866317FC2C}" type="presOf" srcId="{FBCA561D-A789-4432-AAD1-37250D0CEC59}" destId="{913C63FA-62AC-440C-A4AA-951020ACF6D5}" srcOrd="0" destOrd="2" presId="urn:microsoft.com/office/officeart/2005/8/layout/list1"/>
    <dgm:cxn modelId="{A5F2D1F8-2E70-4887-9E5C-1246C7782100}" srcId="{489C2B56-F593-4F4D-8295-E70B09DE32DC}" destId="{EBB56072-ADF7-4BB0-AF75-B5356F3FDAEF}" srcOrd="0" destOrd="0" parTransId="{0994AA13-6F8F-4D73-9452-7E3B274D03CD}" sibTransId="{0DF24DEE-C869-46AC-BED6-F3BD430611F1}"/>
    <dgm:cxn modelId="{0257EB3E-E654-4786-8723-011065AE3BB2}" type="presParOf" srcId="{83F57AEF-9512-4452-95DF-495740B1D73F}" destId="{EE375B0A-B286-422F-BEC2-A5CD3DBCDC59}" srcOrd="0" destOrd="0" presId="urn:microsoft.com/office/officeart/2005/8/layout/list1"/>
    <dgm:cxn modelId="{2670F122-C44D-4070-B0BD-CD127CBEBFE8}" type="presParOf" srcId="{EE375B0A-B286-422F-BEC2-A5CD3DBCDC59}" destId="{CC0605A1-66F8-45CD-A0BD-39AD698670C0}" srcOrd="0" destOrd="0" presId="urn:microsoft.com/office/officeart/2005/8/layout/list1"/>
    <dgm:cxn modelId="{90F89E79-3BB1-412E-9FE7-83E81976C08B}" type="presParOf" srcId="{EE375B0A-B286-422F-BEC2-A5CD3DBCDC59}" destId="{0A126C0C-92F3-4A80-BF5F-0B336B0FD0F1}" srcOrd="1" destOrd="0" presId="urn:microsoft.com/office/officeart/2005/8/layout/list1"/>
    <dgm:cxn modelId="{A80F147D-315E-447B-A42F-17FE9BD8D0F3}" type="presParOf" srcId="{83F57AEF-9512-4452-95DF-495740B1D73F}" destId="{355A123C-D183-40CB-8B55-EF0DC9D8FDBA}" srcOrd="1" destOrd="0" presId="urn:microsoft.com/office/officeart/2005/8/layout/list1"/>
    <dgm:cxn modelId="{361FE0F7-7F34-4D08-A8C0-19F469E61C73}" type="presParOf" srcId="{83F57AEF-9512-4452-95DF-495740B1D73F}" destId="{913C63FA-62AC-440C-A4AA-951020ACF6D5}"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61D76F3-FA36-4167-B7F7-FCFA1D8F7774}"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zh-CN" altLang="en-US"/>
        </a:p>
      </dgm:t>
    </dgm:pt>
    <dgm:pt modelId="{D9F39A26-9904-4661-956C-D3F854A4D807}">
      <dgm:prSet/>
      <dgm:spPr/>
      <dgm:t>
        <a:bodyPr/>
        <a:lstStyle/>
        <a:p>
          <a:pPr rtl="0"/>
          <a:r>
            <a:rPr lang="zh-CN" dirty="0"/>
            <a:t>深度处理塘</a:t>
          </a:r>
        </a:p>
      </dgm:t>
    </dgm:pt>
    <dgm:pt modelId="{C1F6B94E-D291-4CBC-88EB-311382DFB7FF}" type="parTrans" cxnId="{71123E0C-BEAF-4198-90E1-C296314BE391}">
      <dgm:prSet/>
      <dgm:spPr/>
      <dgm:t>
        <a:bodyPr/>
        <a:lstStyle/>
        <a:p>
          <a:endParaRPr lang="zh-CN" altLang="en-US"/>
        </a:p>
      </dgm:t>
    </dgm:pt>
    <dgm:pt modelId="{FA4FBF0B-A504-49E4-B4F8-C6210ABA72E2}" type="sibTrans" cxnId="{71123E0C-BEAF-4198-90E1-C296314BE391}">
      <dgm:prSet/>
      <dgm:spPr/>
      <dgm:t>
        <a:bodyPr/>
        <a:lstStyle/>
        <a:p>
          <a:endParaRPr lang="zh-CN" altLang="en-US"/>
        </a:p>
      </dgm:t>
    </dgm:pt>
    <dgm:pt modelId="{3868C848-0C56-441C-9109-6288F1DCBD20}">
      <dgm:prSet/>
      <dgm:spPr/>
      <dgm:t>
        <a:bodyPr/>
        <a:lstStyle/>
        <a:p>
          <a:pPr rtl="0"/>
          <a:r>
            <a:rPr lang="zh-CN" dirty="0"/>
            <a:t>进一步降低二级处理水中残余的有机污染物、</a:t>
          </a:r>
          <a:r>
            <a:rPr lang="en-US" dirty="0"/>
            <a:t>SS</a:t>
          </a:r>
          <a:r>
            <a:rPr lang="zh-CN" dirty="0"/>
            <a:t>、细菌以及氮、磷等植物性营养物质，在污水处理厂和接纳水体之间起到缓冲作用；</a:t>
          </a:r>
        </a:p>
      </dgm:t>
    </dgm:pt>
    <dgm:pt modelId="{866615DC-087F-4CA6-BC74-A1A30B5E6958}" type="parTrans" cxnId="{4AC95757-09FD-4EBD-A74D-A4A11C3142B7}">
      <dgm:prSet/>
      <dgm:spPr/>
      <dgm:t>
        <a:bodyPr/>
        <a:lstStyle/>
        <a:p>
          <a:endParaRPr lang="zh-CN" altLang="en-US"/>
        </a:p>
      </dgm:t>
    </dgm:pt>
    <dgm:pt modelId="{CA5BA262-7DCF-4A3A-AA93-E65F05EDD7EB}" type="sibTrans" cxnId="{4AC95757-09FD-4EBD-A74D-A4A11C3142B7}">
      <dgm:prSet/>
      <dgm:spPr/>
      <dgm:t>
        <a:bodyPr/>
        <a:lstStyle/>
        <a:p>
          <a:endParaRPr lang="zh-CN" altLang="en-US"/>
        </a:p>
      </dgm:t>
    </dgm:pt>
    <dgm:pt modelId="{9F2B65B0-5A8A-400D-B6ED-8A2541B8D5C4}">
      <dgm:prSet/>
      <dgm:spPr/>
      <dgm:t>
        <a:bodyPr/>
        <a:lstStyle/>
        <a:p>
          <a:pPr rtl="0"/>
          <a:r>
            <a:rPr lang="zh-CN" dirty="0"/>
            <a:t>深度处理塘一般采用大气复氧或藻类光合作用的供氧方式。</a:t>
          </a:r>
        </a:p>
      </dgm:t>
    </dgm:pt>
    <dgm:pt modelId="{49ACF946-FC9A-4FB2-A514-836B0286970E}" type="parTrans" cxnId="{8F97AF03-8A25-4E20-BC62-C6BD82B993F4}">
      <dgm:prSet/>
      <dgm:spPr/>
      <dgm:t>
        <a:bodyPr/>
        <a:lstStyle/>
        <a:p>
          <a:endParaRPr lang="zh-CN" altLang="en-US"/>
        </a:p>
      </dgm:t>
    </dgm:pt>
    <dgm:pt modelId="{D3F52994-67A6-40D0-A819-B1F49EE356C5}" type="sibTrans" cxnId="{8F97AF03-8A25-4E20-BC62-C6BD82B993F4}">
      <dgm:prSet/>
      <dgm:spPr/>
      <dgm:t>
        <a:bodyPr/>
        <a:lstStyle/>
        <a:p>
          <a:endParaRPr lang="zh-CN" altLang="en-US"/>
        </a:p>
      </dgm:t>
    </dgm:pt>
    <dgm:pt modelId="{93E7ED62-0380-427E-9E2B-66AC26F30E0D}" type="pres">
      <dgm:prSet presAssocID="{261D76F3-FA36-4167-B7F7-FCFA1D8F7774}" presName="linear" presStyleCnt="0">
        <dgm:presLayoutVars>
          <dgm:dir/>
          <dgm:animLvl val="lvl"/>
          <dgm:resizeHandles val="exact"/>
        </dgm:presLayoutVars>
      </dgm:prSet>
      <dgm:spPr/>
    </dgm:pt>
    <dgm:pt modelId="{A7ED1F42-5ED3-4F44-8743-C41391C50620}" type="pres">
      <dgm:prSet presAssocID="{D9F39A26-9904-4661-956C-D3F854A4D807}" presName="parentLin" presStyleCnt="0"/>
      <dgm:spPr/>
    </dgm:pt>
    <dgm:pt modelId="{6E33B75A-FF5D-4A0A-8166-D913F9D4C05A}" type="pres">
      <dgm:prSet presAssocID="{D9F39A26-9904-4661-956C-D3F854A4D807}" presName="parentLeftMargin" presStyleLbl="node1" presStyleIdx="0" presStyleCnt="1"/>
      <dgm:spPr/>
    </dgm:pt>
    <dgm:pt modelId="{CA441C4A-411E-499E-B95D-6E42D8B2F007}" type="pres">
      <dgm:prSet presAssocID="{D9F39A26-9904-4661-956C-D3F854A4D807}" presName="parentText" presStyleLbl="node1" presStyleIdx="0" presStyleCnt="1">
        <dgm:presLayoutVars>
          <dgm:chMax val="0"/>
          <dgm:bulletEnabled val="1"/>
        </dgm:presLayoutVars>
      </dgm:prSet>
      <dgm:spPr/>
    </dgm:pt>
    <dgm:pt modelId="{FFA3B5AA-D998-4B57-8F0D-E73659A75ADD}" type="pres">
      <dgm:prSet presAssocID="{D9F39A26-9904-4661-956C-D3F854A4D807}" presName="negativeSpace" presStyleCnt="0"/>
      <dgm:spPr/>
    </dgm:pt>
    <dgm:pt modelId="{06004376-68C4-4251-A13E-B955FD400BF8}" type="pres">
      <dgm:prSet presAssocID="{D9F39A26-9904-4661-956C-D3F854A4D807}" presName="childText" presStyleLbl="conFgAcc1" presStyleIdx="0" presStyleCnt="1">
        <dgm:presLayoutVars>
          <dgm:bulletEnabled val="1"/>
        </dgm:presLayoutVars>
      </dgm:prSet>
      <dgm:spPr/>
    </dgm:pt>
  </dgm:ptLst>
  <dgm:cxnLst>
    <dgm:cxn modelId="{8F97AF03-8A25-4E20-BC62-C6BD82B993F4}" srcId="{D9F39A26-9904-4661-956C-D3F854A4D807}" destId="{9F2B65B0-5A8A-400D-B6ED-8A2541B8D5C4}" srcOrd="1" destOrd="0" parTransId="{49ACF946-FC9A-4FB2-A514-836B0286970E}" sibTransId="{D3F52994-67A6-40D0-A819-B1F49EE356C5}"/>
    <dgm:cxn modelId="{14B65F05-9189-41FB-93EF-3FA83716AE9F}" type="presOf" srcId="{9F2B65B0-5A8A-400D-B6ED-8A2541B8D5C4}" destId="{06004376-68C4-4251-A13E-B955FD400BF8}" srcOrd="0" destOrd="1" presId="urn:microsoft.com/office/officeart/2005/8/layout/list1"/>
    <dgm:cxn modelId="{71123E0C-BEAF-4198-90E1-C296314BE391}" srcId="{261D76F3-FA36-4167-B7F7-FCFA1D8F7774}" destId="{D9F39A26-9904-4661-956C-D3F854A4D807}" srcOrd="0" destOrd="0" parTransId="{C1F6B94E-D291-4CBC-88EB-311382DFB7FF}" sibTransId="{FA4FBF0B-A504-49E4-B4F8-C6210ABA72E2}"/>
    <dgm:cxn modelId="{4AC95757-09FD-4EBD-A74D-A4A11C3142B7}" srcId="{D9F39A26-9904-4661-956C-D3F854A4D807}" destId="{3868C848-0C56-441C-9109-6288F1DCBD20}" srcOrd="0" destOrd="0" parTransId="{866615DC-087F-4CA6-BC74-A1A30B5E6958}" sibTransId="{CA5BA262-7DCF-4A3A-AA93-E65F05EDD7EB}"/>
    <dgm:cxn modelId="{FAB0E757-E87B-4546-8197-AC91306BC536}" type="presOf" srcId="{3868C848-0C56-441C-9109-6288F1DCBD20}" destId="{06004376-68C4-4251-A13E-B955FD400BF8}" srcOrd="0" destOrd="0" presId="urn:microsoft.com/office/officeart/2005/8/layout/list1"/>
    <dgm:cxn modelId="{0A994886-0EF4-4EC8-ACBB-8CEC2EFD9C4E}" type="presOf" srcId="{D9F39A26-9904-4661-956C-D3F854A4D807}" destId="{6E33B75A-FF5D-4A0A-8166-D913F9D4C05A}" srcOrd="0" destOrd="0" presId="urn:microsoft.com/office/officeart/2005/8/layout/list1"/>
    <dgm:cxn modelId="{47FF16C6-6E08-4CE1-871E-40DB2F510DF0}" type="presOf" srcId="{D9F39A26-9904-4661-956C-D3F854A4D807}" destId="{CA441C4A-411E-499E-B95D-6E42D8B2F007}" srcOrd="1" destOrd="0" presId="urn:microsoft.com/office/officeart/2005/8/layout/list1"/>
    <dgm:cxn modelId="{06D0B9F3-94F9-4719-A036-9D2843F13230}" type="presOf" srcId="{261D76F3-FA36-4167-B7F7-FCFA1D8F7774}" destId="{93E7ED62-0380-427E-9E2B-66AC26F30E0D}" srcOrd="0" destOrd="0" presId="urn:microsoft.com/office/officeart/2005/8/layout/list1"/>
    <dgm:cxn modelId="{6E77D62D-5322-4049-AB67-1792923F2F37}" type="presParOf" srcId="{93E7ED62-0380-427E-9E2B-66AC26F30E0D}" destId="{A7ED1F42-5ED3-4F44-8743-C41391C50620}" srcOrd="0" destOrd="0" presId="urn:microsoft.com/office/officeart/2005/8/layout/list1"/>
    <dgm:cxn modelId="{25EBB18B-F00D-48CD-AE0A-FEE90FFC1885}" type="presParOf" srcId="{A7ED1F42-5ED3-4F44-8743-C41391C50620}" destId="{6E33B75A-FF5D-4A0A-8166-D913F9D4C05A}" srcOrd="0" destOrd="0" presId="urn:microsoft.com/office/officeart/2005/8/layout/list1"/>
    <dgm:cxn modelId="{BA6AA25F-F1DD-4BDB-B5BB-D7B020F51EBD}" type="presParOf" srcId="{A7ED1F42-5ED3-4F44-8743-C41391C50620}" destId="{CA441C4A-411E-499E-B95D-6E42D8B2F007}" srcOrd="1" destOrd="0" presId="urn:microsoft.com/office/officeart/2005/8/layout/list1"/>
    <dgm:cxn modelId="{750687F0-EAFD-4B67-93F2-391BD5B9093B}" type="presParOf" srcId="{93E7ED62-0380-427E-9E2B-66AC26F30E0D}" destId="{FFA3B5AA-D998-4B57-8F0D-E73659A75ADD}" srcOrd="1" destOrd="0" presId="urn:microsoft.com/office/officeart/2005/8/layout/list1"/>
    <dgm:cxn modelId="{045ABAB0-79D3-4BE4-95FF-E745BB5E9E95}" type="presParOf" srcId="{93E7ED62-0380-427E-9E2B-66AC26F30E0D}" destId="{06004376-68C4-4251-A13E-B955FD400BF8}"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727B31-D12C-4932-B410-D9D0F0014595}">
      <dsp:nvSpPr>
        <dsp:cNvPr id="0" name=""/>
        <dsp:cNvSpPr/>
      </dsp:nvSpPr>
      <dsp:spPr>
        <a:xfrm>
          <a:off x="0" y="284"/>
          <a:ext cx="6400800" cy="837135"/>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dirty="0"/>
            <a:t>6.1 </a:t>
          </a:r>
          <a:r>
            <a:rPr lang="zh-CN" sz="2700" kern="1200" dirty="0"/>
            <a:t>稳定塘</a:t>
          </a:r>
        </a:p>
      </dsp:txBody>
      <dsp:txXfrm>
        <a:off x="40866" y="41150"/>
        <a:ext cx="6319068" cy="755403"/>
      </dsp:txXfrm>
    </dsp:sp>
    <dsp:sp modelId="{872A629C-718C-492E-8ACC-050D81C21B91}">
      <dsp:nvSpPr>
        <dsp:cNvPr id="0" name=""/>
        <dsp:cNvSpPr/>
      </dsp:nvSpPr>
      <dsp:spPr>
        <a:xfrm>
          <a:off x="0" y="915179"/>
          <a:ext cx="6400800" cy="83713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dirty="0">
              <a:solidFill>
                <a:schemeClr val="bg1"/>
              </a:solidFill>
            </a:rPr>
            <a:t>6.2 </a:t>
          </a:r>
          <a:r>
            <a:rPr lang="zh-CN" sz="2700" kern="1200" dirty="0">
              <a:solidFill>
                <a:schemeClr val="bg1"/>
              </a:solidFill>
            </a:rPr>
            <a:t>污水的土地处理</a:t>
          </a:r>
        </a:p>
      </dsp:txBody>
      <dsp:txXfrm>
        <a:off x="40866" y="956045"/>
        <a:ext cx="6319068" cy="75540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E75261-7E95-4461-84F2-78057D54E037}">
      <dsp:nvSpPr>
        <dsp:cNvPr id="0" name=""/>
        <dsp:cNvSpPr/>
      </dsp:nvSpPr>
      <dsp:spPr>
        <a:xfrm>
          <a:off x="0" y="43581"/>
          <a:ext cx="8229600" cy="7441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zh-CN" altLang="en-US" sz="2400" kern="1200" dirty="0"/>
            <a:t>连续出水塘</a:t>
          </a:r>
        </a:p>
      </dsp:txBody>
      <dsp:txXfrm>
        <a:off x="36325" y="79906"/>
        <a:ext cx="8156950" cy="671470"/>
      </dsp:txXfrm>
    </dsp:sp>
    <dsp:sp modelId="{106CC22C-7E17-4F31-A5DB-CAE34D4FDB7E}">
      <dsp:nvSpPr>
        <dsp:cNvPr id="0" name=""/>
        <dsp:cNvSpPr/>
      </dsp:nvSpPr>
      <dsp:spPr>
        <a:xfrm>
          <a:off x="0" y="856821"/>
          <a:ext cx="8229600" cy="7441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zh-CN" altLang="en-US" sz="2400" kern="1200" dirty="0"/>
            <a:t>控制出水塘</a:t>
          </a:r>
        </a:p>
      </dsp:txBody>
      <dsp:txXfrm>
        <a:off x="36325" y="893146"/>
        <a:ext cx="8156950" cy="671470"/>
      </dsp:txXfrm>
    </dsp:sp>
    <dsp:sp modelId="{A80F56E8-74C5-463F-9285-5258C6163270}">
      <dsp:nvSpPr>
        <dsp:cNvPr id="0" name=""/>
        <dsp:cNvSpPr/>
      </dsp:nvSpPr>
      <dsp:spPr>
        <a:xfrm>
          <a:off x="0" y="1600941"/>
          <a:ext cx="8229600" cy="2881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0480" rIns="170688" bIns="30480" numCol="1" spcCol="1270" anchor="t" anchorCtr="0">
          <a:noAutofit/>
        </a:bodyPr>
        <a:lstStyle/>
        <a:p>
          <a:pPr marL="171450" lvl="1" indent="-171450" algn="l" defTabSz="844550" rtl="0">
            <a:lnSpc>
              <a:spcPct val="90000"/>
            </a:lnSpc>
            <a:spcBef>
              <a:spcPct val="0"/>
            </a:spcBef>
            <a:spcAft>
              <a:spcPct val="20000"/>
            </a:spcAft>
            <a:buChar char="•"/>
          </a:pPr>
          <a:r>
            <a:rPr lang="zh-CN" altLang="en-US" sz="1900" kern="1200" dirty="0"/>
            <a:t>人为地控制塘的出水，在年内的某个时期内只有污水流入而无处理水流出，此时塘可起蓄水作用；在某个时期内，又将塘水大量排出，出水量远超过进水量；</a:t>
          </a:r>
        </a:p>
        <a:p>
          <a:pPr marL="171450" lvl="1" indent="-171450" algn="l" defTabSz="844550" rtl="0">
            <a:lnSpc>
              <a:spcPct val="90000"/>
            </a:lnSpc>
            <a:spcBef>
              <a:spcPct val="0"/>
            </a:spcBef>
            <a:spcAft>
              <a:spcPct val="20000"/>
            </a:spcAft>
            <a:buChar char="•"/>
          </a:pPr>
          <a:r>
            <a:rPr lang="zh-CN" altLang="en-US" sz="1900" kern="1200" dirty="0"/>
            <a:t>适用于结冰期较长的寒冷地区、干旱缺水需要季节性利用塘水的地区、稳定塘处理水季节性达不到排放标准或水体只能在丰水期接纳塘出水的地区；</a:t>
          </a:r>
        </a:p>
        <a:p>
          <a:pPr marL="171450" lvl="1" indent="-171450" algn="l" defTabSz="844550" rtl="0">
            <a:lnSpc>
              <a:spcPct val="90000"/>
            </a:lnSpc>
            <a:spcBef>
              <a:spcPct val="0"/>
            </a:spcBef>
            <a:spcAft>
              <a:spcPct val="20000"/>
            </a:spcAft>
            <a:buChar char="•"/>
          </a:pPr>
          <a:r>
            <a:rPr lang="zh-CN" altLang="en-US" sz="1900" kern="1200" dirty="0"/>
            <a:t>控制出水塘多为兼性塘。</a:t>
          </a:r>
        </a:p>
      </dsp:txBody>
      <dsp:txXfrm>
        <a:off x="0" y="1600941"/>
        <a:ext cx="8229600" cy="288144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EB1C1E-F8B0-4870-86CA-972DBC1F36AB}">
      <dsp:nvSpPr>
        <dsp:cNvPr id="0" name=""/>
        <dsp:cNvSpPr/>
      </dsp:nvSpPr>
      <dsp:spPr>
        <a:xfrm>
          <a:off x="0" y="694011"/>
          <a:ext cx="8229600" cy="35217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541528" rIns="638708" bIns="184912" numCol="1" spcCol="1270" anchor="t" anchorCtr="0">
          <a:noAutofit/>
        </a:bodyPr>
        <a:lstStyle/>
        <a:p>
          <a:pPr marL="228600" lvl="1" indent="-228600" algn="l" defTabSz="1155700" rtl="0">
            <a:lnSpc>
              <a:spcPct val="90000"/>
            </a:lnSpc>
            <a:spcBef>
              <a:spcPct val="0"/>
            </a:spcBef>
            <a:spcAft>
              <a:spcPct val="15000"/>
            </a:spcAft>
            <a:buChar char="•"/>
          </a:pPr>
          <a:r>
            <a:rPr lang="zh-CN" altLang="en-US" sz="2600" kern="1200" dirty="0"/>
            <a:t>只有进水而无处理水排放的稳定塘，主要依靠蒸发和微量渗透来调节塘容；</a:t>
          </a:r>
        </a:p>
        <a:p>
          <a:pPr marL="228600" lvl="1" indent="-228600" algn="l" defTabSz="1155700" rtl="0">
            <a:lnSpc>
              <a:spcPct val="90000"/>
            </a:lnSpc>
            <a:spcBef>
              <a:spcPct val="0"/>
            </a:spcBef>
            <a:spcAft>
              <a:spcPct val="15000"/>
            </a:spcAft>
            <a:buChar char="•"/>
          </a:pPr>
          <a:r>
            <a:rPr lang="zh-CN" altLang="en-US" sz="2600" kern="1200" dirty="0"/>
            <a:t>需要的水面积很大，只适用于蒸发率高的地区；</a:t>
          </a:r>
        </a:p>
        <a:p>
          <a:pPr marL="228600" lvl="1" indent="-228600" algn="l" defTabSz="1155700" rtl="0">
            <a:lnSpc>
              <a:spcPct val="90000"/>
            </a:lnSpc>
            <a:spcBef>
              <a:spcPct val="0"/>
            </a:spcBef>
            <a:spcAft>
              <a:spcPct val="15000"/>
            </a:spcAft>
            <a:buChar char="•"/>
          </a:pPr>
          <a:r>
            <a:rPr lang="zh-CN" altLang="en-US" sz="2600" kern="1200" dirty="0"/>
            <a:t>塘水中盐类物质的浓度与日俱增，最终将抑制微生物的增殖、导致有机物降解效果降低。</a:t>
          </a:r>
        </a:p>
      </dsp:txBody>
      <dsp:txXfrm>
        <a:off x="0" y="694011"/>
        <a:ext cx="8229600" cy="3521700"/>
      </dsp:txXfrm>
    </dsp:sp>
    <dsp:sp modelId="{D27AD574-184A-4A29-AE5C-EB5BA9889B3F}">
      <dsp:nvSpPr>
        <dsp:cNvPr id="0" name=""/>
        <dsp:cNvSpPr/>
      </dsp:nvSpPr>
      <dsp:spPr>
        <a:xfrm>
          <a:off x="411480" y="310251"/>
          <a:ext cx="5760720" cy="76752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1155700" rtl="0">
            <a:lnSpc>
              <a:spcPct val="90000"/>
            </a:lnSpc>
            <a:spcBef>
              <a:spcPct val="0"/>
            </a:spcBef>
            <a:spcAft>
              <a:spcPct val="35000"/>
            </a:spcAft>
            <a:buNone/>
          </a:pPr>
          <a:r>
            <a:rPr lang="zh-CN" altLang="en-US" sz="2600" kern="1200" dirty="0"/>
            <a:t>贮存塘</a:t>
          </a:r>
        </a:p>
      </dsp:txBody>
      <dsp:txXfrm>
        <a:off x="448947" y="347718"/>
        <a:ext cx="5685786" cy="69258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8DF4DE-0634-4119-9B07-0C952A7FE2AE}">
      <dsp:nvSpPr>
        <dsp:cNvPr id="0" name=""/>
        <dsp:cNvSpPr/>
      </dsp:nvSpPr>
      <dsp:spPr>
        <a:xfrm>
          <a:off x="0" y="77781"/>
          <a:ext cx="8229600" cy="99216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rtl="0">
            <a:lnSpc>
              <a:spcPct val="90000"/>
            </a:lnSpc>
            <a:spcBef>
              <a:spcPct val="0"/>
            </a:spcBef>
            <a:spcAft>
              <a:spcPct val="35000"/>
            </a:spcAft>
            <a:buNone/>
          </a:pPr>
          <a:r>
            <a:rPr lang="zh-CN" sz="3200" kern="1200" dirty="0"/>
            <a:t>稳定塘中的生物</a:t>
          </a:r>
        </a:p>
      </dsp:txBody>
      <dsp:txXfrm>
        <a:off x="48433" y="126214"/>
        <a:ext cx="8132734" cy="895294"/>
      </dsp:txXfrm>
    </dsp:sp>
    <dsp:sp modelId="{4670B219-832C-4DCE-A577-1315BEFD85FA}">
      <dsp:nvSpPr>
        <dsp:cNvPr id="0" name=""/>
        <dsp:cNvSpPr/>
      </dsp:nvSpPr>
      <dsp:spPr>
        <a:xfrm>
          <a:off x="0" y="1069941"/>
          <a:ext cx="8229600" cy="3378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0640" rIns="227584" bIns="40640" numCol="1" spcCol="1270" anchor="t" anchorCtr="0">
          <a:noAutofit/>
        </a:bodyPr>
        <a:lstStyle/>
        <a:p>
          <a:pPr marL="228600" lvl="1" indent="-228600" algn="l" defTabSz="1111250" rtl="0">
            <a:lnSpc>
              <a:spcPct val="90000"/>
            </a:lnSpc>
            <a:spcBef>
              <a:spcPct val="0"/>
            </a:spcBef>
            <a:spcAft>
              <a:spcPct val="20000"/>
            </a:spcAft>
            <a:buChar char="•"/>
          </a:pPr>
          <a:r>
            <a:rPr lang="zh-CN" sz="2500" kern="1200" dirty="0"/>
            <a:t>细菌</a:t>
          </a:r>
        </a:p>
        <a:p>
          <a:pPr marL="457200" lvl="2" indent="-228600" algn="l" defTabSz="1111250" rtl="0">
            <a:lnSpc>
              <a:spcPct val="90000"/>
            </a:lnSpc>
            <a:spcBef>
              <a:spcPct val="0"/>
            </a:spcBef>
            <a:spcAft>
              <a:spcPct val="20000"/>
            </a:spcAft>
            <a:buChar char="•"/>
          </a:pPr>
          <a:r>
            <a:rPr lang="zh-CN" sz="2500" kern="1200" dirty="0">
              <a:solidFill>
                <a:srgbClr val="0BF57A"/>
              </a:solidFill>
            </a:rPr>
            <a:t>对有机污染物降解起主要作用；</a:t>
          </a:r>
        </a:p>
        <a:p>
          <a:pPr marL="457200" lvl="2" indent="-228600" algn="l" defTabSz="1111250" rtl="0">
            <a:lnSpc>
              <a:spcPct val="90000"/>
            </a:lnSpc>
            <a:spcBef>
              <a:spcPct val="0"/>
            </a:spcBef>
            <a:spcAft>
              <a:spcPct val="20000"/>
            </a:spcAft>
            <a:buChar char="•"/>
          </a:pPr>
          <a:r>
            <a:rPr lang="zh-CN" sz="2500" kern="1200" dirty="0"/>
            <a:t>在好氧塘和兼性塘好氧区以及兼性区内活动的细菌中，绝大部分属兼性异养菌；</a:t>
          </a:r>
        </a:p>
        <a:p>
          <a:pPr marL="457200" lvl="2" indent="-228600" algn="l" defTabSz="1111250" rtl="0">
            <a:lnSpc>
              <a:spcPct val="90000"/>
            </a:lnSpc>
            <a:spcBef>
              <a:spcPct val="0"/>
            </a:spcBef>
            <a:spcAft>
              <a:spcPct val="20000"/>
            </a:spcAft>
            <a:buChar char="•"/>
          </a:pPr>
          <a:r>
            <a:rPr lang="zh-CN" sz="2500" kern="1200" dirty="0"/>
            <a:t>稳定塘内常见的细菌：好氧菌和兼性菌、产酸菌、厌氧菌、硝化菌。</a:t>
          </a:r>
        </a:p>
      </dsp:txBody>
      <dsp:txXfrm>
        <a:off x="0" y="1069941"/>
        <a:ext cx="8229600" cy="337824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0B9172-3A70-492D-8ED2-8B9938BE8464}">
      <dsp:nvSpPr>
        <dsp:cNvPr id="0" name=""/>
        <dsp:cNvSpPr/>
      </dsp:nvSpPr>
      <dsp:spPr>
        <a:xfrm>
          <a:off x="0" y="448311"/>
          <a:ext cx="8229600" cy="40131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541528" rIns="638708" bIns="184912" numCol="1" spcCol="1270" anchor="t" anchorCtr="0">
          <a:noAutofit/>
        </a:bodyPr>
        <a:lstStyle/>
        <a:p>
          <a:pPr marL="228600" lvl="1" indent="-228600" algn="l" defTabSz="1155700" rtl="0">
            <a:lnSpc>
              <a:spcPct val="90000"/>
            </a:lnSpc>
            <a:spcBef>
              <a:spcPct val="0"/>
            </a:spcBef>
            <a:spcAft>
              <a:spcPct val="15000"/>
            </a:spcAft>
            <a:buChar char="•"/>
          </a:pPr>
          <a:r>
            <a:rPr lang="zh-CN" sz="2600" kern="1200" dirty="0">
              <a:solidFill>
                <a:srgbClr val="FF0000"/>
              </a:solidFill>
            </a:rPr>
            <a:t>稳定塘是菌藻共生体系，藻类是塘水中溶解氧的主要提供者；</a:t>
          </a:r>
        </a:p>
        <a:p>
          <a:pPr marL="228600" lvl="1" indent="-228600" algn="l" defTabSz="1155700" rtl="0">
            <a:lnSpc>
              <a:spcPct val="90000"/>
            </a:lnSpc>
            <a:spcBef>
              <a:spcPct val="0"/>
            </a:spcBef>
            <a:spcAft>
              <a:spcPct val="15000"/>
            </a:spcAft>
            <a:buChar char="•"/>
          </a:pPr>
          <a:r>
            <a:rPr lang="zh-CN" sz="2600" kern="1200" dirty="0"/>
            <a:t>在光照充足的白昼，藻类吸收二氧化碳放出氧（光合作用），在黑暗的夜晚，藻类进行内源呼吸，消耗氧并放出二氧化碳（呼吸作用）；</a:t>
          </a:r>
        </a:p>
        <a:p>
          <a:pPr marL="228600" lvl="1" indent="-228600" algn="l" defTabSz="1155700" rtl="0">
            <a:lnSpc>
              <a:spcPct val="90000"/>
            </a:lnSpc>
            <a:spcBef>
              <a:spcPct val="0"/>
            </a:spcBef>
            <a:spcAft>
              <a:spcPct val="15000"/>
            </a:spcAft>
            <a:buChar char="•"/>
          </a:pPr>
          <a:r>
            <a:rPr lang="zh-CN" sz="2600" kern="1200" dirty="0"/>
            <a:t>主要存活的藻类：绿藻、蓝绿藻、褐藻。</a:t>
          </a:r>
        </a:p>
      </dsp:txBody>
      <dsp:txXfrm>
        <a:off x="0" y="448311"/>
        <a:ext cx="8229600" cy="4013100"/>
      </dsp:txXfrm>
    </dsp:sp>
    <dsp:sp modelId="{8CB47B83-97F3-4257-A58D-8D7D78F43F56}">
      <dsp:nvSpPr>
        <dsp:cNvPr id="0" name=""/>
        <dsp:cNvSpPr/>
      </dsp:nvSpPr>
      <dsp:spPr>
        <a:xfrm>
          <a:off x="411480" y="64551"/>
          <a:ext cx="5760720" cy="76752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1155700" rtl="0">
            <a:lnSpc>
              <a:spcPct val="90000"/>
            </a:lnSpc>
            <a:spcBef>
              <a:spcPct val="0"/>
            </a:spcBef>
            <a:spcAft>
              <a:spcPct val="35000"/>
            </a:spcAft>
            <a:buNone/>
          </a:pPr>
          <a:r>
            <a:rPr lang="zh-CN" sz="2600" kern="1200" dirty="0"/>
            <a:t>藻类</a:t>
          </a:r>
        </a:p>
      </dsp:txBody>
      <dsp:txXfrm>
        <a:off x="448947" y="102018"/>
        <a:ext cx="5685786" cy="69258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E18DFC-33A5-44BA-BB69-54E4D19926EA}">
      <dsp:nvSpPr>
        <dsp:cNvPr id="0" name=""/>
        <dsp:cNvSpPr/>
      </dsp:nvSpPr>
      <dsp:spPr>
        <a:xfrm>
          <a:off x="0" y="370046"/>
          <a:ext cx="8540750" cy="50715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62857" tIns="479044" rIns="662857" bIns="163576" numCol="1" spcCol="1270" anchor="t" anchorCtr="0">
          <a:noAutofit/>
        </a:bodyPr>
        <a:lstStyle/>
        <a:p>
          <a:pPr marL="228600" lvl="1" indent="-228600" algn="l" defTabSz="1022350" rtl="0">
            <a:lnSpc>
              <a:spcPct val="90000"/>
            </a:lnSpc>
            <a:spcBef>
              <a:spcPct val="0"/>
            </a:spcBef>
            <a:spcAft>
              <a:spcPct val="15000"/>
            </a:spcAft>
            <a:buChar char="•"/>
          </a:pPr>
          <a:r>
            <a:rPr lang="zh-CN" sz="2300" kern="1200" dirty="0">
              <a:solidFill>
                <a:srgbClr val="FF0000"/>
              </a:solidFill>
            </a:rPr>
            <a:t>原生动物和后生动物的出现不规律，数量也不等</a:t>
          </a:r>
          <a:r>
            <a:rPr lang="zh-CN" sz="2300" kern="1200" dirty="0"/>
            <a:t>，不宜作为指示性生物；</a:t>
          </a:r>
        </a:p>
        <a:p>
          <a:pPr marL="228600" lvl="1" indent="-228600" algn="l" defTabSz="1022350" rtl="0">
            <a:lnSpc>
              <a:spcPct val="90000"/>
            </a:lnSpc>
            <a:spcBef>
              <a:spcPct val="0"/>
            </a:spcBef>
            <a:spcAft>
              <a:spcPct val="15000"/>
            </a:spcAft>
            <a:buChar char="•"/>
          </a:pPr>
          <a:r>
            <a:rPr lang="zh-CN" sz="2300" kern="1200" dirty="0"/>
            <a:t>在稳定塘内可能出现大量的水蚤，此时稳定塘的处理水将非常清澈透明，其原因是：水蚤类动物能够吞食藻类、细菌及悬浮有机物，水蚤类动物能够分泌粘性物质，促进细小悬浮物产生凝聚作用，使水澄清；</a:t>
          </a:r>
        </a:p>
        <a:p>
          <a:pPr marL="228600" lvl="1" indent="-228600" algn="l" defTabSz="1022350" rtl="0">
            <a:lnSpc>
              <a:spcPct val="90000"/>
            </a:lnSpc>
            <a:spcBef>
              <a:spcPct val="0"/>
            </a:spcBef>
            <a:spcAft>
              <a:spcPct val="15000"/>
            </a:spcAft>
            <a:buChar char="•"/>
          </a:pPr>
          <a:r>
            <a:rPr lang="zh-CN" sz="2300" kern="1200" dirty="0"/>
            <a:t>底栖动物中的摇蚊幼虫能够摄取底泥中的微生物，使底泥量减少；</a:t>
          </a:r>
        </a:p>
        <a:p>
          <a:pPr marL="228600" lvl="1" indent="-228600" algn="l" defTabSz="1022350" rtl="0">
            <a:lnSpc>
              <a:spcPct val="90000"/>
            </a:lnSpc>
            <a:spcBef>
              <a:spcPct val="0"/>
            </a:spcBef>
            <a:spcAft>
              <a:spcPct val="15000"/>
            </a:spcAft>
            <a:buChar char="•"/>
          </a:pPr>
          <a:r>
            <a:rPr lang="zh-CN" sz="2300" kern="1200" dirty="0"/>
            <a:t>蚊子。</a:t>
          </a:r>
        </a:p>
      </dsp:txBody>
      <dsp:txXfrm>
        <a:off x="0" y="370046"/>
        <a:ext cx="8540750" cy="5071500"/>
      </dsp:txXfrm>
    </dsp:sp>
    <dsp:sp modelId="{54264DD8-EBFE-4375-AFB1-9130F93721D6}">
      <dsp:nvSpPr>
        <dsp:cNvPr id="0" name=""/>
        <dsp:cNvSpPr/>
      </dsp:nvSpPr>
      <dsp:spPr>
        <a:xfrm>
          <a:off x="427037" y="30566"/>
          <a:ext cx="5978525" cy="67896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5974" tIns="0" rIns="225974" bIns="0" numCol="1" spcCol="1270" anchor="ctr" anchorCtr="0">
          <a:noAutofit/>
        </a:bodyPr>
        <a:lstStyle/>
        <a:p>
          <a:pPr marL="0" lvl="0" indent="0" algn="l" defTabSz="1022350" rtl="0">
            <a:lnSpc>
              <a:spcPct val="90000"/>
            </a:lnSpc>
            <a:spcBef>
              <a:spcPct val="0"/>
            </a:spcBef>
            <a:spcAft>
              <a:spcPct val="35000"/>
            </a:spcAft>
            <a:buNone/>
          </a:pPr>
          <a:r>
            <a:rPr lang="zh-CN" sz="2300" kern="1200" dirty="0"/>
            <a:t>原生动物和后生动物</a:t>
          </a:r>
        </a:p>
      </dsp:txBody>
      <dsp:txXfrm>
        <a:off x="460181" y="63710"/>
        <a:ext cx="5912237" cy="61267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BA5D9B-E377-4937-BFF1-8B72CEC44E9A}">
      <dsp:nvSpPr>
        <dsp:cNvPr id="0" name=""/>
        <dsp:cNvSpPr/>
      </dsp:nvSpPr>
      <dsp:spPr>
        <a:xfrm>
          <a:off x="0" y="461267"/>
          <a:ext cx="8540750" cy="5077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62857" tIns="541528" rIns="662857" bIns="184912" numCol="1" spcCol="1270" anchor="t" anchorCtr="0">
          <a:noAutofit/>
        </a:bodyPr>
        <a:lstStyle/>
        <a:p>
          <a:pPr marL="228600" lvl="1" indent="-228600" algn="l" defTabSz="1155700" rtl="0">
            <a:lnSpc>
              <a:spcPct val="90000"/>
            </a:lnSpc>
            <a:spcBef>
              <a:spcPct val="0"/>
            </a:spcBef>
            <a:spcAft>
              <a:spcPct val="15000"/>
            </a:spcAft>
            <a:buChar char="•"/>
          </a:pPr>
          <a:r>
            <a:rPr lang="zh-CN" sz="2600" kern="1200" dirty="0">
              <a:solidFill>
                <a:srgbClr val="FF0000"/>
              </a:solidFill>
            </a:rPr>
            <a:t>在稳定塘内种植水生维管束植物，能够提高稳定塘对有机污染物和氮、磷等无机营养物的去除效果，水生植物收获后也可作某些用途，能够取得一定的经济效益</a:t>
          </a:r>
          <a:r>
            <a:rPr lang="zh-CN" sz="2600" kern="1200" dirty="0"/>
            <a:t>；</a:t>
          </a:r>
        </a:p>
        <a:p>
          <a:pPr marL="228600" lvl="1" indent="-228600" algn="l" defTabSz="1155700" rtl="0">
            <a:lnSpc>
              <a:spcPct val="90000"/>
            </a:lnSpc>
            <a:spcBef>
              <a:spcPct val="0"/>
            </a:spcBef>
            <a:spcAft>
              <a:spcPct val="15000"/>
            </a:spcAft>
            <a:buChar char="•"/>
          </a:pPr>
          <a:r>
            <a:rPr lang="zh-CN" sz="2600" kern="1200" dirty="0"/>
            <a:t>浮水植物：</a:t>
          </a:r>
        </a:p>
        <a:p>
          <a:pPr marL="457200" lvl="2" indent="-228600" algn="l" defTabSz="1155700" rtl="0">
            <a:lnSpc>
              <a:spcPct val="90000"/>
            </a:lnSpc>
            <a:spcBef>
              <a:spcPct val="0"/>
            </a:spcBef>
            <a:spcAft>
              <a:spcPct val="15000"/>
            </a:spcAft>
            <a:buChar char="•"/>
          </a:pPr>
          <a:r>
            <a:rPr lang="zh-CN" sz="2600" kern="1200" dirty="0"/>
            <a:t>自由漂浮在水面，直接从大气中吸取氧和二氧化碳，从塘水中吸取营养盐类；</a:t>
          </a:r>
        </a:p>
        <a:p>
          <a:pPr marL="457200" lvl="2" indent="-228600" algn="l" defTabSz="1155700" rtl="0">
            <a:lnSpc>
              <a:spcPct val="90000"/>
            </a:lnSpc>
            <a:spcBef>
              <a:spcPct val="0"/>
            </a:spcBef>
            <a:spcAft>
              <a:spcPct val="15000"/>
            </a:spcAft>
            <a:buChar char="•"/>
          </a:pPr>
          <a:r>
            <a:rPr lang="zh-CN" sz="2600" kern="1200" dirty="0"/>
            <a:t>凤眼莲、水浮莲、水花生、浮萍、槐叶萍。</a:t>
          </a:r>
        </a:p>
      </dsp:txBody>
      <dsp:txXfrm>
        <a:off x="0" y="461267"/>
        <a:ext cx="8540750" cy="5077800"/>
      </dsp:txXfrm>
    </dsp:sp>
    <dsp:sp modelId="{79931AB3-440A-4401-BD95-D4E323D9CB80}">
      <dsp:nvSpPr>
        <dsp:cNvPr id="0" name=""/>
        <dsp:cNvSpPr/>
      </dsp:nvSpPr>
      <dsp:spPr>
        <a:xfrm>
          <a:off x="427037" y="77507"/>
          <a:ext cx="5978525" cy="76752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5974" tIns="0" rIns="225974" bIns="0" numCol="1" spcCol="1270" anchor="ctr" anchorCtr="0">
          <a:noAutofit/>
        </a:bodyPr>
        <a:lstStyle/>
        <a:p>
          <a:pPr marL="0" lvl="0" indent="0" algn="l" defTabSz="1155700" rtl="0">
            <a:lnSpc>
              <a:spcPct val="90000"/>
            </a:lnSpc>
            <a:spcBef>
              <a:spcPct val="0"/>
            </a:spcBef>
            <a:spcAft>
              <a:spcPct val="35000"/>
            </a:spcAft>
            <a:buNone/>
          </a:pPr>
          <a:r>
            <a:rPr lang="zh-CN" sz="2600" kern="1200" dirty="0"/>
            <a:t>水生植物</a:t>
          </a:r>
        </a:p>
      </dsp:txBody>
      <dsp:txXfrm>
        <a:off x="464504" y="114974"/>
        <a:ext cx="5903591" cy="692586"/>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CE874D-9288-40E0-8FFC-628D9501145F}">
      <dsp:nvSpPr>
        <dsp:cNvPr id="0" name=""/>
        <dsp:cNvSpPr/>
      </dsp:nvSpPr>
      <dsp:spPr>
        <a:xfrm>
          <a:off x="0" y="550101"/>
          <a:ext cx="8229600" cy="3780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499872" rIns="638708" bIns="170688" numCol="1" spcCol="1270" anchor="t" anchorCtr="0">
          <a:noAutofit/>
        </a:bodyPr>
        <a:lstStyle/>
        <a:p>
          <a:pPr marL="228600" lvl="1" indent="-228600" algn="l" defTabSz="1066800" rtl="0">
            <a:lnSpc>
              <a:spcPct val="90000"/>
            </a:lnSpc>
            <a:spcBef>
              <a:spcPct val="0"/>
            </a:spcBef>
            <a:spcAft>
              <a:spcPct val="15000"/>
            </a:spcAft>
            <a:buChar char="•"/>
          </a:pPr>
          <a:r>
            <a:rPr lang="zh-CN" sz="2400" kern="1200" dirty="0"/>
            <a:t>根生于底泥中，茎叶全部沉没于水中，花出于水面；</a:t>
          </a:r>
        </a:p>
        <a:p>
          <a:pPr marL="228600" lvl="1" indent="-228600" algn="l" defTabSz="1066800" rtl="0">
            <a:lnSpc>
              <a:spcPct val="90000"/>
            </a:lnSpc>
            <a:spcBef>
              <a:spcPct val="0"/>
            </a:spcBef>
            <a:spcAft>
              <a:spcPct val="15000"/>
            </a:spcAft>
            <a:buChar char="•"/>
          </a:pPr>
          <a:r>
            <a:rPr lang="zh-CN" sz="2400" kern="1200" dirty="0">
              <a:solidFill>
                <a:srgbClr val="FF0000"/>
              </a:solidFill>
            </a:rPr>
            <a:t>只能在塘水深度较小及有机负荷较低的塘中种植</a:t>
          </a:r>
          <a:r>
            <a:rPr lang="zh-CN" sz="2400" kern="1200" dirty="0"/>
            <a:t>；</a:t>
          </a:r>
        </a:p>
        <a:p>
          <a:pPr marL="228600" lvl="1" indent="-228600" algn="l" defTabSz="1066800" rtl="0">
            <a:lnSpc>
              <a:spcPct val="90000"/>
            </a:lnSpc>
            <a:spcBef>
              <a:spcPct val="0"/>
            </a:spcBef>
            <a:spcAft>
              <a:spcPct val="15000"/>
            </a:spcAft>
            <a:buChar char="•"/>
          </a:pPr>
          <a:r>
            <a:rPr lang="zh-CN" sz="2400" kern="1200" dirty="0"/>
            <a:t>稳定塘内的</a:t>
          </a:r>
          <a:r>
            <a:rPr lang="zh-CN" sz="2400" kern="1200" dirty="0">
              <a:solidFill>
                <a:srgbClr val="FF0000"/>
              </a:solidFill>
            </a:rPr>
            <a:t>作用同浮水植物</a:t>
          </a:r>
          <a:r>
            <a:rPr lang="zh-CN" sz="2400" kern="1200" dirty="0"/>
            <a:t>，沉水植物多为鱼类和鸭鹅的良好饲料，可放养水禽动物，建立良好的生态系统；</a:t>
          </a:r>
        </a:p>
        <a:p>
          <a:pPr marL="228600" lvl="1" indent="-228600" algn="l" defTabSz="1066800" rtl="0">
            <a:lnSpc>
              <a:spcPct val="90000"/>
            </a:lnSpc>
            <a:spcBef>
              <a:spcPct val="0"/>
            </a:spcBef>
            <a:spcAft>
              <a:spcPct val="15000"/>
            </a:spcAft>
            <a:buChar char="•"/>
          </a:pPr>
          <a:r>
            <a:rPr lang="zh-CN" sz="2400" kern="1200" dirty="0"/>
            <a:t>常见的沉水植物：马来眼子菜 、叶状眼子菜等。</a:t>
          </a:r>
        </a:p>
      </dsp:txBody>
      <dsp:txXfrm>
        <a:off x="0" y="550101"/>
        <a:ext cx="8229600" cy="3780000"/>
      </dsp:txXfrm>
    </dsp:sp>
    <dsp:sp modelId="{80D65C5F-B512-49DF-BBB2-724A01F38C97}">
      <dsp:nvSpPr>
        <dsp:cNvPr id="0" name=""/>
        <dsp:cNvSpPr/>
      </dsp:nvSpPr>
      <dsp:spPr>
        <a:xfrm>
          <a:off x="411480" y="195861"/>
          <a:ext cx="5760720" cy="70848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1066800" rtl="0">
            <a:lnSpc>
              <a:spcPct val="90000"/>
            </a:lnSpc>
            <a:spcBef>
              <a:spcPct val="0"/>
            </a:spcBef>
            <a:spcAft>
              <a:spcPct val="35000"/>
            </a:spcAft>
            <a:buNone/>
          </a:pPr>
          <a:r>
            <a:rPr lang="zh-CN" sz="2400" kern="1200" dirty="0"/>
            <a:t>沉水植物</a:t>
          </a:r>
        </a:p>
      </dsp:txBody>
      <dsp:txXfrm>
        <a:off x="446065" y="230446"/>
        <a:ext cx="5691550" cy="63931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1B735D-8200-4C62-A4B6-A6DF9BB90B71}">
      <dsp:nvSpPr>
        <dsp:cNvPr id="0" name=""/>
        <dsp:cNvSpPr/>
      </dsp:nvSpPr>
      <dsp:spPr>
        <a:xfrm>
          <a:off x="0" y="591141"/>
          <a:ext cx="8229600" cy="3742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562356" rIns="638708" bIns="192024" numCol="1" spcCol="1270" anchor="t" anchorCtr="0">
          <a:noAutofit/>
        </a:bodyPr>
        <a:lstStyle/>
        <a:p>
          <a:pPr marL="228600" lvl="1" indent="-228600" algn="l" defTabSz="1200150" rtl="0">
            <a:lnSpc>
              <a:spcPct val="90000"/>
            </a:lnSpc>
            <a:spcBef>
              <a:spcPct val="0"/>
            </a:spcBef>
            <a:spcAft>
              <a:spcPct val="15000"/>
            </a:spcAft>
            <a:buChar char="•"/>
          </a:pPr>
          <a:r>
            <a:rPr lang="zh-CN" sz="2700" kern="1200" dirty="0"/>
            <a:t>根生长于底泥中，茎叶挺出水面；</a:t>
          </a:r>
        </a:p>
        <a:p>
          <a:pPr marL="228600" lvl="1" indent="-228600" algn="l" defTabSz="1200150" rtl="0">
            <a:lnSpc>
              <a:spcPct val="90000"/>
            </a:lnSpc>
            <a:spcBef>
              <a:spcPct val="0"/>
            </a:spcBef>
            <a:spcAft>
              <a:spcPct val="15000"/>
            </a:spcAft>
            <a:buChar char="•"/>
          </a:pPr>
          <a:r>
            <a:rPr lang="zh-CN" sz="2700" kern="1200" dirty="0"/>
            <a:t>最常见的挺水植物：水葱、芦苇；</a:t>
          </a:r>
        </a:p>
        <a:p>
          <a:pPr marL="228600" lvl="1" indent="-228600" algn="l" defTabSz="1200150" rtl="0">
            <a:lnSpc>
              <a:spcPct val="90000"/>
            </a:lnSpc>
            <a:spcBef>
              <a:spcPct val="0"/>
            </a:spcBef>
            <a:spcAft>
              <a:spcPct val="15000"/>
            </a:spcAft>
            <a:buChar char="•"/>
          </a:pPr>
          <a:r>
            <a:rPr lang="zh-CN" sz="2700" kern="1200" dirty="0"/>
            <a:t>挺水植物的作用与上述两种植物相同；</a:t>
          </a:r>
        </a:p>
        <a:p>
          <a:pPr marL="228600" lvl="1" indent="-228600" algn="l" defTabSz="1200150" rtl="0">
            <a:lnSpc>
              <a:spcPct val="90000"/>
            </a:lnSpc>
            <a:spcBef>
              <a:spcPct val="0"/>
            </a:spcBef>
            <a:spcAft>
              <a:spcPct val="15000"/>
            </a:spcAft>
            <a:buChar char="•"/>
          </a:pPr>
          <a:r>
            <a:rPr lang="zh-CN" sz="2700" kern="1200" dirty="0"/>
            <a:t>挺水植物只能生长于浅水中，在收割季节需要将水放空，因此在稳定塘内种植受到限制。</a:t>
          </a:r>
        </a:p>
      </dsp:txBody>
      <dsp:txXfrm>
        <a:off x="0" y="591141"/>
        <a:ext cx="8229600" cy="3742200"/>
      </dsp:txXfrm>
    </dsp:sp>
    <dsp:sp modelId="{BBB913A5-615F-4745-822E-CF6725F17284}">
      <dsp:nvSpPr>
        <dsp:cNvPr id="0" name=""/>
        <dsp:cNvSpPr/>
      </dsp:nvSpPr>
      <dsp:spPr>
        <a:xfrm>
          <a:off x="411480" y="192621"/>
          <a:ext cx="5760720" cy="79704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1200150" rtl="0">
            <a:lnSpc>
              <a:spcPct val="90000"/>
            </a:lnSpc>
            <a:spcBef>
              <a:spcPct val="0"/>
            </a:spcBef>
            <a:spcAft>
              <a:spcPct val="35000"/>
            </a:spcAft>
            <a:buNone/>
          </a:pPr>
          <a:r>
            <a:rPr lang="zh-CN" sz="2700" kern="1200" dirty="0"/>
            <a:t>挺水植物</a:t>
          </a:r>
        </a:p>
      </dsp:txBody>
      <dsp:txXfrm>
        <a:off x="450388" y="231529"/>
        <a:ext cx="5682904" cy="719224"/>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8C730-6223-4438-BC28-4E2B2AF808F1}">
      <dsp:nvSpPr>
        <dsp:cNvPr id="0" name=""/>
        <dsp:cNvSpPr/>
      </dsp:nvSpPr>
      <dsp:spPr>
        <a:xfrm>
          <a:off x="0" y="448311"/>
          <a:ext cx="8229600" cy="40131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541528" rIns="638708" bIns="184912" numCol="1" spcCol="1270" anchor="t" anchorCtr="0">
          <a:noAutofit/>
        </a:bodyPr>
        <a:lstStyle/>
        <a:p>
          <a:pPr marL="228600" lvl="1" indent="-228600" algn="l" defTabSz="1155700" rtl="0">
            <a:lnSpc>
              <a:spcPct val="90000"/>
            </a:lnSpc>
            <a:spcBef>
              <a:spcPct val="0"/>
            </a:spcBef>
            <a:spcAft>
              <a:spcPct val="15000"/>
            </a:spcAft>
            <a:buChar char="•"/>
          </a:pPr>
          <a:r>
            <a:rPr lang="zh-CN" sz="2600" kern="1200" dirty="0"/>
            <a:t>杂食性鱼类（如鲤鱼、鲫鱼），捕食水中的食物残屑和浮游动物；</a:t>
          </a:r>
        </a:p>
        <a:p>
          <a:pPr marL="228600" lvl="1" indent="-228600" algn="l" defTabSz="1155700" rtl="0">
            <a:lnSpc>
              <a:spcPct val="90000"/>
            </a:lnSpc>
            <a:spcBef>
              <a:spcPct val="0"/>
            </a:spcBef>
            <a:spcAft>
              <a:spcPct val="15000"/>
            </a:spcAft>
            <a:buChar char="•"/>
          </a:pPr>
          <a:r>
            <a:rPr lang="zh-CN" sz="2600" kern="1200" dirty="0"/>
            <a:t>滤食性鱼类（鲢鱼、鳙鱼）和草食性鱼类（草鱼）能够控制藻类的过度增殖；</a:t>
          </a:r>
        </a:p>
        <a:p>
          <a:pPr marL="228600" lvl="1" indent="-228600" algn="l" defTabSz="1155700" rtl="0">
            <a:lnSpc>
              <a:spcPct val="90000"/>
            </a:lnSpc>
            <a:spcBef>
              <a:spcPct val="0"/>
            </a:spcBef>
            <a:spcAft>
              <a:spcPct val="15000"/>
            </a:spcAft>
            <a:buChar char="•"/>
          </a:pPr>
          <a:r>
            <a:rPr lang="zh-CN" sz="2600" kern="1200" dirty="0"/>
            <a:t>鸭、鹅等也是以水草为食的，鸭还能够食用浮游动物和小型鱼类。</a:t>
          </a:r>
        </a:p>
      </dsp:txBody>
      <dsp:txXfrm>
        <a:off x="0" y="448311"/>
        <a:ext cx="8229600" cy="4013100"/>
      </dsp:txXfrm>
    </dsp:sp>
    <dsp:sp modelId="{95ED61C2-E0C0-4288-A1AF-13F5AE933B3F}">
      <dsp:nvSpPr>
        <dsp:cNvPr id="0" name=""/>
        <dsp:cNvSpPr/>
      </dsp:nvSpPr>
      <dsp:spPr>
        <a:xfrm>
          <a:off x="411480" y="64551"/>
          <a:ext cx="5760720" cy="76752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1155700" rtl="0">
            <a:lnSpc>
              <a:spcPct val="90000"/>
            </a:lnSpc>
            <a:spcBef>
              <a:spcPct val="0"/>
            </a:spcBef>
            <a:spcAft>
              <a:spcPct val="35000"/>
            </a:spcAft>
            <a:buNone/>
          </a:pPr>
          <a:r>
            <a:rPr lang="zh-CN" sz="2600" kern="1200" dirty="0"/>
            <a:t>其他水生动物</a:t>
          </a:r>
        </a:p>
      </dsp:txBody>
      <dsp:txXfrm>
        <a:off x="448947" y="102018"/>
        <a:ext cx="5685786" cy="692586"/>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38B470-A99D-4FCA-996C-C64F10A051B5}">
      <dsp:nvSpPr>
        <dsp:cNvPr id="0" name=""/>
        <dsp:cNvSpPr/>
      </dsp:nvSpPr>
      <dsp:spPr>
        <a:xfrm>
          <a:off x="0" y="251549"/>
          <a:ext cx="8229600" cy="83713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zh-CN" sz="2700" kern="1200" dirty="0"/>
            <a:t>菌藻共生关系</a:t>
          </a:r>
        </a:p>
      </dsp:txBody>
      <dsp:txXfrm>
        <a:off x="40866" y="292415"/>
        <a:ext cx="8147868" cy="755403"/>
      </dsp:txXfrm>
    </dsp:sp>
    <dsp:sp modelId="{107ECD06-CC5F-4CE0-88DB-8A48077D850B}">
      <dsp:nvSpPr>
        <dsp:cNvPr id="0" name=""/>
        <dsp:cNvSpPr/>
      </dsp:nvSpPr>
      <dsp:spPr>
        <a:xfrm>
          <a:off x="0" y="1088684"/>
          <a:ext cx="8229600" cy="31857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4290" rIns="192024" bIns="34290" numCol="1" spcCol="1270" anchor="t" anchorCtr="0">
          <a:noAutofit/>
        </a:bodyPr>
        <a:lstStyle/>
        <a:p>
          <a:pPr marL="228600" lvl="1" indent="-228600" algn="l" defTabSz="933450" rtl="0">
            <a:lnSpc>
              <a:spcPct val="90000"/>
            </a:lnSpc>
            <a:spcBef>
              <a:spcPct val="0"/>
            </a:spcBef>
            <a:spcAft>
              <a:spcPct val="20000"/>
            </a:spcAft>
            <a:buChar char="•"/>
          </a:pPr>
          <a:r>
            <a:rPr lang="zh-CN" sz="2100" kern="1200" dirty="0"/>
            <a:t>细菌代谢活动所需的</a:t>
          </a:r>
          <a:r>
            <a:rPr lang="en-US" sz="2100" kern="1200" dirty="0"/>
            <a:t>O</a:t>
          </a:r>
          <a:r>
            <a:rPr lang="en-US" sz="2100" kern="1200" baseline="-25000" dirty="0"/>
            <a:t>2</a:t>
          </a:r>
          <a:r>
            <a:rPr lang="zh-CN" sz="2100" kern="1200" dirty="0"/>
            <a:t>由藻类通过光合作用提供，而其代谢产物</a:t>
          </a:r>
          <a:r>
            <a:rPr lang="en-US" sz="2100" kern="1200" dirty="0"/>
            <a:t>CO</a:t>
          </a:r>
          <a:r>
            <a:rPr lang="en-US" sz="2100" kern="1200" baseline="-25000" dirty="0"/>
            <a:t>2</a:t>
          </a:r>
          <a:r>
            <a:rPr lang="zh-CN" sz="2100" kern="1200" dirty="0"/>
            <a:t>又提供给藻类用于光合成反应；</a:t>
          </a:r>
        </a:p>
        <a:p>
          <a:pPr marL="228600" lvl="1" indent="-228600" algn="l" defTabSz="933450" rtl="0">
            <a:lnSpc>
              <a:spcPct val="90000"/>
            </a:lnSpc>
            <a:spcBef>
              <a:spcPct val="0"/>
            </a:spcBef>
            <a:spcAft>
              <a:spcPct val="20000"/>
            </a:spcAft>
            <a:buChar char="•"/>
          </a:pPr>
          <a:r>
            <a:rPr lang="zh-CN" sz="2100" kern="1200" dirty="0"/>
            <a:t>流入的一部分有机污染物，被降解后又形成了藻类，藻类也是有机体，由于藻类的合成是以水中的</a:t>
          </a:r>
          <a:r>
            <a:rPr lang="en-US" sz="2100" kern="1200" dirty="0"/>
            <a:t>CO</a:t>
          </a:r>
          <a:r>
            <a:rPr lang="en-US" sz="2100" kern="1200" baseline="-25000" dirty="0"/>
            <a:t>2</a:t>
          </a:r>
          <a:r>
            <a:rPr lang="zh-CN" sz="2100" kern="1200" dirty="0"/>
            <a:t>作为碳源，因此生成的藻类（有机体）的数量，有可能大于流进的有机污染物的数量；</a:t>
          </a:r>
        </a:p>
        <a:p>
          <a:pPr marL="228600" lvl="1" indent="-228600" algn="l" defTabSz="933450" rtl="0">
            <a:lnSpc>
              <a:spcPct val="90000"/>
            </a:lnSpc>
            <a:spcBef>
              <a:spcPct val="0"/>
            </a:spcBef>
            <a:spcAft>
              <a:spcPct val="20000"/>
            </a:spcAft>
            <a:buChar char="•"/>
          </a:pPr>
          <a:r>
            <a:rPr lang="zh-CN" sz="2100" kern="1200" dirty="0"/>
            <a:t>在氧化塘内有机污染物的降解反应，也是溶解性有机污染物转换为较稳定的另一种形态的有机体</a:t>
          </a:r>
          <a:r>
            <a:rPr lang="en-US" sz="2100" kern="1200" dirty="0"/>
            <a:t>——</a:t>
          </a:r>
          <a:r>
            <a:rPr lang="zh-CN" sz="2100" kern="1200" dirty="0"/>
            <a:t>藻类细胞的过程。</a:t>
          </a:r>
        </a:p>
      </dsp:txBody>
      <dsp:txXfrm>
        <a:off x="0" y="1088684"/>
        <a:ext cx="8229600" cy="31857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C7719A-1E4D-4D76-81B8-77BEA6A4D051}">
      <dsp:nvSpPr>
        <dsp:cNvPr id="0" name=""/>
        <dsp:cNvSpPr/>
      </dsp:nvSpPr>
      <dsp:spPr>
        <a:xfrm>
          <a:off x="0" y="74181"/>
          <a:ext cx="8229600" cy="142272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sz="1900" kern="1200" dirty="0"/>
            <a:t>稳定塘（</a:t>
          </a:r>
          <a:r>
            <a:rPr lang="en-US" sz="1900" kern="1200" dirty="0"/>
            <a:t>Stabilization Ponds</a:t>
          </a:r>
          <a:r>
            <a:rPr lang="zh-CN" sz="1900" kern="1200" dirty="0"/>
            <a:t>）：</a:t>
          </a:r>
          <a:r>
            <a:rPr lang="zh-CN" sz="1900" u="sng" kern="1200" dirty="0"/>
            <a:t>经过人工适当修整的土地，设围堤和防渗层的污水池塘</a:t>
          </a:r>
          <a:r>
            <a:rPr lang="zh-CN" sz="1900" kern="1200" dirty="0"/>
            <a:t>，主要依靠</a:t>
          </a:r>
          <a:r>
            <a:rPr lang="zh-CN" sz="1900" kern="1200" dirty="0">
              <a:solidFill>
                <a:srgbClr val="0BF57A"/>
              </a:solidFill>
            </a:rPr>
            <a:t>自然生物净化</a:t>
          </a:r>
          <a:r>
            <a:rPr lang="zh-CN" sz="1900" kern="1200" dirty="0"/>
            <a:t>功能使污水得到净化的一种污水生物处理技术；</a:t>
          </a:r>
        </a:p>
      </dsp:txBody>
      <dsp:txXfrm>
        <a:off x="69451" y="143632"/>
        <a:ext cx="8090698" cy="1283818"/>
      </dsp:txXfrm>
    </dsp:sp>
    <dsp:sp modelId="{25BA304B-7E01-43B5-8618-930BC8EE8430}">
      <dsp:nvSpPr>
        <dsp:cNvPr id="0" name=""/>
        <dsp:cNvSpPr/>
      </dsp:nvSpPr>
      <dsp:spPr>
        <a:xfrm>
          <a:off x="0" y="1551621"/>
          <a:ext cx="8229600" cy="142272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sz="1900" kern="1200" dirty="0">
              <a:solidFill>
                <a:schemeClr val="bg1"/>
              </a:solidFill>
            </a:rPr>
            <a:t>污水在塘中的净化过程与自然水体的自净过程相近，一般不采取实质性的人工强化措施；</a:t>
          </a:r>
        </a:p>
      </dsp:txBody>
      <dsp:txXfrm>
        <a:off x="69451" y="1621072"/>
        <a:ext cx="8090698" cy="1283818"/>
      </dsp:txXfrm>
    </dsp:sp>
    <dsp:sp modelId="{F9A36CE2-D9A2-492D-BDC0-3F7C1EF3C988}">
      <dsp:nvSpPr>
        <dsp:cNvPr id="0" name=""/>
        <dsp:cNvSpPr/>
      </dsp:nvSpPr>
      <dsp:spPr>
        <a:xfrm>
          <a:off x="0" y="3029061"/>
          <a:ext cx="8229600" cy="142272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sz="1900" kern="1200" dirty="0"/>
            <a:t>净化过程包括</a:t>
          </a:r>
          <a:r>
            <a:rPr lang="zh-CN" sz="1900" kern="1200" dirty="0">
              <a:solidFill>
                <a:srgbClr val="0BF57A"/>
              </a:solidFill>
            </a:rPr>
            <a:t>好氧</a:t>
          </a:r>
          <a:r>
            <a:rPr lang="zh-CN" sz="1900" kern="1200" dirty="0"/>
            <a:t>、</a:t>
          </a:r>
          <a:r>
            <a:rPr lang="zh-CN" sz="1900" kern="1200" dirty="0">
              <a:solidFill>
                <a:srgbClr val="0BF57A"/>
              </a:solidFill>
            </a:rPr>
            <a:t>兼性</a:t>
          </a:r>
          <a:r>
            <a:rPr lang="zh-CN" sz="1900" kern="1200" dirty="0"/>
            <a:t>和</a:t>
          </a:r>
          <a:r>
            <a:rPr lang="zh-CN" sz="1900" kern="1200" dirty="0">
              <a:solidFill>
                <a:srgbClr val="0BF57A"/>
              </a:solidFill>
            </a:rPr>
            <a:t>厌氧</a:t>
          </a:r>
          <a:r>
            <a:rPr lang="zh-CN" sz="1900" kern="1200" dirty="0"/>
            <a:t>三种状态，溶解氧主要由塘内以藻类为主的水生浮游植物所产生的光合作用提供。</a:t>
          </a:r>
        </a:p>
      </dsp:txBody>
      <dsp:txXfrm>
        <a:off x="69451" y="3098512"/>
        <a:ext cx="8090698" cy="1283818"/>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E3D530-817D-40D2-BDD0-16BF5B62953B}">
      <dsp:nvSpPr>
        <dsp:cNvPr id="0" name=""/>
        <dsp:cNvSpPr/>
      </dsp:nvSpPr>
      <dsp:spPr>
        <a:xfrm>
          <a:off x="0" y="515819"/>
          <a:ext cx="8540750" cy="48825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62857" tIns="520700" rIns="662857" bIns="177800" numCol="1" spcCol="1270" anchor="t" anchorCtr="0">
          <a:noAutofit/>
        </a:bodyPr>
        <a:lstStyle/>
        <a:p>
          <a:pPr marL="228600" lvl="1" indent="-228600" algn="l" defTabSz="1111250" rtl="0">
            <a:lnSpc>
              <a:spcPct val="90000"/>
            </a:lnSpc>
            <a:spcBef>
              <a:spcPct val="0"/>
            </a:spcBef>
            <a:spcAft>
              <a:spcPct val="15000"/>
            </a:spcAft>
            <a:buChar char="•"/>
          </a:pPr>
          <a:r>
            <a:rPr lang="zh-CN" altLang="en-US" sz="2500" kern="1200" dirty="0"/>
            <a:t>细菌的新陈代谢作用，使溶解性有机碳转化为无机碳，又通过合成作用使细茵本身得到增殖；</a:t>
          </a:r>
        </a:p>
        <a:p>
          <a:pPr marL="228600" lvl="1" indent="-228600" algn="l" defTabSz="1111250" rtl="0">
            <a:lnSpc>
              <a:spcPct val="90000"/>
            </a:lnSpc>
            <a:spcBef>
              <a:spcPct val="0"/>
            </a:spcBef>
            <a:spcAft>
              <a:spcPct val="15000"/>
            </a:spcAft>
            <a:buChar char="•"/>
          </a:pPr>
          <a:r>
            <a:rPr lang="zh-CN" altLang="en-US" sz="2500" kern="1200" dirty="0"/>
            <a:t>藻类通过光合作用吸收无机碳，本身机体得到增殖，当无光照射时，藻类通过呼吸作用释放无机碳；</a:t>
          </a:r>
        </a:p>
        <a:p>
          <a:pPr marL="228600" lvl="1" indent="-228600" algn="l" defTabSz="1111250" rtl="0">
            <a:lnSpc>
              <a:spcPct val="90000"/>
            </a:lnSpc>
            <a:spcBef>
              <a:spcPct val="0"/>
            </a:spcBef>
            <a:spcAft>
              <a:spcPct val="15000"/>
            </a:spcAft>
            <a:buChar char="•"/>
          </a:pPr>
          <a:r>
            <a:rPr lang="zh-CN" altLang="en-US" sz="2500" kern="1200" dirty="0"/>
            <a:t>由于衰死，细菌、藻类的机体沉入塘底，在厌氧发酵作用下，分解为溶解性有机碳和无机碳；</a:t>
          </a:r>
        </a:p>
        <a:p>
          <a:pPr marL="228600" lvl="1" indent="-228600" algn="l" defTabSz="1111250" rtl="0">
            <a:lnSpc>
              <a:spcPct val="90000"/>
            </a:lnSpc>
            <a:spcBef>
              <a:spcPct val="0"/>
            </a:spcBef>
            <a:spcAft>
              <a:spcPct val="15000"/>
            </a:spcAft>
            <a:buChar char="•"/>
          </a:pPr>
          <a:r>
            <a:rPr lang="zh-CN" altLang="en-US" sz="2500" kern="1200" dirty="0"/>
            <a:t>塘底的厌氧发酵反应对不溶性有机碳进行分解，形成溶解性有机碳和无机碳。</a:t>
          </a:r>
        </a:p>
      </dsp:txBody>
      <dsp:txXfrm>
        <a:off x="0" y="515819"/>
        <a:ext cx="8540750" cy="4882500"/>
      </dsp:txXfrm>
    </dsp:sp>
    <dsp:sp modelId="{12BF8B1E-CB41-4236-8731-9F948182344F}">
      <dsp:nvSpPr>
        <dsp:cNvPr id="0" name=""/>
        <dsp:cNvSpPr/>
      </dsp:nvSpPr>
      <dsp:spPr>
        <a:xfrm>
          <a:off x="427037" y="146819"/>
          <a:ext cx="5978525" cy="7380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5974" tIns="0" rIns="225974" bIns="0" numCol="1" spcCol="1270" anchor="ctr" anchorCtr="0">
          <a:noAutofit/>
        </a:bodyPr>
        <a:lstStyle/>
        <a:p>
          <a:pPr marL="0" lvl="0" indent="0" algn="l" defTabSz="1111250" rtl="0">
            <a:lnSpc>
              <a:spcPct val="90000"/>
            </a:lnSpc>
            <a:spcBef>
              <a:spcPct val="0"/>
            </a:spcBef>
            <a:spcAft>
              <a:spcPct val="35000"/>
            </a:spcAft>
            <a:buNone/>
          </a:pPr>
          <a:r>
            <a:rPr lang="zh-CN" altLang="en-US" sz="2500" kern="1200" dirty="0"/>
            <a:t>碳的主要转化途径</a:t>
          </a:r>
        </a:p>
      </dsp:txBody>
      <dsp:txXfrm>
        <a:off x="463063" y="182845"/>
        <a:ext cx="5906473" cy="665948"/>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4D52A2-E7E3-4770-B9B1-676E863CD92E}">
      <dsp:nvSpPr>
        <dsp:cNvPr id="0" name=""/>
        <dsp:cNvSpPr/>
      </dsp:nvSpPr>
      <dsp:spPr>
        <a:xfrm>
          <a:off x="0" y="1951"/>
          <a:ext cx="9144000" cy="980653"/>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b="1" kern="1200" dirty="0">
              <a:solidFill>
                <a:srgbClr val="0BF57A"/>
              </a:solidFill>
            </a:rPr>
            <a:t>氨化作用</a:t>
          </a:r>
          <a:r>
            <a:rPr lang="zh-CN" altLang="en-US" sz="2000" kern="1200" dirty="0"/>
            <a:t>：有机氮化合物在微生物作用下分解为氨氮；</a:t>
          </a:r>
        </a:p>
      </dsp:txBody>
      <dsp:txXfrm>
        <a:off x="47872" y="49823"/>
        <a:ext cx="9048256" cy="884909"/>
      </dsp:txXfrm>
    </dsp:sp>
    <dsp:sp modelId="{84DE6117-D169-448D-8490-94206F36838D}">
      <dsp:nvSpPr>
        <dsp:cNvPr id="0" name=""/>
        <dsp:cNvSpPr/>
      </dsp:nvSpPr>
      <dsp:spPr>
        <a:xfrm>
          <a:off x="0" y="995669"/>
          <a:ext cx="9144000" cy="980653"/>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b="1" kern="1200" dirty="0">
              <a:solidFill>
                <a:srgbClr val="0BF57A"/>
              </a:solidFill>
            </a:rPr>
            <a:t>硝化作用</a:t>
          </a:r>
          <a:r>
            <a:rPr lang="zh-CN" altLang="en-US" sz="2000" kern="1200" dirty="0"/>
            <a:t>：氨氮在硝化菌的作用下转化为硝酸氮；</a:t>
          </a:r>
        </a:p>
      </dsp:txBody>
      <dsp:txXfrm>
        <a:off x="47872" y="1043541"/>
        <a:ext cx="9048256" cy="884909"/>
      </dsp:txXfrm>
    </dsp:sp>
    <dsp:sp modelId="{F6E3896E-F995-4F56-96F8-03A94B7D602C}">
      <dsp:nvSpPr>
        <dsp:cNvPr id="0" name=""/>
        <dsp:cNvSpPr/>
      </dsp:nvSpPr>
      <dsp:spPr>
        <a:xfrm>
          <a:off x="0" y="1989387"/>
          <a:ext cx="9144000" cy="980653"/>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b="1" kern="1200" dirty="0">
              <a:solidFill>
                <a:srgbClr val="0BF57A"/>
              </a:solidFill>
            </a:rPr>
            <a:t>反硝化作用</a:t>
          </a:r>
          <a:r>
            <a:rPr lang="zh-CN" altLang="en-US" sz="2000" kern="1200" dirty="0"/>
            <a:t>：硝酸氮在反硝化菌的作用下，还原成分子氮；</a:t>
          </a:r>
        </a:p>
      </dsp:txBody>
      <dsp:txXfrm>
        <a:off x="47872" y="2037259"/>
        <a:ext cx="9048256" cy="884909"/>
      </dsp:txXfrm>
    </dsp:sp>
    <dsp:sp modelId="{38E85EA1-465D-44F4-A32B-55E6181132A4}">
      <dsp:nvSpPr>
        <dsp:cNvPr id="0" name=""/>
        <dsp:cNvSpPr/>
      </dsp:nvSpPr>
      <dsp:spPr>
        <a:xfrm>
          <a:off x="0" y="2983105"/>
          <a:ext cx="9144000" cy="980653"/>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b="1" kern="1200" dirty="0">
              <a:solidFill>
                <a:srgbClr val="0BF57A"/>
              </a:solidFill>
            </a:rPr>
            <a:t>挥发作用</a:t>
          </a:r>
          <a:r>
            <a:rPr lang="zh-CN" sz="2000" kern="1200" dirty="0"/>
            <a:t>：在</a:t>
          </a:r>
          <a:r>
            <a:rPr lang="en-US" sz="2000" kern="1200" dirty="0"/>
            <a:t>pH</a:t>
          </a:r>
          <a:r>
            <a:rPr lang="zh-CN" sz="2000" kern="1200" dirty="0"/>
            <a:t>值较高，水力停留时间较长，温度较高的环境下，水中的</a:t>
          </a:r>
          <a:r>
            <a:rPr lang="en-US" sz="2000" kern="1200" dirty="0"/>
            <a:t>NH</a:t>
          </a:r>
          <a:r>
            <a:rPr lang="en-US" sz="2000" kern="1200" baseline="-25000" dirty="0"/>
            <a:t>3</a:t>
          </a:r>
          <a:r>
            <a:rPr lang="zh-CN" sz="2000" kern="1200" dirty="0"/>
            <a:t>向大气挥发，其量可达</a:t>
          </a:r>
          <a:r>
            <a:rPr lang="en-US" sz="2000" kern="1200" dirty="0"/>
            <a:t>21%</a:t>
          </a:r>
          <a:r>
            <a:rPr lang="zh-CN" sz="2000" kern="1200" dirty="0"/>
            <a:t>；</a:t>
          </a:r>
        </a:p>
      </dsp:txBody>
      <dsp:txXfrm>
        <a:off x="47872" y="3030977"/>
        <a:ext cx="9048256" cy="884909"/>
      </dsp:txXfrm>
    </dsp:sp>
    <dsp:sp modelId="{D36A9EBB-E67B-4187-8855-910EA687D671}">
      <dsp:nvSpPr>
        <dsp:cNvPr id="0" name=""/>
        <dsp:cNvSpPr/>
      </dsp:nvSpPr>
      <dsp:spPr>
        <a:xfrm>
          <a:off x="0" y="3976822"/>
          <a:ext cx="9144000" cy="980653"/>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b="1" kern="1200" dirty="0">
              <a:solidFill>
                <a:srgbClr val="0BF57A"/>
              </a:solidFill>
            </a:rPr>
            <a:t>吸收作用</a:t>
          </a:r>
          <a:r>
            <a:rPr lang="zh-CN" altLang="en-US" sz="2000" kern="1200" dirty="0"/>
            <a:t>：微生物及各种水生植物，吸收铵态氮或硝酸氮作为营养，合成其本身的机体；</a:t>
          </a:r>
        </a:p>
      </dsp:txBody>
      <dsp:txXfrm>
        <a:off x="47872" y="4024694"/>
        <a:ext cx="9048256" cy="884909"/>
      </dsp:txXfrm>
    </dsp:sp>
    <dsp:sp modelId="{0483698B-ED4B-4203-ADAE-C5125DE17F39}">
      <dsp:nvSpPr>
        <dsp:cNvPr id="0" name=""/>
        <dsp:cNvSpPr/>
      </dsp:nvSpPr>
      <dsp:spPr>
        <a:xfrm>
          <a:off x="0" y="4970540"/>
          <a:ext cx="9144000" cy="980653"/>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b="1" kern="1200" dirty="0">
              <a:solidFill>
                <a:srgbClr val="0BF57A"/>
              </a:solidFill>
            </a:rPr>
            <a:t>分解作用</a:t>
          </a:r>
          <a:r>
            <a:rPr lang="zh-CN" altLang="en-US" sz="2000" kern="1200" dirty="0"/>
            <a:t>：衰死的细菌和藻类经解体后形成溶解性的有机氮和沉淀物，沉淀在沉积层中的有机氮在厌氧菌的作用下，也可能得到分解。</a:t>
          </a:r>
        </a:p>
      </dsp:txBody>
      <dsp:txXfrm>
        <a:off x="47872" y="5018412"/>
        <a:ext cx="9048256" cy="884909"/>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78BB2F-CE98-4901-AA99-72517F78BC9B}">
      <dsp:nvSpPr>
        <dsp:cNvPr id="0" name=""/>
        <dsp:cNvSpPr/>
      </dsp:nvSpPr>
      <dsp:spPr>
        <a:xfrm>
          <a:off x="0" y="1941"/>
          <a:ext cx="8229600" cy="780612"/>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稀释作用；</a:t>
          </a:r>
        </a:p>
      </dsp:txBody>
      <dsp:txXfrm>
        <a:off x="38106" y="40047"/>
        <a:ext cx="8153388" cy="704400"/>
      </dsp:txXfrm>
    </dsp:sp>
    <dsp:sp modelId="{8E98B05C-2C80-413C-B329-7E0685399761}">
      <dsp:nvSpPr>
        <dsp:cNvPr id="0" name=""/>
        <dsp:cNvSpPr/>
      </dsp:nvSpPr>
      <dsp:spPr>
        <a:xfrm>
          <a:off x="0" y="793101"/>
          <a:ext cx="8229600" cy="780612"/>
        </a:xfrm>
        <a:prstGeom prst="roundRect">
          <a:avLst/>
        </a:prstGeom>
        <a:gradFill rotWithShape="0">
          <a:gsLst>
            <a:gs pos="0">
              <a:schemeClr val="accent2">
                <a:hueOff val="381558"/>
                <a:satOff val="-8706"/>
                <a:lumOff val="3216"/>
                <a:alphaOff val="0"/>
                <a:shade val="51000"/>
                <a:satMod val="130000"/>
              </a:schemeClr>
            </a:gs>
            <a:gs pos="80000">
              <a:schemeClr val="accent2">
                <a:hueOff val="381558"/>
                <a:satOff val="-8706"/>
                <a:lumOff val="3216"/>
                <a:alphaOff val="0"/>
                <a:shade val="93000"/>
                <a:satMod val="130000"/>
              </a:schemeClr>
            </a:gs>
            <a:gs pos="100000">
              <a:schemeClr val="accent2">
                <a:hueOff val="381558"/>
                <a:satOff val="-8706"/>
                <a:lumOff val="321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沉淀和絮凝作用；</a:t>
          </a:r>
        </a:p>
      </dsp:txBody>
      <dsp:txXfrm>
        <a:off x="38106" y="831207"/>
        <a:ext cx="8153388" cy="704400"/>
      </dsp:txXfrm>
    </dsp:sp>
    <dsp:sp modelId="{75E960B3-B39B-4093-8A10-D8326EEC32A5}">
      <dsp:nvSpPr>
        <dsp:cNvPr id="0" name=""/>
        <dsp:cNvSpPr/>
      </dsp:nvSpPr>
      <dsp:spPr>
        <a:xfrm>
          <a:off x="0" y="1584261"/>
          <a:ext cx="8229600" cy="780612"/>
        </a:xfrm>
        <a:prstGeom prst="roundRect">
          <a:avLst/>
        </a:prstGeom>
        <a:gradFill rotWithShape="0">
          <a:gsLst>
            <a:gs pos="0">
              <a:schemeClr val="accent2">
                <a:hueOff val="763116"/>
                <a:satOff val="-17411"/>
                <a:lumOff val="6432"/>
                <a:alphaOff val="0"/>
                <a:shade val="51000"/>
                <a:satMod val="130000"/>
              </a:schemeClr>
            </a:gs>
            <a:gs pos="80000">
              <a:schemeClr val="accent2">
                <a:hueOff val="763116"/>
                <a:satOff val="-17411"/>
                <a:lumOff val="6432"/>
                <a:alphaOff val="0"/>
                <a:shade val="93000"/>
                <a:satMod val="130000"/>
              </a:schemeClr>
            </a:gs>
            <a:gs pos="100000">
              <a:schemeClr val="accent2">
                <a:hueOff val="763116"/>
                <a:satOff val="-17411"/>
                <a:lumOff val="643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好氧微生物的代谢作用：</a:t>
          </a:r>
          <a:r>
            <a:rPr lang="en-US" sz="2000" kern="1200" dirty="0"/>
            <a:t>BOD</a:t>
          </a:r>
          <a:r>
            <a:rPr lang="zh-CN" sz="2000" kern="1200" dirty="0"/>
            <a:t>去除率达</a:t>
          </a:r>
          <a:r>
            <a:rPr lang="en-US" sz="2000" kern="1200" dirty="0"/>
            <a:t>90%</a:t>
          </a:r>
          <a:r>
            <a:rPr lang="zh-CN" sz="2000" kern="1200" dirty="0"/>
            <a:t>以上，</a:t>
          </a:r>
          <a:r>
            <a:rPr lang="en-US" sz="2000" kern="1200" dirty="0"/>
            <a:t>COD</a:t>
          </a:r>
          <a:r>
            <a:rPr lang="zh-CN" sz="2000" kern="1200" dirty="0"/>
            <a:t>去除率达</a:t>
          </a:r>
          <a:r>
            <a:rPr lang="en-US" sz="2000" kern="1200" dirty="0"/>
            <a:t>80%</a:t>
          </a:r>
          <a:r>
            <a:rPr lang="zh-CN" sz="2000" kern="1200" dirty="0"/>
            <a:t>以上；</a:t>
          </a:r>
        </a:p>
      </dsp:txBody>
      <dsp:txXfrm>
        <a:off x="38106" y="1622367"/>
        <a:ext cx="8153388" cy="704400"/>
      </dsp:txXfrm>
    </dsp:sp>
    <dsp:sp modelId="{59BAD695-723A-4AF6-8B08-9A4652F35824}">
      <dsp:nvSpPr>
        <dsp:cNvPr id="0" name=""/>
        <dsp:cNvSpPr/>
      </dsp:nvSpPr>
      <dsp:spPr>
        <a:xfrm>
          <a:off x="0" y="2375421"/>
          <a:ext cx="8229600" cy="780612"/>
        </a:xfrm>
        <a:prstGeom prst="roundRect">
          <a:avLst/>
        </a:prstGeom>
        <a:gradFill rotWithShape="0">
          <a:gsLst>
            <a:gs pos="0">
              <a:schemeClr val="accent2">
                <a:hueOff val="1144674"/>
                <a:satOff val="-26117"/>
                <a:lumOff val="9647"/>
                <a:alphaOff val="0"/>
                <a:shade val="51000"/>
                <a:satMod val="130000"/>
              </a:schemeClr>
            </a:gs>
            <a:gs pos="80000">
              <a:schemeClr val="accent2">
                <a:hueOff val="1144674"/>
                <a:satOff val="-26117"/>
                <a:lumOff val="9647"/>
                <a:alphaOff val="0"/>
                <a:shade val="93000"/>
                <a:satMod val="130000"/>
              </a:schemeClr>
            </a:gs>
            <a:gs pos="100000">
              <a:schemeClr val="accent2">
                <a:hueOff val="1144674"/>
                <a:satOff val="-26117"/>
                <a:lumOff val="964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厌氧微生物的代谢作用：水解、产氢产乙酸、产甲烷，最终产物主要是</a:t>
          </a:r>
          <a:r>
            <a:rPr lang="en-US" sz="2000" kern="1200" dirty="0"/>
            <a:t>CH</a:t>
          </a:r>
          <a:r>
            <a:rPr lang="en-US" sz="2000" kern="1200" baseline="-25000" dirty="0"/>
            <a:t>4</a:t>
          </a:r>
          <a:r>
            <a:rPr lang="zh-CN" sz="2000" kern="1200" dirty="0"/>
            <a:t>、</a:t>
          </a:r>
          <a:r>
            <a:rPr lang="en-US" sz="2000" kern="1200" dirty="0"/>
            <a:t>CO</a:t>
          </a:r>
          <a:r>
            <a:rPr lang="en-US" sz="2000" kern="1200" baseline="-25000" dirty="0"/>
            <a:t>2</a:t>
          </a:r>
          <a:r>
            <a:rPr lang="zh-CN" sz="2000" kern="1200" dirty="0"/>
            <a:t>、硫醇；</a:t>
          </a:r>
        </a:p>
      </dsp:txBody>
      <dsp:txXfrm>
        <a:off x="38106" y="2413527"/>
        <a:ext cx="8153388" cy="704400"/>
      </dsp:txXfrm>
    </dsp:sp>
    <dsp:sp modelId="{0D5822AD-8845-4678-B795-94E72E7CDD68}">
      <dsp:nvSpPr>
        <dsp:cNvPr id="0" name=""/>
        <dsp:cNvSpPr/>
      </dsp:nvSpPr>
      <dsp:spPr>
        <a:xfrm>
          <a:off x="0" y="3166581"/>
          <a:ext cx="8229600" cy="780612"/>
        </a:xfrm>
        <a:prstGeom prst="roundRect">
          <a:avLst/>
        </a:prstGeom>
        <a:gradFill rotWithShape="0">
          <a:gsLst>
            <a:gs pos="0">
              <a:schemeClr val="accent2">
                <a:hueOff val="1526231"/>
                <a:satOff val="-34822"/>
                <a:lumOff val="12863"/>
                <a:alphaOff val="0"/>
                <a:shade val="51000"/>
                <a:satMod val="130000"/>
              </a:schemeClr>
            </a:gs>
            <a:gs pos="80000">
              <a:schemeClr val="accent2">
                <a:hueOff val="1526231"/>
                <a:satOff val="-34822"/>
                <a:lumOff val="12863"/>
                <a:alphaOff val="0"/>
                <a:shade val="93000"/>
                <a:satMod val="130000"/>
              </a:schemeClr>
            </a:gs>
            <a:gs pos="100000">
              <a:schemeClr val="accent2">
                <a:hueOff val="1526231"/>
                <a:satOff val="-34822"/>
                <a:lumOff val="1286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浮游生物的作用；</a:t>
          </a:r>
        </a:p>
      </dsp:txBody>
      <dsp:txXfrm>
        <a:off x="38106" y="3204687"/>
        <a:ext cx="8153388" cy="704400"/>
      </dsp:txXfrm>
    </dsp:sp>
    <dsp:sp modelId="{0C910D9F-7700-4C7E-BA94-9DAAE66CDFB3}">
      <dsp:nvSpPr>
        <dsp:cNvPr id="0" name=""/>
        <dsp:cNvSpPr/>
      </dsp:nvSpPr>
      <dsp:spPr>
        <a:xfrm>
          <a:off x="0" y="3957741"/>
          <a:ext cx="8229600" cy="780612"/>
        </a:xfrm>
        <a:prstGeom prst="roundRect">
          <a:avLst/>
        </a:prstGeom>
        <a:gradFill rotWithShape="0">
          <a:gsLst>
            <a:gs pos="0">
              <a:schemeClr val="accent2">
                <a:hueOff val="1907789"/>
                <a:satOff val="-43528"/>
                <a:lumOff val="16079"/>
                <a:alphaOff val="0"/>
                <a:shade val="51000"/>
                <a:satMod val="130000"/>
              </a:schemeClr>
            </a:gs>
            <a:gs pos="80000">
              <a:schemeClr val="accent2">
                <a:hueOff val="1907789"/>
                <a:satOff val="-43528"/>
                <a:lumOff val="16079"/>
                <a:alphaOff val="0"/>
                <a:shade val="93000"/>
                <a:satMod val="130000"/>
              </a:schemeClr>
            </a:gs>
            <a:gs pos="100000">
              <a:schemeClr val="accent2">
                <a:hueOff val="1907789"/>
                <a:satOff val="-43528"/>
                <a:lumOff val="1607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水生维管束植物的作用。</a:t>
          </a:r>
        </a:p>
      </dsp:txBody>
      <dsp:txXfrm>
        <a:off x="38106" y="3995847"/>
        <a:ext cx="8153388" cy="704400"/>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B7A1F0-51CA-4ADA-92D8-17774E03EAEE}">
      <dsp:nvSpPr>
        <dsp:cNvPr id="0" name=""/>
        <dsp:cNvSpPr/>
      </dsp:nvSpPr>
      <dsp:spPr>
        <a:xfrm>
          <a:off x="0" y="36989"/>
          <a:ext cx="3757610" cy="589095"/>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altLang="en-US" sz="1900" kern="1200" dirty="0"/>
            <a:t>温度；</a:t>
          </a:r>
        </a:p>
      </dsp:txBody>
      <dsp:txXfrm>
        <a:off x="28757" y="65746"/>
        <a:ext cx="3700096" cy="531581"/>
      </dsp:txXfrm>
    </dsp:sp>
    <dsp:sp modelId="{B5F9740E-FB8D-4459-82F0-0CEA0863D547}">
      <dsp:nvSpPr>
        <dsp:cNvPr id="0" name=""/>
        <dsp:cNvSpPr/>
      </dsp:nvSpPr>
      <dsp:spPr>
        <a:xfrm>
          <a:off x="0" y="680804"/>
          <a:ext cx="3757610" cy="589095"/>
        </a:xfrm>
        <a:prstGeom prst="roundRect">
          <a:avLst/>
        </a:prstGeom>
        <a:gradFill rotWithShape="0">
          <a:gsLst>
            <a:gs pos="0">
              <a:schemeClr val="accent4">
                <a:hueOff val="3403839"/>
                <a:satOff val="-3998"/>
                <a:lumOff val="1536"/>
                <a:alphaOff val="0"/>
                <a:shade val="51000"/>
                <a:satMod val="130000"/>
              </a:schemeClr>
            </a:gs>
            <a:gs pos="80000">
              <a:schemeClr val="accent4">
                <a:hueOff val="3403839"/>
                <a:satOff val="-3998"/>
                <a:lumOff val="1536"/>
                <a:alphaOff val="0"/>
                <a:shade val="93000"/>
                <a:satMod val="130000"/>
              </a:schemeClr>
            </a:gs>
            <a:gs pos="100000">
              <a:schemeClr val="accent4">
                <a:hueOff val="3403839"/>
                <a:satOff val="-3998"/>
                <a:lumOff val="153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altLang="en-US" sz="1900" kern="1200" dirty="0"/>
            <a:t>光照；</a:t>
          </a:r>
        </a:p>
      </dsp:txBody>
      <dsp:txXfrm>
        <a:off x="28757" y="709561"/>
        <a:ext cx="3700096" cy="531581"/>
      </dsp:txXfrm>
    </dsp:sp>
    <dsp:sp modelId="{44B3439A-B74A-4AC9-8FB4-622C13235BEB}">
      <dsp:nvSpPr>
        <dsp:cNvPr id="0" name=""/>
        <dsp:cNvSpPr/>
      </dsp:nvSpPr>
      <dsp:spPr>
        <a:xfrm>
          <a:off x="0" y="1324619"/>
          <a:ext cx="3757610" cy="589095"/>
        </a:xfrm>
        <a:prstGeom prst="roundRect">
          <a:avLst/>
        </a:prstGeom>
        <a:gradFill rotWithShape="0">
          <a:gsLst>
            <a:gs pos="0">
              <a:schemeClr val="accent4">
                <a:hueOff val="6807678"/>
                <a:satOff val="-7995"/>
                <a:lumOff val="3072"/>
                <a:alphaOff val="0"/>
                <a:shade val="51000"/>
                <a:satMod val="130000"/>
              </a:schemeClr>
            </a:gs>
            <a:gs pos="80000">
              <a:schemeClr val="accent4">
                <a:hueOff val="6807678"/>
                <a:satOff val="-7995"/>
                <a:lumOff val="3072"/>
                <a:alphaOff val="0"/>
                <a:shade val="93000"/>
                <a:satMod val="130000"/>
              </a:schemeClr>
            </a:gs>
            <a:gs pos="100000">
              <a:schemeClr val="accent4">
                <a:hueOff val="6807678"/>
                <a:satOff val="-7995"/>
                <a:lumOff val="307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altLang="en-US" sz="1900" kern="1200" dirty="0"/>
            <a:t>混合；</a:t>
          </a:r>
        </a:p>
      </dsp:txBody>
      <dsp:txXfrm>
        <a:off x="28757" y="1353376"/>
        <a:ext cx="3700096" cy="531581"/>
      </dsp:txXfrm>
    </dsp:sp>
    <dsp:sp modelId="{2E9ACF4F-39D6-454B-9E9C-C2DBF692F45D}">
      <dsp:nvSpPr>
        <dsp:cNvPr id="0" name=""/>
        <dsp:cNvSpPr/>
      </dsp:nvSpPr>
      <dsp:spPr>
        <a:xfrm>
          <a:off x="0" y="1968434"/>
          <a:ext cx="3757610" cy="589095"/>
        </a:xfrm>
        <a:prstGeom prst="roundRect">
          <a:avLst/>
        </a:prstGeom>
        <a:gradFill rotWithShape="0">
          <a:gsLst>
            <a:gs pos="0">
              <a:schemeClr val="accent4">
                <a:hueOff val="10211516"/>
                <a:satOff val="-11993"/>
                <a:lumOff val="4608"/>
                <a:alphaOff val="0"/>
                <a:shade val="51000"/>
                <a:satMod val="130000"/>
              </a:schemeClr>
            </a:gs>
            <a:gs pos="80000">
              <a:schemeClr val="accent4">
                <a:hueOff val="10211516"/>
                <a:satOff val="-11993"/>
                <a:lumOff val="4608"/>
                <a:alphaOff val="0"/>
                <a:shade val="93000"/>
                <a:satMod val="130000"/>
              </a:schemeClr>
            </a:gs>
            <a:gs pos="100000">
              <a:schemeClr val="accent4">
                <a:hueOff val="10211516"/>
                <a:satOff val="-11993"/>
                <a:lumOff val="460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altLang="en-US" sz="1900" kern="1200" dirty="0"/>
            <a:t>营养物质；</a:t>
          </a:r>
        </a:p>
      </dsp:txBody>
      <dsp:txXfrm>
        <a:off x="28757" y="1997191"/>
        <a:ext cx="3700096" cy="531581"/>
      </dsp:txXfrm>
    </dsp:sp>
    <dsp:sp modelId="{EBC52A9A-DBAA-4D82-8023-7AE55C70C0EE}">
      <dsp:nvSpPr>
        <dsp:cNvPr id="0" name=""/>
        <dsp:cNvSpPr/>
      </dsp:nvSpPr>
      <dsp:spPr>
        <a:xfrm>
          <a:off x="0" y="2612249"/>
          <a:ext cx="3757610" cy="589095"/>
        </a:xfrm>
        <a:prstGeom prst="roundRect">
          <a:avLst/>
        </a:prstGeom>
        <a:gradFill rotWithShape="0">
          <a:gsLst>
            <a:gs pos="0">
              <a:schemeClr val="accent4">
                <a:hueOff val="13615356"/>
                <a:satOff val="-15991"/>
                <a:lumOff val="6144"/>
                <a:alphaOff val="0"/>
                <a:shade val="51000"/>
                <a:satMod val="130000"/>
              </a:schemeClr>
            </a:gs>
            <a:gs pos="80000">
              <a:schemeClr val="accent4">
                <a:hueOff val="13615356"/>
                <a:satOff val="-15991"/>
                <a:lumOff val="6144"/>
                <a:alphaOff val="0"/>
                <a:shade val="93000"/>
                <a:satMod val="130000"/>
              </a:schemeClr>
            </a:gs>
            <a:gs pos="100000">
              <a:schemeClr val="accent4">
                <a:hueOff val="13615356"/>
                <a:satOff val="-15991"/>
                <a:lumOff val="6144"/>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altLang="en-US" sz="1900" kern="1200" dirty="0"/>
            <a:t>有毒物质；</a:t>
          </a:r>
        </a:p>
      </dsp:txBody>
      <dsp:txXfrm>
        <a:off x="28757" y="2641006"/>
        <a:ext cx="3700096" cy="531581"/>
      </dsp:txXfrm>
    </dsp:sp>
    <dsp:sp modelId="{330085F5-E60C-4AEF-8ECC-1E32F90E59C2}">
      <dsp:nvSpPr>
        <dsp:cNvPr id="0" name=""/>
        <dsp:cNvSpPr/>
      </dsp:nvSpPr>
      <dsp:spPr>
        <a:xfrm>
          <a:off x="0" y="3256064"/>
          <a:ext cx="3757610" cy="589095"/>
        </a:xfrm>
        <a:prstGeom prst="roundRect">
          <a:avLst/>
        </a:prstGeom>
        <a:gradFill rotWithShape="0">
          <a:gsLst>
            <a:gs pos="0">
              <a:schemeClr val="accent4">
                <a:hueOff val="17019194"/>
                <a:satOff val="-19988"/>
                <a:lumOff val="7680"/>
                <a:alphaOff val="0"/>
                <a:shade val="51000"/>
                <a:satMod val="130000"/>
              </a:schemeClr>
            </a:gs>
            <a:gs pos="80000">
              <a:schemeClr val="accent4">
                <a:hueOff val="17019194"/>
                <a:satOff val="-19988"/>
                <a:lumOff val="7680"/>
                <a:alphaOff val="0"/>
                <a:shade val="93000"/>
                <a:satMod val="130000"/>
              </a:schemeClr>
            </a:gs>
            <a:gs pos="100000">
              <a:schemeClr val="accent4">
                <a:hueOff val="17019194"/>
                <a:satOff val="-19988"/>
                <a:lumOff val="768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altLang="en-US" sz="1900" kern="1200" dirty="0"/>
            <a:t>蒸发量和降雨量；</a:t>
          </a:r>
        </a:p>
      </dsp:txBody>
      <dsp:txXfrm>
        <a:off x="28757" y="3284821"/>
        <a:ext cx="3700096" cy="531581"/>
      </dsp:txXfrm>
    </dsp:sp>
    <dsp:sp modelId="{75F7C846-FDB7-416F-82BA-A2B47BBF71B2}">
      <dsp:nvSpPr>
        <dsp:cNvPr id="0" name=""/>
        <dsp:cNvSpPr/>
      </dsp:nvSpPr>
      <dsp:spPr>
        <a:xfrm>
          <a:off x="0" y="3899879"/>
          <a:ext cx="3757610" cy="589095"/>
        </a:xfrm>
        <a:prstGeom prst="roundRect">
          <a:avLst/>
        </a:prstGeom>
        <a:gradFill rotWithShape="0">
          <a:gsLst>
            <a:gs pos="0">
              <a:schemeClr val="accent4">
                <a:hueOff val="20423033"/>
                <a:satOff val="-23986"/>
                <a:lumOff val="9216"/>
                <a:alphaOff val="0"/>
                <a:shade val="51000"/>
                <a:satMod val="130000"/>
              </a:schemeClr>
            </a:gs>
            <a:gs pos="80000">
              <a:schemeClr val="accent4">
                <a:hueOff val="20423033"/>
                <a:satOff val="-23986"/>
                <a:lumOff val="9216"/>
                <a:alphaOff val="0"/>
                <a:shade val="93000"/>
                <a:satMod val="130000"/>
              </a:schemeClr>
            </a:gs>
            <a:gs pos="100000">
              <a:schemeClr val="accent4">
                <a:hueOff val="20423033"/>
                <a:satOff val="-23986"/>
                <a:lumOff val="921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altLang="en-US" sz="1900" kern="1200" dirty="0"/>
            <a:t>污水的预处理。</a:t>
          </a:r>
        </a:p>
      </dsp:txBody>
      <dsp:txXfrm>
        <a:off x="28757" y="3928636"/>
        <a:ext cx="3700096" cy="531581"/>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5C82F3-8FAC-4E51-B9B1-FCD8788CA5AC}">
      <dsp:nvSpPr>
        <dsp:cNvPr id="0" name=""/>
        <dsp:cNvSpPr/>
      </dsp:nvSpPr>
      <dsp:spPr>
        <a:xfrm>
          <a:off x="0" y="5781"/>
          <a:ext cx="8229600" cy="61776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深度：</a:t>
          </a:r>
          <a:r>
            <a:rPr lang="en-US" sz="2000" kern="1200" dirty="0"/>
            <a:t>0.5 m</a:t>
          </a:r>
          <a:r>
            <a:rPr lang="zh-CN" sz="2000" kern="1200" dirty="0"/>
            <a:t>左右；</a:t>
          </a:r>
        </a:p>
      </dsp:txBody>
      <dsp:txXfrm>
        <a:off x="30157" y="35938"/>
        <a:ext cx="8169286" cy="557446"/>
      </dsp:txXfrm>
    </dsp:sp>
    <dsp:sp modelId="{0387DE2F-5A6E-4AAF-A1BE-585BE69DB716}">
      <dsp:nvSpPr>
        <dsp:cNvPr id="0" name=""/>
        <dsp:cNvSpPr/>
      </dsp:nvSpPr>
      <dsp:spPr>
        <a:xfrm>
          <a:off x="0" y="655221"/>
          <a:ext cx="8229600" cy="617760"/>
        </a:xfrm>
        <a:prstGeom prst="roundRect">
          <a:avLst/>
        </a:prstGeom>
        <a:gradFill rotWithShape="0">
          <a:gsLst>
            <a:gs pos="0">
              <a:schemeClr val="accent4">
                <a:hueOff val="3403839"/>
                <a:satOff val="-3998"/>
                <a:lumOff val="1536"/>
                <a:alphaOff val="0"/>
                <a:shade val="51000"/>
                <a:satMod val="130000"/>
              </a:schemeClr>
            </a:gs>
            <a:gs pos="80000">
              <a:schemeClr val="accent4">
                <a:hueOff val="3403839"/>
                <a:satOff val="-3998"/>
                <a:lumOff val="1536"/>
                <a:alphaOff val="0"/>
                <a:shade val="93000"/>
                <a:satMod val="130000"/>
              </a:schemeClr>
            </a:gs>
            <a:gs pos="100000">
              <a:schemeClr val="accent4">
                <a:hueOff val="3403839"/>
                <a:satOff val="-3998"/>
                <a:lumOff val="153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溶解氧：充足；</a:t>
          </a:r>
        </a:p>
      </dsp:txBody>
      <dsp:txXfrm>
        <a:off x="30157" y="685378"/>
        <a:ext cx="8169286" cy="557446"/>
      </dsp:txXfrm>
    </dsp:sp>
    <dsp:sp modelId="{E9A4E7ED-EBE2-4307-ABA0-DFEC906AC79D}">
      <dsp:nvSpPr>
        <dsp:cNvPr id="0" name=""/>
        <dsp:cNvSpPr/>
      </dsp:nvSpPr>
      <dsp:spPr>
        <a:xfrm>
          <a:off x="0" y="1304661"/>
          <a:ext cx="8229600" cy="617760"/>
        </a:xfrm>
        <a:prstGeom prst="roundRect">
          <a:avLst/>
        </a:prstGeom>
        <a:gradFill rotWithShape="0">
          <a:gsLst>
            <a:gs pos="0">
              <a:schemeClr val="accent4">
                <a:hueOff val="6807678"/>
                <a:satOff val="-7995"/>
                <a:lumOff val="3072"/>
                <a:alphaOff val="0"/>
                <a:shade val="51000"/>
                <a:satMod val="130000"/>
              </a:schemeClr>
            </a:gs>
            <a:gs pos="80000">
              <a:schemeClr val="accent4">
                <a:hueOff val="6807678"/>
                <a:satOff val="-7995"/>
                <a:lumOff val="3072"/>
                <a:alphaOff val="0"/>
                <a:shade val="93000"/>
                <a:satMod val="130000"/>
              </a:schemeClr>
            </a:gs>
            <a:gs pos="100000">
              <a:schemeClr val="accent4">
                <a:hueOff val="6807678"/>
                <a:satOff val="-7995"/>
                <a:lumOff val="307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US" sz="2000" kern="1200" dirty="0"/>
            <a:t>pH</a:t>
          </a:r>
          <a:r>
            <a:rPr lang="zh-CN" sz="2000" kern="1200" dirty="0"/>
            <a:t>：白昼上升，夜晚下降；</a:t>
          </a:r>
        </a:p>
      </dsp:txBody>
      <dsp:txXfrm>
        <a:off x="30157" y="1334818"/>
        <a:ext cx="8169286" cy="557446"/>
      </dsp:txXfrm>
    </dsp:sp>
    <dsp:sp modelId="{FF16FB84-A720-4C75-801A-CA7A5CEE91D4}">
      <dsp:nvSpPr>
        <dsp:cNvPr id="0" name=""/>
        <dsp:cNvSpPr/>
      </dsp:nvSpPr>
      <dsp:spPr>
        <a:xfrm>
          <a:off x="0" y="1954101"/>
          <a:ext cx="8229600" cy="617760"/>
        </a:xfrm>
        <a:prstGeom prst="roundRect">
          <a:avLst/>
        </a:prstGeom>
        <a:gradFill rotWithShape="0">
          <a:gsLst>
            <a:gs pos="0">
              <a:schemeClr val="accent4">
                <a:hueOff val="10211516"/>
                <a:satOff val="-11993"/>
                <a:lumOff val="4608"/>
                <a:alphaOff val="0"/>
                <a:shade val="51000"/>
                <a:satMod val="130000"/>
              </a:schemeClr>
            </a:gs>
            <a:gs pos="80000">
              <a:schemeClr val="accent4">
                <a:hueOff val="10211516"/>
                <a:satOff val="-11993"/>
                <a:lumOff val="4608"/>
                <a:alphaOff val="0"/>
                <a:shade val="93000"/>
                <a:satMod val="130000"/>
              </a:schemeClr>
            </a:gs>
            <a:gs pos="100000">
              <a:schemeClr val="accent4">
                <a:hueOff val="10211516"/>
                <a:satOff val="-11993"/>
                <a:lumOff val="460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生物相：</a:t>
          </a:r>
          <a:r>
            <a:rPr lang="en-US" sz="2000" kern="1200" dirty="0"/>
            <a:t>10</a:t>
          </a:r>
          <a:r>
            <a:rPr lang="en-US" sz="2000" kern="1200" baseline="30000" dirty="0"/>
            <a:t>8</a:t>
          </a:r>
          <a:r>
            <a:rPr lang="en-US" sz="2000" kern="1200" dirty="0"/>
            <a:t>~5×10</a:t>
          </a:r>
          <a:r>
            <a:rPr lang="en-US" sz="2000" kern="1200" baseline="30000" dirty="0"/>
            <a:t>9</a:t>
          </a:r>
          <a:r>
            <a:rPr lang="zh-CN" sz="2000" kern="1200" dirty="0"/>
            <a:t>个</a:t>
          </a:r>
          <a:r>
            <a:rPr lang="en-US" sz="2000" kern="1200" dirty="0"/>
            <a:t>/</a:t>
          </a:r>
          <a:r>
            <a:rPr lang="en-US" sz="2000" kern="1200" dirty="0" err="1"/>
            <a:t>mL</a:t>
          </a:r>
          <a:r>
            <a:rPr lang="zh-CN" sz="2000" kern="1200" dirty="0"/>
            <a:t>；</a:t>
          </a:r>
        </a:p>
      </dsp:txBody>
      <dsp:txXfrm>
        <a:off x="30157" y="1984258"/>
        <a:ext cx="8169286" cy="557446"/>
      </dsp:txXfrm>
    </dsp:sp>
    <dsp:sp modelId="{A36134E8-7E39-4165-BC27-9D34563B5D53}">
      <dsp:nvSpPr>
        <dsp:cNvPr id="0" name=""/>
        <dsp:cNvSpPr/>
      </dsp:nvSpPr>
      <dsp:spPr>
        <a:xfrm>
          <a:off x="0" y="2603541"/>
          <a:ext cx="8229600" cy="617760"/>
        </a:xfrm>
        <a:prstGeom prst="roundRect">
          <a:avLst/>
        </a:prstGeom>
        <a:gradFill rotWithShape="0">
          <a:gsLst>
            <a:gs pos="0">
              <a:schemeClr val="accent4">
                <a:hueOff val="13615356"/>
                <a:satOff val="-15991"/>
                <a:lumOff val="6144"/>
                <a:alphaOff val="0"/>
                <a:shade val="51000"/>
                <a:satMod val="130000"/>
              </a:schemeClr>
            </a:gs>
            <a:gs pos="80000">
              <a:schemeClr val="accent4">
                <a:hueOff val="13615356"/>
                <a:satOff val="-15991"/>
                <a:lumOff val="6144"/>
                <a:alphaOff val="0"/>
                <a:shade val="93000"/>
                <a:satMod val="130000"/>
              </a:schemeClr>
            </a:gs>
            <a:gs pos="100000">
              <a:schemeClr val="accent4">
                <a:hueOff val="13615356"/>
                <a:satOff val="-15991"/>
                <a:lumOff val="6144"/>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优点：净化功能强、降解速率高、停留时间短；</a:t>
          </a:r>
        </a:p>
      </dsp:txBody>
      <dsp:txXfrm>
        <a:off x="30157" y="2633698"/>
        <a:ext cx="8169286" cy="557446"/>
      </dsp:txXfrm>
    </dsp:sp>
    <dsp:sp modelId="{319A4CCE-DBA0-4616-95CE-F8E854B2BD9F}">
      <dsp:nvSpPr>
        <dsp:cNvPr id="0" name=""/>
        <dsp:cNvSpPr/>
      </dsp:nvSpPr>
      <dsp:spPr>
        <a:xfrm>
          <a:off x="0" y="3252981"/>
          <a:ext cx="8229600" cy="617760"/>
        </a:xfrm>
        <a:prstGeom prst="roundRect">
          <a:avLst/>
        </a:prstGeom>
        <a:gradFill rotWithShape="0">
          <a:gsLst>
            <a:gs pos="0">
              <a:schemeClr val="accent4">
                <a:hueOff val="17019194"/>
                <a:satOff val="-19988"/>
                <a:lumOff val="7680"/>
                <a:alphaOff val="0"/>
                <a:shade val="51000"/>
                <a:satMod val="130000"/>
              </a:schemeClr>
            </a:gs>
            <a:gs pos="80000">
              <a:schemeClr val="accent4">
                <a:hueOff val="17019194"/>
                <a:satOff val="-19988"/>
                <a:lumOff val="7680"/>
                <a:alphaOff val="0"/>
                <a:shade val="93000"/>
                <a:satMod val="130000"/>
              </a:schemeClr>
            </a:gs>
            <a:gs pos="100000">
              <a:schemeClr val="accent4">
                <a:hueOff val="17019194"/>
                <a:satOff val="-19988"/>
                <a:lumOff val="768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缺点：占地面积大、出水藻类多、除菌效果差；</a:t>
          </a:r>
        </a:p>
      </dsp:txBody>
      <dsp:txXfrm>
        <a:off x="30157" y="3283138"/>
        <a:ext cx="8169286" cy="557446"/>
      </dsp:txXfrm>
    </dsp:sp>
    <dsp:sp modelId="{4458AF09-C546-4730-B367-97FA006A89F8}">
      <dsp:nvSpPr>
        <dsp:cNvPr id="0" name=""/>
        <dsp:cNvSpPr/>
      </dsp:nvSpPr>
      <dsp:spPr>
        <a:xfrm>
          <a:off x="0" y="3902421"/>
          <a:ext cx="8229600" cy="617760"/>
        </a:xfrm>
        <a:prstGeom prst="roundRect">
          <a:avLst/>
        </a:prstGeom>
        <a:gradFill rotWithShape="0">
          <a:gsLst>
            <a:gs pos="0">
              <a:schemeClr val="accent4">
                <a:hueOff val="20423033"/>
                <a:satOff val="-23986"/>
                <a:lumOff val="9216"/>
                <a:alphaOff val="0"/>
                <a:shade val="51000"/>
                <a:satMod val="130000"/>
              </a:schemeClr>
            </a:gs>
            <a:gs pos="80000">
              <a:schemeClr val="accent4">
                <a:hueOff val="20423033"/>
                <a:satOff val="-23986"/>
                <a:lumOff val="9216"/>
                <a:alphaOff val="0"/>
                <a:shade val="93000"/>
                <a:satMod val="130000"/>
              </a:schemeClr>
            </a:gs>
            <a:gs pos="100000">
              <a:schemeClr val="accent4">
                <a:hueOff val="20423033"/>
                <a:satOff val="-23986"/>
                <a:lumOff val="921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高负荷好氧塘、普通好氧塘、深度处理好氧塘。</a:t>
          </a:r>
        </a:p>
      </dsp:txBody>
      <dsp:txXfrm>
        <a:off x="30157" y="3932578"/>
        <a:ext cx="8169286" cy="557446"/>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262A34-FC4E-4CD0-9C30-5A54911D3E43}">
      <dsp:nvSpPr>
        <dsp:cNvPr id="0" name=""/>
        <dsp:cNvSpPr/>
      </dsp:nvSpPr>
      <dsp:spPr>
        <a:xfrm>
          <a:off x="0" y="5781"/>
          <a:ext cx="8229600" cy="61776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深度：</a:t>
          </a:r>
          <a:r>
            <a:rPr lang="en-US" sz="2000" kern="1200" dirty="0"/>
            <a:t>1.0~2.0 m</a:t>
          </a:r>
          <a:r>
            <a:rPr lang="zh-CN" sz="2000" kern="1200" dirty="0"/>
            <a:t>；</a:t>
          </a:r>
        </a:p>
      </dsp:txBody>
      <dsp:txXfrm>
        <a:off x="30157" y="35938"/>
        <a:ext cx="8169286" cy="557446"/>
      </dsp:txXfrm>
    </dsp:sp>
    <dsp:sp modelId="{0D55BD5E-90F5-4E48-B858-53B73AB627E4}">
      <dsp:nvSpPr>
        <dsp:cNvPr id="0" name=""/>
        <dsp:cNvSpPr/>
      </dsp:nvSpPr>
      <dsp:spPr>
        <a:xfrm>
          <a:off x="0" y="655221"/>
          <a:ext cx="8229600" cy="617760"/>
        </a:xfrm>
        <a:prstGeom prst="roundRect">
          <a:avLst/>
        </a:prstGeom>
        <a:gradFill rotWithShape="0">
          <a:gsLst>
            <a:gs pos="0">
              <a:schemeClr val="accent5">
                <a:hueOff val="-3553854"/>
                <a:satOff val="2020"/>
                <a:lumOff val="-1667"/>
                <a:alphaOff val="0"/>
                <a:shade val="51000"/>
                <a:satMod val="130000"/>
              </a:schemeClr>
            </a:gs>
            <a:gs pos="80000">
              <a:schemeClr val="accent5">
                <a:hueOff val="-3553854"/>
                <a:satOff val="2020"/>
                <a:lumOff val="-1667"/>
                <a:alphaOff val="0"/>
                <a:shade val="93000"/>
                <a:satMod val="130000"/>
              </a:schemeClr>
            </a:gs>
            <a:gs pos="100000">
              <a:schemeClr val="accent5">
                <a:hueOff val="-3553854"/>
                <a:satOff val="2020"/>
                <a:lumOff val="-166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好氧层：塘的上层，阳光能够射入的部位；</a:t>
          </a:r>
        </a:p>
      </dsp:txBody>
      <dsp:txXfrm>
        <a:off x="30157" y="685378"/>
        <a:ext cx="8169286" cy="557446"/>
      </dsp:txXfrm>
    </dsp:sp>
    <dsp:sp modelId="{BFE873B9-7B59-4D2F-8785-CE6B65DEBB7C}">
      <dsp:nvSpPr>
        <dsp:cNvPr id="0" name=""/>
        <dsp:cNvSpPr/>
      </dsp:nvSpPr>
      <dsp:spPr>
        <a:xfrm>
          <a:off x="0" y="1304661"/>
          <a:ext cx="8229600" cy="617760"/>
        </a:xfrm>
        <a:prstGeom prst="roundRect">
          <a:avLst/>
        </a:prstGeom>
        <a:gradFill rotWithShape="0">
          <a:gsLst>
            <a:gs pos="0">
              <a:schemeClr val="accent5">
                <a:hueOff val="-7107707"/>
                <a:satOff val="4040"/>
                <a:lumOff val="-3333"/>
                <a:alphaOff val="0"/>
                <a:shade val="51000"/>
                <a:satMod val="130000"/>
              </a:schemeClr>
            </a:gs>
            <a:gs pos="80000">
              <a:schemeClr val="accent5">
                <a:hueOff val="-7107707"/>
                <a:satOff val="4040"/>
                <a:lumOff val="-3333"/>
                <a:alphaOff val="0"/>
                <a:shade val="93000"/>
                <a:satMod val="130000"/>
              </a:schemeClr>
            </a:gs>
            <a:gs pos="100000">
              <a:schemeClr val="accent5">
                <a:hueOff val="-7107707"/>
                <a:satOff val="4040"/>
                <a:lumOff val="-333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厌氧层：塘底部污泥层；</a:t>
          </a:r>
        </a:p>
      </dsp:txBody>
      <dsp:txXfrm>
        <a:off x="30157" y="1334818"/>
        <a:ext cx="8169286" cy="557446"/>
      </dsp:txXfrm>
    </dsp:sp>
    <dsp:sp modelId="{89596CC2-E71A-4C50-A45D-AC18951CAE1F}">
      <dsp:nvSpPr>
        <dsp:cNvPr id="0" name=""/>
        <dsp:cNvSpPr/>
      </dsp:nvSpPr>
      <dsp:spPr>
        <a:xfrm>
          <a:off x="0" y="1954101"/>
          <a:ext cx="8229600" cy="617760"/>
        </a:xfrm>
        <a:prstGeom prst="roundRect">
          <a:avLst/>
        </a:prstGeom>
        <a:gradFill rotWithShape="0">
          <a:gsLst>
            <a:gs pos="0">
              <a:schemeClr val="accent5">
                <a:hueOff val="-10661560"/>
                <a:satOff val="6060"/>
                <a:lumOff val="-5000"/>
                <a:alphaOff val="0"/>
                <a:shade val="51000"/>
                <a:satMod val="130000"/>
              </a:schemeClr>
            </a:gs>
            <a:gs pos="80000">
              <a:schemeClr val="accent5">
                <a:hueOff val="-10661560"/>
                <a:satOff val="6060"/>
                <a:lumOff val="-5000"/>
                <a:alphaOff val="0"/>
                <a:shade val="93000"/>
                <a:satMod val="130000"/>
              </a:schemeClr>
            </a:gs>
            <a:gs pos="100000">
              <a:schemeClr val="accent5">
                <a:hueOff val="-10661560"/>
                <a:satOff val="6060"/>
                <a:lumOff val="-500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兼性层：好氧层与厌氧层之间，白天好氧，夜晚厌氧；</a:t>
          </a:r>
        </a:p>
      </dsp:txBody>
      <dsp:txXfrm>
        <a:off x="30157" y="1984258"/>
        <a:ext cx="8169286" cy="557446"/>
      </dsp:txXfrm>
    </dsp:sp>
    <dsp:sp modelId="{CD7DE326-CBDA-422E-844B-A7D78D56CA1B}">
      <dsp:nvSpPr>
        <dsp:cNvPr id="0" name=""/>
        <dsp:cNvSpPr/>
      </dsp:nvSpPr>
      <dsp:spPr>
        <a:xfrm>
          <a:off x="0" y="2603541"/>
          <a:ext cx="8229600" cy="617760"/>
        </a:xfrm>
        <a:prstGeom prst="roundRect">
          <a:avLst/>
        </a:prstGeom>
        <a:gradFill rotWithShape="0">
          <a:gsLst>
            <a:gs pos="0">
              <a:schemeClr val="accent5">
                <a:hueOff val="-14215414"/>
                <a:satOff val="8079"/>
                <a:lumOff val="-6667"/>
                <a:alphaOff val="0"/>
                <a:shade val="51000"/>
                <a:satMod val="130000"/>
              </a:schemeClr>
            </a:gs>
            <a:gs pos="80000">
              <a:schemeClr val="accent5">
                <a:hueOff val="-14215414"/>
                <a:satOff val="8079"/>
                <a:lumOff val="-6667"/>
                <a:alphaOff val="0"/>
                <a:shade val="93000"/>
                <a:satMod val="130000"/>
              </a:schemeClr>
            </a:gs>
            <a:gs pos="100000">
              <a:schemeClr val="accent5">
                <a:hueOff val="-14215414"/>
                <a:satOff val="8079"/>
                <a:lumOff val="-666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净化反应与生物相；</a:t>
          </a:r>
        </a:p>
      </dsp:txBody>
      <dsp:txXfrm>
        <a:off x="30157" y="2633698"/>
        <a:ext cx="8169286" cy="557446"/>
      </dsp:txXfrm>
    </dsp:sp>
    <dsp:sp modelId="{8B6865E4-1D54-49F8-9509-BD6CEDB6CEE9}">
      <dsp:nvSpPr>
        <dsp:cNvPr id="0" name=""/>
        <dsp:cNvSpPr/>
      </dsp:nvSpPr>
      <dsp:spPr>
        <a:xfrm>
          <a:off x="0" y="3252981"/>
          <a:ext cx="8229600" cy="617760"/>
        </a:xfrm>
        <a:prstGeom prst="roundRect">
          <a:avLst/>
        </a:prstGeom>
        <a:gradFill rotWithShape="0">
          <a:gsLst>
            <a:gs pos="0">
              <a:schemeClr val="accent5">
                <a:hueOff val="-17769267"/>
                <a:satOff val="10099"/>
                <a:lumOff val="-8333"/>
                <a:alphaOff val="0"/>
                <a:shade val="51000"/>
                <a:satMod val="130000"/>
              </a:schemeClr>
            </a:gs>
            <a:gs pos="80000">
              <a:schemeClr val="accent5">
                <a:hueOff val="-17769267"/>
                <a:satOff val="10099"/>
                <a:lumOff val="-8333"/>
                <a:alphaOff val="0"/>
                <a:shade val="93000"/>
                <a:satMod val="130000"/>
              </a:schemeClr>
            </a:gs>
            <a:gs pos="100000">
              <a:schemeClr val="accent5">
                <a:hueOff val="-17769267"/>
                <a:satOff val="10099"/>
                <a:lumOff val="-833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优点：适应冲击负荷、费用低；</a:t>
          </a:r>
        </a:p>
      </dsp:txBody>
      <dsp:txXfrm>
        <a:off x="30157" y="3283138"/>
        <a:ext cx="8169286" cy="557446"/>
      </dsp:txXfrm>
    </dsp:sp>
    <dsp:sp modelId="{9AEEE1E2-E59C-445A-9AC9-C0BE3E1CA3FC}">
      <dsp:nvSpPr>
        <dsp:cNvPr id="0" name=""/>
        <dsp:cNvSpPr/>
      </dsp:nvSpPr>
      <dsp:spPr>
        <a:xfrm>
          <a:off x="0" y="3902421"/>
          <a:ext cx="8229600" cy="617760"/>
        </a:xfrm>
        <a:prstGeom prst="roundRect">
          <a:avLst/>
        </a:prstGeom>
        <a:gradFill rotWithShape="0">
          <a:gsLst>
            <a:gs pos="0">
              <a:schemeClr val="accent5">
                <a:hueOff val="-21323121"/>
                <a:satOff val="12119"/>
                <a:lumOff val="-10000"/>
                <a:alphaOff val="0"/>
                <a:shade val="51000"/>
                <a:satMod val="130000"/>
              </a:schemeClr>
            </a:gs>
            <a:gs pos="80000">
              <a:schemeClr val="accent5">
                <a:hueOff val="-21323121"/>
                <a:satOff val="12119"/>
                <a:lumOff val="-10000"/>
                <a:alphaOff val="0"/>
                <a:shade val="93000"/>
                <a:satMod val="130000"/>
              </a:schemeClr>
            </a:gs>
            <a:gs pos="100000">
              <a:schemeClr val="accent5">
                <a:hueOff val="-21323121"/>
                <a:satOff val="12119"/>
                <a:lumOff val="-1000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适用于：木材化工、制浆造纸、煤化工、石油化工废水。</a:t>
          </a:r>
        </a:p>
      </dsp:txBody>
      <dsp:txXfrm>
        <a:off x="30157" y="3932578"/>
        <a:ext cx="8169286" cy="557446"/>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649C8A-1B08-4DD0-80E5-71811DFAF974}">
      <dsp:nvSpPr>
        <dsp:cNvPr id="0" name=""/>
        <dsp:cNvSpPr/>
      </dsp:nvSpPr>
      <dsp:spPr>
        <a:xfrm>
          <a:off x="0" y="387"/>
          <a:ext cx="8540750" cy="617759"/>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生物相：只有细菌；</a:t>
          </a:r>
        </a:p>
      </dsp:txBody>
      <dsp:txXfrm>
        <a:off x="30157" y="30544"/>
        <a:ext cx="8480436" cy="557445"/>
      </dsp:txXfrm>
    </dsp:sp>
    <dsp:sp modelId="{26203E6C-0FD9-4EFE-A58D-EDA006DBD076}">
      <dsp:nvSpPr>
        <dsp:cNvPr id="0" name=""/>
        <dsp:cNvSpPr/>
      </dsp:nvSpPr>
      <dsp:spPr>
        <a:xfrm>
          <a:off x="0" y="652707"/>
          <a:ext cx="8540750" cy="617759"/>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发酵反应速度慢，产酸、产氢产乙酸反应快；</a:t>
          </a:r>
        </a:p>
      </dsp:txBody>
      <dsp:txXfrm>
        <a:off x="30157" y="682864"/>
        <a:ext cx="8480436" cy="557445"/>
      </dsp:txXfrm>
    </dsp:sp>
    <dsp:sp modelId="{52043771-AF48-482A-BF95-E90AF24F04FE}">
      <dsp:nvSpPr>
        <dsp:cNvPr id="0" name=""/>
        <dsp:cNvSpPr/>
      </dsp:nvSpPr>
      <dsp:spPr>
        <a:xfrm>
          <a:off x="0" y="1305027"/>
          <a:ext cx="8540750" cy="617759"/>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产物</a:t>
          </a:r>
          <a:r>
            <a:rPr lang="en-US" sz="2000" kern="1200" dirty="0"/>
            <a:t>CH</a:t>
          </a:r>
          <a:r>
            <a:rPr lang="en-US" sz="2000" kern="1200" baseline="-25000" dirty="0"/>
            <a:t>4</a:t>
          </a:r>
          <a:r>
            <a:rPr lang="zh-CN" sz="2000" kern="1200" dirty="0"/>
            <a:t>可作为能量回收；</a:t>
          </a:r>
        </a:p>
      </dsp:txBody>
      <dsp:txXfrm>
        <a:off x="30157" y="1335184"/>
        <a:ext cx="8480436" cy="557445"/>
      </dsp:txXfrm>
    </dsp:sp>
    <dsp:sp modelId="{9A82FC77-4584-468A-BDED-7649FEA784CD}">
      <dsp:nvSpPr>
        <dsp:cNvPr id="0" name=""/>
        <dsp:cNvSpPr/>
      </dsp:nvSpPr>
      <dsp:spPr>
        <a:xfrm>
          <a:off x="0" y="1957347"/>
          <a:ext cx="8540750" cy="617759"/>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有机酸浓度</a:t>
          </a:r>
          <a:r>
            <a:rPr lang="en-US" sz="2000" kern="1200" dirty="0"/>
            <a:t>&lt;3000 mg/L</a:t>
          </a:r>
          <a:r>
            <a:rPr lang="zh-CN" sz="2000" kern="1200" dirty="0"/>
            <a:t>；</a:t>
          </a:r>
        </a:p>
      </dsp:txBody>
      <dsp:txXfrm>
        <a:off x="30157" y="1987504"/>
        <a:ext cx="8480436" cy="557445"/>
      </dsp:txXfrm>
    </dsp:sp>
    <dsp:sp modelId="{BE7C957B-A335-4209-ADB2-A1F36DEB46F5}">
      <dsp:nvSpPr>
        <dsp:cNvPr id="0" name=""/>
        <dsp:cNvSpPr/>
      </dsp:nvSpPr>
      <dsp:spPr>
        <a:xfrm>
          <a:off x="0" y="2609667"/>
          <a:ext cx="8540750" cy="617759"/>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US" sz="2000" kern="1200" dirty="0"/>
            <a:t>pH=6.5~7.5</a:t>
          </a:r>
          <a:r>
            <a:rPr lang="zh-CN" sz="2000" kern="1200" dirty="0"/>
            <a:t>；</a:t>
          </a:r>
        </a:p>
      </dsp:txBody>
      <dsp:txXfrm>
        <a:off x="30157" y="2639824"/>
        <a:ext cx="8480436" cy="557445"/>
      </dsp:txXfrm>
    </dsp:sp>
    <dsp:sp modelId="{04209201-5985-48BE-B520-C81F2A9A4661}">
      <dsp:nvSpPr>
        <dsp:cNvPr id="0" name=""/>
        <dsp:cNvSpPr/>
      </dsp:nvSpPr>
      <dsp:spPr>
        <a:xfrm>
          <a:off x="0" y="3261987"/>
          <a:ext cx="8540750" cy="617759"/>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US" sz="2000" kern="1200" dirty="0"/>
            <a:t>C:N&lt;20:1</a:t>
          </a:r>
          <a:r>
            <a:rPr lang="zh-CN" sz="2000" kern="1200" dirty="0"/>
            <a:t>；</a:t>
          </a:r>
        </a:p>
      </dsp:txBody>
      <dsp:txXfrm>
        <a:off x="30157" y="3292144"/>
        <a:ext cx="8480436" cy="557445"/>
      </dsp:txXfrm>
    </dsp:sp>
    <dsp:sp modelId="{4DB0D24B-3BFA-49E2-AFBE-9F6D0F946BAF}">
      <dsp:nvSpPr>
        <dsp:cNvPr id="0" name=""/>
        <dsp:cNvSpPr/>
      </dsp:nvSpPr>
      <dsp:spPr>
        <a:xfrm>
          <a:off x="0" y="3914307"/>
          <a:ext cx="8540750" cy="617759"/>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污水中不含有毒与抑制性物质；</a:t>
          </a:r>
        </a:p>
      </dsp:txBody>
      <dsp:txXfrm>
        <a:off x="30157" y="3944464"/>
        <a:ext cx="8480436" cy="557445"/>
      </dsp:txXfrm>
    </dsp:sp>
    <dsp:sp modelId="{8C71BD5F-98F8-4769-A59F-FD92F853073B}">
      <dsp:nvSpPr>
        <dsp:cNvPr id="0" name=""/>
        <dsp:cNvSpPr/>
      </dsp:nvSpPr>
      <dsp:spPr>
        <a:xfrm>
          <a:off x="0" y="4566627"/>
          <a:ext cx="8540750" cy="617759"/>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温度不应有剧烈波动。</a:t>
          </a:r>
        </a:p>
      </dsp:txBody>
      <dsp:txXfrm>
        <a:off x="30157" y="4596784"/>
        <a:ext cx="8480436" cy="557445"/>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1C47BE-5AD9-400E-9571-50B85ED51272}">
      <dsp:nvSpPr>
        <dsp:cNvPr id="0" name=""/>
        <dsp:cNvSpPr/>
      </dsp:nvSpPr>
      <dsp:spPr>
        <a:xfrm>
          <a:off x="0" y="699231"/>
          <a:ext cx="8229600" cy="23625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520700" rIns="638708" bIns="177800" numCol="1" spcCol="1270" anchor="t" anchorCtr="0">
          <a:noAutofit/>
        </a:bodyPr>
        <a:lstStyle/>
        <a:p>
          <a:pPr marL="228600" lvl="1" indent="-228600" algn="l" defTabSz="1111250" rtl="0">
            <a:lnSpc>
              <a:spcPct val="90000"/>
            </a:lnSpc>
            <a:spcBef>
              <a:spcPct val="0"/>
            </a:spcBef>
            <a:spcAft>
              <a:spcPct val="15000"/>
            </a:spcAft>
            <a:buChar char="•"/>
          </a:pPr>
          <a:r>
            <a:rPr lang="zh-CN" sz="2500" kern="1200" dirty="0"/>
            <a:t>污染程度高，做好防渗措施；</a:t>
          </a:r>
        </a:p>
        <a:p>
          <a:pPr marL="228600" lvl="1" indent="-228600" algn="l" defTabSz="1111250" rtl="0">
            <a:lnSpc>
              <a:spcPct val="90000"/>
            </a:lnSpc>
            <a:spcBef>
              <a:spcPct val="0"/>
            </a:spcBef>
            <a:spcAft>
              <a:spcPct val="15000"/>
            </a:spcAft>
            <a:buChar char="•"/>
          </a:pPr>
          <a:r>
            <a:rPr lang="zh-CN" sz="2500" kern="1200" dirty="0"/>
            <a:t>散发臭气，距居民区</a:t>
          </a:r>
          <a:r>
            <a:rPr lang="en-US" sz="2500" kern="1200" dirty="0"/>
            <a:t>500 m</a:t>
          </a:r>
          <a:r>
            <a:rPr lang="zh-CN" sz="2500" kern="1200" dirty="0"/>
            <a:t>以上；</a:t>
          </a:r>
        </a:p>
        <a:p>
          <a:pPr marL="228600" lvl="1" indent="-228600" algn="l" defTabSz="1111250" rtl="0">
            <a:lnSpc>
              <a:spcPct val="90000"/>
            </a:lnSpc>
            <a:spcBef>
              <a:spcPct val="0"/>
            </a:spcBef>
            <a:spcAft>
              <a:spcPct val="15000"/>
            </a:spcAft>
            <a:buChar char="•"/>
          </a:pPr>
          <a:r>
            <a:rPr lang="zh-CN" sz="2500" kern="1200" dirty="0"/>
            <a:t>浮渣层的处理。</a:t>
          </a:r>
        </a:p>
      </dsp:txBody>
      <dsp:txXfrm>
        <a:off x="0" y="699231"/>
        <a:ext cx="8229600" cy="2362500"/>
      </dsp:txXfrm>
    </dsp:sp>
    <dsp:sp modelId="{A40FECD9-3F60-484C-BB6F-0DC4D723BD87}">
      <dsp:nvSpPr>
        <dsp:cNvPr id="0" name=""/>
        <dsp:cNvSpPr/>
      </dsp:nvSpPr>
      <dsp:spPr>
        <a:xfrm>
          <a:off x="411480" y="330231"/>
          <a:ext cx="5760720" cy="738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1111250" rtl="0">
            <a:lnSpc>
              <a:spcPct val="90000"/>
            </a:lnSpc>
            <a:spcBef>
              <a:spcPct val="0"/>
            </a:spcBef>
            <a:spcAft>
              <a:spcPct val="35000"/>
            </a:spcAft>
            <a:buNone/>
          </a:pPr>
          <a:r>
            <a:rPr lang="zh-CN" sz="2500" kern="1200" dirty="0"/>
            <a:t>不利影响：</a:t>
          </a:r>
        </a:p>
      </dsp:txBody>
      <dsp:txXfrm>
        <a:off x="447506" y="366257"/>
        <a:ext cx="5688668" cy="665948"/>
      </dsp:txXfrm>
    </dsp:sp>
    <dsp:sp modelId="{3B6C09D7-17B0-43F6-9257-CBEB6C0F4C87}">
      <dsp:nvSpPr>
        <dsp:cNvPr id="0" name=""/>
        <dsp:cNvSpPr/>
      </dsp:nvSpPr>
      <dsp:spPr>
        <a:xfrm>
          <a:off x="0" y="3565731"/>
          <a:ext cx="8229600" cy="630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0B5DFD5-5B15-4D76-A773-C1A234B666AC}">
      <dsp:nvSpPr>
        <dsp:cNvPr id="0" name=""/>
        <dsp:cNvSpPr/>
      </dsp:nvSpPr>
      <dsp:spPr>
        <a:xfrm>
          <a:off x="411480" y="3196731"/>
          <a:ext cx="5760720" cy="738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1111250" rtl="0">
            <a:lnSpc>
              <a:spcPct val="90000"/>
            </a:lnSpc>
            <a:spcBef>
              <a:spcPct val="0"/>
            </a:spcBef>
            <a:spcAft>
              <a:spcPct val="35000"/>
            </a:spcAft>
            <a:buNone/>
          </a:pPr>
          <a:r>
            <a:rPr lang="zh-CN" sz="2500" kern="1200" dirty="0"/>
            <a:t>适用于：高浓度、水量小的有机废水。</a:t>
          </a:r>
        </a:p>
      </dsp:txBody>
      <dsp:txXfrm>
        <a:off x="447506" y="3232757"/>
        <a:ext cx="5688668" cy="665948"/>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E8BFB4-CDCA-4A2B-98F9-60B385FB5613}">
      <dsp:nvSpPr>
        <dsp:cNvPr id="0" name=""/>
        <dsp:cNvSpPr/>
      </dsp:nvSpPr>
      <dsp:spPr>
        <a:xfrm>
          <a:off x="0" y="70581"/>
          <a:ext cx="8229600" cy="105300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曝气塘是经过人工强化的稳定塘，采用人工曝气装置向塘内污水充氧，并使塘水搅动；</a:t>
          </a:r>
        </a:p>
      </dsp:txBody>
      <dsp:txXfrm>
        <a:off x="51403" y="121984"/>
        <a:ext cx="8126794" cy="950194"/>
      </dsp:txXfrm>
    </dsp:sp>
    <dsp:sp modelId="{B642A15D-F727-409C-B8F4-653159DA9B5B}">
      <dsp:nvSpPr>
        <dsp:cNvPr id="0" name=""/>
        <dsp:cNvSpPr/>
      </dsp:nvSpPr>
      <dsp:spPr>
        <a:xfrm>
          <a:off x="0" y="1181181"/>
          <a:ext cx="8229600" cy="105300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人工曝气装置多采用表面机械曝气器，但也可以采用鼓风曝气系统；</a:t>
          </a:r>
        </a:p>
      </dsp:txBody>
      <dsp:txXfrm>
        <a:off x="51403" y="1232584"/>
        <a:ext cx="8126794" cy="950194"/>
      </dsp:txXfrm>
    </dsp:sp>
    <dsp:sp modelId="{4FCD25BD-BF77-42E9-8A51-F8AA61785724}">
      <dsp:nvSpPr>
        <dsp:cNvPr id="0" name=""/>
        <dsp:cNvSpPr/>
      </dsp:nvSpPr>
      <dsp:spPr>
        <a:xfrm>
          <a:off x="0" y="2291781"/>
          <a:ext cx="8229600" cy="10530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好氧曝气塘：曝气装置的功率较大，足以使塘水中全部生物污泥都处于悬浮状态，并向塘水提供足够的溶解氧；</a:t>
          </a:r>
        </a:p>
      </dsp:txBody>
      <dsp:txXfrm>
        <a:off x="51403" y="2343184"/>
        <a:ext cx="8126794" cy="950194"/>
      </dsp:txXfrm>
    </dsp:sp>
    <dsp:sp modelId="{9A42B1FE-D486-412F-9CE8-0A97461AF8DF}">
      <dsp:nvSpPr>
        <dsp:cNvPr id="0" name=""/>
        <dsp:cNvSpPr/>
      </dsp:nvSpPr>
      <dsp:spPr>
        <a:xfrm>
          <a:off x="0" y="3402381"/>
          <a:ext cx="8229600" cy="10530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兼性曝气塘：曝气装置的功率仅能使部分固体物质处于悬浮状态，而有一部分固体物质沉积塘底，进行厌氧分解，溶解氧不能满足需要。</a:t>
          </a:r>
        </a:p>
      </dsp:txBody>
      <dsp:txXfrm>
        <a:off x="51403" y="3453784"/>
        <a:ext cx="8126794" cy="950194"/>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41B6DA-8DF2-4814-85AB-128B8C82CDD1}">
      <dsp:nvSpPr>
        <dsp:cNvPr id="0" name=""/>
        <dsp:cNvSpPr/>
      </dsp:nvSpPr>
      <dsp:spPr>
        <a:xfrm>
          <a:off x="0" y="555636"/>
          <a:ext cx="8540750" cy="1263599"/>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zh-CN" sz="2400" kern="1200" dirty="0"/>
            <a:t>曝气塘是介于延时曝气法与稳定塘之间的处理工艺，其净化功能、效果以及工作效率都明显地高于一般类型的稳定塘；</a:t>
          </a:r>
        </a:p>
      </dsp:txBody>
      <dsp:txXfrm>
        <a:off x="61684" y="617320"/>
        <a:ext cx="8417382" cy="1140231"/>
      </dsp:txXfrm>
    </dsp:sp>
    <dsp:sp modelId="{F93C3821-898F-465B-9DED-348CC69D035F}">
      <dsp:nvSpPr>
        <dsp:cNvPr id="0" name=""/>
        <dsp:cNvSpPr/>
      </dsp:nvSpPr>
      <dsp:spPr>
        <a:xfrm>
          <a:off x="0" y="1888356"/>
          <a:ext cx="8540750" cy="1263599"/>
        </a:xfrm>
        <a:prstGeom prst="roundRect">
          <a:avLst/>
        </a:prstGeom>
        <a:gradFill rotWithShape="0">
          <a:gsLst>
            <a:gs pos="0">
              <a:schemeClr val="accent5">
                <a:hueOff val="-10661560"/>
                <a:satOff val="6060"/>
                <a:lumOff val="-5000"/>
                <a:alphaOff val="0"/>
                <a:shade val="51000"/>
                <a:satMod val="130000"/>
              </a:schemeClr>
            </a:gs>
            <a:gs pos="80000">
              <a:schemeClr val="accent5">
                <a:hueOff val="-10661560"/>
                <a:satOff val="6060"/>
                <a:lumOff val="-5000"/>
                <a:alphaOff val="0"/>
                <a:shade val="93000"/>
                <a:satMod val="130000"/>
              </a:schemeClr>
            </a:gs>
            <a:gs pos="100000">
              <a:schemeClr val="accent5">
                <a:hueOff val="-10661560"/>
                <a:satOff val="6060"/>
                <a:lumOff val="-500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zh-CN" sz="2400" kern="1200" dirty="0"/>
            <a:t>优点：污水在塘内的停留时间短，曝气塘所需容积及占地面积均较小；</a:t>
          </a:r>
        </a:p>
      </dsp:txBody>
      <dsp:txXfrm>
        <a:off x="61684" y="1950040"/>
        <a:ext cx="8417382" cy="1140231"/>
      </dsp:txXfrm>
    </dsp:sp>
    <dsp:sp modelId="{08B4F9D1-BAEF-45C5-A2A0-0FC5760EE5F6}">
      <dsp:nvSpPr>
        <dsp:cNvPr id="0" name=""/>
        <dsp:cNvSpPr/>
      </dsp:nvSpPr>
      <dsp:spPr>
        <a:xfrm>
          <a:off x="0" y="3221076"/>
          <a:ext cx="8540750" cy="1263599"/>
        </a:xfrm>
        <a:prstGeom prst="roundRect">
          <a:avLst/>
        </a:prstGeom>
        <a:gradFill rotWithShape="0">
          <a:gsLst>
            <a:gs pos="0">
              <a:schemeClr val="accent5">
                <a:hueOff val="-21323121"/>
                <a:satOff val="12119"/>
                <a:lumOff val="-10000"/>
                <a:alphaOff val="0"/>
                <a:shade val="51000"/>
                <a:satMod val="130000"/>
              </a:schemeClr>
            </a:gs>
            <a:gs pos="80000">
              <a:schemeClr val="accent5">
                <a:hueOff val="-21323121"/>
                <a:satOff val="12119"/>
                <a:lumOff val="-10000"/>
                <a:alphaOff val="0"/>
                <a:shade val="93000"/>
                <a:satMod val="130000"/>
              </a:schemeClr>
            </a:gs>
            <a:gs pos="100000">
              <a:schemeClr val="accent5">
                <a:hueOff val="-21323121"/>
                <a:satOff val="12119"/>
                <a:lumOff val="-1000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zh-CN" sz="2400" kern="1200" dirty="0"/>
            <a:t>缺点：耗能增加，运行费用较高。</a:t>
          </a:r>
        </a:p>
      </dsp:txBody>
      <dsp:txXfrm>
        <a:off x="61684" y="3282760"/>
        <a:ext cx="8417382" cy="114023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FFCBC9-D35B-454C-BC65-E3328BE91782}">
      <dsp:nvSpPr>
        <dsp:cNvPr id="0" name=""/>
        <dsp:cNvSpPr/>
      </dsp:nvSpPr>
      <dsp:spPr>
        <a:xfrm>
          <a:off x="0" y="736131"/>
          <a:ext cx="8229600" cy="34965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624840" rIns="638708" bIns="213360" numCol="1" spcCol="1270" anchor="t" anchorCtr="0">
          <a:noAutofit/>
        </a:bodyPr>
        <a:lstStyle/>
        <a:p>
          <a:pPr marL="285750" lvl="1" indent="-285750" algn="l" defTabSz="1333500" rtl="0">
            <a:lnSpc>
              <a:spcPct val="90000"/>
            </a:lnSpc>
            <a:spcBef>
              <a:spcPct val="0"/>
            </a:spcBef>
            <a:spcAft>
              <a:spcPct val="15000"/>
            </a:spcAft>
            <a:buChar char="•"/>
          </a:pPr>
          <a:r>
            <a:rPr lang="zh-CN" altLang="en-US" sz="3000" kern="1200" dirty="0"/>
            <a:t>充分利用地形，工程简单，建设投资省；</a:t>
          </a:r>
        </a:p>
        <a:p>
          <a:pPr marL="285750" lvl="1" indent="-285750" algn="l" defTabSz="1333500" rtl="0">
            <a:lnSpc>
              <a:spcPct val="90000"/>
            </a:lnSpc>
            <a:spcBef>
              <a:spcPct val="0"/>
            </a:spcBef>
            <a:spcAft>
              <a:spcPct val="15000"/>
            </a:spcAft>
            <a:buChar char="•"/>
          </a:pPr>
          <a:r>
            <a:rPr lang="zh-CN" altLang="en-US" sz="3000" kern="1200" dirty="0"/>
            <a:t>能够实现污水资源化，使污水处理与利用相结合；</a:t>
          </a:r>
        </a:p>
        <a:p>
          <a:pPr marL="285750" lvl="1" indent="-285750" algn="l" defTabSz="1333500" rtl="0">
            <a:lnSpc>
              <a:spcPct val="90000"/>
            </a:lnSpc>
            <a:spcBef>
              <a:spcPct val="0"/>
            </a:spcBef>
            <a:spcAft>
              <a:spcPct val="15000"/>
            </a:spcAft>
            <a:buChar char="•"/>
          </a:pPr>
          <a:r>
            <a:rPr lang="zh-CN" altLang="en-US" sz="3000" kern="1200" dirty="0"/>
            <a:t>污水处理能耗少，维护方便，成本低廉。</a:t>
          </a:r>
        </a:p>
      </dsp:txBody>
      <dsp:txXfrm>
        <a:off x="0" y="736131"/>
        <a:ext cx="8229600" cy="3496500"/>
      </dsp:txXfrm>
    </dsp:sp>
    <dsp:sp modelId="{8A8F7A15-689E-4EED-8066-3ED83E74F1EC}">
      <dsp:nvSpPr>
        <dsp:cNvPr id="0" name=""/>
        <dsp:cNvSpPr/>
      </dsp:nvSpPr>
      <dsp:spPr>
        <a:xfrm>
          <a:off x="411480" y="293331"/>
          <a:ext cx="5760720" cy="8856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1333500" rtl="0">
            <a:lnSpc>
              <a:spcPct val="90000"/>
            </a:lnSpc>
            <a:spcBef>
              <a:spcPct val="0"/>
            </a:spcBef>
            <a:spcAft>
              <a:spcPct val="35000"/>
            </a:spcAft>
            <a:buNone/>
          </a:pPr>
          <a:r>
            <a:rPr lang="zh-CN" altLang="en-US" sz="3000" kern="1200" dirty="0"/>
            <a:t>稳定塘的优点</a:t>
          </a:r>
        </a:p>
      </dsp:txBody>
      <dsp:txXfrm>
        <a:off x="454711" y="336562"/>
        <a:ext cx="5674258" cy="799138"/>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12C96A-FF70-46B3-AA29-8542A266DBA8}">
      <dsp:nvSpPr>
        <dsp:cNvPr id="0" name=""/>
        <dsp:cNvSpPr/>
      </dsp:nvSpPr>
      <dsp:spPr>
        <a:xfrm>
          <a:off x="0" y="338822"/>
          <a:ext cx="9144000" cy="68211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zh-CN" sz="2200" kern="1200" dirty="0"/>
            <a:t>又称三级处理塘、熟化塘；</a:t>
          </a:r>
        </a:p>
      </dsp:txBody>
      <dsp:txXfrm>
        <a:off x="33298" y="372120"/>
        <a:ext cx="9077404" cy="615514"/>
      </dsp:txXfrm>
    </dsp:sp>
    <dsp:sp modelId="{400F1774-6A10-46AB-B8DE-01772ABF00EE}">
      <dsp:nvSpPr>
        <dsp:cNvPr id="0" name=""/>
        <dsp:cNvSpPr/>
      </dsp:nvSpPr>
      <dsp:spPr>
        <a:xfrm>
          <a:off x="0" y="1084292"/>
          <a:ext cx="9144000" cy="682110"/>
        </a:xfrm>
        <a:prstGeom prst="roundRect">
          <a:avLst/>
        </a:prstGeom>
        <a:gradFill rotWithShape="0">
          <a:gsLst>
            <a:gs pos="0">
              <a:schemeClr val="accent4">
                <a:hueOff val="5105758"/>
                <a:satOff val="-5996"/>
                <a:lumOff val="2304"/>
                <a:alphaOff val="0"/>
                <a:shade val="51000"/>
                <a:satMod val="130000"/>
              </a:schemeClr>
            </a:gs>
            <a:gs pos="80000">
              <a:schemeClr val="accent4">
                <a:hueOff val="5105758"/>
                <a:satOff val="-5996"/>
                <a:lumOff val="2304"/>
                <a:alphaOff val="0"/>
                <a:shade val="93000"/>
                <a:satMod val="130000"/>
              </a:schemeClr>
            </a:gs>
            <a:gs pos="100000">
              <a:schemeClr val="accent4">
                <a:hueOff val="5105758"/>
                <a:satOff val="-5996"/>
                <a:lumOff val="230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zh-CN" sz="2200" kern="1200" dirty="0"/>
            <a:t>处理对象</a:t>
          </a:r>
          <a:endParaRPr lang="en-US" sz="2200" kern="1200" dirty="0"/>
        </a:p>
      </dsp:txBody>
      <dsp:txXfrm>
        <a:off x="33298" y="1117590"/>
        <a:ext cx="9077404" cy="615514"/>
      </dsp:txXfrm>
    </dsp:sp>
    <dsp:sp modelId="{8C216A60-6BC6-460B-98EA-718399EECC42}">
      <dsp:nvSpPr>
        <dsp:cNvPr id="0" name=""/>
        <dsp:cNvSpPr/>
      </dsp:nvSpPr>
      <dsp:spPr>
        <a:xfrm>
          <a:off x="0" y="1766402"/>
          <a:ext cx="9144000" cy="8652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0322" tIns="25400" rIns="142240" bIns="25400" numCol="1" spcCol="1270" anchor="t" anchorCtr="0">
          <a:noAutofit/>
        </a:bodyPr>
        <a:lstStyle/>
        <a:p>
          <a:pPr marL="228600" lvl="1" indent="-228600" algn="l" defTabSz="889000" rtl="0">
            <a:lnSpc>
              <a:spcPct val="90000"/>
            </a:lnSpc>
            <a:spcBef>
              <a:spcPct val="0"/>
            </a:spcBef>
            <a:spcAft>
              <a:spcPct val="20000"/>
            </a:spcAft>
            <a:buChar char="•"/>
          </a:pPr>
          <a:r>
            <a:rPr lang="zh-CN" altLang="en-US" sz="2000" kern="1200" dirty="0"/>
            <a:t>常规二级处理工艺的出水以及处理效果与二级处理技术相当的稳定塘出水，使处理水达到一定的水质标准，以适应受纳水体或回用对水质的要求；</a:t>
          </a:r>
        </a:p>
      </dsp:txBody>
      <dsp:txXfrm>
        <a:off x="0" y="1766402"/>
        <a:ext cx="9144000" cy="865260"/>
      </dsp:txXfrm>
    </dsp:sp>
    <dsp:sp modelId="{2B197458-B595-4ACF-A65D-626541736A7B}">
      <dsp:nvSpPr>
        <dsp:cNvPr id="0" name=""/>
        <dsp:cNvSpPr/>
      </dsp:nvSpPr>
      <dsp:spPr>
        <a:xfrm>
          <a:off x="0" y="2631663"/>
          <a:ext cx="9144000" cy="682110"/>
        </a:xfrm>
        <a:prstGeom prst="roundRect">
          <a:avLst/>
        </a:prstGeom>
        <a:gradFill rotWithShape="0">
          <a:gsLst>
            <a:gs pos="0">
              <a:schemeClr val="accent4">
                <a:hueOff val="10211516"/>
                <a:satOff val="-11993"/>
                <a:lumOff val="4608"/>
                <a:alphaOff val="0"/>
                <a:shade val="51000"/>
                <a:satMod val="130000"/>
              </a:schemeClr>
            </a:gs>
            <a:gs pos="80000">
              <a:schemeClr val="accent4">
                <a:hueOff val="10211516"/>
                <a:satOff val="-11993"/>
                <a:lumOff val="4608"/>
                <a:alphaOff val="0"/>
                <a:shade val="93000"/>
                <a:satMod val="130000"/>
              </a:schemeClr>
            </a:gs>
            <a:gs pos="100000">
              <a:schemeClr val="accent4">
                <a:hueOff val="10211516"/>
                <a:satOff val="-11993"/>
                <a:lumOff val="460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zh-CN" sz="2200" kern="1200" dirty="0"/>
            <a:t>在污水处理厂和受纳水体之间起缓冲作用；</a:t>
          </a:r>
        </a:p>
      </dsp:txBody>
      <dsp:txXfrm>
        <a:off x="33298" y="2664961"/>
        <a:ext cx="9077404" cy="615514"/>
      </dsp:txXfrm>
    </dsp:sp>
    <dsp:sp modelId="{BAD6E852-96AC-4BF4-83A8-7156EC8110CF}">
      <dsp:nvSpPr>
        <dsp:cNvPr id="0" name=""/>
        <dsp:cNvSpPr/>
      </dsp:nvSpPr>
      <dsp:spPr>
        <a:xfrm>
          <a:off x="0" y="3377133"/>
          <a:ext cx="9144000" cy="682110"/>
        </a:xfrm>
        <a:prstGeom prst="roundRect">
          <a:avLst/>
        </a:prstGeom>
        <a:gradFill rotWithShape="0">
          <a:gsLst>
            <a:gs pos="0">
              <a:schemeClr val="accent4">
                <a:hueOff val="15317274"/>
                <a:satOff val="-17989"/>
                <a:lumOff val="6912"/>
                <a:alphaOff val="0"/>
                <a:shade val="51000"/>
                <a:satMod val="130000"/>
              </a:schemeClr>
            </a:gs>
            <a:gs pos="80000">
              <a:schemeClr val="accent4">
                <a:hueOff val="15317274"/>
                <a:satOff val="-17989"/>
                <a:lumOff val="6912"/>
                <a:alphaOff val="0"/>
                <a:shade val="93000"/>
                <a:satMod val="130000"/>
              </a:schemeClr>
            </a:gs>
            <a:gs pos="100000">
              <a:schemeClr val="accent4">
                <a:hueOff val="15317274"/>
                <a:satOff val="-17989"/>
                <a:lumOff val="691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zh-CN" sz="2200" kern="1200" dirty="0"/>
            <a:t>设置在二级处理工艺之后或稳定塘系统的最后；</a:t>
          </a:r>
        </a:p>
      </dsp:txBody>
      <dsp:txXfrm>
        <a:off x="33298" y="3410431"/>
        <a:ext cx="9077404" cy="615514"/>
      </dsp:txXfrm>
    </dsp:sp>
    <dsp:sp modelId="{90D3D416-B60C-478C-92D9-D75DF29E5901}">
      <dsp:nvSpPr>
        <dsp:cNvPr id="0" name=""/>
        <dsp:cNvSpPr/>
      </dsp:nvSpPr>
      <dsp:spPr>
        <a:xfrm>
          <a:off x="0" y="4122603"/>
          <a:ext cx="9144000" cy="682110"/>
        </a:xfrm>
        <a:prstGeom prst="roundRect">
          <a:avLst/>
        </a:prstGeom>
        <a:gradFill rotWithShape="0">
          <a:gsLst>
            <a:gs pos="0">
              <a:schemeClr val="accent4">
                <a:hueOff val="20423033"/>
                <a:satOff val="-23986"/>
                <a:lumOff val="9216"/>
                <a:alphaOff val="0"/>
                <a:shade val="51000"/>
                <a:satMod val="130000"/>
              </a:schemeClr>
            </a:gs>
            <a:gs pos="80000">
              <a:schemeClr val="accent4">
                <a:hueOff val="20423033"/>
                <a:satOff val="-23986"/>
                <a:lumOff val="9216"/>
                <a:alphaOff val="0"/>
                <a:shade val="93000"/>
                <a:satMod val="130000"/>
              </a:schemeClr>
            </a:gs>
            <a:gs pos="100000">
              <a:schemeClr val="accent4">
                <a:hueOff val="20423033"/>
                <a:satOff val="-23986"/>
                <a:lumOff val="921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zh-CN" sz="2200" kern="1200" dirty="0"/>
            <a:t>多采用好氧塘的形式，也有采用曝气塘的形式的，用兼性塘形式的较少。</a:t>
          </a:r>
        </a:p>
      </dsp:txBody>
      <dsp:txXfrm>
        <a:off x="33298" y="4155901"/>
        <a:ext cx="9077404" cy="615514"/>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4921A6-950F-4FEC-9D73-8B1152D9AEE6}">
      <dsp:nvSpPr>
        <dsp:cNvPr id="0" name=""/>
        <dsp:cNvSpPr/>
      </dsp:nvSpPr>
      <dsp:spPr>
        <a:xfrm>
          <a:off x="0" y="258681"/>
          <a:ext cx="8229600" cy="620100"/>
        </a:xfrm>
        <a:prstGeom prst="roundRect">
          <a:avLst/>
        </a:prstGeom>
        <a:gradFill rotWithShape="0">
          <a:gsLst>
            <a:gs pos="0">
              <a:schemeClr val="accent1">
                <a:shade val="50000"/>
                <a:hueOff val="0"/>
                <a:satOff val="0"/>
                <a:lumOff val="0"/>
                <a:alphaOff val="0"/>
                <a:shade val="51000"/>
                <a:satMod val="130000"/>
              </a:schemeClr>
            </a:gs>
            <a:gs pos="80000">
              <a:schemeClr val="accent1">
                <a:shade val="50000"/>
                <a:hueOff val="0"/>
                <a:satOff val="0"/>
                <a:lumOff val="0"/>
                <a:alphaOff val="0"/>
                <a:shade val="93000"/>
                <a:satMod val="130000"/>
              </a:schemeClr>
            </a:gs>
            <a:gs pos="100000">
              <a:schemeClr val="accent1">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进水水质：</a:t>
          </a:r>
          <a:r>
            <a:rPr lang="en-US" sz="2000" kern="1200" dirty="0"/>
            <a:t>BOD≤30 mg/L</a:t>
          </a:r>
          <a:r>
            <a:rPr lang="zh-CN" sz="2000" kern="1200" dirty="0"/>
            <a:t>、</a:t>
          </a:r>
          <a:r>
            <a:rPr lang="en-US" sz="2000" kern="1200" dirty="0"/>
            <a:t>COD≤120 mg/L</a:t>
          </a:r>
          <a:r>
            <a:rPr lang="zh-CN" sz="2000" kern="1200" dirty="0"/>
            <a:t>、</a:t>
          </a:r>
          <a:r>
            <a:rPr lang="en-US" sz="2000" kern="1200" dirty="0"/>
            <a:t>SS=30~60 mg/L</a:t>
          </a:r>
          <a:r>
            <a:rPr lang="zh-CN" sz="2000" kern="1200" dirty="0"/>
            <a:t>；</a:t>
          </a:r>
        </a:p>
      </dsp:txBody>
      <dsp:txXfrm>
        <a:off x="30271" y="288952"/>
        <a:ext cx="8169058" cy="559558"/>
      </dsp:txXfrm>
    </dsp:sp>
    <dsp:sp modelId="{CDE562B5-118D-4201-A111-D65DD47BA668}">
      <dsp:nvSpPr>
        <dsp:cNvPr id="0" name=""/>
        <dsp:cNvSpPr/>
      </dsp:nvSpPr>
      <dsp:spPr>
        <a:xfrm>
          <a:off x="0" y="936381"/>
          <a:ext cx="8229600" cy="620100"/>
        </a:xfrm>
        <a:prstGeom prst="roundRect">
          <a:avLst/>
        </a:prstGeom>
        <a:gradFill rotWithShape="0">
          <a:gsLst>
            <a:gs pos="0">
              <a:schemeClr val="accent1">
                <a:shade val="50000"/>
                <a:hueOff val="-189661"/>
                <a:satOff val="-10082"/>
                <a:lumOff val="15922"/>
                <a:alphaOff val="0"/>
                <a:shade val="51000"/>
                <a:satMod val="130000"/>
              </a:schemeClr>
            </a:gs>
            <a:gs pos="80000">
              <a:schemeClr val="accent1">
                <a:shade val="50000"/>
                <a:hueOff val="-189661"/>
                <a:satOff val="-10082"/>
                <a:lumOff val="15922"/>
                <a:alphaOff val="0"/>
                <a:shade val="93000"/>
                <a:satMod val="130000"/>
              </a:schemeClr>
            </a:gs>
            <a:gs pos="100000">
              <a:schemeClr val="accent1">
                <a:shade val="50000"/>
                <a:hueOff val="-189661"/>
                <a:satOff val="-10082"/>
                <a:lumOff val="1592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出水水质：</a:t>
          </a:r>
          <a:r>
            <a:rPr lang="en-US" sz="2000" kern="1200" dirty="0"/>
            <a:t>BOD=5~20 mg/L</a:t>
          </a:r>
          <a:r>
            <a:rPr lang="zh-CN" sz="2000" kern="1200" dirty="0"/>
            <a:t>、</a:t>
          </a:r>
          <a:r>
            <a:rPr lang="en-US" sz="2000" kern="1200" dirty="0"/>
            <a:t>COD</a:t>
          </a:r>
          <a:r>
            <a:rPr lang="zh-CN" sz="2000" kern="1200" dirty="0"/>
            <a:t>去除率为</a:t>
          </a:r>
          <a:r>
            <a:rPr lang="en-US" sz="2000" kern="1200" dirty="0"/>
            <a:t>10%~20%</a:t>
          </a:r>
          <a:r>
            <a:rPr lang="zh-CN" sz="2000" kern="1200" dirty="0"/>
            <a:t>；</a:t>
          </a:r>
        </a:p>
      </dsp:txBody>
      <dsp:txXfrm>
        <a:off x="30271" y="966652"/>
        <a:ext cx="8169058" cy="559558"/>
      </dsp:txXfrm>
    </dsp:sp>
    <dsp:sp modelId="{9A2301E6-E3B6-4F85-97AE-0E355694E34B}">
      <dsp:nvSpPr>
        <dsp:cNvPr id="0" name=""/>
        <dsp:cNvSpPr/>
      </dsp:nvSpPr>
      <dsp:spPr>
        <a:xfrm>
          <a:off x="0" y="1614081"/>
          <a:ext cx="8229600" cy="620100"/>
        </a:xfrm>
        <a:prstGeom prst="roundRect">
          <a:avLst/>
        </a:prstGeom>
        <a:gradFill rotWithShape="0">
          <a:gsLst>
            <a:gs pos="0">
              <a:schemeClr val="accent1">
                <a:shade val="50000"/>
                <a:hueOff val="-379322"/>
                <a:satOff val="-20163"/>
                <a:lumOff val="31845"/>
                <a:alphaOff val="0"/>
                <a:shade val="51000"/>
                <a:satMod val="130000"/>
              </a:schemeClr>
            </a:gs>
            <a:gs pos="80000">
              <a:schemeClr val="accent1">
                <a:shade val="50000"/>
                <a:hueOff val="-379322"/>
                <a:satOff val="-20163"/>
                <a:lumOff val="31845"/>
                <a:alphaOff val="0"/>
                <a:shade val="93000"/>
                <a:satMod val="130000"/>
              </a:schemeClr>
            </a:gs>
            <a:gs pos="100000">
              <a:schemeClr val="accent1">
                <a:shade val="50000"/>
                <a:hueOff val="-379322"/>
                <a:satOff val="-20163"/>
                <a:lumOff val="318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细菌：较好去除；</a:t>
          </a:r>
        </a:p>
      </dsp:txBody>
      <dsp:txXfrm>
        <a:off x="30271" y="1644352"/>
        <a:ext cx="8169058" cy="559558"/>
      </dsp:txXfrm>
    </dsp:sp>
    <dsp:sp modelId="{5EEE0EA8-DB04-4311-B350-1D0D98A6ADB9}">
      <dsp:nvSpPr>
        <dsp:cNvPr id="0" name=""/>
        <dsp:cNvSpPr/>
      </dsp:nvSpPr>
      <dsp:spPr>
        <a:xfrm>
          <a:off x="0" y="2291781"/>
          <a:ext cx="8229600" cy="620100"/>
        </a:xfrm>
        <a:prstGeom prst="roundRect">
          <a:avLst/>
        </a:prstGeom>
        <a:gradFill rotWithShape="0">
          <a:gsLst>
            <a:gs pos="0">
              <a:schemeClr val="accent1">
                <a:shade val="50000"/>
                <a:hueOff val="-568983"/>
                <a:satOff val="-30245"/>
                <a:lumOff val="47767"/>
                <a:alphaOff val="0"/>
                <a:shade val="51000"/>
                <a:satMod val="130000"/>
              </a:schemeClr>
            </a:gs>
            <a:gs pos="80000">
              <a:schemeClr val="accent1">
                <a:shade val="50000"/>
                <a:hueOff val="-568983"/>
                <a:satOff val="-30245"/>
                <a:lumOff val="47767"/>
                <a:alphaOff val="0"/>
                <a:shade val="93000"/>
                <a:satMod val="130000"/>
              </a:schemeClr>
            </a:gs>
            <a:gs pos="100000">
              <a:schemeClr val="accent1">
                <a:shade val="50000"/>
                <a:hueOff val="-568983"/>
                <a:satOff val="-30245"/>
                <a:lumOff val="4776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藻类：养鱼除藻；</a:t>
          </a:r>
        </a:p>
      </dsp:txBody>
      <dsp:txXfrm>
        <a:off x="30271" y="2322052"/>
        <a:ext cx="8169058" cy="559558"/>
      </dsp:txXfrm>
    </dsp:sp>
    <dsp:sp modelId="{DE030A49-406D-4DB6-9F73-D140E6B5977D}">
      <dsp:nvSpPr>
        <dsp:cNvPr id="0" name=""/>
        <dsp:cNvSpPr/>
      </dsp:nvSpPr>
      <dsp:spPr>
        <a:xfrm>
          <a:off x="0" y="2969481"/>
          <a:ext cx="8229600" cy="620100"/>
        </a:xfrm>
        <a:prstGeom prst="roundRect">
          <a:avLst/>
        </a:prstGeom>
        <a:gradFill rotWithShape="0">
          <a:gsLst>
            <a:gs pos="0">
              <a:schemeClr val="accent1">
                <a:shade val="50000"/>
                <a:hueOff val="-379322"/>
                <a:satOff val="-20163"/>
                <a:lumOff val="31845"/>
                <a:alphaOff val="0"/>
                <a:shade val="51000"/>
                <a:satMod val="130000"/>
              </a:schemeClr>
            </a:gs>
            <a:gs pos="80000">
              <a:schemeClr val="accent1">
                <a:shade val="50000"/>
                <a:hueOff val="-379322"/>
                <a:satOff val="-20163"/>
                <a:lumOff val="31845"/>
                <a:alphaOff val="0"/>
                <a:shade val="93000"/>
                <a:satMod val="130000"/>
              </a:schemeClr>
            </a:gs>
            <a:gs pos="100000">
              <a:schemeClr val="accent1">
                <a:shade val="50000"/>
                <a:hueOff val="-379322"/>
                <a:satOff val="-20163"/>
                <a:lumOff val="318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氮：藻类吸收、反硝化，夏季去除率达</a:t>
          </a:r>
          <a:r>
            <a:rPr lang="en-US" sz="2000" kern="1200" dirty="0"/>
            <a:t>30%</a:t>
          </a:r>
          <a:r>
            <a:rPr lang="zh-CN" sz="2000" kern="1200" dirty="0"/>
            <a:t>，冬季为</a:t>
          </a:r>
          <a:r>
            <a:rPr lang="en-US" sz="2000" kern="1200" dirty="0"/>
            <a:t>0~10%</a:t>
          </a:r>
          <a:r>
            <a:rPr lang="zh-CN" sz="2000" kern="1200" dirty="0"/>
            <a:t>；</a:t>
          </a:r>
        </a:p>
      </dsp:txBody>
      <dsp:txXfrm>
        <a:off x="30271" y="2999752"/>
        <a:ext cx="8169058" cy="559558"/>
      </dsp:txXfrm>
    </dsp:sp>
    <dsp:sp modelId="{D7ADF280-4202-4C6D-800D-3F2D6BC7228F}">
      <dsp:nvSpPr>
        <dsp:cNvPr id="0" name=""/>
        <dsp:cNvSpPr/>
      </dsp:nvSpPr>
      <dsp:spPr>
        <a:xfrm>
          <a:off x="0" y="3647181"/>
          <a:ext cx="8229600" cy="620100"/>
        </a:xfrm>
        <a:prstGeom prst="roundRect">
          <a:avLst/>
        </a:prstGeom>
        <a:gradFill rotWithShape="0">
          <a:gsLst>
            <a:gs pos="0">
              <a:schemeClr val="accent1">
                <a:shade val="50000"/>
                <a:hueOff val="-189661"/>
                <a:satOff val="-10082"/>
                <a:lumOff val="15922"/>
                <a:alphaOff val="0"/>
                <a:shade val="51000"/>
                <a:satMod val="130000"/>
              </a:schemeClr>
            </a:gs>
            <a:gs pos="80000">
              <a:schemeClr val="accent1">
                <a:shade val="50000"/>
                <a:hueOff val="-189661"/>
                <a:satOff val="-10082"/>
                <a:lumOff val="15922"/>
                <a:alphaOff val="0"/>
                <a:shade val="93000"/>
                <a:satMod val="130000"/>
              </a:schemeClr>
            </a:gs>
            <a:gs pos="100000">
              <a:schemeClr val="accent1">
                <a:shade val="50000"/>
                <a:hueOff val="-189661"/>
                <a:satOff val="-10082"/>
                <a:lumOff val="1592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磷：藻类吸收、沉淀，夏季去除率达</a:t>
          </a:r>
          <a:r>
            <a:rPr lang="en-US" sz="2000" kern="1200" dirty="0"/>
            <a:t>70%</a:t>
          </a:r>
          <a:r>
            <a:rPr lang="zh-CN" sz="2000" kern="1200" dirty="0"/>
            <a:t>，冬季为</a:t>
          </a:r>
          <a:r>
            <a:rPr lang="en-US" sz="2000" kern="1200" dirty="0"/>
            <a:t>2%~27%</a:t>
          </a:r>
          <a:r>
            <a:rPr lang="zh-CN" sz="2000" kern="1200" dirty="0"/>
            <a:t>。</a:t>
          </a:r>
        </a:p>
      </dsp:txBody>
      <dsp:txXfrm>
        <a:off x="30271" y="3677452"/>
        <a:ext cx="8169058" cy="559558"/>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883F08-9B5A-495C-A885-0D9A7B2DB658}">
      <dsp:nvSpPr>
        <dsp:cNvPr id="0" name=""/>
        <dsp:cNvSpPr/>
      </dsp:nvSpPr>
      <dsp:spPr>
        <a:xfrm>
          <a:off x="0" y="52896"/>
          <a:ext cx="8229600" cy="1421550"/>
        </a:xfrm>
        <a:prstGeom prst="roundRect">
          <a:avLst/>
        </a:prstGeom>
        <a:gradFill rotWithShape="0">
          <a:gsLst>
            <a:gs pos="0">
              <a:schemeClr val="accent1">
                <a:alpha val="90000"/>
                <a:hueOff val="0"/>
                <a:satOff val="0"/>
                <a:lumOff val="0"/>
                <a:alphaOff val="0"/>
                <a:shade val="51000"/>
                <a:satMod val="130000"/>
              </a:schemeClr>
            </a:gs>
            <a:gs pos="80000">
              <a:schemeClr val="accent1">
                <a:alpha val="90000"/>
                <a:hueOff val="0"/>
                <a:satOff val="0"/>
                <a:lumOff val="0"/>
                <a:alphaOff val="0"/>
                <a:shade val="93000"/>
                <a:satMod val="130000"/>
              </a:schemeClr>
            </a:gs>
            <a:gs pos="100000">
              <a:schemeClr val="accent1">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zh-CN" sz="2700" kern="1200" dirty="0"/>
            <a:t>多见于北方寒冷地区，在冬季处理水水质难 于达到排放要求时不排水，将污水加以贮存；</a:t>
          </a:r>
        </a:p>
      </dsp:txBody>
      <dsp:txXfrm>
        <a:off x="69394" y="122290"/>
        <a:ext cx="8090812" cy="1282762"/>
      </dsp:txXfrm>
    </dsp:sp>
    <dsp:sp modelId="{F1F93EE8-F141-4056-8E8F-4052211F57A5}">
      <dsp:nvSpPr>
        <dsp:cNvPr id="0" name=""/>
        <dsp:cNvSpPr/>
      </dsp:nvSpPr>
      <dsp:spPr>
        <a:xfrm>
          <a:off x="0" y="1552206"/>
          <a:ext cx="8229600" cy="1421550"/>
        </a:xfrm>
        <a:prstGeom prst="roundRect">
          <a:avLst/>
        </a:prstGeom>
        <a:gradFill rotWithShape="0">
          <a:gsLst>
            <a:gs pos="0">
              <a:schemeClr val="accent1">
                <a:alpha val="90000"/>
                <a:hueOff val="0"/>
                <a:satOff val="0"/>
                <a:lumOff val="0"/>
                <a:alphaOff val="-20000"/>
                <a:shade val="51000"/>
                <a:satMod val="130000"/>
              </a:schemeClr>
            </a:gs>
            <a:gs pos="80000">
              <a:schemeClr val="accent1">
                <a:alpha val="90000"/>
                <a:hueOff val="0"/>
                <a:satOff val="0"/>
                <a:lumOff val="0"/>
                <a:alphaOff val="-20000"/>
                <a:shade val="93000"/>
                <a:satMod val="130000"/>
              </a:schemeClr>
            </a:gs>
            <a:gs pos="100000">
              <a:schemeClr val="accent1">
                <a:alpha val="90000"/>
                <a:hueOff val="0"/>
                <a:satOff val="0"/>
                <a:lumOff val="0"/>
                <a:alphaOff val="-2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zh-CN" sz="2700" kern="1200" dirty="0"/>
            <a:t>待天气转暖，处理水水质达到排放标准，稳定塘开始正常运行；</a:t>
          </a:r>
        </a:p>
      </dsp:txBody>
      <dsp:txXfrm>
        <a:off x="69394" y="1621600"/>
        <a:ext cx="8090812" cy="1282762"/>
      </dsp:txXfrm>
    </dsp:sp>
    <dsp:sp modelId="{2148CC0C-3C1F-48CD-910B-72C58212F5A9}">
      <dsp:nvSpPr>
        <dsp:cNvPr id="0" name=""/>
        <dsp:cNvSpPr/>
      </dsp:nvSpPr>
      <dsp:spPr>
        <a:xfrm>
          <a:off x="0" y="3051516"/>
          <a:ext cx="8229600" cy="1421550"/>
        </a:xfrm>
        <a:prstGeom prst="roundRect">
          <a:avLst/>
        </a:prstGeom>
        <a:gradFill rotWithShape="0">
          <a:gsLst>
            <a:gs pos="0">
              <a:schemeClr val="accent1">
                <a:alpha val="90000"/>
                <a:hueOff val="0"/>
                <a:satOff val="0"/>
                <a:lumOff val="0"/>
                <a:alphaOff val="-40000"/>
                <a:shade val="51000"/>
                <a:satMod val="130000"/>
              </a:schemeClr>
            </a:gs>
            <a:gs pos="80000">
              <a:schemeClr val="accent1">
                <a:alpha val="90000"/>
                <a:hueOff val="0"/>
                <a:satOff val="0"/>
                <a:lumOff val="0"/>
                <a:alphaOff val="-40000"/>
                <a:shade val="93000"/>
                <a:satMod val="130000"/>
              </a:schemeClr>
            </a:gs>
            <a:gs pos="100000">
              <a:schemeClr val="accent1">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zh-CN" sz="2700" kern="1200" dirty="0"/>
            <a:t>多为兼性塘。</a:t>
          </a:r>
        </a:p>
      </dsp:txBody>
      <dsp:txXfrm>
        <a:off x="69394" y="3120910"/>
        <a:ext cx="8090812" cy="1282762"/>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5E4621-163A-4F43-96F2-B1DE5994C6BA}">
      <dsp:nvSpPr>
        <dsp:cNvPr id="0" name=""/>
        <dsp:cNvSpPr/>
      </dsp:nvSpPr>
      <dsp:spPr>
        <a:xfrm>
          <a:off x="0" y="791"/>
          <a:ext cx="8229600" cy="847335"/>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在低温季节按贮存塘考虑，不排放处理水，这个期间的具体时间和长短根据当地的具体条件确定；</a:t>
          </a:r>
        </a:p>
      </dsp:txBody>
      <dsp:txXfrm>
        <a:off x="41363" y="42154"/>
        <a:ext cx="8146874" cy="764609"/>
      </dsp:txXfrm>
    </dsp:sp>
    <dsp:sp modelId="{16349982-83FA-4097-8C71-6ECC3D1D839A}">
      <dsp:nvSpPr>
        <dsp:cNvPr id="0" name=""/>
        <dsp:cNvSpPr/>
      </dsp:nvSpPr>
      <dsp:spPr>
        <a:xfrm>
          <a:off x="0" y="859714"/>
          <a:ext cx="8229600" cy="847335"/>
        </a:xfrm>
        <a:prstGeom prst="roundRect">
          <a:avLst/>
        </a:prstGeom>
        <a:gradFill rotWithShape="0">
          <a:gsLst>
            <a:gs pos="0">
              <a:schemeClr val="accent4">
                <a:hueOff val="4084606"/>
                <a:satOff val="-4797"/>
                <a:lumOff val="1843"/>
                <a:alphaOff val="0"/>
                <a:shade val="51000"/>
                <a:satMod val="130000"/>
              </a:schemeClr>
            </a:gs>
            <a:gs pos="80000">
              <a:schemeClr val="accent4">
                <a:hueOff val="4084606"/>
                <a:satOff val="-4797"/>
                <a:lumOff val="1843"/>
                <a:alphaOff val="0"/>
                <a:shade val="93000"/>
                <a:satMod val="130000"/>
              </a:schemeClr>
            </a:gs>
            <a:gs pos="100000">
              <a:schemeClr val="accent4">
                <a:hueOff val="4084606"/>
                <a:satOff val="-4797"/>
                <a:lumOff val="184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为了保证冬贮容量，在冰封前或处理水质达不到排放标准前，必须将塘水排空或排放到塘内某一特定水深；</a:t>
          </a:r>
        </a:p>
      </dsp:txBody>
      <dsp:txXfrm>
        <a:off x="41363" y="901077"/>
        <a:ext cx="8146874" cy="764609"/>
      </dsp:txXfrm>
    </dsp:sp>
    <dsp:sp modelId="{FF766F30-EABC-4E71-9A22-04C231212082}">
      <dsp:nvSpPr>
        <dsp:cNvPr id="0" name=""/>
        <dsp:cNvSpPr/>
      </dsp:nvSpPr>
      <dsp:spPr>
        <a:xfrm>
          <a:off x="0" y="1718638"/>
          <a:ext cx="8229600" cy="847335"/>
        </a:xfrm>
        <a:prstGeom prst="roundRect">
          <a:avLst/>
        </a:prstGeom>
        <a:gradFill rotWithShape="0">
          <a:gsLst>
            <a:gs pos="0">
              <a:schemeClr val="accent4">
                <a:hueOff val="8169213"/>
                <a:satOff val="-9594"/>
                <a:lumOff val="3686"/>
                <a:alphaOff val="0"/>
                <a:shade val="51000"/>
                <a:satMod val="130000"/>
              </a:schemeClr>
            </a:gs>
            <a:gs pos="80000">
              <a:schemeClr val="accent4">
                <a:hueOff val="8169213"/>
                <a:satOff val="-9594"/>
                <a:lumOff val="3686"/>
                <a:alphaOff val="0"/>
                <a:shade val="93000"/>
                <a:satMod val="130000"/>
              </a:schemeClr>
            </a:gs>
            <a:gs pos="100000">
              <a:schemeClr val="accent4">
                <a:hueOff val="8169213"/>
                <a:satOff val="-9594"/>
                <a:lumOff val="3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在冰封期，冰层下的水温仍可保持</a:t>
          </a:r>
          <a:r>
            <a:rPr lang="en-US" sz="2000" kern="1200" dirty="0"/>
            <a:t>2~5℃</a:t>
          </a:r>
          <a:r>
            <a:rPr lang="zh-CN" sz="2000" kern="1200" dirty="0"/>
            <a:t>，在耐低温的某些微生物的作用下，有机污染物仍可降解；</a:t>
          </a:r>
        </a:p>
      </dsp:txBody>
      <dsp:txXfrm>
        <a:off x="41363" y="1760001"/>
        <a:ext cx="8146874" cy="764609"/>
      </dsp:txXfrm>
    </dsp:sp>
    <dsp:sp modelId="{64BCA222-AC0F-4623-809E-E5BF23DEF3A0}">
      <dsp:nvSpPr>
        <dsp:cNvPr id="0" name=""/>
        <dsp:cNvSpPr/>
      </dsp:nvSpPr>
      <dsp:spPr>
        <a:xfrm>
          <a:off x="0" y="2577561"/>
          <a:ext cx="8229600" cy="847335"/>
        </a:xfrm>
        <a:prstGeom prst="roundRect">
          <a:avLst/>
        </a:prstGeom>
        <a:gradFill rotWithShape="0">
          <a:gsLst>
            <a:gs pos="0">
              <a:schemeClr val="accent4">
                <a:hueOff val="12253820"/>
                <a:satOff val="-14392"/>
                <a:lumOff val="5530"/>
                <a:alphaOff val="0"/>
                <a:shade val="51000"/>
                <a:satMod val="130000"/>
              </a:schemeClr>
            </a:gs>
            <a:gs pos="80000">
              <a:schemeClr val="accent4">
                <a:hueOff val="12253820"/>
                <a:satOff val="-14392"/>
                <a:lumOff val="5530"/>
                <a:alphaOff val="0"/>
                <a:shade val="93000"/>
                <a:satMod val="130000"/>
              </a:schemeClr>
            </a:gs>
            <a:gs pos="100000">
              <a:schemeClr val="accent4">
                <a:hueOff val="12253820"/>
                <a:satOff val="-14392"/>
                <a:lumOff val="55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从冰融到塘的净化功能完全恢复之间的期间，仍不得排放处理水，稳定塘应能容纳这个期间的污水；</a:t>
          </a:r>
        </a:p>
      </dsp:txBody>
      <dsp:txXfrm>
        <a:off x="41363" y="2618924"/>
        <a:ext cx="8146874" cy="764609"/>
      </dsp:txXfrm>
    </dsp:sp>
    <dsp:sp modelId="{0005A9FB-08A9-4C65-8392-C01E20E9BF98}">
      <dsp:nvSpPr>
        <dsp:cNvPr id="0" name=""/>
        <dsp:cNvSpPr/>
      </dsp:nvSpPr>
      <dsp:spPr>
        <a:xfrm>
          <a:off x="0" y="3436485"/>
          <a:ext cx="8229600" cy="847335"/>
        </a:xfrm>
        <a:prstGeom prst="roundRect">
          <a:avLst/>
        </a:prstGeom>
        <a:gradFill rotWithShape="0">
          <a:gsLst>
            <a:gs pos="0">
              <a:schemeClr val="accent4">
                <a:hueOff val="16338426"/>
                <a:satOff val="-19189"/>
                <a:lumOff val="7373"/>
                <a:alphaOff val="0"/>
                <a:shade val="51000"/>
                <a:satMod val="130000"/>
              </a:schemeClr>
            </a:gs>
            <a:gs pos="80000">
              <a:schemeClr val="accent4">
                <a:hueOff val="16338426"/>
                <a:satOff val="-19189"/>
                <a:lumOff val="7373"/>
                <a:alphaOff val="0"/>
                <a:shade val="93000"/>
                <a:satMod val="130000"/>
              </a:schemeClr>
            </a:gs>
            <a:gs pos="100000">
              <a:schemeClr val="accent4">
                <a:hueOff val="16338426"/>
                <a:satOff val="-19189"/>
                <a:lumOff val="7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在冬贮期间，在近水区应有一定范围的活水区，使流入污水能够漫流在结冰区的冰层上；</a:t>
          </a:r>
        </a:p>
      </dsp:txBody>
      <dsp:txXfrm>
        <a:off x="41363" y="3477848"/>
        <a:ext cx="8146874" cy="764609"/>
      </dsp:txXfrm>
    </dsp:sp>
    <dsp:sp modelId="{70C33E29-6CA5-4EA3-9A87-DDEB89F9119C}">
      <dsp:nvSpPr>
        <dsp:cNvPr id="0" name=""/>
        <dsp:cNvSpPr/>
      </dsp:nvSpPr>
      <dsp:spPr>
        <a:xfrm>
          <a:off x="0" y="4295408"/>
          <a:ext cx="8229600" cy="847335"/>
        </a:xfrm>
        <a:prstGeom prst="roundRect">
          <a:avLst/>
        </a:prstGeom>
        <a:gradFill rotWithShape="0">
          <a:gsLst>
            <a:gs pos="0">
              <a:schemeClr val="accent4">
                <a:hueOff val="20423033"/>
                <a:satOff val="-23986"/>
                <a:lumOff val="9216"/>
                <a:alphaOff val="0"/>
                <a:shade val="51000"/>
                <a:satMod val="130000"/>
              </a:schemeClr>
            </a:gs>
            <a:gs pos="80000">
              <a:schemeClr val="accent4">
                <a:hueOff val="20423033"/>
                <a:satOff val="-23986"/>
                <a:lumOff val="9216"/>
                <a:alphaOff val="0"/>
                <a:shade val="93000"/>
                <a:satMod val="130000"/>
              </a:schemeClr>
            </a:gs>
            <a:gs pos="100000">
              <a:schemeClr val="accent4">
                <a:hueOff val="20423033"/>
                <a:satOff val="-23986"/>
                <a:lumOff val="921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在夏季，控制出水塘可按一般稳定塘进行设计。</a:t>
          </a:r>
        </a:p>
      </dsp:txBody>
      <dsp:txXfrm>
        <a:off x="41363" y="4336771"/>
        <a:ext cx="8146874" cy="764609"/>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1ED6F1-80A9-408D-BEB9-E30497A5DC85}">
      <dsp:nvSpPr>
        <dsp:cNvPr id="0" name=""/>
        <dsp:cNvSpPr/>
      </dsp:nvSpPr>
      <dsp:spPr>
        <a:xfrm>
          <a:off x="0" y="74181"/>
          <a:ext cx="8229600" cy="1422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sz="1900" kern="1200" dirty="0"/>
            <a:t>污水上地处理系统也属于污水自然处理范畴，是在</a:t>
          </a:r>
          <a:r>
            <a:rPr lang="zh-CN" sz="1900" u="sng" kern="1200" dirty="0">
              <a:solidFill>
                <a:srgbClr val="0BF57A"/>
              </a:solidFill>
            </a:rPr>
            <a:t>人工控制的条件下，将污水投配在土地上，通过土壤</a:t>
          </a:r>
          <a:r>
            <a:rPr lang="en-US" sz="1900" u="sng" kern="1200" dirty="0">
              <a:solidFill>
                <a:srgbClr val="0BF57A"/>
              </a:solidFill>
            </a:rPr>
            <a:t>——</a:t>
          </a:r>
          <a:r>
            <a:rPr lang="zh-CN" sz="1900" u="sng" kern="1200" dirty="0">
              <a:solidFill>
                <a:srgbClr val="0BF57A"/>
              </a:solidFill>
            </a:rPr>
            <a:t>植物系统，进行一系列物理、化学、物理化学和生物化学的净化过程，使污水得到净化的一种污水处理工艺；</a:t>
          </a:r>
        </a:p>
      </dsp:txBody>
      <dsp:txXfrm>
        <a:off x="69451" y="143632"/>
        <a:ext cx="8090698" cy="1283818"/>
      </dsp:txXfrm>
    </dsp:sp>
    <dsp:sp modelId="{32C87FB5-EFB4-4C2D-AB8F-4E140D45EC00}">
      <dsp:nvSpPr>
        <dsp:cNvPr id="0" name=""/>
        <dsp:cNvSpPr/>
      </dsp:nvSpPr>
      <dsp:spPr>
        <a:xfrm>
          <a:off x="0" y="1551621"/>
          <a:ext cx="8229600" cy="1422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sz="1900" kern="1200" dirty="0"/>
            <a:t>污水土地处理系统，能够经济有效地净化污水；充分利用污水中的营养物质和水，强化农作物、牧草和林木的生产，促进水产和畜产的发展；</a:t>
          </a:r>
        </a:p>
      </dsp:txBody>
      <dsp:txXfrm>
        <a:off x="69451" y="1621072"/>
        <a:ext cx="8090698" cy="1283818"/>
      </dsp:txXfrm>
    </dsp:sp>
    <dsp:sp modelId="{7228D7DB-0217-4276-A027-09BEE6AC6E57}">
      <dsp:nvSpPr>
        <dsp:cNvPr id="0" name=""/>
        <dsp:cNvSpPr/>
      </dsp:nvSpPr>
      <dsp:spPr>
        <a:xfrm>
          <a:off x="0" y="3029061"/>
          <a:ext cx="8229600" cy="1422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sz="1900" kern="1200" dirty="0"/>
            <a:t>采用污水土地处理系统，能够绿化大地，整治国土，建立良好的生态环境，因此土地处理系统也是一种环境生态工程。</a:t>
          </a:r>
        </a:p>
      </dsp:txBody>
      <dsp:txXfrm>
        <a:off x="69451" y="3098512"/>
        <a:ext cx="8090698" cy="1283818"/>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6CF2AA-F759-4542-B6A6-2EA79863A221}">
      <dsp:nvSpPr>
        <dsp:cNvPr id="0" name=""/>
        <dsp:cNvSpPr/>
      </dsp:nvSpPr>
      <dsp:spPr>
        <a:xfrm>
          <a:off x="0" y="14623"/>
          <a:ext cx="8229600" cy="83713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zh-CN" altLang="en-US" sz="2700" kern="1200" dirty="0"/>
            <a:t>污水的预处理设备；</a:t>
          </a:r>
        </a:p>
      </dsp:txBody>
      <dsp:txXfrm>
        <a:off x="40866" y="55489"/>
        <a:ext cx="8147868" cy="755403"/>
      </dsp:txXfrm>
    </dsp:sp>
    <dsp:sp modelId="{52AFCE54-51A6-4D05-8AD7-A2529802AC3A}">
      <dsp:nvSpPr>
        <dsp:cNvPr id="0" name=""/>
        <dsp:cNvSpPr/>
      </dsp:nvSpPr>
      <dsp:spPr>
        <a:xfrm>
          <a:off x="0" y="929518"/>
          <a:ext cx="8229600" cy="83713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zh-CN" altLang="en-US" sz="2700" kern="1200" dirty="0"/>
            <a:t>污水的调节、贮存设备；</a:t>
          </a:r>
        </a:p>
      </dsp:txBody>
      <dsp:txXfrm>
        <a:off x="40866" y="970384"/>
        <a:ext cx="8147868" cy="755403"/>
      </dsp:txXfrm>
    </dsp:sp>
    <dsp:sp modelId="{3382465D-E856-42C9-B4DF-09E29F1B4788}">
      <dsp:nvSpPr>
        <dsp:cNvPr id="0" name=""/>
        <dsp:cNvSpPr/>
      </dsp:nvSpPr>
      <dsp:spPr>
        <a:xfrm>
          <a:off x="0" y="1844414"/>
          <a:ext cx="8229600" cy="83713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zh-CN" altLang="en-US" sz="2700" kern="1200" dirty="0"/>
            <a:t>污水的输送、配布、控制系统与设备；</a:t>
          </a:r>
        </a:p>
      </dsp:txBody>
      <dsp:txXfrm>
        <a:off x="40866" y="1885280"/>
        <a:ext cx="8147868" cy="755403"/>
      </dsp:txXfrm>
    </dsp:sp>
    <dsp:sp modelId="{A4D1C304-E464-4AF5-9C55-0DDE109EA5BA}">
      <dsp:nvSpPr>
        <dsp:cNvPr id="0" name=""/>
        <dsp:cNvSpPr/>
      </dsp:nvSpPr>
      <dsp:spPr>
        <a:xfrm>
          <a:off x="0" y="2759309"/>
          <a:ext cx="8229600" cy="83713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zh-CN" altLang="en-US" sz="2700" kern="1200" dirty="0"/>
            <a:t>土地净化田；</a:t>
          </a:r>
        </a:p>
      </dsp:txBody>
      <dsp:txXfrm>
        <a:off x="40866" y="2800175"/>
        <a:ext cx="8147868" cy="755403"/>
      </dsp:txXfrm>
    </dsp:sp>
    <dsp:sp modelId="{CF61585A-551E-4AC9-801D-D4CDA9FAEB2C}">
      <dsp:nvSpPr>
        <dsp:cNvPr id="0" name=""/>
        <dsp:cNvSpPr/>
      </dsp:nvSpPr>
      <dsp:spPr>
        <a:xfrm>
          <a:off x="0" y="3674204"/>
          <a:ext cx="8229600" cy="83713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zh-CN" altLang="en-US" sz="2700" kern="1200" dirty="0"/>
            <a:t>净化水的收集、利用系统。</a:t>
          </a:r>
        </a:p>
      </dsp:txBody>
      <dsp:txXfrm>
        <a:off x="40866" y="3715070"/>
        <a:ext cx="8147868" cy="755403"/>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8B0DBF-EAA8-4A33-99F8-F706294312C9}">
      <dsp:nvSpPr>
        <dsp:cNvPr id="0" name=""/>
        <dsp:cNvSpPr/>
      </dsp:nvSpPr>
      <dsp:spPr>
        <a:xfrm>
          <a:off x="0" y="50106"/>
          <a:ext cx="8229600" cy="7200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marL="0" lvl="0" indent="0" algn="ctr" defTabSz="1111250" rtl="0">
            <a:lnSpc>
              <a:spcPct val="90000"/>
            </a:lnSpc>
            <a:spcBef>
              <a:spcPct val="0"/>
            </a:spcBef>
            <a:spcAft>
              <a:spcPct val="35000"/>
            </a:spcAft>
            <a:buNone/>
          </a:pPr>
          <a:r>
            <a:rPr lang="zh-CN" altLang="en-US" sz="2500" kern="1200" dirty="0"/>
            <a:t>物理过滤</a:t>
          </a:r>
        </a:p>
      </dsp:txBody>
      <dsp:txXfrm>
        <a:off x="0" y="50106"/>
        <a:ext cx="8229600" cy="720000"/>
      </dsp:txXfrm>
    </dsp:sp>
    <dsp:sp modelId="{928570B6-3E57-4683-A438-3BCE6E7C8646}">
      <dsp:nvSpPr>
        <dsp:cNvPr id="0" name=""/>
        <dsp:cNvSpPr/>
      </dsp:nvSpPr>
      <dsp:spPr>
        <a:xfrm>
          <a:off x="0" y="770106"/>
          <a:ext cx="8229600" cy="370575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rtl="0">
            <a:lnSpc>
              <a:spcPct val="90000"/>
            </a:lnSpc>
            <a:spcBef>
              <a:spcPct val="0"/>
            </a:spcBef>
            <a:spcAft>
              <a:spcPct val="15000"/>
            </a:spcAft>
            <a:buChar char="•"/>
          </a:pPr>
          <a:r>
            <a:rPr lang="zh-CN" altLang="en-US" sz="2500" kern="1200" dirty="0"/>
            <a:t>土壤颗粒间的孔隙具有截留、滤除水中悬浮颗粒的性能；</a:t>
          </a:r>
        </a:p>
        <a:p>
          <a:pPr marL="228600" lvl="1" indent="-228600" algn="l" defTabSz="1111250" rtl="0">
            <a:lnSpc>
              <a:spcPct val="90000"/>
            </a:lnSpc>
            <a:spcBef>
              <a:spcPct val="0"/>
            </a:spcBef>
            <a:spcAft>
              <a:spcPct val="15000"/>
            </a:spcAft>
            <a:buChar char="•"/>
          </a:pPr>
          <a:r>
            <a:rPr lang="zh-CN" altLang="en-US" sz="2500" kern="1200" dirty="0"/>
            <a:t>影响土壤物理过滤净化效果的因素：</a:t>
          </a:r>
        </a:p>
        <a:p>
          <a:pPr marL="457200" lvl="2" indent="-228600" algn="l" defTabSz="1111250" rtl="0">
            <a:lnSpc>
              <a:spcPct val="90000"/>
            </a:lnSpc>
            <a:spcBef>
              <a:spcPct val="0"/>
            </a:spcBef>
            <a:spcAft>
              <a:spcPct val="15000"/>
            </a:spcAft>
            <a:buChar char="•"/>
          </a:pPr>
          <a:r>
            <a:rPr lang="zh-CN" altLang="en-US" sz="2500" kern="1200" dirty="0"/>
            <a:t>土壤颗粒的大小；</a:t>
          </a:r>
        </a:p>
        <a:p>
          <a:pPr marL="457200" lvl="2" indent="-228600" algn="l" defTabSz="1111250" rtl="0">
            <a:lnSpc>
              <a:spcPct val="90000"/>
            </a:lnSpc>
            <a:spcBef>
              <a:spcPct val="0"/>
            </a:spcBef>
            <a:spcAft>
              <a:spcPct val="15000"/>
            </a:spcAft>
            <a:buChar char="•"/>
          </a:pPr>
          <a:r>
            <a:rPr lang="zh-CN" altLang="en-US" sz="2500" kern="1200" dirty="0"/>
            <a:t>颗粒间孔隙的形状和大小；</a:t>
          </a:r>
        </a:p>
        <a:p>
          <a:pPr marL="457200" lvl="2" indent="-228600" algn="l" defTabSz="1111250" rtl="0">
            <a:lnSpc>
              <a:spcPct val="90000"/>
            </a:lnSpc>
            <a:spcBef>
              <a:spcPct val="0"/>
            </a:spcBef>
            <a:spcAft>
              <a:spcPct val="15000"/>
            </a:spcAft>
            <a:buChar char="•"/>
          </a:pPr>
          <a:r>
            <a:rPr lang="zh-CN" altLang="en-US" sz="2500" kern="1200" dirty="0"/>
            <a:t>孔隙的分布；</a:t>
          </a:r>
        </a:p>
        <a:p>
          <a:pPr marL="457200" lvl="2" indent="-228600" algn="l" defTabSz="1111250" rtl="0">
            <a:lnSpc>
              <a:spcPct val="90000"/>
            </a:lnSpc>
            <a:spcBef>
              <a:spcPct val="0"/>
            </a:spcBef>
            <a:spcAft>
              <a:spcPct val="15000"/>
            </a:spcAft>
            <a:buChar char="•"/>
          </a:pPr>
          <a:r>
            <a:rPr lang="zh-CN" altLang="en-US" sz="2500" kern="1200" dirty="0"/>
            <a:t>污水中悬浮颗粒的性质、多少与大小。</a:t>
          </a:r>
        </a:p>
      </dsp:txBody>
      <dsp:txXfrm>
        <a:off x="0" y="770106"/>
        <a:ext cx="8229600" cy="3705750"/>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189644-1F24-495C-B58F-190BBA19D875}">
      <dsp:nvSpPr>
        <dsp:cNvPr id="0" name=""/>
        <dsp:cNvSpPr/>
      </dsp:nvSpPr>
      <dsp:spPr>
        <a:xfrm>
          <a:off x="0" y="42806"/>
          <a:ext cx="8540750" cy="7200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marL="0" lvl="0" indent="0" algn="ctr" defTabSz="1111250" rtl="0">
            <a:lnSpc>
              <a:spcPct val="90000"/>
            </a:lnSpc>
            <a:spcBef>
              <a:spcPct val="0"/>
            </a:spcBef>
            <a:spcAft>
              <a:spcPct val="35000"/>
            </a:spcAft>
            <a:buNone/>
          </a:pPr>
          <a:r>
            <a:rPr lang="zh-CN" altLang="en-US" sz="2500" kern="1200" dirty="0"/>
            <a:t>物理吸附与物理化学吸附</a:t>
          </a:r>
        </a:p>
      </dsp:txBody>
      <dsp:txXfrm>
        <a:off x="0" y="42806"/>
        <a:ext cx="8540750" cy="720000"/>
      </dsp:txXfrm>
    </dsp:sp>
    <dsp:sp modelId="{658F6233-1493-448D-B83A-84B53E8DD3EA}">
      <dsp:nvSpPr>
        <dsp:cNvPr id="0" name=""/>
        <dsp:cNvSpPr/>
      </dsp:nvSpPr>
      <dsp:spPr>
        <a:xfrm>
          <a:off x="0" y="762806"/>
          <a:ext cx="8540750" cy="46665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rtl="0">
            <a:lnSpc>
              <a:spcPct val="90000"/>
            </a:lnSpc>
            <a:spcBef>
              <a:spcPct val="0"/>
            </a:spcBef>
            <a:spcAft>
              <a:spcPct val="15000"/>
            </a:spcAft>
            <a:buChar char="•"/>
          </a:pPr>
          <a:r>
            <a:rPr lang="zh-CN" altLang="en-US" sz="2500" kern="1200" dirty="0"/>
            <a:t>在非极性分子之间的范德华力的作用下，土壤中粘土矿物颗粒能够吸附土壤中的中性分子；</a:t>
          </a:r>
        </a:p>
        <a:p>
          <a:pPr marL="228600" lvl="1" indent="-228600" algn="l" defTabSz="1111250" rtl="0">
            <a:lnSpc>
              <a:spcPct val="90000"/>
            </a:lnSpc>
            <a:spcBef>
              <a:spcPct val="0"/>
            </a:spcBef>
            <a:spcAft>
              <a:spcPct val="15000"/>
            </a:spcAft>
            <a:buChar char="•"/>
          </a:pPr>
          <a:r>
            <a:rPr lang="zh-CN" altLang="en-US" sz="2500" kern="1200" dirty="0"/>
            <a:t>金属离子与土壤中的无机胶体和有机胶体颗粒，由于螯合作用而形成螯合化合物；</a:t>
          </a:r>
        </a:p>
        <a:p>
          <a:pPr marL="228600" lvl="1" indent="-228600" algn="l" defTabSz="1111250" rtl="0">
            <a:lnSpc>
              <a:spcPct val="90000"/>
            </a:lnSpc>
            <a:spcBef>
              <a:spcPct val="0"/>
            </a:spcBef>
            <a:spcAft>
              <a:spcPct val="15000"/>
            </a:spcAft>
            <a:buChar char="•"/>
          </a:pPr>
          <a:r>
            <a:rPr lang="zh-CN" altLang="en-US" sz="2500" kern="1200" dirty="0"/>
            <a:t>有机物与无机物的复合化而生成复合物；</a:t>
          </a:r>
        </a:p>
        <a:p>
          <a:pPr marL="228600" lvl="1" indent="-228600" algn="l" defTabSz="1111250" rtl="0">
            <a:lnSpc>
              <a:spcPct val="90000"/>
            </a:lnSpc>
            <a:spcBef>
              <a:spcPct val="0"/>
            </a:spcBef>
            <a:spcAft>
              <a:spcPct val="15000"/>
            </a:spcAft>
            <a:buChar char="•"/>
          </a:pPr>
          <a:r>
            <a:rPr lang="zh-CN" altLang="en-US" sz="2500" kern="1200" dirty="0"/>
            <a:t>重金属离子与土壤颗粒之间进行阳离子交换而被置换吸附；</a:t>
          </a:r>
        </a:p>
        <a:p>
          <a:pPr marL="228600" lvl="1" indent="-228600" algn="l" defTabSz="1111250" rtl="0">
            <a:lnSpc>
              <a:spcPct val="90000"/>
            </a:lnSpc>
            <a:spcBef>
              <a:spcPct val="0"/>
            </a:spcBef>
            <a:spcAft>
              <a:spcPct val="15000"/>
            </a:spcAft>
            <a:buChar char="•"/>
          </a:pPr>
          <a:r>
            <a:rPr lang="zh-CN" altLang="en-US" sz="2500" kern="1200" dirty="0"/>
            <a:t>某些有机物与土壤中重金属生成可吸性螯合物而固定在土壤矿物的晶格中。</a:t>
          </a:r>
        </a:p>
      </dsp:txBody>
      <dsp:txXfrm>
        <a:off x="0" y="762806"/>
        <a:ext cx="8540750" cy="4666500"/>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3E2DD5-65B8-4372-84A2-B36EEF385E0E}">
      <dsp:nvSpPr>
        <dsp:cNvPr id="0" name=""/>
        <dsp:cNvSpPr/>
      </dsp:nvSpPr>
      <dsp:spPr>
        <a:xfrm>
          <a:off x="0" y="17195"/>
          <a:ext cx="8540750" cy="7776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09728" rIns="192024" bIns="109728" numCol="1" spcCol="1270" anchor="ctr" anchorCtr="0">
          <a:noAutofit/>
        </a:bodyPr>
        <a:lstStyle/>
        <a:p>
          <a:pPr marL="0" lvl="0" indent="0" algn="ctr" defTabSz="1200150" rtl="0">
            <a:lnSpc>
              <a:spcPct val="90000"/>
            </a:lnSpc>
            <a:spcBef>
              <a:spcPct val="0"/>
            </a:spcBef>
            <a:spcAft>
              <a:spcPct val="35000"/>
            </a:spcAft>
            <a:buNone/>
          </a:pPr>
          <a:r>
            <a:rPr lang="zh-CN" altLang="en-US" sz="2700" kern="1200" dirty="0"/>
            <a:t>化学反应与化学沉淀</a:t>
          </a:r>
        </a:p>
      </dsp:txBody>
      <dsp:txXfrm>
        <a:off x="0" y="17195"/>
        <a:ext cx="8540750" cy="777600"/>
      </dsp:txXfrm>
    </dsp:sp>
    <dsp:sp modelId="{26D1715C-5643-45B6-9347-131120492D4C}">
      <dsp:nvSpPr>
        <dsp:cNvPr id="0" name=""/>
        <dsp:cNvSpPr/>
      </dsp:nvSpPr>
      <dsp:spPr>
        <a:xfrm>
          <a:off x="0" y="794795"/>
          <a:ext cx="8540750" cy="437278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rtl="0">
            <a:lnSpc>
              <a:spcPct val="90000"/>
            </a:lnSpc>
            <a:spcBef>
              <a:spcPct val="0"/>
            </a:spcBef>
            <a:spcAft>
              <a:spcPct val="15000"/>
            </a:spcAft>
            <a:buChar char="•"/>
          </a:pPr>
          <a:r>
            <a:rPr lang="zh-CN" altLang="en-US" sz="2700" kern="1200" dirty="0"/>
            <a:t>重金属离子与土壤的某些组分进行化学反应生成难溶性化合物而沉淀；</a:t>
          </a:r>
        </a:p>
        <a:p>
          <a:pPr marL="228600" lvl="1" indent="-228600" algn="l" defTabSz="1200150" rtl="0">
            <a:lnSpc>
              <a:spcPct val="90000"/>
            </a:lnSpc>
            <a:spcBef>
              <a:spcPct val="0"/>
            </a:spcBef>
            <a:spcAft>
              <a:spcPct val="15000"/>
            </a:spcAft>
            <a:buChar char="•"/>
          </a:pPr>
          <a:r>
            <a:rPr lang="zh-CN" altLang="en-US" sz="2700" kern="1200" dirty="0"/>
            <a:t>调整、改变土壤的氧化还原电位，能够生成难溶性硫化物；</a:t>
          </a:r>
        </a:p>
        <a:p>
          <a:pPr marL="228600" lvl="1" indent="-228600" algn="l" defTabSz="1200150" rtl="0">
            <a:lnSpc>
              <a:spcPct val="90000"/>
            </a:lnSpc>
            <a:spcBef>
              <a:spcPct val="0"/>
            </a:spcBef>
            <a:spcAft>
              <a:spcPct val="15000"/>
            </a:spcAft>
            <a:buChar char="•"/>
          </a:pPr>
          <a:r>
            <a:rPr lang="zh-CN" sz="2700" kern="1200" dirty="0"/>
            <a:t>改变</a:t>
          </a:r>
          <a:r>
            <a:rPr lang="en-US" sz="2700" kern="1200" dirty="0"/>
            <a:t>pH</a:t>
          </a:r>
          <a:r>
            <a:rPr lang="zh-CN" sz="2700" kern="1200" dirty="0"/>
            <a:t>值，能够生成金属氢氧化物；</a:t>
          </a:r>
        </a:p>
        <a:p>
          <a:pPr marL="228600" lvl="1" indent="-228600" algn="l" defTabSz="1200150" rtl="0">
            <a:lnSpc>
              <a:spcPct val="90000"/>
            </a:lnSpc>
            <a:spcBef>
              <a:spcPct val="0"/>
            </a:spcBef>
            <a:spcAft>
              <a:spcPct val="15000"/>
            </a:spcAft>
            <a:buChar char="•"/>
          </a:pPr>
          <a:r>
            <a:rPr lang="zh-CN" altLang="en-US" sz="2700" kern="1200" dirty="0"/>
            <a:t>某些化学反应还能够生成金属磷酸盐等物质沉积于土壤中。   </a:t>
          </a:r>
        </a:p>
      </dsp:txBody>
      <dsp:txXfrm>
        <a:off x="0" y="794795"/>
        <a:ext cx="8540750" cy="4372785"/>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0B615B-53E7-4E0A-B998-D57A01C7A80D}">
      <dsp:nvSpPr>
        <dsp:cNvPr id="0" name=""/>
        <dsp:cNvSpPr/>
      </dsp:nvSpPr>
      <dsp:spPr>
        <a:xfrm>
          <a:off x="0" y="1461"/>
          <a:ext cx="8229600" cy="9216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rtl="0">
            <a:lnSpc>
              <a:spcPct val="90000"/>
            </a:lnSpc>
            <a:spcBef>
              <a:spcPct val="0"/>
            </a:spcBef>
            <a:spcAft>
              <a:spcPct val="35000"/>
            </a:spcAft>
            <a:buNone/>
          </a:pPr>
          <a:r>
            <a:rPr lang="zh-CN" altLang="en-US" sz="3200" kern="1200" dirty="0"/>
            <a:t>微生物代谢作用下的有机物分解</a:t>
          </a:r>
        </a:p>
      </dsp:txBody>
      <dsp:txXfrm>
        <a:off x="0" y="1461"/>
        <a:ext cx="8229600" cy="921600"/>
      </dsp:txXfrm>
    </dsp:sp>
    <dsp:sp modelId="{AC293B4A-E730-4177-9F9C-2E21671D65D8}">
      <dsp:nvSpPr>
        <dsp:cNvPr id="0" name=""/>
        <dsp:cNvSpPr/>
      </dsp:nvSpPr>
      <dsp:spPr>
        <a:xfrm>
          <a:off x="0" y="923061"/>
          <a:ext cx="8229600" cy="360144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l" defTabSz="1422400" rtl="0">
            <a:lnSpc>
              <a:spcPct val="90000"/>
            </a:lnSpc>
            <a:spcBef>
              <a:spcPct val="0"/>
            </a:spcBef>
            <a:spcAft>
              <a:spcPct val="15000"/>
            </a:spcAft>
            <a:buChar char="•"/>
          </a:pPr>
          <a:r>
            <a:rPr lang="zh-CN" altLang="en-US" sz="3200" kern="1200" dirty="0"/>
            <a:t>在土壤中生存着种类繁多、数量巨大的土壤微生物，它们对土壤颗粒小的有机固体和溶解性有机物具有强大的降解与转化能力，这也是土壤具有强大的自净能力的原因。</a:t>
          </a:r>
        </a:p>
      </dsp:txBody>
      <dsp:txXfrm>
        <a:off x="0" y="923061"/>
        <a:ext cx="8229600" cy="36014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A121E1-5F3A-4D11-9232-35B0AC9B45BD}">
      <dsp:nvSpPr>
        <dsp:cNvPr id="0" name=""/>
        <dsp:cNvSpPr/>
      </dsp:nvSpPr>
      <dsp:spPr>
        <a:xfrm>
          <a:off x="0" y="591141"/>
          <a:ext cx="8229600" cy="3742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562356" rIns="638708" bIns="192024" numCol="1" spcCol="1270" anchor="t" anchorCtr="0">
          <a:noAutofit/>
        </a:bodyPr>
        <a:lstStyle/>
        <a:p>
          <a:pPr marL="228600" lvl="1" indent="-228600" algn="l" defTabSz="1200150" rtl="0">
            <a:lnSpc>
              <a:spcPct val="90000"/>
            </a:lnSpc>
            <a:spcBef>
              <a:spcPct val="0"/>
            </a:spcBef>
            <a:spcAft>
              <a:spcPct val="15000"/>
            </a:spcAft>
            <a:buChar char="•"/>
          </a:pPr>
          <a:r>
            <a:rPr lang="zh-CN" altLang="en-US" sz="2700" kern="1200" dirty="0"/>
            <a:t>占地面积大，没有空闲的余地是不宜采用的；</a:t>
          </a:r>
        </a:p>
        <a:p>
          <a:pPr marL="228600" lvl="1" indent="-228600" algn="l" defTabSz="1200150" rtl="0">
            <a:lnSpc>
              <a:spcPct val="90000"/>
            </a:lnSpc>
            <a:spcBef>
              <a:spcPct val="0"/>
            </a:spcBef>
            <a:spcAft>
              <a:spcPct val="15000"/>
            </a:spcAft>
            <a:buChar char="•"/>
          </a:pPr>
          <a:r>
            <a:rPr lang="zh-CN" altLang="en-US" sz="2700" kern="1200" dirty="0"/>
            <a:t>污水净化效果受季节、气温、光照等自然因素的影响，不够稳定；</a:t>
          </a:r>
        </a:p>
        <a:p>
          <a:pPr marL="228600" lvl="1" indent="-228600" algn="l" defTabSz="1200150" rtl="0">
            <a:lnSpc>
              <a:spcPct val="90000"/>
            </a:lnSpc>
            <a:spcBef>
              <a:spcPct val="0"/>
            </a:spcBef>
            <a:spcAft>
              <a:spcPct val="15000"/>
            </a:spcAft>
            <a:buChar char="•"/>
          </a:pPr>
          <a:r>
            <a:rPr lang="zh-CN" altLang="en-US" sz="2700" kern="1200" dirty="0"/>
            <a:t>防渗处理不当，地下水可能遭到污染；</a:t>
          </a:r>
        </a:p>
        <a:p>
          <a:pPr marL="228600" lvl="1" indent="-228600" algn="l" defTabSz="1200150" rtl="0">
            <a:lnSpc>
              <a:spcPct val="90000"/>
            </a:lnSpc>
            <a:spcBef>
              <a:spcPct val="0"/>
            </a:spcBef>
            <a:spcAft>
              <a:spcPct val="15000"/>
            </a:spcAft>
            <a:buChar char="•"/>
          </a:pPr>
          <a:r>
            <a:rPr lang="zh-CN" altLang="en-US" sz="2700" kern="1200" dirty="0"/>
            <a:t>易于散发臭气和滋生蚊蝇。</a:t>
          </a:r>
        </a:p>
      </dsp:txBody>
      <dsp:txXfrm>
        <a:off x="0" y="591141"/>
        <a:ext cx="8229600" cy="3742200"/>
      </dsp:txXfrm>
    </dsp:sp>
    <dsp:sp modelId="{506B56EE-96E7-4C9E-9A82-3DC253D16B2D}">
      <dsp:nvSpPr>
        <dsp:cNvPr id="0" name=""/>
        <dsp:cNvSpPr/>
      </dsp:nvSpPr>
      <dsp:spPr>
        <a:xfrm>
          <a:off x="411480" y="192621"/>
          <a:ext cx="5760720" cy="79704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1200150" rtl="0">
            <a:lnSpc>
              <a:spcPct val="90000"/>
            </a:lnSpc>
            <a:spcBef>
              <a:spcPct val="0"/>
            </a:spcBef>
            <a:spcAft>
              <a:spcPct val="35000"/>
            </a:spcAft>
            <a:buNone/>
          </a:pPr>
          <a:r>
            <a:rPr lang="zh-CN" altLang="en-US" sz="2700" kern="1200" dirty="0"/>
            <a:t>稳定塘的弊端</a:t>
          </a:r>
        </a:p>
      </dsp:txBody>
      <dsp:txXfrm>
        <a:off x="450388" y="231529"/>
        <a:ext cx="5682904" cy="719224"/>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3451DB-428E-44C4-AD32-E22C33FC1971}">
      <dsp:nvSpPr>
        <dsp:cNvPr id="0" name=""/>
        <dsp:cNvSpPr/>
      </dsp:nvSpPr>
      <dsp:spPr>
        <a:xfrm>
          <a:off x="0" y="489936"/>
          <a:ext cx="8229600" cy="40036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38708" tIns="645668" rIns="638708" bIns="220472" numCol="1" spcCol="1270" anchor="t" anchorCtr="0">
          <a:noAutofit/>
        </a:bodyPr>
        <a:lstStyle/>
        <a:p>
          <a:pPr marL="285750" lvl="1" indent="-285750" algn="l" defTabSz="1377950" rtl="0">
            <a:lnSpc>
              <a:spcPct val="90000"/>
            </a:lnSpc>
            <a:spcBef>
              <a:spcPct val="0"/>
            </a:spcBef>
            <a:spcAft>
              <a:spcPct val="15000"/>
            </a:spcAft>
            <a:buChar char="•"/>
          </a:pPr>
          <a:r>
            <a:rPr lang="zh-CN" altLang="en-US" sz="3100" kern="1200" dirty="0"/>
            <a:t>将污水投配到种有作物的土地表面，污水缓慢地在土地表面流动并向土壤中渗滤，一部分污水直接为作物所吸收，一部分则渗入土壤中，从而使污水得到净化。</a:t>
          </a:r>
        </a:p>
      </dsp:txBody>
      <dsp:txXfrm>
        <a:off x="0" y="489936"/>
        <a:ext cx="8229600" cy="4003650"/>
      </dsp:txXfrm>
    </dsp:sp>
    <dsp:sp modelId="{72C1449E-1562-4D2E-9C7B-12F9ECDDB264}">
      <dsp:nvSpPr>
        <dsp:cNvPr id="0" name=""/>
        <dsp:cNvSpPr/>
      </dsp:nvSpPr>
      <dsp:spPr>
        <a:xfrm>
          <a:off x="411480" y="32376"/>
          <a:ext cx="5760720" cy="91512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1377950" rtl="0">
            <a:lnSpc>
              <a:spcPct val="90000"/>
            </a:lnSpc>
            <a:spcBef>
              <a:spcPct val="0"/>
            </a:spcBef>
            <a:spcAft>
              <a:spcPct val="35000"/>
            </a:spcAft>
            <a:buNone/>
          </a:pPr>
          <a:r>
            <a:rPr lang="zh-CN" altLang="en-US" sz="3100" kern="1200" dirty="0"/>
            <a:t>慢速渗滤处理系统</a:t>
          </a:r>
        </a:p>
      </dsp:txBody>
      <dsp:txXfrm>
        <a:off x="456152" y="77048"/>
        <a:ext cx="5671376" cy="825776"/>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3EADAB-1B96-4870-A0B9-25898A10F997}">
      <dsp:nvSpPr>
        <dsp:cNvPr id="0" name=""/>
        <dsp:cNvSpPr/>
      </dsp:nvSpPr>
      <dsp:spPr>
        <a:xfrm>
          <a:off x="0" y="7491"/>
          <a:ext cx="9144000" cy="106177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向土地布水可采用表面布水和喷灌布水；</a:t>
          </a:r>
        </a:p>
      </dsp:txBody>
      <dsp:txXfrm>
        <a:off x="51832" y="59323"/>
        <a:ext cx="9040336" cy="958111"/>
      </dsp:txXfrm>
    </dsp:sp>
    <dsp:sp modelId="{B8535172-C52D-4369-89E7-098C59ED26F0}">
      <dsp:nvSpPr>
        <dsp:cNvPr id="0" name=""/>
        <dsp:cNvSpPr/>
      </dsp:nvSpPr>
      <dsp:spPr>
        <a:xfrm>
          <a:off x="0" y="1092306"/>
          <a:ext cx="9144000" cy="106177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污水的投配负荷低，污水在土壤层的渗滤速度慢，在表层土壤中停留时间长，水质净化效果非常良好，但一般不考虑处理水流出系统；</a:t>
          </a:r>
        </a:p>
      </dsp:txBody>
      <dsp:txXfrm>
        <a:off x="51832" y="1144138"/>
        <a:ext cx="9040336" cy="958111"/>
      </dsp:txXfrm>
    </dsp:sp>
    <dsp:sp modelId="{942EC0F8-39AB-4AD5-A82E-8EB37EF993EA}">
      <dsp:nvSpPr>
        <dsp:cNvPr id="0" name=""/>
        <dsp:cNvSpPr/>
      </dsp:nvSpPr>
      <dsp:spPr>
        <a:xfrm>
          <a:off x="0" y="2177121"/>
          <a:ext cx="9144000" cy="106177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以处理污水为主要目的时，可种植多年生牧草，对氮的利用率高，耐受较高的水力负荷；</a:t>
          </a:r>
        </a:p>
      </dsp:txBody>
      <dsp:txXfrm>
        <a:off x="51832" y="2228953"/>
        <a:ext cx="9040336" cy="958111"/>
      </dsp:txXfrm>
    </dsp:sp>
    <dsp:sp modelId="{E6AC19BC-9A90-444B-998C-7335F013A5D2}">
      <dsp:nvSpPr>
        <dsp:cNvPr id="0" name=""/>
        <dsp:cNvSpPr/>
      </dsp:nvSpPr>
      <dsp:spPr>
        <a:xfrm>
          <a:off x="0" y="3261936"/>
          <a:ext cx="9144000" cy="106177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当以利用为主要目的时，可选种谷物，由于作物生长与季节及气候条件的限制，对污水的水质及调蓄管理应加强；</a:t>
          </a:r>
        </a:p>
      </dsp:txBody>
      <dsp:txXfrm>
        <a:off x="51832" y="3313768"/>
        <a:ext cx="9040336" cy="958111"/>
      </dsp:txXfrm>
    </dsp:sp>
    <dsp:sp modelId="{8F403959-7BFA-4ABD-BDA1-8849D8191A87}">
      <dsp:nvSpPr>
        <dsp:cNvPr id="0" name=""/>
        <dsp:cNvSpPr/>
      </dsp:nvSpPr>
      <dsp:spPr>
        <a:xfrm>
          <a:off x="0" y="4346751"/>
          <a:ext cx="9144000" cy="106177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土地处理中最适宜的工艺，适用于渗水性能良好的土壤、蒸发量小、气候湿润的地区；</a:t>
          </a:r>
        </a:p>
      </dsp:txBody>
      <dsp:txXfrm>
        <a:off x="51832" y="4398583"/>
        <a:ext cx="9040336" cy="958111"/>
      </dsp:txXfrm>
    </dsp:sp>
    <dsp:sp modelId="{EC462701-254B-4390-915B-6E8CB9DACD6C}">
      <dsp:nvSpPr>
        <dsp:cNvPr id="0" name=""/>
        <dsp:cNvSpPr/>
      </dsp:nvSpPr>
      <dsp:spPr>
        <a:xfrm>
          <a:off x="0" y="5431566"/>
          <a:ext cx="9144000" cy="106177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对</a:t>
          </a:r>
          <a:r>
            <a:rPr lang="en-US" sz="2000" kern="1200" dirty="0"/>
            <a:t>BOD</a:t>
          </a:r>
          <a:r>
            <a:rPr lang="zh-CN" sz="2000" kern="1200" dirty="0"/>
            <a:t>的去除率，一般可达</a:t>
          </a:r>
          <a:r>
            <a:rPr lang="en-US" sz="2000" kern="1200" dirty="0"/>
            <a:t>95%</a:t>
          </a:r>
          <a:r>
            <a:rPr lang="zh-CN" sz="2000" kern="1200" dirty="0"/>
            <a:t>以上，</a:t>
          </a:r>
          <a:r>
            <a:rPr lang="en-US" sz="2000" kern="1200" dirty="0"/>
            <a:t>COD</a:t>
          </a:r>
          <a:r>
            <a:rPr lang="zh-CN" sz="2000" kern="1200" dirty="0"/>
            <a:t>去除率达</a:t>
          </a:r>
          <a:r>
            <a:rPr lang="en-US" sz="2000" kern="1200" dirty="0"/>
            <a:t>85%~90%</a:t>
          </a:r>
          <a:r>
            <a:rPr lang="zh-CN" sz="2000" kern="1200" dirty="0"/>
            <a:t>，氮的去除率在</a:t>
          </a:r>
          <a:r>
            <a:rPr lang="en-US" sz="2000" kern="1200" dirty="0"/>
            <a:t>80%~90%</a:t>
          </a:r>
          <a:r>
            <a:rPr lang="zh-CN" sz="2000" kern="1200" dirty="0"/>
            <a:t>之间。</a:t>
          </a:r>
        </a:p>
      </dsp:txBody>
      <dsp:txXfrm>
        <a:off x="51832" y="5483398"/>
        <a:ext cx="9040336" cy="958111"/>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502E04-A290-4EA9-99CD-6825D7A304EE}">
      <dsp:nvSpPr>
        <dsp:cNvPr id="0" name=""/>
        <dsp:cNvSpPr/>
      </dsp:nvSpPr>
      <dsp:spPr>
        <a:xfrm>
          <a:off x="0" y="20867"/>
          <a:ext cx="8229600" cy="14882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将污水有控制地投配到具有良好渗滤性能的土地表面，在污水向下渗滤的过程中，在过滤、沉淀、氧化、还原以及生物氧化、硝化、反硝化等作用下得到净化处理；</a:t>
          </a:r>
        </a:p>
      </dsp:txBody>
      <dsp:txXfrm>
        <a:off x="72650" y="93517"/>
        <a:ext cx="8084300" cy="1342940"/>
      </dsp:txXfrm>
    </dsp:sp>
    <dsp:sp modelId="{FBFCB7B1-7BA3-4ACD-B296-C258C56C3F64}">
      <dsp:nvSpPr>
        <dsp:cNvPr id="0" name=""/>
        <dsp:cNvSpPr/>
      </dsp:nvSpPr>
      <dsp:spPr>
        <a:xfrm>
          <a:off x="0" y="1661747"/>
          <a:ext cx="8229600" cy="14882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污水周期地向渗滤田灌水和休灌，使表层土壤处于淹水</a:t>
          </a:r>
          <a:r>
            <a:rPr lang="en-US" sz="2000" kern="1200" dirty="0"/>
            <a:t>/</a:t>
          </a:r>
          <a:r>
            <a:rPr lang="zh-CN" sz="2000" kern="1200" dirty="0"/>
            <a:t>干燥交替运行状态；</a:t>
          </a:r>
        </a:p>
      </dsp:txBody>
      <dsp:txXfrm>
        <a:off x="72650" y="1734397"/>
        <a:ext cx="8084300" cy="1342940"/>
      </dsp:txXfrm>
    </dsp:sp>
    <dsp:sp modelId="{F4FFA653-8E24-495C-BC0E-FAA01FF7AF78}">
      <dsp:nvSpPr>
        <dsp:cNvPr id="0" name=""/>
        <dsp:cNvSpPr/>
      </dsp:nvSpPr>
      <dsp:spPr>
        <a:xfrm>
          <a:off x="0" y="3302627"/>
          <a:ext cx="8229600" cy="14882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在土壤层形成的厌氧、好氧交替的运行状态有利于氮、磷的去除。</a:t>
          </a:r>
        </a:p>
      </dsp:txBody>
      <dsp:txXfrm>
        <a:off x="72650" y="3375277"/>
        <a:ext cx="8084300" cy="1342940"/>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2ADB5A-77BB-4FC3-8B9F-29B2D71AF44A}">
      <dsp:nvSpPr>
        <dsp:cNvPr id="0" name=""/>
        <dsp:cNvSpPr/>
      </dsp:nvSpPr>
      <dsp:spPr>
        <a:xfrm>
          <a:off x="0" y="6221"/>
          <a:ext cx="8540750" cy="1399815"/>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marL="0" lvl="0" indent="0" algn="l" defTabSz="1289050" rtl="0">
            <a:lnSpc>
              <a:spcPct val="90000"/>
            </a:lnSpc>
            <a:spcBef>
              <a:spcPct val="0"/>
            </a:spcBef>
            <a:spcAft>
              <a:spcPct val="35000"/>
            </a:spcAft>
            <a:buNone/>
          </a:pPr>
          <a:r>
            <a:rPr lang="zh-CN" sz="2900" kern="1200" dirty="0"/>
            <a:t>快速渗滤系统的负荷率高于其他土地处理系统，但严格控制灌水</a:t>
          </a:r>
          <a:r>
            <a:rPr lang="en-US" sz="2900" kern="1200" dirty="0"/>
            <a:t>——</a:t>
          </a:r>
          <a:r>
            <a:rPr lang="zh-CN" sz="2900" kern="1200" dirty="0"/>
            <a:t>休灌周期，净化效果很高：</a:t>
          </a:r>
        </a:p>
      </dsp:txBody>
      <dsp:txXfrm>
        <a:off x="0" y="6221"/>
        <a:ext cx="8540750" cy="1399815"/>
      </dsp:txXfrm>
    </dsp:sp>
    <dsp:sp modelId="{627D41D4-C091-47FA-8183-1B5B4075784F}">
      <dsp:nvSpPr>
        <dsp:cNvPr id="0" name=""/>
        <dsp:cNvSpPr/>
      </dsp:nvSpPr>
      <dsp:spPr>
        <a:xfrm>
          <a:off x="0" y="1406036"/>
          <a:ext cx="8540750" cy="405985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rtl="0">
            <a:lnSpc>
              <a:spcPct val="90000"/>
            </a:lnSpc>
            <a:spcBef>
              <a:spcPct val="0"/>
            </a:spcBef>
            <a:spcAft>
              <a:spcPct val="15000"/>
            </a:spcAft>
            <a:buChar char="•"/>
          </a:pPr>
          <a:r>
            <a:rPr lang="en-US" sz="2900" kern="1200" dirty="0"/>
            <a:t>BOD</a:t>
          </a:r>
          <a:r>
            <a:rPr lang="zh-CN" sz="2900" kern="1200" dirty="0"/>
            <a:t>去除率可达</a:t>
          </a:r>
          <a:r>
            <a:rPr lang="en-US" sz="2900" kern="1200" dirty="0"/>
            <a:t>95%</a:t>
          </a:r>
          <a:r>
            <a:rPr lang="zh-CN" sz="2900" kern="1200" dirty="0"/>
            <a:t>、</a:t>
          </a:r>
          <a:r>
            <a:rPr lang="en-US" sz="2900" kern="1200" dirty="0"/>
            <a:t>COD</a:t>
          </a:r>
          <a:r>
            <a:rPr lang="zh-CN" sz="2900" kern="1200" dirty="0"/>
            <a:t>去除率</a:t>
          </a:r>
          <a:r>
            <a:rPr lang="en-US" sz="2900" kern="1200" dirty="0"/>
            <a:t>91%</a:t>
          </a:r>
          <a:r>
            <a:rPr lang="zh-CN" sz="2900" kern="1200" dirty="0"/>
            <a:t>，处理水</a:t>
          </a:r>
          <a:r>
            <a:rPr lang="en-US" sz="2900" kern="1200" dirty="0"/>
            <a:t>BOD&lt;10 mg/L</a:t>
          </a:r>
          <a:r>
            <a:rPr lang="zh-CN" sz="2900" kern="1200" dirty="0"/>
            <a:t>、</a:t>
          </a:r>
          <a:r>
            <a:rPr lang="en-US" sz="2900" kern="1200" dirty="0"/>
            <a:t>COD&lt;40 mg/L</a:t>
          </a:r>
          <a:r>
            <a:rPr lang="zh-CN" sz="2900" kern="1200" dirty="0"/>
            <a:t>；</a:t>
          </a:r>
        </a:p>
        <a:p>
          <a:pPr marL="285750" lvl="1" indent="-285750" algn="l" defTabSz="1289050" rtl="0">
            <a:lnSpc>
              <a:spcPct val="90000"/>
            </a:lnSpc>
            <a:spcBef>
              <a:spcPct val="0"/>
            </a:spcBef>
            <a:spcAft>
              <a:spcPct val="15000"/>
            </a:spcAft>
            <a:buChar char="•"/>
          </a:pPr>
          <a:r>
            <a:rPr lang="zh-CN" sz="2900" kern="1200" dirty="0"/>
            <a:t>有较好的脱氮除磷功能：氨氮去除率为</a:t>
          </a:r>
          <a:r>
            <a:rPr lang="en-US" sz="2900" kern="1200" dirty="0"/>
            <a:t>85%</a:t>
          </a:r>
          <a:r>
            <a:rPr lang="zh-CN" sz="2900" kern="1200" dirty="0"/>
            <a:t>左右、</a:t>
          </a:r>
          <a:r>
            <a:rPr lang="en-US" sz="2900" kern="1200" dirty="0"/>
            <a:t>TN</a:t>
          </a:r>
          <a:r>
            <a:rPr lang="zh-CN" sz="2900" kern="1200" dirty="0"/>
            <a:t>去除率</a:t>
          </a:r>
          <a:r>
            <a:rPr lang="en-US" sz="2900" kern="1200" dirty="0"/>
            <a:t>80%</a:t>
          </a:r>
          <a:r>
            <a:rPr lang="zh-CN" sz="2900" kern="1200" dirty="0"/>
            <a:t>、除磷率达</a:t>
          </a:r>
          <a:r>
            <a:rPr lang="en-US" sz="2900" kern="1200" dirty="0"/>
            <a:t>65%</a:t>
          </a:r>
          <a:r>
            <a:rPr lang="zh-CN" sz="2900" kern="1200" dirty="0"/>
            <a:t>；</a:t>
          </a:r>
        </a:p>
        <a:p>
          <a:pPr marL="285750" lvl="1" indent="-285750" algn="l" defTabSz="1289050" rtl="0">
            <a:lnSpc>
              <a:spcPct val="90000"/>
            </a:lnSpc>
            <a:spcBef>
              <a:spcPct val="0"/>
            </a:spcBef>
            <a:spcAft>
              <a:spcPct val="15000"/>
            </a:spcAft>
            <a:buChar char="•"/>
          </a:pPr>
          <a:r>
            <a:rPr lang="zh-CN" sz="2900" kern="1200" dirty="0"/>
            <a:t>去除大肠菌的能力强：去除率达</a:t>
          </a:r>
          <a:r>
            <a:rPr lang="en-US" sz="2900" kern="1200" dirty="0"/>
            <a:t>99.9%</a:t>
          </a:r>
          <a:r>
            <a:rPr lang="zh-CN" sz="2900" kern="1200" dirty="0"/>
            <a:t>，出水含大肠菌小于</a:t>
          </a:r>
          <a:r>
            <a:rPr lang="en-US" sz="2900" kern="1200" dirty="0"/>
            <a:t>40 </a:t>
          </a:r>
          <a:r>
            <a:rPr lang="zh-CN" sz="2900" kern="1200" dirty="0"/>
            <a:t>个</a:t>
          </a:r>
          <a:r>
            <a:rPr lang="en-US" sz="2900" kern="1200" dirty="0"/>
            <a:t>/100 </a:t>
          </a:r>
          <a:r>
            <a:rPr lang="en-US" sz="2900" kern="1200" dirty="0" err="1"/>
            <a:t>mL</a:t>
          </a:r>
          <a:r>
            <a:rPr lang="zh-CN" sz="2900" kern="1200" dirty="0"/>
            <a:t>。</a:t>
          </a:r>
        </a:p>
      </dsp:txBody>
      <dsp:txXfrm>
        <a:off x="0" y="1406036"/>
        <a:ext cx="8540750" cy="4059855"/>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BDF08F-6366-4228-BC04-1294BA43C427}">
      <dsp:nvSpPr>
        <dsp:cNvPr id="0" name=""/>
        <dsp:cNvSpPr/>
      </dsp:nvSpPr>
      <dsp:spPr>
        <a:xfrm>
          <a:off x="0" y="49701"/>
          <a:ext cx="8229600" cy="217152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rtl="0">
            <a:lnSpc>
              <a:spcPct val="90000"/>
            </a:lnSpc>
            <a:spcBef>
              <a:spcPct val="0"/>
            </a:spcBef>
            <a:spcAft>
              <a:spcPct val="35000"/>
            </a:spcAft>
            <a:buNone/>
          </a:pPr>
          <a:r>
            <a:rPr lang="zh-CN" altLang="en-US" sz="2900" kern="1200" dirty="0"/>
            <a:t>将污水有控制地投配到多年生牧草、坡度和缓、土壤渗透性差的土地上，污水以薄层方式沿土地缓慢流动，在流动的过程中得到净化；</a:t>
          </a:r>
        </a:p>
      </dsp:txBody>
      <dsp:txXfrm>
        <a:off x="106005" y="155706"/>
        <a:ext cx="8017590" cy="1959510"/>
      </dsp:txXfrm>
    </dsp:sp>
    <dsp:sp modelId="{642C11D9-A4F4-474B-A05A-5FD41D2F3120}">
      <dsp:nvSpPr>
        <dsp:cNvPr id="0" name=""/>
        <dsp:cNvSpPr/>
      </dsp:nvSpPr>
      <dsp:spPr>
        <a:xfrm>
          <a:off x="0" y="2304741"/>
          <a:ext cx="8229600" cy="217152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rtl="0">
            <a:lnSpc>
              <a:spcPct val="90000"/>
            </a:lnSpc>
            <a:spcBef>
              <a:spcPct val="0"/>
            </a:spcBef>
            <a:spcAft>
              <a:spcPct val="35000"/>
            </a:spcAft>
            <a:buNone/>
          </a:pPr>
          <a:r>
            <a:rPr lang="zh-CN" altLang="en-US" sz="2900" kern="1200" dirty="0"/>
            <a:t>净化出水大部分以地面径流汇集、排放或利用。</a:t>
          </a:r>
        </a:p>
      </dsp:txBody>
      <dsp:txXfrm>
        <a:off x="106005" y="2410746"/>
        <a:ext cx="8017590" cy="1959510"/>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384B8F-D9FA-4961-B67D-F4EFA91CBFED}">
      <dsp:nvSpPr>
        <dsp:cNvPr id="0" name=""/>
        <dsp:cNvSpPr/>
      </dsp:nvSpPr>
      <dsp:spPr>
        <a:xfrm>
          <a:off x="0" y="35824"/>
          <a:ext cx="8540750" cy="93600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以处理污水为主，兼行生长牧草；</a:t>
          </a:r>
        </a:p>
      </dsp:txBody>
      <dsp:txXfrm>
        <a:off x="45692" y="81516"/>
        <a:ext cx="8449366" cy="844616"/>
      </dsp:txXfrm>
    </dsp:sp>
    <dsp:sp modelId="{E6DC9900-E808-466C-BD1B-1824B588D5EA}">
      <dsp:nvSpPr>
        <dsp:cNvPr id="0" name=""/>
        <dsp:cNvSpPr/>
      </dsp:nvSpPr>
      <dsp:spPr>
        <a:xfrm>
          <a:off x="0" y="1115825"/>
          <a:ext cx="8540750" cy="936000"/>
        </a:xfrm>
        <a:prstGeom prst="roundRect">
          <a:avLst/>
        </a:prstGeom>
        <a:gradFill rotWithShape="0">
          <a:gsLst>
            <a:gs pos="0">
              <a:schemeClr val="accent4">
                <a:hueOff val="5105758"/>
                <a:satOff val="-5996"/>
                <a:lumOff val="2304"/>
                <a:alphaOff val="0"/>
                <a:shade val="51000"/>
                <a:satMod val="130000"/>
              </a:schemeClr>
            </a:gs>
            <a:gs pos="80000">
              <a:schemeClr val="accent4">
                <a:hueOff val="5105758"/>
                <a:satOff val="-5996"/>
                <a:lumOff val="2304"/>
                <a:alphaOff val="0"/>
                <a:shade val="93000"/>
                <a:satMod val="130000"/>
              </a:schemeClr>
            </a:gs>
            <a:gs pos="100000">
              <a:schemeClr val="accent4">
                <a:hueOff val="5105758"/>
                <a:satOff val="-5996"/>
                <a:lumOff val="230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地表径流收集处理水，对地下水的污染较轻；</a:t>
          </a:r>
        </a:p>
      </dsp:txBody>
      <dsp:txXfrm>
        <a:off x="45692" y="1161517"/>
        <a:ext cx="8449366" cy="844616"/>
      </dsp:txXfrm>
    </dsp:sp>
    <dsp:sp modelId="{684F8469-0AD3-4DA9-978C-DAEE3DB592CF}">
      <dsp:nvSpPr>
        <dsp:cNvPr id="0" name=""/>
        <dsp:cNvSpPr/>
      </dsp:nvSpPr>
      <dsp:spPr>
        <a:xfrm>
          <a:off x="0" y="2195825"/>
          <a:ext cx="8540750" cy="936000"/>
        </a:xfrm>
        <a:prstGeom prst="roundRect">
          <a:avLst/>
        </a:prstGeom>
        <a:gradFill rotWithShape="0">
          <a:gsLst>
            <a:gs pos="0">
              <a:schemeClr val="accent4">
                <a:hueOff val="10211516"/>
                <a:satOff val="-11993"/>
                <a:lumOff val="4608"/>
                <a:alphaOff val="0"/>
                <a:shade val="51000"/>
                <a:satMod val="130000"/>
              </a:schemeClr>
            </a:gs>
            <a:gs pos="80000">
              <a:schemeClr val="accent4">
                <a:hueOff val="10211516"/>
                <a:satOff val="-11993"/>
                <a:lumOff val="4608"/>
                <a:alphaOff val="0"/>
                <a:shade val="93000"/>
                <a:satMod val="130000"/>
              </a:schemeClr>
            </a:gs>
            <a:gs pos="100000">
              <a:schemeClr val="accent4">
                <a:hueOff val="10211516"/>
                <a:satOff val="-11993"/>
                <a:lumOff val="460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适用于渗透性较低的粘土、亚粘土，最佳坡度为</a:t>
          </a:r>
          <a:r>
            <a:rPr lang="en-US" sz="2000" kern="1200" dirty="0"/>
            <a:t>2%~8%</a:t>
          </a:r>
          <a:r>
            <a:rPr lang="zh-CN" sz="2000" kern="1200" dirty="0"/>
            <a:t>。</a:t>
          </a:r>
        </a:p>
      </dsp:txBody>
      <dsp:txXfrm>
        <a:off x="45692" y="2241517"/>
        <a:ext cx="8449366" cy="844616"/>
      </dsp:txXfrm>
    </dsp:sp>
    <dsp:sp modelId="{5CBB49AE-8874-4173-917B-EAD7290CF0F5}">
      <dsp:nvSpPr>
        <dsp:cNvPr id="0" name=""/>
        <dsp:cNvSpPr/>
      </dsp:nvSpPr>
      <dsp:spPr>
        <a:xfrm>
          <a:off x="0" y="3275825"/>
          <a:ext cx="8540750" cy="936000"/>
        </a:xfrm>
        <a:prstGeom prst="roundRect">
          <a:avLst/>
        </a:prstGeom>
        <a:gradFill rotWithShape="0">
          <a:gsLst>
            <a:gs pos="0">
              <a:schemeClr val="accent4">
                <a:hueOff val="15317274"/>
                <a:satOff val="-17989"/>
                <a:lumOff val="6912"/>
                <a:alphaOff val="0"/>
                <a:shade val="51000"/>
                <a:satMod val="130000"/>
              </a:schemeClr>
            </a:gs>
            <a:gs pos="80000">
              <a:schemeClr val="accent4">
                <a:hueOff val="15317274"/>
                <a:satOff val="-17989"/>
                <a:lumOff val="6912"/>
                <a:alphaOff val="0"/>
                <a:shade val="93000"/>
                <a:satMod val="130000"/>
              </a:schemeClr>
            </a:gs>
            <a:gs pos="100000">
              <a:schemeClr val="accent4">
                <a:hueOff val="15317274"/>
                <a:satOff val="-17989"/>
                <a:lumOff val="691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进水须经适当的预处理，如格栅、筛滤等；</a:t>
          </a:r>
        </a:p>
      </dsp:txBody>
      <dsp:txXfrm>
        <a:off x="45692" y="3321517"/>
        <a:ext cx="8449366" cy="844616"/>
      </dsp:txXfrm>
    </dsp:sp>
    <dsp:sp modelId="{92376C98-D477-4C92-A9BD-AFEEBF7094E3}">
      <dsp:nvSpPr>
        <dsp:cNvPr id="0" name=""/>
        <dsp:cNvSpPr/>
      </dsp:nvSpPr>
      <dsp:spPr>
        <a:xfrm>
          <a:off x="0" y="4355825"/>
          <a:ext cx="8540750" cy="936000"/>
        </a:xfrm>
        <a:prstGeom prst="roundRect">
          <a:avLst/>
        </a:prstGeom>
        <a:gradFill rotWithShape="0">
          <a:gsLst>
            <a:gs pos="0">
              <a:schemeClr val="accent4">
                <a:hueOff val="20423033"/>
                <a:satOff val="-23986"/>
                <a:lumOff val="9216"/>
                <a:alphaOff val="0"/>
                <a:shade val="51000"/>
                <a:satMod val="130000"/>
              </a:schemeClr>
            </a:gs>
            <a:gs pos="80000">
              <a:schemeClr val="accent4">
                <a:hueOff val="20423033"/>
                <a:satOff val="-23986"/>
                <a:lumOff val="9216"/>
                <a:alphaOff val="0"/>
                <a:shade val="93000"/>
                <a:satMod val="130000"/>
              </a:schemeClr>
            </a:gs>
            <a:gs pos="100000">
              <a:schemeClr val="accent4">
                <a:hueOff val="20423033"/>
                <a:satOff val="-23986"/>
                <a:lumOff val="921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US" sz="2000" kern="1200" dirty="0"/>
            <a:t>BOD</a:t>
          </a:r>
          <a:r>
            <a:rPr lang="zh-CN" sz="2000" kern="1200" dirty="0"/>
            <a:t>去除率</a:t>
          </a:r>
          <a:r>
            <a:rPr lang="en-US" sz="2000" kern="1200" dirty="0"/>
            <a:t>90%</a:t>
          </a:r>
          <a:r>
            <a:rPr lang="zh-CN" sz="2000" kern="1200" dirty="0"/>
            <a:t>、总氮去除率</a:t>
          </a:r>
          <a:r>
            <a:rPr lang="en-US" sz="2000" kern="1200" dirty="0"/>
            <a:t>70%~80%</a:t>
          </a:r>
          <a:r>
            <a:rPr lang="zh-CN" sz="2000" kern="1200" dirty="0"/>
            <a:t>、</a:t>
          </a:r>
          <a:r>
            <a:rPr lang="en-US" sz="2000" kern="1200" dirty="0"/>
            <a:t>SS</a:t>
          </a:r>
          <a:r>
            <a:rPr lang="zh-CN" sz="2000" kern="1200" dirty="0"/>
            <a:t>去除率</a:t>
          </a:r>
          <a:r>
            <a:rPr lang="en-US" sz="2000" kern="1200" dirty="0"/>
            <a:t>90%~95%</a:t>
          </a:r>
          <a:r>
            <a:rPr lang="zh-CN" sz="2000" kern="1200" dirty="0"/>
            <a:t>。</a:t>
          </a:r>
        </a:p>
      </dsp:txBody>
      <dsp:txXfrm>
        <a:off x="45692" y="4401517"/>
        <a:ext cx="8449366" cy="844616"/>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C127F0-730C-4A8F-922D-5020268E120D}">
      <dsp:nvSpPr>
        <dsp:cNvPr id="0" name=""/>
        <dsp:cNvSpPr/>
      </dsp:nvSpPr>
      <dsp:spPr>
        <a:xfrm>
          <a:off x="0" y="67348"/>
          <a:ext cx="8229600" cy="152100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将污水投放到土壤经常处于水饱和状态而且生长有芦苇、香蒲等耐水植物的沼泽地上，污水沿一定方向流动，在流动的过程中，在耐水植物和土壤联合作用下，污水得到净化；</a:t>
          </a:r>
        </a:p>
      </dsp:txBody>
      <dsp:txXfrm>
        <a:off x="74249" y="141597"/>
        <a:ext cx="8081102" cy="1372502"/>
      </dsp:txXfrm>
    </dsp:sp>
    <dsp:sp modelId="{ECD89968-A8C5-4D46-A9FD-2AFE97F635F9}">
      <dsp:nvSpPr>
        <dsp:cNvPr id="0" name=""/>
        <dsp:cNvSpPr/>
      </dsp:nvSpPr>
      <dsp:spPr>
        <a:xfrm>
          <a:off x="0" y="1775549"/>
          <a:ext cx="8229600" cy="152100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污水净化的作用机理：沉降作用、植物根系的阻截作用、化学沉淀作用、土壤及植物表面的吸附与吸收作用、微生物的代谢作用等；</a:t>
          </a:r>
        </a:p>
      </dsp:txBody>
      <dsp:txXfrm>
        <a:off x="74249" y="1849798"/>
        <a:ext cx="8081102" cy="1372502"/>
      </dsp:txXfrm>
    </dsp:sp>
    <dsp:sp modelId="{8DBADA11-2AD1-4EE9-BFA6-2A5A5EF520AD}">
      <dsp:nvSpPr>
        <dsp:cNvPr id="0" name=""/>
        <dsp:cNvSpPr/>
      </dsp:nvSpPr>
      <dsp:spPr>
        <a:xfrm>
          <a:off x="0" y="3483749"/>
          <a:ext cx="8229600" cy="152100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植物根系的某些分泌物对细菌和病毒有灭活作用、细菌和病毒也可能在对其不适宜环境中自然死亡。</a:t>
          </a:r>
        </a:p>
      </dsp:txBody>
      <dsp:txXfrm>
        <a:off x="74249" y="3557998"/>
        <a:ext cx="8081102" cy="1372502"/>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6017FF-DCA6-4C6E-891D-1263661413F9}">
      <dsp:nvSpPr>
        <dsp:cNvPr id="0" name=""/>
        <dsp:cNvSpPr/>
      </dsp:nvSpPr>
      <dsp:spPr>
        <a:xfrm>
          <a:off x="0" y="612162"/>
          <a:ext cx="8540750" cy="748800"/>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84912" tIns="105664" rIns="184912" bIns="105664" numCol="1" spcCol="1270" anchor="ctr" anchorCtr="0">
          <a:noAutofit/>
        </a:bodyPr>
        <a:lstStyle/>
        <a:p>
          <a:pPr marL="0" lvl="0" indent="0" algn="ctr" defTabSz="1155700" rtl="0">
            <a:lnSpc>
              <a:spcPct val="90000"/>
            </a:lnSpc>
            <a:spcBef>
              <a:spcPct val="0"/>
            </a:spcBef>
            <a:spcAft>
              <a:spcPct val="35000"/>
            </a:spcAft>
            <a:buNone/>
          </a:pPr>
          <a:r>
            <a:rPr lang="zh-CN" altLang="en-US" sz="2600" kern="1200" dirty="0"/>
            <a:t>湿地处理系统中以生长沼泽地的维管束植物为主要特征</a:t>
          </a:r>
        </a:p>
      </dsp:txBody>
      <dsp:txXfrm>
        <a:off x="0" y="612162"/>
        <a:ext cx="8540750" cy="748800"/>
      </dsp:txXfrm>
    </dsp:sp>
    <dsp:sp modelId="{AAF726AB-7F1A-4AE9-8B1F-E665BA275A7F}">
      <dsp:nvSpPr>
        <dsp:cNvPr id="0" name=""/>
        <dsp:cNvSpPr/>
      </dsp:nvSpPr>
      <dsp:spPr>
        <a:xfrm>
          <a:off x="0" y="1360962"/>
          <a:ext cx="8540750" cy="3211649"/>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rtl="0">
            <a:lnSpc>
              <a:spcPct val="90000"/>
            </a:lnSpc>
            <a:spcBef>
              <a:spcPct val="0"/>
            </a:spcBef>
            <a:spcAft>
              <a:spcPct val="15000"/>
            </a:spcAft>
            <a:buChar char="•"/>
          </a:pPr>
          <a:r>
            <a:rPr lang="zh-CN" altLang="en-US" sz="2600" kern="1200" dirty="0"/>
            <a:t>繁茂的水生植物为微生物提供了良好的栖息场所；</a:t>
          </a:r>
        </a:p>
        <a:p>
          <a:pPr marL="228600" lvl="1" indent="-228600" algn="l" defTabSz="1155700" rtl="0">
            <a:lnSpc>
              <a:spcPct val="90000"/>
            </a:lnSpc>
            <a:spcBef>
              <a:spcPct val="0"/>
            </a:spcBef>
            <a:spcAft>
              <a:spcPct val="15000"/>
            </a:spcAft>
            <a:buChar char="•"/>
          </a:pPr>
          <a:r>
            <a:rPr lang="zh-CN" altLang="en-US" sz="2600" kern="1200" dirty="0"/>
            <a:t>维管束植物使其根部周围及水中保持一定浓度的溶解氧；</a:t>
          </a:r>
        </a:p>
        <a:p>
          <a:pPr marL="228600" lvl="1" indent="-228600" algn="l" defTabSz="1155700" rtl="0">
            <a:lnSpc>
              <a:spcPct val="90000"/>
            </a:lnSpc>
            <a:spcBef>
              <a:spcPct val="0"/>
            </a:spcBef>
            <a:spcAft>
              <a:spcPct val="15000"/>
            </a:spcAft>
            <a:buChar char="•"/>
          </a:pPr>
          <a:r>
            <a:rPr lang="zh-CN" altLang="en-US" sz="2600" kern="1200" dirty="0"/>
            <a:t>植物也能够直接吸收和分解有机污染物；</a:t>
          </a:r>
        </a:p>
        <a:p>
          <a:pPr marL="228600" lvl="1" indent="-228600" algn="l" defTabSz="1155700" rtl="0">
            <a:lnSpc>
              <a:spcPct val="90000"/>
            </a:lnSpc>
            <a:spcBef>
              <a:spcPct val="0"/>
            </a:spcBef>
            <a:spcAft>
              <a:spcPct val="15000"/>
            </a:spcAft>
            <a:buChar char="•"/>
          </a:pPr>
          <a:r>
            <a:rPr lang="zh-CN" altLang="en-US" sz="2600" kern="1200" dirty="0"/>
            <a:t>繁茂的水生植物还具有均匀水流、衰减风速、避免光照、防止藻类过度生长等多种作用。</a:t>
          </a:r>
        </a:p>
      </dsp:txBody>
      <dsp:txXfrm>
        <a:off x="0" y="1360962"/>
        <a:ext cx="8540750" cy="3211649"/>
      </dsp:txXfrm>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434F26-A44E-4564-89E4-3C4C64AEAE6F}">
      <dsp:nvSpPr>
        <dsp:cNvPr id="0" name=""/>
        <dsp:cNvSpPr/>
      </dsp:nvSpPr>
      <dsp:spPr>
        <a:xfrm>
          <a:off x="0" y="2661"/>
          <a:ext cx="8715436" cy="20360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用人工筑成水池或沟槽状，地面铺设隔水层以防渗漏，再充填一定深度的土壤层，在土壤层种植芦苇一类的维管束植物，污水由湿地的一端通过布水装置进入，并以较浅的水层在地表上以推流方式向前流动，从另一端溢入集水沟，在流动的过程中保持着自由水面；</a:t>
          </a:r>
        </a:p>
      </dsp:txBody>
      <dsp:txXfrm>
        <a:off x="99390" y="102051"/>
        <a:ext cx="8516656" cy="1837244"/>
      </dsp:txXfrm>
    </dsp:sp>
    <dsp:sp modelId="{CCFC510A-04F4-42B6-9F26-F8AAA51C995C}">
      <dsp:nvSpPr>
        <dsp:cNvPr id="0" name=""/>
        <dsp:cNvSpPr/>
      </dsp:nvSpPr>
      <dsp:spPr>
        <a:xfrm>
          <a:off x="0" y="2042830"/>
          <a:ext cx="8715436" cy="8862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有机负荷及水力负荷较低，应将使水层保持好氧状态作为首要条件；</a:t>
          </a:r>
        </a:p>
      </dsp:txBody>
      <dsp:txXfrm>
        <a:off x="43264" y="2086094"/>
        <a:ext cx="8628908" cy="799734"/>
      </dsp:txXfrm>
    </dsp:sp>
    <dsp:sp modelId="{67C81878-0643-4CBE-9B34-078E9EAE2599}">
      <dsp:nvSpPr>
        <dsp:cNvPr id="0" name=""/>
        <dsp:cNvSpPr/>
      </dsp:nvSpPr>
      <dsp:spPr>
        <a:xfrm>
          <a:off x="0" y="2933236"/>
          <a:ext cx="8715436" cy="8862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有机负荷介于</a:t>
          </a:r>
          <a:r>
            <a:rPr lang="en-US" sz="2000" kern="1200" dirty="0"/>
            <a:t>18~110 kgBOD</a:t>
          </a:r>
          <a:r>
            <a:rPr lang="en-US" sz="2000" kern="1200" baseline="-25000" dirty="0"/>
            <a:t>5</a:t>
          </a:r>
          <a:r>
            <a:rPr lang="en-US" sz="2000" kern="1200" dirty="0"/>
            <a:t>/(</a:t>
          </a:r>
          <a:r>
            <a:rPr lang="en-US" sz="2000" kern="1200" dirty="0" err="1"/>
            <a:t>ha·d</a:t>
          </a:r>
          <a:r>
            <a:rPr lang="en-US" sz="2000" kern="1200" dirty="0"/>
            <a:t>)</a:t>
          </a:r>
          <a:r>
            <a:rPr lang="zh-CN" sz="2000" kern="1200" dirty="0"/>
            <a:t>；</a:t>
          </a:r>
        </a:p>
      </dsp:txBody>
      <dsp:txXfrm>
        <a:off x="43264" y="2976500"/>
        <a:ext cx="8628908" cy="799734"/>
      </dsp:txXfrm>
    </dsp:sp>
    <dsp:sp modelId="{387431AD-2FFF-4897-8471-0D505FF7499E}">
      <dsp:nvSpPr>
        <dsp:cNvPr id="0" name=""/>
        <dsp:cNvSpPr/>
      </dsp:nvSpPr>
      <dsp:spPr>
        <a:xfrm>
          <a:off x="0" y="3823642"/>
          <a:ext cx="8715436" cy="138866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进水</a:t>
          </a:r>
          <a:r>
            <a:rPr lang="en-US" sz="2000" kern="1200" dirty="0"/>
            <a:t>BOD</a:t>
          </a:r>
          <a:r>
            <a:rPr lang="en-US" sz="2000" kern="1200" baseline="-25000" dirty="0"/>
            <a:t>5</a:t>
          </a:r>
          <a:r>
            <a:rPr lang="en-US" sz="2000" kern="1200" dirty="0"/>
            <a:t>=150 mg/L</a:t>
          </a:r>
          <a:r>
            <a:rPr lang="zh-CN" sz="2000" kern="1200" dirty="0"/>
            <a:t>时，水力负荷取值</a:t>
          </a:r>
          <a:r>
            <a:rPr lang="en-US" sz="2000" kern="1200" dirty="0"/>
            <a:t>150~200 m</a:t>
          </a:r>
          <a:r>
            <a:rPr lang="en-US" sz="2000" kern="1200" baseline="30000" dirty="0"/>
            <a:t>3</a:t>
          </a:r>
          <a:r>
            <a:rPr lang="en-US" sz="2000" kern="1200" dirty="0"/>
            <a:t>/(</a:t>
          </a:r>
          <a:r>
            <a:rPr lang="en-US" sz="2000" kern="1200" dirty="0" err="1"/>
            <a:t>ha·d</a:t>
          </a:r>
          <a:r>
            <a:rPr lang="en-US" sz="2000" kern="1200" dirty="0"/>
            <a:t>)</a:t>
          </a:r>
          <a:r>
            <a:rPr lang="zh-CN" sz="2000" kern="1200" dirty="0"/>
            <a:t>，出水可达二级处理水标淮。</a:t>
          </a:r>
        </a:p>
      </dsp:txBody>
      <dsp:txXfrm>
        <a:off x="67789" y="3891431"/>
        <a:ext cx="8579858" cy="1253091"/>
      </dsp:txXfrm>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865B3E-E931-4951-B529-C0EEA8EB0F10}">
      <dsp:nvSpPr>
        <dsp:cNvPr id="0" name=""/>
        <dsp:cNvSpPr/>
      </dsp:nvSpPr>
      <dsp:spPr>
        <a:xfrm>
          <a:off x="0" y="250581"/>
          <a:ext cx="8229600" cy="121680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人工筑成的床槽，床内充填介质支持芦苇类的挺水植物生长，床底设粘土隔水层，并具有一定的坡度；</a:t>
          </a:r>
        </a:p>
      </dsp:txBody>
      <dsp:txXfrm>
        <a:off x="59399" y="309980"/>
        <a:ext cx="8110802" cy="1098002"/>
      </dsp:txXfrm>
    </dsp:sp>
    <dsp:sp modelId="{A92B34FF-8541-4B01-9A17-0A01A7800E95}">
      <dsp:nvSpPr>
        <dsp:cNvPr id="0" name=""/>
        <dsp:cNvSpPr/>
      </dsp:nvSpPr>
      <dsp:spPr>
        <a:xfrm>
          <a:off x="0" y="1654581"/>
          <a:ext cx="8229600" cy="121680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污水从沿床宽度设置的布水装置进入，水平流动通过介质，与布满生物膜的介质表面和溶解氧充分的植物根区接触，在这一过程中得到净化；</a:t>
          </a:r>
        </a:p>
      </dsp:txBody>
      <dsp:txXfrm>
        <a:off x="59399" y="1713980"/>
        <a:ext cx="8110802" cy="1098002"/>
      </dsp:txXfrm>
    </dsp:sp>
    <dsp:sp modelId="{4B5031E6-DE70-4A81-9DD9-E7CA9019FCE8}">
      <dsp:nvSpPr>
        <dsp:cNvPr id="0" name=""/>
        <dsp:cNvSpPr/>
      </dsp:nvSpPr>
      <dsp:spPr>
        <a:xfrm>
          <a:off x="0" y="3058581"/>
          <a:ext cx="8229600" cy="12168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根据床内充填的介质不同，人工潜流湿地处理系统又可分为两种类型。</a:t>
          </a:r>
        </a:p>
      </dsp:txBody>
      <dsp:txXfrm>
        <a:off x="59399" y="3117980"/>
        <a:ext cx="8110802" cy="109800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ABC402-055D-49CA-8078-44E82AF5876D}">
      <dsp:nvSpPr>
        <dsp:cNvPr id="0" name=""/>
        <dsp:cNvSpPr/>
      </dsp:nvSpPr>
      <dsp:spPr>
        <a:xfrm>
          <a:off x="0" y="554691"/>
          <a:ext cx="8229600" cy="39627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770636" rIns="638708" bIns="263144" numCol="1" spcCol="1270" anchor="t" anchorCtr="0">
          <a:noAutofit/>
        </a:bodyPr>
        <a:lstStyle/>
        <a:p>
          <a:pPr marL="285750" lvl="1" indent="-285750" algn="l" defTabSz="1644650" rtl="0">
            <a:lnSpc>
              <a:spcPct val="90000"/>
            </a:lnSpc>
            <a:spcBef>
              <a:spcPct val="0"/>
            </a:spcBef>
            <a:spcAft>
              <a:spcPct val="15000"/>
            </a:spcAft>
            <a:buChar char="•"/>
          </a:pPr>
          <a:r>
            <a:rPr lang="zh-CN" sz="3700" kern="1200" dirty="0"/>
            <a:t>深度较浅，一般不超过</a:t>
          </a:r>
          <a:r>
            <a:rPr lang="en-US" sz="3700" kern="1200" dirty="0"/>
            <a:t>0.5 m</a:t>
          </a:r>
          <a:r>
            <a:rPr lang="zh-CN" sz="3700" kern="1200" dirty="0"/>
            <a:t>，阳光能够透入塘底，主要由藻类供氧，全部塘水都呈好氧状态，由好氧微生物降解有机污染物。</a:t>
          </a:r>
        </a:p>
      </dsp:txBody>
      <dsp:txXfrm>
        <a:off x="0" y="554691"/>
        <a:ext cx="8229600" cy="3962700"/>
      </dsp:txXfrm>
    </dsp:sp>
    <dsp:sp modelId="{5B5C6CDF-76F4-4CF0-B2E7-406C3ACC0B1D}">
      <dsp:nvSpPr>
        <dsp:cNvPr id="0" name=""/>
        <dsp:cNvSpPr/>
      </dsp:nvSpPr>
      <dsp:spPr>
        <a:xfrm>
          <a:off x="411480" y="8571"/>
          <a:ext cx="5760720" cy="10922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1644650" rtl="0">
            <a:lnSpc>
              <a:spcPct val="90000"/>
            </a:lnSpc>
            <a:spcBef>
              <a:spcPct val="0"/>
            </a:spcBef>
            <a:spcAft>
              <a:spcPct val="35000"/>
            </a:spcAft>
            <a:buNone/>
          </a:pPr>
          <a:r>
            <a:rPr lang="zh-CN" altLang="en-US" sz="3700" kern="1200" dirty="0"/>
            <a:t>好氧稳定塘</a:t>
          </a:r>
        </a:p>
      </dsp:txBody>
      <dsp:txXfrm>
        <a:off x="464799" y="61890"/>
        <a:ext cx="5654082" cy="985602"/>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52E3A1-7A68-496D-BEF6-78E78E65F3C7}">
      <dsp:nvSpPr>
        <dsp:cNvPr id="0" name=""/>
        <dsp:cNvSpPr/>
      </dsp:nvSpPr>
      <dsp:spPr>
        <a:xfrm>
          <a:off x="0" y="1090"/>
          <a:ext cx="8540750" cy="112027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床内介质是由上、下两层所组成，上层为土壤，下层为由易于使水流通的介质，如粒径较大的土壤、碎石等，上层种植芦苇等耐水植物，下层则为植物根系深入的根系层；</a:t>
          </a:r>
        </a:p>
      </dsp:txBody>
      <dsp:txXfrm>
        <a:off x="54687" y="55777"/>
        <a:ext cx="8431376" cy="1010901"/>
      </dsp:txXfrm>
    </dsp:sp>
    <dsp:sp modelId="{0A8B7BD9-BA13-4C85-B504-1A8400402265}">
      <dsp:nvSpPr>
        <dsp:cNvPr id="0" name=""/>
        <dsp:cNvSpPr/>
      </dsp:nvSpPr>
      <dsp:spPr>
        <a:xfrm>
          <a:off x="0" y="1132137"/>
          <a:ext cx="8540750" cy="112027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沿床宽设布水沟，内充填碎石，污水由布水管流入；</a:t>
          </a:r>
        </a:p>
      </dsp:txBody>
      <dsp:txXfrm>
        <a:off x="54687" y="1186824"/>
        <a:ext cx="8431376" cy="1010901"/>
      </dsp:txXfrm>
    </dsp:sp>
    <dsp:sp modelId="{04AD0BEE-3F78-44C5-A272-93E6690F5809}">
      <dsp:nvSpPr>
        <dsp:cNvPr id="0" name=""/>
        <dsp:cNvSpPr/>
      </dsp:nvSpPr>
      <dsp:spPr>
        <a:xfrm>
          <a:off x="0" y="2263184"/>
          <a:ext cx="8540750" cy="1120275"/>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在出水的另一端碎石层的底部设多孔集水管与出水管相连结，出水管设闸阀，能够调节床内水位。</a:t>
          </a:r>
        </a:p>
      </dsp:txBody>
      <dsp:txXfrm>
        <a:off x="54687" y="2317871"/>
        <a:ext cx="8431376" cy="1010901"/>
      </dsp:txXfrm>
    </dsp:sp>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F5141A-DB4C-4248-B063-EE550A6556E7}">
      <dsp:nvSpPr>
        <dsp:cNvPr id="0" name=""/>
        <dsp:cNvSpPr/>
      </dsp:nvSpPr>
      <dsp:spPr>
        <a:xfrm>
          <a:off x="0" y="2127"/>
          <a:ext cx="8540750" cy="106060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碎石床：在床内充填的只是碎石、砾石一种介质，耐水性植物直接种植在介质上；</a:t>
          </a:r>
        </a:p>
      </dsp:txBody>
      <dsp:txXfrm>
        <a:off x="51774" y="53901"/>
        <a:ext cx="8437202" cy="957057"/>
      </dsp:txXfrm>
    </dsp:sp>
    <dsp:sp modelId="{319DD1A1-2519-4904-A938-4AC3B9F364C9}">
      <dsp:nvSpPr>
        <dsp:cNvPr id="0" name=""/>
        <dsp:cNvSpPr/>
      </dsp:nvSpPr>
      <dsp:spPr>
        <a:xfrm>
          <a:off x="0" y="1169292"/>
          <a:ext cx="8540750" cy="1060605"/>
        </a:xfrm>
        <a:prstGeom prst="roundRect">
          <a:avLst/>
        </a:prstGeom>
        <a:solidFill>
          <a:schemeClr val="accent2">
            <a:hueOff val="1907789"/>
            <a:satOff val="-43528"/>
            <a:lumOff val="1607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碎石充填深度应根据种植的植物根系能够达到的深度而定，一般芦苇为</a:t>
          </a:r>
          <a:r>
            <a:rPr lang="en-US" sz="2000" kern="1200" dirty="0"/>
            <a:t>60~70 cm</a:t>
          </a:r>
          <a:r>
            <a:rPr lang="zh-CN" sz="2000" kern="1200" dirty="0"/>
            <a:t>，介质粒径可介于</a:t>
          </a:r>
          <a:r>
            <a:rPr lang="en-US" sz="2000" kern="1200" dirty="0"/>
            <a:t>10~30 mm</a:t>
          </a:r>
          <a:r>
            <a:rPr lang="zh-CN" sz="2000" kern="1200" dirty="0"/>
            <a:t>之间。</a:t>
          </a:r>
        </a:p>
      </dsp:txBody>
      <dsp:txXfrm>
        <a:off x="51774" y="1221066"/>
        <a:ext cx="8437202" cy="957057"/>
      </dsp:txXfrm>
    </dsp:sp>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EB61F1-4618-45BD-B213-E98E6C287399}">
      <dsp:nvSpPr>
        <dsp:cNvPr id="0" name=""/>
        <dsp:cNvSpPr/>
      </dsp:nvSpPr>
      <dsp:spPr>
        <a:xfrm>
          <a:off x="0" y="459544"/>
          <a:ext cx="8540750" cy="476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2857" tIns="499872" rIns="662857" bIns="170688" numCol="1" spcCol="1270" anchor="t" anchorCtr="0">
          <a:noAutofit/>
        </a:bodyPr>
        <a:lstStyle/>
        <a:p>
          <a:pPr marL="228600" lvl="1" indent="-228600" algn="l" defTabSz="1066800" rtl="0">
            <a:lnSpc>
              <a:spcPct val="90000"/>
            </a:lnSpc>
            <a:spcBef>
              <a:spcPct val="0"/>
            </a:spcBef>
            <a:spcAft>
              <a:spcPct val="15000"/>
            </a:spcAft>
            <a:buChar char="•"/>
          </a:pPr>
          <a:r>
            <a:rPr lang="zh-CN" altLang="en-US" sz="2400" kern="1200" dirty="0"/>
            <a:t>整体处理系统都设于地下，无损于地面景观，而且能够种植绿色植物，美化环境；</a:t>
          </a:r>
        </a:p>
        <a:p>
          <a:pPr marL="228600" lvl="1" indent="-228600" algn="l" defTabSz="1066800" rtl="0">
            <a:lnSpc>
              <a:spcPct val="90000"/>
            </a:lnSpc>
            <a:spcBef>
              <a:spcPct val="0"/>
            </a:spcBef>
            <a:spcAft>
              <a:spcPct val="15000"/>
            </a:spcAft>
            <a:buChar char="•"/>
          </a:pPr>
          <a:r>
            <a:rPr lang="zh-CN" altLang="en-US" sz="2400" kern="1200" dirty="0"/>
            <a:t>不受外界气温变化的影响，或影响较小；</a:t>
          </a:r>
        </a:p>
        <a:p>
          <a:pPr marL="228600" lvl="1" indent="-228600" algn="l" defTabSz="1066800" rtl="0">
            <a:lnSpc>
              <a:spcPct val="90000"/>
            </a:lnSpc>
            <a:spcBef>
              <a:spcPct val="0"/>
            </a:spcBef>
            <a:spcAft>
              <a:spcPct val="15000"/>
            </a:spcAft>
            <a:buChar char="•"/>
          </a:pPr>
          <a:r>
            <a:rPr lang="zh-CN" altLang="en-US" sz="2400" kern="1200" dirty="0"/>
            <a:t>易于建设、便于维护、不堵塞、建设投资省、运行费用低；</a:t>
          </a:r>
        </a:p>
        <a:p>
          <a:pPr marL="228600" lvl="1" indent="-228600" algn="l" defTabSz="1066800" rtl="0">
            <a:lnSpc>
              <a:spcPct val="90000"/>
            </a:lnSpc>
            <a:spcBef>
              <a:spcPct val="0"/>
            </a:spcBef>
            <a:spcAft>
              <a:spcPct val="15000"/>
            </a:spcAft>
            <a:buChar char="•"/>
          </a:pPr>
          <a:r>
            <a:rPr lang="zh-CN" altLang="en-US" sz="2400" kern="1200" dirty="0"/>
            <a:t>对进水负荷的变化适应性较强，耐受冲击负荷；</a:t>
          </a:r>
        </a:p>
        <a:p>
          <a:pPr marL="228600" lvl="1" indent="-228600" algn="l" defTabSz="1066800" rtl="0">
            <a:lnSpc>
              <a:spcPct val="90000"/>
            </a:lnSpc>
            <a:spcBef>
              <a:spcPct val="0"/>
            </a:spcBef>
            <a:spcAft>
              <a:spcPct val="15000"/>
            </a:spcAft>
            <a:buChar char="•"/>
          </a:pPr>
          <a:r>
            <a:rPr lang="zh-CN" altLang="en-US" sz="2400" kern="1200" dirty="0"/>
            <a:t>处理水水质良好稳定，可回用于农灌、浇灌城市绿化地、街心公园。</a:t>
          </a:r>
        </a:p>
      </dsp:txBody>
      <dsp:txXfrm>
        <a:off x="0" y="459544"/>
        <a:ext cx="8540750" cy="4762800"/>
      </dsp:txXfrm>
    </dsp:sp>
    <dsp:sp modelId="{0D53185B-AC75-4F48-A5CD-C7A514BB2C3D}">
      <dsp:nvSpPr>
        <dsp:cNvPr id="0" name=""/>
        <dsp:cNvSpPr/>
      </dsp:nvSpPr>
      <dsp:spPr>
        <a:xfrm>
          <a:off x="427037" y="105304"/>
          <a:ext cx="5978525" cy="7084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974" tIns="0" rIns="225974" bIns="0" numCol="1" spcCol="1270" anchor="ctr" anchorCtr="0">
          <a:noAutofit/>
        </a:bodyPr>
        <a:lstStyle/>
        <a:p>
          <a:pPr marL="0" lvl="0" indent="0" algn="l" defTabSz="1066800" rtl="0">
            <a:lnSpc>
              <a:spcPct val="90000"/>
            </a:lnSpc>
            <a:spcBef>
              <a:spcPct val="0"/>
            </a:spcBef>
            <a:spcAft>
              <a:spcPct val="35000"/>
            </a:spcAft>
            <a:buNone/>
          </a:pPr>
          <a:r>
            <a:rPr lang="zh-CN" altLang="en-US" sz="2400" kern="1200" dirty="0"/>
            <a:t>工艺具有以下特征</a:t>
          </a:r>
        </a:p>
      </dsp:txBody>
      <dsp:txXfrm>
        <a:off x="461622" y="139889"/>
        <a:ext cx="5909355" cy="63931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3AA09C-2B0D-4914-BFCE-D3D8395A7C1F}">
      <dsp:nvSpPr>
        <dsp:cNvPr id="0" name=""/>
        <dsp:cNvSpPr/>
      </dsp:nvSpPr>
      <dsp:spPr>
        <a:xfrm>
          <a:off x="0" y="575797"/>
          <a:ext cx="8540750" cy="4573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2857" tIns="458216" rIns="662857" bIns="156464" numCol="1" spcCol="1270" anchor="t" anchorCtr="0">
          <a:noAutofit/>
        </a:bodyPr>
        <a:lstStyle/>
        <a:p>
          <a:pPr marL="228600" lvl="1" indent="-228600" algn="l" defTabSz="977900" rtl="0">
            <a:lnSpc>
              <a:spcPct val="90000"/>
            </a:lnSpc>
            <a:spcBef>
              <a:spcPct val="0"/>
            </a:spcBef>
            <a:spcAft>
              <a:spcPct val="15000"/>
            </a:spcAft>
            <a:buChar char="•"/>
          </a:pPr>
          <a:r>
            <a:rPr lang="zh-CN" sz="2200" kern="1200" dirty="0"/>
            <a:t>塘水较深，一般在</a:t>
          </a:r>
          <a:r>
            <a:rPr lang="en-US" sz="2200" kern="1200" dirty="0"/>
            <a:t>1.0 m</a:t>
          </a:r>
          <a:r>
            <a:rPr lang="zh-CN" sz="2200" kern="1200" dirty="0"/>
            <a:t>以上；</a:t>
          </a:r>
        </a:p>
        <a:p>
          <a:pPr marL="228600" lvl="1" indent="-228600" algn="l" defTabSz="977900" rtl="0">
            <a:lnSpc>
              <a:spcPct val="90000"/>
            </a:lnSpc>
            <a:spcBef>
              <a:spcPct val="0"/>
            </a:spcBef>
            <a:spcAft>
              <a:spcPct val="15000"/>
            </a:spcAft>
            <a:buChar char="•"/>
          </a:pPr>
          <a:r>
            <a:rPr lang="zh-CN" sz="2200" kern="1200" dirty="0"/>
            <a:t>从塘面到一定深度（</a:t>
          </a:r>
          <a:r>
            <a:rPr lang="en-US" sz="2200" kern="1200" dirty="0"/>
            <a:t>0.5 m</a:t>
          </a:r>
          <a:r>
            <a:rPr lang="zh-CN" sz="2200" kern="1200" dirty="0"/>
            <a:t>左右），阳光能够透入，藻类光合作用旺盛，溶解氧比较充足，呈好氧状态；</a:t>
          </a:r>
        </a:p>
        <a:p>
          <a:pPr marL="228600" lvl="1" indent="-228600" algn="l" defTabSz="977900" rtl="0">
            <a:lnSpc>
              <a:spcPct val="90000"/>
            </a:lnSpc>
            <a:spcBef>
              <a:spcPct val="0"/>
            </a:spcBef>
            <a:spcAft>
              <a:spcPct val="15000"/>
            </a:spcAft>
            <a:buChar char="•"/>
          </a:pPr>
          <a:r>
            <a:rPr lang="zh-CN" altLang="en-US" sz="2200" kern="1200" dirty="0"/>
            <a:t>塘底为沉淀污泥，处于厌氧状态，进行厌氧发酵；</a:t>
          </a:r>
        </a:p>
        <a:p>
          <a:pPr marL="228600" lvl="1" indent="-228600" algn="l" defTabSz="977900" rtl="0">
            <a:lnSpc>
              <a:spcPct val="90000"/>
            </a:lnSpc>
            <a:spcBef>
              <a:spcPct val="0"/>
            </a:spcBef>
            <a:spcAft>
              <a:spcPct val="15000"/>
            </a:spcAft>
            <a:buChar char="•"/>
          </a:pPr>
          <a:r>
            <a:rPr lang="zh-CN" altLang="en-US" sz="2200" kern="1200" dirty="0"/>
            <a:t>兼性区介于好氧区与厌氧区之间，存活大量的兼性微生物；</a:t>
          </a:r>
        </a:p>
        <a:p>
          <a:pPr marL="228600" lvl="1" indent="-228600" algn="l" defTabSz="977900" rtl="0">
            <a:lnSpc>
              <a:spcPct val="90000"/>
            </a:lnSpc>
            <a:spcBef>
              <a:spcPct val="0"/>
            </a:spcBef>
            <a:spcAft>
              <a:spcPct val="15000"/>
            </a:spcAft>
            <a:buChar char="•"/>
          </a:pPr>
          <a:r>
            <a:rPr lang="zh-CN" altLang="en-US" sz="2200" kern="1200" dirty="0"/>
            <a:t>兼性塘的污水净化是由好氧、兼性、厌氧微生物协同完成的；</a:t>
          </a:r>
        </a:p>
        <a:p>
          <a:pPr marL="228600" lvl="1" indent="-228600" algn="l" defTabSz="977900" rtl="0">
            <a:lnSpc>
              <a:spcPct val="90000"/>
            </a:lnSpc>
            <a:spcBef>
              <a:spcPct val="0"/>
            </a:spcBef>
            <a:spcAft>
              <a:spcPct val="15000"/>
            </a:spcAft>
            <a:buChar char="•"/>
          </a:pPr>
          <a:r>
            <a:rPr lang="zh-CN" altLang="en-US" sz="2200" kern="1200" dirty="0"/>
            <a:t>兼性稳定塘是城市污水处理最常用的一种稳定塘。</a:t>
          </a:r>
        </a:p>
      </dsp:txBody>
      <dsp:txXfrm>
        <a:off x="0" y="575797"/>
        <a:ext cx="8540750" cy="4573800"/>
      </dsp:txXfrm>
    </dsp:sp>
    <dsp:sp modelId="{771959AC-0315-4A56-B80E-9267A124EA35}">
      <dsp:nvSpPr>
        <dsp:cNvPr id="0" name=""/>
        <dsp:cNvSpPr/>
      </dsp:nvSpPr>
      <dsp:spPr>
        <a:xfrm>
          <a:off x="427037" y="251077"/>
          <a:ext cx="5978525"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974" tIns="0" rIns="225974" bIns="0" numCol="1" spcCol="1270" anchor="ctr" anchorCtr="0">
          <a:noAutofit/>
        </a:bodyPr>
        <a:lstStyle/>
        <a:p>
          <a:pPr marL="0" lvl="0" indent="0" algn="l" defTabSz="977900" rtl="0">
            <a:lnSpc>
              <a:spcPct val="90000"/>
            </a:lnSpc>
            <a:spcBef>
              <a:spcPct val="0"/>
            </a:spcBef>
            <a:spcAft>
              <a:spcPct val="35000"/>
            </a:spcAft>
            <a:buNone/>
          </a:pPr>
          <a:r>
            <a:rPr lang="zh-CN" altLang="en-US" sz="2200" kern="1200" dirty="0"/>
            <a:t>兼性稳定塘</a:t>
          </a:r>
        </a:p>
      </dsp:txBody>
      <dsp:txXfrm>
        <a:off x="458740" y="282780"/>
        <a:ext cx="5915119" cy="58603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AE30E8-A0DF-4F31-A2B4-91B81E308E2E}">
      <dsp:nvSpPr>
        <dsp:cNvPr id="0" name=""/>
        <dsp:cNvSpPr/>
      </dsp:nvSpPr>
      <dsp:spPr>
        <a:xfrm>
          <a:off x="0" y="717946"/>
          <a:ext cx="8540750" cy="423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2857" tIns="583184" rIns="662857" bIns="199136" numCol="1" spcCol="1270" anchor="t" anchorCtr="0">
          <a:noAutofit/>
        </a:bodyPr>
        <a:lstStyle/>
        <a:p>
          <a:pPr marL="285750" lvl="1" indent="-285750" algn="l" defTabSz="1244600" rtl="0">
            <a:lnSpc>
              <a:spcPct val="90000"/>
            </a:lnSpc>
            <a:spcBef>
              <a:spcPct val="0"/>
            </a:spcBef>
            <a:spcAft>
              <a:spcPct val="15000"/>
            </a:spcAft>
            <a:buChar char="•"/>
          </a:pPr>
          <a:r>
            <a:rPr lang="zh-CN" sz="2800" kern="1200" dirty="0"/>
            <a:t>塘水深度一般在</a:t>
          </a:r>
          <a:r>
            <a:rPr lang="en-US" sz="2800" kern="1200" dirty="0"/>
            <a:t>2.0 m</a:t>
          </a:r>
          <a:r>
            <a:rPr lang="zh-CN" sz="2800" kern="1200" dirty="0"/>
            <a:t>以上，有机负荷率高，整个塘水基本上都呈厌氧状态，在其中进行水解、产酸以及甲烷发酵等厌氧反应全过程，净化速度低，污水停留时间长。</a:t>
          </a:r>
        </a:p>
        <a:p>
          <a:pPr marL="285750" lvl="1" indent="-285750" algn="l" defTabSz="1244600" rtl="0">
            <a:lnSpc>
              <a:spcPct val="90000"/>
            </a:lnSpc>
            <a:spcBef>
              <a:spcPct val="0"/>
            </a:spcBef>
            <a:spcAft>
              <a:spcPct val="15000"/>
            </a:spcAft>
            <a:buChar char="•"/>
          </a:pPr>
          <a:r>
            <a:rPr lang="zh-CN" altLang="en-US" sz="2800" kern="1200" dirty="0"/>
            <a:t>一般用作为高浓度有机废水的首级处理工艺，继之还设兼性塘、好氧塘甚至深度处理塘。</a:t>
          </a:r>
        </a:p>
      </dsp:txBody>
      <dsp:txXfrm>
        <a:off x="0" y="717946"/>
        <a:ext cx="8540750" cy="4233600"/>
      </dsp:txXfrm>
    </dsp:sp>
    <dsp:sp modelId="{025802E0-886E-4A94-93B4-105232977BD0}">
      <dsp:nvSpPr>
        <dsp:cNvPr id="0" name=""/>
        <dsp:cNvSpPr/>
      </dsp:nvSpPr>
      <dsp:spPr>
        <a:xfrm>
          <a:off x="427037" y="304666"/>
          <a:ext cx="5978525" cy="8265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974" tIns="0" rIns="225974" bIns="0" numCol="1" spcCol="1270" anchor="ctr" anchorCtr="0">
          <a:noAutofit/>
        </a:bodyPr>
        <a:lstStyle/>
        <a:p>
          <a:pPr marL="0" lvl="0" indent="0" algn="l" defTabSz="1244600" rtl="0">
            <a:lnSpc>
              <a:spcPct val="90000"/>
            </a:lnSpc>
            <a:spcBef>
              <a:spcPct val="0"/>
            </a:spcBef>
            <a:spcAft>
              <a:spcPct val="35000"/>
            </a:spcAft>
            <a:buNone/>
          </a:pPr>
          <a:r>
            <a:rPr lang="zh-CN" altLang="en-US" sz="2800" kern="1200" dirty="0"/>
            <a:t>厌氧稳定塘</a:t>
          </a:r>
        </a:p>
      </dsp:txBody>
      <dsp:txXfrm>
        <a:off x="467386" y="345015"/>
        <a:ext cx="5897827" cy="74586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3C63FA-62AC-440C-A4AA-951020ACF6D5}">
      <dsp:nvSpPr>
        <dsp:cNvPr id="0" name=""/>
        <dsp:cNvSpPr/>
      </dsp:nvSpPr>
      <dsp:spPr>
        <a:xfrm>
          <a:off x="0" y="448311"/>
          <a:ext cx="8229600" cy="40131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541528" rIns="638708" bIns="184912" numCol="1" spcCol="1270" anchor="t" anchorCtr="0">
          <a:noAutofit/>
        </a:bodyPr>
        <a:lstStyle/>
        <a:p>
          <a:pPr marL="228600" lvl="1" indent="-228600" algn="l" defTabSz="1155700" rtl="0">
            <a:lnSpc>
              <a:spcPct val="90000"/>
            </a:lnSpc>
            <a:spcBef>
              <a:spcPct val="0"/>
            </a:spcBef>
            <a:spcAft>
              <a:spcPct val="15000"/>
            </a:spcAft>
            <a:buChar char="•"/>
          </a:pPr>
          <a:r>
            <a:rPr lang="zh-CN" sz="2600" kern="1200" dirty="0"/>
            <a:t>塘深在</a:t>
          </a:r>
          <a:r>
            <a:rPr lang="en-US" sz="2600" kern="1200" dirty="0"/>
            <a:t>2.0 m</a:t>
          </a:r>
          <a:r>
            <a:rPr lang="zh-CN" sz="2600" kern="1200" dirty="0"/>
            <a:t>以上，由表面曝气器供氧，并对塘水进行搅动，藻类的生长与光合作用受到抑制；</a:t>
          </a:r>
        </a:p>
        <a:p>
          <a:pPr marL="228600" lvl="1" indent="-228600" algn="l" defTabSz="1155700" rtl="0">
            <a:lnSpc>
              <a:spcPct val="90000"/>
            </a:lnSpc>
            <a:spcBef>
              <a:spcPct val="0"/>
            </a:spcBef>
            <a:spcAft>
              <a:spcPct val="15000"/>
            </a:spcAft>
            <a:buChar char="•"/>
          </a:pPr>
          <a:r>
            <a:rPr lang="zh-CN" altLang="en-US" sz="2600" kern="1200" dirty="0"/>
            <a:t>好氧曝气塘：与活性污泥处理法中的延时曝气法相近；</a:t>
          </a:r>
        </a:p>
        <a:p>
          <a:pPr marL="228600" lvl="1" indent="-228600" algn="l" defTabSz="1155700" rtl="0">
            <a:lnSpc>
              <a:spcPct val="90000"/>
            </a:lnSpc>
            <a:spcBef>
              <a:spcPct val="0"/>
            </a:spcBef>
            <a:spcAft>
              <a:spcPct val="15000"/>
            </a:spcAft>
            <a:buChar char="•"/>
          </a:pPr>
          <a:r>
            <a:rPr lang="zh-CN" altLang="en-US" sz="2600" kern="1200" dirty="0"/>
            <a:t>兼性曝气塘。</a:t>
          </a:r>
        </a:p>
      </dsp:txBody>
      <dsp:txXfrm>
        <a:off x="0" y="448311"/>
        <a:ext cx="8229600" cy="4013100"/>
      </dsp:txXfrm>
    </dsp:sp>
    <dsp:sp modelId="{0A126C0C-92F3-4A80-BF5F-0B336B0FD0F1}">
      <dsp:nvSpPr>
        <dsp:cNvPr id="0" name=""/>
        <dsp:cNvSpPr/>
      </dsp:nvSpPr>
      <dsp:spPr>
        <a:xfrm>
          <a:off x="411480" y="64551"/>
          <a:ext cx="5760720" cy="76752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1155700" rtl="0">
            <a:lnSpc>
              <a:spcPct val="90000"/>
            </a:lnSpc>
            <a:spcBef>
              <a:spcPct val="0"/>
            </a:spcBef>
            <a:spcAft>
              <a:spcPct val="35000"/>
            </a:spcAft>
            <a:buNone/>
          </a:pPr>
          <a:r>
            <a:rPr lang="zh-CN" altLang="en-US" sz="2600" kern="1200" dirty="0"/>
            <a:t>曝气稳定塘</a:t>
          </a:r>
        </a:p>
      </dsp:txBody>
      <dsp:txXfrm>
        <a:off x="448947" y="102018"/>
        <a:ext cx="5685786" cy="69258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004376-68C4-4251-A13E-B955FD400BF8}">
      <dsp:nvSpPr>
        <dsp:cNvPr id="0" name=""/>
        <dsp:cNvSpPr/>
      </dsp:nvSpPr>
      <dsp:spPr>
        <a:xfrm>
          <a:off x="0" y="676191"/>
          <a:ext cx="8229600" cy="35721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562356" rIns="638708" bIns="192024" numCol="1" spcCol="1270" anchor="t" anchorCtr="0">
          <a:noAutofit/>
        </a:bodyPr>
        <a:lstStyle/>
        <a:p>
          <a:pPr marL="228600" lvl="1" indent="-228600" algn="l" defTabSz="1200150" rtl="0">
            <a:lnSpc>
              <a:spcPct val="90000"/>
            </a:lnSpc>
            <a:spcBef>
              <a:spcPct val="0"/>
            </a:spcBef>
            <a:spcAft>
              <a:spcPct val="15000"/>
            </a:spcAft>
            <a:buChar char="•"/>
          </a:pPr>
          <a:r>
            <a:rPr lang="zh-CN" sz="2700" kern="1200" dirty="0"/>
            <a:t>进一步降低二级处理水中残余的有机污染物、</a:t>
          </a:r>
          <a:r>
            <a:rPr lang="en-US" sz="2700" kern="1200" dirty="0"/>
            <a:t>SS</a:t>
          </a:r>
          <a:r>
            <a:rPr lang="zh-CN" sz="2700" kern="1200" dirty="0"/>
            <a:t>、细菌以及氮、磷等植物性营养物质，在污水处理厂和接纳水体之间起到缓冲作用；</a:t>
          </a:r>
        </a:p>
        <a:p>
          <a:pPr marL="228600" lvl="1" indent="-228600" algn="l" defTabSz="1200150" rtl="0">
            <a:lnSpc>
              <a:spcPct val="90000"/>
            </a:lnSpc>
            <a:spcBef>
              <a:spcPct val="0"/>
            </a:spcBef>
            <a:spcAft>
              <a:spcPct val="15000"/>
            </a:spcAft>
            <a:buChar char="•"/>
          </a:pPr>
          <a:r>
            <a:rPr lang="zh-CN" sz="2700" kern="1200" dirty="0"/>
            <a:t>深度处理塘一般采用大气复氧或藻类光合作用的供氧方式。</a:t>
          </a:r>
        </a:p>
      </dsp:txBody>
      <dsp:txXfrm>
        <a:off x="0" y="676191"/>
        <a:ext cx="8229600" cy="3572100"/>
      </dsp:txXfrm>
    </dsp:sp>
    <dsp:sp modelId="{CA441C4A-411E-499E-B95D-6E42D8B2F007}">
      <dsp:nvSpPr>
        <dsp:cNvPr id="0" name=""/>
        <dsp:cNvSpPr/>
      </dsp:nvSpPr>
      <dsp:spPr>
        <a:xfrm>
          <a:off x="411480" y="277671"/>
          <a:ext cx="5760720" cy="7970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1200150" rtl="0">
            <a:lnSpc>
              <a:spcPct val="90000"/>
            </a:lnSpc>
            <a:spcBef>
              <a:spcPct val="0"/>
            </a:spcBef>
            <a:spcAft>
              <a:spcPct val="35000"/>
            </a:spcAft>
            <a:buNone/>
          </a:pPr>
          <a:r>
            <a:rPr lang="zh-CN" sz="2700" kern="1200" dirty="0"/>
            <a:t>深度处理塘</a:t>
          </a:r>
        </a:p>
      </dsp:txBody>
      <dsp:txXfrm>
        <a:off x="450388" y="316579"/>
        <a:ext cx="5682904" cy="71922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773680" cy="434340"/>
          </a:xfrm>
          <a:prstGeom prst="rect">
            <a:avLst/>
          </a:prstGeom>
          <a:noFill/>
          <a:ln w="9525">
            <a:noFill/>
            <a:miter lim="800000"/>
            <a:headEnd/>
            <a:tailEnd/>
          </a:ln>
          <a:effectLst/>
        </p:spPr>
        <p:txBody>
          <a:bodyPr vert="horz" wrap="square" lIns="86210" tIns="43105" rIns="86210" bIns="43105" numCol="1" anchor="t" anchorCtr="0" compatLnSpc="1">
            <a:prstTxWarp prst="textNoShape">
              <a:avLst/>
            </a:prstTxWarp>
          </a:bodyPr>
          <a:lstStyle>
            <a:lvl1pPr>
              <a:defRPr sz="1100"/>
            </a:lvl1pPr>
          </a:lstStyle>
          <a:p>
            <a:pPr>
              <a:defRPr/>
            </a:pPr>
            <a:endParaRPr lang="en-US" altLang="zh-CN"/>
          </a:p>
        </p:txBody>
      </p:sp>
      <p:sp>
        <p:nvSpPr>
          <p:cNvPr id="65539" name="Rectangle 3"/>
          <p:cNvSpPr>
            <a:spLocks noGrp="1" noChangeArrowheads="1"/>
          </p:cNvSpPr>
          <p:nvPr>
            <p:ph type="dt" idx="1"/>
          </p:nvPr>
        </p:nvSpPr>
        <p:spPr bwMode="auto">
          <a:xfrm>
            <a:off x="3625639" y="0"/>
            <a:ext cx="2773680" cy="434340"/>
          </a:xfrm>
          <a:prstGeom prst="rect">
            <a:avLst/>
          </a:prstGeom>
          <a:noFill/>
          <a:ln w="9525">
            <a:noFill/>
            <a:miter lim="800000"/>
            <a:headEnd/>
            <a:tailEnd/>
          </a:ln>
          <a:effectLst/>
        </p:spPr>
        <p:txBody>
          <a:bodyPr vert="horz" wrap="square" lIns="86210" tIns="43105" rIns="86210" bIns="43105" numCol="1" anchor="t" anchorCtr="0" compatLnSpc="1">
            <a:prstTxWarp prst="textNoShape">
              <a:avLst/>
            </a:prstTxWarp>
          </a:bodyPr>
          <a:lstStyle>
            <a:lvl1pPr algn="r">
              <a:defRPr sz="1100"/>
            </a:lvl1pPr>
          </a:lstStyle>
          <a:p>
            <a:pPr>
              <a:defRPr/>
            </a:pPr>
            <a:endParaRPr lang="en-US" altLang="zh-CN"/>
          </a:p>
        </p:txBody>
      </p:sp>
      <p:sp>
        <p:nvSpPr>
          <p:cNvPr id="32772" name="Rectangle 4"/>
          <p:cNvSpPr>
            <a:spLocks noGrp="1" noRot="1" noChangeAspect="1" noChangeArrowheads="1" noTextEdit="1"/>
          </p:cNvSpPr>
          <p:nvPr>
            <p:ph type="sldImg" idx="2"/>
          </p:nvPr>
        </p:nvSpPr>
        <p:spPr bwMode="auto">
          <a:xfrm>
            <a:off x="1028700" y="650875"/>
            <a:ext cx="4343400" cy="3257550"/>
          </a:xfrm>
          <a:prstGeom prst="rect">
            <a:avLst/>
          </a:prstGeom>
          <a:noFill/>
          <a:ln w="9525">
            <a:solidFill>
              <a:srgbClr val="000000"/>
            </a:solidFill>
            <a:miter lim="800000"/>
            <a:headEnd/>
            <a:tailEnd/>
          </a:ln>
        </p:spPr>
      </p:sp>
      <p:sp>
        <p:nvSpPr>
          <p:cNvPr id="65541" name="Rectangle 5"/>
          <p:cNvSpPr>
            <a:spLocks noGrp="1" noChangeArrowheads="1"/>
          </p:cNvSpPr>
          <p:nvPr>
            <p:ph type="body" sz="quarter" idx="3"/>
          </p:nvPr>
        </p:nvSpPr>
        <p:spPr bwMode="auto">
          <a:xfrm>
            <a:off x="640080" y="4126230"/>
            <a:ext cx="5120640" cy="3909060"/>
          </a:xfrm>
          <a:prstGeom prst="rect">
            <a:avLst/>
          </a:prstGeom>
          <a:noFill/>
          <a:ln w="9525">
            <a:noFill/>
            <a:miter lim="800000"/>
            <a:headEnd/>
            <a:tailEnd/>
          </a:ln>
          <a:effectLst/>
        </p:spPr>
        <p:txBody>
          <a:bodyPr vert="horz" wrap="square" lIns="86210" tIns="43105" rIns="86210" bIns="43105"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5542" name="Rectangle 6"/>
          <p:cNvSpPr>
            <a:spLocks noGrp="1" noChangeArrowheads="1"/>
          </p:cNvSpPr>
          <p:nvPr>
            <p:ph type="ftr" sz="quarter" idx="4"/>
          </p:nvPr>
        </p:nvSpPr>
        <p:spPr bwMode="auto">
          <a:xfrm>
            <a:off x="0" y="8250952"/>
            <a:ext cx="2773680" cy="434340"/>
          </a:xfrm>
          <a:prstGeom prst="rect">
            <a:avLst/>
          </a:prstGeom>
          <a:noFill/>
          <a:ln w="9525">
            <a:noFill/>
            <a:miter lim="800000"/>
            <a:headEnd/>
            <a:tailEnd/>
          </a:ln>
          <a:effectLst/>
        </p:spPr>
        <p:txBody>
          <a:bodyPr vert="horz" wrap="square" lIns="86210" tIns="43105" rIns="86210" bIns="43105" numCol="1" anchor="b" anchorCtr="0" compatLnSpc="1">
            <a:prstTxWarp prst="textNoShape">
              <a:avLst/>
            </a:prstTxWarp>
          </a:bodyPr>
          <a:lstStyle>
            <a:lvl1pPr>
              <a:defRPr sz="1100"/>
            </a:lvl1pPr>
          </a:lstStyle>
          <a:p>
            <a:pPr>
              <a:defRPr/>
            </a:pPr>
            <a:endParaRPr lang="en-US" altLang="zh-CN"/>
          </a:p>
        </p:txBody>
      </p:sp>
      <p:sp>
        <p:nvSpPr>
          <p:cNvPr id="65543" name="Rectangle 7"/>
          <p:cNvSpPr>
            <a:spLocks noGrp="1" noChangeArrowheads="1"/>
          </p:cNvSpPr>
          <p:nvPr>
            <p:ph type="sldNum" sz="quarter" idx="5"/>
          </p:nvPr>
        </p:nvSpPr>
        <p:spPr bwMode="auto">
          <a:xfrm>
            <a:off x="3625639" y="8250952"/>
            <a:ext cx="2773680" cy="434340"/>
          </a:xfrm>
          <a:prstGeom prst="rect">
            <a:avLst/>
          </a:prstGeom>
          <a:noFill/>
          <a:ln w="9525">
            <a:noFill/>
            <a:miter lim="800000"/>
            <a:headEnd/>
            <a:tailEnd/>
          </a:ln>
          <a:effectLst/>
        </p:spPr>
        <p:txBody>
          <a:bodyPr vert="horz" wrap="square" lIns="86210" tIns="43105" rIns="86210" bIns="43105" numCol="1" anchor="b" anchorCtr="0" compatLnSpc="1">
            <a:prstTxWarp prst="textNoShape">
              <a:avLst/>
            </a:prstTxWarp>
          </a:bodyPr>
          <a:lstStyle>
            <a:lvl1pPr algn="r">
              <a:defRPr sz="1100"/>
            </a:lvl1pPr>
          </a:lstStyle>
          <a:p>
            <a:pPr>
              <a:defRPr/>
            </a:pPr>
            <a:fld id="{82A020EF-7963-4D87-9F90-EDE239DA3E02}"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99B826-8229-498E-B15E-18B9E6E0FD8A}" type="slidenum">
              <a:rPr lang="en-US" altLang="zh-CN"/>
              <a:pPr/>
              <a:t>1</a:t>
            </a:fld>
            <a:endParaRPr lang="en-US" altLang="zh-CN"/>
          </a:p>
        </p:txBody>
      </p:sp>
      <p:sp>
        <p:nvSpPr>
          <p:cNvPr id="308226" name="Rectangle 2"/>
          <p:cNvSpPr>
            <a:spLocks noGrp="1" noRot="1" noChangeAspect="1" noChangeArrowheads="1" noTextEdit="1"/>
          </p:cNvSpPr>
          <p:nvPr>
            <p:ph type="sldImg"/>
          </p:nvPr>
        </p:nvSpPr>
        <p:spPr>
          <a:ln/>
        </p:spPr>
      </p:sp>
      <p:sp>
        <p:nvSpPr>
          <p:cNvPr id="30822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864A80-24AF-47C9-9552-5B5B8252CA63}" type="slidenum">
              <a:rPr lang="en-US" altLang="zh-CN"/>
              <a:pPr/>
              <a:t>10</a:t>
            </a:fld>
            <a:endParaRPr lang="en-US" altLang="zh-CN"/>
          </a:p>
        </p:txBody>
      </p:sp>
      <p:sp>
        <p:nvSpPr>
          <p:cNvPr id="332802" name="Rectangle 2"/>
          <p:cNvSpPr>
            <a:spLocks noGrp="1" noRot="1" noChangeAspect="1" noChangeArrowheads="1" noTextEdit="1"/>
          </p:cNvSpPr>
          <p:nvPr>
            <p:ph type="sldImg"/>
          </p:nvPr>
        </p:nvSpPr>
        <p:spPr>
          <a:ln/>
        </p:spPr>
      </p:sp>
      <p:sp>
        <p:nvSpPr>
          <p:cNvPr id="33280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E155CC-6CFB-4A10-92E1-6234233B1052}" type="slidenum">
              <a:rPr lang="en-US" altLang="zh-CN"/>
              <a:pPr/>
              <a:t>11</a:t>
            </a:fld>
            <a:endParaRPr lang="en-US" altLang="zh-CN"/>
          </a:p>
        </p:txBody>
      </p:sp>
      <p:sp>
        <p:nvSpPr>
          <p:cNvPr id="334850" name="Rectangle 2"/>
          <p:cNvSpPr>
            <a:spLocks noGrp="1" noRot="1" noChangeAspect="1" noChangeArrowheads="1" noTextEdit="1"/>
          </p:cNvSpPr>
          <p:nvPr>
            <p:ph type="sldImg"/>
          </p:nvPr>
        </p:nvSpPr>
        <p:spPr>
          <a:ln/>
        </p:spPr>
      </p:sp>
      <p:sp>
        <p:nvSpPr>
          <p:cNvPr id="33485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3BD700-2F7D-4175-8977-6119263AF029}" type="slidenum">
              <a:rPr lang="en-US" altLang="zh-CN"/>
              <a:pPr/>
              <a:t>12</a:t>
            </a:fld>
            <a:endParaRPr lang="en-US" altLang="zh-CN"/>
          </a:p>
        </p:txBody>
      </p:sp>
      <p:sp>
        <p:nvSpPr>
          <p:cNvPr id="336898" name="Rectangle 2"/>
          <p:cNvSpPr>
            <a:spLocks noGrp="1" noRot="1" noChangeAspect="1" noChangeArrowheads="1" noTextEdit="1"/>
          </p:cNvSpPr>
          <p:nvPr>
            <p:ph type="sldImg"/>
          </p:nvPr>
        </p:nvSpPr>
        <p:spPr>
          <a:ln/>
        </p:spPr>
      </p:sp>
      <p:sp>
        <p:nvSpPr>
          <p:cNvPr id="336899"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22179F-62DE-4485-96F4-A23019E7DCD5}" type="slidenum">
              <a:rPr lang="en-US" altLang="zh-CN"/>
              <a:pPr/>
              <a:t>13</a:t>
            </a:fld>
            <a:endParaRPr lang="en-US" altLang="zh-CN"/>
          </a:p>
        </p:txBody>
      </p:sp>
      <p:sp>
        <p:nvSpPr>
          <p:cNvPr id="338946" name="Rectangle 2"/>
          <p:cNvSpPr>
            <a:spLocks noGrp="1" noRot="1" noChangeAspect="1" noChangeArrowheads="1" noTextEdit="1"/>
          </p:cNvSpPr>
          <p:nvPr>
            <p:ph type="sldImg"/>
          </p:nvPr>
        </p:nvSpPr>
        <p:spPr>
          <a:ln/>
        </p:spPr>
      </p:sp>
      <p:sp>
        <p:nvSpPr>
          <p:cNvPr id="33894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D2F843-C18C-4227-85DC-1A9723A478DE}" type="slidenum">
              <a:rPr lang="en-US" altLang="zh-CN"/>
              <a:pPr/>
              <a:t>14</a:t>
            </a:fld>
            <a:endParaRPr lang="en-US" altLang="zh-CN"/>
          </a:p>
        </p:txBody>
      </p:sp>
      <p:sp>
        <p:nvSpPr>
          <p:cNvPr id="340994" name="Rectangle 2"/>
          <p:cNvSpPr>
            <a:spLocks noGrp="1" noRot="1" noChangeAspect="1" noChangeArrowheads="1" noTextEdit="1"/>
          </p:cNvSpPr>
          <p:nvPr>
            <p:ph type="sldImg"/>
          </p:nvPr>
        </p:nvSpPr>
        <p:spPr>
          <a:ln/>
        </p:spPr>
      </p:sp>
      <p:sp>
        <p:nvSpPr>
          <p:cNvPr id="340995"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578BE4-7A23-4B26-8616-94CF295C73C6}" type="slidenum">
              <a:rPr lang="en-US" altLang="zh-CN"/>
              <a:pPr/>
              <a:t>15</a:t>
            </a:fld>
            <a:endParaRPr lang="en-US" altLang="zh-CN"/>
          </a:p>
        </p:txBody>
      </p:sp>
      <p:sp>
        <p:nvSpPr>
          <p:cNvPr id="343042" name="Rectangle 2"/>
          <p:cNvSpPr>
            <a:spLocks noGrp="1" noRot="1" noChangeAspect="1" noChangeArrowheads="1" noTextEdit="1"/>
          </p:cNvSpPr>
          <p:nvPr>
            <p:ph type="sldImg"/>
          </p:nvPr>
        </p:nvSpPr>
        <p:spPr>
          <a:ln/>
        </p:spPr>
      </p:sp>
      <p:sp>
        <p:nvSpPr>
          <p:cNvPr id="34304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310220-262E-4310-A76F-E4E8C6023455}" type="slidenum">
              <a:rPr lang="en-US" altLang="zh-CN"/>
              <a:pPr/>
              <a:t>16</a:t>
            </a:fld>
            <a:endParaRPr lang="en-US" altLang="zh-CN"/>
          </a:p>
        </p:txBody>
      </p:sp>
      <p:sp>
        <p:nvSpPr>
          <p:cNvPr id="345090" name="Rectangle 2"/>
          <p:cNvSpPr>
            <a:spLocks noGrp="1" noRot="1" noChangeAspect="1" noChangeArrowheads="1" noTextEdit="1"/>
          </p:cNvSpPr>
          <p:nvPr>
            <p:ph type="sldImg"/>
          </p:nvPr>
        </p:nvSpPr>
        <p:spPr>
          <a:ln/>
        </p:spPr>
      </p:sp>
      <p:sp>
        <p:nvSpPr>
          <p:cNvPr id="34509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D2C633-0F96-406B-8FBF-48F716D5A581}" type="slidenum">
              <a:rPr lang="en-US" altLang="zh-CN"/>
              <a:pPr/>
              <a:t>17</a:t>
            </a:fld>
            <a:endParaRPr lang="en-US" altLang="zh-CN"/>
          </a:p>
        </p:txBody>
      </p:sp>
      <p:sp>
        <p:nvSpPr>
          <p:cNvPr id="347138" name="Rectangle 2"/>
          <p:cNvSpPr>
            <a:spLocks noGrp="1" noRot="1" noChangeAspect="1" noChangeArrowheads="1" noTextEdit="1"/>
          </p:cNvSpPr>
          <p:nvPr>
            <p:ph type="sldImg"/>
          </p:nvPr>
        </p:nvSpPr>
        <p:spPr>
          <a:ln/>
        </p:spPr>
      </p:sp>
      <p:sp>
        <p:nvSpPr>
          <p:cNvPr id="347139"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13322B-174B-4DE3-83BF-765A6E828BD7}" type="slidenum">
              <a:rPr lang="en-US" altLang="zh-CN"/>
              <a:pPr/>
              <a:t>18</a:t>
            </a:fld>
            <a:endParaRPr lang="en-US" altLang="zh-CN"/>
          </a:p>
        </p:txBody>
      </p:sp>
      <p:sp>
        <p:nvSpPr>
          <p:cNvPr id="349186" name="Rectangle 2"/>
          <p:cNvSpPr>
            <a:spLocks noGrp="1" noRot="1" noChangeAspect="1" noChangeArrowheads="1" noTextEdit="1"/>
          </p:cNvSpPr>
          <p:nvPr>
            <p:ph type="sldImg"/>
          </p:nvPr>
        </p:nvSpPr>
        <p:spPr>
          <a:ln/>
        </p:spPr>
      </p:sp>
      <p:sp>
        <p:nvSpPr>
          <p:cNvPr id="34918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D37C0D-6F58-4E92-98FC-E74F058F9BBF}" type="slidenum">
              <a:rPr lang="en-US" altLang="zh-CN"/>
              <a:pPr/>
              <a:t>19</a:t>
            </a:fld>
            <a:endParaRPr lang="en-US" altLang="zh-CN"/>
          </a:p>
        </p:txBody>
      </p:sp>
      <p:sp>
        <p:nvSpPr>
          <p:cNvPr id="351234" name="Rectangle 2"/>
          <p:cNvSpPr>
            <a:spLocks noGrp="1" noRot="1" noChangeAspect="1" noChangeArrowheads="1" noTextEdit="1"/>
          </p:cNvSpPr>
          <p:nvPr>
            <p:ph type="sldImg"/>
          </p:nvPr>
        </p:nvSpPr>
        <p:spPr>
          <a:ln/>
        </p:spPr>
      </p:sp>
      <p:sp>
        <p:nvSpPr>
          <p:cNvPr id="351235"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FEA8AC-28D7-4164-8AAD-68C7153BBCFD}" type="slidenum">
              <a:rPr lang="en-US" altLang="zh-CN"/>
              <a:pPr/>
              <a:t>2</a:t>
            </a:fld>
            <a:endParaRPr lang="en-US" altLang="zh-CN"/>
          </a:p>
        </p:txBody>
      </p:sp>
      <p:sp>
        <p:nvSpPr>
          <p:cNvPr id="309250" name="Rectangle 2"/>
          <p:cNvSpPr>
            <a:spLocks noGrp="1" noRot="1" noChangeAspect="1" noChangeArrowheads="1" noTextEdit="1"/>
          </p:cNvSpPr>
          <p:nvPr>
            <p:ph type="sldImg"/>
          </p:nvPr>
        </p:nvSpPr>
        <p:spPr>
          <a:ln/>
        </p:spPr>
      </p:sp>
      <p:sp>
        <p:nvSpPr>
          <p:cNvPr id="30925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D2FF1B-D148-4356-81A6-3E203EBEF618}" type="slidenum">
              <a:rPr lang="en-US" altLang="zh-CN"/>
              <a:pPr/>
              <a:t>20</a:t>
            </a:fld>
            <a:endParaRPr lang="en-US" altLang="zh-CN"/>
          </a:p>
        </p:txBody>
      </p:sp>
      <p:sp>
        <p:nvSpPr>
          <p:cNvPr id="353282" name="Rectangle 2"/>
          <p:cNvSpPr>
            <a:spLocks noGrp="1" noRot="1" noChangeAspect="1" noChangeArrowheads="1" noTextEdit="1"/>
          </p:cNvSpPr>
          <p:nvPr>
            <p:ph type="sldImg"/>
          </p:nvPr>
        </p:nvSpPr>
        <p:spPr>
          <a:ln/>
        </p:spPr>
      </p:sp>
      <p:sp>
        <p:nvSpPr>
          <p:cNvPr id="35328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019D64-D726-4678-A80F-F0929BBDBFA7}" type="slidenum">
              <a:rPr lang="en-US" altLang="zh-CN"/>
              <a:pPr/>
              <a:t>21</a:t>
            </a:fld>
            <a:endParaRPr lang="en-US" altLang="zh-CN"/>
          </a:p>
        </p:txBody>
      </p:sp>
      <p:sp>
        <p:nvSpPr>
          <p:cNvPr id="355330" name="Rectangle 2"/>
          <p:cNvSpPr>
            <a:spLocks noGrp="1" noRot="1" noChangeAspect="1" noChangeArrowheads="1" noTextEdit="1"/>
          </p:cNvSpPr>
          <p:nvPr>
            <p:ph type="sldImg"/>
          </p:nvPr>
        </p:nvSpPr>
        <p:spPr>
          <a:ln/>
        </p:spPr>
      </p:sp>
      <p:sp>
        <p:nvSpPr>
          <p:cNvPr id="35533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F315C5-8BA9-493E-9C50-57BB4A7C1F0A}" type="slidenum">
              <a:rPr lang="en-US" altLang="zh-CN"/>
              <a:pPr/>
              <a:t>22</a:t>
            </a:fld>
            <a:endParaRPr lang="en-US" altLang="zh-CN"/>
          </a:p>
        </p:txBody>
      </p:sp>
      <p:sp>
        <p:nvSpPr>
          <p:cNvPr id="357378" name="Rectangle 2"/>
          <p:cNvSpPr>
            <a:spLocks noGrp="1" noRot="1" noChangeAspect="1" noChangeArrowheads="1" noTextEdit="1"/>
          </p:cNvSpPr>
          <p:nvPr>
            <p:ph type="sldImg"/>
          </p:nvPr>
        </p:nvSpPr>
        <p:spPr>
          <a:ln/>
        </p:spPr>
      </p:sp>
      <p:sp>
        <p:nvSpPr>
          <p:cNvPr id="357379"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1743DE-96FE-47F9-A3F8-D3B2827EB025}" type="slidenum">
              <a:rPr lang="en-US" altLang="zh-CN"/>
              <a:pPr/>
              <a:t>23</a:t>
            </a:fld>
            <a:endParaRPr lang="en-US" altLang="zh-CN"/>
          </a:p>
        </p:txBody>
      </p:sp>
      <p:sp>
        <p:nvSpPr>
          <p:cNvPr id="359426" name="Rectangle 2"/>
          <p:cNvSpPr>
            <a:spLocks noGrp="1" noRot="1" noChangeAspect="1" noChangeArrowheads="1" noTextEdit="1"/>
          </p:cNvSpPr>
          <p:nvPr>
            <p:ph type="sldImg"/>
          </p:nvPr>
        </p:nvSpPr>
        <p:spPr>
          <a:ln/>
        </p:spPr>
      </p:sp>
      <p:sp>
        <p:nvSpPr>
          <p:cNvPr id="35942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198D27-9B5B-4E94-9939-B00CC056C841}" type="slidenum">
              <a:rPr lang="en-US" altLang="zh-CN"/>
              <a:pPr/>
              <a:t>24</a:t>
            </a:fld>
            <a:endParaRPr lang="en-US" altLang="zh-CN"/>
          </a:p>
        </p:txBody>
      </p:sp>
      <p:sp>
        <p:nvSpPr>
          <p:cNvPr id="361474" name="Rectangle 2"/>
          <p:cNvSpPr>
            <a:spLocks noGrp="1" noRot="1" noChangeAspect="1" noChangeArrowheads="1" noTextEdit="1"/>
          </p:cNvSpPr>
          <p:nvPr>
            <p:ph type="sldImg"/>
          </p:nvPr>
        </p:nvSpPr>
        <p:spPr>
          <a:ln/>
        </p:spPr>
      </p:sp>
      <p:sp>
        <p:nvSpPr>
          <p:cNvPr id="361475"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458CF2-EEA7-4FE2-AEA1-816922DDF7D9}" type="slidenum">
              <a:rPr lang="en-US" altLang="zh-CN"/>
              <a:pPr/>
              <a:t>25</a:t>
            </a:fld>
            <a:endParaRPr lang="en-US" altLang="zh-CN"/>
          </a:p>
        </p:txBody>
      </p:sp>
      <p:sp>
        <p:nvSpPr>
          <p:cNvPr id="363522" name="Rectangle 2"/>
          <p:cNvSpPr>
            <a:spLocks noGrp="1" noRot="1" noChangeAspect="1" noChangeArrowheads="1" noTextEdit="1"/>
          </p:cNvSpPr>
          <p:nvPr>
            <p:ph type="sldImg"/>
          </p:nvPr>
        </p:nvSpPr>
        <p:spPr>
          <a:ln/>
        </p:spPr>
      </p:sp>
      <p:sp>
        <p:nvSpPr>
          <p:cNvPr id="36352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DB7979-7699-4FA7-B4B8-4C86DF75B48D}" type="slidenum">
              <a:rPr lang="en-US" altLang="zh-CN"/>
              <a:pPr/>
              <a:t>26</a:t>
            </a:fld>
            <a:endParaRPr lang="en-US" altLang="zh-CN"/>
          </a:p>
        </p:txBody>
      </p:sp>
      <p:sp>
        <p:nvSpPr>
          <p:cNvPr id="365570" name="Rectangle 2"/>
          <p:cNvSpPr>
            <a:spLocks noGrp="1" noRot="1" noChangeAspect="1" noChangeArrowheads="1" noTextEdit="1"/>
          </p:cNvSpPr>
          <p:nvPr>
            <p:ph type="sldImg"/>
          </p:nvPr>
        </p:nvSpPr>
        <p:spPr>
          <a:ln/>
        </p:spPr>
      </p:sp>
      <p:sp>
        <p:nvSpPr>
          <p:cNvPr id="36557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5BCFDA-4D31-4B8C-8CA3-B298166FBBF7}" type="slidenum">
              <a:rPr lang="en-US" altLang="zh-CN"/>
              <a:pPr/>
              <a:t>27</a:t>
            </a:fld>
            <a:endParaRPr lang="en-US" altLang="zh-CN"/>
          </a:p>
        </p:txBody>
      </p:sp>
      <p:sp>
        <p:nvSpPr>
          <p:cNvPr id="411650" name="Rectangle 2"/>
          <p:cNvSpPr>
            <a:spLocks noGrp="1" noRot="1" noChangeAspect="1" noChangeArrowheads="1" noTextEdit="1"/>
          </p:cNvSpPr>
          <p:nvPr>
            <p:ph type="sldImg"/>
          </p:nvPr>
        </p:nvSpPr>
        <p:spPr>
          <a:ln/>
        </p:spPr>
      </p:sp>
      <p:sp>
        <p:nvSpPr>
          <p:cNvPr id="41165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EE014D-2F19-4A05-A43D-89BE67C5E97D}" type="slidenum">
              <a:rPr lang="en-US" altLang="zh-CN"/>
              <a:pPr/>
              <a:t>28</a:t>
            </a:fld>
            <a:endParaRPr lang="en-US" altLang="zh-CN"/>
          </a:p>
        </p:txBody>
      </p:sp>
      <p:sp>
        <p:nvSpPr>
          <p:cNvPr id="367618" name="Rectangle 2"/>
          <p:cNvSpPr>
            <a:spLocks noGrp="1" noRot="1" noChangeAspect="1" noChangeArrowheads="1" noTextEdit="1"/>
          </p:cNvSpPr>
          <p:nvPr>
            <p:ph type="sldImg"/>
          </p:nvPr>
        </p:nvSpPr>
        <p:spPr>
          <a:ln/>
        </p:spPr>
      </p:sp>
      <p:sp>
        <p:nvSpPr>
          <p:cNvPr id="367619"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700D87-400A-4DAA-A915-00D05921CD6F}" type="slidenum">
              <a:rPr lang="en-US" altLang="zh-CN"/>
              <a:pPr/>
              <a:t>29</a:t>
            </a:fld>
            <a:endParaRPr lang="en-US" altLang="zh-CN"/>
          </a:p>
        </p:txBody>
      </p:sp>
      <p:sp>
        <p:nvSpPr>
          <p:cNvPr id="373762" name="Rectangle 2"/>
          <p:cNvSpPr>
            <a:spLocks noGrp="1" noRot="1" noChangeAspect="1" noChangeArrowheads="1" noTextEdit="1"/>
          </p:cNvSpPr>
          <p:nvPr>
            <p:ph type="sldImg"/>
          </p:nvPr>
        </p:nvSpPr>
        <p:spPr>
          <a:ln/>
        </p:spPr>
      </p:sp>
      <p:sp>
        <p:nvSpPr>
          <p:cNvPr id="37376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A91E9A-3336-470A-A08F-1252D1997C9E}" type="slidenum">
              <a:rPr lang="en-US" altLang="zh-CN"/>
              <a:pPr/>
              <a:t>3</a:t>
            </a:fld>
            <a:endParaRPr lang="en-US" altLang="zh-CN"/>
          </a:p>
        </p:txBody>
      </p:sp>
      <p:sp>
        <p:nvSpPr>
          <p:cNvPr id="320514" name="Rectangle 2"/>
          <p:cNvSpPr>
            <a:spLocks noGrp="1" noRot="1" noChangeAspect="1" noChangeArrowheads="1" noTextEdit="1"/>
          </p:cNvSpPr>
          <p:nvPr>
            <p:ph type="sldImg"/>
          </p:nvPr>
        </p:nvSpPr>
        <p:spPr>
          <a:ln/>
        </p:spPr>
      </p:sp>
      <p:sp>
        <p:nvSpPr>
          <p:cNvPr id="320515"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8E03A1-A485-41D0-A255-3D4EBFA912F1}" type="slidenum">
              <a:rPr lang="en-US" altLang="zh-CN"/>
              <a:pPr/>
              <a:t>30</a:t>
            </a:fld>
            <a:endParaRPr lang="en-US" altLang="zh-CN"/>
          </a:p>
        </p:txBody>
      </p:sp>
      <p:sp>
        <p:nvSpPr>
          <p:cNvPr id="375810" name="Rectangle 2"/>
          <p:cNvSpPr>
            <a:spLocks noGrp="1" noRot="1" noChangeAspect="1" noChangeArrowheads="1" noTextEdit="1"/>
          </p:cNvSpPr>
          <p:nvPr>
            <p:ph type="sldImg"/>
          </p:nvPr>
        </p:nvSpPr>
        <p:spPr>
          <a:ln/>
        </p:spPr>
      </p:sp>
      <p:sp>
        <p:nvSpPr>
          <p:cNvPr id="37581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263AE2-19F6-462C-B3EC-86D3D8E687CC}" type="slidenum">
              <a:rPr lang="en-US" altLang="zh-CN"/>
              <a:pPr/>
              <a:t>31</a:t>
            </a:fld>
            <a:endParaRPr lang="en-US" altLang="zh-CN"/>
          </a:p>
        </p:txBody>
      </p:sp>
      <p:sp>
        <p:nvSpPr>
          <p:cNvPr id="377858" name="Rectangle 2"/>
          <p:cNvSpPr>
            <a:spLocks noGrp="1" noRot="1" noChangeAspect="1" noChangeArrowheads="1" noTextEdit="1"/>
          </p:cNvSpPr>
          <p:nvPr>
            <p:ph type="sldImg"/>
          </p:nvPr>
        </p:nvSpPr>
        <p:spPr>
          <a:ln/>
        </p:spPr>
      </p:sp>
      <p:sp>
        <p:nvSpPr>
          <p:cNvPr id="377859"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B08241-A5FF-4F46-B7AF-7CA0BFC74CF3}" type="slidenum">
              <a:rPr lang="en-US" altLang="zh-CN"/>
              <a:pPr/>
              <a:t>32</a:t>
            </a:fld>
            <a:endParaRPr lang="en-US" altLang="zh-CN"/>
          </a:p>
        </p:txBody>
      </p:sp>
      <p:sp>
        <p:nvSpPr>
          <p:cNvPr id="379906" name="Rectangle 2"/>
          <p:cNvSpPr>
            <a:spLocks noGrp="1" noRot="1" noChangeAspect="1" noChangeArrowheads="1" noTextEdit="1"/>
          </p:cNvSpPr>
          <p:nvPr>
            <p:ph type="sldImg"/>
          </p:nvPr>
        </p:nvSpPr>
        <p:spPr>
          <a:ln/>
        </p:spPr>
      </p:sp>
      <p:sp>
        <p:nvSpPr>
          <p:cNvPr id="37990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269354-EEA5-4194-89A7-74A6B85C91AF}" type="slidenum">
              <a:rPr lang="en-US" altLang="zh-CN"/>
              <a:pPr/>
              <a:t>33</a:t>
            </a:fld>
            <a:endParaRPr lang="en-US" altLang="zh-CN"/>
          </a:p>
        </p:txBody>
      </p:sp>
      <p:sp>
        <p:nvSpPr>
          <p:cNvPr id="381954" name="Rectangle 2"/>
          <p:cNvSpPr>
            <a:spLocks noGrp="1" noRot="1" noChangeAspect="1" noChangeArrowheads="1" noTextEdit="1"/>
          </p:cNvSpPr>
          <p:nvPr>
            <p:ph type="sldImg"/>
          </p:nvPr>
        </p:nvSpPr>
        <p:spPr>
          <a:ln/>
        </p:spPr>
      </p:sp>
      <p:sp>
        <p:nvSpPr>
          <p:cNvPr id="381955"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6ACE6C-2046-441A-9C59-00D232FCDA0D}" type="slidenum">
              <a:rPr lang="en-US" altLang="zh-CN"/>
              <a:pPr/>
              <a:t>34</a:t>
            </a:fld>
            <a:endParaRPr lang="en-US" altLang="zh-CN"/>
          </a:p>
        </p:txBody>
      </p:sp>
      <p:sp>
        <p:nvSpPr>
          <p:cNvPr id="384002" name="Rectangle 2"/>
          <p:cNvSpPr>
            <a:spLocks noGrp="1" noRot="1" noChangeAspect="1" noChangeArrowheads="1" noTextEdit="1"/>
          </p:cNvSpPr>
          <p:nvPr>
            <p:ph type="sldImg"/>
          </p:nvPr>
        </p:nvSpPr>
        <p:spPr>
          <a:ln/>
        </p:spPr>
      </p:sp>
      <p:sp>
        <p:nvSpPr>
          <p:cNvPr id="38400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839F76-FC48-485E-B403-627EB642D88D}" type="slidenum">
              <a:rPr lang="en-US" altLang="zh-CN"/>
              <a:pPr/>
              <a:t>35</a:t>
            </a:fld>
            <a:endParaRPr lang="en-US" altLang="zh-CN"/>
          </a:p>
        </p:txBody>
      </p:sp>
      <p:sp>
        <p:nvSpPr>
          <p:cNvPr id="386050" name="Rectangle 2"/>
          <p:cNvSpPr>
            <a:spLocks noGrp="1" noRot="1" noChangeAspect="1" noChangeArrowheads="1" noTextEdit="1"/>
          </p:cNvSpPr>
          <p:nvPr>
            <p:ph type="sldImg"/>
          </p:nvPr>
        </p:nvSpPr>
        <p:spPr>
          <a:ln/>
        </p:spPr>
      </p:sp>
      <p:sp>
        <p:nvSpPr>
          <p:cNvPr id="38605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9F4CD1-B5FA-4125-91C3-7E250C8B940A}" type="slidenum">
              <a:rPr lang="en-US" altLang="zh-CN"/>
              <a:pPr/>
              <a:t>36</a:t>
            </a:fld>
            <a:endParaRPr lang="en-US" altLang="zh-CN"/>
          </a:p>
        </p:txBody>
      </p:sp>
      <p:sp>
        <p:nvSpPr>
          <p:cNvPr id="388098" name="Rectangle 2"/>
          <p:cNvSpPr>
            <a:spLocks noGrp="1" noRot="1" noChangeAspect="1" noChangeArrowheads="1" noTextEdit="1"/>
          </p:cNvSpPr>
          <p:nvPr>
            <p:ph type="sldImg"/>
          </p:nvPr>
        </p:nvSpPr>
        <p:spPr>
          <a:ln/>
        </p:spPr>
      </p:sp>
      <p:sp>
        <p:nvSpPr>
          <p:cNvPr id="388099"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7874C7-9E08-4C7D-94E5-A30D1A671E20}" type="slidenum">
              <a:rPr lang="en-US" altLang="zh-CN"/>
              <a:pPr/>
              <a:t>37</a:t>
            </a:fld>
            <a:endParaRPr lang="en-US" altLang="zh-CN"/>
          </a:p>
        </p:txBody>
      </p:sp>
      <p:sp>
        <p:nvSpPr>
          <p:cNvPr id="390146" name="Rectangle 2"/>
          <p:cNvSpPr>
            <a:spLocks noGrp="1" noRot="1" noChangeAspect="1" noChangeArrowheads="1" noTextEdit="1"/>
          </p:cNvSpPr>
          <p:nvPr>
            <p:ph type="sldImg"/>
          </p:nvPr>
        </p:nvSpPr>
        <p:spPr>
          <a:ln/>
        </p:spPr>
      </p:sp>
      <p:sp>
        <p:nvSpPr>
          <p:cNvPr id="39014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29C468-78E8-444E-94C0-70EED3A983E0}" type="slidenum">
              <a:rPr lang="en-US" altLang="zh-CN"/>
              <a:pPr/>
              <a:t>38</a:t>
            </a:fld>
            <a:endParaRPr lang="en-US" altLang="zh-CN"/>
          </a:p>
        </p:txBody>
      </p:sp>
      <p:sp>
        <p:nvSpPr>
          <p:cNvPr id="392194" name="Rectangle 2"/>
          <p:cNvSpPr>
            <a:spLocks noGrp="1" noRot="1" noChangeAspect="1" noChangeArrowheads="1" noTextEdit="1"/>
          </p:cNvSpPr>
          <p:nvPr>
            <p:ph type="sldImg"/>
          </p:nvPr>
        </p:nvSpPr>
        <p:spPr>
          <a:ln/>
        </p:spPr>
      </p:sp>
      <p:sp>
        <p:nvSpPr>
          <p:cNvPr id="392195"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849452-A275-4F72-9695-6F65A70033B2}" type="slidenum">
              <a:rPr lang="en-US" altLang="zh-CN"/>
              <a:pPr/>
              <a:t>39</a:t>
            </a:fld>
            <a:endParaRPr lang="en-US" altLang="zh-CN"/>
          </a:p>
        </p:txBody>
      </p:sp>
      <p:sp>
        <p:nvSpPr>
          <p:cNvPr id="394242" name="Rectangle 2"/>
          <p:cNvSpPr>
            <a:spLocks noGrp="1" noRot="1" noChangeAspect="1" noChangeArrowheads="1" noTextEdit="1"/>
          </p:cNvSpPr>
          <p:nvPr>
            <p:ph type="sldImg"/>
          </p:nvPr>
        </p:nvSpPr>
        <p:spPr>
          <a:ln/>
        </p:spPr>
      </p:sp>
      <p:sp>
        <p:nvSpPr>
          <p:cNvPr id="39424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6C57B6-EAB9-4B7A-ADC7-F913D68089B7}" type="slidenum">
              <a:rPr lang="en-US" altLang="zh-CN"/>
              <a:pPr/>
              <a:t>4</a:t>
            </a:fld>
            <a:endParaRPr lang="en-US" altLang="zh-CN"/>
          </a:p>
        </p:txBody>
      </p:sp>
      <p:sp>
        <p:nvSpPr>
          <p:cNvPr id="322562" name="Rectangle 2"/>
          <p:cNvSpPr>
            <a:spLocks noGrp="1" noRot="1" noChangeAspect="1" noChangeArrowheads="1" noTextEdit="1"/>
          </p:cNvSpPr>
          <p:nvPr>
            <p:ph type="sldImg"/>
          </p:nvPr>
        </p:nvSpPr>
        <p:spPr>
          <a:ln/>
        </p:spPr>
      </p:sp>
      <p:sp>
        <p:nvSpPr>
          <p:cNvPr id="32256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61EBF9-7DB6-4B1B-890C-BCF10C9BF11D}" type="slidenum">
              <a:rPr lang="en-US" altLang="zh-CN"/>
              <a:pPr/>
              <a:t>40</a:t>
            </a:fld>
            <a:endParaRPr lang="en-US" altLang="zh-CN"/>
          </a:p>
        </p:txBody>
      </p:sp>
      <p:sp>
        <p:nvSpPr>
          <p:cNvPr id="396290" name="Rectangle 2"/>
          <p:cNvSpPr>
            <a:spLocks noGrp="1" noRot="1" noChangeAspect="1" noChangeArrowheads="1" noTextEdit="1"/>
          </p:cNvSpPr>
          <p:nvPr>
            <p:ph type="sldImg"/>
          </p:nvPr>
        </p:nvSpPr>
        <p:spPr>
          <a:ln/>
        </p:spPr>
      </p:sp>
      <p:sp>
        <p:nvSpPr>
          <p:cNvPr id="39629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585100-99BB-4907-9278-6D7E208280A4}" type="slidenum">
              <a:rPr lang="en-US" altLang="zh-CN"/>
              <a:pPr/>
              <a:t>41</a:t>
            </a:fld>
            <a:endParaRPr lang="en-US" altLang="zh-CN"/>
          </a:p>
        </p:txBody>
      </p:sp>
      <p:sp>
        <p:nvSpPr>
          <p:cNvPr id="398338" name="Rectangle 2"/>
          <p:cNvSpPr>
            <a:spLocks noGrp="1" noRot="1" noChangeAspect="1" noChangeArrowheads="1" noTextEdit="1"/>
          </p:cNvSpPr>
          <p:nvPr>
            <p:ph type="sldImg"/>
          </p:nvPr>
        </p:nvSpPr>
        <p:spPr>
          <a:ln/>
        </p:spPr>
      </p:sp>
      <p:sp>
        <p:nvSpPr>
          <p:cNvPr id="398339"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437AC7-38DB-4D4C-AE75-83740A6F060D}" type="slidenum">
              <a:rPr lang="en-US" altLang="zh-CN"/>
              <a:pPr/>
              <a:t>42</a:t>
            </a:fld>
            <a:endParaRPr lang="en-US" altLang="zh-CN"/>
          </a:p>
        </p:txBody>
      </p:sp>
      <p:sp>
        <p:nvSpPr>
          <p:cNvPr id="400386" name="Rectangle 2"/>
          <p:cNvSpPr>
            <a:spLocks noGrp="1" noRot="1" noChangeAspect="1" noChangeArrowheads="1" noTextEdit="1"/>
          </p:cNvSpPr>
          <p:nvPr>
            <p:ph type="sldImg"/>
          </p:nvPr>
        </p:nvSpPr>
        <p:spPr>
          <a:ln/>
        </p:spPr>
      </p:sp>
      <p:sp>
        <p:nvSpPr>
          <p:cNvPr id="40038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DBF300-9353-4644-9930-E1723F29FE6E}" type="slidenum">
              <a:rPr lang="en-US" altLang="zh-CN"/>
              <a:pPr/>
              <a:t>43</a:t>
            </a:fld>
            <a:endParaRPr lang="en-US" altLang="zh-CN"/>
          </a:p>
        </p:txBody>
      </p:sp>
      <p:sp>
        <p:nvSpPr>
          <p:cNvPr id="317442" name="Rectangle 2"/>
          <p:cNvSpPr>
            <a:spLocks noGrp="1" noRot="1" noChangeAspect="1" noChangeArrowheads="1" noTextEdit="1"/>
          </p:cNvSpPr>
          <p:nvPr>
            <p:ph type="sldImg"/>
          </p:nvPr>
        </p:nvSpPr>
        <p:spPr>
          <a:ln/>
        </p:spPr>
      </p:sp>
      <p:sp>
        <p:nvSpPr>
          <p:cNvPr id="31744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69912E-DFB9-444B-BD6C-E9C147F31621}" type="slidenum">
              <a:rPr lang="en-US" altLang="zh-CN"/>
              <a:pPr/>
              <a:t>44</a:t>
            </a:fld>
            <a:endParaRPr lang="en-US" altLang="zh-CN"/>
          </a:p>
        </p:txBody>
      </p:sp>
      <p:sp>
        <p:nvSpPr>
          <p:cNvPr id="402434" name="Rectangle 2"/>
          <p:cNvSpPr>
            <a:spLocks noGrp="1" noRot="1" noChangeAspect="1" noChangeArrowheads="1" noTextEdit="1"/>
          </p:cNvSpPr>
          <p:nvPr>
            <p:ph type="sldImg"/>
          </p:nvPr>
        </p:nvSpPr>
        <p:spPr>
          <a:ln/>
        </p:spPr>
      </p:sp>
      <p:sp>
        <p:nvSpPr>
          <p:cNvPr id="402435"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A9AB51-F17B-4628-BAF1-E159D2A55D8A}" type="slidenum">
              <a:rPr lang="en-US" altLang="zh-CN"/>
              <a:pPr/>
              <a:t>45</a:t>
            </a:fld>
            <a:endParaRPr lang="en-US" altLang="zh-CN"/>
          </a:p>
        </p:txBody>
      </p:sp>
      <p:sp>
        <p:nvSpPr>
          <p:cNvPr id="404482" name="Rectangle 2"/>
          <p:cNvSpPr>
            <a:spLocks noGrp="1" noRot="1" noChangeAspect="1" noChangeArrowheads="1" noTextEdit="1"/>
          </p:cNvSpPr>
          <p:nvPr>
            <p:ph type="sldImg"/>
          </p:nvPr>
        </p:nvSpPr>
        <p:spPr>
          <a:ln/>
        </p:spPr>
      </p:sp>
      <p:sp>
        <p:nvSpPr>
          <p:cNvPr id="40448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2948CA-521F-4C0E-8511-DC85E3D962CA}" type="slidenum">
              <a:rPr lang="en-US" altLang="zh-CN"/>
              <a:pPr/>
              <a:t>46</a:t>
            </a:fld>
            <a:endParaRPr lang="en-US" altLang="zh-CN"/>
          </a:p>
        </p:txBody>
      </p:sp>
      <p:sp>
        <p:nvSpPr>
          <p:cNvPr id="415746" name="Rectangle 2"/>
          <p:cNvSpPr>
            <a:spLocks noGrp="1" noRot="1" noChangeAspect="1" noChangeArrowheads="1" noTextEdit="1"/>
          </p:cNvSpPr>
          <p:nvPr>
            <p:ph type="sldImg"/>
          </p:nvPr>
        </p:nvSpPr>
        <p:spPr>
          <a:ln/>
        </p:spPr>
      </p:sp>
      <p:sp>
        <p:nvSpPr>
          <p:cNvPr id="41574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4FC8E7-2C03-4DF8-B61B-5004CDB72B5F}" type="slidenum">
              <a:rPr lang="en-US" altLang="zh-CN"/>
              <a:pPr/>
              <a:t>47</a:t>
            </a:fld>
            <a:endParaRPr lang="en-US" altLang="zh-CN"/>
          </a:p>
        </p:txBody>
      </p:sp>
      <p:sp>
        <p:nvSpPr>
          <p:cNvPr id="417794" name="Rectangle 2"/>
          <p:cNvSpPr>
            <a:spLocks noGrp="1" noRot="1" noChangeAspect="1" noChangeArrowheads="1" noTextEdit="1"/>
          </p:cNvSpPr>
          <p:nvPr>
            <p:ph type="sldImg"/>
          </p:nvPr>
        </p:nvSpPr>
        <p:spPr>
          <a:ln/>
        </p:spPr>
      </p:sp>
      <p:sp>
        <p:nvSpPr>
          <p:cNvPr id="417795"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BA894A-CF1A-4899-8245-8BCE8A3A4C34}" type="slidenum">
              <a:rPr lang="en-US" altLang="zh-CN"/>
              <a:pPr/>
              <a:t>48</a:t>
            </a:fld>
            <a:endParaRPr lang="en-US" altLang="zh-CN"/>
          </a:p>
        </p:txBody>
      </p:sp>
      <p:sp>
        <p:nvSpPr>
          <p:cNvPr id="419842" name="Rectangle 2"/>
          <p:cNvSpPr>
            <a:spLocks noGrp="1" noRot="1" noChangeAspect="1" noChangeArrowheads="1" noTextEdit="1"/>
          </p:cNvSpPr>
          <p:nvPr>
            <p:ph type="sldImg"/>
          </p:nvPr>
        </p:nvSpPr>
        <p:spPr>
          <a:ln/>
        </p:spPr>
      </p:sp>
      <p:sp>
        <p:nvSpPr>
          <p:cNvPr id="41984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103572-6F87-48DF-B593-313CCA693D56}" type="slidenum">
              <a:rPr lang="en-US" altLang="zh-CN"/>
              <a:pPr/>
              <a:t>49</a:t>
            </a:fld>
            <a:endParaRPr lang="en-US" altLang="zh-CN"/>
          </a:p>
        </p:txBody>
      </p:sp>
      <p:sp>
        <p:nvSpPr>
          <p:cNvPr id="421890" name="Rectangle 2"/>
          <p:cNvSpPr>
            <a:spLocks noGrp="1" noRot="1" noChangeAspect="1" noChangeArrowheads="1" noTextEdit="1"/>
          </p:cNvSpPr>
          <p:nvPr>
            <p:ph type="sldImg"/>
          </p:nvPr>
        </p:nvSpPr>
        <p:spPr>
          <a:ln/>
        </p:spPr>
      </p:sp>
      <p:sp>
        <p:nvSpPr>
          <p:cNvPr id="42189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F28BD7-4265-49CB-A386-3AE2D8049205}" type="slidenum">
              <a:rPr lang="en-US" altLang="zh-CN"/>
              <a:pPr/>
              <a:t>5</a:t>
            </a:fld>
            <a:endParaRPr lang="en-US" altLang="zh-CN"/>
          </a:p>
        </p:txBody>
      </p:sp>
      <p:sp>
        <p:nvSpPr>
          <p:cNvPr id="324610" name="Rectangle 2"/>
          <p:cNvSpPr>
            <a:spLocks noGrp="1" noRot="1" noChangeAspect="1" noChangeArrowheads="1" noTextEdit="1"/>
          </p:cNvSpPr>
          <p:nvPr>
            <p:ph type="sldImg"/>
          </p:nvPr>
        </p:nvSpPr>
        <p:spPr>
          <a:ln/>
        </p:spPr>
      </p:sp>
      <p:sp>
        <p:nvSpPr>
          <p:cNvPr id="32461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5EA067-5176-43EF-82E3-9217C52C4841}" type="slidenum">
              <a:rPr lang="en-US" altLang="zh-CN"/>
              <a:pPr/>
              <a:t>50</a:t>
            </a:fld>
            <a:endParaRPr lang="en-US" altLang="zh-CN"/>
          </a:p>
        </p:txBody>
      </p:sp>
      <p:sp>
        <p:nvSpPr>
          <p:cNvPr id="423938" name="Rectangle 2"/>
          <p:cNvSpPr>
            <a:spLocks noGrp="1" noRot="1" noChangeAspect="1" noChangeArrowheads="1" noTextEdit="1"/>
          </p:cNvSpPr>
          <p:nvPr>
            <p:ph type="sldImg"/>
          </p:nvPr>
        </p:nvSpPr>
        <p:spPr>
          <a:ln/>
        </p:spPr>
      </p:sp>
      <p:sp>
        <p:nvSpPr>
          <p:cNvPr id="423939"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732AE9-8CE0-4DFC-BECF-DB13841E2456}" type="slidenum">
              <a:rPr lang="en-US" altLang="zh-CN"/>
              <a:pPr/>
              <a:t>51</a:t>
            </a:fld>
            <a:endParaRPr lang="en-US" altLang="zh-CN"/>
          </a:p>
        </p:txBody>
      </p:sp>
      <p:sp>
        <p:nvSpPr>
          <p:cNvPr id="425986" name="Rectangle 2"/>
          <p:cNvSpPr>
            <a:spLocks noGrp="1" noRot="1" noChangeAspect="1" noChangeArrowheads="1" noTextEdit="1"/>
          </p:cNvSpPr>
          <p:nvPr>
            <p:ph type="sldImg"/>
          </p:nvPr>
        </p:nvSpPr>
        <p:spPr>
          <a:ln/>
        </p:spPr>
      </p:sp>
      <p:sp>
        <p:nvSpPr>
          <p:cNvPr id="42598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7FA1E3-0C2C-4E06-B01A-5CCE3196C9E8}" type="slidenum">
              <a:rPr lang="en-US" altLang="zh-CN"/>
              <a:pPr/>
              <a:t>52</a:t>
            </a:fld>
            <a:endParaRPr lang="en-US" altLang="zh-CN"/>
          </a:p>
        </p:txBody>
      </p:sp>
      <p:sp>
        <p:nvSpPr>
          <p:cNvPr id="428034" name="Rectangle 2"/>
          <p:cNvSpPr>
            <a:spLocks noGrp="1" noRot="1" noChangeAspect="1" noChangeArrowheads="1" noTextEdit="1"/>
          </p:cNvSpPr>
          <p:nvPr>
            <p:ph type="sldImg"/>
          </p:nvPr>
        </p:nvSpPr>
        <p:spPr>
          <a:ln/>
        </p:spPr>
      </p:sp>
      <p:sp>
        <p:nvSpPr>
          <p:cNvPr id="428035"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E21A66-A83F-4685-A470-1095CF9DA130}" type="slidenum">
              <a:rPr lang="en-US" altLang="zh-CN"/>
              <a:pPr/>
              <a:t>53</a:t>
            </a:fld>
            <a:endParaRPr lang="en-US" altLang="zh-CN"/>
          </a:p>
        </p:txBody>
      </p:sp>
      <p:sp>
        <p:nvSpPr>
          <p:cNvPr id="440322" name="Rectangle 2"/>
          <p:cNvSpPr>
            <a:spLocks noGrp="1" noRot="1" noChangeAspect="1" noChangeArrowheads="1" noTextEdit="1"/>
          </p:cNvSpPr>
          <p:nvPr>
            <p:ph type="sldImg"/>
          </p:nvPr>
        </p:nvSpPr>
        <p:spPr>
          <a:ln/>
        </p:spPr>
      </p:sp>
      <p:sp>
        <p:nvSpPr>
          <p:cNvPr id="44032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F7C538-FEC6-446D-A448-990C118D8893}" type="slidenum">
              <a:rPr lang="en-US" altLang="zh-CN"/>
              <a:pPr/>
              <a:t>54</a:t>
            </a:fld>
            <a:endParaRPr lang="en-US" altLang="zh-CN"/>
          </a:p>
        </p:txBody>
      </p:sp>
      <p:sp>
        <p:nvSpPr>
          <p:cNvPr id="430082" name="Rectangle 2"/>
          <p:cNvSpPr>
            <a:spLocks noGrp="1" noRot="1" noChangeAspect="1" noChangeArrowheads="1" noTextEdit="1"/>
          </p:cNvSpPr>
          <p:nvPr>
            <p:ph type="sldImg"/>
          </p:nvPr>
        </p:nvSpPr>
        <p:spPr>
          <a:ln/>
        </p:spPr>
      </p:sp>
      <p:sp>
        <p:nvSpPr>
          <p:cNvPr id="43008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24EA04-9D0B-4B65-9BF1-F326A0346FA6}" type="slidenum">
              <a:rPr lang="en-US" altLang="zh-CN"/>
              <a:pPr/>
              <a:t>55</a:t>
            </a:fld>
            <a:endParaRPr lang="en-US" altLang="zh-CN"/>
          </a:p>
        </p:txBody>
      </p:sp>
      <p:sp>
        <p:nvSpPr>
          <p:cNvPr id="432130" name="Rectangle 2"/>
          <p:cNvSpPr>
            <a:spLocks noGrp="1" noRot="1" noChangeAspect="1" noChangeArrowheads="1" noTextEdit="1"/>
          </p:cNvSpPr>
          <p:nvPr>
            <p:ph type="sldImg"/>
          </p:nvPr>
        </p:nvSpPr>
        <p:spPr>
          <a:ln/>
        </p:spPr>
      </p:sp>
      <p:sp>
        <p:nvSpPr>
          <p:cNvPr id="43213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2BAA22-2ACA-4863-A140-95A5E28C756C}" type="slidenum">
              <a:rPr lang="en-US" altLang="zh-CN"/>
              <a:pPr/>
              <a:t>56</a:t>
            </a:fld>
            <a:endParaRPr lang="en-US" altLang="zh-CN"/>
          </a:p>
        </p:txBody>
      </p:sp>
      <p:sp>
        <p:nvSpPr>
          <p:cNvPr id="434178" name="Rectangle 2"/>
          <p:cNvSpPr>
            <a:spLocks noGrp="1" noRot="1" noChangeAspect="1" noChangeArrowheads="1" noTextEdit="1"/>
          </p:cNvSpPr>
          <p:nvPr>
            <p:ph type="sldImg"/>
          </p:nvPr>
        </p:nvSpPr>
        <p:spPr>
          <a:ln/>
        </p:spPr>
      </p:sp>
      <p:sp>
        <p:nvSpPr>
          <p:cNvPr id="434179"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895AD1-78C9-4823-8103-8987EE5EC281}" type="slidenum">
              <a:rPr lang="en-US" altLang="zh-CN"/>
              <a:pPr/>
              <a:t>57</a:t>
            </a:fld>
            <a:endParaRPr lang="en-US" altLang="zh-CN"/>
          </a:p>
        </p:txBody>
      </p:sp>
      <p:sp>
        <p:nvSpPr>
          <p:cNvPr id="436226" name="Rectangle 2"/>
          <p:cNvSpPr>
            <a:spLocks noGrp="1" noRot="1" noChangeAspect="1" noChangeArrowheads="1" noTextEdit="1"/>
          </p:cNvSpPr>
          <p:nvPr>
            <p:ph type="sldImg"/>
          </p:nvPr>
        </p:nvSpPr>
        <p:spPr>
          <a:ln/>
        </p:spPr>
      </p:sp>
      <p:sp>
        <p:nvSpPr>
          <p:cNvPr id="43622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992EC5-8B30-46D6-81ED-C551A826EBCC}" type="slidenum">
              <a:rPr lang="en-US" altLang="zh-CN"/>
              <a:pPr/>
              <a:t>58</a:t>
            </a:fld>
            <a:endParaRPr lang="en-US" altLang="zh-CN"/>
          </a:p>
        </p:txBody>
      </p:sp>
      <p:sp>
        <p:nvSpPr>
          <p:cNvPr id="438274" name="Rectangle 2"/>
          <p:cNvSpPr>
            <a:spLocks noGrp="1" noRot="1" noChangeAspect="1" noChangeArrowheads="1" noTextEdit="1"/>
          </p:cNvSpPr>
          <p:nvPr>
            <p:ph type="sldImg"/>
          </p:nvPr>
        </p:nvSpPr>
        <p:spPr>
          <a:ln/>
        </p:spPr>
      </p:sp>
      <p:sp>
        <p:nvSpPr>
          <p:cNvPr id="438275"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F9F276-F5F5-4D4F-8382-D0FAE9786FA0}" type="slidenum">
              <a:rPr lang="en-US" altLang="zh-CN"/>
              <a:pPr/>
              <a:t>59</a:t>
            </a:fld>
            <a:endParaRPr lang="en-US" altLang="zh-CN"/>
          </a:p>
        </p:txBody>
      </p:sp>
      <p:sp>
        <p:nvSpPr>
          <p:cNvPr id="442370" name="Rectangle 2"/>
          <p:cNvSpPr>
            <a:spLocks noGrp="1" noRot="1" noChangeAspect="1" noChangeArrowheads="1" noTextEdit="1"/>
          </p:cNvSpPr>
          <p:nvPr>
            <p:ph type="sldImg"/>
          </p:nvPr>
        </p:nvSpPr>
        <p:spPr>
          <a:ln/>
        </p:spPr>
      </p:sp>
      <p:sp>
        <p:nvSpPr>
          <p:cNvPr id="44237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ADC6D0-00AB-4338-BF5E-3CB0223653C7}" type="slidenum">
              <a:rPr lang="en-US" altLang="zh-CN"/>
              <a:pPr/>
              <a:t>6</a:t>
            </a:fld>
            <a:endParaRPr lang="en-US" altLang="zh-CN"/>
          </a:p>
        </p:txBody>
      </p:sp>
      <p:sp>
        <p:nvSpPr>
          <p:cNvPr id="326658" name="Rectangle 2"/>
          <p:cNvSpPr>
            <a:spLocks noGrp="1" noRot="1" noChangeAspect="1" noChangeArrowheads="1" noTextEdit="1"/>
          </p:cNvSpPr>
          <p:nvPr>
            <p:ph type="sldImg"/>
          </p:nvPr>
        </p:nvSpPr>
        <p:spPr>
          <a:ln/>
        </p:spPr>
      </p:sp>
      <p:sp>
        <p:nvSpPr>
          <p:cNvPr id="326659"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04A9A9-5FA9-4B59-9A04-51B5878871BF}" type="slidenum">
              <a:rPr lang="en-US" altLang="zh-CN"/>
              <a:pPr/>
              <a:t>60</a:t>
            </a:fld>
            <a:endParaRPr lang="en-US" altLang="zh-CN"/>
          </a:p>
        </p:txBody>
      </p:sp>
      <p:sp>
        <p:nvSpPr>
          <p:cNvPr id="444418" name="Rectangle 2"/>
          <p:cNvSpPr>
            <a:spLocks noGrp="1" noRot="1" noChangeAspect="1" noChangeArrowheads="1" noTextEdit="1"/>
          </p:cNvSpPr>
          <p:nvPr>
            <p:ph type="sldImg"/>
          </p:nvPr>
        </p:nvSpPr>
        <p:spPr>
          <a:ln/>
        </p:spPr>
      </p:sp>
      <p:sp>
        <p:nvSpPr>
          <p:cNvPr id="444419"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3C7E5D-40F6-4198-8BF0-AF7C729770DC}" type="slidenum">
              <a:rPr lang="en-US" altLang="zh-CN"/>
              <a:pPr/>
              <a:t>61</a:t>
            </a:fld>
            <a:endParaRPr lang="en-US" altLang="zh-CN"/>
          </a:p>
        </p:txBody>
      </p:sp>
      <p:sp>
        <p:nvSpPr>
          <p:cNvPr id="446466" name="Rectangle 2"/>
          <p:cNvSpPr>
            <a:spLocks noGrp="1" noRot="1" noChangeAspect="1" noChangeArrowheads="1" noTextEdit="1"/>
          </p:cNvSpPr>
          <p:nvPr>
            <p:ph type="sldImg"/>
          </p:nvPr>
        </p:nvSpPr>
        <p:spPr>
          <a:ln/>
        </p:spPr>
      </p:sp>
      <p:sp>
        <p:nvSpPr>
          <p:cNvPr id="44646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70EEDB-1712-44C5-9A22-93DF98AC821F}" type="slidenum">
              <a:rPr lang="en-US" altLang="zh-CN"/>
              <a:pPr/>
              <a:t>62</a:t>
            </a:fld>
            <a:endParaRPr lang="en-US" altLang="zh-CN"/>
          </a:p>
        </p:txBody>
      </p:sp>
      <p:sp>
        <p:nvSpPr>
          <p:cNvPr id="448514" name="Rectangle 2"/>
          <p:cNvSpPr>
            <a:spLocks noGrp="1" noRot="1" noChangeAspect="1" noChangeArrowheads="1" noTextEdit="1"/>
          </p:cNvSpPr>
          <p:nvPr>
            <p:ph type="sldImg"/>
          </p:nvPr>
        </p:nvSpPr>
        <p:spPr>
          <a:ln/>
        </p:spPr>
      </p:sp>
      <p:sp>
        <p:nvSpPr>
          <p:cNvPr id="448515"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E1629-7876-4811-B394-2E8078FFEA8E}" type="slidenum">
              <a:rPr lang="en-US" altLang="zh-CN"/>
              <a:pPr/>
              <a:t>63</a:t>
            </a:fld>
            <a:endParaRPr lang="en-US" altLang="zh-CN"/>
          </a:p>
        </p:txBody>
      </p:sp>
      <p:sp>
        <p:nvSpPr>
          <p:cNvPr id="450562" name="Rectangle 2"/>
          <p:cNvSpPr>
            <a:spLocks noGrp="1" noRot="1" noChangeAspect="1" noChangeArrowheads="1" noTextEdit="1"/>
          </p:cNvSpPr>
          <p:nvPr>
            <p:ph type="sldImg"/>
          </p:nvPr>
        </p:nvSpPr>
        <p:spPr>
          <a:ln/>
        </p:spPr>
      </p:sp>
      <p:sp>
        <p:nvSpPr>
          <p:cNvPr id="45056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1F83DF-984B-43BC-B8A4-72927A023513}" type="slidenum">
              <a:rPr lang="en-US" altLang="zh-CN"/>
              <a:pPr/>
              <a:t>64</a:t>
            </a:fld>
            <a:endParaRPr lang="en-US" altLang="zh-CN"/>
          </a:p>
        </p:txBody>
      </p:sp>
      <p:sp>
        <p:nvSpPr>
          <p:cNvPr id="452610" name="Rectangle 2"/>
          <p:cNvSpPr>
            <a:spLocks noGrp="1" noRot="1" noChangeAspect="1" noChangeArrowheads="1" noTextEdit="1"/>
          </p:cNvSpPr>
          <p:nvPr>
            <p:ph type="sldImg"/>
          </p:nvPr>
        </p:nvSpPr>
        <p:spPr>
          <a:ln/>
        </p:spPr>
      </p:sp>
      <p:sp>
        <p:nvSpPr>
          <p:cNvPr id="45261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6C0F04-F8B8-44CD-BB9C-3E2C27EB9C05}" type="slidenum">
              <a:rPr lang="en-US" altLang="zh-CN"/>
              <a:pPr/>
              <a:t>65</a:t>
            </a:fld>
            <a:endParaRPr lang="en-US" altLang="zh-CN"/>
          </a:p>
        </p:txBody>
      </p:sp>
      <p:sp>
        <p:nvSpPr>
          <p:cNvPr id="454658" name="Rectangle 2"/>
          <p:cNvSpPr>
            <a:spLocks noGrp="1" noRot="1" noChangeAspect="1" noChangeArrowheads="1" noTextEdit="1"/>
          </p:cNvSpPr>
          <p:nvPr>
            <p:ph type="sldImg"/>
          </p:nvPr>
        </p:nvSpPr>
        <p:spPr>
          <a:ln/>
        </p:spPr>
      </p:sp>
      <p:sp>
        <p:nvSpPr>
          <p:cNvPr id="454659"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C5DF0D-F9FF-4183-A3EA-A0D446C430A6}" type="slidenum">
              <a:rPr lang="en-US" altLang="zh-CN"/>
              <a:pPr/>
              <a:t>67</a:t>
            </a:fld>
            <a:endParaRPr lang="en-US" altLang="zh-CN"/>
          </a:p>
        </p:txBody>
      </p:sp>
      <p:sp>
        <p:nvSpPr>
          <p:cNvPr id="456706" name="Rectangle 2"/>
          <p:cNvSpPr>
            <a:spLocks noGrp="1" noRot="1" noChangeAspect="1" noChangeArrowheads="1" noTextEdit="1"/>
          </p:cNvSpPr>
          <p:nvPr>
            <p:ph type="sldImg"/>
          </p:nvPr>
        </p:nvSpPr>
        <p:spPr>
          <a:ln/>
        </p:spPr>
      </p:sp>
      <p:sp>
        <p:nvSpPr>
          <p:cNvPr id="45670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969649-9D1F-4D4F-9D36-F081651AFC00}" type="slidenum">
              <a:rPr lang="en-US" altLang="zh-CN"/>
              <a:pPr/>
              <a:t>68</a:t>
            </a:fld>
            <a:endParaRPr lang="en-US" altLang="zh-CN"/>
          </a:p>
        </p:txBody>
      </p:sp>
      <p:sp>
        <p:nvSpPr>
          <p:cNvPr id="311298" name="Rectangle 2"/>
          <p:cNvSpPr>
            <a:spLocks noGrp="1" noRot="1" noChangeAspect="1" noChangeArrowheads="1" noTextEdit="1"/>
          </p:cNvSpPr>
          <p:nvPr>
            <p:ph type="sldImg"/>
          </p:nvPr>
        </p:nvSpPr>
        <p:spPr>
          <a:ln/>
        </p:spPr>
      </p:sp>
      <p:sp>
        <p:nvSpPr>
          <p:cNvPr id="311299"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C73C18-FF77-4B13-864C-86A4D7E93AD0}" type="slidenum">
              <a:rPr lang="en-US" altLang="zh-CN"/>
              <a:pPr/>
              <a:t>7</a:t>
            </a:fld>
            <a:endParaRPr lang="en-US" altLang="zh-CN"/>
          </a:p>
        </p:txBody>
      </p:sp>
      <p:sp>
        <p:nvSpPr>
          <p:cNvPr id="406530" name="Rectangle 2"/>
          <p:cNvSpPr>
            <a:spLocks noGrp="1" noRot="1" noChangeAspect="1" noChangeArrowheads="1" noTextEdit="1"/>
          </p:cNvSpPr>
          <p:nvPr>
            <p:ph type="sldImg"/>
          </p:nvPr>
        </p:nvSpPr>
        <p:spPr>
          <a:ln/>
        </p:spPr>
      </p:sp>
      <p:sp>
        <p:nvSpPr>
          <p:cNvPr id="40653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BA7974-5DD4-4FAA-BD6A-4BECFC1C5FDE}" type="slidenum">
              <a:rPr lang="en-US" altLang="zh-CN"/>
              <a:pPr/>
              <a:t>8</a:t>
            </a:fld>
            <a:endParaRPr lang="en-US" altLang="zh-CN"/>
          </a:p>
        </p:txBody>
      </p:sp>
      <p:sp>
        <p:nvSpPr>
          <p:cNvPr id="328706" name="Rectangle 2"/>
          <p:cNvSpPr>
            <a:spLocks noGrp="1" noRot="1" noChangeAspect="1" noChangeArrowheads="1" noTextEdit="1"/>
          </p:cNvSpPr>
          <p:nvPr>
            <p:ph type="sldImg"/>
          </p:nvPr>
        </p:nvSpPr>
        <p:spPr>
          <a:ln/>
        </p:spPr>
      </p:sp>
      <p:sp>
        <p:nvSpPr>
          <p:cNvPr id="32870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0084EA-AC0F-49A7-8B7C-522228DD2A55}" type="slidenum">
              <a:rPr lang="en-US" altLang="zh-CN"/>
              <a:pPr/>
              <a:t>9</a:t>
            </a:fld>
            <a:endParaRPr lang="en-US" altLang="zh-CN"/>
          </a:p>
        </p:txBody>
      </p:sp>
      <p:sp>
        <p:nvSpPr>
          <p:cNvPr id="330754" name="Rectangle 2"/>
          <p:cNvSpPr>
            <a:spLocks noGrp="1" noRot="1" noChangeAspect="1" noChangeArrowheads="1" noTextEdit="1"/>
          </p:cNvSpPr>
          <p:nvPr>
            <p:ph type="sldImg"/>
          </p:nvPr>
        </p:nvSpPr>
        <p:spPr>
          <a:ln/>
        </p:spPr>
      </p:sp>
      <p:sp>
        <p:nvSpPr>
          <p:cNvPr id="330755" name="Rectangle 3"/>
          <p:cNvSpPr>
            <a:spLocks noGrp="1" noChangeArrowheads="1"/>
          </p:cNvSpPr>
          <p:nvPr>
            <p:ph type="body" idx="1"/>
          </p:nvPr>
        </p:nvSpPr>
        <p:spPr/>
        <p:txBody>
          <a:bodyPr/>
          <a:lstStyle/>
          <a:p>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lvl1pPr>
              <a:defRPr>
                <a:solidFill>
                  <a:srgbClr val="FFC000"/>
                </a:solidFill>
                <a:latin typeface="黑体" pitchFamily="2" charset="-122"/>
                <a:ea typeface="黑体" pitchFamily="2" charset="-122"/>
              </a:defRPr>
            </a:lvl1pPr>
          </a:lstStyle>
          <a:p>
            <a:r>
              <a:rPr lang="zh-CN" altLang="en-US"/>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p:spPr>
        <p:txBody>
          <a:bodyPr/>
          <a:lstStyle>
            <a:lvl1pPr marL="0" indent="0" algn="just">
              <a:buNone/>
              <a:defRPr>
                <a:solidFill>
                  <a:srgbClr val="FFC000"/>
                </a:solidFill>
                <a:latin typeface="Times New Roman" pitchFamily="18" charset="0"/>
                <a:ea typeface="黑体" pitchFamily="2" charset="-122"/>
                <a:cs typeface="Times New Roman"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dirty="0"/>
          </a:p>
        </p:txBody>
      </p:sp>
      <p:sp>
        <p:nvSpPr>
          <p:cNvPr id="4" name="日期占位符 3"/>
          <p:cNvSpPr>
            <a:spLocks noGrp="1"/>
          </p:cNvSpPr>
          <p:nvPr>
            <p:ph type="dt" sz="half" idx="10"/>
          </p:nvPr>
        </p:nvSpPr>
        <p:spPr/>
        <p:txBody>
          <a:bodyPr/>
          <a:lstStyle>
            <a:lvl1pPr>
              <a:defRPr>
                <a:solidFill>
                  <a:srgbClr val="FFC000"/>
                </a:solidFill>
                <a:latin typeface="Calibri" pitchFamily="34" charset="0"/>
                <a:ea typeface="微软雅黑" pitchFamily="34" charset="-122"/>
              </a:defRPr>
            </a:lvl1pPr>
          </a:lstStyle>
          <a:p>
            <a:pPr>
              <a:defRPr/>
            </a:pPr>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8F2E6389-8D40-4829-983D-559B2308AF9E}"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DE8ED398-C109-4DE4-B498-3E2B054B7959}"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lgn="l">
              <a:defRPr>
                <a:solidFill>
                  <a:srgbClr val="FFC000"/>
                </a:solidFill>
                <a:latin typeface="Times New Roman" pitchFamily="18" charset="0"/>
                <a:cs typeface="Times New Roman" pitchFamily="18" charset="0"/>
              </a:defRPr>
            </a:lvl1pPr>
          </a:lstStyle>
          <a:p>
            <a:r>
              <a:rPr lang="zh-CN" altLang="en-US"/>
              <a:t>单击此处编辑母版标题样式</a:t>
            </a:r>
            <a:endParaRPr lang="zh-CN" altLang="en-US" dirty="0"/>
          </a:p>
        </p:txBody>
      </p:sp>
      <p:sp>
        <p:nvSpPr>
          <p:cNvPr id="3" name="内容占位符 2"/>
          <p:cNvSpPr>
            <a:spLocks noGrp="1"/>
          </p:cNvSpPr>
          <p:nvPr>
            <p:ph idx="1"/>
          </p:nvPr>
        </p:nvSpPr>
        <p:spPr/>
        <p:txBody>
          <a:bodyPr/>
          <a:lstStyle>
            <a:lvl1pPr algn="just">
              <a:buFont typeface="Wingdings" pitchFamily="2" charset="2"/>
              <a:buChar char="Ø"/>
              <a:defRPr>
                <a:solidFill>
                  <a:srgbClr val="FFC000"/>
                </a:solidFill>
                <a:latin typeface="Times New Roman" pitchFamily="18" charset="0"/>
                <a:cs typeface="Times New Roman" pitchFamily="18" charset="0"/>
              </a:defRPr>
            </a:lvl1pPr>
            <a:lvl2pPr algn="just">
              <a:buFont typeface="Wingdings" pitchFamily="2" charset="2"/>
              <a:buChar char="ü"/>
              <a:defRPr>
                <a:solidFill>
                  <a:srgbClr val="FFC000"/>
                </a:solidFill>
                <a:latin typeface="Times New Roman" pitchFamily="18" charset="0"/>
                <a:cs typeface="Times New Roman" pitchFamily="18" charset="0"/>
              </a:defRPr>
            </a:lvl2pPr>
            <a:lvl3pPr algn="just">
              <a:defRPr>
                <a:solidFill>
                  <a:srgbClr val="FFC000"/>
                </a:solidFill>
                <a:latin typeface="Times New Roman" pitchFamily="18" charset="0"/>
                <a:cs typeface="Times New Roman" pitchFamily="18" charset="0"/>
              </a:defRPr>
            </a:lvl3pPr>
            <a:lvl4pPr algn="just">
              <a:defRPr>
                <a:solidFill>
                  <a:srgbClr val="FFC000"/>
                </a:solidFill>
                <a:latin typeface="Times New Roman" pitchFamily="18" charset="0"/>
                <a:cs typeface="Times New Roman" pitchFamily="18" charset="0"/>
              </a:defRPr>
            </a:lvl4pPr>
            <a:lvl5pPr algn="just">
              <a:defRPr>
                <a:solidFill>
                  <a:srgbClr val="FFC000"/>
                </a:solidFill>
                <a:latin typeface="Times New Roman" pitchFamily="18" charset="0"/>
                <a:cs typeface="Times New Roman" pitchFamily="18" charset="0"/>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solidFill>
                  <a:srgbClr val="FFC000"/>
                </a:solidFill>
                <a:latin typeface="Times New Roman" pitchFamily="18" charset="0"/>
                <a:cs typeface="Times New Roman" pitchFamily="18" charset="0"/>
              </a:defRPr>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rgbClr val="FFC000"/>
                </a:solidFill>
                <a:latin typeface="Times New Roman" pitchFamily="18" charset="0"/>
                <a:cs typeface="Times New Roman"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solidFill>
                  <a:srgbClr val="FFC000"/>
                </a:solidFill>
              </a:defRPr>
            </a:lvl1pPr>
          </a:lstStyle>
          <a:p>
            <a:pPr>
              <a:defRPr/>
            </a:pPr>
            <a:endParaRPr lang="en-US" altLang="zh-CN"/>
          </a:p>
        </p:txBody>
      </p:sp>
      <p:sp>
        <p:nvSpPr>
          <p:cNvPr id="5" name="页脚占位符 4"/>
          <p:cNvSpPr>
            <a:spLocks noGrp="1"/>
          </p:cNvSpPr>
          <p:nvPr>
            <p:ph type="ftr" sz="quarter" idx="11"/>
          </p:nvPr>
        </p:nvSpPr>
        <p:spPr/>
        <p:txBody>
          <a:bodyPr/>
          <a:lstStyle>
            <a:lvl1pPr>
              <a:defRPr>
                <a:solidFill>
                  <a:srgbClr val="FFC000"/>
                </a:solidFill>
              </a:defRPr>
            </a:lvl1pPr>
          </a:lstStyle>
          <a:p>
            <a:pPr>
              <a:defRPr/>
            </a:pPr>
            <a:endParaRPr lang="en-US" altLang="zh-CN"/>
          </a:p>
        </p:txBody>
      </p:sp>
      <p:sp>
        <p:nvSpPr>
          <p:cNvPr id="6" name="灯片编号占位符 5"/>
          <p:cNvSpPr>
            <a:spLocks noGrp="1"/>
          </p:cNvSpPr>
          <p:nvPr>
            <p:ph type="sldNum" sz="quarter" idx="12"/>
          </p:nvPr>
        </p:nvSpPr>
        <p:spPr>
          <a:xfrm>
            <a:off x="7010400" y="6492875"/>
            <a:ext cx="2133600" cy="365125"/>
          </a:xfrm>
          <a:prstGeom prst="rect">
            <a:avLst/>
          </a:prstGeom>
        </p:spPr>
        <p:txBody>
          <a:bodyPr/>
          <a:lstStyle>
            <a:lvl1pPr>
              <a:defRPr smtClean="0">
                <a:solidFill>
                  <a:srgbClr val="FFC000"/>
                </a:solidFill>
              </a:defRPr>
            </a:lvl1pPr>
          </a:lstStyle>
          <a:p>
            <a:pPr>
              <a:defRPr/>
            </a:pPr>
            <a:fld id="{6FDBDE26-9770-4993-B050-F9A1A2CF5D25}"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rgbClr val="FFC000"/>
                </a:solidFill>
                <a:latin typeface="Times New Roman" pitchFamily="18" charset="0"/>
                <a:cs typeface="Times New Roman" pitchFamily="18" charset="0"/>
              </a:defRPr>
            </a:lvl1p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D26B3C28-79DD-4BB0-9392-879335D09F71}"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lvl1pPr>
              <a:defRPr/>
            </a:lvl1pPr>
          </a:lstStyle>
          <a:p>
            <a:pPr>
              <a:defRPr/>
            </a:pPr>
            <a:endParaRPr lang="en-US" altLang="zh-CN"/>
          </a:p>
        </p:txBody>
      </p:sp>
      <p:sp>
        <p:nvSpPr>
          <p:cNvPr id="8" name="页脚占位符 7"/>
          <p:cNvSpPr>
            <a:spLocks noGrp="1"/>
          </p:cNvSpPr>
          <p:nvPr>
            <p:ph type="ftr" sz="quarter" idx="11"/>
          </p:nvPr>
        </p:nvSpPr>
        <p:spPr/>
        <p:txBody>
          <a:bodyPr/>
          <a:lstStyle>
            <a:lvl1pPr>
              <a:defRPr/>
            </a:lvl1pPr>
          </a:lstStyle>
          <a:p>
            <a:pPr>
              <a:defRPr/>
            </a:pPr>
            <a:endParaRPr lang="en-US" altLang="zh-CN"/>
          </a:p>
        </p:txBody>
      </p:sp>
      <p:sp>
        <p:nvSpPr>
          <p:cNvPr id="9" name="灯片编号占位符 8"/>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9824D92A-25B9-40BF-B0EC-B5F3BE260C9F}"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atin typeface="Times New Roman" pitchFamily="18" charset="0"/>
                <a:cs typeface="Times New Roman" pitchFamily="18" charset="0"/>
              </a:defRPr>
            </a:lvl1pPr>
          </a:lstStyle>
          <a:p>
            <a:r>
              <a:rPr lang="zh-CN" altLang="en-US"/>
              <a:t>单击此处编辑母版标题样式</a:t>
            </a:r>
          </a:p>
        </p:txBody>
      </p:sp>
      <p:sp>
        <p:nvSpPr>
          <p:cNvPr id="3" name="日期占位符 2"/>
          <p:cNvSpPr>
            <a:spLocks noGrp="1"/>
          </p:cNvSpPr>
          <p:nvPr>
            <p:ph type="dt" sz="half" idx="10"/>
          </p:nvPr>
        </p:nvSpPr>
        <p:spPr/>
        <p:txBody>
          <a:bodyPr/>
          <a:lstStyle>
            <a:lvl1pPr>
              <a:defRPr/>
            </a:lvl1pPr>
          </a:lstStyle>
          <a:p>
            <a:pPr>
              <a:defRPr/>
            </a:pPr>
            <a:endParaRPr lang="en-US" altLang="zh-CN"/>
          </a:p>
        </p:txBody>
      </p:sp>
      <p:sp>
        <p:nvSpPr>
          <p:cNvPr id="4" name="页脚占位符 3"/>
          <p:cNvSpPr>
            <a:spLocks noGrp="1"/>
          </p:cNvSpPr>
          <p:nvPr>
            <p:ph type="ftr" sz="quarter" idx="11"/>
          </p:nvPr>
        </p:nvSpPr>
        <p:spPr/>
        <p:txBody>
          <a:bodyPr/>
          <a:lstStyle>
            <a:lvl1pPr>
              <a:defRPr/>
            </a:lvl1pPr>
          </a:lstStyle>
          <a:p>
            <a:pPr>
              <a:defRPr/>
            </a:pPr>
            <a:endParaRPr lang="en-US" altLang="zh-CN"/>
          </a:p>
        </p:txBody>
      </p:sp>
      <p:sp>
        <p:nvSpPr>
          <p:cNvPr id="5" name="灯片编号占位符 4"/>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CCACD4DC-A919-4815-ABE0-3062171952A0}"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en-US" altLang="zh-CN"/>
          </a:p>
        </p:txBody>
      </p:sp>
      <p:sp>
        <p:nvSpPr>
          <p:cNvPr id="3" name="页脚占位符 2"/>
          <p:cNvSpPr>
            <a:spLocks noGrp="1"/>
          </p:cNvSpPr>
          <p:nvPr>
            <p:ph type="ftr" sz="quarter" idx="11"/>
          </p:nvPr>
        </p:nvSpPr>
        <p:spPr/>
        <p:txBody>
          <a:bodyPr/>
          <a:lstStyle>
            <a:lvl1pPr>
              <a:defRPr/>
            </a:lvl1pPr>
          </a:lstStyle>
          <a:p>
            <a:pPr>
              <a:defRPr/>
            </a:pPr>
            <a:endParaRPr lang="en-US" altLang="zh-CN"/>
          </a:p>
        </p:txBody>
      </p:sp>
      <p:sp>
        <p:nvSpPr>
          <p:cNvPr id="4" name="灯片编号占位符 3"/>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6C12B6E7-5C80-48CD-A50A-F7164C1FB21F}"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3A81DD8E-36AA-47E3-8D0A-1AA372EBD0A0}"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4A95B35E-3A19-4FDD-89FA-9207D72AA8A1}"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363538"/>
            <a:ext cx="8229600" cy="1143000"/>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457200" y="1689100"/>
            <a:ext cx="8229600" cy="4525963"/>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b="1">
                <a:solidFill>
                  <a:srgbClr val="FFC000"/>
                </a:solidFill>
                <a:effectLst>
                  <a:outerShdw blurRad="38100" dist="38100" dir="2700000" algn="tl">
                    <a:srgbClr val="000000">
                      <a:alpha val="43137"/>
                    </a:srgbClr>
                  </a:outerShdw>
                </a:effectLst>
                <a:latin typeface="微软雅黑" pitchFamily="34" charset="-122"/>
                <a:ea typeface="微软雅黑" pitchFamily="34" charset="-122"/>
              </a:defRPr>
            </a:lvl1pPr>
          </a:lstStyle>
          <a:p>
            <a:pPr>
              <a:defRPr/>
            </a:pPr>
            <a:endParaRPr lang="en-US" altLang="zh-CN"/>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b="1">
                <a:solidFill>
                  <a:srgbClr val="FFC000"/>
                </a:solidFill>
                <a:effectLst>
                  <a:outerShdw blurRad="38100" dist="38100" dir="2700000" algn="tl">
                    <a:srgbClr val="000000">
                      <a:alpha val="43137"/>
                    </a:srgbClr>
                  </a:outerShdw>
                </a:effectLst>
                <a:latin typeface="微软雅黑" pitchFamily="34" charset="-122"/>
                <a:ea typeface="微软雅黑" pitchFamily="34" charset="-122"/>
              </a:defRPr>
            </a:lvl1pPr>
          </a:lstStyle>
          <a:p>
            <a:pPr>
              <a:defRPr/>
            </a:pPr>
            <a:endParaRPr lang="en-US" altLang="zh-CN"/>
          </a:p>
        </p:txBody>
      </p:sp>
      <p:sp>
        <p:nvSpPr>
          <p:cNvPr id="7" name="页脚占位符 4"/>
          <p:cNvSpPr txBox="1">
            <a:spLocks/>
          </p:cNvSpPr>
          <p:nvPr/>
        </p:nvSpPr>
        <p:spPr>
          <a:xfrm>
            <a:off x="0" y="0"/>
            <a:ext cx="6072188" cy="365125"/>
          </a:xfrm>
          <a:prstGeom prst="rect">
            <a:avLst/>
          </a:prstGeom>
        </p:spPr>
        <p:txBody>
          <a:bodyPr lIns="36000" tIns="36000" rIns="36000" bIns="36000"/>
          <a:lstStyle>
            <a:lvl1pPr algn="l">
              <a:defRPr sz="1800" b="1">
                <a:solidFill>
                  <a:schemeClr val="accent1"/>
                </a:solidFill>
                <a:effectLst>
                  <a:outerShdw blurRad="38100" dist="38100" dir="2700000" algn="tl">
                    <a:srgbClr val="000000">
                      <a:alpha val="43137"/>
                    </a:srgbClr>
                  </a:outerShdw>
                </a:effectLst>
              </a:defRPr>
            </a:lvl1pPr>
          </a:lstStyle>
          <a:p>
            <a:pPr>
              <a:spcBef>
                <a:spcPct val="50000"/>
              </a:spcBef>
              <a:defRPr/>
            </a:pPr>
            <a:r>
              <a:rPr lang="zh-CN" altLang="en-US" dirty="0">
                <a:solidFill>
                  <a:srgbClr val="CC00CC"/>
                </a:solidFill>
                <a:latin typeface="黑体" pitchFamily="2" charset="-122"/>
                <a:ea typeface="黑体" pitchFamily="2" charset="-122"/>
              </a:rPr>
              <a:t>水污染生态控制工程</a:t>
            </a:r>
            <a:r>
              <a:rPr lang="en-US" altLang="zh-CN" dirty="0">
                <a:solidFill>
                  <a:srgbClr val="CC00CC"/>
                </a:solidFill>
                <a:latin typeface="黑体" pitchFamily="2" charset="-122"/>
                <a:ea typeface="黑体" pitchFamily="2" charset="-122"/>
              </a:rPr>
              <a:t>——</a:t>
            </a:r>
            <a:r>
              <a:rPr lang="zh-CN" altLang="en-US" dirty="0">
                <a:solidFill>
                  <a:srgbClr val="CC00CC"/>
                </a:solidFill>
                <a:latin typeface="黑体" pitchFamily="2" charset="-122"/>
                <a:ea typeface="黑体" pitchFamily="2" charset="-122"/>
              </a:rPr>
              <a:t>第六章 污水的自然生物处理</a:t>
            </a:r>
          </a:p>
        </p:txBody>
      </p:sp>
      <p:sp>
        <p:nvSpPr>
          <p:cNvPr id="11" name="矩形 10"/>
          <p:cNvSpPr/>
          <p:nvPr/>
        </p:nvSpPr>
        <p:spPr>
          <a:xfrm>
            <a:off x="6012160" y="6381328"/>
            <a:ext cx="2816079" cy="276999"/>
          </a:xfrm>
          <a:prstGeom prst="rect">
            <a:avLst/>
          </a:prstGeom>
          <a:noFill/>
        </p:spPr>
        <p:txBody>
          <a:bodyPr wrap="square">
            <a:spAutoFit/>
          </a:bodyPr>
          <a:lstStyle/>
          <a:p>
            <a:pPr algn="ctr">
              <a:defRPr/>
            </a:pPr>
            <a:r>
              <a:rPr lang="en-US" altLang="zh-CN" sz="1200" b="1"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rPr>
              <a:t>Shan</a:t>
            </a:r>
            <a:r>
              <a:rPr lang="en-US" altLang="zh-CN" sz="1200" b="1" baseline="0"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rPr>
              <a:t>dong  Agricultural </a:t>
            </a:r>
            <a:r>
              <a:rPr lang="en-US" altLang="zh-CN" sz="1200" b="1"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rPr>
              <a:t>University</a:t>
            </a:r>
            <a:endParaRPr lang="zh-CN" altLang="en-US" sz="1200" b="1"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endParaRPr>
          </a:p>
        </p:txBody>
      </p:sp>
      <p:cxnSp>
        <p:nvCxnSpPr>
          <p:cNvPr id="8" name="直接连接符 7"/>
          <p:cNvCxnSpPr/>
          <p:nvPr userDrawn="1"/>
        </p:nvCxnSpPr>
        <p:spPr>
          <a:xfrm>
            <a:off x="0" y="332656"/>
            <a:ext cx="9144000" cy="0"/>
          </a:xfrm>
          <a:prstGeom prst="line">
            <a:avLst/>
          </a:prstGeom>
          <a:ln w="25400">
            <a:solidFill>
              <a:srgbClr val="0BF57A"/>
            </a:solidFill>
          </a:ln>
        </p:spPr>
        <p:style>
          <a:lnRef idx="1">
            <a:schemeClr val="accent1"/>
          </a:lnRef>
          <a:fillRef idx="0">
            <a:schemeClr val="accent1"/>
          </a:fillRef>
          <a:effectRef idx="0">
            <a:schemeClr val="accent1"/>
          </a:effectRef>
          <a:fontRef idx="minor">
            <a:schemeClr val="tx1"/>
          </a:fontRef>
        </p:style>
      </p:cxnSp>
    </p:spTree>
  </p:cSld>
  <p:clrMap bg1="dk1" tx1="lt1" bg2="dk2" tx2="lt2" accent1="accent1" accent2="accent2" accent3="accent3" accent4="accent4" accent5="accent5" accent6="accent6" hlink="hlink" folHlink="folHlink"/>
  <p:sldLayoutIdLst>
    <p:sldLayoutId id="2147483834" r:id="rId1"/>
    <p:sldLayoutId id="2147483833"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Lst>
  <p:txStyles>
    <p:titleStyle>
      <a:lvl1pPr algn="l" rtl="0" fontAlgn="base">
        <a:spcBef>
          <a:spcPct val="0"/>
        </a:spcBef>
        <a:spcAft>
          <a:spcPct val="0"/>
        </a:spcAft>
        <a:defRPr sz="4400" b="1" kern="1200">
          <a:solidFill>
            <a:srgbClr val="FFC000"/>
          </a:solidFill>
          <a:effectLst>
            <a:outerShdw blurRad="38100" dist="38100" dir="2700000" algn="tl">
              <a:srgbClr val="000000">
                <a:alpha val="43137"/>
              </a:srgbClr>
            </a:outerShdw>
          </a:effectLst>
          <a:latin typeface="+mn-lt"/>
          <a:ea typeface="黑体" pitchFamily="2" charset="-122"/>
          <a:cs typeface="+mj-cs"/>
        </a:defRPr>
      </a:lvl1pPr>
      <a:lvl2pPr algn="l" rtl="0" fontAlgn="base">
        <a:spcBef>
          <a:spcPct val="0"/>
        </a:spcBef>
        <a:spcAft>
          <a:spcPct val="0"/>
        </a:spcAft>
        <a:defRPr sz="4400" b="1">
          <a:solidFill>
            <a:srgbClr val="FFC000"/>
          </a:solidFill>
          <a:latin typeface="Verdana" pitchFamily="34" charset="0"/>
          <a:ea typeface="黑体" pitchFamily="2" charset="-122"/>
        </a:defRPr>
      </a:lvl2pPr>
      <a:lvl3pPr algn="l" rtl="0" fontAlgn="base">
        <a:spcBef>
          <a:spcPct val="0"/>
        </a:spcBef>
        <a:spcAft>
          <a:spcPct val="0"/>
        </a:spcAft>
        <a:defRPr sz="4400" b="1">
          <a:solidFill>
            <a:srgbClr val="FFC000"/>
          </a:solidFill>
          <a:latin typeface="Verdana" pitchFamily="34" charset="0"/>
          <a:ea typeface="黑体" pitchFamily="2" charset="-122"/>
        </a:defRPr>
      </a:lvl3pPr>
      <a:lvl4pPr algn="l" rtl="0" fontAlgn="base">
        <a:spcBef>
          <a:spcPct val="0"/>
        </a:spcBef>
        <a:spcAft>
          <a:spcPct val="0"/>
        </a:spcAft>
        <a:defRPr sz="4400" b="1">
          <a:solidFill>
            <a:srgbClr val="FFC000"/>
          </a:solidFill>
          <a:latin typeface="Verdana" pitchFamily="34" charset="0"/>
          <a:ea typeface="黑体" pitchFamily="2" charset="-122"/>
        </a:defRPr>
      </a:lvl4pPr>
      <a:lvl5pPr algn="l" rtl="0" fontAlgn="base">
        <a:spcBef>
          <a:spcPct val="0"/>
        </a:spcBef>
        <a:spcAft>
          <a:spcPct val="0"/>
        </a:spcAft>
        <a:defRPr sz="4400" b="1">
          <a:solidFill>
            <a:srgbClr val="FFC000"/>
          </a:solidFill>
          <a:latin typeface="Verdana" pitchFamily="34" charset="0"/>
          <a:ea typeface="黑体" pitchFamily="2" charset="-122"/>
        </a:defRPr>
      </a:lvl5pPr>
      <a:lvl6pPr marL="457200" algn="l" rtl="0" fontAlgn="base">
        <a:spcBef>
          <a:spcPct val="0"/>
        </a:spcBef>
        <a:spcAft>
          <a:spcPct val="0"/>
        </a:spcAft>
        <a:defRPr sz="4400" b="1">
          <a:solidFill>
            <a:srgbClr val="FFC000"/>
          </a:solidFill>
          <a:latin typeface="Verdana" pitchFamily="34" charset="0"/>
          <a:ea typeface="黑体" pitchFamily="2" charset="-122"/>
        </a:defRPr>
      </a:lvl6pPr>
      <a:lvl7pPr marL="914400" algn="l" rtl="0" fontAlgn="base">
        <a:spcBef>
          <a:spcPct val="0"/>
        </a:spcBef>
        <a:spcAft>
          <a:spcPct val="0"/>
        </a:spcAft>
        <a:defRPr sz="4400" b="1">
          <a:solidFill>
            <a:srgbClr val="FFC000"/>
          </a:solidFill>
          <a:latin typeface="Verdana" pitchFamily="34" charset="0"/>
          <a:ea typeface="黑体" pitchFamily="2" charset="-122"/>
        </a:defRPr>
      </a:lvl7pPr>
      <a:lvl8pPr marL="1371600" algn="l" rtl="0" fontAlgn="base">
        <a:spcBef>
          <a:spcPct val="0"/>
        </a:spcBef>
        <a:spcAft>
          <a:spcPct val="0"/>
        </a:spcAft>
        <a:defRPr sz="4400" b="1">
          <a:solidFill>
            <a:srgbClr val="FFC000"/>
          </a:solidFill>
          <a:latin typeface="Verdana" pitchFamily="34" charset="0"/>
          <a:ea typeface="黑体" pitchFamily="2" charset="-122"/>
        </a:defRPr>
      </a:lvl8pPr>
      <a:lvl9pPr marL="1828800" algn="l" rtl="0" fontAlgn="base">
        <a:spcBef>
          <a:spcPct val="0"/>
        </a:spcBef>
        <a:spcAft>
          <a:spcPct val="0"/>
        </a:spcAft>
        <a:defRPr sz="4400" b="1">
          <a:solidFill>
            <a:srgbClr val="FFC000"/>
          </a:solidFill>
          <a:latin typeface="Verdana" pitchFamily="34" charset="0"/>
          <a:ea typeface="黑体" pitchFamily="2" charset="-122"/>
        </a:defRPr>
      </a:lvl9pPr>
    </p:titleStyle>
    <p:bodyStyle>
      <a:lvl1pPr marL="342900" indent="-342900" algn="just" rtl="0" fontAlgn="base">
        <a:spcBef>
          <a:spcPct val="20000"/>
        </a:spcBef>
        <a:spcAft>
          <a:spcPct val="0"/>
        </a:spcAft>
        <a:buFont typeface="Wingdings" pitchFamily="2" charset="2"/>
        <a:buChar char="Ø"/>
        <a:defRPr sz="32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1pPr>
      <a:lvl2pPr marL="742950" indent="-285750" algn="just" rtl="0" fontAlgn="base">
        <a:spcBef>
          <a:spcPct val="20000"/>
        </a:spcBef>
        <a:spcAft>
          <a:spcPct val="0"/>
        </a:spcAft>
        <a:buFont typeface="Wingdings" pitchFamily="2" charset="2"/>
        <a:buChar char="ü"/>
        <a:defRPr sz="28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2pPr>
      <a:lvl3pPr marL="1143000" indent="-228600" algn="just" rtl="0" fontAlgn="base">
        <a:spcBef>
          <a:spcPct val="20000"/>
        </a:spcBef>
        <a:spcAft>
          <a:spcPct val="0"/>
        </a:spcAft>
        <a:buFont typeface="Arial" charset="0"/>
        <a:buChar char="•"/>
        <a:defRPr sz="24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3pPr>
      <a:lvl4pPr marL="1600200" indent="-228600" algn="just" rtl="0" fontAlgn="base">
        <a:spcBef>
          <a:spcPct val="20000"/>
        </a:spcBef>
        <a:spcAft>
          <a:spcPct val="0"/>
        </a:spcAft>
        <a:buFont typeface="Arial" charset="0"/>
        <a:buChar char="–"/>
        <a:defRPr sz="20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4pPr>
      <a:lvl5pPr marL="2057400" indent="-228600" algn="just" rtl="0" fontAlgn="base">
        <a:spcBef>
          <a:spcPct val="20000"/>
        </a:spcBef>
        <a:spcAft>
          <a:spcPct val="0"/>
        </a:spcAft>
        <a:buFont typeface="Arial" charset="0"/>
        <a:buChar char="»"/>
        <a:defRPr sz="20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26.xml"/><Relationship Id="rId7" Type="http://schemas.microsoft.com/office/2007/relationships/diagramDrawing" Target="../diagrams/drawing26.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Colors" Target="../diagrams/colors26.xml"/><Relationship Id="rId5" Type="http://schemas.openxmlformats.org/officeDocument/2006/relationships/diagramQuickStyle" Target="../diagrams/quickStyle26.xml"/><Relationship Id="rId4" Type="http://schemas.openxmlformats.org/officeDocument/2006/relationships/diagramLayout" Target="../diagrams/layout26.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27.xml"/><Relationship Id="rId7" Type="http://schemas.microsoft.com/office/2007/relationships/diagramDrawing" Target="../diagrams/drawing27.xm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diagramColors" Target="../diagrams/colors27.xml"/><Relationship Id="rId5" Type="http://schemas.openxmlformats.org/officeDocument/2006/relationships/diagramQuickStyle" Target="../diagrams/quickStyle27.xml"/><Relationship Id="rId4" Type="http://schemas.openxmlformats.org/officeDocument/2006/relationships/diagramLayout" Target="../diagrams/layout27.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28.xml"/><Relationship Id="rId7" Type="http://schemas.microsoft.com/office/2007/relationships/diagramDrawing" Target="../diagrams/drawing28.xm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diagramColors" Target="../diagrams/colors28.xml"/><Relationship Id="rId5" Type="http://schemas.openxmlformats.org/officeDocument/2006/relationships/diagramQuickStyle" Target="../diagrams/quickStyle28.xml"/><Relationship Id="rId4" Type="http://schemas.openxmlformats.org/officeDocument/2006/relationships/diagramLayout" Target="../diagrams/layout28.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29.xml"/><Relationship Id="rId7" Type="http://schemas.microsoft.com/office/2007/relationships/diagramDrawing" Target="../diagrams/drawing29.xm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diagramColors" Target="../diagrams/colors29.xml"/><Relationship Id="rId5" Type="http://schemas.openxmlformats.org/officeDocument/2006/relationships/diagramQuickStyle" Target="../diagrams/quickStyle29.xml"/><Relationship Id="rId4" Type="http://schemas.openxmlformats.org/officeDocument/2006/relationships/diagramLayout" Target="../diagrams/layout29.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30.xml"/><Relationship Id="rId7" Type="http://schemas.microsoft.com/office/2007/relationships/diagramDrawing" Target="../diagrams/drawing30.xm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diagramColors" Target="../diagrams/colors30.xml"/><Relationship Id="rId5" Type="http://schemas.openxmlformats.org/officeDocument/2006/relationships/diagramQuickStyle" Target="../diagrams/quickStyle30.xml"/><Relationship Id="rId4" Type="http://schemas.openxmlformats.org/officeDocument/2006/relationships/diagramLayout" Target="../diagrams/layout30.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31.xml"/><Relationship Id="rId7" Type="http://schemas.microsoft.com/office/2007/relationships/diagramDrawing" Target="../diagrams/drawing31.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diagramColors" Target="../diagrams/colors31.xml"/><Relationship Id="rId5" Type="http://schemas.openxmlformats.org/officeDocument/2006/relationships/diagramQuickStyle" Target="../diagrams/quickStyle31.xml"/><Relationship Id="rId4" Type="http://schemas.openxmlformats.org/officeDocument/2006/relationships/diagramLayout" Target="../diagrams/layout31.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32.xml"/><Relationship Id="rId7" Type="http://schemas.microsoft.com/office/2007/relationships/diagramDrawing" Target="../diagrams/drawing32.xml"/><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diagramColors" Target="../diagrams/colors32.xml"/><Relationship Id="rId5" Type="http://schemas.openxmlformats.org/officeDocument/2006/relationships/diagramQuickStyle" Target="../diagrams/quickStyle32.xml"/><Relationship Id="rId4" Type="http://schemas.openxmlformats.org/officeDocument/2006/relationships/diagramLayout" Target="../diagrams/layout32.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33.xml"/><Relationship Id="rId7" Type="http://schemas.microsoft.com/office/2007/relationships/diagramDrawing" Target="../diagrams/drawing33.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Colors" Target="../diagrams/colors33.xml"/><Relationship Id="rId5" Type="http://schemas.openxmlformats.org/officeDocument/2006/relationships/diagramQuickStyle" Target="../diagrams/quickStyle33.xml"/><Relationship Id="rId4" Type="http://schemas.openxmlformats.org/officeDocument/2006/relationships/diagramLayout" Target="../diagrams/layout3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34.xml"/><Relationship Id="rId7" Type="http://schemas.microsoft.com/office/2007/relationships/diagramDrawing" Target="../diagrams/drawing34.xml"/><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diagramColors" Target="../diagrams/colors34.xml"/><Relationship Id="rId5" Type="http://schemas.openxmlformats.org/officeDocument/2006/relationships/diagramQuickStyle" Target="../diagrams/quickStyle34.xml"/><Relationship Id="rId4" Type="http://schemas.openxmlformats.org/officeDocument/2006/relationships/diagramLayout" Target="../diagrams/layout34.xml"/></Relationships>
</file>

<file path=ppt/slides/_rels/slide45.xml.rels><?xml version="1.0" encoding="UTF-8" standalone="yes"?>
<Relationships xmlns="http://schemas.openxmlformats.org/package/2006/relationships"><Relationship Id="rId3" Type="http://schemas.openxmlformats.org/officeDocument/2006/relationships/diagramData" Target="../diagrams/data35.xml"/><Relationship Id="rId7" Type="http://schemas.microsoft.com/office/2007/relationships/diagramDrawing" Target="../diagrams/drawing35.xml"/><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diagramColors" Target="../diagrams/colors35.xml"/><Relationship Id="rId5" Type="http://schemas.openxmlformats.org/officeDocument/2006/relationships/diagramQuickStyle" Target="../diagrams/quickStyle35.xml"/><Relationship Id="rId4" Type="http://schemas.openxmlformats.org/officeDocument/2006/relationships/diagramLayout" Target="../diagrams/layout35.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36.xml"/><Relationship Id="rId7" Type="http://schemas.microsoft.com/office/2007/relationships/diagramDrawing" Target="../diagrams/drawing36.xml"/><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diagramColors" Target="../diagrams/colors36.xml"/><Relationship Id="rId5" Type="http://schemas.openxmlformats.org/officeDocument/2006/relationships/diagramQuickStyle" Target="../diagrams/quickStyle36.xml"/><Relationship Id="rId4" Type="http://schemas.openxmlformats.org/officeDocument/2006/relationships/diagramLayout" Target="../diagrams/layout36.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37.xml"/><Relationship Id="rId7" Type="http://schemas.microsoft.com/office/2007/relationships/diagramDrawing" Target="../diagrams/drawing37.xml"/><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diagramColors" Target="../diagrams/colors37.xml"/><Relationship Id="rId5" Type="http://schemas.openxmlformats.org/officeDocument/2006/relationships/diagramQuickStyle" Target="../diagrams/quickStyle37.xml"/><Relationship Id="rId4" Type="http://schemas.openxmlformats.org/officeDocument/2006/relationships/diagramLayout" Target="../diagrams/layout37.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38.xml"/><Relationship Id="rId7" Type="http://schemas.microsoft.com/office/2007/relationships/diagramDrawing" Target="../diagrams/drawing38.xml"/><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diagramColors" Target="../diagrams/colors38.xml"/><Relationship Id="rId5" Type="http://schemas.openxmlformats.org/officeDocument/2006/relationships/diagramQuickStyle" Target="../diagrams/quickStyle38.xml"/><Relationship Id="rId4" Type="http://schemas.openxmlformats.org/officeDocument/2006/relationships/diagramLayout" Target="../diagrams/layout38.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39.xml"/><Relationship Id="rId7" Type="http://schemas.microsoft.com/office/2007/relationships/diagramDrawing" Target="../diagrams/drawing39.xml"/><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diagramColors" Target="../diagrams/colors39.xml"/><Relationship Id="rId5" Type="http://schemas.openxmlformats.org/officeDocument/2006/relationships/diagramQuickStyle" Target="../diagrams/quickStyle39.xml"/><Relationship Id="rId4" Type="http://schemas.openxmlformats.org/officeDocument/2006/relationships/diagramLayout" Target="../diagrams/layout39.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40.xml"/><Relationship Id="rId7" Type="http://schemas.microsoft.com/office/2007/relationships/diagramDrawing" Target="../diagrams/drawing40.xml"/><Relationship Id="rId2" Type="http://schemas.openxmlformats.org/officeDocument/2006/relationships/notesSlide" Target="../notesSlides/notesSlide50.xml"/><Relationship Id="rId1" Type="http://schemas.openxmlformats.org/officeDocument/2006/relationships/slideLayout" Target="../slideLayouts/slideLayout2.xml"/><Relationship Id="rId6" Type="http://schemas.openxmlformats.org/officeDocument/2006/relationships/diagramColors" Target="../diagrams/colors40.xml"/><Relationship Id="rId5" Type="http://schemas.openxmlformats.org/officeDocument/2006/relationships/diagramQuickStyle" Target="../diagrams/quickStyle40.xml"/><Relationship Id="rId4" Type="http://schemas.openxmlformats.org/officeDocument/2006/relationships/diagramLayout" Target="../diagrams/layout40.xml"/></Relationships>
</file>

<file path=ppt/slides/_rels/slide5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41.xml"/><Relationship Id="rId7" Type="http://schemas.microsoft.com/office/2007/relationships/diagramDrawing" Target="../diagrams/drawing41.xml"/><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diagramColors" Target="../diagrams/colors41.xml"/><Relationship Id="rId5" Type="http://schemas.openxmlformats.org/officeDocument/2006/relationships/diagramQuickStyle" Target="../diagrams/quickStyle41.xml"/><Relationship Id="rId4" Type="http://schemas.openxmlformats.org/officeDocument/2006/relationships/diagramLayout" Target="../diagrams/layout41.xml"/></Relationships>
</file>

<file path=ppt/slides/_rels/slide53.xml.rels><?xml version="1.0" encoding="UTF-8" standalone="yes"?>
<Relationships xmlns="http://schemas.openxmlformats.org/package/2006/relationships"><Relationship Id="rId3" Type="http://schemas.openxmlformats.org/officeDocument/2006/relationships/diagramData" Target="../diagrams/data42.xml"/><Relationship Id="rId7" Type="http://schemas.microsoft.com/office/2007/relationships/diagramDrawing" Target="../diagrams/drawing42.xml"/><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diagramColors" Target="../diagrams/colors42.xml"/><Relationship Id="rId5" Type="http://schemas.openxmlformats.org/officeDocument/2006/relationships/diagramQuickStyle" Target="../diagrams/quickStyle42.xml"/><Relationship Id="rId4" Type="http://schemas.openxmlformats.org/officeDocument/2006/relationships/diagramLayout" Target="../diagrams/layout42.xml"/></Relationships>
</file>

<file path=ppt/slides/_rels/slide5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diagramData" Target="../diagrams/data43.xml"/><Relationship Id="rId7" Type="http://schemas.microsoft.com/office/2007/relationships/diagramDrawing" Target="../diagrams/drawing43.xml"/><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diagramColors" Target="../diagrams/colors43.xml"/><Relationship Id="rId5" Type="http://schemas.openxmlformats.org/officeDocument/2006/relationships/diagramQuickStyle" Target="../diagrams/quickStyle43.xml"/><Relationship Id="rId4" Type="http://schemas.openxmlformats.org/officeDocument/2006/relationships/diagramLayout" Target="../diagrams/layout43.xml"/></Relationships>
</file>

<file path=ppt/slides/_rels/slide56.xml.rels><?xml version="1.0" encoding="UTF-8" standalone="yes"?>
<Relationships xmlns="http://schemas.openxmlformats.org/package/2006/relationships"><Relationship Id="rId3" Type="http://schemas.openxmlformats.org/officeDocument/2006/relationships/diagramData" Target="../diagrams/data44.xml"/><Relationship Id="rId7" Type="http://schemas.microsoft.com/office/2007/relationships/diagramDrawing" Target="../diagrams/drawing44.xml"/><Relationship Id="rId2" Type="http://schemas.openxmlformats.org/officeDocument/2006/relationships/notesSlide" Target="../notesSlides/notesSlide56.xml"/><Relationship Id="rId1" Type="http://schemas.openxmlformats.org/officeDocument/2006/relationships/slideLayout" Target="../slideLayouts/slideLayout2.xml"/><Relationship Id="rId6" Type="http://schemas.openxmlformats.org/officeDocument/2006/relationships/diagramColors" Target="../diagrams/colors44.xml"/><Relationship Id="rId5" Type="http://schemas.openxmlformats.org/officeDocument/2006/relationships/diagramQuickStyle" Target="../diagrams/quickStyle44.xml"/><Relationship Id="rId4" Type="http://schemas.openxmlformats.org/officeDocument/2006/relationships/diagramLayout" Target="../diagrams/layout44.xml"/></Relationships>
</file>

<file path=ppt/slides/_rels/slide5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diagramData" Target="../diagrams/data45.xml"/><Relationship Id="rId7" Type="http://schemas.microsoft.com/office/2007/relationships/diagramDrawing" Target="../diagrams/drawing45.xml"/><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diagramColors" Target="../diagrams/colors45.xml"/><Relationship Id="rId5" Type="http://schemas.openxmlformats.org/officeDocument/2006/relationships/diagramQuickStyle" Target="../diagrams/quickStyle45.xml"/><Relationship Id="rId4" Type="http://schemas.openxmlformats.org/officeDocument/2006/relationships/diagramLayout" Target="../diagrams/layout45.xml"/></Relationships>
</file>

<file path=ppt/slides/_rels/slide59.xml.rels><?xml version="1.0" encoding="UTF-8" standalone="yes"?>
<Relationships xmlns="http://schemas.openxmlformats.org/package/2006/relationships"><Relationship Id="rId3" Type="http://schemas.openxmlformats.org/officeDocument/2006/relationships/diagramData" Target="../diagrams/data46.xml"/><Relationship Id="rId7" Type="http://schemas.microsoft.com/office/2007/relationships/diagramDrawing" Target="../diagrams/drawing46.xml"/><Relationship Id="rId2" Type="http://schemas.openxmlformats.org/officeDocument/2006/relationships/notesSlide" Target="../notesSlides/notesSlide59.xml"/><Relationship Id="rId1" Type="http://schemas.openxmlformats.org/officeDocument/2006/relationships/slideLayout" Target="../slideLayouts/slideLayout2.xml"/><Relationship Id="rId6" Type="http://schemas.openxmlformats.org/officeDocument/2006/relationships/diagramColors" Target="../diagrams/colors46.xml"/><Relationship Id="rId5" Type="http://schemas.openxmlformats.org/officeDocument/2006/relationships/diagramQuickStyle" Target="../diagrams/quickStyle46.xml"/><Relationship Id="rId4" Type="http://schemas.openxmlformats.org/officeDocument/2006/relationships/diagramLayout" Target="../diagrams/layout46.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60.xml.rels><?xml version="1.0" encoding="UTF-8" standalone="yes"?>
<Relationships xmlns="http://schemas.openxmlformats.org/package/2006/relationships"><Relationship Id="rId3" Type="http://schemas.openxmlformats.org/officeDocument/2006/relationships/diagramData" Target="../diagrams/data47.xml"/><Relationship Id="rId7" Type="http://schemas.microsoft.com/office/2007/relationships/diagramDrawing" Target="../diagrams/drawing47.xml"/><Relationship Id="rId2" Type="http://schemas.openxmlformats.org/officeDocument/2006/relationships/notesSlide" Target="../notesSlides/notesSlide60.xml"/><Relationship Id="rId1" Type="http://schemas.openxmlformats.org/officeDocument/2006/relationships/slideLayout" Target="../slideLayouts/slideLayout2.xml"/><Relationship Id="rId6" Type="http://schemas.openxmlformats.org/officeDocument/2006/relationships/diagramColors" Target="../diagrams/colors47.xml"/><Relationship Id="rId5" Type="http://schemas.openxmlformats.org/officeDocument/2006/relationships/diagramQuickStyle" Target="../diagrams/quickStyle47.xml"/><Relationship Id="rId4" Type="http://schemas.openxmlformats.org/officeDocument/2006/relationships/diagramLayout" Target="../diagrams/layout47.xml"/></Relationships>
</file>

<file path=ppt/slides/_rels/slide6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diagramData" Target="../diagrams/data48.xml"/><Relationship Id="rId7" Type="http://schemas.microsoft.com/office/2007/relationships/diagramDrawing" Target="../diagrams/drawing48.xml"/><Relationship Id="rId2" Type="http://schemas.openxmlformats.org/officeDocument/2006/relationships/notesSlide" Target="../notesSlides/notesSlide62.xml"/><Relationship Id="rId1" Type="http://schemas.openxmlformats.org/officeDocument/2006/relationships/slideLayout" Target="../slideLayouts/slideLayout2.xml"/><Relationship Id="rId6" Type="http://schemas.openxmlformats.org/officeDocument/2006/relationships/diagramColors" Target="../diagrams/colors48.xml"/><Relationship Id="rId5" Type="http://schemas.openxmlformats.org/officeDocument/2006/relationships/diagramQuickStyle" Target="../diagrams/quickStyle48.xml"/><Relationship Id="rId4" Type="http://schemas.openxmlformats.org/officeDocument/2006/relationships/diagramLayout" Target="../diagrams/layout48.xml"/></Relationships>
</file>

<file path=ppt/slides/_rels/slide63.xml.rels><?xml version="1.0" encoding="UTF-8" standalone="yes"?>
<Relationships xmlns="http://schemas.openxmlformats.org/package/2006/relationships"><Relationship Id="rId3" Type="http://schemas.openxmlformats.org/officeDocument/2006/relationships/diagramData" Target="../diagrams/data49.xml"/><Relationship Id="rId7" Type="http://schemas.microsoft.com/office/2007/relationships/diagramDrawing" Target="../diagrams/drawing49.xml"/><Relationship Id="rId2" Type="http://schemas.openxmlformats.org/officeDocument/2006/relationships/notesSlide" Target="../notesSlides/notesSlide63.xml"/><Relationship Id="rId1" Type="http://schemas.openxmlformats.org/officeDocument/2006/relationships/slideLayout" Target="../slideLayouts/slideLayout2.xml"/><Relationship Id="rId6" Type="http://schemas.openxmlformats.org/officeDocument/2006/relationships/diagramColors" Target="../diagrams/colors49.xml"/><Relationship Id="rId5" Type="http://schemas.openxmlformats.org/officeDocument/2006/relationships/diagramQuickStyle" Target="../diagrams/quickStyle49.xml"/><Relationship Id="rId4" Type="http://schemas.openxmlformats.org/officeDocument/2006/relationships/diagramLayout" Target="../diagrams/layout49.xml"/></Relationships>
</file>

<file path=ppt/slides/_rels/slide6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50.xml"/><Relationship Id="rId7" Type="http://schemas.microsoft.com/office/2007/relationships/diagramDrawing" Target="../diagrams/drawing50.xml"/><Relationship Id="rId2" Type="http://schemas.openxmlformats.org/officeDocument/2006/relationships/notesSlide" Target="../notesSlides/notesSlide64.xml"/><Relationship Id="rId1" Type="http://schemas.openxmlformats.org/officeDocument/2006/relationships/slideLayout" Target="../slideLayouts/slideLayout2.xml"/><Relationship Id="rId6" Type="http://schemas.openxmlformats.org/officeDocument/2006/relationships/diagramColors" Target="../diagrams/colors50.xml"/><Relationship Id="rId5" Type="http://schemas.openxmlformats.org/officeDocument/2006/relationships/diagramQuickStyle" Target="../diagrams/quickStyle50.xml"/><Relationship Id="rId4" Type="http://schemas.openxmlformats.org/officeDocument/2006/relationships/diagramLayout" Target="../diagrams/layout50.xml"/></Relationships>
</file>

<file path=ppt/slides/_rels/slide6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51.xml"/><Relationship Id="rId7" Type="http://schemas.microsoft.com/office/2007/relationships/diagramDrawing" Target="../diagrams/drawing51.xml"/><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diagramColors" Target="../diagrams/colors51.xml"/><Relationship Id="rId5" Type="http://schemas.openxmlformats.org/officeDocument/2006/relationships/diagramQuickStyle" Target="../diagrams/quickStyle51.xml"/><Relationship Id="rId4" Type="http://schemas.openxmlformats.org/officeDocument/2006/relationships/diagramLayout" Target="../diagrams/layout51.xml"/></Relationships>
</file>

<file path=ppt/slides/_rels/slide6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diagramData" Target="../diagrams/data52.xml"/><Relationship Id="rId7" Type="http://schemas.microsoft.com/office/2007/relationships/diagramDrawing" Target="../diagrams/drawing52.xml"/><Relationship Id="rId2" Type="http://schemas.openxmlformats.org/officeDocument/2006/relationships/notesSlide" Target="../notesSlides/notesSlide67.xml"/><Relationship Id="rId1" Type="http://schemas.openxmlformats.org/officeDocument/2006/relationships/slideLayout" Target="../slideLayouts/slideLayout2.xml"/><Relationship Id="rId6" Type="http://schemas.openxmlformats.org/officeDocument/2006/relationships/diagramColors" Target="../diagrams/colors52.xml"/><Relationship Id="rId5" Type="http://schemas.openxmlformats.org/officeDocument/2006/relationships/diagramQuickStyle" Target="../diagrams/quickStyle52.xml"/><Relationship Id="rId4" Type="http://schemas.openxmlformats.org/officeDocument/2006/relationships/diagramLayout" Target="../diagrams/layout5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rrowheads="1"/>
          </p:cNvSpPr>
          <p:nvPr>
            <p:ph type="ctrTitle"/>
          </p:nvPr>
        </p:nvSpPr>
        <p:spPr/>
        <p:txBody>
          <a:bodyPr/>
          <a:lstStyle/>
          <a:p>
            <a:r>
              <a:rPr lang="zh-CN" altLang="en-US"/>
              <a:t>第六章 污水的自然生物处理</a:t>
            </a:r>
          </a:p>
        </p:txBody>
      </p:sp>
      <p:graphicFrame>
        <p:nvGraphicFramePr>
          <p:cNvPr id="6" name="图示 5"/>
          <p:cNvGraphicFramePr/>
          <p:nvPr>
            <p:extLst>
              <p:ext uri="{D42A27DB-BD31-4B8C-83A1-F6EECF244321}">
                <p14:modId xmlns:p14="http://schemas.microsoft.com/office/powerpoint/2010/main" val="2396682391"/>
              </p:ext>
            </p:extLst>
          </p:nvPr>
        </p:nvGraphicFramePr>
        <p:xfrm>
          <a:off x="1371600" y="3886200"/>
          <a:ext cx="6400800" cy="1752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2"/>
          <p:cNvSpPr>
            <a:spLocks noGrp="1" noRot="1" noChangeArrowheads="1"/>
          </p:cNvSpPr>
          <p:nvPr>
            <p:ph type="title"/>
          </p:nvPr>
        </p:nvSpPr>
        <p:spPr/>
        <p:txBody>
          <a:bodyPr/>
          <a:lstStyle/>
          <a:p>
            <a:r>
              <a:rPr lang="zh-CN" altLang="en-US"/>
              <a:t>出水方式</a:t>
            </a:r>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2"/>
          <p:cNvSpPr>
            <a:spLocks noGrp="1" noRot="1" noChangeArrowheads="1"/>
          </p:cNvSpPr>
          <p:nvPr>
            <p:ph type="title"/>
          </p:nvPr>
        </p:nvSpPr>
        <p:spPr/>
        <p:txBody>
          <a:bodyPr/>
          <a:lstStyle/>
          <a:p>
            <a:r>
              <a:rPr lang="en-US" altLang="zh-CN"/>
              <a:t>6.1.2 </a:t>
            </a:r>
            <a:r>
              <a:rPr lang="zh-CN" altLang="en-US"/>
              <a:t>稳定塘的净化机理</a:t>
            </a:r>
          </a:p>
        </p:txBody>
      </p:sp>
      <p:graphicFrame>
        <p:nvGraphicFramePr>
          <p:cNvPr id="6" name="内容占位符 5"/>
          <p:cNvGraphicFramePr>
            <a:graphicFrameLocks noGrp="1"/>
          </p:cNvGraphicFramePr>
          <p:nvPr>
            <p:ph idx="1"/>
            <p:extLst>
              <p:ext uri="{D42A27DB-BD31-4B8C-83A1-F6EECF244321}">
                <p14:modId xmlns:p14="http://schemas.microsoft.com/office/powerpoint/2010/main" val="2434323807"/>
              </p:ext>
            </p:extLst>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extLst>
              <p:ext uri="{D42A27DB-BD31-4B8C-83A1-F6EECF244321}">
                <p14:modId xmlns:p14="http://schemas.microsoft.com/office/powerpoint/2010/main" val="4031039321"/>
              </p:ext>
            </p:extLst>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extLst>
              <p:ext uri="{D42A27DB-BD31-4B8C-83A1-F6EECF244321}">
                <p14:modId xmlns:p14="http://schemas.microsoft.com/office/powerpoint/2010/main" val="2829749366"/>
              </p:ext>
            </p:extLst>
          </p:nvPr>
        </p:nvGraphicFramePr>
        <p:xfrm>
          <a:off x="304800" y="981075"/>
          <a:ext cx="8540750" cy="54721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extLst>
              <p:ext uri="{D42A27DB-BD31-4B8C-83A1-F6EECF244321}">
                <p14:modId xmlns:p14="http://schemas.microsoft.com/office/powerpoint/2010/main" val="2206107905"/>
              </p:ext>
            </p:extLst>
          </p:nvPr>
        </p:nvGraphicFramePr>
        <p:xfrm>
          <a:off x="304800" y="836613"/>
          <a:ext cx="8540750" cy="56165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extLst>
              <p:ext uri="{D42A27DB-BD31-4B8C-83A1-F6EECF244321}">
                <p14:modId xmlns:p14="http://schemas.microsoft.com/office/powerpoint/2010/main" val="1130354054"/>
              </p:ext>
            </p:extLst>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20" name="Rectangle 4"/>
          <p:cNvSpPr>
            <a:spLocks noGrp="1" noRot="1" noChangeArrowheads="1"/>
          </p:cNvSpPr>
          <p:nvPr>
            <p:ph type="ctrTitle"/>
          </p:nvPr>
        </p:nvSpPr>
        <p:spPr/>
        <p:txBody>
          <a:bodyPr/>
          <a:lstStyle/>
          <a:p>
            <a:pPr algn="ctr"/>
            <a:r>
              <a:rPr lang="en-US" altLang="en-US" dirty="0"/>
              <a:t>6.1 </a:t>
            </a:r>
            <a:r>
              <a:rPr lang="en-US" altLang="en-US" dirty="0" err="1"/>
              <a:t>稳定塘</a:t>
            </a:r>
            <a:endParaRPr lang="zh-CN" altLang="en-US" dirty="0"/>
          </a:p>
        </p:txBody>
      </p:sp>
      <p:sp>
        <p:nvSpPr>
          <p:cNvPr id="6" name="副标题 5"/>
          <p:cNvSpPr>
            <a:spLocks noGrp="1"/>
          </p:cNvSpPr>
          <p:nvPr>
            <p:ph type="subTitle" idx="1"/>
          </p:nvPr>
        </p:nvSpPr>
        <p:spPr/>
        <p:txBody>
          <a:bodyPr/>
          <a:lstStyle/>
          <a:p>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Grp="1" noRot="1" noChangeArrowheads="1"/>
          </p:cNvSpPr>
          <p:nvPr>
            <p:ph type="title"/>
          </p:nvPr>
        </p:nvSpPr>
        <p:spPr>
          <a:xfrm>
            <a:off x="457200" y="142852"/>
            <a:ext cx="8229600" cy="1143000"/>
          </a:xfrm>
        </p:spPr>
        <p:txBody>
          <a:bodyPr/>
          <a:lstStyle/>
          <a:p>
            <a:r>
              <a:rPr lang="zh-CN" altLang="en-US" dirty="0"/>
              <a:t>稳定塘生态系统</a:t>
            </a:r>
          </a:p>
        </p:txBody>
      </p:sp>
      <p:pic>
        <p:nvPicPr>
          <p:cNvPr id="352260" name="Picture 4"/>
          <p:cNvPicPr>
            <a:picLocks noChangeAspect="1" noChangeArrowheads="1"/>
          </p:cNvPicPr>
          <p:nvPr/>
        </p:nvPicPr>
        <p:blipFill>
          <a:blip r:embed="rId3" cstate="print"/>
          <a:srcRect/>
          <a:stretch>
            <a:fillRect/>
          </a:stretch>
        </p:blipFill>
        <p:spPr bwMode="auto">
          <a:xfrm>
            <a:off x="642910" y="1142984"/>
            <a:ext cx="7923212" cy="5286375"/>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2"/>
          <p:cNvSpPr>
            <a:spLocks noGrp="1" noRot="1" noChangeArrowheads="1"/>
          </p:cNvSpPr>
          <p:nvPr>
            <p:ph type="title"/>
          </p:nvPr>
        </p:nvSpPr>
        <p:spPr/>
        <p:txBody>
          <a:bodyPr>
            <a:normAutofit fontScale="90000"/>
          </a:bodyPr>
          <a:lstStyle/>
          <a:p>
            <a:r>
              <a:rPr lang="zh-CN" altLang="en-US" sz="3600"/>
              <a:t>稳定塘内生态系统中不同种群的相互关系</a:t>
            </a:r>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Rectangle 2"/>
          <p:cNvSpPr>
            <a:spLocks noGrp="1" noRot="1" noChangeArrowheads="1"/>
          </p:cNvSpPr>
          <p:nvPr>
            <p:ph type="title"/>
          </p:nvPr>
        </p:nvSpPr>
        <p:spPr/>
        <p:txBody>
          <a:bodyPr/>
          <a:lstStyle/>
          <a:p>
            <a:r>
              <a:rPr lang="zh-CN" altLang="en-US"/>
              <a:t>稳定塘内的食物链网</a:t>
            </a:r>
          </a:p>
        </p:txBody>
      </p:sp>
      <p:sp>
        <p:nvSpPr>
          <p:cNvPr id="356355" name="Rectangle 3"/>
          <p:cNvSpPr>
            <a:spLocks noGrp="1" noRot="1" noChangeArrowheads="1"/>
          </p:cNvSpPr>
          <p:nvPr>
            <p:ph type="body" idx="4294967295"/>
          </p:nvPr>
        </p:nvSpPr>
        <p:spPr>
          <a:xfrm>
            <a:off x="603250" y="1700213"/>
            <a:ext cx="8540750" cy="4752975"/>
          </a:xfrm>
        </p:spPr>
        <p:txBody>
          <a:bodyPr/>
          <a:lstStyle/>
          <a:p>
            <a:endParaRPr lang="en-US" altLang="zh-CN"/>
          </a:p>
          <a:p>
            <a:endParaRPr lang="en-US" altLang="zh-CN"/>
          </a:p>
        </p:txBody>
      </p:sp>
      <p:pic>
        <p:nvPicPr>
          <p:cNvPr id="356356" name="Picture 4"/>
          <p:cNvPicPr>
            <a:picLocks noChangeAspect="1" noChangeArrowheads="1"/>
          </p:cNvPicPr>
          <p:nvPr/>
        </p:nvPicPr>
        <p:blipFill>
          <a:blip r:embed="rId3" cstate="print"/>
          <a:srcRect/>
          <a:stretch>
            <a:fillRect/>
          </a:stretch>
        </p:blipFill>
        <p:spPr bwMode="auto">
          <a:xfrm>
            <a:off x="1260475" y="1857364"/>
            <a:ext cx="6551613" cy="44450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Rectangle 2"/>
          <p:cNvSpPr>
            <a:spLocks noGrp="1" noRot="1" noChangeArrowheads="1"/>
          </p:cNvSpPr>
          <p:nvPr>
            <p:ph type="title"/>
          </p:nvPr>
        </p:nvSpPr>
        <p:spPr/>
        <p:txBody>
          <a:bodyPr/>
          <a:lstStyle/>
          <a:p>
            <a:r>
              <a:rPr lang="zh-CN" altLang="en-US"/>
              <a:t>稳定塘内各种物质的迁移与转化</a:t>
            </a:r>
          </a:p>
        </p:txBody>
      </p:sp>
      <p:sp>
        <p:nvSpPr>
          <p:cNvPr id="358403" name="Rectangle 3"/>
          <p:cNvSpPr>
            <a:spLocks noGrp="1" noRot="1" noChangeArrowheads="1"/>
          </p:cNvSpPr>
          <p:nvPr>
            <p:ph idx="1"/>
          </p:nvPr>
        </p:nvSpPr>
        <p:spPr/>
        <p:txBody>
          <a:bodyPr/>
          <a:lstStyle/>
          <a:p>
            <a:r>
              <a:rPr lang="zh-CN" altLang="en-US"/>
              <a:t>碳的转化与循环</a:t>
            </a:r>
          </a:p>
        </p:txBody>
      </p:sp>
      <p:pic>
        <p:nvPicPr>
          <p:cNvPr id="358404" name="Picture 4"/>
          <p:cNvPicPr>
            <a:picLocks noChangeAspect="1" noChangeArrowheads="1"/>
          </p:cNvPicPr>
          <p:nvPr/>
        </p:nvPicPr>
        <p:blipFill>
          <a:blip r:embed="rId3" cstate="print"/>
          <a:srcRect/>
          <a:stretch>
            <a:fillRect/>
          </a:stretch>
        </p:blipFill>
        <p:spPr bwMode="auto">
          <a:xfrm>
            <a:off x="1619250" y="2285992"/>
            <a:ext cx="5976938" cy="4240212"/>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304800" y="908050"/>
          <a:ext cx="8540750" cy="55451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2"/>
          <p:cNvSpPr>
            <a:spLocks noGrp="1" noRot="1" noChangeArrowheads="1"/>
          </p:cNvSpPr>
          <p:nvPr>
            <p:ph type="title"/>
          </p:nvPr>
        </p:nvSpPr>
        <p:spPr/>
        <p:txBody>
          <a:bodyPr/>
          <a:lstStyle/>
          <a:p>
            <a:r>
              <a:rPr lang="zh-CN" altLang="en-US"/>
              <a:t>氮的转化及循环</a:t>
            </a:r>
          </a:p>
        </p:txBody>
      </p:sp>
      <p:pic>
        <p:nvPicPr>
          <p:cNvPr id="362500" name="Picture 4"/>
          <p:cNvPicPr>
            <a:picLocks noChangeAspect="1" noChangeArrowheads="1"/>
          </p:cNvPicPr>
          <p:nvPr/>
        </p:nvPicPr>
        <p:blipFill>
          <a:blip r:embed="rId3" cstate="print"/>
          <a:srcRect/>
          <a:stretch>
            <a:fillRect/>
          </a:stretch>
        </p:blipFill>
        <p:spPr bwMode="auto">
          <a:xfrm>
            <a:off x="1404938" y="1500174"/>
            <a:ext cx="6119812" cy="5005387"/>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extLst>
              <p:ext uri="{D42A27DB-BD31-4B8C-83A1-F6EECF244321}">
                <p14:modId xmlns:p14="http://schemas.microsoft.com/office/powerpoint/2010/main" val="1039059040"/>
              </p:ext>
            </p:extLst>
          </p:nvPr>
        </p:nvGraphicFramePr>
        <p:xfrm>
          <a:off x="0" y="500042"/>
          <a:ext cx="9144000" cy="59531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Rectangle 2"/>
          <p:cNvSpPr>
            <a:spLocks noGrp="1" noRot="1" noChangeArrowheads="1"/>
          </p:cNvSpPr>
          <p:nvPr>
            <p:ph type="title"/>
          </p:nvPr>
        </p:nvSpPr>
        <p:spPr/>
        <p:txBody>
          <a:bodyPr/>
          <a:lstStyle/>
          <a:p>
            <a:r>
              <a:rPr lang="zh-CN" altLang="en-US"/>
              <a:t>磷的转化及循环</a:t>
            </a:r>
          </a:p>
        </p:txBody>
      </p:sp>
      <p:pic>
        <p:nvPicPr>
          <p:cNvPr id="410628" name="Picture 4"/>
          <p:cNvPicPr>
            <a:picLocks noChangeAspect="1" noChangeArrowheads="1"/>
          </p:cNvPicPr>
          <p:nvPr/>
        </p:nvPicPr>
        <p:blipFill>
          <a:blip r:embed="rId3" cstate="print"/>
          <a:srcRect/>
          <a:stretch>
            <a:fillRect/>
          </a:stretch>
        </p:blipFill>
        <p:spPr bwMode="auto">
          <a:xfrm>
            <a:off x="1692275" y="1628775"/>
            <a:ext cx="5616575" cy="4760913"/>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5" name="Rectangle 3"/>
          <p:cNvSpPr>
            <a:spLocks noGrp="1" noRot="1" noChangeArrowheads="1"/>
          </p:cNvSpPr>
          <p:nvPr>
            <p:ph idx="1"/>
          </p:nvPr>
        </p:nvSpPr>
        <p:spPr>
          <a:xfrm>
            <a:off x="304800" y="692150"/>
            <a:ext cx="8540750" cy="5761038"/>
          </a:xfrm>
        </p:spPr>
        <p:txBody>
          <a:bodyPr/>
          <a:lstStyle/>
          <a:p>
            <a:r>
              <a:rPr lang="zh-CN" altLang="en-US" sz="2800" dirty="0">
                <a:solidFill>
                  <a:srgbClr val="0BF57A"/>
                </a:solidFill>
              </a:rPr>
              <a:t>细菌、藻类及其他生物</a:t>
            </a:r>
            <a:r>
              <a:rPr lang="zh-CN" altLang="en-US" sz="2800" dirty="0">
                <a:solidFill>
                  <a:srgbClr val="0BF57A"/>
                </a:solidFill>
                <a:effectLst>
                  <a:outerShdw blurRad="38100" dist="38100" dir="2700000" algn="tl">
                    <a:srgbClr val="000000"/>
                  </a:outerShdw>
                </a:effectLst>
              </a:rPr>
              <a:t>吸收无机磷</a:t>
            </a:r>
            <a:r>
              <a:rPr lang="zh-CN" altLang="en-US" sz="2800" dirty="0">
                <a:solidFill>
                  <a:srgbClr val="0BF57A"/>
                </a:solidFill>
              </a:rPr>
              <a:t>化合物以满足其生命活动的需要，并将其</a:t>
            </a:r>
            <a:r>
              <a:rPr lang="zh-CN" altLang="en-US" sz="2800" dirty="0">
                <a:solidFill>
                  <a:srgbClr val="0BF57A"/>
                </a:solidFill>
                <a:effectLst>
                  <a:outerShdw blurRad="38100" dist="38100" dir="2700000" algn="tl">
                    <a:srgbClr val="000000"/>
                  </a:outerShdw>
                </a:effectLst>
              </a:rPr>
              <a:t>转化为有机磷</a:t>
            </a:r>
            <a:r>
              <a:rPr lang="zh-CN" altLang="en-US" sz="2800" dirty="0">
                <a:solidFill>
                  <a:srgbClr val="0BF57A"/>
                </a:solidFill>
              </a:rPr>
              <a:t>；</a:t>
            </a:r>
          </a:p>
          <a:p>
            <a:r>
              <a:rPr lang="zh-CN" altLang="en-US" sz="2800" dirty="0">
                <a:solidFill>
                  <a:srgbClr val="0BF57A"/>
                </a:solidFill>
                <a:effectLst>
                  <a:outerShdw blurRad="38100" dist="38100" dir="2700000" algn="tl">
                    <a:srgbClr val="000000"/>
                  </a:outerShdw>
                </a:effectLst>
              </a:rPr>
              <a:t>溶解性磷与不溶解磷之间的互相转化</a:t>
            </a:r>
            <a:r>
              <a:rPr lang="zh-CN" altLang="en-US" sz="2800" dirty="0">
                <a:solidFill>
                  <a:schemeClr val="tx1"/>
                </a:solidFill>
              </a:rPr>
              <a:t>，转化的环境条件是：</a:t>
            </a:r>
          </a:p>
          <a:p>
            <a:pPr lvl="1"/>
            <a:r>
              <a:rPr lang="zh-CN" altLang="en-US" sz="2400" dirty="0">
                <a:solidFill>
                  <a:schemeClr val="tx1"/>
                </a:solidFill>
                <a:effectLst>
                  <a:outerShdw blurRad="38100" dist="38100" dir="2700000" algn="tl">
                    <a:srgbClr val="000000"/>
                  </a:outerShdw>
                </a:effectLst>
              </a:rPr>
              <a:t>白昼</a:t>
            </a:r>
            <a:r>
              <a:rPr lang="zh-CN" altLang="en-US" sz="2400" dirty="0">
                <a:solidFill>
                  <a:schemeClr val="tx1"/>
                </a:solidFill>
              </a:rPr>
              <a:t>光照充分，光合作用强烈，塘水</a:t>
            </a:r>
            <a:r>
              <a:rPr lang="en-US" altLang="zh-CN" sz="2400" dirty="0">
                <a:solidFill>
                  <a:schemeClr val="tx1"/>
                </a:solidFill>
                <a:effectLst>
                  <a:outerShdw blurRad="38100" dist="38100" dir="2700000" algn="tl">
                    <a:srgbClr val="000000"/>
                  </a:outerShdw>
                </a:effectLst>
              </a:rPr>
              <a:t>pH</a:t>
            </a:r>
            <a:r>
              <a:rPr lang="zh-CN" altLang="en-US" sz="2400" dirty="0">
                <a:solidFill>
                  <a:schemeClr val="tx1"/>
                </a:solidFill>
                <a:effectLst>
                  <a:outerShdw blurRad="38100" dist="38100" dir="2700000" algn="tl">
                    <a:srgbClr val="000000"/>
                  </a:outerShdw>
                </a:effectLst>
              </a:rPr>
              <a:t>值上升</a:t>
            </a:r>
            <a:r>
              <a:rPr lang="zh-CN" altLang="en-US" sz="2400" dirty="0">
                <a:solidFill>
                  <a:schemeClr val="tx1"/>
                </a:solidFill>
              </a:rPr>
              <a:t>，磷酸盐易于沉淀，</a:t>
            </a:r>
            <a:r>
              <a:rPr lang="zh-CN" altLang="en-US" sz="2400" dirty="0">
                <a:solidFill>
                  <a:schemeClr val="tx1"/>
                </a:solidFill>
                <a:effectLst>
                  <a:outerShdw blurRad="38100" dist="38100" dir="2700000" algn="tl">
                    <a:srgbClr val="000000"/>
                  </a:outerShdw>
                </a:effectLst>
              </a:rPr>
              <a:t>夜晚</a:t>
            </a:r>
            <a:r>
              <a:rPr lang="zh-CN" altLang="en-US" sz="2400" dirty="0">
                <a:solidFill>
                  <a:schemeClr val="tx1"/>
                </a:solidFill>
              </a:rPr>
              <a:t>光合作用停止，塘水</a:t>
            </a:r>
            <a:r>
              <a:rPr lang="en-US" altLang="zh-CN" sz="2400" dirty="0">
                <a:solidFill>
                  <a:schemeClr val="tx1"/>
                </a:solidFill>
                <a:effectLst>
                  <a:outerShdw blurRad="38100" dist="38100" dir="2700000" algn="tl">
                    <a:srgbClr val="000000"/>
                  </a:outerShdw>
                </a:effectLst>
              </a:rPr>
              <a:t>pH</a:t>
            </a:r>
            <a:r>
              <a:rPr lang="zh-CN" altLang="en-US" sz="2400" dirty="0">
                <a:solidFill>
                  <a:schemeClr val="tx1"/>
                </a:solidFill>
                <a:effectLst>
                  <a:outerShdw blurRad="38100" dist="38100" dir="2700000" algn="tl">
                    <a:srgbClr val="000000"/>
                  </a:outerShdw>
                </a:effectLst>
              </a:rPr>
              <a:t>值降低</a:t>
            </a:r>
            <a:r>
              <a:rPr lang="zh-CN" altLang="en-US" sz="2400" dirty="0">
                <a:solidFill>
                  <a:schemeClr val="tx1"/>
                </a:solidFill>
              </a:rPr>
              <a:t>，部分已沉磷酸盐又可能重新溶于水中</a:t>
            </a:r>
          </a:p>
          <a:p>
            <a:pPr lvl="1"/>
            <a:r>
              <a:rPr lang="zh-CN" altLang="en-US" sz="2400" dirty="0">
                <a:solidFill>
                  <a:schemeClr val="tx1"/>
                </a:solidFill>
              </a:rPr>
              <a:t>水中如存在有</a:t>
            </a:r>
            <a:r>
              <a:rPr lang="zh-CN" altLang="en-US" sz="2400" dirty="0">
                <a:solidFill>
                  <a:schemeClr val="tx1"/>
                </a:solidFill>
                <a:effectLst>
                  <a:outerShdw blurRad="38100" dist="38100" dir="2700000" algn="tl">
                    <a:srgbClr val="000000"/>
                  </a:outerShdw>
                </a:effectLst>
              </a:rPr>
              <a:t>三价铁化合物</a:t>
            </a:r>
            <a:r>
              <a:rPr lang="zh-CN" altLang="en-US" sz="2400" dirty="0">
                <a:solidFill>
                  <a:schemeClr val="tx1"/>
                </a:solidFill>
              </a:rPr>
              <a:t>可与溶解性磷酸盐结合形成磷酸铁沉淀；</a:t>
            </a:r>
          </a:p>
          <a:p>
            <a:pPr lvl="1"/>
            <a:r>
              <a:rPr lang="zh-CN" altLang="en-US" sz="2400" dirty="0">
                <a:solidFill>
                  <a:schemeClr val="tx1"/>
                </a:solidFill>
              </a:rPr>
              <a:t>如水中存在</a:t>
            </a:r>
            <a:r>
              <a:rPr lang="zh-CN" altLang="en-US" sz="2400" dirty="0">
                <a:solidFill>
                  <a:schemeClr val="tx1"/>
                </a:solidFill>
                <a:effectLst>
                  <a:outerShdw blurRad="38100" dist="38100" dir="2700000" algn="tl">
                    <a:srgbClr val="000000"/>
                  </a:outerShdw>
                </a:effectLst>
              </a:rPr>
              <a:t>硝酸盐</a:t>
            </a:r>
            <a:r>
              <a:rPr lang="zh-CN" altLang="en-US" sz="2400" dirty="0">
                <a:solidFill>
                  <a:schemeClr val="tx1"/>
                </a:solidFill>
              </a:rPr>
              <a:t>，能促使沉积中的磷转化为溶解性磷；</a:t>
            </a:r>
          </a:p>
          <a:p>
            <a:r>
              <a:rPr lang="zh-CN" altLang="en-US" sz="2800" dirty="0">
                <a:solidFill>
                  <a:srgbClr val="0BF57A"/>
                </a:solidFill>
                <a:effectLst>
                  <a:outerShdw blurRad="38100" dist="38100" dir="2700000" algn="tl">
                    <a:srgbClr val="000000"/>
                  </a:outerShdw>
                </a:effectLst>
              </a:rPr>
              <a:t>有机磷</a:t>
            </a:r>
            <a:r>
              <a:rPr lang="zh-CN" altLang="en-US" sz="2800" dirty="0">
                <a:solidFill>
                  <a:srgbClr val="0BF57A"/>
                </a:solidFill>
              </a:rPr>
              <a:t>在细菌作用下的</a:t>
            </a:r>
            <a:r>
              <a:rPr lang="zh-CN" altLang="en-US" sz="2800" dirty="0">
                <a:solidFill>
                  <a:srgbClr val="0BF57A"/>
                </a:solidFill>
                <a:effectLst>
                  <a:outerShdw blurRad="38100" dist="38100" dir="2700000" algn="tl">
                    <a:srgbClr val="000000"/>
                  </a:outerShdw>
                </a:effectLst>
              </a:rPr>
              <a:t>氧化分解</a:t>
            </a:r>
            <a:r>
              <a:rPr lang="zh-CN" altLang="en-US" sz="2800" dirty="0"/>
              <a:t>：</a:t>
            </a:r>
          </a:p>
          <a:p>
            <a:pPr lvl="1"/>
            <a:r>
              <a:rPr lang="zh-CN" altLang="en-US" sz="2400" dirty="0">
                <a:solidFill>
                  <a:schemeClr val="tx1"/>
                </a:solidFill>
              </a:rPr>
              <a:t>稳定塘对磷的去除率可达</a:t>
            </a:r>
            <a:r>
              <a:rPr lang="en-US" altLang="zh-CN" sz="2400" dirty="0">
                <a:solidFill>
                  <a:schemeClr val="tx1"/>
                </a:solidFill>
                <a:effectLst>
                  <a:outerShdw blurRad="38100" dist="38100" dir="2700000" algn="tl">
                    <a:srgbClr val="000000"/>
                  </a:outerShdw>
                </a:effectLst>
              </a:rPr>
              <a:t>50%~70%</a:t>
            </a:r>
            <a:r>
              <a:rPr lang="zh-CN" altLang="en-US" sz="2400" dirty="0">
                <a:solidFill>
                  <a:schemeClr val="tx1"/>
                </a:solidFill>
              </a:rPr>
              <a:t>，效果较好。</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Rectangle 2"/>
          <p:cNvSpPr>
            <a:spLocks noGrp="1" noRot="1" noChangeArrowheads="1"/>
          </p:cNvSpPr>
          <p:nvPr>
            <p:ph type="title"/>
          </p:nvPr>
        </p:nvSpPr>
        <p:spPr/>
        <p:txBody>
          <a:bodyPr/>
          <a:lstStyle/>
          <a:p>
            <a:r>
              <a:rPr lang="zh-CN" altLang="en-US"/>
              <a:t>稳定塘对污水的净化作用</a:t>
            </a:r>
          </a:p>
        </p:txBody>
      </p:sp>
      <p:graphicFrame>
        <p:nvGraphicFramePr>
          <p:cNvPr id="6" name="内容占位符 5"/>
          <p:cNvGraphicFramePr>
            <a:graphicFrameLocks noGrp="1"/>
          </p:cNvGraphicFramePr>
          <p:nvPr>
            <p:ph idx="1"/>
          </p:nvPr>
        </p:nvGraphicFramePr>
        <p:xfrm>
          <a:off x="457200" y="1689100"/>
          <a:ext cx="8229600" cy="47402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Rectangle 2"/>
          <p:cNvSpPr>
            <a:spLocks noGrp="1" noRot="1" noChangeArrowheads="1"/>
          </p:cNvSpPr>
          <p:nvPr>
            <p:ph type="title"/>
          </p:nvPr>
        </p:nvSpPr>
        <p:spPr/>
        <p:txBody>
          <a:bodyPr/>
          <a:lstStyle/>
          <a:p>
            <a:r>
              <a:rPr lang="en-US" altLang="zh-CN"/>
              <a:t>6.1.1 </a:t>
            </a:r>
            <a:r>
              <a:rPr lang="zh-CN" altLang="en-US"/>
              <a:t>概述</a:t>
            </a:r>
          </a:p>
        </p:txBody>
      </p:sp>
      <p:graphicFrame>
        <p:nvGraphicFramePr>
          <p:cNvPr id="8" name="内容占位符 7"/>
          <p:cNvGraphicFramePr>
            <a:graphicFrameLocks noGrp="1"/>
          </p:cNvGraphicFramePr>
          <p:nvPr>
            <p:ph idx="1"/>
            <p:extLst>
              <p:ext uri="{D42A27DB-BD31-4B8C-83A1-F6EECF244321}">
                <p14:modId xmlns:p14="http://schemas.microsoft.com/office/powerpoint/2010/main" val="212761427"/>
              </p:ext>
            </p:extLst>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Rectangle 2"/>
          <p:cNvSpPr>
            <a:spLocks noGrp="1" noRot="1" noChangeArrowheads="1"/>
          </p:cNvSpPr>
          <p:nvPr>
            <p:ph type="title"/>
          </p:nvPr>
        </p:nvSpPr>
        <p:spPr/>
        <p:txBody>
          <a:bodyPr/>
          <a:lstStyle/>
          <a:p>
            <a:r>
              <a:rPr lang="zh-CN" altLang="en-US"/>
              <a:t>稳定塘净化过程的影响因素</a:t>
            </a:r>
          </a:p>
        </p:txBody>
      </p:sp>
      <p:graphicFrame>
        <p:nvGraphicFramePr>
          <p:cNvPr id="6" name="内容占位符 5"/>
          <p:cNvGraphicFramePr>
            <a:graphicFrameLocks noGrp="1"/>
          </p:cNvGraphicFramePr>
          <p:nvPr>
            <p:ph idx="1"/>
          </p:nvPr>
        </p:nvGraphicFramePr>
        <p:xfrm>
          <a:off x="2743216" y="1689100"/>
          <a:ext cx="375761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Rot="1" noChangeArrowheads="1"/>
          </p:cNvSpPr>
          <p:nvPr>
            <p:ph type="title"/>
          </p:nvPr>
        </p:nvSpPr>
        <p:spPr/>
        <p:txBody>
          <a:bodyPr/>
          <a:lstStyle/>
          <a:p>
            <a:r>
              <a:rPr lang="en-US" altLang="zh-CN" dirty="0"/>
              <a:t>6.1.3 </a:t>
            </a:r>
            <a:r>
              <a:rPr lang="zh-CN" altLang="en-US" dirty="0"/>
              <a:t>好氧塘</a:t>
            </a:r>
            <a:r>
              <a:rPr lang="en-US" altLang="zh-CN" dirty="0"/>
              <a:t>-</a:t>
            </a:r>
            <a:r>
              <a:rPr lang="zh-CN" altLang="en-US" dirty="0"/>
              <a:t>特征</a:t>
            </a:r>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2" name="Rectangle 2"/>
          <p:cNvSpPr>
            <a:spLocks noGrp="1" noRot="1" noChangeArrowheads="1"/>
          </p:cNvSpPr>
          <p:nvPr>
            <p:ph type="title"/>
          </p:nvPr>
        </p:nvSpPr>
        <p:spPr/>
        <p:txBody>
          <a:bodyPr/>
          <a:lstStyle/>
          <a:p>
            <a:r>
              <a:rPr lang="en-US" altLang="zh-CN" dirty="0"/>
              <a:t>6.1.4 </a:t>
            </a:r>
            <a:r>
              <a:rPr lang="zh-CN" altLang="en-US" dirty="0"/>
              <a:t>兼性塘</a:t>
            </a:r>
            <a:r>
              <a:rPr lang="en-US" altLang="zh-CN" dirty="0"/>
              <a:t>-</a:t>
            </a:r>
            <a:r>
              <a:rPr lang="zh-CN" altLang="en-US" dirty="0"/>
              <a:t>特征</a:t>
            </a:r>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0" name="Rectangle 2"/>
          <p:cNvSpPr>
            <a:spLocks noGrp="1" noRot="1" noChangeArrowheads="1"/>
          </p:cNvSpPr>
          <p:nvPr>
            <p:ph type="title"/>
          </p:nvPr>
        </p:nvSpPr>
        <p:spPr/>
        <p:txBody>
          <a:bodyPr/>
          <a:lstStyle/>
          <a:p>
            <a:r>
              <a:rPr lang="en-US" altLang="zh-CN" dirty="0"/>
              <a:t>6.1.5 </a:t>
            </a:r>
            <a:r>
              <a:rPr lang="zh-CN" altLang="en-US" dirty="0"/>
              <a:t>厌氧塘</a:t>
            </a:r>
            <a:r>
              <a:rPr lang="en-US" altLang="zh-CN" dirty="0"/>
              <a:t>-</a:t>
            </a:r>
            <a:r>
              <a:rPr lang="zh-CN" altLang="en-US" dirty="0"/>
              <a:t>特征</a:t>
            </a:r>
          </a:p>
        </p:txBody>
      </p:sp>
      <p:pic>
        <p:nvPicPr>
          <p:cNvPr id="380932" name="Picture 4"/>
          <p:cNvPicPr>
            <a:picLocks noChangeAspect="1" noChangeArrowheads="1"/>
          </p:cNvPicPr>
          <p:nvPr/>
        </p:nvPicPr>
        <p:blipFill>
          <a:blip r:embed="rId3" cstate="print"/>
          <a:srcRect/>
          <a:stretch>
            <a:fillRect/>
          </a:stretch>
        </p:blipFill>
        <p:spPr bwMode="auto">
          <a:xfrm>
            <a:off x="323850" y="2074863"/>
            <a:ext cx="8424863" cy="3730625"/>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304800" y="1268413"/>
          <a:ext cx="8540750" cy="51847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Rectangle 2"/>
          <p:cNvSpPr>
            <a:spLocks noGrp="1" noRot="1" noChangeArrowheads="1"/>
          </p:cNvSpPr>
          <p:nvPr>
            <p:ph type="title"/>
          </p:nvPr>
        </p:nvSpPr>
        <p:spPr/>
        <p:txBody>
          <a:bodyPr/>
          <a:lstStyle/>
          <a:p>
            <a:r>
              <a:rPr lang="en-US" altLang="zh-CN" dirty="0"/>
              <a:t>6.1.6 </a:t>
            </a:r>
            <a:r>
              <a:rPr lang="zh-CN" altLang="en-US" dirty="0"/>
              <a:t>曝气塘</a:t>
            </a:r>
            <a:r>
              <a:rPr lang="en-US" altLang="zh-CN" dirty="0"/>
              <a:t>-</a:t>
            </a:r>
            <a:r>
              <a:rPr lang="zh-CN" altLang="en-US" dirty="0"/>
              <a:t>特征</a:t>
            </a:r>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24" name="Picture 4"/>
          <p:cNvPicPr>
            <a:picLocks noChangeAspect="1" noChangeArrowheads="1"/>
          </p:cNvPicPr>
          <p:nvPr/>
        </p:nvPicPr>
        <p:blipFill>
          <a:blip r:embed="rId3" cstate="print"/>
          <a:srcRect/>
          <a:stretch>
            <a:fillRect/>
          </a:stretch>
        </p:blipFill>
        <p:spPr bwMode="auto">
          <a:xfrm>
            <a:off x="1655763" y="692150"/>
            <a:ext cx="5508625" cy="5761038"/>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304800" y="1412875"/>
          <a:ext cx="8540750" cy="50403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Rectangle 2"/>
          <p:cNvSpPr>
            <a:spLocks noGrp="1" noRot="1" noChangeArrowheads="1"/>
          </p:cNvSpPr>
          <p:nvPr>
            <p:ph type="title"/>
          </p:nvPr>
        </p:nvSpPr>
        <p:spPr/>
        <p:txBody>
          <a:bodyPr/>
          <a:lstStyle/>
          <a:p>
            <a:r>
              <a:rPr lang="en-US" altLang="zh-CN" dirty="0"/>
              <a:t>6.1.7 </a:t>
            </a:r>
            <a:r>
              <a:rPr lang="zh-CN" altLang="en-US" dirty="0"/>
              <a:t>深度处理塘</a:t>
            </a:r>
            <a:r>
              <a:rPr lang="en-US" altLang="zh-CN" dirty="0"/>
              <a:t>-</a:t>
            </a:r>
            <a:r>
              <a:rPr lang="zh-CN" altLang="en-US" dirty="0"/>
              <a:t>特征</a:t>
            </a:r>
          </a:p>
        </p:txBody>
      </p:sp>
      <p:graphicFrame>
        <p:nvGraphicFramePr>
          <p:cNvPr id="6" name="内容占位符 5"/>
          <p:cNvGraphicFramePr>
            <a:graphicFrameLocks noGrp="1"/>
          </p:cNvGraphicFramePr>
          <p:nvPr>
            <p:ph idx="1"/>
          </p:nvPr>
        </p:nvGraphicFramePr>
        <p:xfrm>
          <a:off x="0" y="1357298"/>
          <a:ext cx="9144000" cy="5143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noRot="1" noChangeArrowheads="1"/>
          </p:cNvSpPr>
          <p:nvPr>
            <p:ph type="title"/>
          </p:nvPr>
        </p:nvSpPr>
        <p:spPr/>
        <p:txBody>
          <a:bodyPr/>
          <a:lstStyle/>
          <a:p>
            <a:endParaRPr lang="zh-CN" altLang="zh-CN"/>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Grp="1" noRot="1" noChangeArrowheads="1"/>
          </p:cNvSpPr>
          <p:nvPr>
            <p:ph type="title"/>
          </p:nvPr>
        </p:nvSpPr>
        <p:spPr/>
        <p:txBody>
          <a:bodyPr/>
          <a:lstStyle/>
          <a:p>
            <a:r>
              <a:rPr lang="en-US" altLang="zh-CN" dirty="0"/>
              <a:t>6.1.8 </a:t>
            </a:r>
            <a:r>
              <a:rPr lang="zh-CN" altLang="en-US" dirty="0"/>
              <a:t>控制出水塘</a:t>
            </a:r>
            <a:r>
              <a:rPr lang="en-US" altLang="zh-CN" dirty="0"/>
              <a:t>-</a:t>
            </a:r>
            <a:r>
              <a:rPr lang="zh-CN" altLang="en-US" dirty="0"/>
              <a:t>特征</a:t>
            </a:r>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2" name="Rectangle 2"/>
          <p:cNvSpPr>
            <a:spLocks noGrp="1" noRot="1" noChangeArrowheads="1"/>
          </p:cNvSpPr>
          <p:nvPr>
            <p:ph type="title"/>
          </p:nvPr>
        </p:nvSpPr>
        <p:spPr/>
        <p:txBody>
          <a:bodyPr/>
          <a:lstStyle/>
          <a:p>
            <a:r>
              <a:rPr lang="zh-CN" altLang="en-US"/>
              <a:t>控制出水塘的主要运行特点</a:t>
            </a:r>
          </a:p>
        </p:txBody>
      </p:sp>
      <p:graphicFrame>
        <p:nvGraphicFramePr>
          <p:cNvPr id="6" name="内容占位符 5"/>
          <p:cNvGraphicFramePr>
            <a:graphicFrameLocks noGrp="1"/>
          </p:cNvGraphicFramePr>
          <p:nvPr>
            <p:ph idx="1"/>
          </p:nvPr>
        </p:nvGraphicFramePr>
        <p:xfrm>
          <a:off x="457200" y="1428736"/>
          <a:ext cx="8229600" cy="5143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20" name="Rectangle 4"/>
          <p:cNvSpPr>
            <a:spLocks noGrp="1" noRot="1" noChangeArrowheads="1"/>
          </p:cNvSpPr>
          <p:nvPr>
            <p:ph type="ctrTitle"/>
          </p:nvPr>
        </p:nvSpPr>
        <p:spPr/>
        <p:txBody>
          <a:bodyPr/>
          <a:lstStyle/>
          <a:p>
            <a:pPr algn="ctr"/>
            <a:r>
              <a:rPr lang="en-US" altLang="zh-CN" dirty="0"/>
              <a:t>6.2 </a:t>
            </a:r>
            <a:r>
              <a:rPr lang="zh-CN" altLang="en-US" dirty="0"/>
              <a:t>污水的土地处理</a:t>
            </a:r>
          </a:p>
        </p:txBody>
      </p:sp>
      <p:sp>
        <p:nvSpPr>
          <p:cNvPr id="7" name="副标题 6"/>
          <p:cNvSpPr>
            <a:spLocks noGrp="1"/>
          </p:cNvSpPr>
          <p:nvPr>
            <p:ph type="subTitle" idx="1"/>
          </p:nvPr>
        </p:nvSpPr>
        <p:spPr/>
        <p:txBody>
          <a:bodyPr/>
          <a:lstStyle/>
          <a:p>
            <a:endParaRPr lang="zh-CN" alt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410" name="Rectangle 2"/>
          <p:cNvSpPr>
            <a:spLocks noGrp="1" noRot="1" noChangeArrowheads="1"/>
          </p:cNvSpPr>
          <p:nvPr>
            <p:ph type="title"/>
          </p:nvPr>
        </p:nvSpPr>
        <p:spPr/>
        <p:txBody>
          <a:bodyPr/>
          <a:lstStyle/>
          <a:p>
            <a:r>
              <a:rPr lang="en-US" altLang="zh-CN"/>
              <a:t>6.2.1 </a:t>
            </a:r>
            <a:r>
              <a:rPr lang="zh-CN" altLang="en-US"/>
              <a:t>概述</a:t>
            </a:r>
          </a:p>
        </p:txBody>
      </p:sp>
      <p:graphicFrame>
        <p:nvGraphicFramePr>
          <p:cNvPr id="8" name="内容占位符 7"/>
          <p:cNvGraphicFramePr>
            <a:graphicFrameLocks noGrp="1"/>
          </p:cNvGraphicFramePr>
          <p:nvPr>
            <p:ph idx="1"/>
            <p:extLst>
              <p:ext uri="{D42A27DB-BD31-4B8C-83A1-F6EECF244321}">
                <p14:modId xmlns:p14="http://schemas.microsoft.com/office/powerpoint/2010/main" val="353886701"/>
              </p:ext>
            </p:extLst>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p:cNvSpPr>
            <a:spLocks noGrp="1" noRot="1" noChangeArrowheads="1"/>
          </p:cNvSpPr>
          <p:nvPr>
            <p:ph type="title"/>
          </p:nvPr>
        </p:nvSpPr>
        <p:spPr/>
        <p:txBody>
          <a:bodyPr/>
          <a:lstStyle/>
          <a:p>
            <a:r>
              <a:rPr lang="zh-CN" altLang="en-US"/>
              <a:t>污水土地处理系统的组成</a:t>
            </a:r>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Grp="1" noRot="1" noChangeArrowheads="1"/>
          </p:cNvSpPr>
          <p:nvPr>
            <p:ph type="title"/>
          </p:nvPr>
        </p:nvSpPr>
        <p:spPr/>
        <p:txBody>
          <a:bodyPr>
            <a:normAutofit fontScale="90000"/>
          </a:bodyPr>
          <a:lstStyle/>
          <a:p>
            <a:r>
              <a:rPr lang="en-US" altLang="zh-CN" sz="3500"/>
              <a:t>6.2.2 </a:t>
            </a:r>
            <a:r>
              <a:rPr lang="zh-CN" altLang="en-US" sz="3500"/>
              <a:t>土地处理系统对污水的净化作用机理</a:t>
            </a:r>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304800" y="981075"/>
          <a:ext cx="8540750" cy="54721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304800" y="1268413"/>
          <a:ext cx="8540750" cy="51847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Grp="1" noRot="1" noChangeArrowheads="1"/>
          </p:cNvSpPr>
          <p:nvPr>
            <p:ph type="title"/>
          </p:nvPr>
        </p:nvSpPr>
        <p:spPr/>
        <p:txBody>
          <a:bodyPr/>
          <a:lstStyle/>
          <a:p>
            <a:r>
              <a:rPr lang="en-US" altLang="zh-CN"/>
              <a:t>6.2.3 </a:t>
            </a:r>
            <a:r>
              <a:rPr lang="zh-CN" altLang="en-US"/>
              <a:t>污水土地处理系统工艺</a:t>
            </a:r>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4964" name="Picture 4"/>
          <p:cNvPicPr>
            <a:picLocks noChangeAspect="1" noChangeArrowheads="1"/>
          </p:cNvPicPr>
          <p:nvPr/>
        </p:nvPicPr>
        <p:blipFill>
          <a:blip r:embed="rId3" cstate="print"/>
          <a:srcRect/>
          <a:stretch>
            <a:fillRect/>
          </a:stretch>
        </p:blipFill>
        <p:spPr bwMode="auto">
          <a:xfrm>
            <a:off x="611188" y="1193800"/>
            <a:ext cx="8064500" cy="4827588"/>
          </a:xfrm>
          <a:prstGeom prst="rect">
            <a:avLst/>
          </a:prstGeom>
          <a:noFill/>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0" y="357166"/>
          <a:ext cx="9144000" cy="65008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8" name="Rectangle 2"/>
          <p:cNvSpPr>
            <a:spLocks noGrp="1" noRot="1" noChangeArrowheads="1"/>
          </p:cNvSpPr>
          <p:nvPr>
            <p:ph type="title"/>
          </p:nvPr>
        </p:nvSpPr>
        <p:spPr/>
        <p:txBody>
          <a:bodyPr/>
          <a:lstStyle/>
          <a:p>
            <a:r>
              <a:rPr lang="zh-CN" altLang="en-US"/>
              <a:t>快速渗滤系统</a:t>
            </a:r>
          </a:p>
        </p:txBody>
      </p:sp>
      <p:graphicFrame>
        <p:nvGraphicFramePr>
          <p:cNvPr id="6" name="内容占位符 5"/>
          <p:cNvGraphicFramePr>
            <a:graphicFrameLocks noGrp="1"/>
          </p:cNvGraphicFramePr>
          <p:nvPr>
            <p:ph idx="1"/>
          </p:nvPr>
        </p:nvGraphicFramePr>
        <p:xfrm>
          <a:off x="457200" y="1689100"/>
          <a:ext cx="8229600" cy="48117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9060" name="Picture 4"/>
          <p:cNvPicPr>
            <a:picLocks noChangeAspect="1" noChangeArrowheads="1"/>
          </p:cNvPicPr>
          <p:nvPr/>
        </p:nvPicPr>
        <p:blipFill>
          <a:blip r:embed="rId3" cstate="print"/>
          <a:srcRect/>
          <a:stretch>
            <a:fillRect/>
          </a:stretch>
        </p:blipFill>
        <p:spPr bwMode="auto">
          <a:xfrm>
            <a:off x="611188" y="1041400"/>
            <a:ext cx="8137525" cy="5267325"/>
          </a:xfrm>
          <a:prstGeom prst="rect">
            <a:avLst/>
          </a:prstGeom>
          <a:noFill/>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304800" y="981075"/>
          <a:ext cx="8540750" cy="54721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Rectangle 2"/>
          <p:cNvSpPr>
            <a:spLocks noGrp="1" noRot="1" noChangeArrowheads="1"/>
          </p:cNvSpPr>
          <p:nvPr>
            <p:ph type="title"/>
          </p:nvPr>
        </p:nvSpPr>
        <p:spPr/>
        <p:txBody>
          <a:bodyPr/>
          <a:lstStyle/>
          <a:p>
            <a:r>
              <a:rPr lang="zh-CN" altLang="en-US"/>
              <a:t>地表漫流处理系统</a:t>
            </a:r>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5204" name="Picture 4"/>
          <p:cNvPicPr>
            <a:picLocks noChangeAspect="1" noChangeArrowheads="1"/>
          </p:cNvPicPr>
          <p:nvPr/>
        </p:nvPicPr>
        <p:blipFill>
          <a:blip r:embed="rId3" cstate="print"/>
          <a:srcRect/>
          <a:stretch>
            <a:fillRect/>
          </a:stretch>
        </p:blipFill>
        <p:spPr bwMode="auto">
          <a:xfrm>
            <a:off x="2411413" y="468313"/>
            <a:ext cx="4371975" cy="6200775"/>
          </a:xfrm>
          <a:prstGeom prst="rect">
            <a:avLst/>
          </a:prstGeom>
          <a:noFill/>
        </p:spPr>
      </p:pic>
      <p:sp>
        <p:nvSpPr>
          <p:cNvPr id="3" name="矩形 2"/>
          <p:cNvSpPr/>
          <p:nvPr/>
        </p:nvSpPr>
        <p:spPr>
          <a:xfrm>
            <a:off x="7092280" y="1916832"/>
            <a:ext cx="1800200" cy="2531527"/>
          </a:xfrm>
          <a:prstGeom prst="rect">
            <a:avLst/>
          </a:prstGeom>
        </p:spPr>
        <p:txBody>
          <a:bodyPr wrap="square">
            <a:spAutoFit/>
          </a:bodyPr>
          <a:lstStyle/>
          <a:p>
            <a:pPr algn="just">
              <a:lnSpc>
                <a:spcPct val="150000"/>
              </a:lnSpc>
            </a:pPr>
            <a:r>
              <a:rPr lang="zh-CN" altLang="en-US" b="1" dirty="0">
                <a:solidFill>
                  <a:srgbClr val="FF0000"/>
                </a:solidFill>
              </a:rPr>
              <a:t>漫流：</a:t>
            </a:r>
            <a:r>
              <a:rPr lang="zh-CN" altLang="en-US" b="1" dirty="0"/>
              <a:t>指降水经过植物截留、渗入地表和填充洼地后，多余的水成片流动或成为时分时合的水流</a:t>
            </a:r>
            <a:r>
              <a:rPr lang="zh-CN" altLang="en-US" dirty="0"/>
              <a: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304800" y="1125538"/>
          <a:ext cx="8540750" cy="5327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r>
              <a:rPr lang="zh-CN" altLang="en-US"/>
              <a:t>湿地处理系统</a:t>
            </a:r>
          </a:p>
        </p:txBody>
      </p:sp>
      <p:graphicFrame>
        <p:nvGraphicFramePr>
          <p:cNvPr id="6" name="内容占位符 5"/>
          <p:cNvGraphicFramePr>
            <a:graphicFrameLocks noGrp="1"/>
          </p:cNvGraphicFramePr>
          <p:nvPr>
            <p:ph idx="1"/>
          </p:nvPr>
        </p:nvGraphicFramePr>
        <p:xfrm>
          <a:off x="457200" y="1357298"/>
          <a:ext cx="8229600" cy="50720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2"/>
          <p:cNvSpPr>
            <a:spLocks noGrp="1" noRot="1" noChangeArrowheads="1"/>
          </p:cNvSpPr>
          <p:nvPr>
            <p:ph type="title"/>
          </p:nvPr>
        </p:nvSpPr>
        <p:spPr/>
        <p:txBody>
          <a:bodyPr/>
          <a:lstStyle/>
          <a:p>
            <a:r>
              <a:rPr lang="zh-CN" altLang="en-US"/>
              <a:t>稳定塘的分类</a:t>
            </a:r>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304800" y="1268413"/>
          <a:ext cx="8540750" cy="51847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2" name="Rectangle 2"/>
          <p:cNvSpPr>
            <a:spLocks noGrp="1" noRot="1" noChangeArrowheads="1"/>
          </p:cNvSpPr>
          <p:nvPr>
            <p:ph type="title"/>
          </p:nvPr>
        </p:nvSpPr>
        <p:spPr/>
        <p:txBody>
          <a:bodyPr/>
          <a:lstStyle/>
          <a:p>
            <a:r>
              <a:rPr lang="zh-CN" altLang="en-US"/>
              <a:t>天然湿地系统</a:t>
            </a:r>
          </a:p>
        </p:txBody>
      </p:sp>
      <p:sp>
        <p:nvSpPr>
          <p:cNvPr id="445443" name="Rectangle 3"/>
          <p:cNvSpPr>
            <a:spLocks noGrp="1" noRot="1" noChangeArrowheads="1"/>
          </p:cNvSpPr>
          <p:nvPr>
            <p:ph idx="1"/>
          </p:nvPr>
        </p:nvSpPr>
        <p:spPr>
          <a:xfrm>
            <a:off x="251520" y="1340768"/>
            <a:ext cx="8540750" cy="1224731"/>
          </a:xfrm>
        </p:spPr>
        <p:txBody>
          <a:bodyPr>
            <a:normAutofit lnSpcReduction="10000"/>
          </a:bodyPr>
          <a:lstStyle/>
          <a:p>
            <a:pPr>
              <a:lnSpc>
                <a:spcPct val="110000"/>
              </a:lnSpc>
            </a:pPr>
            <a:r>
              <a:rPr lang="zh-CN" altLang="en-US" sz="2400" dirty="0">
                <a:solidFill>
                  <a:schemeClr val="tx1"/>
                </a:solidFill>
              </a:rPr>
              <a:t>利用天然洼淀、苇塘，并加以人工修整而成，中设</a:t>
            </a:r>
            <a:r>
              <a:rPr lang="zh-CN" altLang="en-US" sz="2400" dirty="0">
                <a:solidFill>
                  <a:schemeClr val="tx1"/>
                </a:solidFill>
                <a:effectLst>
                  <a:outerShdw blurRad="38100" dist="38100" dir="2700000" algn="tl">
                    <a:srgbClr val="000000"/>
                  </a:outerShdw>
                </a:effectLst>
              </a:rPr>
              <a:t>导流土堤</a:t>
            </a:r>
            <a:r>
              <a:rPr lang="zh-CN" altLang="en-US" sz="2400" dirty="0">
                <a:solidFill>
                  <a:schemeClr val="tx1"/>
                </a:solidFill>
              </a:rPr>
              <a:t>，使污水沿一定方向流动，水深一般在</a:t>
            </a:r>
            <a:r>
              <a:rPr lang="en-US" altLang="zh-CN" sz="2400" dirty="0">
                <a:solidFill>
                  <a:schemeClr val="tx1"/>
                </a:solidFill>
                <a:effectLst>
                  <a:outerShdw blurRad="38100" dist="38100" dir="2700000" algn="tl">
                    <a:srgbClr val="000000"/>
                  </a:outerShdw>
                </a:effectLst>
              </a:rPr>
              <a:t>30~80 cm</a:t>
            </a:r>
            <a:r>
              <a:rPr lang="zh-CN" altLang="en-US" sz="2400" dirty="0">
                <a:solidFill>
                  <a:schemeClr val="tx1"/>
                </a:solidFill>
              </a:rPr>
              <a:t>之间，不超过</a:t>
            </a:r>
            <a:r>
              <a:rPr lang="en-US" altLang="zh-CN" sz="2400" dirty="0">
                <a:solidFill>
                  <a:schemeClr val="tx1"/>
                </a:solidFill>
              </a:rPr>
              <a:t>1.00 m</a:t>
            </a:r>
            <a:r>
              <a:rPr lang="zh-CN" altLang="en-US" sz="2400" dirty="0">
                <a:solidFill>
                  <a:schemeClr val="tx1"/>
                </a:solidFill>
              </a:rPr>
              <a:t>，净化作用与好氧塘相似，适宜作污水的</a:t>
            </a:r>
            <a:r>
              <a:rPr lang="zh-CN" altLang="en-US" sz="2400" dirty="0">
                <a:solidFill>
                  <a:schemeClr val="tx1"/>
                </a:solidFill>
                <a:effectLst>
                  <a:outerShdw blurRad="38100" dist="38100" dir="2700000" algn="tl">
                    <a:srgbClr val="000000"/>
                  </a:outerShdw>
                </a:effectLst>
              </a:rPr>
              <a:t>深度处理</a:t>
            </a:r>
            <a:r>
              <a:rPr lang="zh-CN" altLang="en-US" sz="2400" dirty="0">
                <a:solidFill>
                  <a:schemeClr val="tx1"/>
                </a:solidFill>
              </a:rPr>
              <a:t>。</a:t>
            </a:r>
          </a:p>
        </p:txBody>
      </p:sp>
      <p:pic>
        <p:nvPicPr>
          <p:cNvPr id="445444" name="Picture 4"/>
          <p:cNvPicPr>
            <a:picLocks noChangeAspect="1" noChangeArrowheads="1"/>
          </p:cNvPicPr>
          <p:nvPr/>
        </p:nvPicPr>
        <p:blipFill>
          <a:blip r:embed="rId3" cstate="print"/>
          <a:srcRect/>
          <a:stretch>
            <a:fillRect/>
          </a:stretch>
        </p:blipFill>
        <p:spPr bwMode="auto">
          <a:xfrm>
            <a:off x="1346055" y="2852936"/>
            <a:ext cx="6451890" cy="3528814"/>
          </a:xfrm>
          <a:prstGeom prst="rect">
            <a:avLst/>
          </a:prstGeom>
          <a:noFill/>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0" name="Rectangle 2"/>
          <p:cNvSpPr>
            <a:spLocks noGrp="1" noRot="1" noChangeArrowheads="1"/>
          </p:cNvSpPr>
          <p:nvPr>
            <p:ph type="title"/>
          </p:nvPr>
        </p:nvSpPr>
        <p:spPr/>
        <p:txBody>
          <a:bodyPr/>
          <a:lstStyle/>
          <a:p>
            <a:r>
              <a:rPr lang="zh-CN" altLang="en-US"/>
              <a:t>自由水面人工湿地</a:t>
            </a:r>
          </a:p>
        </p:txBody>
      </p:sp>
      <p:graphicFrame>
        <p:nvGraphicFramePr>
          <p:cNvPr id="6" name="内容占位符 5"/>
          <p:cNvGraphicFramePr>
            <a:graphicFrameLocks noGrp="1"/>
          </p:cNvGraphicFramePr>
          <p:nvPr>
            <p:ph idx="1"/>
          </p:nvPr>
        </p:nvGraphicFramePr>
        <p:xfrm>
          <a:off x="214282" y="1285860"/>
          <a:ext cx="8715436" cy="5214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8" name="Rectangle 2"/>
          <p:cNvSpPr>
            <a:spLocks noGrp="1" noRot="1" noChangeArrowheads="1"/>
          </p:cNvSpPr>
          <p:nvPr>
            <p:ph type="title"/>
          </p:nvPr>
        </p:nvSpPr>
        <p:spPr/>
        <p:txBody>
          <a:bodyPr/>
          <a:lstStyle/>
          <a:p>
            <a:r>
              <a:rPr lang="zh-CN" altLang="en-US"/>
              <a:t>人工潜流湿地处理系统</a:t>
            </a:r>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内容占位符 5"/>
          <p:cNvGraphicFramePr>
            <a:graphicFrameLocks noGrp="1"/>
          </p:cNvGraphicFramePr>
          <p:nvPr>
            <p:ph idx="1"/>
          </p:nvPr>
        </p:nvGraphicFramePr>
        <p:xfrm>
          <a:off x="304800" y="620713"/>
          <a:ext cx="8540750" cy="33845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51588" name="Picture 4"/>
          <p:cNvPicPr>
            <a:picLocks noChangeAspect="1" noChangeArrowheads="1"/>
          </p:cNvPicPr>
          <p:nvPr/>
        </p:nvPicPr>
        <p:blipFill>
          <a:blip r:embed="rId8" cstate="print"/>
          <a:srcRect/>
          <a:stretch>
            <a:fillRect/>
          </a:stretch>
        </p:blipFill>
        <p:spPr bwMode="auto">
          <a:xfrm>
            <a:off x="1476375" y="4130675"/>
            <a:ext cx="6096000" cy="2466975"/>
          </a:xfrm>
          <a:prstGeom prst="rect">
            <a:avLst/>
          </a:prstGeom>
          <a:noFill/>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内容占位符 5"/>
          <p:cNvGraphicFramePr>
            <a:graphicFrameLocks noGrp="1"/>
          </p:cNvGraphicFramePr>
          <p:nvPr>
            <p:ph idx="1"/>
          </p:nvPr>
        </p:nvGraphicFramePr>
        <p:xfrm>
          <a:off x="304800" y="909638"/>
          <a:ext cx="8540750" cy="22320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53636" name="Picture 4"/>
          <p:cNvPicPr>
            <a:picLocks noChangeAspect="1" noChangeArrowheads="1"/>
          </p:cNvPicPr>
          <p:nvPr/>
        </p:nvPicPr>
        <p:blipFill>
          <a:blip r:embed="rId8" cstate="print"/>
          <a:srcRect/>
          <a:stretch>
            <a:fillRect/>
          </a:stretch>
        </p:blipFill>
        <p:spPr bwMode="auto">
          <a:xfrm>
            <a:off x="1042988" y="3392488"/>
            <a:ext cx="7345362" cy="3082925"/>
          </a:xfrm>
          <a:prstGeom prst="rect">
            <a:avLst/>
          </a:prstGeom>
          <a:noFill/>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3"/>
          <p:cNvGrpSpPr/>
          <p:nvPr/>
        </p:nvGrpSpPr>
        <p:grpSpPr>
          <a:xfrm>
            <a:off x="71406" y="1000108"/>
            <a:ext cx="9052382" cy="5072098"/>
            <a:chOff x="-17936" y="1000108"/>
            <a:chExt cx="9052382" cy="5072098"/>
          </a:xfrm>
        </p:grpSpPr>
        <p:pic>
          <p:nvPicPr>
            <p:cNvPr id="1026" name="Picture 2"/>
            <p:cNvPicPr>
              <a:picLocks noChangeAspect="1" noChangeArrowheads="1"/>
            </p:cNvPicPr>
            <p:nvPr/>
          </p:nvPicPr>
          <p:blipFill>
            <a:blip r:embed="rId2" cstate="print"/>
            <a:srcRect/>
            <a:stretch>
              <a:fillRect/>
            </a:stretch>
          </p:blipFill>
          <p:spPr bwMode="auto">
            <a:xfrm>
              <a:off x="-17936" y="1000108"/>
              <a:ext cx="9052382" cy="5072098"/>
            </a:xfrm>
            <a:prstGeom prst="rect">
              <a:avLst/>
            </a:prstGeom>
            <a:noFill/>
            <a:ln w="9525">
              <a:noFill/>
              <a:miter lim="800000"/>
              <a:headEnd/>
              <a:tailEnd/>
            </a:ln>
          </p:spPr>
        </p:pic>
        <p:sp>
          <p:nvSpPr>
            <p:cNvPr id="5" name="矩形标注 4"/>
            <p:cNvSpPr/>
            <p:nvPr/>
          </p:nvSpPr>
          <p:spPr>
            <a:xfrm>
              <a:off x="7358082" y="4357694"/>
              <a:ext cx="1500198" cy="500066"/>
            </a:xfrm>
            <a:prstGeom prst="wedgeRectCallout">
              <a:avLst>
                <a:gd name="adj1" fmla="val -64166"/>
                <a:gd name="adj2" fmla="val 1358"/>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rPr>
                <a:t>水位控制</a:t>
              </a:r>
            </a:p>
          </p:txBody>
        </p:sp>
        <p:sp>
          <p:nvSpPr>
            <p:cNvPr id="6" name="矩形标注 5"/>
            <p:cNvSpPr/>
            <p:nvPr/>
          </p:nvSpPr>
          <p:spPr>
            <a:xfrm>
              <a:off x="6643702" y="3000372"/>
              <a:ext cx="1571638" cy="357190"/>
            </a:xfrm>
            <a:prstGeom prst="wedgeRectCallout">
              <a:avLst>
                <a:gd name="adj1" fmla="val -62990"/>
                <a:gd name="adj2" fmla="val 10501"/>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rPr>
                <a:t>出水分配</a:t>
              </a:r>
            </a:p>
          </p:txBody>
        </p:sp>
        <p:sp>
          <p:nvSpPr>
            <p:cNvPr id="7" name="矩形标注 6"/>
            <p:cNvSpPr/>
            <p:nvPr/>
          </p:nvSpPr>
          <p:spPr>
            <a:xfrm>
              <a:off x="5357818" y="4714884"/>
              <a:ext cx="1214448" cy="357190"/>
            </a:xfrm>
            <a:prstGeom prst="wedgeRectCallout">
              <a:avLst>
                <a:gd name="adj1" fmla="val 55833"/>
                <a:gd name="adj2" fmla="val -69499"/>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rPr>
                <a:t>出水管道</a:t>
              </a:r>
            </a:p>
          </p:txBody>
        </p:sp>
        <p:sp>
          <p:nvSpPr>
            <p:cNvPr id="8" name="矩形标注 7"/>
            <p:cNvSpPr/>
            <p:nvPr/>
          </p:nvSpPr>
          <p:spPr>
            <a:xfrm>
              <a:off x="3714744" y="5143512"/>
              <a:ext cx="1428762" cy="357190"/>
            </a:xfrm>
            <a:prstGeom prst="wedgeRectCallout">
              <a:avLst>
                <a:gd name="adj1" fmla="val 65715"/>
                <a:gd name="adj2" fmla="val -53499"/>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rPr>
                <a:t>原地质土层</a:t>
              </a:r>
            </a:p>
          </p:txBody>
        </p:sp>
        <p:sp>
          <p:nvSpPr>
            <p:cNvPr id="9" name="矩形标注 8"/>
            <p:cNvSpPr/>
            <p:nvPr/>
          </p:nvSpPr>
          <p:spPr>
            <a:xfrm>
              <a:off x="157130" y="2000240"/>
              <a:ext cx="1500200" cy="357190"/>
            </a:xfrm>
            <a:prstGeom prst="wedgeRectCallout">
              <a:avLst>
                <a:gd name="adj1" fmla="val -8617"/>
                <a:gd name="adj2" fmla="val 118500"/>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rPr>
                <a:t>预处理设施</a:t>
              </a:r>
            </a:p>
          </p:txBody>
        </p:sp>
        <p:sp>
          <p:nvSpPr>
            <p:cNvPr id="10" name="矩形标注 9"/>
            <p:cNvSpPr/>
            <p:nvPr/>
          </p:nvSpPr>
          <p:spPr>
            <a:xfrm>
              <a:off x="571472" y="3214686"/>
              <a:ext cx="1357322" cy="357190"/>
            </a:xfrm>
            <a:prstGeom prst="wedgeRectCallout">
              <a:avLst>
                <a:gd name="adj1" fmla="val 63820"/>
                <a:gd name="adj2" fmla="val -61498"/>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rPr>
                <a:t>布水系统</a:t>
              </a:r>
            </a:p>
          </p:txBody>
        </p:sp>
        <p:sp>
          <p:nvSpPr>
            <p:cNvPr id="11" name="矩形标注 10"/>
            <p:cNvSpPr/>
            <p:nvPr/>
          </p:nvSpPr>
          <p:spPr>
            <a:xfrm>
              <a:off x="2928926" y="4572008"/>
              <a:ext cx="1143010" cy="357190"/>
            </a:xfrm>
            <a:prstGeom prst="wedgeRectCallout">
              <a:avLst>
                <a:gd name="adj1" fmla="val 69215"/>
                <a:gd name="adj2" fmla="val -49499"/>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rPr>
                <a:t>防渗层</a:t>
              </a:r>
            </a:p>
          </p:txBody>
        </p:sp>
        <p:sp>
          <p:nvSpPr>
            <p:cNvPr id="12" name="矩形标注 11"/>
            <p:cNvSpPr/>
            <p:nvPr/>
          </p:nvSpPr>
          <p:spPr>
            <a:xfrm>
              <a:off x="2071670" y="3929066"/>
              <a:ext cx="1428762" cy="357190"/>
            </a:xfrm>
            <a:prstGeom prst="wedgeRectCallout">
              <a:avLst>
                <a:gd name="adj1" fmla="val 61715"/>
                <a:gd name="adj2" fmla="val -53499"/>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rPr>
                <a:t>根脉及介质</a:t>
              </a:r>
            </a:p>
          </p:txBody>
        </p:sp>
        <p:sp>
          <p:nvSpPr>
            <p:cNvPr id="13" name="矩形标注 12"/>
            <p:cNvSpPr/>
            <p:nvPr/>
          </p:nvSpPr>
          <p:spPr>
            <a:xfrm>
              <a:off x="6786578" y="2071678"/>
              <a:ext cx="1857390" cy="357190"/>
            </a:xfrm>
            <a:prstGeom prst="wedgeRectCallout">
              <a:avLst>
                <a:gd name="adj1" fmla="val -60592"/>
                <a:gd name="adj2" fmla="val -25499"/>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rPr>
                <a:t>湿地植物（芦苇）</a:t>
              </a:r>
            </a:p>
          </p:txBody>
        </p:sp>
      </p:gr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682" name="Rectangle 2"/>
          <p:cNvSpPr>
            <a:spLocks noGrp="1" noRot="1" noChangeArrowheads="1"/>
          </p:cNvSpPr>
          <p:nvPr>
            <p:ph type="title"/>
          </p:nvPr>
        </p:nvSpPr>
        <p:spPr/>
        <p:txBody>
          <a:bodyPr/>
          <a:lstStyle/>
          <a:p>
            <a:r>
              <a:rPr lang="zh-CN" altLang="en-US" dirty="0"/>
              <a:t>污水地下渗滤处理系统</a:t>
            </a:r>
          </a:p>
        </p:txBody>
      </p:sp>
      <p:sp>
        <p:nvSpPr>
          <p:cNvPr id="455683" name="Rectangle 3"/>
          <p:cNvSpPr>
            <a:spLocks noGrp="1" noRot="1" noChangeArrowheads="1"/>
          </p:cNvSpPr>
          <p:nvPr>
            <p:ph idx="1"/>
          </p:nvPr>
        </p:nvSpPr>
        <p:spPr/>
        <p:txBody>
          <a:bodyPr>
            <a:normAutofit/>
          </a:bodyPr>
          <a:lstStyle/>
          <a:p>
            <a:pPr marL="0" indent="457200">
              <a:lnSpc>
                <a:spcPct val="140000"/>
              </a:lnSpc>
              <a:buNone/>
            </a:pPr>
            <a:r>
              <a:rPr lang="zh-CN" altLang="en-US" sz="2800" dirty="0">
                <a:solidFill>
                  <a:schemeClr val="tx1"/>
                </a:solidFill>
              </a:rPr>
              <a:t>将经过</a:t>
            </a:r>
            <a:r>
              <a:rPr lang="zh-CN" altLang="en-US" sz="2800" dirty="0">
                <a:solidFill>
                  <a:schemeClr val="tx1"/>
                </a:solidFill>
                <a:effectLst>
                  <a:outerShdw blurRad="38100" dist="38100" dir="2700000" algn="tl">
                    <a:srgbClr val="000000"/>
                  </a:outerShdw>
                </a:effectLst>
              </a:rPr>
              <a:t>腐化池</a:t>
            </a:r>
            <a:r>
              <a:rPr lang="zh-CN" altLang="en-US" sz="2800" dirty="0">
                <a:solidFill>
                  <a:schemeClr val="tx1"/>
                </a:solidFill>
              </a:rPr>
              <a:t>（化粪池）或</a:t>
            </a:r>
            <a:r>
              <a:rPr lang="zh-CN" altLang="en-US" sz="2800" dirty="0">
                <a:solidFill>
                  <a:schemeClr val="tx1"/>
                </a:solidFill>
                <a:effectLst>
                  <a:outerShdw blurRad="38100" dist="38100" dir="2700000" algn="tl">
                    <a:srgbClr val="000000"/>
                  </a:outerShdw>
                </a:effectLst>
              </a:rPr>
              <a:t>酸化水解池</a:t>
            </a:r>
            <a:r>
              <a:rPr lang="zh-CN" altLang="en-US" sz="2800" dirty="0">
                <a:solidFill>
                  <a:schemeClr val="tx1"/>
                </a:solidFill>
              </a:rPr>
              <a:t>预处理后的污水有控制地通入设于地下距地面约</a:t>
            </a:r>
            <a:r>
              <a:rPr lang="en-US" altLang="zh-CN" sz="2800" dirty="0">
                <a:solidFill>
                  <a:schemeClr val="tx1"/>
                </a:solidFill>
                <a:effectLst>
                  <a:outerShdw blurRad="38100" dist="38100" dir="2700000" algn="tl">
                    <a:srgbClr val="000000"/>
                  </a:outerShdw>
                </a:effectLst>
              </a:rPr>
              <a:t>0.5 m</a:t>
            </a:r>
            <a:r>
              <a:rPr lang="zh-CN" altLang="en-US" sz="2800" dirty="0">
                <a:solidFill>
                  <a:schemeClr val="tx1"/>
                </a:solidFill>
                <a:effectLst>
                  <a:outerShdw blurRad="38100" dist="38100" dir="2700000" algn="tl">
                    <a:srgbClr val="000000"/>
                  </a:outerShdw>
                </a:effectLst>
              </a:rPr>
              <a:t>深处</a:t>
            </a:r>
            <a:r>
              <a:rPr lang="zh-CN" altLang="en-US" sz="2800" dirty="0">
                <a:solidFill>
                  <a:schemeClr val="tx1"/>
                </a:solidFill>
              </a:rPr>
              <a:t>的渗滤田，在土壤的</a:t>
            </a:r>
            <a:r>
              <a:rPr lang="zh-CN" altLang="en-US" sz="2800" dirty="0">
                <a:solidFill>
                  <a:schemeClr val="tx1"/>
                </a:solidFill>
                <a:effectLst>
                  <a:outerShdw blurRad="38100" dist="38100" dir="2700000" algn="tl">
                    <a:srgbClr val="000000"/>
                  </a:outerShdw>
                </a:effectLst>
              </a:rPr>
              <a:t>渗滤作用</a:t>
            </a:r>
            <a:r>
              <a:rPr lang="zh-CN" altLang="en-US" sz="2800" dirty="0">
                <a:solidFill>
                  <a:schemeClr val="tx1"/>
                </a:solidFill>
              </a:rPr>
              <a:t>和</a:t>
            </a:r>
            <a:r>
              <a:rPr lang="zh-CN" altLang="en-US" sz="2800" dirty="0">
                <a:solidFill>
                  <a:schemeClr val="tx1"/>
                </a:solidFill>
                <a:effectLst>
                  <a:outerShdw blurRad="38100" dist="38100" dir="2700000" algn="tl">
                    <a:srgbClr val="000000"/>
                  </a:outerShdw>
                </a:effectLst>
              </a:rPr>
              <a:t>毛细管</a:t>
            </a:r>
            <a:r>
              <a:rPr lang="zh-CN" altLang="en-US" sz="2800" dirty="0">
                <a:solidFill>
                  <a:schemeClr val="tx1"/>
                </a:solidFill>
              </a:rPr>
              <a:t>作用下，污水向四周扩散，通过过滤、沉淀、吸附和在微生物的降解作用使污水得到净化。</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304800" y="1125538"/>
          <a:ext cx="8540750" cy="5327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2348880"/>
            <a:ext cx="8229600" cy="1143000"/>
          </a:xfrm>
        </p:spPr>
        <p:txBody>
          <a:bodyPr/>
          <a:lstStyle/>
          <a:p>
            <a:r>
              <a:rPr lang="en-US" altLang="zh-CN" dirty="0"/>
              <a:t>                    Thank you!</a:t>
            </a: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304800" y="1052513"/>
          <a:ext cx="8540750" cy="5400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304800" y="1196975"/>
          <a:ext cx="8540750" cy="52562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theme/theme1.xml><?xml version="1.0" encoding="utf-8"?>
<a:theme xmlns:a="http://schemas.openxmlformats.org/drawingml/2006/main" name="watercontrol2">
  <a:themeElements>
    <a:clrScheme name="平衡">
      <a:dk1>
        <a:sysClr val="windowText" lastClr="000000"/>
      </a:dk1>
      <a:lt1>
        <a:sysClr val="window" lastClr="CCE8C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watercontrol2</Template>
  <TotalTime>3102</TotalTime>
  <Words>4553</Words>
  <Application>Microsoft Office PowerPoint</Application>
  <PresentationFormat>全屏显示(4:3)</PresentationFormat>
  <Paragraphs>355</Paragraphs>
  <Slides>69</Slides>
  <Notes>67</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69</vt:i4>
      </vt:variant>
    </vt:vector>
  </HeadingPairs>
  <TitlesOfParts>
    <vt:vector size="78" baseType="lpstr">
      <vt:lpstr>黑体</vt:lpstr>
      <vt:lpstr>微软雅黑</vt:lpstr>
      <vt:lpstr>Arial</vt:lpstr>
      <vt:lpstr>Book Antiqua</vt:lpstr>
      <vt:lpstr>Calibri</vt:lpstr>
      <vt:lpstr>Times New Roman</vt:lpstr>
      <vt:lpstr>Verdana</vt:lpstr>
      <vt:lpstr>Wingdings</vt:lpstr>
      <vt:lpstr>watercontrol2</vt:lpstr>
      <vt:lpstr>第六章 污水的自然生物处理</vt:lpstr>
      <vt:lpstr>6.1 稳定塘</vt:lpstr>
      <vt:lpstr>6.1.1 概述</vt:lpstr>
      <vt:lpstr>PowerPoint 演示文稿</vt:lpstr>
      <vt:lpstr>PowerPoint 演示文稿</vt:lpstr>
      <vt:lpstr>稳定塘的分类</vt:lpstr>
      <vt:lpstr>PowerPoint 演示文稿</vt:lpstr>
      <vt:lpstr>PowerPoint 演示文稿</vt:lpstr>
      <vt:lpstr>PowerPoint 演示文稿</vt:lpstr>
      <vt:lpstr>PowerPoint 演示文稿</vt:lpstr>
      <vt:lpstr>出水方式</vt:lpstr>
      <vt:lpstr>PowerPoint 演示文稿</vt:lpstr>
      <vt:lpstr>6.1.2 稳定塘的净化机理</vt:lpstr>
      <vt:lpstr>PowerPoint 演示文稿</vt:lpstr>
      <vt:lpstr>PowerPoint 演示文稿</vt:lpstr>
      <vt:lpstr>PowerPoint 演示文稿</vt:lpstr>
      <vt:lpstr>PowerPoint 演示文稿</vt:lpstr>
      <vt:lpstr>PowerPoint 演示文稿</vt:lpstr>
      <vt:lpstr>PowerPoint 演示文稿</vt:lpstr>
      <vt:lpstr>稳定塘生态系统</vt:lpstr>
      <vt:lpstr>稳定塘内生态系统中不同种群的相互关系</vt:lpstr>
      <vt:lpstr>稳定塘内的食物链网</vt:lpstr>
      <vt:lpstr>稳定塘内各种物质的迁移与转化</vt:lpstr>
      <vt:lpstr>PowerPoint 演示文稿</vt:lpstr>
      <vt:lpstr>氮的转化及循环</vt:lpstr>
      <vt:lpstr>PowerPoint 演示文稿</vt:lpstr>
      <vt:lpstr>磷的转化及循环</vt:lpstr>
      <vt:lpstr>PowerPoint 演示文稿</vt:lpstr>
      <vt:lpstr>稳定塘对污水的净化作用</vt:lpstr>
      <vt:lpstr>稳定塘净化过程的影响因素</vt:lpstr>
      <vt:lpstr>6.1.3 好氧塘-特征</vt:lpstr>
      <vt:lpstr>6.1.4 兼性塘-特征</vt:lpstr>
      <vt:lpstr>6.1.5 厌氧塘-特征</vt:lpstr>
      <vt:lpstr>PowerPoint 演示文稿</vt:lpstr>
      <vt:lpstr>PowerPoint 演示文稿</vt:lpstr>
      <vt:lpstr>6.1.6 曝气塘-特征</vt:lpstr>
      <vt:lpstr>PowerPoint 演示文稿</vt:lpstr>
      <vt:lpstr>PowerPoint 演示文稿</vt:lpstr>
      <vt:lpstr>6.1.7 深度处理塘-特征</vt:lpstr>
      <vt:lpstr>PowerPoint 演示文稿</vt:lpstr>
      <vt:lpstr>6.1.8 控制出水塘-特征</vt:lpstr>
      <vt:lpstr>控制出水塘的主要运行特点</vt:lpstr>
      <vt:lpstr>6.2 污水的土地处理</vt:lpstr>
      <vt:lpstr>6.2.1 概述</vt:lpstr>
      <vt:lpstr>污水土地处理系统的组成</vt:lpstr>
      <vt:lpstr>6.2.2 土地处理系统对污水的净化作用机理</vt:lpstr>
      <vt:lpstr>PowerPoint 演示文稿</vt:lpstr>
      <vt:lpstr>PowerPoint 演示文稿</vt:lpstr>
      <vt:lpstr>PowerPoint 演示文稿</vt:lpstr>
      <vt:lpstr>6.2.3 污水土地处理系统工艺</vt:lpstr>
      <vt:lpstr>PowerPoint 演示文稿</vt:lpstr>
      <vt:lpstr>PowerPoint 演示文稿</vt:lpstr>
      <vt:lpstr>快速渗滤系统</vt:lpstr>
      <vt:lpstr>PowerPoint 演示文稿</vt:lpstr>
      <vt:lpstr>PowerPoint 演示文稿</vt:lpstr>
      <vt:lpstr>地表漫流处理系统</vt:lpstr>
      <vt:lpstr>PowerPoint 演示文稿</vt:lpstr>
      <vt:lpstr>PowerPoint 演示文稿</vt:lpstr>
      <vt:lpstr>湿地处理系统</vt:lpstr>
      <vt:lpstr>PowerPoint 演示文稿</vt:lpstr>
      <vt:lpstr>天然湿地系统</vt:lpstr>
      <vt:lpstr>自由水面人工湿地</vt:lpstr>
      <vt:lpstr>人工潜流湿地处理系统</vt:lpstr>
      <vt:lpstr>PowerPoint 演示文稿</vt:lpstr>
      <vt:lpstr>PowerPoint 演示文稿</vt:lpstr>
      <vt:lpstr>PowerPoint 演示文稿</vt:lpstr>
      <vt:lpstr>污水地下渗滤处理系统</vt:lpstr>
      <vt:lpstr>PowerPoint 演示文稿</vt:lpstr>
      <vt:lpstr>                    Thank you!</vt:lpstr>
    </vt:vector>
  </TitlesOfParts>
  <Company>Nankai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水污染控制工程2</dc:title>
  <dc:creator>ZHANG Ying</dc:creator>
  <cp:lastModifiedBy>xbany</cp:lastModifiedBy>
  <cp:revision>182</cp:revision>
  <dcterms:created xsi:type="dcterms:W3CDTF">2007-07-17T09:14:50Z</dcterms:created>
  <dcterms:modified xsi:type="dcterms:W3CDTF">2019-04-10T01:53:18Z</dcterms:modified>
</cp:coreProperties>
</file>