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8.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9.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0.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1.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2.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3.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4.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25.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26.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27.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28.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3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32.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notesSlides/notesSlide33.xml" ContentType="application/vnd.openxmlformats-officedocument.presentationml.notesSlide+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34.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35.xml" ContentType="application/vnd.openxmlformats-officedocument.presentationml.notesSlide+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36.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notesSlides/notesSlide37.xml" ContentType="application/vnd.openxmlformats-officedocument.presentationml.notesSlide+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notesSlides/notesSlide38.xml" ContentType="application/vnd.openxmlformats-officedocument.presentationml.notesSlide+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notesSlides/notesSlide39.xml" ContentType="application/vnd.openxmlformats-officedocument.presentationml.notesSlide+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notesSlides/notesSlide40.xml" ContentType="application/vnd.openxmlformats-officedocument.presentationml.notesSlide+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1.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44.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45.xml" ContentType="application/vnd.openxmlformats-officedocument.presentationml.notesSlide+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notesSlides/notesSlide46.xml" ContentType="application/vnd.openxmlformats-officedocument.presentationml.notesSlide+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notesSlides/notesSlide47.xml" ContentType="application/vnd.openxmlformats-officedocument.presentationml.notesSlide+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notesSlides/notesSlide48.xml" ContentType="application/vnd.openxmlformats-officedocument.presentationml.notesSlide+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notesSlides/notesSlide49.xml" ContentType="application/vnd.openxmlformats-officedocument.presentationml.notesSlide+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notesSlides/notesSlide52.xml" ContentType="application/vnd.openxmlformats-officedocument.presentationml.notesSlide+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notesSlides/notesSlide53.xml" ContentType="application/vnd.openxmlformats-officedocument.presentationml.notesSlide+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9" r:id="rId1"/>
  </p:sldMasterIdLst>
  <p:notesMasterIdLst>
    <p:notesMasterId r:id="rId59"/>
  </p:notesMasterIdLst>
  <p:handoutMasterIdLst>
    <p:handoutMasterId r:id="rId60"/>
  </p:handoutMasterIdLst>
  <p:sldIdLst>
    <p:sldId id="256" r:id="rId2"/>
    <p:sldId id="275" r:id="rId3"/>
    <p:sldId id="268" r:id="rId4"/>
    <p:sldId id="257" r:id="rId5"/>
    <p:sldId id="258" r:id="rId6"/>
    <p:sldId id="259" r:id="rId7"/>
    <p:sldId id="260" r:id="rId8"/>
    <p:sldId id="261" r:id="rId9"/>
    <p:sldId id="316" r:id="rId10"/>
    <p:sldId id="262" r:id="rId11"/>
    <p:sldId id="269" r:id="rId12"/>
    <p:sldId id="263" r:id="rId13"/>
    <p:sldId id="264" r:id="rId14"/>
    <p:sldId id="265" r:id="rId15"/>
    <p:sldId id="270" r:id="rId16"/>
    <p:sldId id="267" r:id="rId17"/>
    <p:sldId id="271" r:id="rId18"/>
    <p:sldId id="272" r:id="rId19"/>
    <p:sldId id="273" r:id="rId20"/>
    <p:sldId id="274"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5" r:id="rId40"/>
    <p:sldId id="318" r:id="rId41"/>
    <p:sldId id="317" r:id="rId42"/>
    <p:sldId id="294" r:id="rId43"/>
    <p:sldId id="296" r:id="rId44"/>
    <p:sldId id="315" r:id="rId45"/>
    <p:sldId id="297" r:id="rId46"/>
    <p:sldId id="298" r:id="rId47"/>
    <p:sldId id="299" r:id="rId48"/>
    <p:sldId id="300" r:id="rId49"/>
    <p:sldId id="301" r:id="rId50"/>
    <p:sldId id="302" r:id="rId51"/>
    <p:sldId id="303" r:id="rId52"/>
    <p:sldId id="304" r:id="rId53"/>
    <p:sldId id="310" r:id="rId54"/>
    <p:sldId id="311" r:id="rId55"/>
    <p:sldId id="312" r:id="rId56"/>
    <p:sldId id="313" r:id="rId57"/>
    <p:sldId id="314" r:id="rId58"/>
  </p:sldIdLst>
  <p:sldSz cx="9144000" cy="6858000" type="screen4x3"/>
  <p:notesSz cx="6400800" cy="86868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736">
          <p15:clr>
            <a:srgbClr val="A4A3A4"/>
          </p15:clr>
        </p15:guide>
        <p15:guide id="2" pos="20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BF57A"/>
    <a:srgbClr val="9966FF"/>
    <a:srgbClr val="F010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17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64" y="-84"/>
      </p:cViewPr>
      <p:guideLst>
        <p:guide orient="horz" pos="2736"/>
        <p:guide pos="20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iagrams/_rels/data35.xml.rels><?xml version="1.0" encoding="UTF-8" standalone="yes"?>
<Relationships xmlns="http://schemas.openxmlformats.org/package/2006/relationships"><Relationship Id="rId3" Type="http://schemas.openxmlformats.org/officeDocument/2006/relationships/hyperlink" Target="https://baike.baidu.com/item/%E9%85%B0%E8%83%BA" TargetMode="External"/><Relationship Id="rId2" Type="http://schemas.openxmlformats.org/officeDocument/2006/relationships/hyperlink" Target="https://baike.baidu.com/item/%E4%BA%B2%E6%B0%B4%E5%9F%BA%E5%9B%A2/5859559" TargetMode="External"/><Relationship Id="rId1" Type="http://schemas.openxmlformats.org/officeDocument/2006/relationships/hyperlink" Target="https://baike.baidu.com/item/%E5%9F%BA%E5%9B%A2" TargetMode="External"/><Relationship Id="rId4" Type="http://schemas.openxmlformats.org/officeDocument/2006/relationships/hyperlink" Target="https://baike.baidu.com/item/%E9%9D%9E%E7%A6%BB%E5%AD%90%E5%9E%8B%E8%A1%A8%E9%9D%A2%E6%B4%BB%E6%80%A7%E5%89%82/3828540" TargetMode="External"/></Relationships>
</file>

<file path=ppt/diagrams/_rels/drawing35.xml.rels><?xml version="1.0" encoding="UTF-8" standalone="yes"?>
<Relationships xmlns="http://schemas.openxmlformats.org/package/2006/relationships"><Relationship Id="rId3" Type="http://schemas.openxmlformats.org/officeDocument/2006/relationships/hyperlink" Target="https://baike.baidu.com/item/%E9%85%B0%E8%83%BA" TargetMode="External"/><Relationship Id="rId2" Type="http://schemas.openxmlformats.org/officeDocument/2006/relationships/hyperlink" Target="https://baike.baidu.com/item/%E4%BA%B2%E6%B0%B4%E5%9F%BA%E5%9B%A2/5859559" TargetMode="External"/><Relationship Id="rId1" Type="http://schemas.openxmlformats.org/officeDocument/2006/relationships/hyperlink" Target="https://baike.baidu.com/item/%E5%9F%BA%E5%9B%A2" TargetMode="External"/><Relationship Id="rId4" Type="http://schemas.openxmlformats.org/officeDocument/2006/relationships/hyperlink" Target="https://baike.baidu.com/item/%E9%9D%9E%E7%A6%BB%E5%AD%90%E5%9E%8B%E8%A1%A8%E9%9D%A2%E6%B4%BB%E6%80%A7%E5%89%82/3828540" TargetMode="Externa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C97A91-D840-43F6-8CA0-FC4A6C01D4A0}" type="doc">
      <dgm:prSet loTypeId="urn:microsoft.com/office/officeart/2005/8/layout/vList2" loCatId="list" qsTypeId="urn:microsoft.com/office/officeart/2005/8/quickstyle/simple4" qsCatId="simple" csTypeId="urn:microsoft.com/office/officeart/2005/8/colors/colorful1#1" csCatId="colorful" phldr="1"/>
      <dgm:spPr/>
      <dgm:t>
        <a:bodyPr/>
        <a:lstStyle/>
        <a:p>
          <a:endParaRPr lang="zh-CN" altLang="en-US"/>
        </a:p>
      </dgm:t>
    </dgm:pt>
    <dgm:pt modelId="{203DEE5D-721E-4297-8BAF-FAD52FBBA226}">
      <dgm:prSet/>
      <dgm:spPr/>
      <dgm:t>
        <a:bodyPr/>
        <a:lstStyle/>
        <a:p>
          <a:pPr rtl="0"/>
          <a:r>
            <a:rPr lang="en-US" dirty="0"/>
            <a:t>《</a:t>
          </a:r>
          <a:r>
            <a:rPr lang="zh-CN" altLang="en-US" dirty="0"/>
            <a:t>废水处理工程</a:t>
          </a:r>
          <a:r>
            <a:rPr lang="en-US" dirty="0"/>
            <a:t>》(</a:t>
          </a:r>
          <a:r>
            <a:rPr lang="zh-CN" altLang="en-US" dirty="0"/>
            <a:t>第三版</a:t>
          </a:r>
          <a:r>
            <a:rPr lang="en-US" dirty="0"/>
            <a:t>)</a:t>
          </a:r>
          <a:r>
            <a:rPr lang="zh-CN" dirty="0"/>
            <a:t>，化学工业出版社</a:t>
          </a:r>
        </a:p>
      </dgm:t>
    </dgm:pt>
    <dgm:pt modelId="{1490C9DA-9D9A-461A-98AA-2441485F1700}" type="parTrans" cxnId="{2148C077-9520-4E6A-85FF-5F847505F52F}">
      <dgm:prSet/>
      <dgm:spPr/>
      <dgm:t>
        <a:bodyPr/>
        <a:lstStyle/>
        <a:p>
          <a:endParaRPr lang="zh-CN" altLang="en-US"/>
        </a:p>
      </dgm:t>
    </dgm:pt>
    <dgm:pt modelId="{526012DD-F20F-45BE-AFE4-DDDD8B0DE777}" type="sibTrans" cxnId="{2148C077-9520-4E6A-85FF-5F847505F52F}">
      <dgm:prSet/>
      <dgm:spPr/>
      <dgm:t>
        <a:bodyPr/>
        <a:lstStyle/>
        <a:p>
          <a:endParaRPr lang="zh-CN" altLang="en-US"/>
        </a:p>
      </dgm:t>
    </dgm:pt>
    <dgm:pt modelId="{3D5C6F03-10F1-4FE8-B920-8F666D13A972}">
      <dgm:prSet/>
      <dgm:spPr/>
      <dgm:t>
        <a:bodyPr/>
        <a:lstStyle/>
        <a:p>
          <a:pPr rtl="0"/>
          <a:r>
            <a:rPr lang="en-US" altLang="zh-CN" dirty="0"/>
            <a:t>《</a:t>
          </a:r>
          <a:r>
            <a:rPr lang="zh-CN" altLang="en-US" dirty="0"/>
            <a:t>人工湿地生态水污染控制理论与技术</a:t>
          </a:r>
          <a:r>
            <a:rPr lang="en-US" altLang="zh-CN" dirty="0"/>
            <a:t>》</a:t>
          </a:r>
          <a:r>
            <a:rPr lang="zh-CN" altLang="en-US" dirty="0"/>
            <a:t>，中国林业出版社</a:t>
          </a:r>
          <a:endParaRPr lang="zh-CN" dirty="0"/>
        </a:p>
      </dgm:t>
    </dgm:pt>
    <dgm:pt modelId="{9E4F27B6-D038-4DB6-B27A-5278DCE2532A}" type="parTrans" cxnId="{6DFC5A45-A6E7-41CB-937C-EF03EACF7167}">
      <dgm:prSet/>
      <dgm:spPr/>
      <dgm:t>
        <a:bodyPr/>
        <a:lstStyle/>
        <a:p>
          <a:endParaRPr lang="zh-CN" altLang="en-US"/>
        </a:p>
      </dgm:t>
    </dgm:pt>
    <dgm:pt modelId="{DD78DC43-573F-471A-893A-CA09FB2D683C}" type="sibTrans" cxnId="{6DFC5A45-A6E7-41CB-937C-EF03EACF7167}">
      <dgm:prSet/>
      <dgm:spPr/>
      <dgm:t>
        <a:bodyPr/>
        <a:lstStyle/>
        <a:p>
          <a:endParaRPr lang="zh-CN" altLang="en-US"/>
        </a:p>
      </dgm:t>
    </dgm:pt>
    <dgm:pt modelId="{F33FAF76-920B-44BC-8389-934158E52047}" type="pres">
      <dgm:prSet presAssocID="{15C97A91-D840-43F6-8CA0-FC4A6C01D4A0}" presName="linear" presStyleCnt="0">
        <dgm:presLayoutVars>
          <dgm:animLvl val="lvl"/>
          <dgm:resizeHandles val="exact"/>
        </dgm:presLayoutVars>
      </dgm:prSet>
      <dgm:spPr/>
    </dgm:pt>
    <dgm:pt modelId="{BBDA4647-639F-43B4-BE71-125F21EC633E}" type="pres">
      <dgm:prSet presAssocID="{203DEE5D-721E-4297-8BAF-FAD52FBBA226}" presName="parentText" presStyleLbl="node1" presStyleIdx="0" presStyleCnt="2">
        <dgm:presLayoutVars>
          <dgm:chMax val="0"/>
          <dgm:bulletEnabled val="1"/>
        </dgm:presLayoutVars>
      </dgm:prSet>
      <dgm:spPr/>
    </dgm:pt>
    <dgm:pt modelId="{65E9470E-95D5-494B-9E28-AD7B2568AA24}" type="pres">
      <dgm:prSet presAssocID="{526012DD-F20F-45BE-AFE4-DDDD8B0DE777}" presName="spacer" presStyleCnt="0"/>
      <dgm:spPr/>
    </dgm:pt>
    <dgm:pt modelId="{EED5F213-0B5A-4339-9CA8-9D9F7B09A883}" type="pres">
      <dgm:prSet presAssocID="{3D5C6F03-10F1-4FE8-B920-8F666D13A972}" presName="parentText" presStyleLbl="node1" presStyleIdx="1" presStyleCnt="2">
        <dgm:presLayoutVars>
          <dgm:chMax val="0"/>
          <dgm:bulletEnabled val="1"/>
        </dgm:presLayoutVars>
      </dgm:prSet>
      <dgm:spPr/>
    </dgm:pt>
  </dgm:ptLst>
  <dgm:cxnLst>
    <dgm:cxn modelId="{2FA27903-0427-4C1B-816E-DBFC13341FAE}" type="presOf" srcId="{15C97A91-D840-43F6-8CA0-FC4A6C01D4A0}" destId="{F33FAF76-920B-44BC-8389-934158E52047}" srcOrd="0" destOrd="0" presId="urn:microsoft.com/office/officeart/2005/8/layout/vList2"/>
    <dgm:cxn modelId="{6DFC5A45-A6E7-41CB-937C-EF03EACF7167}" srcId="{15C97A91-D840-43F6-8CA0-FC4A6C01D4A0}" destId="{3D5C6F03-10F1-4FE8-B920-8F666D13A972}" srcOrd="1" destOrd="0" parTransId="{9E4F27B6-D038-4DB6-B27A-5278DCE2532A}" sibTransId="{DD78DC43-573F-471A-893A-CA09FB2D683C}"/>
    <dgm:cxn modelId="{2148C077-9520-4E6A-85FF-5F847505F52F}" srcId="{15C97A91-D840-43F6-8CA0-FC4A6C01D4A0}" destId="{203DEE5D-721E-4297-8BAF-FAD52FBBA226}" srcOrd="0" destOrd="0" parTransId="{1490C9DA-9D9A-461A-98AA-2441485F1700}" sibTransId="{526012DD-F20F-45BE-AFE4-DDDD8B0DE777}"/>
    <dgm:cxn modelId="{EEFAF7D3-ABAD-4AA9-9B16-12FE92AB166C}" type="presOf" srcId="{3D5C6F03-10F1-4FE8-B920-8F666D13A972}" destId="{EED5F213-0B5A-4339-9CA8-9D9F7B09A883}" srcOrd="0" destOrd="0" presId="urn:microsoft.com/office/officeart/2005/8/layout/vList2"/>
    <dgm:cxn modelId="{5F1616FE-F1DE-456F-9116-0D5CB7AFBA07}" type="presOf" srcId="{203DEE5D-721E-4297-8BAF-FAD52FBBA226}" destId="{BBDA4647-639F-43B4-BE71-125F21EC633E}" srcOrd="0" destOrd="0" presId="urn:microsoft.com/office/officeart/2005/8/layout/vList2"/>
    <dgm:cxn modelId="{C34B703F-D302-4B66-9791-1ED96F09248F}" type="presParOf" srcId="{F33FAF76-920B-44BC-8389-934158E52047}" destId="{BBDA4647-639F-43B4-BE71-125F21EC633E}" srcOrd="0" destOrd="0" presId="urn:microsoft.com/office/officeart/2005/8/layout/vList2"/>
    <dgm:cxn modelId="{FA913E57-B0B3-4B74-8889-5BC512BD1EFD}" type="presParOf" srcId="{F33FAF76-920B-44BC-8389-934158E52047}" destId="{65E9470E-95D5-494B-9E28-AD7B2568AA24}" srcOrd="1" destOrd="0" presId="urn:microsoft.com/office/officeart/2005/8/layout/vList2"/>
    <dgm:cxn modelId="{702235E8-B523-44F5-B840-F83B52403EBC}" type="presParOf" srcId="{F33FAF76-920B-44BC-8389-934158E52047}" destId="{EED5F213-0B5A-4339-9CA8-9D9F7B09A883}"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595CBFD-0A65-4326-835F-2BAE5DFFEAE7}" type="doc">
      <dgm:prSet loTypeId="urn:microsoft.com/office/officeart/2005/8/layout/hierarchy4" loCatId="hierarchy" qsTypeId="urn:microsoft.com/office/officeart/2005/8/quickstyle/simple1" qsCatId="simple" csTypeId="urn:microsoft.com/office/officeart/2005/8/colors/accent1_2" csCatId="accent1"/>
      <dgm:spPr/>
    </dgm:pt>
    <dgm:pt modelId="{106EBCF2-B8E0-4130-A30C-53EFD4DF5BCA}">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0" i="0" u="none" strike="noStrike" cap="none" normalizeH="0" baseline="0" dirty="0">
              <a:ln>
                <a:noFill/>
              </a:ln>
              <a:solidFill>
                <a:srgbClr val="0000FF"/>
              </a:solidFill>
              <a:effectLst>
                <a:outerShdw blurRad="38100" dist="38100" dir="2700000" algn="tl">
                  <a:srgbClr val="000000"/>
                </a:outerShdw>
              </a:effectLst>
              <a:latin typeface="+mn-ea"/>
              <a:ea typeface="+mn-ea"/>
            </a:rPr>
            <a:t>有机物</a:t>
          </a:r>
        </a:p>
      </dgm:t>
    </dgm:pt>
    <dgm:pt modelId="{CF65EDCD-3251-415E-9235-8454273F5EC5}" type="parTrans" cxnId="{4F091B08-48A1-4AAC-A8FB-60EF8181DD54}">
      <dgm:prSet/>
      <dgm:spPr/>
      <dgm:t>
        <a:bodyPr/>
        <a:lstStyle/>
        <a:p>
          <a:endParaRPr lang="zh-CN" altLang="en-US" b="0">
            <a:latin typeface="+mn-ea"/>
            <a:ea typeface="+mn-ea"/>
          </a:endParaRPr>
        </a:p>
      </dgm:t>
    </dgm:pt>
    <dgm:pt modelId="{2A66AE23-F120-42DC-8559-C41FDEA5778F}" type="sibTrans" cxnId="{4F091B08-48A1-4AAC-A8FB-60EF8181DD54}">
      <dgm:prSet/>
      <dgm:spPr/>
      <dgm:t>
        <a:bodyPr/>
        <a:lstStyle/>
        <a:p>
          <a:endParaRPr lang="zh-CN" altLang="en-US" b="0">
            <a:latin typeface="+mn-ea"/>
            <a:ea typeface="+mn-ea"/>
          </a:endParaRPr>
        </a:p>
      </dgm:t>
    </dgm:pt>
    <dgm:pt modelId="{80F7F246-ED0B-4871-91AE-752557B45E6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0" i="0" u="none" strike="noStrike" cap="none" normalizeH="0" baseline="0">
              <a:ln>
                <a:noFill/>
              </a:ln>
              <a:solidFill>
                <a:schemeClr val="tx1"/>
              </a:solidFill>
              <a:effectLst>
                <a:outerShdw blurRad="38100" dist="38100" dir="2700000" algn="tl">
                  <a:srgbClr val="000000"/>
                </a:outerShdw>
              </a:effectLst>
              <a:latin typeface="+mn-ea"/>
              <a:ea typeface="+mn-ea"/>
            </a:rPr>
            <a:t>可生物降解有机物</a:t>
          </a:r>
          <a:endParaRPr kumimoji="0" lang="zh-CN" altLang="en-US" b="0" i="0" u="none" strike="noStrike" cap="none" normalizeH="0" baseline="0" dirty="0">
            <a:ln>
              <a:noFill/>
            </a:ln>
            <a:solidFill>
              <a:schemeClr val="tx1"/>
            </a:solidFill>
            <a:effectLst>
              <a:outerShdw blurRad="38100" dist="38100" dir="2700000" algn="tl">
                <a:srgbClr val="000000"/>
              </a:outerShdw>
            </a:effectLst>
            <a:latin typeface="+mn-ea"/>
            <a:ea typeface="+mn-ea"/>
          </a:endParaRPr>
        </a:p>
      </dgm:t>
    </dgm:pt>
    <dgm:pt modelId="{193F5B15-CC77-4119-9068-9B80640DAE98}" type="parTrans" cxnId="{A56E4DBB-C4A2-4DF5-89FC-21B114B0C169}">
      <dgm:prSet/>
      <dgm:spPr/>
      <dgm:t>
        <a:bodyPr/>
        <a:lstStyle/>
        <a:p>
          <a:endParaRPr lang="zh-CN" altLang="en-US" b="0">
            <a:latin typeface="+mn-ea"/>
            <a:ea typeface="+mn-ea"/>
          </a:endParaRPr>
        </a:p>
      </dgm:t>
    </dgm:pt>
    <dgm:pt modelId="{6FED7AF3-2991-4965-9C09-337F7E8D50CB}" type="sibTrans" cxnId="{A56E4DBB-C4A2-4DF5-89FC-21B114B0C169}">
      <dgm:prSet/>
      <dgm:spPr/>
      <dgm:t>
        <a:bodyPr/>
        <a:lstStyle/>
        <a:p>
          <a:endParaRPr lang="zh-CN" altLang="en-US" b="0">
            <a:latin typeface="+mn-ea"/>
            <a:ea typeface="+mn-ea"/>
          </a:endParaRPr>
        </a:p>
      </dgm:t>
    </dgm:pt>
    <dgm:pt modelId="{D20DB126-4BB0-4110-AF2F-C9D9DA6CDD3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0" i="0" u="none" strike="noStrike" cap="none" normalizeH="0" baseline="0">
              <a:ln>
                <a:noFill/>
              </a:ln>
              <a:solidFill>
                <a:schemeClr val="tx1"/>
              </a:solidFill>
              <a:effectLst>
                <a:outerShdw blurRad="38100" dist="38100" dir="2700000" algn="tl">
                  <a:srgbClr val="000000"/>
                </a:outerShdw>
              </a:effectLst>
              <a:latin typeface="+mn-ea"/>
              <a:ea typeface="+mn-ea"/>
            </a:rPr>
            <a:t>碳水化合物</a:t>
          </a:r>
          <a:endParaRPr kumimoji="0" lang="zh-CN" altLang="en-US" b="0" i="0" u="none" strike="noStrike" cap="none" normalizeH="0" baseline="0" dirty="0">
            <a:ln>
              <a:noFill/>
            </a:ln>
            <a:solidFill>
              <a:schemeClr val="tx1"/>
            </a:solidFill>
            <a:effectLst>
              <a:outerShdw blurRad="38100" dist="38100" dir="2700000" algn="tl">
                <a:srgbClr val="000000"/>
              </a:outerShdw>
            </a:effectLst>
            <a:latin typeface="+mn-ea"/>
            <a:ea typeface="+mn-ea"/>
          </a:endParaRPr>
        </a:p>
      </dgm:t>
    </dgm:pt>
    <dgm:pt modelId="{293BF1E6-F008-40AD-BEFA-B7BEE9CBD9FD}" type="parTrans" cxnId="{43DE8BAD-34A8-4626-A09D-2047C85E1AD1}">
      <dgm:prSet/>
      <dgm:spPr/>
      <dgm:t>
        <a:bodyPr/>
        <a:lstStyle/>
        <a:p>
          <a:endParaRPr lang="zh-CN" altLang="en-US" b="0">
            <a:latin typeface="+mn-ea"/>
            <a:ea typeface="+mn-ea"/>
          </a:endParaRPr>
        </a:p>
      </dgm:t>
    </dgm:pt>
    <dgm:pt modelId="{1050520E-9DCA-414D-A463-F637716BDFA4}" type="sibTrans" cxnId="{43DE8BAD-34A8-4626-A09D-2047C85E1AD1}">
      <dgm:prSet/>
      <dgm:spPr/>
      <dgm:t>
        <a:bodyPr/>
        <a:lstStyle/>
        <a:p>
          <a:endParaRPr lang="zh-CN" altLang="en-US" b="0">
            <a:latin typeface="+mn-ea"/>
            <a:ea typeface="+mn-ea"/>
          </a:endParaRPr>
        </a:p>
      </dgm:t>
    </dgm:pt>
    <dgm:pt modelId="{41739C2C-07B4-403C-978C-36B73BCAF7C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0" i="0" u="none" strike="noStrike" cap="none" normalizeH="0" baseline="0">
              <a:ln>
                <a:noFill/>
              </a:ln>
              <a:solidFill>
                <a:schemeClr val="tx1"/>
              </a:solidFill>
              <a:effectLst>
                <a:outerShdw blurRad="38100" dist="38100" dir="2700000" algn="tl">
                  <a:srgbClr val="000000"/>
                </a:outerShdw>
              </a:effectLst>
              <a:latin typeface="+mn-ea"/>
              <a:ea typeface="+mn-ea"/>
            </a:rPr>
            <a:t>蛋白质与尿素</a:t>
          </a:r>
          <a:endParaRPr kumimoji="0" lang="zh-CN" altLang="en-US" b="0" i="0" u="none" strike="noStrike" cap="none" normalizeH="0" baseline="0" dirty="0">
            <a:ln>
              <a:noFill/>
            </a:ln>
            <a:solidFill>
              <a:schemeClr val="tx1"/>
            </a:solidFill>
            <a:effectLst>
              <a:outerShdw blurRad="38100" dist="38100" dir="2700000" algn="tl">
                <a:srgbClr val="000000"/>
              </a:outerShdw>
            </a:effectLst>
            <a:latin typeface="+mn-ea"/>
            <a:ea typeface="+mn-ea"/>
          </a:endParaRPr>
        </a:p>
      </dgm:t>
    </dgm:pt>
    <dgm:pt modelId="{27AE5B59-4A89-4BF6-8F71-6A8AC469F7E4}" type="parTrans" cxnId="{13F6EB1D-E734-4D69-8129-5978DC5B8FCB}">
      <dgm:prSet/>
      <dgm:spPr/>
      <dgm:t>
        <a:bodyPr/>
        <a:lstStyle/>
        <a:p>
          <a:endParaRPr lang="zh-CN" altLang="en-US" b="0">
            <a:latin typeface="+mn-ea"/>
            <a:ea typeface="+mn-ea"/>
          </a:endParaRPr>
        </a:p>
      </dgm:t>
    </dgm:pt>
    <dgm:pt modelId="{1B615A58-1714-43A8-B431-403B18F0DC31}" type="sibTrans" cxnId="{13F6EB1D-E734-4D69-8129-5978DC5B8FCB}">
      <dgm:prSet/>
      <dgm:spPr/>
      <dgm:t>
        <a:bodyPr/>
        <a:lstStyle/>
        <a:p>
          <a:endParaRPr lang="zh-CN" altLang="en-US" b="0">
            <a:latin typeface="+mn-ea"/>
            <a:ea typeface="+mn-ea"/>
          </a:endParaRPr>
        </a:p>
      </dgm:t>
    </dgm:pt>
    <dgm:pt modelId="{E37DCFEB-7AC0-4F3D-8007-DF0C588F79A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1" i="0" u="none" strike="noStrike" cap="none" normalizeH="0" baseline="0" dirty="0">
              <a:ln>
                <a:noFill/>
              </a:ln>
              <a:solidFill>
                <a:schemeClr val="bg1"/>
              </a:solidFill>
              <a:effectLst>
                <a:outerShdw blurRad="38100" dist="38100" dir="2700000" algn="tl">
                  <a:srgbClr val="000000"/>
                </a:outerShdw>
              </a:effectLst>
              <a:latin typeface="+mn-ea"/>
              <a:ea typeface="+mn-ea"/>
            </a:rPr>
            <a:t>挥发酚</a:t>
          </a:r>
        </a:p>
      </dgm:t>
    </dgm:pt>
    <dgm:pt modelId="{9899C268-8946-4D7D-BF2D-89409F440B6E}" type="parTrans" cxnId="{520CC306-6E9C-4C04-B432-68C7365B3C76}">
      <dgm:prSet/>
      <dgm:spPr/>
      <dgm:t>
        <a:bodyPr/>
        <a:lstStyle/>
        <a:p>
          <a:endParaRPr lang="zh-CN" altLang="en-US" b="0">
            <a:latin typeface="+mn-ea"/>
            <a:ea typeface="+mn-ea"/>
          </a:endParaRPr>
        </a:p>
      </dgm:t>
    </dgm:pt>
    <dgm:pt modelId="{7A991136-9755-4DE7-BB4E-09A133E9EAA2}" type="sibTrans" cxnId="{520CC306-6E9C-4C04-B432-68C7365B3C76}">
      <dgm:prSet/>
      <dgm:spPr/>
      <dgm:t>
        <a:bodyPr/>
        <a:lstStyle/>
        <a:p>
          <a:endParaRPr lang="zh-CN" altLang="en-US" b="0">
            <a:latin typeface="+mn-ea"/>
            <a:ea typeface="+mn-ea"/>
          </a:endParaRPr>
        </a:p>
      </dgm:t>
    </dgm:pt>
    <dgm:pt modelId="{5C64763E-BC2B-4ED9-83D1-F2B3A25A0EE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1" i="0" u="none" strike="noStrike" cap="none" normalizeH="0" baseline="0" dirty="0">
              <a:ln>
                <a:noFill/>
              </a:ln>
              <a:solidFill>
                <a:schemeClr val="bg1"/>
              </a:solidFill>
              <a:effectLst>
                <a:outerShdw blurRad="38100" dist="38100" dir="2700000" algn="tl">
                  <a:srgbClr val="000000"/>
                </a:outerShdw>
              </a:effectLst>
              <a:latin typeface="+mn-ea"/>
              <a:ea typeface="+mn-ea"/>
            </a:rPr>
            <a:t>有机酸、碱</a:t>
          </a:r>
        </a:p>
      </dgm:t>
    </dgm:pt>
    <dgm:pt modelId="{AD5681EB-6310-469A-9FC5-0783EB4799B1}" type="parTrans" cxnId="{00D95437-B239-46AE-BE28-D155D4A27CD3}">
      <dgm:prSet/>
      <dgm:spPr/>
      <dgm:t>
        <a:bodyPr/>
        <a:lstStyle/>
        <a:p>
          <a:endParaRPr lang="zh-CN" altLang="en-US" b="0">
            <a:latin typeface="+mn-ea"/>
            <a:ea typeface="+mn-ea"/>
          </a:endParaRPr>
        </a:p>
      </dgm:t>
    </dgm:pt>
    <dgm:pt modelId="{3F5D6784-F922-48B2-91D6-A636B64EC376}" type="sibTrans" cxnId="{00D95437-B239-46AE-BE28-D155D4A27CD3}">
      <dgm:prSet/>
      <dgm:spPr/>
      <dgm:t>
        <a:bodyPr/>
        <a:lstStyle/>
        <a:p>
          <a:endParaRPr lang="zh-CN" altLang="en-US" b="0">
            <a:latin typeface="+mn-ea"/>
            <a:ea typeface="+mn-ea"/>
          </a:endParaRPr>
        </a:p>
      </dgm:t>
    </dgm:pt>
    <dgm:pt modelId="{89F6F7F5-ED79-4BE1-A17F-6651EB4B599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0" i="0" u="none" strike="noStrike" cap="none" normalizeH="0" baseline="0">
              <a:ln>
                <a:noFill/>
              </a:ln>
              <a:solidFill>
                <a:schemeClr val="tx1"/>
              </a:solidFill>
              <a:effectLst>
                <a:outerShdw blurRad="38100" dist="38100" dir="2700000" algn="tl">
                  <a:srgbClr val="000000"/>
                </a:outerShdw>
              </a:effectLst>
              <a:latin typeface="+mn-ea"/>
              <a:ea typeface="+mn-ea"/>
            </a:rPr>
            <a:t>软性洗涤剂</a:t>
          </a:r>
          <a:endParaRPr kumimoji="0" lang="zh-CN" altLang="en-US" b="0" i="0" u="none" strike="noStrike" cap="none" normalizeH="0" baseline="0" dirty="0">
            <a:ln>
              <a:noFill/>
            </a:ln>
            <a:solidFill>
              <a:schemeClr val="tx1"/>
            </a:solidFill>
            <a:effectLst>
              <a:outerShdw blurRad="38100" dist="38100" dir="2700000" algn="tl">
                <a:srgbClr val="000000"/>
              </a:outerShdw>
            </a:effectLst>
            <a:latin typeface="+mn-ea"/>
            <a:ea typeface="+mn-ea"/>
          </a:endParaRPr>
        </a:p>
      </dgm:t>
    </dgm:pt>
    <dgm:pt modelId="{4C4280BB-3BB4-486D-BECA-18A5202D6012}" type="parTrans" cxnId="{A3A361A2-EDA9-4EF6-B0A4-3DCA25C9065C}">
      <dgm:prSet/>
      <dgm:spPr/>
      <dgm:t>
        <a:bodyPr/>
        <a:lstStyle/>
        <a:p>
          <a:endParaRPr lang="zh-CN" altLang="en-US" b="0">
            <a:latin typeface="+mn-ea"/>
            <a:ea typeface="+mn-ea"/>
          </a:endParaRPr>
        </a:p>
      </dgm:t>
    </dgm:pt>
    <dgm:pt modelId="{6A5C6D4C-AA45-4377-90EC-AEC353D3EF4B}" type="sibTrans" cxnId="{A3A361A2-EDA9-4EF6-B0A4-3DCA25C9065C}">
      <dgm:prSet/>
      <dgm:spPr/>
      <dgm:t>
        <a:bodyPr/>
        <a:lstStyle/>
        <a:p>
          <a:endParaRPr lang="zh-CN" altLang="en-US" b="0">
            <a:latin typeface="+mn-ea"/>
            <a:ea typeface="+mn-ea"/>
          </a:endParaRPr>
        </a:p>
      </dgm:t>
    </dgm:pt>
    <dgm:pt modelId="{D35D9319-5D4D-46B1-96C3-9071B71C8DD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0" i="0" u="none" strike="noStrike" cap="none" normalizeH="0" baseline="0" dirty="0">
              <a:ln>
                <a:noFill/>
              </a:ln>
              <a:solidFill>
                <a:schemeClr val="bg1"/>
              </a:solidFill>
              <a:effectLst>
                <a:outerShdw blurRad="38100" dist="38100" dir="2700000" algn="tl">
                  <a:srgbClr val="000000"/>
                </a:outerShdw>
              </a:effectLst>
              <a:latin typeface="+mn-ea"/>
              <a:ea typeface="+mn-ea"/>
            </a:rPr>
            <a:t>难生物降解有机物</a:t>
          </a:r>
        </a:p>
      </dgm:t>
    </dgm:pt>
    <dgm:pt modelId="{48116EFE-AD09-4B65-A6AF-B33E80597174}" type="parTrans" cxnId="{85955BBB-DC08-494F-9735-1BA4AA76909D}">
      <dgm:prSet/>
      <dgm:spPr/>
      <dgm:t>
        <a:bodyPr/>
        <a:lstStyle/>
        <a:p>
          <a:endParaRPr lang="zh-CN" altLang="en-US" b="0">
            <a:latin typeface="+mn-ea"/>
            <a:ea typeface="+mn-ea"/>
          </a:endParaRPr>
        </a:p>
      </dgm:t>
    </dgm:pt>
    <dgm:pt modelId="{CD1DAB8A-B133-4E6E-AC23-6442E3C6A001}" type="sibTrans" cxnId="{85955BBB-DC08-494F-9735-1BA4AA76909D}">
      <dgm:prSet/>
      <dgm:spPr/>
      <dgm:t>
        <a:bodyPr/>
        <a:lstStyle/>
        <a:p>
          <a:endParaRPr lang="zh-CN" altLang="en-US" b="0">
            <a:latin typeface="+mn-ea"/>
            <a:ea typeface="+mn-ea"/>
          </a:endParaRPr>
        </a:p>
      </dgm:t>
    </dgm:pt>
    <dgm:pt modelId="{8F8FE123-078F-450E-A9FE-999F1FC2553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0" i="0" u="none" strike="noStrike" cap="none" normalizeH="0" baseline="0" dirty="0">
              <a:ln>
                <a:noFill/>
              </a:ln>
              <a:solidFill>
                <a:schemeClr val="tx1"/>
              </a:solidFill>
              <a:effectLst>
                <a:outerShdw blurRad="38100" dist="38100" dir="2700000" algn="tl">
                  <a:srgbClr val="000000"/>
                </a:outerShdw>
              </a:effectLst>
              <a:latin typeface="+mn-ea"/>
              <a:ea typeface="+mn-ea"/>
            </a:rPr>
            <a:t>脂肪、</a:t>
          </a:r>
          <a:r>
            <a:rPr kumimoji="0" lang="zh-CN" altLang="en-US" b="1" i="0" u="none" strike="noStrike" cap="none" normalizeH="0" baseline="0" dirty="0">
              <a:ln>
                <a:noFill/>
              </a:ln>
              <a:solidFill>
                <a:schemeClr val="bg1"/>
              </a:solidFill>
              <a:effectLst>
                <a:outerShdw blurRad="38100" dist="38100" dir="2700000" algn="tl">
                  <a:srgbClr val="000000"/>
                </a:outerShdw>
              </a:effectLst>
              <a:latin typeface="+mn-ea"/>
              <a:ea typeface="+mn-ea"/>
            </a:rPr>
            <a:t>矿物油</a:t>
          </a:r>
        </a:p>
      </dgm:t>
    </dgm:pt>
    <dgm:pt modelId="{1F2D7DFB-37C4-4887-BAC3-5F33669A97CF}" type="parTrans" cxnId="{EF905CAE-5352-4220-ACE0-9F509D61C40C}">
      <dgm:prSet/>
      <dgm:spPr/>
      <dgm:t>
        <a:bodyPr/>
        <a:lstStyle/>
        <a:p>
          <a:endParaRPr lang="zh-CN" altLang="en-US" b="0">
            <a:latin typeface="+mn-ea"/>
            <a:ea typeface="+mn-ea"/>
          </a:endParaRPr>
        </a:p>
      </dgm:t>
    </dgm:pt>
    <dgm:pt modelId="{1AFBD36C-50BB-4117-B314-C18558C52657}" type="sibTrans" cxnId="{EF905CAE-5352-4220-ACE0-9F509D61C40C}">
      <dgm:prSet/>
      <dgm:spPr/>
      <dgm:t>
        <a:bodyPr/>
        <a:lstStyle/>
        <a:p>
          <a:endParaRPr lang="zh-CN" altLang="en-US" b="0">
            <a:latin typeface="+mn-ea"/>
            <a:ea typeface="+mn-ea"/>
          </a:endParaRPr>
        </a:p>
      </dgm:t>
    </dgm:pt>
    <dgm:pt modelId="{75DD9B1C-2157-4701-9D90-78888613CC7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1" i="0" u="none" strike="noStrike" cap="none" normalizeH="0" baseline="0" dirty="0">
              <a:ln>
                <a:noFill/>
              </a:ln>
              <a:solidFill>
                <a:schemeClr val="bg1"/>
              </a:solidFill>
              <a:effectLst>
                <a:outerShdw blurRad="38100" dist="38100" dir="2700000" algn="tl">
                  <a:srgbClr val="000000"/>
                </a:outerShdw>
              </a:effectLst>
              <a:latin typeface="+mn-ea"/>
              <a:ea typeface="+mn-ea"/>
            </a:rPr>
            <a:t>不挥发酚</a:t>
          </a:r>
        </a:p>
      </dgm:t>
    </dgm:pt>
    <dgm:pt modelId="{145CBF05-6A57-4227-BA81-1BCEFD7664E5}" type="parTrans" cxnId="{C4421CBD-4942-4478-ADE6-3D9CAA2323D4}">
      <dgm:prSet/>
      <dgm:spPr/>
      <dgm:t>
        <a:bodyPr/>
        <a:lstStyle/>
        <a:p>
          <a:endParaRPr lang="zh-CN" altLang="en-US" b="0">
            <a:latin typeface="+mn-ea"/>
            <a:ea typeface="+mn-ea"/>
          </a:endParaRPr>
        </a:p>
      </dgm:t>
    </dgm:pt>
    <dgm:pt modelId="{A31C35C4-0E9E-474D-B35C-E3E23D3250A9}" type="sibTrans" cxnId="{C4421CBD-4942-4478-ADE6-3D9CAA2323D4}">
      <dgm:prSet/>
      <dgm:spPr/>
      <dgm:t>
        <a:bodyPr/>
        <a:lstStyle/>
        <a:p>
          <a:endParaRPr lang="zh-CN" altLang="en-US" b="0">
            <a:latin typeface="+mn-ea"/>
            <a:ea typeface="+mn-ea"/>
          </a:endParaRPr>
        </a:p>
      </dgm:t>
    </dgm:pt>
    <dgm:pt modelId="{B5618B40-EE61-4DBA-8A73-FA86F235CC0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0" i="0" u="none" strike="noStrike" cap="none" normalizeH="0" baseline="0">
              <a:ln>
                <a:noFill/>
              </a:ln>
              <a:solidFill>
                <a:schemeClr val="tx1"/>
              </a:solidFill>
              <a:effectLst>
                <a:outerShdw blurRad="38100" dist="38100" dir="2700000" algn="tl">
                  <a:srgbClr val="000000"/>
                </a:outerShdw>
              </a:effectLst>
              <a:latin typeface="+mn-ea"/>
              <a:ea typeface="+mn-ea"/>
            </a:rPr>
            <a:t>硬性洗涤剂</a:t>
          </a:r>
          <a:endParaRPr kumimoji="0" lang="zh-CN" altLang="en-US" b="0" i="0" u="none" strike="noStrike" cap="none" normalizeH="0" baseline="0" dirty="0">
            <a:ln>
              <a:noFill/>
            </a:ln>
            <a:solidFill>
              <a:schemeClr val="tx1"/>
            </a:solidFill>
            <a:effectLst>
              <a:outerShdw blurRad="38100" dist="38100" dir="2700000" algn="tl">
                <a:srgbClr val="000000"/>
              </a:outerShdw>
            </a:effectLst>
            <a:latin typeface="+mn-ea"/>
            <a:ea typeface="+mn-ea"/>
          </a:endParaRPr>
        </a:p>
      </dgm:t>
    </dgm:pt>
    <dgm:pt modelId="{4B6AAA10-D63F-4159-8F9B-C1F8480BB960}" type="parTrans" cxnId="{9F264186-BB39-4A76-B831-60816A8F2A6B}">
      <dgm:prSet/>
      <dgm:spPr/>
      <dgm:t>
        <a:bodyPr/>
        <a:lstStyle/>
        <a:p>
          <a:endParaRPr lang="zh-CN" altLang="en-US" b="0">
            <a:latin typeface="+mn-ea"/>
            <a:ea typeface="+mn-ea"/>
          </a:endParaRPr>
        </a:p>
      </dgm:t>
    </dgm:pt>
    <dgm:pt modelId="{CABD6004-8465-43FD-A15D-AC24C70E8836}" type="sibTrans" cxnId="{9F264186-BB39-4A76-B831-60816A8F2A6B}">
      <dgm:prSet/>
      <dgm:spPr/>
      <dgm:t>
        <a:bodyPr/>
        <a:lstStyle/>
        <a:p>
          <a:endParaRPr lang="zh-CN" altLang="en-US" b="0">
            <a:latin typeface="+mn-ea"/>
            <a:ea typeface="+mn-ea"/>
          </a:endParaRPr>
        </a:p>
      </dgm:t>
    </dgm:pt>
    <dgm:pt modelId="{A4E321CB-A843-4AD5-8F4B-15BCDA1B035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1" i="0" u="none" strike="noStrike" cap="none" normalizeH="0" baseline="0" dirty="0">
              <a:ln>
                <a:noFill/>
              </a:ln>
              <a:solidFill>
                <a:schemeClr val="bg1"/>
              </a:solidFill>
              <a:effectLst>
                <a:outerShdw blurRad="38100" dist="38100" dir="2700000" algn="tl">
                  <a:srgbClr val="000000"/>
                </a:outerShdw>
              </a:effectLst>
              <a:latin typeface="+mn-ea"/>
              <a:ea typeface="+mn-ea"/>
            </a:rPr>
            <a:t>有机农药</a:t>
          </a:r>
        </a:p>
      </dgm:t>
    </dgm:pt>
    <dgm:pt modelId="{4278CDFB-D63C-4EB4-B700-4FC531ADCFCD}" type="parTrans" cxnId="{C6436B46-EB50-4747-81AE-76842E4C10F8}">
      <dgm:prSet/>
      <dgm:spPr/>
      <dgm:t>
        <a:bodyPr/>
        <a:lstStyle/>
        <a:p>
          <a:endParaRPr lang="zh-CN" altLang="en-US" b="0">
            <a:latin typeface="+mn-ea"/>
            <a:ea typeface="+mn-ea"/>
          </a:endParaRPr>
        </a:p>
      </dgm:t>
    </dgm:pt>
    <dgm:pt modelId="{252DADB5-F50F-45DA-830E-4224A77938AE}" type="sibTrans" cxnId="{C6436B46-EB50-4747-81AE-76842E4C10F8}">
      <dgm:prSet/>
      <dgm:spPr/>
      <dgm:t>
        <a:bodyPr/>
        <a:lstStyle/>
        <a:p>
          <a:endParaRPr lang="zh-CN" altLang="en-US" b="0">
            <a:latin typeface="+mn-ea"/>
            <a:ea typeface="+mn-ea"/>
          </a:endParaRPr>
        </a:p>
      </dgm:t>
    </dgm:pt>
    <dgm:pt modelId="{EB9BB2E8-5DC1-47B5-9E8F-A42B3901802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b="1" i="0" u="none" strike="noStrike" cap="none" normalizeH="0" baseline="0" dirty="0">
              <a:ln>
                <a:noFill/>
              </a:ln>
              <a:solidFill>
                <a:schemeClr val="bg1"/>
              </a:solidFill>
              <a:effectLst>
                <a:outerShdw blurRad="38100" dist="38100" dir="2700000" algn="tl">
                  <a:srgbClr val="000000"/>
                </a:outerShdw>
              </a:effectLst>
              <a:latin typeface="+mn-ea"/>
              <a:ea typeface="+mn-ea"/>
            </a:rPr>
            <a:t>取代苯类化合物</a:t>
          </a:r>
        </a:p>
      </dgm:t>
    </dgm:pt>
    <dgm:pt modelId="{02FBDBAC-16D1-41BD-89B8-CC27C8E3D210}" type="parTrans" cxnId="{9BBACC3E-3612-4FC5-B6E0-C724F6AA2912}">
      <dgm:prSet/>
      <dgm:spPr/>
      <dgm:t>
        <a:bodyPr/>
        <a:lstStyle/>
        <a:p>
          <a:endParaRPr lang="zh-CN" altLang="en-US" b="0">
            <a:latin typeface="+mn-ea"/>
            <a:ea typeface="+mn-ea"/>
          </a:endParaRPr>
        </a:p>
      </dgm:t>
    </dgm:pt>
    <dgm:pt modelId="{707D6371-6CCD-491D-9B79-8B1CF898E6B3}" type="sibTrans" cxnId="{9BBACC3E-3612-4FC5-B6E0-C724F6AA2912}">
      <dgm:prSet/>
      <dgm:spPr/>
      <dgm:t>
        <a:bodyPr/>
        <a:lstStyle/>
        <a:p>
          <a:endParaRPr lang="zh-CN" altLang="en-US" b="0">
            <a:latin typeface="+mn-ea"/>
            <a:ea typeface="+mn-ea"/>
          </a:endParaRPr>
        </a:p>
      </dgm:t>
    </dgm:pt>
    <dgm:pt modelId="{597EE577-BCFF-463B-BB57-0831B8E7F118}" type="pres">
      <dgm:prSet presAssocID="{D595CBFD-0A65-4326-835F-2BAE5DFFEAE7}" presName="Name0" presStyleCnt="0">
        <dgm:presLayoutVars>
          <dgm:chPref val="1"/>
          <dgm:dir/>
          <dgm:animOne val="branch"/>
          <dgm:animLvl val="lvl"/>
          <dgm:resizeHandles/>
        </dgm:presLayoutVars>
      </dgm:prSet>
      <dgm:spPr/>
    </dgm:pt>
    <dgm:pt modelId="{AD45A7BA-6250-4BAF-AB90-58F56F5F87D3}" type="pres">
      <dgm:prSet presAssocID="{106EBCF2-B8E0-4130-A30C-53EFD4DF5BCA}" presName="vertOne" presStyleCnt="0"/>
      <dgm:spPr/>
    </dgm:pt>
    <dgm:pt modelId="{9E85C9FA-790B-492F-BEDA-283A6240BAD1}" type="pres">
      <dgm:prSet presAssocID="{106EBCF2-B8E0-4130-A30C-53EFD4DF5BCA}" presName="txOne" presStyleLbl="node0" presStyleIdx="0" presStyleCnt="1" custLinFactNeighborX="-9" custLinFactNeighborY="-69065">
        <dgm:presLayoutVars>
          <dgm:chPref val="3"/>
        </dgm:presLayoutVars>
      </dgm:prSet>
      <dgm:spPr/>
    </dgm:pt>
    <dgm:pt modelId="{029F12DA-173D-4CA9-88BB-05C5F71D0B56}" type="pres">
      <dgm:prSet presAssocID="{106EBCF2-B8E0-4130-A30C-53EFD4DF5BCA}" presName="parTransOne" presStyleCnt="0"/>
      <dgm:spPr/>
    </dgm:pt>
    <dgm:pt modelId="{69E714BC-B56A-4692-B677-0B43497D4647}" type="pres">
      <dgm:prSet presAssocID="{106EBCF2-B8E0-4130-A30C-53EFD4DF5BCA}" presName="horzOne" presStyleCnt="0"/>
      <dgm:spPr/>
    </dgm:pt>
    <dgm:pt modelId="{0E5A1AC0-96C9-4E4F-B43D-72BC0A50BB6F}" type="pres">
      <dgm:prSet presAssocID="{80F7F246-ED0B-4871-91AE-752557B45E6F}" presName="vertTwo" presStyleCnt="0"/>
      <dgm:spPr/>
    </dgm:pt>
    <dgm:pt modelId="{4591F0F2-5B52-4C0E-ACB0-2B72EF7E6588}" type="pres">
      <dgm:prSet presAssocID="{80F7F246-ED0B-4871-91AE-752557B45E6F}" presName="txTwo" presStyleLbl="node2" presStyleIdx="0" presStyleCnt="2">
        <dgm:presLayoutVars>
          <dgm:chPref val="3"/>
        </dgm:presLayoutVars>
      </dgm:prSet>
      <dgm:spPr/>
    </dgm:pt>
    <dgm:pt modelId="{3583DD45-DC9C-4DD2-B67F-AF437D167984}" type="pres">
      <dgm:prSet presAssocID="{80F7F246-ED0B-4871-91AE-752557B45E6F}" presName="parTransTwo" presStyleCnt="0"/>
      <dgm:spPr/>
    </dgm:pt>
    <dgm:pt modelId="{5FBC3383-60D1-4875-A95C-612327E5D2CF}" type="pres">
      <dgm:prSet presAssocID="{80F7F246-ED0B-4871-91AE-752557B45E6F}" presName="horzTwo" presStyleCnt="0"/>
      <dgm:spPr/>
    </dgm:pt>
    <dgm:pt modelId="{18BD57C6-DA1A-4A83-91CD-61675DF9B43B}" type="pres">
      <dgm:prSet presAssocID="{D20DB126-4BB0-4110-AF2F-C9D9DA6CDD3E}" presName="vertThree" presStyleCnt="0"/>
      <dgm:spPr/>
    </dgm:pt>
    <dgm:pt modelId="{4F7B085F-7D75-40E8-8332-FE1B7F9211F1}" type="pres">
      <dgm:prSet presAssocID="{D20DB126-4BB0-4110-AF2F-C9D9DA6CDD3E}" presName="txThree" presStyleLbl="node3" presStyleIdx="0" presStyleCnt="10">
        <dgm:presLayoutVars>
          <dgm:chPref val="3"/>
        </dgm:presLayoutVars>
      </dgm:prSet>
      <dgm:spPr/>
    </dgm:pt>
    <dgm:pt modelId="{8107CBD8-573D-4EF7-9501-CDCD5FFC21F5}" type="pres">
      <dgm:prSet presAssocID="{D20DB126-4BB0-4110-AF2F-C9D9DA6CDD3E}" presName="horzThree" presStyleCnt="0"/>
      <dgm:spPr/>
    </dgm:pt>
    <dgm:pt modelId="{1F4D62D0-82FE-42A4-86B3-12B34B2F2FDF}" type="pres">
      <dgm:prSet presAssocID="{1050520E-9DCA-414D-A463-F637716BDFA4}" presName="sibSpaceThree" presStyleCnt="0"/>
      <dgm:spPr/>
    </dgm:pt>
    <dgm:pt modelId="{F6E088D0-2292-4268-8A0C-0E4143BFA7B9}" type="pres">
      <dgm:prSet presAssocID="{41739C2C-07B4-403C-978C-36B73BCAF7C4}" presName="vertThree" presStyleCnt="0"/>
      <dgm:spPr/>
    </dgm:pt>
    <dgm:pt modelId="{C9CC9309-A81F-402D-9CAE-BD68B3FEF888}" type="pres">
      <dgm:prSet presAssocID="{41739C2C-07B4-403C-978C-36B73BCAF7C4}" presName="txThree" presStyleLbl="node3" presStyleIdx="1" presStyleCnt="10">
        <dgm:presLayoutVars>
          <dgm:chPref val="3"/>
        </dgm:presLayoutVars>
      </dgm:prSet>
      <dgm:spPr/>
    </dgm:pt>
    <dgm:pt modelId="{9DF47CB2-D3E9-4F9E-A78D-080821F7F376}" type="pres">
      <dgm:prSet presAssocID="{41739C2C-07B4-403C-978C-36B73BCAF7C4}" presName="horzThree" presStyleCnt="0"/>
      <dgm:spPr/>
    </dgm:pt>
    <dgm:pt modelId="{6653B92A-8A11-4E82-9A81-0803A9D45A4D}" type="pres">
      <dgm:prSet presAssocID="{1B615A58-1714-43A8-B431-403B18F0DC31}" presName="sibSpaceThree" presStyleCnt="0"/>
      <dgm:spPr/>
    </dgm:pt>
    <dgm:pt modelId="{10EA76C9-2119-471A-82B8-A6AE5C4CB45C}" type="pres">
      <dgm:prSet presAssocID="{E37DCFEB-7AC0-4F3D-8007-DF0C588F79A4}" presName="vertThree" presStyleCnt="0"/>
      <dgm:spPr/>
    </dgm:pt>
    <dgm:pt modelId="{461B8B35-39B6-4DC7-B353-0CB5E0A8BC03}" type="pres">
      <dgm:prSet presAssocID="{E37DCFEB-7AC0-4F3D-8007-DF0C588F79A4}" presName="txThree" presStyleLbl="node3" presStyleIdx="2" presStyleCnt="10">
        <dgm:presLayoutVars>
          <dgm:chPref val="3"/>
        </dgm:presLayoutVars>
      </dgm:prSet>
      <dgm:spPr/>
    </dgm:pt>
    <dgm:pt modelId="{49D962CD-97D7-4FEF-B099-F53449494A9F}" type="pres">
      <dgm:prSet presAssocID="{E37DCFEB-7AC0-4F3D-8007-DF0C588F79A4}" presName="horzThree" presStyleCnt="0"/>
      <dgm:spPr/>
    </dgm:pt>
    <dgm:pt modelId="{4074C2C6-67CE-411D-83A4-36BD535AD89A}" type="pres">
      <dgm:prSet presAssocID="{7A991136-9755-4DE7-BB4E-09A133E9EAA2}" presName="sibSpaceThree" presStyleCnt="0"/>
      <dgm:spPr/>
    </dgm:pt>
    <dgm:pt modelId="{F886879B-603A-42F0-A1A8-8C19BC0977BB}" type="pres">
      <dgm:prSet presAssocID="{5C64763E-BC2B-4ED9-83D1-F2B3A25A0EE8}" presName="vertThree" presStyleCnt="0"/>
      <dgm:spPr/>
    </dgm:pt>
    <dgm:pt modelId="{722F803F-A046-4D4B-BF53-2FAA4525763F}" type="pres">
      <dgm:prSet presAssocID="{5C64763E-BC2B-4ED9-83D1-F2B3A25A0EE8}" presName="txThree" presStyleLbl="node3" presStyleIdx="3" presStyleCnt="10">
        <dgm:presLayoutVars>
          <dgm:chPref val="3"/>
        </dgm:presLayoutVars>
      </dgm:prSet>
      <dgm:spPr/>
    </dgm:pt>
    <dgm:pt modelId="{ED713DE4-4F78-475A-9247-3D4BDFC73E46}" type="pres">
      <dgm:prSet presAssocID="{5C64763E-BC2B-4ED9-83D1-F2B3A25A0EE8}" presName="horzThree" presStyleCnt="0"/>
      <dgm:spPr/>
    </dgm:pt>
    <dgm:pt modelId="{1EB0BECA-13D9-4E96-9F1C-769ACB1421B7}" type="pres">
      <dgm:prSet presAssocID="{3F5D6784-F922-48B2-91D6-A636B64EC376}" presName="sibSpaceThree" presStyleCnt="0"/>
      <dgm:spPr/>
    </dgm:pt>
    <dgm:pt modelId="{5E8211DC-4FBC-4F5D-B8FD-3740EF079893}" type="pres">
      <dgm:prSet presAssocID="{89F6F7F5-ED79-4BE1-A17F-6651EB4B599C}" presName="vertThree" presStyleCnt="0"/>
      <dgm:spPr/>
    </dgm:pt>
    <dgm:pt modelId="{E5D237C1-14FD-47F8-B860-6E9BE8AAE88A}" type="pres">
      <dgm:prSet presAssocID="{89F6F7F5-ED79-4BE1-A17F-6651EB4B599C}" presName="txThree" presStyleLbl="node3" presStyleIdx="4" presStyleCnt="10">
        <dgm:presLayoutVars>
          <dgm:chPref val="3"/>
        </dgm:presLayoutVars>
      </dgm:prSet>
      <dgm:spPr/>
    </dgm:pt>
    <dgm:pt modelId="{D0111F8E-AF6C-4ABE-BF61-13A07F9C9361}" type="pres">
      <dgm:prSet presAssocID="{89F6F7F5-ED79-4BE1-A17F-6651EB4B599C}" presName="horzThree" presStyleCnt="0"/>
      <dgm:spPr/>
    </dgm:pt>
    <dgm:pt modelId="{ABCC5629-7710-4AB2-8281-DB7AB9EAF334}" type="pres">
      <dgm:prSet presAssocID="{6FED7AF3-2991-4965-9C09-337F7E8D50CB}" presName="sibSpaceTwo" presStyleCnt="0"/>
      <dgm:spPr/>
    </dgm:pt>
    <dgm:pt modelId="{DE6B8EEF-068E-4BDF-B899-EDAFDD51DFEF}" type="pres">
      <dgm:prSet presAssocID="{D35D9319-5D4D-46B1-96C3-9071B71C8DDB}" presName="vertTwo" presStyleCnt="0"/>
      <dgm:spPr/>
    </dgm:pt>
    <dgm:pt modelId="{273EE803-53A1-4320-9E8A-A289944C34E8}" type="pres">
      <dgm:prSet presAssocID="{D35D9319-5D4D-46B1-96C3-9071B71C8DDB}" presName="txTwo" presStyleLbl="node2" presStyleIdx="1" presStyleCnt="2">
        <dgm:presLayoutVars>
          <dgm:chPref val="3"/>
        </dgm:presLayoutVars>
      </dgm:prSet>
      <dgm:spPr/>
    </dgm:pt>
    <dgm:pt modelId="{97BA8D28-FB41-409B-94B8-4947E02D33B5}" type="pres">
      <dgm:prSet presAssocID="{D35D9319-5D4D-46B1-96C3-9071B71C8DDB}" presName="parTransTwo" presStyleCnt="0"/>
      <dgm:spPr/>
    </dgm:pt>
    <dgm:pt modelId="{8F114401-9758-4F28-8E48-D312F8743D69}" type="pres">
      <dgm:prSet presAssocID="{D35D9319-5D4D-46B1-96C3-9071B71C8DDB}" presName="horzTwo" presStyleCnt="0"/>
      <dgm:spPr/>
    </dgm:pt>
    <dgm:pt modelId="{DD99E7BE-39D3-4FC2-876F-F09731B5DCEF}" type="pres">
      <dgm:prSet presAssocID="{8F8FE123-078F-450E-A9FE-999F1FC25533}" presName="vertThree" presStyleCnt="0"/>
      <dgm:spPr/>
    </dgm:pt>
    <dgm:pt modelId="{50D7CABB-5D11-4380-84B5-DD8840B85F37}" type="pres">
      <dgm:prSet presAssocID="{8F8FE123-078F-450E-A9FE-999F1FC25533}" presName="txThree" presStyleLbl="node3" presStyleIdx="5" presStyleCnt="10">
        <dgm:presLayoutVars>
          <dgm:chPref val="3"/>
        </dgm:presLayoutVars>
      </dgm:prSet>
      <dgm:spPr/>
    </dgm:pt>
    <dgm:pt modelId="{2646979D-90E9-42A1-A1E5-EA20EFF041CB}" type="pres">
      <dgm:prSet presAssocID="{8F8FE123-078F-450E-A9FE-999F1FC25533}" presName="horzThree" presStyleCnt="0"/>
      <dgm:spPr/>
    </dgm:pt>
    <dgm:pt modelId="{20AAFC6D-A290-4364-A881-2A3B7D0EFDDF}" type="pres">
      <dgm:prSet presAssocID="{1AFBD36C-50BB-4117-B314-C18558C52657}" presName="sibSpaceThree" presStyleCnt="0"/>
      <dgm:spPr/>
    </dgm:pt>
    <dgm:pt modelId="{DD991068-209E-4571-8DB7-F85A0A981A90}" type="pres">
      <dgm:prSet presAssocID="{75DD9B1C-2157-4701-9D90-78888613CC78}" presName="vertThree" presStyleCnt="0"/>
      <dgm:spPr/>
    </dgm:pt>
    <dgm:pt modelId="{55C76F5C-BC32-46A4-B9F0-7638260DDEBF}" type="pres">
      <dgm:prSet presAssocID="{75DD9B1C-2157-4701-9D90-78888613CC78}" presName="txThree" presStyleLbl="node3" presStyleIdx="6" presStyleCnt="10">
        <dgm:presLayoutVars>
          <dgm:chPref val="3"/>
        </dgm:presLayoutVars>
      </dgm:prSet>
      <dgm:spPr/>
    </dgm:pt>
    <dgm:pt modelId="{647F1CC8-37A7-420A-93CD-78087AB290B3}" type="pres">
      <dgm:prSet presAssocID="{75DD9B1C-2157-4701-9D90-78888613CC78}" presName="horzThree" presStyleCnt="0"/>
      <dgm:spPr/>
    </dgm:pt>
    <dgm:pt modelId="{F6455277-BEA2-4644-86D1-36C1519FE09E}" type="pres">
      <dgm:prSet presAssocID="{A31C35C4-0E9E-474D-B35C-E3E23D3250A9}" presName="sibSpaceThree" presStyleCnt="0"/>
      <dgm:spPr/>
    </dgm:pt>
    <dgm:pt modelId="{F8B4A04B-FB69-4E78-B7A2-6C975487D003}" type="pres">
      <dgm:prSet presAssocID="{B5618B40-EE61-4DBA-8A73-FA86F235CC0C}" presName="vertThree" presStyleCnt="0"/>
      <dgm:spPr/>
    </dgm:pt>
    <dgm:pt modelId="{15EC7726-6308-466C-923A-A68A369DA60E}" type="pres">
      <dgm:prSet presAssocID="{B5618B40-EE61-4DBA-8A73-FA86F235CC0C}" presName="txThree" presStyleLbl="node3" presStyleIdx="7" presStyleCnt="10">
        <dgm:presLayoutVars>
          <dgm:chPref val="3"/>
        </dgm:presLayoutVars>
      </dgm:prSet>
      <dgm:spPr/>
    </dgm:pt>
    <dgm:pt modelId="{39642F9D-19C9-4A4A-A59B-443FACA6688F}" type="pres">
      <dgm:prSet presAssocID="{B5618B40-EE61-4DBA-8A73-FA86F235CC0C}" presName="horzThree" presStyleCnt="0"/>
      <dgm:spPr/>
    </dgm:pt>
    <dgm:pt modelId="{839DBDD9-5FBB-4E61-B7DD-18ED0891E81A}" type="pres">
      <dgm:prSet presAssocID="{CABD6004-8465-43FD-A15D-AC24C70E8836}" presName="sibSpaceThree" presStyleCnt="0"/>
      <dgm:spPr/>
    </dgm:pt>
    <dgm:pt modelId="{326D8AC0-51C6-4CD4-B1EB-2F764D2BBFB0}" type="pres">
      <dgm:prSet presAssocID="{A4E321CB-A843-4AD5-8F4B-15BCDA1B0352}" presName="vertThree" presStyleCnt="0"/>
      <dgm:spPr/>
    </dgm:pt>
    <dgm:pt modelId="{0DD51D75-B205-49CB-A78D-231DFE3BEF90}" type="pres">
      <dgm:prSet presAssocID="{A4E321CB-A843-4AD5-8F4B-15BCDA1B0352}" presName="txThree" presStyleLbl="node3" presStyleIdx="8" presStyleCnt="10">
        <dgm:presLayoutVars>
          <dgm:chPref val="3"/>
        </dgm:presLayoutVars>
      </dgm:prSet>
      <dgm:spPr/>
    </dgm:pt>
    <dgm:pt modelId="{BF628AE9-C053-4916-A916-C3F1F78DA6A4}" type="pres">
      <dgm:prSet presAssocID="{A4E321CB-A843-4AD5-8F4B-15BCDA1B0352}" presName="horzThree" presStyleCnt="0"/>
      <dgm:spPr/>
    </dgm:pt>
    <dgm:pt modelId="{947D18FE-9CEE-4178-AA7C-CB9D8BC63833}" type="pres">
      <dgm:prSet presAssocID="{252DADB5-F50F-45DA-830E-4224A77938AE}" presName="sibSpaceThree" presStyleCnt="0"/>
      <dgm:spPr/>
    </dgm:pt>
    <dgm:pt modelId="{BFCCA603-0CFE-4937-B6AC-9AA2A3319660}" type="pres">
      <dgm:prSet presAssocID="{EB9BB2E8-5DC1-47B5-9E8F-A42B3901802C}" presName="vertThree" presStyleCnt="0"/>
      <dgm:spPr/>
    </dgm:pt>
    <dgm:pt modelId="{E86A9BDC-2289-43D0-833C-B5A932973D99}" type="pres">
      <dgm:prSet presAssocID="{EB9BB2E8-5DC1-47B5-9E8F-A42B3901802C}" presName="txThree" presStyleLbl="node3" presStyleIdx="9" presStyleCnt="10">
        <dgm:presLayoutVars>
          <dgm:chPref val="3"/>
        </dgm:presLayoutVars>
      </dgm:prSet>
      <dgm:spPr/>
    </dgm:pt>
    <dgm:pt modelId="{87174C05-386D-4DEB-AAB5-DA0EBCF78C7A}" type="pres">
      <dgm:prSet presAssocID="{EB9BB2E8-5DC1-47B5-9E8F-A42B3901802C}" presName="horzThree" presStyleCnt="0"/>
      <dgm:spPr/>
    </dgm:pt>
  </dgm:ptLst>
  <dgm:cxnLst>
    <dgm:cxn modelId="{520CC306-6E9C-4C04-B432-68C7365B3C76}" srcId="{80F7F246-ED0B-4871-91AE-752557B45E6F}" destId="{E37DCFEB-7AC0-4F3D-8007-DF0C588F79A4}" srcOrd="2" destOrd="0" parTransId="{9899C268-8946-4D7D-BF2D-89409F440B6E}" sibTransId="{7A991136-9755-4DE7-BB4E-09A133E9EAA2}"/>
    <dgm:cxn modelId="{4F091B08-48A1-4AAC-A8FB-60EF8181DD54}" srcId="{D595CBFD-0A65-4326-835F-2BAE5DFFEAE7}" destId="{106EBCF2-B8E0-4130-A30C-53EFD4DF5BCA}" srcOrd="0" destOrd="0" parTransId="{CF65EDCD-3251-415E-9235-8454273F5EC5}" sibTransId="{2A66AE23-F120-42DC-8559-C41FDEA5778F}"/>
    <dgm:cxn modelId="{28B7CE0D-3B30-458A-8DDF-B7EE1362083D}" type="presOf" srcId="{D35D9319-5D4D-46B1-96C3-9071B71C8DDB}" destId="{273EE803-53A1-4320-9E8A-A289944C34E8}" srcOrd="0" destOrd="0" presId="urn:microsoft.com/office/officeart/2005/8/layout/hierarchy4"/>
    <dgm:cxn modelId="{13F6EB1D-E734-4D69-8129-5978DC5B8FCB}" srcId="{80F7F246-ED0B-4871-91AE-752557B45E6F}" destId="{41739C2C-07B4-403C-978C-36B73BCAF7C4}" srcOrd="1" destOrd="0" parTransId="{27AE5B59-4A89-4BF6-8F71-6A8AC469F7E4}" sibTransId="{1B615A58-1714-43A8-B431-403B18F0DC31}"/>
    <dgm:cxn modelId="{1C892A27-E8AC-4C86-94EC-4B60252CA0AD}" type="presOf" srcId="{106EBCF2-B8E0-4130-A30C-53EFD4DF5BCA}" destId="{9E85C9FA-790B-492F-BEDA-283A6240BAD1}" srcOrd="0" destOrd="0" presId="urn:microsoft.com/office/officeart/2005/8/layout/hierarchy4"/>
    <dgm:cxn modelId="{D2C3EE32-FC03-46EA-B168-063C5A57B070}" type="presOf" srcId="{89F6F7F5-ED79-4BE1-A17F-6651EB4B599C}" destId="{E5D237C1-14FD-47F8-B860-6E9BE8AAE88A}" srcOrd="0" destOrd="0" presId="urn:microsoft.com/office/officeart/2005/8/layout/hierarchy4"/>
    <dgm:cxn modelId="{00D95437-B239-46AE-BE28-D155D4A27CD3}" srcId="{80F7F246-ED0B-4871-91AE-752557B45E6F}" destId="{5C64763E-BC2B-4ED9-83D1-F2B3A25A0EE8}" srcOrd="3" destOrd="0" parTransId="{AD5681EB-6310-469A-9FC5-0783EB4799B1}" sibTransId="{3F5D6784-F922-48B2-91D6-A636B64EC376}"/>
    <dgm:cxn modelId="{9BBACC3E-3612-4FC5-B6E0-C724F6AA2912}" srcId="{D35D9319-5D4D-46B1-96C3-9071B71C8DDB}" destId="{EB9BB2E8-5DC1-47B5-9E8F-A42B3901802C}" srcOrd="4" destOrd="0" parTransId="{02FBDBAC-16D1-41BD-89B8-CC27C8E3D210}" sibTransId="{707D6371-6CCD-491D-9B79-8B1CF898E6B3}"/>
    <dgm:cxn modelId="{34B9E55F-7E00-40C9-932D-745438BB8713}" type="presOf" srcId="{5C64763E-BC2B-4ED9-83D1-F2B3A25A0EE8}" destId="{722F803F-A046-4D4B-BF53-2FAA4525763F}" srcOrd="0" destOrd="0" presId="urn:microsoft.com/office/officeart/2005/8/layout/hierarchy4"/>
    <dgm:cxn modelId="{6F18BA65-BF24-4B37-8DE5-5C053472A952}" type="presOf" srcId="{D20DB126-4BB0-4110-AF2F-C9D9DA6CDD3E}" destId="{4F7B085F-7D75-40E8-8332-FE1B7F9211F1}" srcOrd="0" destOrd="0" presId="urn:microsoft.com/office/officeart/2005/8/layout/hierarchy4"/>
    <dgm:cxn modelId="{C6436B46-EB50-4747-81AE-76842E4C10F8}" srcId="{D35D9319-5D4D-46B1-96C3-9071B71C8DDB}" destId="{A4E321CB-A843-4AD5-8F4B-15BCDA1B0352}" srcOrd="3" destOrd="0" parTransId="{4278CDFB-D63C-4EB4-B700-4FC531ADCFCD}" sibTransId="{252DADB5-F50F-45DA-830E-4224A77938AE}"/>
    <dgm:cxn modelId="{0A57E44D-628E-4585-94C5-CAD07789EE44}" type="presOf" srcId="{80F7F246-ED0B-4871-91AE-752557B45E6F}" destId="{4591F0F2-5B52-4C0E-ACB0-2B72EF7E6588}" srcOrd="0" destOrd="0" presId="urn:microsoft.com/office/officeart/2005/8/layout/hierarchy4"/>
    <dgm:cxn modelId="{581FAC80-E498-4709-B778-F6B86E353B4D}" type="presOf" srcId="{D595CBFD-0A65-4326-835F-2BAE5DFFEAE7}" destId="{597EE577-BCFF-463B-BB57-0831B8E7F118}" srcOrd="0" destOrd="0" presId="urn:microsoft.com/office/officeart/2005/8/layout/hierarchy4"/>
    <dgm:cxn modelId="{9F264186-BB39-4A76-B831-60816A8F2A6B}" srcId="{D35D9319-5D4D-46B1-96C3-9071B71C8DDB}" destId="{B5618B40-EE61-4DBA-8A73-FA86F235CC0C}" srcOrd="2" destOrd="0" parTransId="{4B6AAA10-D63F-4159-8F9B-C1F8480BB960}" sibTransId="{CABD6004-8465-43FD-A15D-AC24C70E8836}"/>
    <dgm:cxn modelId="{A3A361A2-EDA9-4EF6-B0A4-3DCA25C9065C}" srcId="{80F7F246-ED0B-4871-91AE-752557B45E6F}" destId="{89F6F7F5-ED79-4BE1-A17F-6651EB4B599C}" srcOrd="4" destOrd="0" parTransId="{4C4280BB-3BB4-486D-BECA-18A5202D6012}" sibTransId="{6A5C6D4C-AA45-4377-90EC-AEC353D3EF4B}"/>
    <dgm:cxn modelId="{661F89A7-847D-4AB7-86E1-8F54BED3E34C}" type="presOf" srcId="{EB9BB2E8-5DC1-47B5-9E8F-A42B3901802C}" destId="{E86A9BDC-2289-43D0-833C-B5A932973D99}" srcOrd="0" destOrd="0" presId="urn:microsoft.com/office/officeart/2005/8/layout/hierarchy4"/>
    <dgm:cxn modelId="{5AA92CAD-E8CF-45CD-8E68-2EEA9FCE4CB9}" type="presOf" srcId="{41739C2C-07B4-403C-978C-36B73BCAF7C4}" destId="{C9CC9309-A81F-402D-9CAE-BD68B3FEF888}" srcOrd="0" destOrd="0" presId="urn:microsoft.com/office/officeart/2005/8/layout/hierarchy4"/>
    <dgm:cxn modelId="{43DE8BAD-34A8-4626-A09D-2047C85E1AD1}" srcId="{80F7F246-ED0B-4871-91AE-752557B45E6F}" destId="{D20DB126-4BB0-4110-AF2F-C9D9DA6CDD3E}" srcOrd="0" destOrd="0" parTransId="{293BF1E6-F008-40AD-BEFA-B7BEE9CBD9FD}" sibTransId="{1050520E-9DCA-414D-A463-F637716BDFA4}"/>
    <dgm:cxn modelId="{EF905CAE-5352-4220-ACE0-9F509D61C40C}" srcId="{D35D9319-5D4D-46B1-96C3-9071B71C8DDB}" destId="{8F8FE123-078F-450E-A9FE-999F1FC25533}" srcOrd="0" destOrd="0" parTransId="{1F2D7DFB-37C4-4887-BAC3-5F33669A97CF}" sibTransId="{1AFBD36C-50BB-4117-B314-C18558C52657}"/>
    <dgm:cxn modelId="{1F6DABB4-273E-4FDE-BA47-D25A47B091FC}" type="presOf" srcId="{B5618B40-EE61-4DBA-8A73-FA86F235CC0C}" destId="{15EC7726-6308-466C-923A-A68A369DA60E}" srcOrd="0" destOrd="0" presId="urn:microsoft.com/office/officeart/2005/8/layout/hierarchy4"/>
    <dgm:cxn modelId="{85955BBB-DC08-494F-9735-1BA4AA76909D}" srcId="{106EBCF2-B8E0-4130-A30C-53EFD4DF5BCA}" destId="{D35D9319-5D4D-46B1-96C3-9071B71C8DDB}" srcOrd="1" destOrd="0" parTransId="{48116EFE-AD09-4B65-A6AF-B33E80597174}" sibTransId="{CD1DAB8A-B133-4E6E-AC23-6442E3C6A001}"/>
    <dgm:cxn modelId="{A56E4DBB-C4A2-4DF5-89FC-21B114B0C169}" srcId="{106EBCF2-B8E0-4130-A30C-53EFD4DF5BCA}" destId="{80F7F246-ED0B-4871-91AE-752557B45E6F}" srcOrd="0" destOrd="0" parTransId="{193F5B15-CC77-4119-9068-9B80640DAE98}" sibTransId="{6FED7AF3-2991-4965-9C09-337F7E8D50CB}"/>
    <dgm:cxn modelId="{C4421CBD-4942-4478-ADE6-3D9CAA2323D4}" srcId="{D35D9319-5D4D-46B1-96C3-9071B71C8DDB}" destId="{75DD9B1C-2157-4701-9D90-78888613CC78}" srcOrd="1" destOrd="0" parTransId="{145CBF05-6A57-4227-BA81-1BCEFD7664E5}" sibTransId="{A31C35C4-0E9E-474D-B35C-E3E23D3250A9}"/>
    <dgm:cxn modelId="{524741CE-B453-4161-B30A-F28375B651FF}" type="presOf" srcId="{75DD9B1C-2157-4701-9D90-78888613CC78}" destId="{55C76F5C-BC32-46A4-B9F0-7638260DDEBF}" srcOrd="0" destOrd="0" presId="urn:microsoft.com/office/officeart/2005/8/layout/hierarchy4"/>
    <dgm:cxn modelId="{9AF654D1-9826-4D51-BFDC-A0C331E45998}" type="presOf" srcId="{8F8FE123-078F-450E-A9FE-999F1FC25533}" destId="{50D7CABB-5D11-4380-84B5-DD8840B85F37}" srcOrd="0" destOrd="0" presId="urn:microsoft.com/office/officeart/2005/8/layout/hierarchy4"/>
    <dgm:cxn modelId="{D5A3C0E7-E12B-4753-959A-5C212E0917CC}" type="presOf" srcId="{E37DCFEB-7AC0-4F3D-8007-DF0C588F79A4}" destId="{461B8B35-39B6-4DC7-B353-0CB5E0A8BC03}" srcOrd="0" destOrd="0" presId="urn:microsoft.com/office/officeart/2005/8/layout/hierarchy4"/>
    <dgm:cxn modelId="{0FFBD3FB-7C7D-437B-9406-7D7B84628D93}" type="presOf" srcId="{A4E321CB-A843-4AD5-8F4B-15BCDA1B0352}" destId="{0DD51D75-B205-49CB-A78D-231DFE3BEF90}" srcOrd="0" destOrd="0" presId="urn:microsoft.com/office/officeart/2005/8/layout/hierarchy4"/>
    <dgm:cxn modelId="{D0A85C15-E1C8-439F-A4BE-D44D098B1439}" type="presParOf" srcId="{597EE577-BCFF-463B-BB57-0831B8E7F118}" destId="{AD45A7BA-6250-4BAF-AB90-58F56F5F87D3}" srcOrd="0" destOrd="0" presId="urn:microsoft.com/office/officeart/2005/8/layout/hierarchy4"/>
    <dgm:cxn modelId="{91893512-C8D8-411C-BDC3-EC6814BA2D48}" type="presParOf" srcId="{AD45A7BA-6250-4BAF-AB90-58F56F5F87D3}" destId="{9E85C9FA-790B-492F-BEDA-283A6240BAD1}" srcOrd="0" destOrd="0" presId="urn:microsoft.com/office/officeart/2005/8/layout/hierarchy4"/>
    <dgm:cxn modelId="{9B23886C-9A42-4783-AEBD-21DFA1B69D9C}" type="presParOf" srcId="{AD45A7BA-6250-4BAF-AB90-58F56F5F87D3}" destId="{029F12DA-173D-4CA9-88BB-05C5F71D0B56}" srcOrd="1" destOrd="0" presId="urn:microsoft.com/office/officeart/2005/8/layout/hierarchy4"/>
    <dgm:cxn modelId="{38042B86-3006-4038-9B2B-F0077F9E0DE9}" type="presParOf" srcId="{AD45A7BA-6250-4BAF-AB90-58F56F5F87D3}" destId="{69E714BC-B56A-4692-B677-0B43497D4647}" srcOrd="2" destOrd="0" presId="urn:microsoft.com/office/officeart/2005/8/layout/hierarchy4"/>
    <dgm:cxn modelId="{55A3275C-D76E-46CF-9EA3-E4FFE20DB604}" type="presParOf" srcId="{69E714BC-B56A-4692-B677-0B43497D4647}" destId="{0E5A1AC0-96C9-4E4F-B43D-72BC0A50BB6F}" srcOrd="0" destOrd="0" presId="urn:microsoft.com/office/officeart/2005/8/layout/hierarchy4"/>
    <dgm:cxn modelId="{148E77F6-8BA6-4C29-8179-2F9B1B8ED32C}" type="presParOf" srcId="{0E5A1AC0-96C9-4E4F-B43D-72BC0A50BB6F}" destId="{4591F0F2-5B52-4C0E-ACB0-2B72EF7E6588}" srcOrd="0" destOrd="0" presId="urn:microsoft.com/office/officeart/2005/8/layout/hierarchy4"/>
    <dgm:cxn modelId="{A274E517-3B76-42FF-90EC-B7324A31751B}" type="presParOf" srcId="{0E5A1AC0-96C9-4E4F-B43D-72BC0A50BB6F}" destId="{3583DD45-DC9C-4DD2-B67F-AF437D167984}" srcOrd="1" destOrd="0" presId="urn:microsoft.com/office/officeart/2005/8/layout/hierarchy4"/>
    <dgm:cxn modelId="{AF6DCEE2-416B-4F39-91F4-08453A2995EC}" type="presParOf" srcId="{0E5A1AC0-96C9-4E4F-B43D-72BC0A50BB6F}" destId="{5FBC3383-60D1-4875-A95C-612327E5D2CF}" srcOrd="2" destOrd="0" presId="urn:microsoft.com/office/officeart/2005/8/layout/hierarchy4"/>
    <dgm:cxn modelId="{FB7470F3-4D01-4BAF-8408-9A899223B13C}" type="presParOf" srcId="{5FBC3383-60D1-4875-A95C-612327E5D2CF}" destId="{18BD57C6-DA1A-4A83-91CD-61675DF9B43B}" srcOrd="0" destOrd="0" presId="urn:microsoft.com/office/officeart/2005/8/layout/hierarchy4"/>
    <dgm:cxn modelId="{64C1E9F9-A313-48C2-8A4B-0D076C5F5171}" type="presParOf" srcId="{18BD57C6-DA1A-4A83-91CD-61675DF9B43B}" destId="{4F7B085F-7D75-40E8-8332-FE1B7F9211F1}" srcOrd="0" destOrd="0" presId="urn:microsoft.com/office/officeart/2005/8/layout/hierarchy4"/>
    <dgm:cxn modelId="{7C990964-8D3A-4985-A61F-886DAB2E7E9D}" type="presParOf" srcId="{18BD57C6-DA1A-4A83-91CD-61675DF9B43B}" destId="{8107CBD8-573D-4EF7-9501-CDCD5FFC21F5}" srcOrd="1" destOrd="0" presId="urn:microsoft.com/office/officeart/2005/8/layout/hierarchy4"/>
    <dgm:cxn modelId="{A7B8BC68-399A-493A-8FD3-8CB05BE8B197}" type="presParOf" srcId="{5FBC3383-60D1-4875-A95C-612327E5D2CF}" destId="{1F4D62D0-82FE-42A4-86B3-12B34B2F2FDF}" srcOrd="1" destOrd="0" presId="urn:microsoft.com/office/officeart/2005/8/layout/hierarchy4"/>
    <dgm:cxn modelId="{A1DDF834-F1B2-46CF-91CD-D9ECF51F7532}" type="presParOf" srcId="{5FBC3383-60D1-4875-A95C-612327E5D2CF}" destId="{F6E088D0-2292-4268-8A0C-0E4143BFA7B9}" srcOrd="2" destOrd="0" presId="urn:microsoft.com/office/officeart/2005/8/layout/hierarchy4"/>
    <dgm:cxn modelId="{CB5344F1-51D5-401D-BF41-9D38468BD39F}" type="presParOf" srcId="{F6E088D0-2292-4268-8A0C-0E4143BFA7B9}" destId="{C9CC9309-A81F-402D-9CAE-BD68B3FEF888}" srcOrd="0" destOrd="0" presId="urn:microsoft.com/office/officeart/2005/8/layout/hierarchy4"/>
    <dgm:cxn modelId="{86C96783-BABB-4933-8BD1-13DC9CADCB7B}" type="presParOf" srcId="{F6E088D0-2292-4268-8A0C-0E4143BFA7B9}" destId="{9DF47CB2-D3E9-4F9E-A78D-080821F7F376}" srcOrd="1" destOrd="0" presId="urn:microsoft.com/office/officeart/2005/8/layout/hierarchy4"/>
    <dgm:cxn modelId="{F13F0288-092B-4854-B4D3-03A8FEF8C4EF}" type="presParOf" srcId="{5FBC3383-60D1-4875-A95C-612327E5D2CF}" destId="{6653B92A-8A11-4E82-9A81-0803A9D45A4D}" srcOrd="3" destOrd="0" presId="urn:microsoft.com/office/officeart/2005/8/layout/hierarchy4"/>
    <dgm:cxn modelId="{8E80982F-F376-430A-AD34-94790C73FECF}" type="presParOf" srcId="{5FBC3383-60D1-4875-A95C-612327E5D2CF}" destId="{10EA76C9-2119-471A-82B8-A6AE5C4CB45C}" srcOrd="4" destOrd="0" presId="urn:microsoft.com/office/officeart/2005/8/layout/hierarchy4"/>
    <dgm:cxn modelId="{8DBF62FA-8C28-4598-AF0C-9B242BBD830A}" type="presParOf" srcId="{10EA76C9-2119-471A-82B8-A6AE5C4CB45C}" destId="{461B8B35-39B6-4DC7-B353-0CB5E0A8BC03}" srcOrd="0" destOrd="0" presId="urn:microsoft.com/office/officeart/2005/8/layout/hierarchy4"/>
    <dgm:cxn modelId="{742FAE62-A08E-4CDC-A90A-C709FFDAB119}" type="presParOf" srcId="{10EA76C9-2119-471A-82B8-A6AE5C4CB45C}" destId="{49D962CD-97D7-4FEF-B099-F53449494A9F}" srcOrd="1" destOrd="0" presId="urn:microsoft.com/office/officeart/2005/8/layout/hierarchy4"/>
    <dgm:cxn modelId="{4CFDF76D-1139-443B-B10C-3AE4BADED184}" type="presParOf" srcId="{5FBC3383-60D1-4875-A95C-612327E5D2CF}" destId="{4074C2C6-67CE-411D-83A4-36BD535AD89A}" srcOrd="5" destOrd="0" presId="urn:microsoft.com/office/officeart/2005/8/layout/hierarchy4"/>
    <dgm:cxn modelId="{84785AB3-6EEE-4518-8100-EC4388D656FC}" type="presParOf" srcId="{5FBC3383-60D1-4875-A95C-612327E5D2CF}" destId="{F886879B-603A-42F0-A1A8-8C19BC0977BB}" srcOrd="6" destOrd="0" presId="urn:microsoft.com/office/officeart/2005/8/layout/hierarchy4"/>
    <dgm:cxn modelId="{D84395C9-FA44-4AD8-97B5-E18E4E2F8CCC}" type="presParOf" srcId="{F886879B-603A-42F0-A1A8-8C19BC0977BB}" destId="{722F803F-A046-4D4B-BF53-2FAA4525763F}" srcOrd="0" destOrd="0" presId="urn:microsoft.com/office/officeart/2005/8/layout/hierarchy4"/>
    <dgm:cxn modelId="{98C21159-1F07-41F7-BD45-5704957A4F0C}" type="presParOf" srcId="{F886879B-603A-42F0-A1A8-8C19BC0977BB}" destId="{ED713DE4-4F78-475A-9247-3D4BDFC73E46}" srcOrd="1" destOrd="0" presId="urn:microsoft.com/office/officeart/2005/8/layout/hierarchy4"/>
    <dgm:cxn modelId="{8D6DA42E-1C53-48F7-8036-C264E73AEA04}" type="presParOf" srcId="{5FBC3383-60D1-4875-A95C-612327E5D2CF}" destId="{1EB0BECA-13D9-4E96-9F1C-769ACB1421B7}" srcOrd="7" destOrd="0" presId="urn:microsoft.com/office/officeart/2005/8/layout/hierarchy4"/>
    <dgm:cxn modelId="{72BBA9C0-B60C-455E-A2E8-6F4F8362A52F}" type="presParOf" srcId="{5FBC3383-60D1-4875-A95C-612327E5D2CF}" destId="{5E8211DC-4FBC-4F5D-B8FD-3740EF079893}" srcOrd="8" destOrd="0" presId="urn:microsoft.com/office/officeart/2005/8/layout/hierarchy4"/>
    <dgm:cxn modelId="{CF260A54-81A0-489B-B24E-CEE9168B3276}" type="presParOf" srcId="{5E8211DC-4FBC-4F5D-B8FD-3740EF079893}" destId="{E5D237C1-14FD-47F8-B860-6E9BE8AAE88A}" srcOrd="0" destOrd="0" presId="urn:microsoft.com/office/officeart/2005/8/layout/hierarchy4"/>
    <dgm:cxn modelId="{FCE16D1B-E974-4E33-B879-5304E3FDDD54}" type="presParOf" srcId="{5E8211DC-4FBC-4F5D-B8FD-3740EF079893}" destId="{D0111F8E-AF6C-4ABE-BF61-13A07F9C9361}" srcOrd="1" destOrd="0" presId="urn:microsoft.com/office/officeart/2005/8/layout/hierarchy4"/>
    <dgm:cxn modelId="{6908B3F4-EC1A-425E-8E0B-72B98F6BFA2B}" type="presParOf" srcId="{69E714BC-B56A-4692-B677-0B43497D4647}" destId="{ABCC5629-7710-4AB2-8281-DB7AB9EAF334}" srcOrd="1" destOrd="0" presId="urn:microsoft.com/office/officeart/2005/8/layout/hierarchy4"/>
    <dgm:cxn modelId="{985EAE06-904E-45CC-8371-7AB57A2ED81B}" type="presParOf" srcId="{69E714BC-B56A-4692-B677-0B43497D4647}" destId="{DE6B8EEF-068E-4BDF-B899-EDAFDD51DFEF}" srcOrd="2" destOrd="0" presId="urn:microsoft.com/office/officeart/2005/8/layout/hierarchy4"/>
    <dgm:cxn modelId="{31054153-F271-4C9D-9310-3E3EBAE1650C}" type="presParOf" srcId="{DE6B8EEF-068E-4BDF-B899-EDAFDD51DFEF}" destId="{273EE803-53A1-4320-9E8A-A289944C34E8}" srcOrd="0" destOrd="0" presId="urn:microsoft.com/office/officeart/2005/8/layout/hierarchy4"/>
    <dgm:cxn modelId="{C86327D2-4DDE-4058-9515-7CF5CE421C35}" type="presParOf" srcId="{DE6B8EEF-068E-4BDF-B899-EDAFDD51DFEF}" destId="{97BA8D28-FB41-409B-94B8-4947E02D33B5}" srcOrd="1" destOrd="0" presId="urn:microsoft.com/office/officeart/2005/8/layout/hierarchy4"/>
    <dgm:cxn modelId="{7E19C05D-DE76-4FA4-BF4B-EFB0D68EAC98}" type="presParOf" srcId="{DE6B8EEF-068E-4BDF-B899-EDAFDD51DFEF}" destId="{8F114401-9758-4F28-8E48-D312F8743D69}" srcOrd="2" destOrd="0" presId="urn:microsoft.com/office/officeart/2005/8/layout/hierarchy4"/>
    <dgm:cxn modelId="{CA6F98E1-237C-4EF4-A623-A7F81ED9F02D}" type="presParOf" srcId="{8F114401-9758-4F28-8E48-D312F8743D69}" destId="{DD99E7BE-39D3-4FC2-876F-F09731B5DCEF}" srcOrd="0" destOrd="0" presId="urn:microsoft.com/office/officeart/2005/8/layout/hierarchy4"/>
    <dgm:cxn modelId="{B848EA28-4256-45FF-B392-AECC5606E9EB}" type="presParOf" srcId="{DD99E7BE-39D3-4FC2-876F-F09731B5DCEF}" destId="{50D7CABB-5D11-4380-84B5-DD8840B85F37}" srcOrd="0" destOrd="0" presId="urn:microsoft.com/office/officeart/2005/8/layout/hierarchy4"/>
    <dgm:cxn modelId="{864058D7-5E92-4746-B6A5-2036CE077DD9}" type="presParOf" srcId="{DD99E7BE-39D3-4FC2-876F-F09731B5DCEF}" destId="{2646979D-90E9-42A1-A1E5-EA20EFF041CB}" srcOrd="1" destOrd="0" presId="urn:microsoft.com/office/officeart/2005/8/layout/hierarchy4"/>
    <dgm:cxn modelId="{0D0018AB-19DD-4AEE-8DB3-0ACC8C9CFF54}" type="presParOf" srcId="{8F114401-9758-4F28-8E48-D312F8743D69}" destId="{20AAFC6D-A290-4364-A881-2A3B7D0EFDDF}" srcOrd="1" destOrd="0" presId="urn:microsoft.com/office/officeart/2005/8/layout/hierarchy4"/>
    <dgm:cxn modelId="{7C81EDFB-F02D-43A7-A324-0E1F7357BB19}" type="presParOf" srcId="{8F114401-9758-4F28-8E48-D312F8743D69}" destId="{DD991068-209E-4571-8DB7-F85A0A981A90}" srcOrd="2" destOrd="0" presId="urn:microsoft.com/office/officeart/2005/8/layout/hierarchy4"/>
    <dgm:cxn modelId="{3A62A8A2-8E8E-4312-A583-5B1FA80A1439}" type="presParOf" srcId="{DD991068-209E-4571-8DB7-F85A0A981A90}" destId="{55C76F5C-BC32-46A4-B9F0-7638260DDEBF}" srcOrd="0" destOrd="0" presId="urn:microsoft.com/office/officeart/2005/8/layout/hierarchy4"/>
    <dgm:cxn modelId="{9526E700-61D8-4B75-B6B5-616ED6F31048}" type="presParOf" srcId="{DD991068-209E-4571-8DB7-F85A0A981A90}" destId="{647F1CC8-37A7-420A-93CD-78087AB290B3}" srcOrd="1" destOrd="0" presId="urn:microsoft.com/office/officeart/2005/8/layout/hierarchy4"/>
    <dgm:cxn modelId="{7A538276-4B05-47BE-AA14-FFACBAA7769B}" type="presParOf" srcId="{8F114401-9758-4F28-8E48-D312F8743D69}" destId="{F6455277-BEA2-4644-86D1-36C1519FE09E}" srcOrd="3" destOrd="0" presId="urn:microsoft.com/office/officeart/2005/8/layout/hierarchy4"/>
    <dgm:cxn modelId="{94D37F51-A4EE-45D0-8A4B-B5576729F506}" type="presParOf" srcId="{8F114401-9758-4F28-8E48-D312F8743D69}" destId="{F8B4A04B-FB69-4E78-B7A2-6C975487D003}" srcOrd="4" destOrd="0" presId="urn:microsoft.com/office/officeart/2005/8/layout/hierarchy4"/>
    <dgm:cxn modelId="{D3A59590-80F2-400C-9442-B40C28BBC551}" type="presParOf" srcId="{F8B4A04B-FB69-4E78-B7A2-6C975487D003}" destId="{15EC7726-6308-466C-923A-A68A369DA60E}" srcOrd="0" destOrd="0" presId="urn:microsoft.com/office/officeart/2005/8/layout/hierarchy4"/>
    <dgm:cxn modelId="{20893EEC-BED2-4ACD-B315-5371DAF52FF7}" type="presParOf" srcId="{F8B4A04B-FB69-4E78-B7A2-6C975487D003}" destId="{39642F9D-19C9-4A4A-A59B-443FACA6688F}" srcOrd="1" destOrd="0" presId="urn:microsoft.com/office/officeart/2005/8/layout/hierarchy4"/>
    <dgm:cxn modelId="{57FD3958-7883-41F7-81F3-42AB291B5CD2}" type="presParOf" srcId="{8F114401-9758-4F28-8E48-D312F8743D69}" destId="{839DBDD9-5FBB-4E61-B7DD-18ED0891E81A}" srcOrd="5" destOrd="0" presId="urn:microsoft.com/office/officeart/2005/8/layout/hierarchy4"/>
    <dgm:cxn modelId="{C9810B46-BBA7-42CA-BE39-866A4B3EBFE1}" type="presParOf" srcId="{8F114401-9758-4F28-8E48-D312F8743D69}" destId="{326D8AC0-51C6-4CD4-B1EB-2F764D2BBFB0}" srcOrd="6" destOrd="0" presId="urn:microsoft.com/office/officeart/2005/8/layout/hierarchy4"/>
    <dgm:cxn modelId="{3F4B466D-7539-4997-B0BB-ADCFDB5AE8DF}" type="presParOf" srcId="{326D8AC0-51C6-4CD4-B1EB-2F764D2BBFB0}" destId="{0DD51D75-B205-49CB-A78D-231DFE3BEF90}" srcOrd="0" destOrd="0" presId="urn:microsoft.com/office/officeart/2005/8/layout/hierarchy4"/>
    <dgm:cxn modelId="{EEA4F6A0-D807-45A5-B754-C22325B0644A}" type="presParOf" srcId="{326D8AC0-51C6-4CD4-B1EB-2F764D2BBFB0}" destId="{BF628AE9-C053-4916-A916-C3F1F78DA6A4}" srcOrd="1" destOrd="0" presId="urn:microsoft.com/office/officeart/2005/8/layout/hierarchy4"/>
    <dgm:cxn modelId="{2FC0F6BA-CED2-4C8A-BE99-62FFCA4D4839}" type="presParOf" srcId="{8F114401-9758-4F28-8E48-D312F8743D69}" destId="{947D18FE-9CEE-4178-AA7C-CB9D8BC63833}" srcOrd="7" destOrd="0" presId="urn:microsoft.com/office/officeart/2005/8/layout/hierarchy4"/>
    <dgm:cxn modelId="{9A42A0C8-1B2B-4EFE-931E-C3E19AC4E883}" type="presParOf" srcId="{8F114401-9758-4F28-8E48-D312F8743D69}" destId="{BFCCA603-0CFE-4937-B6AC-9AA2A3319660}" srcOrd="8" destOrd="0" presId="urn:microsoft.com/office/officeart/2005/8/layout/hierarchy4"/>
    <dgm:cxn modelId="{822F014F-443A-410F-B8A5-EC0BA0CF1253}" type="presParOf" srcId="{BFCCA603-0CFE-4937-B6AC-9AA2A3319660}" destId="{E86A9BDC-2289-43D0-833C-B5A932973D99}" srcOrd="0" destOrd="0" presId="urn:microsoft.com/office/officeart/2005/8/layout/hierarchy4"/>
    <dgm:cxn modelId="{458A733C-CD0E-4097-9255-FADE6055DAB5}" type="presParOf" srcId="{BFCCA603-0CFE-4937-B6AC-9AA2A3319660}" destId="{87174C05-386D-4DEB-AAB5-DA0EBCF78C7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DA6E621-A114-4292-8FC2-41067DF902E7}"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zh-CN" altLang="en-US"/>
        </a:p>
      </dgm:t>
    </dgm:pt>
    <dgm:pt modelId="{12EE832D-BB62-4EEB-9AD8-9A912AF4CF47}">
      <dgm:prSet/>
      <dgm:spPr/>
      <dgm:t>
        <a:bodyPr/>
        <a:lstStyle/>
        <a:p>
          <a:pPr rtl="0"/>
          <a:r>
            <a:rPr lang="zh-CN" dirty="0"/>
            <a:t>有机物污染指标</a:t>
          </a:r>
        </a:p>
      </dgm:t>
    </dgm:pt>
    <dgm:pt modelId="{3A5256D0-6748-4FC3-966A-5701CEF710DA}" type="parTrans" cxnId="{C0A62633-0EA0-42C0-A1D1-2618208FEC61}">
      <dgm:prSet/>
      <dgm:spPr/>
      <dgm:t>
        <a:bodyPr/>
        <a:lstStyle/>
        <a:p>
          <a:endParaRPr lang="zh-CN" altLang="en-US"/>
        </a:p>
      </dgm:t>
    </dgm:pt>
    <dgm:pt modelId="{676F19F9-5FB2-4757-8F86-DD0E76E87FE0}" type="sibTrans" cxnId="{C0A62633-0EA0-42C0-A1D1-2618208FEC61}">
      <dgm:prSet/>
      <dgm:spPr/>
      <dgm:t>
        <a:bodyPr/>
        <a:lstStyle/>
        <a:p>
          <a:endParaRPr lang="zh-CN" altLang="en-US"/>
        </a:p>
      </dgm:t>
    </dgm:pt>
    <dgm:pt modelId="{C92BBCDB-A108-44E4-BE17-2E1B033B9C25}">
      <dgm:prSet/>
      <dgm:spPr/>
      <dgm:t>
        <a:bodyPr/>
        <a:lstStyle/>
        <a:p>
          <a:pPr rtl="0"/>
          <a:r>
            <a:rPr lang="zh-CN" b="1" dirty="0"/>
            <a:t>生化需氧量</a:t>
          </a:r>
          <a:r>
            <a:rPr lang="zh-CN" dirty="0"/>
            <a:t>（</a:t>
          </a:r>
          <a:r>
            <a:rPr lang="en-US" dirty="0"/>
            <a:t>BOD</a:t>
          </a:r>
          <a:r>
            <a:rPr lang="zh-CN" dirty="0"/>
            <a:t>：</a:t>
          </a:r>
          <a:r>
            <a:rPr lang="en-US" dirty="0"/>
            <a:t>Bio-chemical Oxygen Demand</a:t>
          </a:r>
          <a:r>
            <a:rPr lang="zh-CN" dirty="0"/>
            <a:t>）；</a:t>
          </a:r>
        </a:p>
      </dgm:t>
    </dgm:pt>
    <dgm:pt modelId="{BCA62C80-9D6C-4CB3-BCC1-2A067094DB45}" type="parTrans" cxnId="{548D0A76-0C63-4E36-86D7-5A9A9FFBBB7E}">
      <dgm:prSet/>
      <dgm:spPr/>
      <dgm:t>
        <a:bodyPr/>
        <a:lstStyle/>
        <a:p>
          <a:endParaRPr lang="zh-CN" altLang="en-US"/>
        </a:p>
      </dgm:t>
    </dgm:pt>
    <dgm:pt modelId="{957A1689-A7E7-43F5-A0CF-B37EFD038106}" type="sibTrans" cxnId="{548D0A76-0C63-4E36-86D7-5A9A9FFBBB7E}">
      <dgm:prSet/>
      <dgm:spPr/>
      <dgm:t>
        <a:bodyPr/>
        <a:lstStyle/>
        <a:p>
          <a:endParaRPr lang="zh-CN" altLang="en-US"/>
        </a:p>
      </dgm:t>
    </dgm:pt>
    <dgm:pt modelId="{05688E79-CB6D-4B55-B9A5-8867F4D4D04E}">
      <dgm:prSet/>
      <dgm:spPr/>
      <dgm:t>
        <a:bodyPr/>
        <a:lstStyle/>
        <a:p>
          <a:pPr rtl="0"/>
          <a:r>
            <a:rPr lang="zh-CN" b="1" dirty="0"/>
            <a:t>化学需氧量</a:t>
          </a:r>
          <a:r>
            <a:rPr lang="zh-CN" dirty="0"/>
            <a:t>（</a:t>
          </a:r>
          <a:r>
            <a:rPr lang="en-US" dirty="0"/>
            <a:t>COD</a:t>
          </a:r>
          <a:r>
            <a:rPr lang="zh-CN" dirty="0"/>
            <a:t>：</a:t>
          </a:r>
          <a:r>
            <a:rPr lang="en-US" dirty="0"/>
            <a:t>Chemical Oxygen Demand </a:t>
          </a:r>
          <a:r>
            <a:rPr lang="zh-CN" dirty="0"/>
            <a:t>）；</a:t>
          </a:r>
        </a:p>
      </dgm:t>
    </dgm:pt>
    <dgm:pt modelId="{9DB2551B-4FF5-43C4-BA30-8EAB3E40AAD2}" type="parTrans" cxnId="{32AE7B8A-28A4-447D-8101-869083EB9586}">
      <dgm:prSet/>
      <dgm:spPr/>
      <dgm:t>
        <a:bodyPr/>
        <a:lstStyle/>
        <a:p>
          <a:endParaRPr lang="zh-CN" altLang="en-US"/>
        </a:p>
      </dgm:t>
    </dgm:pt>
    <dgm:pt modelId="{ACB53D4F-F459-403B-8690-A520E53B669D}" type="sibTrans" cxnId="{32AE7B8A-28A4-447D-8101-869083EB9586}">
      <dgm:prSet/>
      <dgm:spPr/>
      <dgm:t>
        <a:bodyPr/>
        <a:lstStyle/>
        <a:p>
          <a:endParaRPr lang="zh-CN" altLang="en-US"/>
        </a:p>
      </dgm:t>
    </dgm:pt>
    <dgm:pt modelId="{FAFFFB53-F4B2-4541-ABFF-796272195A50}">
      <dgm:prSet/>
      <dgm:spPr/>
      <dgm:t>
        <a:bodyPr/>
        <a:lstStyle/>
        <a:p>
          <a:pPr rtl="0"/>
          <a:r>
            <a:rPr lang="zh-CN" b="1" dirty="0"/>
            <a:t>总需氧量</a:t>
          </a:r>
          <a:r>
            <a:rPr lang="zh-CN" dirty="0"/>
            <a:t>（</a:t>
          </a:r>
          <a:r>
            <a:rPr lang="en-US" dirty="0"/>
            <a:t>TOD</a:t>
          </a:r>
          <a:r>
            <a:rPr lang="zh-CN" dirty="0"/>
            <a:t>：</a:t>
          </a:r>
          <a:r>
            <a:rPr lang="en-US" dirty="0"/>
            <a:t>Total Oxygen Demand</a:t>
          </a:r>
          <a:r>
            <a:rPr lang="zh-CN" dirty="0"/>
            <a:t>）；</a:t>
          </a:r>
        </a:p>
      </dgm:t>
    </dgm:pt>
    <dgm:pt modelId="{A5EB072C-61F0-4306-8B53-2E7531CC8E89}" type="parTrans" cxnId="{56D20ECA-827C-46F3-833E-D591A934F153}">
      <dgm:prSet/>
      <dgm:spPr/>
      <dgm:t>
        <a:bodyPr/>
        <a:lstStyle/>
        <a:p>
          <a:endParaRPr lang="zh-CN" altLang="en-US"/>
        </a:p>
      </dgm:t>
    </dgm:pt>
    <dgm:pt modelId="{BA6E2477-99DA-4784-B65A-84934679BEE4}" type="sibTrans" cxnId="{56D20ECA-827C-46F3-833E-D591A934F153}">
      <dgm:prSet/>
      <dgm:spPr/>
      <dgm:t>
        <a:bodyPr/>
        <a:lstStyle/>
        <a:p>
          <a:endParaRPr lang="zh-CN" altLang="en-US"/>
        </a:p>
      </dgm:t>
    </dgm:pt>
    <dgm:pt modelId="{2337C952-563D-41E8-8021-2DD0E933931B}">
      <dgm:prSet/>
      <dgm:spPr/>
      <dgm:t>
        <a:bodyPr/>
        <a:lstStyle/>
        <a:p>
          <a:pPr rtl="0"/>
          <a:r>
            <a:rPr lang="zh-CN" b="1" dirty="0"/>
            <a:t>总有机碳</a:t>
          </a:r>
          <a:r>
            <a:rPr lang="zh-CN" dirty="0"/>
            <a:t>（</a:t>
          </a:r>
          <a:r>
            <a:rPr lang="en-US" dirty="0"/>
            <a:t>TOC</a:t>
          </a:r>
          <a:r>
            <a:rPr lang="zh-CN" dirty="0"/>
            <a:t>：</a:t>
          </a:r>
          <a:r>
            <a:rPr lang="en-US" dirty="0"/>
            <a:t>Total Organic Carbon</a:t>
          </a:r>
          <a:r>
            <a:rPr lang="zh-CN" dirty="0"/>
            <a:t>）。</a:t>
          </a:r>
        </a:p>
      </dgm:t>
    </dgm:pt>
    <dgm:pt modelId="{3362A12A-8609-4B2A-A5C3-06E40EDEF7B7}" type="parTrans" cxnId="{FB0967E5-CB4F-4F04-8F55-B60E646C94CB}">
      <dgm:prSet/>
      <dgm:spPr/>
      <dgm:t>
        <a:bodyPr/>
        <a:lstStyle/>
        <a:p>
          <a:endParaRPr lang="zh-CN" altLang="en-US"/>
        </a:p>
      </dgm:t>
    </dgm:pt>
    <dgm:pt modelId="{F9893AA5-EE3E-4B86-97BA-E2B017126CA1}" type="sibTrans" cxnId="{FB0967E5-CB4F-4F04-8F55-B60E646C94CB}">
      <dgm:prSet/>
      <dgm:spPr/>
      <dgm:t>
        <a:bodyPr/>
        <a:lstStyle/>
        <a:p>
          <a:endParaRPr lang="zh-CN" altLang="en-US"/>
        </a:p>
      </dgm:t>
    </dgm:pt>
    <dgm:pt modelId="{579985FD-C594-4DF1-BE67-87F4D21EFBD2}" type="pres">
      <dgm:prSet presAssocID="{DDA6E621-A114-4292-8FC2-41067DF902E7}" presName="Name0" presStyleCnt="0">
        <dgm:presLayoutVars>
          <dgm:dir/>
          <dgm:animLvl val="lvl"/>
          <dgm:resizeHandles val="exact"/>
        </dgm:presLayoutVars>
      </dgm:prSet>
      <dgm:spPr/>
    </dgm:pt>
    <dgm:pt modelId="{3497E797-2EFF-41D2-875B-E18252D82008}" type="pres">
      <dgm:prSet presAssocID="{12EE832D-BB62-4EEB-9AD8-9A912AF4CF47}" presName="composite" presStyleCnt="0"/>
      <dgm:spPr/>
    </dgm:pt>
    <dgm:pt modelId="{73455935-0579-4085-B14C-BEB63969E024}" type="pres">
      <dgm:prSet presAssocID="{12EE832D-BB62-4EEB-9AD8-9A912AF4CF47}" presName="parTx" presStyleLbl="alignNode1" presStyleIdx="0" presStyleCnt="1">
        <dgm:presLayoutVars>
          <dgm:chMax val="0"/>
          <dgm:chPref val="0"/>
          <dgm:bulletEnabled val="1"/>
        </dgm:presLayoutVars>
      </dgm:prSet>
      <dgm:spPr/>
    </dgm:pt>
    <dgm:pt modelId="{87066D2A-174A-4124-857E-35C9DCFC2CA0}" type="pres">
      <dgm:prSet presAssocID="{12EE832D-BB62-4EEB-9AD8-9A912AF4CF47}" presName="desTx" presStyleLbl="alignAccFollowNode1" presStyleIdx="0" presStyleCnt="1">
        <dgm:presLayoutVars>
          <dgm:bulletEnabled val="1"/>
        </dgm:presLayoutVars>
      </dgm:prSet>
      <dgm:spPr/>
    </dgm:pt>
  </dgm:ptLst>
  <dgm:cxnLst>
    <dgm:cxn modelId="{F4DB580D-AF0A-42E7-9E30-16BBBED3722C}" type="presOf" srcId="{FAFFFB53-F4B2-4541-ABFF-796272195A50}" destId="{87066D2A-174A-4124-857E-35C9DCFC2CA0}" srcOrd="0" destOrd="2" presId="urn:microsoft.com/office/officeart/2005/8/layout/hList1"/>
    <dgm:cxn modelId="{28F0D32E-A352-413C-B23B-6B630C462FA8}" type="presOf" srcId="{12EE832D-BB62-4EEB-9AD8-9A912AF4CF47}" destId="{73455935-0579-4085-B14C-BEB63969E024}" srcOrd="0" destOrd="0" presId="urn:microsoft.com/office/officeart/2005/8/layout/hList1"/>
    <dgm:cxn modelId="{C0A62633-0EA0-42C0-A1D1-2618208FEC61}" srcId="{DDA6E621-A114-4292-8FC2-41067DF902E7}" destId="{12EE832D-BB62-4EEB-9AD8-9A912AF4CF47}" srcOrd="0" destOrd="0" parTransId="{3A5256D0-6748-4FC3-966A-5701CEF710DA}" sibTransId="{676F19F9-5FB2-4757-8F86-DD0E76E87FE0}"/>
    <dgm:cxn modelId="{A9AE6A4B-90B9-4F21-B7D9-88800FF11963}" type="presOf" srcId="{DDA6E621-A114-4292-8FC2-41067DF902E7}" destId="{579985FD-C594-4DF1-BE67-87F4D21EFBD2}" srcOrd="0" destOrd="0" presId="urn:microsoft.com/office/officeart/2005/8/layout/hList1"/>
    <dgm:cxn modelId="{548D0A76-0C63-4E36-86D7-5A9A9FFBBB7E}" srcId="{12EE832D-BB62-4EEB-9AD8-9A912AF4CF47}" destId="{C92BBCDB-A108-44E4-BE17-2E1B033B9C25}" srcOrd="0" destOrd="0" parTransId="{BCA62C80-9D6C-4CB3-BCC1-2A067094DB45}" sibTransId="{957A1689-A7E7-43F5-A0CF-B37EFD038106}"/>
    <dgm:cxn modelId="{1B0EEC56-80BB-475E-B6B0-29B5B94542D0}" type="presOf" srcId="{C92BBCDB-A108-44E4-BE17-2E1B033B9C25}" destId="{87066D2A-174A-4124-857E-35C9DCFC2CA0}" srcOrd="0" destOrd="0" presId="urn:microsoft.com/office/officeart/2005/8/layout/hList1"/>
    <dgm:cxn modelId="{32AE7B8A-28A4-447D-8101-869083EB9586}" srcId="{12EE832D-BB62-4EEB-9AD8-9A912AF4CF47}" destId="{05688E79-CB6D-4B55-B9A5-8867F4D4D04E}" srcOrd="1" destOrd="0" parTransId="{9DB2551B-4FF5-43C4-BA30-8EAB3E40AAD2}" sibTransId="{ACB53D4F-F459-403B-8690-A520E53B669D}"/>
    <dgm:cxn modelId="{B0AFF0B0-EA1A-4FA8-B01C-6D680BB20624}" type="presOf" srcId="{05688E79-CB6D-4B55-B9A5-8867F4D4D04E}" destId="{87066D2A-174A-4124-857E-35C9DCFC2CA0}" srcOrd="0" destOrd="1" presId="urn:microsoft.com/office/officeart/2005/8/layout/hList1"/>
    <dgm:cxn modelId="{56D20ECA-827C-46F3-833E-D591A934F153}" srcId="{12EE832D-BB62-4EEB-9AD8-9A912AF4CF47}" destId="{FAFFFB53-F4B2-4541-ABFF-796272195A50}" srcOrd="2" destOrd="0" parTransId="{A5EB072C-61F0-4306-8B53-2E7531CC8E89}" sibTransId="{BA6E2477-99DA-4784-B65A-84934679BEE4}"/>
    <dgm:cxn modelId="{FB0967E5-CB4F-4F04-8F55-B60E646C94CB}" srcId="{12EE832D-BB62-4EEB-9AD8-9A912AF4CF47}" destId="{2337C952-563D-41E8-8021-2DD0E933931B}" srcOrd="3" destOrd="0" parTransId="{3362A12A-8609-4B2A-A5C3-06E40EDEF7B7}" sibTransId="{F9893AA5-EE3E-4B86-97BA-E2B017126CA1}"/>
    <dgm:cxn modelId="{17B605F2-FBC7-47E5-842A-0865E68CDB75}" type="presOf" srcId="{2337C952-563D-41E8-8021-2DD0E933931B}" destId="{87066D2A-174A-4124-857E-35C9DCFC2CA0}" srcOrd="0" destOrd="3" presId="urn:microsoft.com/office/officeart/2005/8/layout/hList1"/>
    <dgm:cxn modelId="{237A11A4-CAD4-4E85-9764-A578F45420A6}" type="presParOf" srcId="{579985FD-C594-4DF1-BE67-87F4D21EFBD2}" destId="{3497E797-2EFF-41D2-875B-E18252D82008}" srcOrd="0" destOrd="0" presId="urn:microsoft.com/office/officeart/2005/8/layout/hList1"/>
    <dgm:cxn modelId="{E8D6DCDF-B2A2-4DEA-8F6D-3708DC46555A}" type="presParOf" srcId="{3497E797-2EFF-41D2-875B-E18252D82008}" destId="{73455935-0579-4085-B14C-BEB63969E024}" srcOrd="0" destOrd="0" presId="urn:microsoft.com/office/officeart/2005/8/layout/hList1"/>
    <dgm:cxn modelId="{888E433B-5EDE-4C03-8BC2-96BDC5C1A310}" type="presParOf" srcId="{3497E797-2EFF-41D2-875B-E18252D82008}" destId="{87066D2A-174A-4124-857E-35C9DCFC2CA0}"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42E6CEC-E131-4D98-9E7F-5120AF11F799}"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zh-CN" altLang="en-US"/>
        </a:p>
      </dgm:t>
    </dgm:pt>
    <dgm:pt modelId="{7059AF45-50E0-40D7-928E-F2FB3E5F8281}">
      <dgm:prSet/>
      <dgm:spPr/>
      <dgm:t>
        <a:bodyPr/>
        <a:lstStyle/>
        <a:p>
          <a:pPr algn="l" rtl="0"/>
          <a:r>
            <a:rPr lang="en-US" dirty="0"/>
            <a:t>BOD</a:t>
          </a:r>
          <a:r>
            <a:rPr lang="zh-CN" dirty="0"/>
            <a:t>：在水温为</a:t>
          </a:r>
          <a:r>
            <a:rPr lang="en-US" dirty="0"/>
            <a:t>20℃</a:t>
          </a:r>
          <a:r>
            <a:rPr lang="zh-CN" dirty="0"/>
            <a:t>的条件下，由于微生物（主要是细菌）的生</a:t>
          </a:r>
          <a:r>
            <a:rPr lang="zh-CN" altLang="en-US" dirty="0"/>
            <a:t>命</a:t>
          </a:r>
          <a:r>
            <a:rPr lang="zh-CN" dirty="0"/>
            <a:t>活动，将有机物氧化成无机物所消耗的溶解氧量，称为生物化学需氧量或生化需氧量；</a:t>
          </a:r>
        </a:p>
      </dgm:t>
    </dgm:pt>
    <dgm:pt modelId="{03F7DB3F-0707-4E44-9152-EF4F8691609A}" type="parTrans" cxnId="{0F61E4EB-DD68-46D8-9F8A-8342FC498814}">
      <dgm:prSet/>
      <dgm:spPr/>
      <dgm:t>
        <a:bodyPr/>
        <a:lstStyle/>
        <a:p>
          <a:endParaRPr lang="zh-CN" altLang="en-US"/>
        </a:p>
      </dgm:t>
    </dgm:pt>
    <dgm:pt modelId="{3E90D800-C625-4D62-B09F-4DEB96B173AC}" type="sibTrans" cxnId="{0F61E4EB-DD68-46D8-9F8A-8342FC498814}">
      <dgm:prSet/>
      <dgm:spPr/>
      <dgm:t>
        <a:bodyPr/>
        <a:lstStyle/>
        <a:p>
          <a:endParaRPr lang="zh-CN" altLang="en-US"/>
        </a:p>
      </dgm:t>
    </dgm:pt>
    <dgm:pt modelId="{D4A80D6E-BD14-490F-A277-0811C79941E8}">
      <dgm:prSet/>
      <dgm:spPr/>
      <dgm:t>
        <a:bodyPr/>
        <a:lstStyle/>
        <a:p>
          <a:pPr algn="l" rtl="0"/>
          <a:r>
            <a:rPr lang="en-US" dirty="0"/>
            <a:t>BOD</a:t>
          </a:r>
          <a:r>
            <a:rPr lang="zh-CN" dirty="0"/>
            <a:t>代表了可生物降解有机物的数量。</a:t>
          </a:r>
        </a:p>
      </dgm:t>
    </dgm:pt>
    <dgm:pt modelId="{6DB74715-6969-4DF3-86C0-D58309838289}" type="parTrans" cxnId="{34BB9DF4-1AF6-43B1-87CC-33AE13A0EE53}">
      <dgm:prSet/>
      <dgm:spPr/>
      <dgm:t>
        <a:bodyPr/>
        <a:lstStyle/>
        <a:p>
          <a:endParaRPr lang="zh-CN" altLang="en-US"/>
        </a:p>
      </dgm:t>
    </dgm:pt>
    <dgm:pt modelId="{2C1A1882-B770-4800-A796-1DCF53A5AC25}" type="sibTrans" cxnId="{34BB9DF4-1AF6-43B1-87CC-33AE13A0EE53}">
      <dgm:prSet/>
      <dgm:spPr/>
      <dgm:t>
        <a:bodyPr/>
        <a:lstStyle/>
        <a:p>
          <a:endParaRPr lang="zh-CN" altLang="en-US"/>
        </a:p>
      </dgm:t>
    </dgm:pt>
    <dgm:pt modelId="{801D8B19-E448-42FE-99A9-41E3B300C84D}" type="pres">
      <dgm:prSet presAssocID="{942E6CEC-E131-4D98-9E7F-5120AF11F799}" presName="Name0" presStyleCnt="0">
        <dgm:presLayoutVars>
          <dgm:chMax val="7"/>
          <dgm:dir/>
          <dgm:animLvl val="lvl"/>
          <dgm:resizeHandles val="exact"/>
        </dgm:presLayoutVars>
      </dgm:prSet>
      <dgm:spPr/>
    </dgm:pt>
    <dgm:pt modelId="{2972DCAA-EB3F-4F3A-8FEF-E5CB2B61214C}" type="pres">
      <dgm:prSet presAssocID="{7059AF45-50E0-40D7-928E-F2FB3E5F8281}" presName="circle1" presStyleLbl="node1" presStyleIdx="0" presStyleCnt="2"/>
      <dgm:spPr/>
    </dgm:pt>
    <dgm:pt modelId="{1212D4E4-4093-4A9A-B8E9-B32D875053A7}" type="pres">
      <dgm:prSet presAssocID="{7059AF45-50E0-40D7-928E-F2FB3E5F8281}" presName="space" presStyleCnt="0"/>
      <dgm:spPr/>
    </dgm:pt>
    <dgm:pt modelId="{F2414366-F025-40B9-A509-64345C6FECF2}" type="pres">
      <dgm:prSet presAssocID="{7059AF45-50E0-40D7-928E-F2FB3E5F8281}" presName="rect1" presStyleLbl="alignAcc1" presStyleIdx="0" presStyleCnt="2"/>
      <dgm:spPr/>
    </dgm:pt>
    <dgm:pt modelId="{9FF5AB1B-F6AA-4013-822F-290BA6FE5BDF}" type="pres">
      <dgm:prSet presAssocID="{D4A80D6E-BD14-490F-A277-0811C79941E8}" presName="vertSpace2" presStyleLbl="node1" presStyleIdx="0" presStyleCnt="2"/>
      <dgm:spPr/>
    </dgm:pt>
    <dgm:pt modelId="{3BD4652A-08C7-48EC-AE4A-163B3C01F16A}" type="pres">
      <dgm:prSet presAssocID="{D4A80D6E-BD14-490F-A277-0811C79941E8}" presName="circle2" presStyleLbl="node1" presStyleIdx="1" presStyleCnt="2"/>
      <dgm:spPr/>
    </dgm:pt>
    <dgm:pt modelId="{FDC99268-8CA7-43B0-9876-2D2806CAA738}" type="pres">
      <dgm:prSet presAssocID="{D4A80D6E-BD14-490F-A277-0811C79941E8}" presName="rect2" presStyleLbl="alignAcc1" presStyleIdx="1" presStyleCnt="2"/>
      <dgm:spPr/>
    </dgm:pt>
    <dgm:pt modelId="{DA91B5BE-2992-4300-BA72-024997A3F9BF}" type="pres">
      <dgm:prSet presAssocID="{7059AF45-50E0-40D7-928E-F2FB3E5F8281}" presName="rect1ParTxNoCh" presStyleLbl="alignAcc1" presStyleIdx="1" presStyleCnt="2">
        <dgm:presLayoutVars>
          <dgm:chMax val="1"/>
          <dgm:bulletEnabled val="1"/>
        </dgm:presLayoutVars>
      </dgm:prSet>
      <dgm:spPr/>
    </dgm:pt>
    <dgm:pt modelId="{C3A4892F-0754-49EA-B2E2-1BF42D63A08C}" type="pres">
      <dgm:prSet presAssocID="{D4A80D6E-BD14-490F-A277-0811C79941E8}" presName="rect2ParTxNoCh" presStyleLbl="alignAcc1" presStyleIdx="1" presStyleCnt="2">
        <dgm:presLayoutVars>
          <dgm:chMax val="1"/>
          <dgm:bulletEnabled val="1"/>
        </dgm:presLayoutVars>
      </dgm:prSet>
      <dgm:spPr/>
    </dgm:pt>
  </dgm:ptLst>
  <dgm:cxnLst>
    <dgm:cxn modelId="{E4203363-DD3E-4D14-B04D-920DC5DDAF49}" type="presOf" srcId="{7059AF45-50E0-40D7-928E-F2FB3E5F8281}" destId="{DA91B5BE-2992-4300-BA72-024997A3F9BF}" srcOrd="1" destOrd="0" presId="urn:microsoft.com/office/officeart/2005/8/layout/target3"/>
    <dgm:cxn modelId="{D0BB7278-9F5E-4A84-AAFE-F32F9358A2DF}" type="presOf" srcId="{D4A80D6E-BD14-490F-A277-0811C79941E8}" destId="{C3A4892F-0754-49EA-B2E2-1BF42D63A08C}" srcOrd="1" destOrd="0" presId="urn:microsoft.com/office/officeart/2005/8/layout/target3"/>
    <dgm:cxn modelId="{A8422F94-E8B1-4B6C-AE2A-616A8D71D81E}" type="presOf" srcId="{7059AF45-50E0-40D7-928E-F2FB3E5F8281}" destId="{F2414366-F025-40B9-A509-64345C6FECF2}" srcOrd="0" destOrd="0" presId="urn:microsoft.com/office/officeart/2005/8/layout/target3"/>
    <dgm:cxn modelId="{FA75A7AE-8FE9-432F-BD38-0B35AE50F048}" type="presOf" srcId="{D4A80D6E-BD14-490F-A277-0811C79941E8}" destId="{FDC99268-8CA7-43B0-9876-2D2806CAA738}" srcOrd="0" destOrd="0" presId="urn:microsoft.com/office/officeart/2005/8/layout/target3"/>
    <dgm:cxn modelId="{31BAA9AF-DE3C-47D7-AC93-A9E970021E95}" type="presOf" srcId="{942E6CEC-E131-4D98-9E7F-5120AF11F799}" destId="{801D8B19-E448-42FE-99A9-41E3B300C84D}" srcOrd="0" destOrd="0" presId="urn:microsoft.com/office/officeart/2005/8/layout/target3"/>
    <dgm:cxn modelId="{0F61E4EB-DD68-46D8-9F8A-8342FC498814}" srcId="{942E6CEC-E131-4D98-9E7F-5120AF11F799}" destId="{7059AF45-50E0-40D7-928E-F2FB3E5F8281}" srcOrd="0" destOrd="0" parTransId="{03F7DB3F-0707-4E44-9152-EF4F8691609A}" sibTransId="{3E90D800-C625-4D62-B09F-4DEB96B173AC}"/>
    <dgm:cxn modelId="{34BB9DF4-1AF6-43B1-87CC-33AE13A0EE53}" srcId="{942E6CEC-E131-4D98-9E7F-5120AF11F799}" destId="{D4A80D6E-BD14-490F-A277-0811C79941E8}" srcOrd="1" destOrd="0" parTransId="{6DB74715-6969-4DF3-86C0-D58309838289}" sibTransId="{2C1A1882-B770-4800-A796-1DCF53A5AC25}"/>
    <dgm:cxn modelId="{36107766-31C6-4DC0-AD9B-E07AAC67026F}" type="presParOf" srcId="{801D8B19-E448-42FE-99A9-41E3B300C84D}" destId="{2972DCAA-EB3F-4F3A-8FEF-E5CB2B61214C}" srcOrd="0" destOrd="0" presId="urn:microsoft.com/office/officeart/2005/8/layout/target3"/>
    <dgm:cxn modelId="{11D8F16A-D619-47DB-BB91-3CA0DEA841ED}" type="presParOf" srcId="{801D8B19-E448-42FE-99A9-41E3B300C84D}" destId="{1212D4E4-4093-4A9A-B8E9-B32D875053A7}" srcOrd="1" destOrd="0" presId="urn:microsoft.com/office/officeart/2005/8/layout/target3"/>
    <dgm:cxn modelId="{1EFE11FD-4B2A-4C85-A49C-11F068158B6C}" type="presParOf" srcId="{801D8B19-E448-42FE-99A9-41E3B300C84D}" destId="{F2414366-F025-40B9-A509-64345C6FECF2}" srcOrd="2" destOrd="0" presId="urn:microsoft.com/office/officeart/2005/8/layout/target3"/>
    <dgm:cxn modelId="{9F1D724A-25E0-44E7-8235-6AD40A37CAEB}" type="presParOf" srcId="{801D8B19-E448-42FE-99A9-41E3B300C84D}" destId="{9FF5AB1B-F6AA-4013-822F-290BA6FE5BDF}" srcOrd="3" destOrd="0" presId="urn:microsoft.com/office/officeart/2005/8/layout/target3"/>
    <dgm:cxn modelId="{87EF76F8-9FA7-44F9-A650-14AA5B85363A}" type="presParOf" srcId="{801D8B19-E448-42FE-99A9-41E3B300C84D}" destId="{3BD4652A-08C7-48EC-AE4A-163B3C01F16A}" srcOrd="4" destOrd="0" presId="urn:microsoft.com/office/officeart/2005/8/layout/target3"/>
    <dgm:cxn modelId="{6A9AB707-0698-4400-9BF8-F8A3145C3E4E}" type="presParOf" srcId="{801D8B19-E448-42FE-99A9-41E3B300C84D}" destId="{FDC99268-8CA7-43B0-9876-2D2806CAA738}" srcOrd="5" destOrd="0" presId="urn:microsoft.com/office/officeart/2005/8/layout/target3"/>
    <dgm:cxn modelId="{68F376B3-EDF3-4F49-9F6B-46B847983BFB}" type="presParOf" srcId="{801D8B19-E448-42FE-99A9-41E3B300C84D}" destId="{DA91B5BE-2992-4300-BA72-024997A3F9BF}" srcOrd="6" destOrd="0" presId="urn:microsoft.com/office/officeart/2005/8/layout/target3"/>
    <dgm:cxn modelId="{5AD025BB-76F7-42AB-A611-00EA425CA2F5}" type="presParOf" srcId="{801D8B19-E448-42FE-99A9-41E3B300C84D}" destId="{C3A4892F-0754-49EA-B2E2-1BF42D63A08C}"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09C7DE3-EA34-43E5-A239-DE5178035B2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F150FB6F-019C-4CDA-9E2D-C8B705F65F67}">
      <dgm:prSet/>
      <dgm:spPr/>
      <dgm:t>
        <a:bodyPr/>
        <a:lstStyle/>
        <a:p>
          <a:pPr rtl="0"/>
          <a:r>
            <a:rPr lang="en-US" dirty="0"/>
            <a:t>BOD</a:t>
          </a:r>
          <a:r>
            <a:rPr lang="zh-CN" dirty="0"/>
            <a:t>作为有机物的浓度指标，也存在着一些缺点：</a:t>
          </a:r>
        </a:p>
      </dgm:t>
    </dgm:pt>
    <dgm:pt modelId="{F0043970-ED71-41D2-8282-5D855E0C3AA5}" type="parTrans" cxnId="{4AE026FB-98B4-4FBE-A86E-6BE253E90FD8}">
      <dgm:prSet/>
      <dgm:spPr/>
      <dgm:t>
        <a:bodyPr/>
        <a:lstStyle/>
        <a:p>
          <a:endParaRPr lang="zh-CN" altLang="en-US"/>
        </a:p>
      </dgm:t>
    </dgm:pt>
    <dgm:pt modelId="{FE2B0091-9E12-4DBB-94C6-F3F8411A4F95}" type="sibTrans" cxnId="{4AE026FB-98B4-4FBE-A86E-6BE253E90FD8}">
      <dgm:prSet/>
      <dgm:spPr/>
      <dgm:t>
        <a:bodyPr/>
        <a:lstStyle/>
        <a:p>
          <a:endParaRPr lang="zh-CN" altLang="en-US"/>
        </a:p>
      </dgm:t>
    </dgm:pt>
    <dgm:pt modelId="{7DD1D3F2-97C1-4960-83AE-AF941AA5D8EA}">
      <dgm:prSet/>
      <dgm:spPr/>
      <dgm:t>
        <a:bodyPr/>
        <a:lstStyle/>
        <a:p>
          <a:pPr rtl="0"/>
          <a:r>
            <a:rPr lang="zh-CN" dirty="0"/>
            <a:t>测定时间需</a:t>
          </a:r>
          <a:r>
            <a:rPr lang="en-US" dirty="0"/>
            <a:t>20d</a:t>
          </a:r>
          <a:r>
            <a:rPr lang="zh-CN" dirty="0"/>
            <a:t>，太长，难以及时指导生产实践；</a:t>
          </a:r>
        </a:p>
      </dgm:t>
    </dgm:pt>
    <dgm:pt modelId="{B45B5586-F147-4534-86C0-15C9947A3482}" type="parTrans" cxnId="{6653C943-7FEA-457A-BA53-9CB7C3E09084}">
      <dgm:prSet/>
      <dgm:spPr/>
      <dgm:t>
        <a:bodyPr/>
        <a:lstStyle/>
        <a:p>
          <a:endParaRPr lang="zh-CN" altLang="en-US"/>
        </a:p>
      </dgm:t>
    </dgm:pt>
    <dgm:pt modelId="{FDF20B4E-9976-4AA1-9E82-F0C01BEF90D3}" type="sibTrans" cxnId="{6653C943-7FEA-457A-BA53-9CB7C3E09084}">
      <dgm:prSet/>
      <dgm:spPr/>
      <dgm:t>
        <a:bodyPr/>
        <a:lstStyle/>
        <a:p>
          <a:endParaRPr lang="zh-CN" altLang="en-US"/>
        </a:p>
      </dgm:t>
    </dgm:pt>
    <dgm:pt modelId="{A95F954E-72DB-4688-A961-D687B0CC5AC4}">
      <dgm:prSet/>
      <dgm:spPr/>
      <dgm:t>
        <a:bodyPr/>
        <a:lstStyle/>
        <a:p>
          <a:pPr rtl="0"/>
          <a:r>
            <a:rPr lang="zh-CN" dirty="0"/>
            <a:t>如果污水中难生物降解有机物浓度较高，</a:t>
          </a:r>
          <a:r>
            <a:rPr lang="en-US" dirty="0"/>
            <a:t>BOD</a:t>
          </a:r>
          <a:r>
            <a:rPr lang="zh-CN" dirty="0"/>
            <a:t>测定的结果误差较大；</a:t>
          </a:r>
        </a:p>
      </dgm:t>
    </dgm:pt>
    <dgm:pt modelId="{68463E08-79F4-4A0B-9711-B88412AD56C0}" type="parTrans" cxnId="{5C46D5F5-C401-4826-9003-DAE7E43B3C0A}">
      <dgm:prSet/>
      <dgm:spPr/>
      <dgm:t>
        <a:bodyPr/>
        <a:lstStyle/>
        <a:p>
          <a:endParaRPr lang="zh-CN" altLang="en-US"/>
        </a:p>
      </dgm:t>
    </dgm:pt>
    <dgm:pt modelId="{1AD5E482-B749-48C1-8A35-AF5225CC9BB0}" type="sibTrans" cxnId="{5C46D5F5-C401-4826-9003-DAE7E43B3C0A}">
      <dgm:prSet/>
      <dgm:spPr/>
      <dgm:t>
        <a:bodyPr/>
        <a:lstStyle/>
        <a:p>
          <a:endParaRPr lang="zh-CN" altLang="en-US"/>
        </a:p>
      </dgm:t>
    </dgm:pt>
    <dgm:pt modelId="{F6CB2C8F-A922-4F76-BE0B-A7FC05FC7925}">
      <dgm:prSet/>
      <dgm:spPr/>
      <dgm:t>
        <a:bodyPr/>
        <a:lstStyle/>
        <a:p>
          <a:pPr rtl="0"/>
          <a:r>
            <a:rPr lang="zh-CN" dirty="0"/>
            <a:t>某些工业废水不含微生物生长所需的营养物质、或者含有抑制微生物生长的有毒有害物质，影响测定结果。</a:t>
          </a:r>
        </a:p>
      </dgm:t>
    </dgm:pt>
    <dgm:pt modelId="{6AD51733-424B-4ADF-BB93-C2DD8941C817}" type="parTrans" cxnId="{9B83D9FE-22C9-411F-B9F7-B7D0F877246A}">
      <dgm:prSet/>
      <dgm:spPr/>
      <dgm:t>
        <a:bodyPr/>
        <a:lstStyle/>
        <a:p>
          <a:endParaRPr lang="zh-CN" altLang="en-US"/>
        </a:p>
      </dgm:t>
    </dgm:pt>
    <dgm:pt modelId="{CF07DFD3-FC38-4A5D-AFF5-E047019610F6}" type="sibTrans" cxnId="{9B83D9FE-22C9-411F-B9F7-B7D0F877246A}">
      <dgm:prSet/>
      <dgm:spPr/>
      <dgm:t>
        <a:bodyPr/>
        <a:lstStyle/>
        <a:p>
          <a:endParaRPr lang="zh-CN" altLang="en-US"/>
        </a:p>
      </dgm:t>
    </dgm:pt>
    <dgm:pt modelId="{C2F7EF38-A83C-4D62-862F-A689106A16D9}" type="pres">
      <dgm:prSet presAssocID="{B09C7DE3-EA34-43E5-A239-DE5178035B27}" presName="linear" presStyleCnt="0">
        <dgm:presLayoutVars>
          <dgm:animLvl val="lvl"/>
          <dgm:resizeHandles val="exact"/>
        </dgm:presLayoutVars>
      </dgm:prSet>
      <dgm:spPr/>
    </dgm:pt>
    <dgm:pt modelId="{14353C43-558B-420D-B31D-DDAC4757C2C3}" type="pres">
      <dgm:prSet presAssocID="{F150FB6F-019C-4CDA-9E2D-C8B705F65F67}" presName="parentText" presStyleLbl="node1" presStyleIdx="0" presStyleCnt="1">
        <dgm:presLayoutVars>
          <dgm:chMax val="0"/>
          <dgm:bulletEnabled val="1"/>
        </dgm:presLayoutVars>
      </dgm:prSet>
      <dgm:spPr/>
    </dgm:pt>
    <dgm:pt modelId="{BBE10638-1FCD-49D7-BFE2-94DF7C943860}" type="pres">
      <dgm:prSet presAssocID="{F150FB6F-019C-4CDA-9E2D-C8B705F65F67}" presName="childText" presStyleLbl="revTx" presStyleIdx="0" presStyleCnt="1">
        <dgm:presLayoutVars>
          <dgm:bulletEnabled val="1"/>
        </dgm:presLayoutVars>
      </dgm:prSet>
      <dgm:spPr/>
    </dgm:pt>
  </dgm:ptLst>
  <dgm:cxnLst>
    <dgm:cxn modelId="{3F6F4630-61AE-4597-A3E4-A8BA7CB79470}" type="presOf" srcId="{A95F954E-72DB-4688-A961-D687B0CC5AC4}" destId="{BBE10638-1FCD-49D7-BFE2-94DF7C943860}" srcOrd="0" destOrd="1" presId="urn:microsoft.com/office/officeart/2005/8/layout/vList2"/>
    <dgm:cxn modelId="{6653C943-7FEA-457A-BA53-9CB7C3E09084}" srcId="{F150FB6F-019C-4CDA-9E2D-C8B705F65F67}" destId="{7DD1D3F2-97C1-4960-83AE-AF941AA5D8EA}" srcOrd="0" destOrd="0" parTransId="{B45B5586-F147-4534-86C0-15C9947A3482}" sibTransId="{FDF20B4E-9976-4AA1-9E82-F0C01BEF90D3}"/>
    <dgm:cxn modelId="{76CD5178-2309-405B-9785-018105D3BBA6}" type="presOf" srcId="{F6CB2C8F-A922-4F76-BE0B-A7FC05FC7925}" destId="{BBE10638-1FCD-49D7-BFE2-94DF7C943860}" srcOrd="0" destOrd="2" presId="urn:microsoft.com/office/officeart/2005/8/layout/vList2"/>
    <dgm:cxn modelId="{6773C3DE-14A6-4636-8982-DEF9EF1D5B35}" type="presOf" srcId="{F150FB6F-019C-4CDA-9E2D-C8B705F65F67}" destId="{14353C43-558B-420D-B31D-DDAC4757C2C3}" srcOrd="0" destOrd="0" presId="urn:microsoft.com/office/officeart/2005/8/layout/vList2"/>
    <dgm:cxn modelId="{5C46D5F5-C401-4826-9003-DAE7E43B3C0A}" srcId="{F150FB6F-019C-4CDA-9E2D-C8B705F65F67}" destId="{A95F954E-72DB-4688-A961-D687B0CC5AC4}" srcOrd="1" destOrd="0" parTransId="{68463E08-79F4-4A0B-9711-B88412AD56C0}" sibTransId="{1AD5E482-B749-48C1-8A35-AF5225CC9BB0}"/>
    <dgm:cxn modelId="{FFD50BF9-A1A7-4CAB-A45A-E7D8594F8EBF}" type="presOf" srcId="{7DD1D3F2-97C1-4960-83AE-AF941AA5D8EA}" destId="{BBE10638-1FCD-49D7-BFE2-94DF7C943860}" srcOrd="0" destOrd="0" presId="urn:microsoft.com/office/officeart/2005/8/layout/vList2"/>
    <dgm:cxn modelId="{4AE026FB-98B4-4FBE-A86E-6BE253E90FD8}" srcId="{B09C7DE3-EA34-43E5-A239-DE5178035B27}" destId="{F150FB6F-019C-4CDA-9E2D-C8B705F65F67}" srcOrd="0" destOrd="0" parTransId="{F0043970-ED71-41D2-8282-5D855E0C3AA5}" sibTransId="{FE2B0091-9E12-4DBB-94C6-F3F8411A4F95}"/>
    <dgm:cxn modelId="{234D27FC-CA8B-4100-9579-791396C152D9}" type="presOf" srcId="{B09C7DE3-EA34-43E5-A239-DE5178035B27}" destId="{C2F7EF38-A83C-4D62-862F-A689106A16D9}" srcOrd="0" destOrd="0" presId="urn:microsoft.com/office/officeart/2005/8/layout/vList2"/>
    <dgm:cxn modelId="{9B83D9FE-22C9-411F-B9F7-B7D0F877246A}" srcId="{F150FB6F-019C-4CDA-9E2D-C8B705F65F67}" destId="{F6CB2C8F-A922-4F76-BE0B-A7FC05FC7925}" srcOrd="2" destOrd="0" parTransId="{6AD51733-424B-4ADF-BB93-C2DD8941C817}" sibTransId="{CF07DFD3-FC38-4A5D-AFF5-E047019610F6}"/>
    <dgm:cxn modelId="{344C9EAB-5620-4964-8A1A-EB332C5F3D87}" type="presParOf" srcId="{C2F7EF38-A83C-4D62-862F-A689106A16D9}" destId="{14353C43-558B-420D-B31D-DDAC4757C2C3}" srcOrd="0" destOrd="0" presId="urn:microsoft.com/office/officeart/2005/8/layout/vList2"/>
    <dgm:cxn modelId="{1EA983F4-5C31-4AD1-A653-CAB2F54D80AD}" type="presParOf" srcId="{C2F7EF38-A83C-4D62-862F-A689106A16D9}" destId="{BBE10638-1FCD-49D7-BFE2-94DF7C943860}"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5C6B736-E680-4152-8662-F7AA3AAA648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61B5B65D-9514-43FE-9D52-D1288A27FBDF}">
      <dgm:prSet/>
      <dgm:spPr/>
      <dgm:t>
        <a:bodyPr/>
        <a:lstStyle/>
        <a:p>
          <a:pPr rtl="0"/>
          <a:r>
            <a:rPr lang="en-US" dirty="0"/>
            <a:t>COD</a:t>
          </a:r>
          <a:r>
            <a:rPr lang="zh-CN" dirty="0"/>
            <a:t>的测定原理：用强氧化剂（重铬酸钾），在酸性条件下，将有机物氧化成</a:t>
          </a:r>
          <a:r>
            <a:rPr lang="en-US" dirty="0"/>
            <a:t>CO</a:t>
          </a:r>
          <a:r>
            <a:rPr lang="en-US" baseline="-25000" dirty="0"/>
            <a:t>2</a:t>
          </a:r>
          <a:r>
            <a:rPr lang="zh-CN" dirty="0"/>
            <a:t>与</a:t>
          </a:r>
          <a:r>
            <a:rPr lang="en-US" dirty="0"/>
            <a:t>H</a:t>
          </a:r>
          <a:r>
            <a:rPr lang="en-US" baseline="-25000" dirty="0"/>
            <a:t>2</a:t>
          </a:r>
          <a:r>
            <a:rPr lang="en-US" dirty="0"/>
            <a:t>O</a:t>
          </a:r>
          <a:r>
            <a:rPr lang="zh-CN" dirty="0"/>
            <a:t>所消耗的氧量，即称为化学需氧量，用</a:t>
          </a:r>
          <a:r>
            <a:rPr lang="en-US" dirty="0"/>
            <a:t>COD</a:t>
          </a:r>
          <a:r>
            <a:rPr lang="en-US" baseline="-25000" dirty="0"/>
            <a:t>Cr</a:t>
          </a:r>
          <a:r>
            <a:rPr lang="zh-CN" dirty="0"/>
            <a:t>表示。</a:t>
          </a:r>
        </a:p>
      </dgm:t>
    </dgm:pt>
    <dgm:pt modelId="{F2ACA58F-D0D8-44E5-A4C7-D0E378516904}" type="parTrans" cxnId="{2563FC89-7B31-4BC0-85BD-A664B0CDF0FF}">
      <dgm:prSet/>
      <dgm:spPr/>
      <dgm:t>
        <a:bodyPr/>
        <a:lstStyle/>
        <a:p>
          <a:endParaRPr lang="zh-CN" altLang="en-US"/>
        </a:p>
      </dgm:t>
    </dgm:pt>
    <dgm:pt modelId="{30F42C5E-E540-4AC9-86A1-D0097760D9D5}" type="sibTrans" cxnId="{2563FC89-7B31-4BC0-85BD-A664B0CDF0FF}">
      <dgm:prSet/>
      <dgm:spPr/>
      <dgm:t>
        <a:bodyPr/>
        <a:lstStyle/>
        <a:p>
          <a:endParaRPr lang="zh-CN" altLang="en-US"/>
        </a:p>
      </dgm:t>
    </dgm:pt>
    <dgm:pt modelId="{C0B5BFE8-F272-4A77-9B1F-A1902BCAF57A}">
      <dgm:prSet/>
      <dgm:spPr/>
      <dgm:t>
        <a:bodyPr/>
        <a:lstStyle/>
        <a:p>
          <a:pPr rtl="0"/>
          <a:r>
            <a:rPr lang="en-US" dirty="0"/>
            <a:t>COD</a:t>
          </a:r>
          <a:r>
            <a:rPr lang="zh-CN" dirty="0"/>
            <a:t>的优点：较精确地表示污水中有机物的含量，测定时间仅需数小时，且不受水质的限制；</a:t>
          </a:r>
        </a:p>
      </dgm:t>
    </dgm:pt>
    <dgm:pt modelId="{21AD7877-F1E4-43EA-9158-C905D7EF0130}" type="parTrans" cxnId="{989B40D9-4D66-4DD5-AF32-D1AFD78C9141}">
      <dgm:prSet/>
      <dgm:spPr/>
      <dgm:t>
        <a:bodyPr/>
        <a:lstStyle/>
        <a:p>
          <a:endParaRPr lang="zh-CN" altLang="en-US"/>
        </a:p>
      </dgm:t>
    </dgm:pt>
    <dgm:pt modelId="{F5F55886-1238-4288-8B68-A30C1498F4D6}" type="sibTrans" cxnId="{989B40D9-4D66-4DD5-AF32-D1AFD78C9141}">
      <dgm:prSet/>
      <dgm:spPr/>
      <dgm:t>
        <a:bodyPr/>
        <a:lstStyle/>
        <a:p>
          <a:endParaRPr lang="zh-CN" altLang="en-US"/>
        </a:p>
      </dgm:t>
    </dgm:pt>
    <dgm:pt modelId="{CE26C895-7996-4D50-95B0-C1754F9FBDDB}">
      <dgm:prSet/>
      <dgm:spPr/>
      <dgm:t>
        <a:bodyPr/>
        <a:lstStyle/>
        <a:p>
          <a:pPr rtl="0"/>
          <a:r>
            <a:rPr lang="en-US" dirty="0"/>
            <a:t>COD</a:t>
          </a:r>
          <a:r>
            <a:rPr lang="zh-CN" dirty="0"/>
            <a:t>的缺点：不能像</a:t>
          </a:r>
          <a:r>
            <a:rPr lang="en-US" dirty="0"/>
            <a:t>BOD</a:t>
          </a:r>
          <a:r>
            <a:rPr lang="zh-CN" dirty="0"/>
            <a:t>那样反映出微生物氧化有机物、直接地从卫生学角度阐明被污染的程度；污水中存在的还原性无机物（如硫化物）被氧化也需消耗氧，所以</a:t>
          </a:r>
          <a:r>
            <a:rPr lang="en-US" dirty="0"/>
            <a:t>COD</a:t>
          </a:r>
          <a:r>
            <a:rPr lang="zh-CN" dirty="0"/>
            <a:t>值也存在一定误差。</a:t>
          </a:r>
        </a:p>
      </dgm:t>
    </dgm:pt>
    <dgm:pt modelId="{15989A7B-03F9-48CB-AD8C-B34CE5E54384}" type="parTrans" cxnId="{4017EA86-93CD-42B6-A7E4-EBD598675D7C}">
      <dgm:prSet/>
      <dgm:spPr/>
      <dgm:t>
        <a:bodyPr/>
        <a:lstStyle/>
        <a:p>
          <a:endParaRPr lang="zh-CN" altLang="en-US"/>
        </a:p>
      </dgm:t>
    </dgm:pt>
    <dgm:pt modelId="{DCE5870D-1D0F-4822-8743-DB51B5849870}" type="sibTrans" cxnId="{4017EA86-93CD-42B6-A7E4-EBD598675D7C}">
      <dgm:prSet/>
      <dgm:spPr/>
      <dgm:t>
        <a:bodyPr/>
        <a:lstStyle/>
        <a:p>
          <a:endParaRPr lang="zh-CN" altLang="en-US"/>
        </a:p>
      </dgm:t>
    </dgm:pt>
    <dgm:pt modelId="{017AC2DA-1C1B-4A91-A213-F5860053976D}" type="pres">
      <dgm:prSet presAssocID="{E5C6B736-E680-4152-8662-F7AA3AAA6481}" presName="linear" presStyleCnt="0">
        <dgm:presLayoutVars>
          <dgm:animLvl val="lvl"/>
          <dgm:resizeHandles val="exact"/>
        </dgm:presLayoutVars>
      </dgm:prSet>
      <dgm:spPr/>
    </dgm:pt>
    <dgm:pt modelId="{D8C73DE1-39DE-4C04-9F5D-1460489DCC5E}" type="pres">
      <dgm:prSet presAssocID="{61B5B65D-9514-43FE-9D52-D1288A27FBDF}" presName="parentText" presStyleLbl="node1" presStyleIdx="0" presStyleCnt="3" custLinFactNeighborY="63261">
        <dgm:presLayoutVars>
          <dgm:chMax val="0"/>
          <dgm:bulletEnabled val="1"/>
        </dgm:presLayoutVars>
      </dgm:prSet>
      <dgm:spPr/>
    </dgm:pt>
    <dgm:pt modelId="{C5B6372B-D796-4719-A194-8098E9F4C566}" type="pres">
      <dgm:prSet presAssocID="{30F42C5E-E540-4AC9-86A1-D0097760D9D5}" presName="spacer" presStyleCnt="0"/>
      <dgm:spPr/>
    </dgm:pt>
    <dgm:pt modelId="{FA3A21F5-5D50-43CC-86DB-62B88E02470C}" type="pres">
      <dgm:prSet presAssocID="{C0B5BFE8-F272-4A77-9B1F-A1902BCAF57A}" presName="parentText" presStyleLbl="node1" presStyleIdx="1" presStyleCnt="3">
        <dgm:presLayoutVars>
          <dgm:chMax val="0"/>
          <dgm:bulletEnabled val="1"/>
        </dgm:presLayoutVars>
      </dgm:prSet>
      <dgm:spPr/>
    </dgm:pt>
    <dgm:pt modelId="{4145B5E1-1D45-47C2-A55C-E1255D0CA688}" type="pres">
      <dgm:prSet presAssocID="{F5F55886-1238-4288-8B68-A30C1498F4D6}" presName="spacer" presStyleCnt="0"/>
      <dgm:spPr/>
    </dgm:pt>
    <dgm:pt modelId="{0E366DF5-DB30-44DB-8F70-90D6CB69AB98}" type="pres">
      <dgm:prSet presAssocID="{CE26C895-7996-4D50-95B0-C1754F9FBDDB}" presName="parentText" presStyleLbl="node1" presStyleIdx="2" presStyleCnt="3" custLinFactY="1156" custLinFactNeighborY="100000">
        <dgm:presLayoutVars>
          <dgm:chMax val="0"/>
          <dgm:bulletEnabled val="1"/>
        </dgm:presLayoutVars>
      </dgm:prSet>
      <dgm:spPr/>
    </dgm:pt>
  </dgm:ptLst>
  <dgm:cxnLst>
    <dgm:cxn modelId="{92203F0B-8ED9-42D4-9CF6-C065CBD55726}" type="presOf" srcId="{C0B5BFE8-F272-4A77-9B1F-A1902BCAF57A}" destId="{FA3A21F5-5D50-43CC-86DB-62B88E02470C}" srcOrd="0" destOrd="0" presId="urn:microsoft.com/office/officeart/2005/8/layout/vList2"/>
    <dgm:cxn modelId="{9B0C632E-FC39-433A-A056-1E1717217D84}" type="presOf" srcId="{CE26C895-7996-4D50-95B0-C1754F9FBDDB}" destId="{0E366DF5-DB30-44DB-8F70-90D6CB69AB98}" srcOrd="0" destOrd="0" presId="urn:microsoft.com/office/officeart/2005/8/layout/vList2"/>
    <dgm:cxn modelId="{4017EA86-93CD-42B6-A7E4-EBD598675D7C}" srcId="{E5C6B736-E680-4152-8662-F7AA3AAA6481}" destId="{CE26C895-7996-4D50-95B0-C1754F9FBDDB}" srcOrd="2" destOrd="0" parTransId="{15989A7B-03F9-48CB-AD8C-B34CE5E54384}" sibTransId="{DCE5870D-1D0F-4822-8743-DB51B5849870}"/>
    <dgm:cxn modelId="{2563FC89-7B31-4BC0-85BD-A664B0CDF0FF}" srcId="{E5C6B736-E680-4152-8662-F7AA3AAA6481}" destId="{61B5B65D-9514-43FE-9D52-D1288A27FBDF}" srcOrd="0" destOrd="0" parTransId="{F2ACA58F-D0D8-44E5-A4C7-D0E378516904}" sibTransId="{30F42C5E-E540-4AC9-86A1-D0097760D9D5}"/>
    <dgm:cxn modelId="{1A4C4C94-919A-4906-A873-821DB5C3823F}" type="presOf" srcId="{61B5B65D-9514-43FE-9D52-D1288A27FBDF}" destId="{D8C73DE1-39DE-4C04-9F5D-1460489DCC5E}" srcOrd="0" destOrd="0" presId="urn:microsoft.com/office/officeart/2005/8/layout/vList2"/>
    <dgm:cxn modelId="{20225494-6620-47D8-9314-0E04E5B06741}" type="presOf" srcId="{E5C6B736-E680-4152-8662-F7AA3AAA6481}" destId="{017AC2DA-1C1B-4A91-A213-F5860053976D}" srcOrd="0" destOrd="0" presId="urn:microsoft.com/office/officeart/2005/8/layout/vList2"/>
    <dgm:cxn modelId="{989B40D9-4D66-4DD5-AF32-D1AFD78C9141}" srcId="{E5C6B736-E680-4152-8662-F7AA3AAA6481}" destId="{C0B5BFE8-F272-4A77-9B1F-A1902BCAF57A}" srcOrd="1" destOrd="0" parTransId="{21AD7877-F1E4-43EA-9158-C905D7EF0130}" sibTransId="{F5F55886-1238-4288-8B68-A30C1498F4D6}"/>
    <dgm:cxn modelId="{C2FA62F6-E45E-4484-9305-04ED89CD36EE}" type="presParOf" srcId="{017AC2DA-1C1B-4A91-A213-F5860053976D}" destId="{D8C73DE1-39DE-4C04-9F5D-1460489DCC5E}" srcOrd="0" destOrd="0" presId="urn:microsoft.com/office/officeart/2005/8/layout/vList2"/>
    <dgm:cxn modelId="{4FAB441B-B35E-45C6-809D-BFCBA5A13EDE}" type="presParOf" srcId="{017AC2DA-1C1B-4A91-A213-F5860053976D}" destId="{C5B6372B-D796-4719-A194-8098E9F4C566}" srcOrd="1" destOrd="0" presId="urn:microsoft.com/office/officeart/2005/8/layout/vList2"/>
    <dgm:cxn modelId="{F4521FC8-36EB-4335-A1A6-E18913BA7989}" type="presParOf" srcId="{017AC2DA-1C1B-4A91-A213-F5860053976D}" destId="{FA3A21F5-5D50-43CC-86DB-62B88E02470C}" srcOrd="2" destOrd="0" presId="urn:microsoft.com/office/officeart/2005/8/layout/vList2"/>
    <dgm:cxn modelId="{7EB53813-AD3C-486A-8913-F77C7B590ADF}" type="presParOf" srcId="{017AC2DA-1C1B-4A91-A213-F5860053976D}" destId="{4145B5E1-1D45-47C2-A55C-E1255D0CA688}" srcOrd="3" destOrd="0" presId="urn:microsoft.com/office/officeart/2005/8/layout/vList2"/>
    <dgm:cxn modelId="{58C90CFC-CFB6-4F95-8690-8208537B0D08}" type="presParOf" srcId="{017AC2DA-1C1B-4A91-A213-F5860053976D}" destId="{0E366DF5-DB30-44DB-8F70-90D6CB69AB9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FE495FE-B985-4528-871F-1834E3D3314E}"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zh-CN" altLang="en-US"/>
        </a:p>
      </dgm:t>
    </dgm:pt>
    <dgm:pt modelId="{5CEDC593-48EC-4CBA-8059-806D902D629A}">
      <dgm:prSet/>
      <dgm:spPr>
        <a:solidFill>
          <a:schemeClr val="accent1"/>
        </a:solidFill>
      </dgm:spPr>
      <dgm:t>
        <a:bodyPr/>
        <a:lstStyle/>
        <a:p>
          <a:pPr rtl="0"/>
          <a:r>
            <a:rPr lang="en-US" dirty="0"/>
            <a:t>COD</a:t>
          </a:r>
          <a:r>
            <a:rPr lang="zh-CN" dirty="0"/>
            <a:t>的数值大于</a:t>
          </a:r>
          <a:r>
            <a:rPr lang="en-US" dirty="0"/>
            <a:t>BOD</a:t>
          </a:r>
          <a:r>
            <a:rPr lang="zh-CN" dirty="0"/>
            <a:t>，两者的差值大致等于难生物降解有机物量。</a:t>
          </a:r>
        </a:p>
      </dgm:t>
    </dgm:pt>
    <dgm:pt modelId="{F301B627-5BB2-49BE-8E22-00121EC9FB0A}" type="parTrans" cxnId="{F4AD67C0-1BB5-4274-8CC0-39125438BBB5}">
      <dgm:prSet/>
      <dgm:spPr/>
      <dgm:t>
        <a:bodyPr/>
        <a:lstStyle/>
        <a:p>
          <a:endParaRPr lang="zh-CN" altLang="en-US"/>
        </a:p>
      </dgm:t>
    </dgm:pt>
    <dgm:pt modelId="{6BFA1650-B858-4CFD-B9F8-B598F3C64A1B}" type="sibTrans" cxnId="{F4AD67C0-1BB5-4274-8CC0-39125438BBB5}">
      <dgm:prSet/>
      <dgm:spPr/>
      <dgm:t>
        <a:bodyPr/>
        <a:lstStyle/>
        <a:p>
          <a:endParaRPr lang="zh-CN" altLang="en-US"/>
        </a:p>
      </dgm:t>
    </dgm:pt>
    <dgm:pt modelId="{424F613A-6756-40D0-8CB7-1AEC848FCAB4}">
      <dgm:prSet/>
      <dgm:spPr>
        <a:solidFill>
          <a:schemeClr val="accent1"/>
        </a:solidFill>
      </dgm:spPr>
      <dgm:t>
        <a:bodyPr/>
        <a:lstStyle/>
        <a:p>
          <a:pPr rtl="0"/>
          <a:r>
            <a:rPr lang="en-US" dirty="0">
              <a:solidFill>
                <a:srgbClr val="0BF57A"/>
              </a:solidFill>
            </a:rPr>
            <a:t>BOD/COD</a:t>
          </a:r>
          <a:r>
            <a:rPr lang="zh-CN" dirty="0">
              <a:solidFill>
                <a:srgbClr val="0BF57A"/>
              </a:solidFill>
            </a:rPr>
            <a:t>的值</a:t>
          </a:r>
          <a:r>
            <a:rPr lang="zh-CN" dirty="0"/>
            <a:t>可作为该污水是否适宜于采用生物处理的判别标准，称为可生化性指标，此比值大于</a:t>
          </a:r>
          <a:r>
            <a:rPr lang="en-US" dirty="0"/>
            <a:t>0.3</a:t>
          </a:r>
          <a:r>
            <a:rPr lang="zh-CN" dirty="0"/>
            <a:t>的污水，才适于采用生物处理。</a:t>
          </a:r>
        </a:p>
      </dgm:t>
    </dgm:pt>
    <dgm:pt modelId="{B99B2FFD-541C-4726-9CF8-0F7DA254225B}" type="parTrans" cxnId="{6A17D294-0D78-47FB-BE1A-E4A33526B856}">
      <dgm:prSet/>
      <dgm:spPr/>
      <dgm:t>
        <a:bodyPr/>
        <a:lstStyle/>
        <a:p>
          <a:endParaRPr lang="zh-CN" altLang="en-US"/>
        </a:p>
      </dgm:t>
    </dgm:pt>
    <dgm:pt modelId="{39793559-B0ED-486C-9FF2-717F694AF68D}" type="sibTrans" cxnId="{6A17D294-0D78-47FB-BE1A-E4A33526B856}">
      <dgm:prSet/>
      <dgm:spPr/>
      <dgm:t>
        <a:bodyPr/>
        <a:lstStyle/>
        <a:p>
          <a:endParaRPr lang="zh-CN" altLang="en-US"/>
        </a:p>
      </dgm:t>
    </dgm:pt>
    <dgm:pt modelId="{290498F9-B608-4EA6-8E84-70A6A33C5D17}" type="pres">
      <dgm:prSet presAssocID="{8FE495FE-B985-4528-871F-1834E3D3314E}" presName="linear" presStyleCnt="0">
        <dgm:presLayoutVars>
          <dgm:animLvl val="lvl"/>
          <dgm:resizeHandles val="exact"/>
        </dgm:presLayoutVars>
      </dgm:prSet>
      <dgm:spPr/>
    </dgm:pt>
    <dgm:pt modelId="{22507CBD-3AE4-471C-B0BB-BDF5AB4B0E71}" type="pres">
      <dgm:prSet presAssocID="{5CEDC593-48EC-4CBA-8059-806D902D629A}" presName="parentText" presStyleLbl="node1" presStyleIdx="0" presStyleCnt="2">
        <dgm:presLayoutVars>
          <dgm:chMax val="0"/>
          <dgm:bulletEnabled val="1"/>
        </dgm:presLayoutVars>
      </dgm:prSet>
      <dgm:spPr/>
    </dgm:pt>
    <dgm:pt modelId="{18FB41F1-D9F1-43EC-863E-E3A5BEBF7190}" type="pres">
      <dgm:prSet presAssocID="{6BFA1650-B858-4CFD-B9F8-B598F3C64A1B}" presName="spacer" presStyleCnt="0"/>
      <dgm:spPr/>
    </dgm:pt>
    <dgm:pt modelId="{46A56CDC-688C-4C7B-B6A4-880199C8BF97}" type="pres">
      <dgm:prSet presAssocID="{424F613A-6756-40D0-8CB7-1AEC848FCAB4}" presName="parentText" presStyleLbl="node1" presStyleIdx="1" presStyleCnt="2">
        <dgm:presLayoutVars>
          <dgm:chMax val="0"/>
          <dgm:bulletEnabled val="1"/>
        </dgm:presLayoutVars>
      </dgm:prSet>
      <dgm:spPr/>
    </dgm:pt>
  </dgm:ptLst>
  <dgm:cxnLst>
    <dgm:cxn modelId="{1275C63F-0088-42D2-8C69-835A3E8CCD69}" type="presOf" srcId="{8FE495FE-B985-4528-871F-1834E3D3314E}" destId="{290498F9-B608-4EA6-8E84-70A6A33C5D17}" srcOrd="0" destOrd="0" presId="urn:microsoft.com/office/officeart/2005/8/layout/vList2"/>
    <dgm:cxn modelId="{6A17D294-0D78-47FB-BE1A-E4A33526B856}" srcId="{8FE495FE-B985-4528-871F-1834E3D3314E}" destId="{424F613A-6756-40D0-8CB7-1AEC848FCAB4}" srcOrd="1" destOrd="0" parTransId="{B99B2FFD-541C-4726-9CF8-0F7DA254225B}" sibTransId="{39793559-B0ED-486C-9FF2-717F694AF68D}"/>
    <dgm:cxn modelId="{E57DDCB5-081F-42D9-835D-66AC9D51030C}" type="presOf" srcId="{424F613A-6756-40D0-8CB7-1AEC848FCAB4}" destId="{46A56CDC-688C-4C7B-B6A4-880199C8BF97}" srcOrd="0" destOrd="0" presId="urn:microsoft.com/office/officeart/2005/8/layout/vList2"/>
    <dgm:cxn modelId="{F4AD67C0-1BB5-4274-8CC0-39125438BBB5}" srcId="{8FE495FE-B985-4528-871F-1834E3D3314E}" destId="{5CEDC593-48EC-4CBA-8059-806D902D629A}" srcOrd="0" destOrd="0" parTransId="{F301B627-5BB2-49BE-8E22-00121EC9FB0A}" sibTransId="{6BFA1650-B858-4CFD-B9F8-B598F3C64A1B}"/>
    <dgm:cxn modelId="{C96965D4-BEFE-4FB5-97B6-DE6E32BF1CB8}" type="presOf" srcId="{5CEDC593-48EC-4CBA-8059-806D902D629A}" destId="{22507CBD-3AE4-471C-B0BB-BDF5AB4B0E71}" srcOrd="0" destOrd="0" presId="urn:microsoft.com/office/officeart/2005/8/layout/vList2"/>
    <dgm:cxn modelId="{4B4E5CA1-0024-4483-B094-A6C5F7E83551}" type="presParOf" srcId="{290498F9-B608-4EA6-8E84-70A6A33C5D17}" destId="{22507CBD-3AE4-471C-B0BB-BDF5AB4B0E71}" srcOrd="0" destOrd="0" presId="urn:microsoft.com/office/officeart/2005/8/layout/vList2"/>
    <dgm:cxn modelId="{C6DD79BC-6B74-4DBA-8FB1-65E55937AFC3}" type="presParOf" srcId="{290498F9-B608-4EA6-8E84-70A6A33C5D17}" destId="{18FB41F1-D9F1-43EC-863E-E3A5BEBF7190}" srcOrd="1" destOrd="0" presId="urn:microsoft.com/office/officeart/2005/8/layout/vList2"/>
    <dgm:cxn modelId="{AB29F284-3A01-4CF1-96E9-2C70D251FDAA}" type="presParOf" srcId="{290498F9-B608-4EA6-8E84-70A6A33C5D17}" destId="{46A56CDC-688C-4C7B-B6A4-880199C8BF97}"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70285E5-7E19-4E3F-8E7D-4FC65B47FC68}"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zh-CN" altLang="en-US"/>
        </a:p>
      </dgm:t>
    </dgm:pt>
    <dgm:pt modelId="{E6069721-AC35-4E4F-B0FE-46A006665273}">
      <dgm:prSet/>
      <dgm:spPr/>
      <dgm:t>
        <a:bodyPr/>
        <a:lstStyle/>
        <a:p>
          <a:pPr rtl="0"/>
          <a:r>
            <a:rPr lang="en-US" dirty="0"/>
            <a:t>TOC</a:t>
          </a:r>
          <a:r>
            <a:rPr lang="zh-CN" dirty="0"/>
            <a:t>的测定原理</a:t>
          </a:r>
          <a:endParaRPr lang="en-US" dirty="0"/>
        </a:p>
      </dgm:t>
    </dgm:pt>
    <dgm:pt modelId="{0F2BB8D9-2CBB-4A13-B7FC-CE75F1F6FA9C}" type="parTrans" cxnId="{CA8B79E4-5CE1-43A7-BE31-8E88F420DA73}">
      <dgm:prSet/>
      <dgm:spPr/>
      <dgm:t>
        <a:bodyPr/>
        <a:lstStyle/>
        <a:p>
          <a:endParaRPr lang="zh-CN" altLang="en-US"/>
        </a:p>
      </dgm:t>
    </dgm:pt>
    <dgm:pt modelId="{F9F1FC8F-02EA-40D8-A02B-3C66193F40CB}" type="sibTrans" cxnId="{CA8B79E4-5CE1-43A7-BE31-8E88F420DA73}">
      <dgm:prSet/>
      <dgm:spPr/>
      <dgm:t>
        <a:bodyPr/>
        <a:lstStyle/>
        <a:p>
          <a:endParaRPr lang="zh-CN" altLang="en-US"/>
        </a:p>
      </dgm:t>
    </dgm:pt>
    <dgm:pt modelId="{26F86C4B-DFE0-4296-A6E6-20F552C48D3D}">
      <dgm:prSet/>
      <dgm:spPr/>
      <dgm:t>
        <a:bodyPr/>
        <a:lstStyle/>
        <a:p>
          <a:pPr rtl="0"/>
          <a:r>
            <a:rPr lang="zh-CN" dirty="0"/>
            <a:t>将一定数量的水样经过酸化，用压缩空气吹脱其中的无机碳酸盐，排除干扰，然后注入含氧量已知的氧气流中，再通过以铂钢为触媒的燃烧管，在</a:t>
          </a:r>
          <a:r>
            <a:rPr lang="en-US" dirty="0"/>
            <a:t>900℃</a:t>
          </a:r>
          <a:r>
            <a:rPr lang="zh-CN" dirty="0"/>
            <a:t>高温下燃烧，把有机物所含的碳氧化成</a:t>
          </a:r>
          <a:r>
            <a:rPr lang="en-US" dirty="0"/>
            <a:t>CO</a:t>
          </a:r>
          <a:r>
            <a:rPr lang="en-US" baseline="-25000" dirty="0"/>
            <a:t>2</a:t>
          </a:r>
          <a:r>
            <a:rPr lang="zh-CN" dirty="0"/>
            <a:t>，用红外气体分析仪记录</a:t>
          </a:r>
          <a:r>
            <a:rPr lang="en-US" dirty="0"/>
            <a:t>CO</a:t>
          </a:r>
          <a:r>
            <a:rPr lang="en-US" baseline="-25000" dirty="0"/>
            <a:t>2</a:t>
          </a:r>
          <a:r>
            <a:rPr lang="zh-CN" dirty="0"/>
            <a:t>的数量并折算成含碳量，即等于总有机碳</a:t>
          </a:r>
          <a:r>
            <a:rPr lang="en-US" dirty="0"/>
            <a:t>TOC</a:t>
          </a:r>
          <a:r>
            <a:rPr lang="zh-CN" dirty="0"/>
            <a:t>值。</a:t>
          </a:r>
        </a:p>
      </dgm:t>
    </dgm:pt>
    <dgm:pt modelId="{48F6FAA0-486E-4227-BA89-B30964F40E74}" type="parTrans" cxnId="{F0BF9D0F-42B9-47C2-BA1F-018095FC37D6}">
      <dgm:prSet/>
      <dgm:spPr/>
      <dgm:t>
        <a:bodyPr/>
        <a:lstStyle/>
        <a:p>
          <a:endParaRPr lang="zh-CN" altLang="en-US"/>
        </a:p>
      </dgm:t>
    </dgm:pt>
    <dgm:pt modelId="{59D963E6-6B22-4120-AB4F-80FD29EBB8BB}" type="sibTrans" cxnId="{F0BF9D0F-42B9-47C2-BA1F-018095FC37D6}">
      <dgm:prSet/>
      <dgm:spPr/>
      <dgm:t>
        <a:bodyPr/>
        <a:lstStyle/>
        <a:p>
          <a:endParaRPr lang="zh-CN" altLang="en-US"/>
        </a:p>
      </dgm:t>
    </dgm:pt>
    <dgm:pt modelId="{5D7B99BB-E52B-485C-8B17-6615EE90FF87}" type="pres">
      <dgm:prSet presAssocID="{B70285E5-7E19-4E3F-8E7D-4FC65B47FC68}" presName="Name0" presStyleCnt="0">
        <dgm:presLayoutVars>
          <dgm:dir/>
          <dgm:animLvl val="lvl"/>
          <dgm:resizeHandles val="exact"/>
        </dgm:presLayoutVars>
      </dgm:prSet>
      <dgm:spPr/>
    </dgm:pt>
    <dgm:pt modelId="{3BFB12DA-F62C-483D-A256-29ACAD3F8662}" type="pres">
      <dgm:prSet presAssocID="{E6069721-AC35-4E4F-B0FE-46A006665273}" presName="composite" presStyleCnt="0"/>
      <dgm:spPr/>
    </dgm:pt>
    <dgm:pt modelId="{0DA2E42E-94E0-4B7F-A07A-99BAE0F98465}" type="pres">
      <dgm:prSet presAssocID="{E6069721-AC35-4E4F-B0FE-46A006665273}" presName="parTx" presStyleLbl="alignNode1" presStyleIdx="0" presStyleCnt="1">
        <dgm:presLayoutVars>
          <dgm:chMax val="0"/>
          <dgm:chPref val="0"/>
          <dgm:bulletEnabled val="1"/>
        </dgm:presLayoutVars>
      </dgm:prSet>
      <dgm:spPr/>
    </dgm:pt>
    <dgm:pt modelId="{93592493-5B96-4DED-934F-5F35011550B8}" type="pres">
      <dgm:prSet presAssocID="{E6069721-AC35-4E4F-B0FE-46A006665273}" presName="desTx" presStyleLbl="alignAccFollowNode1" presStyleIdx="0" presStyleCnt="1">
        <dgm:presLayoutVars>
          <dgm:bulletEnabled val="1"/>
        </dgm:presLayoutVars>
      </dgm:prSet>
      <dgm:spPr/>
    </dgm:pt>
  </dgm:ptLst>
  <dgm:cxnLst>
    <dgm:cxn modelId="{A473DD09-8AD2-42CA-97FC-0BC355D46CD6}" type="presOf" srcId="{B70285E5-7E19-4E3F-8E7D-4FC65B47FC68}" destId="{5D7B99BB-E52B-485C-8B17-6615EE90FF87}" srcOrd="0" destOrd="0" presId="urn:microsoft.com/office/officeart/2005/8/layout/hList1"/>
    <dgm:cxn modelId="{F0BF9D0F-42B9-47C2-BA1F-018095FC37D6}" srcId="{E6069721-AC35-4E4F-B0FE-46A006665273}" destId="{26F86C4B-DFE0-4296-A6E6-20F552C48D3D}" srcOrd="0" destOrd="0" parTransId="{48F6FAA0-486E-4227-BA89-B30964F40E74}" sibTransId="{59D963E6-6B22-4120-AB4F-80FD29EBB8BB}"/>
    <dgm:cxn modelId="{9F039B82-8ED6-4A98-84E1-D5FA6056DBFC}" type="presOf" srcId="{26F86C4B-DFE0-4296-A6E6-20F552C48D3D}" destId="{93592493-5B96-4DED-934F-5F35011550B8}" srcOrd="0" destOrd="0" presId="urn:microsoft.com/office/officeart/2005/8/layout/hList1"/>
    <dgm:cxn modelId="{B3AB2488-9AD9-488E-AE77-D71D3287B532}" type="presOf" srcId="{E6069721-AC35-4E4F-B0FE-46A006665273}" destId="{0DA2E42E-94E0-4B7F-A07A-99BAE0F98465}" srcOrd="0" destOrd="0" presId="urn:microsoft.com/office/officeart/2005/8/layout/hList1"/>
    <dgm:cxn modelId="{CA8B79E4-5CE1-43A7-BE31-8E88F420DA73}" srcId="{B70285E5-7E19-4E3F-8E7D-4FC65B47FC68}" destId="{E6069721-AC35-4E4F-B0FE-46A006665273}" srcOrd="0" destOrd="0" parTransId="{0F2BB8D9-2CBB-4A13-B7FC-CE75F1F6FA9C}" sibTransId="{F9F1FC8F-02EA-40D8-A02B-3C66193F40CB}"/>
    <dgm:cxn modelId="{0BAA1D41-6D20-4C26-A2E0-C4A557F27A6B}" type="presParOf" srcId="{5D7B99BB-E52B-485C-8B17-6615EE90FF87}" destId="{3BFB12DA-F62C-483D-A256-29ACAD3F8662}" srcOrd="0" destOrd="0" presId="urn:microsoft.com/office/officeart/2005/8/layout/hList1"/>
    <dgm:cxn modelId="{E98BBF7C-8486-4ECF-847D-3C7D962F1230}" type="presParOf" srcId="{3BFB12DA-F62C-483D-A256-29ACAD3F8662}" destId="{0DA2E42E-94E0-4B7F-A07A-99BAE0F98465}" srcOrd="0" destOrd="0" presId="urn:microsoft.com/office/officeart/2005/8/layout/hList1"/>
    <dgm:cxn modelId="{668780BC-C2B6-4923-ACF5-948CD3B8E24A}" type="presParOf" srcId="{3BFB12DA-F62C-483D-A256-29ACAD3F8662}" destId="{93592493-5B96-4DED-934F-5F35011550B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BEC5DB4-6BC1-43FA-B429-04BDFF3CD138}" type="doc">
      <dgm:prSet loTypeId="urn:microsoft.com/office/officeart/2005/8/layout/vList2" loCatId="list" qsTypeId="urn:microsoft.com/office/officeart/2005/8/quickstyle/simple1" qsCatId="simple" csTypeId="urn:microsoft.com/office/officeart/2005/8/colors/colorful1#2" csCatId="colorful"/>
      <dgm:spPr/>
      <dgm:t>
        <a:bodyPr/>
        <a:lstStyle/>
        <a:p>
          <a:endParaRPr lang="zh-CN" altLang="en-US"/>
        </a:p>
      </dgm:t>
    </dgm:pt>
    <dgm:pt modelId="{E481F15C-DD77-41C5-A7D3-B50EF43C6E64}">
      <dgm:prSet custT="1"/>
      <dgm:spPr/>
      <dgm:t>
        <a:bodyPr/>
        <a:lstStyle/>
        <a:p>
          <a:pPr rtl="0"/>
          <a:r>
            <a:rPr lang="en-US" sz="2000" dirty="0"/>
            <a:t>2.1 </a:t>
          </a:r>
          <a:r>
            <a:rPr lang="zh-CN" sz="2000" dirty="0"/>
            <a:t>水体污染及其危害</a:t>
          </a:r>
        </a:p>
      </dgm:t>
    </dgm:pt>
    <dgm:pt modelId="{18AF5164-2CF5-44AC-8943-302D649D0272}" type="parTrans" cxnId="{F02D02BD-1762-4884-BD53-F04C355B6A63}">
      <dgm:prSet/>
      <dgm:spPr/>
      <dgm:t>
        <a:bodyPr/>
        <a:lstStyle/>
        <a:p>
          <a:endParaRPr lang="zh-CN" altLang="en-US" sz="2000"/>
        </a:p>
      </dgm:t>
    </dgm:pt>
    <dgm:pt modelId="{473AC321-C72D-4AA0-AB46-2725A67742D7}" type="sibTrans" cxnId="{F02D02BD-1762-4884-BD53-F04C355B6A63}">
      <dgm:prSet/>
      <dgm:spPr/>
      <dgm:t>
        <a:bodyPr/>
        <a:lstStyle/>
        <a:p>
          <a:endParaRPr lang="zh-CN" altLang="en-US" sz="2000"/>
        </a:p>
      </dgm:t>
    </dgm:pt>
    <dgm:pt modelId="{662AA48E-0288-45EF-B05B-3D63273884C8}">
      <dgm:prSet custT="1"/>
      <dgm:spPr/>
      <dgm:t>
        <a:bodyPr/>
        <a:lstStyle/>
        <a:p>
          <a:pPr rtl="0"/>
          <a:r>
            <a:rPr lang="en-US" sz="2000" dirty="0"/>
            <a:t>2.2 </a:t>
          </a:r>
          <a:r>
            <a:rPr lang="zh-CN" sz="2000" dirty="0"/>
            <a:t>水体自净的基本规律</a:t>
          </a:r>
        </a:p>
      </dgm:t>
    </dgm:pt>
    <dgm:pt modelId="{45F30876-D7A4-4860-926E-A9F1FA508F3B}" type="parTrans" cxnId="{5919C520-72F1-4EFB-A972-79070F024B8C}">
      <dgm:prSet/>
      <dgm:spPr/>
      <dgm:t>
        <a:bodyPr/>
        <a:lstStyle/>
        <a:p>
          <a:endParaRPr lang="zh-CN" altLang="en-US" sz="2000"/>
        </a:p>
      </dgm:t>
    </dgm:pt>
    <dgm:pt modelId="{C5C277C3-4610-4EE3-96D5-2A0CFFFA7C8B}" type="sibTrans" cxnId="{5919C520-72F1-4EFB-A972-79070F024B8C}">
      <dgm:prSet/>
      <dgm:spPr/>
      <dgm:t>
        <a:bodyPr/>
        <a:lstStyle/>
        <a:p>
          <a:endParaRPr lang="zh-CN" altLang="en-US" sz="2000"/>
        </a:p>
      </dgm:t>
    </dgm:pt>
    <dgm:pt modelId="{B94D16E3-4E7F-4A7F-BE9C-54EDAC6C42D1}">
      <dgm:prSet custT="1"/>
      <dgm:spPr/>
      <dgm:t>
        <a:bodyPr/>
        <a:lstStyle/>
        <a:p>
          <a:pPr rtl="0"/>
          <a:r>
            <a:rPr lang="en-US" sz="2000" dirty="0"/>
            <a:t>2.3 </a:t>
          </a:r>
          <a:r>
            <a:rPr lang="zh-CN" sz="2000" dirty="0"/>
            <a:t>水环境保护</a:t>
          </a:r>
        </a:p>
      </dgm:t>
    </dgm:pt>
    <dgm:pt modelId="{1277C226-1175-48D6-B439-DEC1C23A3B62}" type="parTrans" cxnId="{C23A0E73-1301-4446-8AEE-1485CB1EA41D}">
      <dgm:prSet/>
      <dgm:spPr/>
      <dgm:t>
        <a:bodyPr/>
        <a:lstStyle/>
        <a:p>
          <a:endParaRPr lang="zh-CN" altLang="en-US" sz="2000"/>
        </a:p>
      </dgm:t>
    </dgm:pt>
    <dgm:pt modelId="{26F2DF33-FD96-4419-AF92-A74ACB3003BB}" type="sibTrans" cxnId="{C23A0E73-1301-4446-8AEE-1485CB1EA41D}">
      <dgm:prSet/>
      <dgm:spPr/>
      <dgm:t>
        <a:bodyPr/>
        <a:lstStyle/>
        <a:p>
          <a:endParaRPr lang="zh-CN" altLang="en-US" sz="2000"/>
        </a:p>
      </dgm:t>
    </dgm:pt>
    <dgm:pt modelId="{DE99612F-E7E3-476D-AEC9-74BE85EC95D6}">
      <dgm:prSet custT="1"/>
      <dgm:spPr/>
      <dgm:t>
        <a:bodyPr/>
        <a:lstStyle/>
        <a:p>
          <a:pPr rtl="0"/>
          <a:r>
            <a:rPr lang="en-US" sz="2000" dirty="0"/>
            <a:t>2.4 </a:t>
          </a:r>
          <a:r>
            <a:rPr lang="zh-CN" sz="2000" dirty="0"/>
            <a:t>污水处理基本方法与系统</a:t>
          </a:r>
        </a:p>
      </dgm:t>
    </dgm:pt>
    <dgm:pt modelId="{F1A69205-8F2A-4DC6-B34A-81525BCFA84C}" type="parTrans" cxnId="{BB423360-F28D-4253-A1D2-B1B0F32F6294}">
      <dgm:prSet/>
      <dgm:spPr/>
      <dgm:t>
        <a:bodyPr/>
        <a:lstStyle/>
        <a:p>
          <a:endParaRPr lang="zh-CN" altLang="en-US" sz="2000"/>
        </a:p>
      </dgm:t>
    </dgm:pt>
    <dgm:pt modelId="{285FDEED-7D4C-4935-9E9E-0E7D3120602E}" type="sibTrans" cxnId="{BB423360-F28D-4253-A1D2-B1B0F32F6294}">
      <dgm:prSet/>
      <dgm:spPr/>
      <dgm:t>
        <a:bodyPr/>
        <a:lstStyle/>
        <a:p>
          <a:endParaRPr lang="zh-CN" altLang="en-US" sz="2000"/>
        </a:p>
      </dgm:t>
    </dgm:pt>
    <dgm:pt modelId="{83F46C69-550F-410A-A4D8-F9D721E4657D}" type="pres">
      <dgm:prSet presAssocID="{6BEC5DB4-6BC1-43FA-B429-04BDFF3CD138}" presName="linear" presStyleCnt="0">
        <dgm:presLayoutVars>
          <dgm:animLvl val="lvl"/>
          <dgm:resizeHandles val="exact"/>
        </dgm:presLayoutVars>
      </dgm:prSet>
      <dgm:spPr/>
    </dgm:pt>
    <dgm:pt modelId="{0026DDE6-E963-48FE-8BE0-D357B859A055}" type="pres">
      <dgm:prSet presAssocID="{E481F15C-DD77-41C5-A7D3-B50EF43C6E64}" presName="parentText" presStyleLbl="node1" presStyleIdx="0" presStyleCnt="4">
        <dgm:presLayoutVars>
          <dgm:chMax val="0"/>
          <dgm:bulletEnabled val="1"/>
        </dgm:presLayoutVars>
      </dgm:prSet>
      <dgm:spPr/>
    </dgm:pt>
    <dgm:pt modelId="{318F17BB-AC27-4C83-AD44-780C8A68F7A5}" type="pres">
      <dgm:prSet presAssocID="{473AC321-C72D-4AA0-AB46-2725A67742D7}" presName="spacer" presStyleCnt="0"/>
      <dgm:spPr/>
    </dgm:pt>
    <dgm:pt modelId="{435214B6-DA90-4226-BF3A-D5B3892ED199}" type="pres">
      <dgm:prSet presAssocID="{662AA48E-0288-45EF-B05B-3D63273884C8}" presName="parentText" presStyleLbl="node1" presStyleIdx="1" presStyleCnt="4">
        <dgm:presLayoutVars>
          <dgm:chMax val="0"/>
          <dgm:bulletEnabled val="1"/>
        </dgm:presLayoutVars>
      </dgm:prSet>
      <dgm:spPr/>
    </dgm:pt>
    <dgm:pt modelId="{90DF926B-DDC3-4485-AAC1-D6D0A07552A9}" type="pres">
      <dgm:prSet presAssocID="{C5C277C3-4610-4EE3-96D5-2A0CFFFA7C8B}" presName="spacer" presStyleCnt="0"/>
      <dgm:spPr/>
    </dgm:pt>
    <dgm:pt modelId="{FCC5EE98-AB34-40C6-8F62-E82A0A5200F1}" type="pres">
      <dgm:prSet presAssocID="{B94D16E3-4E7F-4A7F-BE9C-54EDAC6C42D1}" presName="parentText" presStyleLbl="node1" presStyleIdx="2" presStyleCnt="4">
        <dgm:presLayoutVars>
          <dgm:chMax val="0"/>
          <dgm:bulletEnabled val="1"/>
        </dgm:presLayoutVars>
      </dgm:prSet>
      <dgm:spPr/>
    </dgm:pt>
    <dgm:pt modelId="{74E4BEA1-B6EB-4958-BA16-75DF3FD4C837}" type="pres">
      <dgm:prSet presAssocID="{26F2DF33-FD96-4419-AF92-A74ACB3003BB}" presName="spacer" presStyleCnt="0"/>
      <dgm:spPr/>
    </dgm:pt>
    <dgm:pt modelId="{547653D8-765B-44CD-AE30-CCBE65139590}" type="pres">
      <dgm:prSet presAssocID="{DE99612F-E7E3-476D-AEC9-74BE85EC95D6}" presName="parentText" presStyleLbl="node1" presStyleIdx="3" presStyleCnt="4">
        <dgm:presLayoutVars>
          <dgm:chMax val="0"/>
          <dgm:bulletEnabled val="1"/>
        </dgm:presLayoutVars>
      </dgm:prSet>
      <dgm:spPr/>
    </dgm:pt>
  </dgm:ptLst>
  <dgm:cxnLst>
    <dgm:cxn modelId="{5919C520-72F1-4EFB-A972-79070F024B8C}" srcId="{6BEC5DB4-6BC1-43FA-B429-04BDFF3CD138}" destId="{662AA48E-0288-45EF-B05B-3D63273884C8}" srcOrd="1" destOrd="0" parTransId="{45F30876-D7A4-4860-926E-A9F1FA508F3B}" sibTransId="{C5C277C3-4610-4EE3-96D5-2A0CFFFA7C8B}"/>
    <dgm:cxn modelId="{BB423360-F28D-4253-A1D2-B1B0F32F6294}" srcId="{6BEC5DB4-6BC1-43FA-B429-04BDFF3CD138}" destId="{DE99612F-E7E3-476D-AEC9-74BE85EC95D6}" srcOrd="3" destOrd="0" parTransId="{F1A69205-8F2A-4DC6-B34A-81525BCFA84C}" sibTransId="{285FDEED-7D4C-4935-9E9E-0E7D3120602E}"/>
    <dgm:cxn modelId="{90980F6C-84C4-4984-A14E-F8AD5170ABD8}" type="presOf" srcId="{E481F15C-DD77-41C5-A7D3-B50EF43C6E64}" destId="{0026DDE6-E963-48FE-8BE0-D357B859A055}" srcOrd="0" destOrd="0" presId="urn:microsoft.com/office/officeart/2005/8/layout/vList2"/>
    <dgm:cxn modelId="{E65D456C-798B-4AF8-AAD6-F872AC232F61}" type="presOf" srcId="{B94D16E3-4E7F-4A7F-BE9C-54EDAC6C42D1}" destId="{FCC5EE98-AB34-40C6-8F62-E82A0A5200F1}" srcOrd="0" destOrd="0" presId="urn:microsoft.com/office/officeart/2005/8/layout/vList2"/>
    <dgm:cxn modelId="{C23A0E73-1301-4446-8AEE-1485CB1EA41D}" srcId="{6BEC5DB4-6BC1-43FA-B429-04BDFF3CD138}" destId="{B94D16E3-4E7F-4A7F-BE9C-54EDAC6C42D1}" srcOrd="2" destOrd="0" parTransId="{1277C226-1175-48D6-B439-DEC1C23A3B62}" sibTransId="{26F2DF33-FD96-4419-AF92-A74ACB3003BB}"/>
    <dgm:cxn modelId="{6918E3A0-80EE-4433-AD0C-EB70431CBCAF}" type="presOf" srcId="{6BEC5DB4-6BC1-43FA-B429-04BDFF3CD138}" destId="{83F46C69-550F-410A-A4D8-F9D721E4657D}" srcOrd="0" destOrd="0" presId="urn:microsoft.com/office/officeart/2005/8/layout/vList2"/>
    <dgm:cxn modelId="{F02D02BD-1762-4884-BD53-F04C355B6A63}" srcId="{6BEC5DB4-6BC1-43FA-B429-04BDFF3CD138}" destId="{E481F15C-DD77-41C5-A7D3-B50EF43C6E64}" srcOrd="0" destOrd="0" parTransId="{18AF5164-2CF5-44AC-8943-302D649D0272}" sibTransId="{473AC321-C72D-4AA0-AB46-2725A67742D7}"/>
    <dgm:cxn modelId="{E492ABEB-347F-4214-9317-453B2111EB13}" type="presOf" srcId="{DE99612F-E7E3-476D-AEC9-74BE85EC95D6}" destId="{547653D8-765B-44CD-AE30-CCBE65139590}" srcOrd="0" destOrd="0" presId="urn:microsoft.com/office/officeart/2005/8/layout/vList2"/>
    <dgm:cxn modelId="{5871E1F6-FE52-4EEE-A573-323DD75C886C}" type="presOf" srcId="{662AA48E-0288-45EF-B05B-3D63273884C8}" destId="{435214B6-DA90-4226-BF3A-D5B3892ED199}" srcOrd="0" destOrd="0" presId="urn:microsoft.com/office/officeart/2005/8/layout/vList2"/>
    <dgm:cxn modelId="{44DDA741-D779-402F-ACAA-1B43B85E8C69}" type="presParOf" srcId="{83F46C69-550F-410A-A4D8-F9D721E4657D}" destId="{0026DDE6-E963-48FE-8BE0-D357B859A055}" srcOrd="0" destOrd="0" presId="urn:microsoft.com/office/officeart/2005/8/layout/vList2"/>
    <dgm:cxn modelId="{19A2978A-9BBF-4447-9285-4EBC073B9B19}" type="presParOf" srcId="{83F46C69-550F-410A-A4D8-F9D721E4657D}" destId="{318F17BB-AC27-4C83-AD44-780C8A68F7A5}" srcOrd="1" destOrd="0" presId="urn:microsoft.com/office/officeart/2005/8/layout/vList2"/>
    <dgm:cxn modelId="{43DDD0E5-50C0-442A-AEC2-7381C77F894A}" type="presParOf" srcId="{83F46C69-550F-410A-A4D8-F9D721E4657D}" destId="{435214B6-DA90-4226-BF3A-D5B3892ED199}" srcOrd="2" destOrd="0" presId="urn:microsoft.com/office/officeart/2005/8/layout/vList2"/>
    <dgm:cxn modelId="{1FE6E7E1-B6DD-43CF-9B28-C7AD2E1BB8D1}" type="presParOf" srcId="{83F46C69-550F-410A-A4D8-F9D721E4657D}" destId="{90DF926B-DDC3-4485-AAC1-D6D0A07552A9}" srcOrd="3" destOrd="0" presId="urn:microsoft.com/office/officeart/2005/8/layout/vList2"/>
    <dgm:cxn modelId="{FB6D2BA9-0D3C-4990-A0E1-1D015759E106}" type="presParOf" srcId="{83F46C69-550F-410A-A4D8-F9D721E4657D}" destId="{FCC5EE98-AB34-40C6-8F62-E82A0A5200F1}" srcOrd="4" destOrd="0" presId="urn:microsoft.com/office/officeart/2005/8/layout/vList2"/>
    <dgm:cxn modelId="{FCD7AB2C-42EF-4EA3-9F3F-68531A97004D}" type="presParOf" srcId="{83F46C69-550F-410A-A4D8-F9D721E4657D}" destId="{74E4BEA1-B6EB-4958-BA16-75DF3FD4C837}" srcOrd="5" destOrd="0" presId="urn:microsoft.com/office/officeart/2005/8/layout/vList2"/>
    <dgm:cxn modelId="{FF12F183-5EFE-4250-849C-A7E8D5A1D77F}" type="presParOf" srcId="{83F46C69-550F-410A-A4D8-F9D721E4657D}" destId="{547653D8-765B-44CD-AE30-CCBE65139590}"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C3E3255-AF7C-403C-AACE-3E0778435BA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ACE12317-63C9-418D-B406-8630A883ECA6}">
      <dgm:prSet/>
      <dgm:spPr/>
      <dgm:t>
        <a:bodyPr/>
        <a:lstStyle/>
        <a:p>
          <a:pPr rtl="0"/>
          <a:r>
            <a:rPr lang="zh-CN" altLang="en-US" dirty="0"/>
            <a:t>水体污染：排入水体的污染物在数量上超过该物质在水体中的本底含量和水体的环境容量，从而导致水的物理、化学及微生物性质发生变化，使水体固有的生态系统和功能受到破坏；</a:t>
          </a:r>
        </a:p>
      </dgm:t>
    </dgm:pt>
    <dgm:pt modelId="{DB9FDF57-31F7-48D3-86F5-5A00745A79D1}" type="parTrans" cxnId="{3BA2054A-07EE-4ACF-B3FB-F30D28B55D0F}">
      <dgm:prSet/>
      <dgm:spPr/>
      <dgm:t>
        <a:bodyPr/>
        <a:lstStyle/>
        <a:p>
          <a:endParaRPr lang="zh-CN" altLang="en-US"/>
        </a:p>
      </dgm:t>
    </dgm:pt>
    <dgm:pt modelId="{08C6B61A-19BE-4BBC-A3FD-DF4929A6D2DE}" type="sibTrans" cxnId="{3BA2054A-07EE-4ACF-B3FB-F30D28B55D0F}">
      <dgm:prSet/>
      <dgm:spPr/>
      <dgm:t>
        <a:bodyPr/>
        <a:lstStyle/>
        <a:p>
          <a:endParaRPr lang="zh-CN" altLang="en-US"/>
        </a:p>
      </dgm:t>
    </dgm:pt>
    <dgm:pt modelId="{1BBAE34D-2FE9-4669-9FFF-9BFDEE8B1D34}">
      <dgm:prSet/>
      <dgm:spPr/>
      <dgm:t>
        <a:bodyPr/>
        <a:lstStyle/>
        <a:p>
          <a:pPr rtl="0"/>
          <a:r>
            <a:rPr lang="zh-CN" altLang="en-US" dirty="0"/>
            <a:t>造成水体污染的主要原因：点源污染与面源污染（或称非点源污染）两类。</a:t>
          </a:r>
        </a:p>
      </dgm:t>
    </dgm:pt>
    <dgm:pt modelId="{2E03BA26-E3FA-4FA0-AE18-B0728AE3F7EE}" type="parTrans" cxnId="{4CC75862-FEDD-4E64-9788-00D24A12D7A9}">
      <dgm:prSet/>
      <dgm:spPr/>
      <dgm:t>
        <a:bodyPr/>
        <a:lstStyle/>
        <a:p>
          <a:endParaRPr lang="zh-CN" altLang="en-US"/>
        </a:p>
      </dgm:t>
    </dgm:pt>
    <dgm:pt modelId="{CA62248D-8C35-4ECE-81E7-BC8CCED65F4B}" type="sibTrans" cxnId="{4CC75862-FEDD-4E64-9788-00D24A12D7A9}">
      <dgm:prSet/>
      <dgm:spPr/>
      <dgm:t>
        <a:bodyPr/>
        <a:lstStyle/>
        <a:p>
          <a:endParaRPr lang="zh-CN" altLang="en-US"/>
        </a:p>
      </dgm:t>
    </dgm:pt>
    <dgm:pt modelId="{E4185D0B-4BCB-45D9-A524-1ADA1AA49DF6}">
      <dgm:prSet/>
      <dgm:spPr/>
      <dgm:t>
        <a:bodyPr/>
        <a:lstStyle/>
        <a:p>
          <a:pPr rtl="0"/>
          <a:r>
            <a:rPr lang="zh-CN" altLang="en-US" dirty="0"/>
            <a:t>点源污染：来自未经妥善处理的城市污水（生活污水与工业废水）集中排入水体；</a:t>
          </a:r>
        </a:p>
      </dgm:t>
    </dgm:pt>
    <dgm:pt modelId="{6ACA355D-3F79-4282-B8AB-1EF6F6A2C134}" type="parTrans" cxnId="{5A10F500-A4F5-4768-BC74-3B7CD8F1A5A3}">
      <dgm:prSet/>
      <dgm:spPr/>
      <dgm:t>
        <a:bodyPr/>
        <a:lstStyle/>
        <a:p>
          <a:endParaRPr lang="zh-CN" altLang="en-US"/>
        </a:p>
      </dgm:t>
    </dgm:pt>
    <dgm:pt modelId="{A05F2713-7C45-4508-982F-6EB675D9BC86}" type="sibTrans" cxnId="{5A10F500-A4F5-4768-BC74-3B7CD8F1A5A3}">
      <dgm:prSet/>
      <dgm:spPr/>
      <dgm:t>
        <a:bodyPr/>
        <a:lstStyle/>
        <a:p>
          <a:endParaRPr lang="zh-CN" altLang="en-US"/>
        </a:p>
      </dgm:t>
    </dgm:pt>
    <dgm:pt modelId="{1B9BACB9-5E6F-4F26-AE7D-18D95BFB2199}">
      <dgm:prSet/>
      <dgm:spPr/>
      <dgm:t>
        <a:bodyPr/>
        <a:lstStyle/>
        <a:p>
          <a:pPr rtl="0"/>
          <a:r>
            <a:rPr lang="zh-CN" altLang="en-US" dirty="0"/>
            <a:t>面源污染：来自农田肥料、农药以及城市地面的污染物，随雨水径流进入水体；随大气扩散的有毒有害物质，由于重力沉降或降雨过程，进入水体。</a:t>
          </a:r>
        </a:p>
      </dgm:t>
    </dgm:pt>
    <dgm:pt modelId="{2A6BEA43-9BAF-43D3-A59B-A3F4C7C4FB83}" type="parTrans" cxnId="{7675E467-9062-4BC0-AA48-7CF19EAA1ACA}">
      <dgm:prSet/>
      <dgm:spPr/>
      <dgm:t>
        <a:bodyPr/>
        <a:lstStyle/>
        <a:p>
          <a:endParaRPr lang="zh-CN" altLang="en-US"/>
        </a:p>
      </dgm:t>
    </dgm:pt>
    <dgm:pt modelId="{19527F45-22D3-49D7-8565-699E45514AC5}" type="sibTrans" cxnId="{7675E467-9062-4BC0-AA48-7CF19EAA1ACA}">
      <dgm:prSet/>
      <dgm:spPr/>
      <dgm:t>
        <a:bodyPr/>
        <a:lstStyle/>
        <a:p>
          <a:endParaRPr lang="zh-CN" altLang="en-US"/>
        </a:p>
      </dgm:t>
    </dgm:pt>
    <dgm:pt modelId="{25AED38B-B675-4D4E-9D86-0BEB3A976B66}">
      <dgm:prSet/>
      <dgm:spPr/>
      <dgm:t>
        <a:bodyPr/>
        <a:lstStyle/>
        <a:p>
          <a:pPr rtl="0"/>
          <a:r>
            <a:rPr lang="zh-CN" altLang="en-US" dirty="0"/>
            <a:t>水环境容量：在满足水环境质量标准的条件下，水体所能接纳的最大允许污染物负荷量，又称水体纳污能力。</a:t>
          </a:r>
        </a:p>
      </dgm:t>
    </dgm:pt>
    <dgm:pt modelId="{60D86E98-7E14-4877-AFFC-69920F072E2B}" type="parTrans" cxnId="{7F9774A8-A74E-453D-9FD1-DD8B799F835B}">
      <dgm:prSet/>
      <dgm:spPr/>
      <dgm:t>
        <a:bodyPr/>
        <a:lstStyle/>
        <a:p>
          <a:endParaRPr lang="zh-CN" altLang="en-US"/>
        </a:p>
      </dgm:t>
    </dgm:pt>
    <dgm:pt modelId="{5719542F-4109-429D-8B14-4DF3092E5BCF}" type="sibTrans" cxnId="{7F9774A8-A74E-453D-9FD1-DD8B799F835B}">
      <dgm:prSet/>
      <dgm:spPr/>
      <dgm:t>
        <a:bodyPr/>
        <a:lstStyle/>
        <a:p>
          <a:endParaRPr lang="zh-CN" altLang="en-US"/>
        </a:p>
      </dgm:t>
    </dgm:pt>
    <dgm:pt modelId="{3EE9740E-FD57-4C42-B679-31C9864831A0}" type="pres">
      <dgm:prSet presAssocID="{0C3E3255-AF7C-403C-AACE-3E0778435BAB}" presName="linear" presStyleCnt="0">
        <dgm:presLayoutVars>
          <dgm:animLvl val="lvl"/>
          <dgm:resizeHandles val="exact"/>
        </dgm:presLayoutVars>
      </dgm:prSet>
      <dgm:spPr/>
    </dgm:pt>
    <dgm:pt modelId="{B610156E-1F24-45E3-BD96-C6F6765D7BB0}" type="pres">
      <dgm:prSet presAssocID="{ACE12317-63C9-418D-B406-8630A883ECA6}" presName="parentText" presStyleLbl="node1" presStyleIdx="0" presStyleCnt="2">
        <dgm:presLayoutVars>
          <dgm:chMax val="0"/>
          <dgm:bulletEnabled val="1"/>
        </dgm:presLayoutVars>
      </dgm:prSet>
      <dgm:spPr/>
    </dgm:pt>
    <dgm:pt modelId="{148D0BFC-B368-4D02-97D6-6B1F3E2CD4D2}" type="pres">
      <dgm:prSet presAssocID="{ACE12317-63C9-418D-B406-8630A883ECA6}" presName="childText" presStyleLbl="revTx" presStyleIdx="0" presStyleCnt="2">
        <dgm:presLayoutVars>
          <dgm:bulletEnabled val="1"/>
        </dgm:presLayoutVars>
      </dgm:prSet>
      <dgm:spPr/>
    </dgm:pt>
    <dgm:pt modelId="{D6C4854B-B75B-417A-98C1-D16C355A2822}" type="pres">
      <dgm:prSet presAssocID="{1BBAE34D-2FE9-4669-9FFF-9BFDEE8B1D34}" presName="parentText" presStyleLbl="node1" presStyleIdx="1" presStyleCnt="2">
        <dgm:presLayoutVars>
          <dgm:chMax val="0"/>
          <dgm:bulletEnabled val="1"/>
        </dgm:presLayoutVars>
      </dgm:prSet>
      <dgm:spPr/>
    </dgm:pt>
    <dgm:pt modelId="{870740C0-BE6A-46BD-967A-B3ED8C16AF05}" type="pres">
      <dgm:prSet presAssocID="{1BBAE34D-2FE9-4669-9FFF-9BFDEE8B1D34}" presName="childText" presStyleLbl="revTx" presStyleIdx="1" presStyleCnt="2">
        <dgm:presLayoutVars>
          <dgm:bulletEnabled val="1"/>
        </dgm:presLayoutVars>
      </dgm:prSet>
      <dgm:spPr/>
    </dgm:pt>
  </dgm:ptLst>
  <dgm:cxnLst>
    <dgm:cxn modelId="{5A10F500-A4F5-4768-BC74-3B7CD8F1A5A3}" srcId="{1BBAE34D-2FE9-4669-9FFF-9BFDEE8B1D34}" destId="{E4185D0B-4BCB-45D9-A524-1ADA1AA49DF6}" srcOrd="0" destOrd="0" parTransId="{6ACA355D-3F79-4282-B8AB-1EF6F6A2C134}" sibTransId="{A05F2713-7C45-4508-982F-6EB675D9BC86}"/>
    <dgm:cxn modelId="{23718614-A613-4846-B92E-379A6B842189}" type="presOf" srcId="{ACE12317-63C9-418D-B406-8630A883ECA6}" destId="{B610156E-1F24-45E3-BD96-C6F6765D7BB0}" srcOrd="0" destOrd="0" presId="urn:microsoft.com/office/officeart/2005/8/layout/vList2"/>
    <dgm:cxn modelId="{63700E19-7CE7-41F5-8A05-8A84F334B732}" type="presOf" srcId="{E4185D0B-4BCB-45D9-A524-1ADA1AA49DF6}" destId="{870740C0-BE6A-46BD-967A-B3ED8C16AF05}" srcOrd="0" destOrd="0" presId="urn:microsoft.com/office/officeart/2005/8/layout/vList2"/>
    <dgm:cxn modelId="{4CC75862-FEDD-4E64-9788-00D24A12D7A9}" srcId="{0C3E3255-AF7C-403C-AACE-3E0778435BAB}" destId="{1BBAE34D-2FE9-4669-9FFF-9BFDEE8B1D34}" srcOrd="1" destOrd="0" parTransId="{2E03BA26-E3FA-4FA0-AE18-B0728AE3F7EE}" sibTransId="{CA62248D-8C35-4ECE-81E7-BC8CCED65F4B}"/>
    <dgm:cxn modelId="{E84B3366-957B-4E15-BFDF-056134AA527C}" type="presOf" srcId="{1BBAE34D-2FE9-4669-9FFF-9BFDEE8B1D34}" destId="{D6C4854B-B75B-417A-98C1-D16C355A2822}" srcOrd="0" destOrd="0" presId="urn:microsoft.com/office/officeart/2005/8/layout/vList2"/>
    <dgm:cxn modelId="{7675E467-9062-4BC0-AA48-7CF19EAA1ACA}" srcId="{1BBAE34D-2FE9-4669-9FFF-9BFDEE8B1D34}" destId="{1B9BACB9-5E6F-4F26-AE7D-18D95BFB2199}" srcOrd="1" destOrd="0" parTransId="{2A6BEA43-9BAF-43D3-A59B-A3F4C7C4FB83}" sibTransId="{19527F45-22D3-49D7-8565-699E45514AC5}"/>
    <dgm:cxn modelId="{3BA2054A-07EE-4ACF-B3FB-F30D28B55D0F}" srcId="{0C3E3255-AF7C-403C-AACE-3E0778435BAB}" destId="{ACE12317-63C9-418D-B406-8630A883ECA6}" srcOrd="0" destOrd="0" parTransId="{DB9FDF57-31F7-48D3-86F5-5A00745A79D1}" sibTransId="{08C6B61A-19BE-4BBC-A3FD-DF4929A6D2DE}"/>
    <dgm:cxn modelId="{1DECBE6C-427F-4F2B-835D-C4EED772D2D0}" type="presOf" srcId="{25AED38B-B675-4D4E-9D86-0BEB3A976B66}" destId="{148D0BFC-B368-4D02-97D6-6B1F3E2CD4D2}" srcOrd="0" destOrd="0" presId="urn:microsoft.com/office/officeart/2005/8/layout/vList2"/>
    <dgm:cxn modelId="{EDE47977-C07C-4AB4-967E-B4322DE182F3}" type="presOf" srcId="{0C3E3255-AF7C-403C-AACE-3E0778435BAB}" destId="{3EE9740E-FD57-4C42-B679-31C9864831A0}" srcOrd="0" destOrd="0" presId="urn:microsoft.com/office/officeart/2005/8/layout/vList2"/>
    <dgm:cxn modelId="{8DA98993-3020-41EC-A72E-1169FF3C3493}" type="presOf" srcId="{1B9BACB9-5E6F-4F26-AE7D-18D95BFB2199}" destId="{870740C0-BE6A-46BD-967A-B3ED8C16AF05}" srcOrd="0" destOrd="1" presId="urn:microsoft.com/office/officeart/2005/8/layout/vList2"/>
    <dgm:cxn modelId="{7F9774A8-A74E-453D-9FD1-DD8B799F835B}" srcId="{ACE12317-63C9-418D-B406-8630A883ECA6}" destId="{25AED38B-B675-4D4E-9D86-0BEB3A976B66}" srcOrd="0" destOrd="0" parTransId="{60D86E98-7E14-4877-AFFC-69920F072E2B}" sibTransId="{5719542F-4109-429D-8B14-4DF3092E5BCF}"/>
    <dgm:cxn modelId="{E25B4CDA-37DF-4911-BA22-CD291D7B63E9}" type="presParOf" srcId="{3EE9740E-FD57-4C42-B679-31C9864831A0}" destId="{B610156E-1F24-45E3-BD96-C6F6765D7BB0}" srcOrd="0" destOrd="0" presId="urn:microsoft.com/office/officeart/2005/8/layout/vList2"/>
    <dgm:cxn modelId="{51352892-02B6-4EEF-AE9A-19ABD2D95AF1}" type="presParOf" srcId="{3EE9740E-FD57-4C42-B679-31C9864831A0}" destId="{148D0BFC-B368-4D02-97D6-6B1F3E2CD4D2}" srcOrd="1" destOrd="0" presId="urn:microsoft.com/office/officeart/2005/8/layout/vList2"/>
    <dgm:cxn modelId="{C32A3A28-F92C-4ACB-8D88-AADF98B199EA}" type="presParOf" srcId="{3EE9740E-FD57-4C42-B679-31C9864831A0}" destId="{D6C4854B-B75B-417A-98C1-D16C355A2822}" srcOrd="2" destOrd="0" presId="urn:microsoft.com/office/officeart/2005/8/layout/vList2"/>
    <dgm:cxn modelId="{93C1FBCB-C985-48DC-A2B1-338EDF7AF7AA}" type="presParOf" srcId="{3EE9740E-FD57-4C42-B679-31C9864831A0}" destId="{870740C0-BE6A-46BD-967A-B3ED8C16AF05}"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8F9E7F6-3929-439B-B28A-541B9BE8BAE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BD1CF450-E8C3-4607-B4C5-1E20C7C1173C}">
      <dgm:prSet/>
      <dgm:spPr/>
      <dgm:t>
        <a:bodyPr/>
        <a:lstStyle/>
        <a:p>
          <a:pPr algn="l" rtl="0"/>
          <a:r>
            <a:rPr lang="zh-CN" dirty="0"/>
            <a:t>水温：高温废水，如温度超过</a:t>
          </a:r>
          <a:r>
            <a:rPr lang="en-US" dirty="0"/>
            <a:t>60℃</a:t>
          </a:r>
          <a:r>
            <a:rPr lang="zh-CN" dirty="0"/>
            <a:t>的工业废水（直接冷却水），排入水体后，使水体水温升高，物理性质发生变化，危害水生动、植物的繁殖与生长，称为水体的热污染。造成的后果是：</a:t>
          </a:r>
        </a:p>
      </dgm:t>
    </dgm:pt>
    <dgm:pt modelId="{C4955F45-08C4-45EA-A664-F88B3B866B40}" type="parTrans" cxnId="{879BDE97-7F8D-4318-9334-4E5F57E1F4A8}">
      <dgm:prSet/>
      <dgm:spPr/>
      <dgm:t>
        <a:bodyPr/>
        <a:lstStyle/>
        <a:p>
          <a:endParaRPr lang="zh-CN" altLang="en-US"/>
        </a:p>
      </dgm:t>
    </dgm:pt>
    <dgm:pt modelId="{0FBF12E6-11C3-4DEE-8E65-0858AAD79CBA}" type="sibTrans" cxnId="{879BDE97-7F8D-4318-9334-4E5F57E1F4A8}">
      <dgm:prSet/>
      <dgm:spPr/>
      <dgm:t>
        <a:bodyPr/>
        <a:lstStyle/>
        <a:p>
          <a:endParaRPr lang="zh-CN" altLang="en-US"/>
        </a:p>
      </dgm:t>
    </dgm:pt>
    <dgm:pt modelId="{2310570D-EF4F-493D-9FAB-6ED9F4988CE2}">
      <dgm:prSet/>
      <dgm:spPr/>
      <dgm:t>
        <a:bodyPr/>
        <a:lstStyle/>
        <a:p>
          <a:pPr rtl="0"/>
          <a:r>
            <a:rPr lang="zh-CN" dirty="0"/>
            <a:t>水体复氧速率减慢，且水生生物耗氧速率加快，使水质迅速恶化；</a:t>
          </a:r>
        </a:p>
      </dgm:t>
    </dgm:pt>
    <dgm:pt modelId="{B5AC06FD-5F86-44C4-9C38-A0111F044807}" type="parTrans" cxnId="{DB6EBDE9-B098-4CDA-885C-9B572D341F90}">
      <dgm:prSet/>
      <dgm:spPr/>
      <dgm:t>
        <a:bodyPr/>
        <a:lstStyle/>
        <a:p>
          <a:endParaRPr lang="zh-CN" altLang="en-US"/>
        </a:p>
      </dgm:t>
    </dgm:pt>
    <dgm:pt modelId="{567671D2-BD5F-445F-9773-D0181F75104E}" type="sibTrans" cxnId="{DB6EBDE9-B098-4CDA-885C-9B572D341F90}">
      <dgm:prSet/>
      <dgm:spPr/>
      <dgm:t>
        <a:bodyPr/>
        <a:lstStyle/>
        <a:p>
          <a:endParaRPr lang="zh-CN" altLang="en-US"/>
        </a:p>
      </dgm:t>
    </dgm:pt>
    <dgm:pt modelId="{92200F4E-3A8B-4447-A189-EAE8F6DC6BAB}">
      <dgm:prSet/>
      <dgm:spPr/>
      <dgm:t>
        <a:bodyPr/>
        <a:lstStyle/>
        <a:p>
          <a:pPr rtl="0"/>
          <a:r>
            <a:rPr lang="zh-CN" dirty="0"/>
            <a:t>水体中化学反应速率加快；</a:t>
          </a:r>
        </a:p>
      </dgm:t>
    </dgm:pt>
    <dgm:pt modelId="{5863F461-FA38-40AA-821C-79582C87199B}" type="parTrans" cxnId="{9BBFDF8A-0C69-4EF1-A011-7FE895FF4776}">
      <dgm:prSet/>
      <dgm:spPr/>
      <dgm:t>
        <a:bodyPr/>
        <a:lstStyle/>
        <a:p>
          <a:endParaRPr lang="zh-CN" altLang="en-US"/>
        </a:p>
      </dgm:t>
    </dgm:pt>
    <dgm:pt modelId="{0DE91DCE-8D07-4F74-8CE3-9CAFF31E1091}" type="sibTrans" cxnId="{9BBFDF8A-0C69-4EF1-A011-7FE895FF4776}">
      <dgm:prSet/>
      <dgm:spPr/>
      <dgm:t>
        <a:bodyPr/>
        <a:lstStyle/>
        <a:p>
          <a:endParaRPr lang="zh-CN" altLang="en-US"/>
        </a:p>
      </dgm:t>
    </dgm:pt>
    <dgm:pt modelId="{3068EFB3-EBE5-4E02-B4B5-FF30F75BAFFE}">
      <dgm:prSet/>
      <dgm:spPr/>
      <dgm:t>
        <a:bodyPr/>
        <a:lstStyle/>
        <a:p>
          <a:pPr rtl="0"/>
          <a:r>
            <a:rPr lang="zh-CN" dirty="0"/>
            <a:t>水体中细菌繁殖加速；</a:t>
          </a:r>
        </a:p>
      </dgm:t>
    </dgm:pt>
    <dgm:pt modelId="{95235385-742A-4405-84D5-19C721257947}" type="parTrans" cxnId="{B383C3D7-05AE-4AC7-BD89-C42227683881}">
      <dgm:prSet/>
      <dgm:spPr/>
      <dgm:t>
        <a:bodyPr/>
        <a:lstStyle/>
        <a:p>
          <a:endParaRPr lang="zh-CN" altLang="en-US"/>
        </a:p>
      </dgm:t>
    </dgm:pt>
    <dgm:pt modelId="{0128E101-C875-40C1-A51F-719336221D6B}" type="sibTrans" cxnId="{B383C3D7-05AE-4AC7-BD89-C42227683881}">
      <dgm:prSet/>
      <dgm:spPr/>
      <dgm:t>
        <a:bodyPr/>
        <a:lstStyle/>
        <a:p>
          <a:endParaRPr lang="zh-CN" altLang="en-US"/>
        </a:p>
      </dgm:t>
    </dgm:pt>
    <dgm:pt modelId="{86D166A1-07C9-454D-A112-154EC2A35B95}">
      <dgm:prSet/>
      <dgm:spPr/>
      <dgm:t>
        <a:bodyPr/>
        <a:lstStyle/>
        <a:p>
          <a:pPr rtl="0"/>
          <a:r>
            <a:rPr lang="zh-CN" dirty="0"/>
            <a:t>加速藻类繁殖。</a:t>
          </a:r>
        </a:p>
      </dgm:t>
    </dgm:pt>
    <dgm:pt modelId="{FDEC37C4-5D36-4F26-AEA7-8C1CD004F074}" type="parTrans" cxnId="{424D07FA-3645-4315-99A8-F7E9AC9DFEBB}">
      <dgm:prSet/>
      <dgm:spPr/>
      <dgm:t>
        <a:bodyPr/>
        <a:lstStyle/>
        <a:p>
          <a:endParaRPr lang="zh-CN" altLang="en-US"/>
        </a:p>
      </dgm:t>
    </dgm:pt>
    <dgm:pt modelId="{0B1F81CE-E249-4115-AEEC-2CB9CD42E2CE}" type="sibTrans" cxnId="{424D07FA-3645-4315-99A8-F7E9AC9DFEBB}">
      <dgm:prSet/>
      <dgm:spPr/>
      <dgm:t>
        <a:bodyPr/>
        <a:lstStyle/>
        <a:p>
          <a:endParaRPr lang="zh-CN" altLang="en-US"/>
        </a:p>
      </dgm:t>
    </dgm:pt>
    <dgm:pt modelId="{6E86F17D-0965-48B1-8F0F-515A2295F172}" type="pres">
      <dgm:prSet presAssocID="{68F9E7F6-3929-439B-B28A-541B9BE8BAE6}" presName="Name0" presStyleCnt="0">
        <dgm:presLayoutVars>
          <dgm:dir/>
          <dgm:animLvl val="lvl"/>
          <dgm:resizeHandles val="exact"/>
        </dgm:presLayoutVars>
      </dgm:prSet>
      <dgm:spPr/>
    </dgm:pt>
    <dgm:pt modelId="{FA1ACDA3-488C-41F1-B14A-C27D4DBA973A}" type="pres">
      <dgm:prSet presAssocID="{BD1CF450-E8C3-4607-B4C5-1E20C7C1173C}" presName="linNode" presStyleCnt="0"/>
      <dgm:spPr/>
    </dgm:pt>
    <dgm:pt modelId="{36FB3A6D-F542-4B4D-9A73-763891F1BE3F}" type="pres">
      <dgm:prSet presAssocID="{BD1CF450-E8C3-4607-B4C5-1E20C7C1173C}" presName="parentText" presStyleLbl="node1" presStyleIdx="0" presStyleCnt="1" custScaleX="118746">
        <dgm:presLayoutVars>
          <dgm:chMax val="1"/>
          <dgm:bulletEnabled val="1"/>
        </dgm:presLayoutVars>
      </dgm:prSet>
      <dgm:spPr/>
    </dgm:pt>
    <dgm:pt modelId="{18530500-98C1-4B56-B882-EA1B0C41C7AB}" type="pres">
      <dgm:prSet presAssocID="{BD1CF450-E8C3-4607-B4C5-1E20C7C1173C}" presName="descendantText" presStyleLbl="alignAccFollowNode1" presStyleIdx="0" presStyleCnt="1" custScaleX="78125" custLinFactNeighborX="349" custLinFactNeighborY="-244">
        <dgm:presLayoutVars>
          <dgm:bulletEnabled val="1"/>
        </dgm:presLayoutVars>
      </dgm:prSet>
      <dgm:spPr/>
    </dgm:pt>
  </dgm:ptLst>
  <dgm:cxnLst>
    <dgm:cxn modelId="{9FADCE0C-C7C3-46F3-B6FF-4850366C738B}" type="presOf" srcId="{BD1CF450-E8C3-4607-B4C5-1E20C7C1173C}" destId="{36FB3A6D-F542-4B4D-9A73-763891F1BE3F}" srcOrd="0" destOrd="0" presId="urn:microsoft.com/office/officeart/2005/8/layout/vList5"/>
    <dgm:cxn modelId="{68DEAC0F-56CB-45EC-9A5D-6B1C6807705D}" type="presOf" srcId="{86D166A1-07C9-454D-A112-154EC2A35B95}" destId="{18530500-98C1-4B56-B882-EA1B0C41C7AB}" srcOrd="0" destOrd="3" presId="urn:microsoft.com/office/officeart/2005/8/layout/vList5"/>
    <dgm:cxn modelId="{F2013F46-2B14-49F7-995D-D17D937FA72B}" type="presOf" srcId="{68F9E7F6-3929-439B-B28A-541B9BE8BAE6}" destId="{6E86F17D-0965-48B1-8F0F-515A2295F172}" srcOrd="0" destOrd="0" presId="urn:microsoft.com/office/officeart/2005/8/layout/vList5"/>
    <dgm:cxn modelId="{6C11E36D-BEE6-4F6E-8BE9-1A103745D006}" type="presOf" srcId="{3068EFB3-EBE5-4E02-B4B5-FF30F75BAFFE}" destId="{18530500-98C1-4B56-B882-EA1B0C41C7AB}" srcOrd="0" destOrd="2" presId="urn:microsoft.com/office/officeart/2005/8/layout/vList5"/>
    <dgm:cxn modelId="{9BBFDF8A-0C69-4EF1-A011-7FE895FF4776}" srcId="{BD1CF450-E8C3-4607-B4C5-1E20C7C1173C}" destId="{92200F4E-3A8B-4447-A189-EAE8F6DC6BAB}" srcOrd="1" destOrd="0" parTransId="{5863F461-FA38-40AA-821C-79582C87199B}" sibTransId="{0DE91DCE-8D07-4F74-8CE3-9CAFF31E1091}"/>
    <dgm:cxn modelId="{879BDE97-7F8D-4318-9334-4E5F57E1F4A8}" srcId="{68F9E7F6-3929-439B-B28A-541B9BE8BAE6}" destId="{BD1CF450-E8C3-4607-B4C5-1E20C7C1173C}" srcOrd="0" destOrd="0" parTransId="{C4955F45-08C4-45EA-A664-F88B3B866B40}" sibTransId="{0FBF12E6-11C3-4DEE-8E65-0858AAD79CBA}"/>
    <dgm:cxn modelId="{146B85BF-0D23-4E6E-B31D-E158E6932EBD}" type="presOf" srcId="{2310570D-EF4F-493D-9FAB-6ED9F4988CE2}" destId="{18530500-98C1-4B56-B882-EA1B0C41C7AB}" srcOrd="0" destOrd="0" presId="urn:microsoft.com/office/officeart/2005/8/layout/vList5"/>
    <dgm:cxn modelId="{B383C3D7-05AE-4AC7-BD89-C42227683881}" srcId="{BD1CF450-E8C3-4607-B4C5-1E20C7C1173C}" destId="{3068EFB3-EBE5-4E02-B4B5-FF30F75BAFFE}" srcOrd="2" destOrd="0" parTransId="{95235385-742A-4405-84D5-19C721257947}" sibTransId="{0128E101-C875-40C1-A51F-719336221D6B}"/>
    <dgm:cxn modelId="{DB6EBDE9-B098-4CDA-885C-9B572D341F90}" srcId="{BD1CF450-E8C3-4607-B4C5-1E20C7C1173C}" destId="{2310570D-EF4F-493D-9FAB-6ED9F4988CE2}" srcOrd="0" destOrd="0" parTransId="{B5AC06FD-5F86-44C4-9C38-A0111F044807}" sibTransId="{567671D2-BD5F-445F-9773-D0181F75104E}"/>
    <dgm:cxn modelId="{DD2460F6-86E1-42F8-B40B-1CF8EB971191}" type="presOf" srcId="{92200F4E-3A8B-4447-A189-EAE8F6DC6BAB}" destId="{18530500-98C1-4B56-B882-EA1B0C41C7AB}" srcOrd="0" destOrd="1" presId="urn:microsoft.com/office/officeart/2005/8/layout/vList5"/>
    <dgm:cxn modelId="{424D07FA-3645-4315-99A8-F7E9AC9DFEBB}" srcId="{BD1CF450-E8C3-4607-B4C5-1E20C7C1173C}" destId="{86D166A1-07C9-454D-A112-154EC2A35B95}" srcOrd="3" destOrd="0" parTransId="{FDEC37C4-5D36-4F26-AEA7-8C1CD004F074}" sibTransId="{0B1F81CE-E249-4115-AEEC-2CB9CD42E2CE}"/>
    <dgm:cxn modelId="{FB32AA40-FC40-4009-95CB-BA62BFAEF0C1}" type="presParOf" srcId="{6E86F17D-0965-48B1-8F0F-515A2295F172}" destId="{FA1ACDA3-488C-41F1-B14A-C27D4DBA973A}" srcOrd="0" destOrd="0" presId="urn:microsoft.com/office/officeart/2005/8/layout/vList5"/>
    <dgm:cxn modelId="{76F0AA70-D3D6-4689-8A2F-57CD8E97390A}" type="presParOf" srcId="{FA1ACDA3-488C-41F1-B14A-C27D4DBA973A}" destId="{36FB3A6D-F542-4B4D-9A73-763891F1BE3F}" srcOrd="0" destOrd="0" presId="urn:microsoft.com/office/officeart/2005/8/layout/vList5"/>
    <dgm:cxn modelId="{96884B32-A0B0-4B36-9E40-03DB96DBF886}" type="presParOf" srcId="{FA1ACDA3-488C-41F1-B14A-C27D4DBA973A}" destId="{18530500-98C1-4B56-B882-EA1B0C41C7A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30B3DA-AAD2-4D23-8D4E-C9E783C66588}"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zh-CN" altLang="en-US"/>
        </a:p>
      </dgm:t>
    </dgm:pt>
    <dgm:pt modelId="{6EDBC790-176A-4413-A9E7-585C48537F55}">
      <dgm:prSet/>
      <dgm:spPr>
        <a:solidFill>
          <a:srgbClr val="FF0000"/>
        </a:solidFill>
      </dgm:spPr>
      <dgm:t>
        <a:bodyPr/>
        <a:lstStyle/>
        <a:p>
          <a:pPr rtl="0"/>
          <a:r>
            <a:rPr lang="zh-CN" dirty="0"/>
            <a:t>第一</a:t>
          </a:r>
          <a:r>
            <a:rPr lang="zh-CN" altLang="en-US" dirty="0"/>
            <a:t>节</a:t>
          </a:r>
          <a:r>
            <a:rPr lang="zh-CN" dirty="0"/>
            <a:t> 污水的性质与污染指标</a:t>
          </a:r>
        </a:p>
      </dgm:t>
    </dgm:pt>
    <dgm:pt modelId="{6CC14C82-27C1-4332-A8B3-26307D63D51E}" type="parTrans" cxnId="{B0E52425-7BE6-4386-94C1-A01127A6FB37}">
      <dgm:prSet/>
      <dgm:spPr/>
      <dgm:t>
        <a:bodyPr/>
        <a:lstStyle/>
        <a:p>
          <a:endParaRPr lang="zh-CN" altLang="en-US"/>
        </a:p>
      </dgm:t>
    </dgm:pt>
    <dgm:pt modelId="{15C1411A-7F9F-473A-9804-86BA0912400C}" type="sibTrans" cxnId="{B0E52425-7BE6-4386-94C1-A01127A6FB37}">
      <dgm:prSet/>
      <dgm:spPr/>
      <dgm:t>
        <a:bodyPr/>
        <a:lstStyle/>
        <a:p>
          <a:endParaRPr lang="zh-CN" altLang="en-US"/>
        </a:p>
      </dgm:t>
    </dgm:pt>
    <dgm:pt modelId="{B2E0F500-63AC-42F2-8741-7FE25C8CB305}">
      <dgm:prSet/>
      <dgm:spPr>
        <a:solidFill>
          <a:srgbClr val="FF0000"/>
        </a:solidFill>
      </dgm:spPr>
      <dgm:t>
        <a:bodyPr/>
        <a:lstStyle/>
        <a:p>
          <a:pPr rtl="0"/>
          <a:r>
            <a:rPr lang="zh-CN" dirty="0"/>
            <a:t>第二</a:t>
          </a:r>
          <a:r>
            <a:rPr lang="zh-CN" altLang="en-US" dirty="0"/>
            <a:t>节</a:t>
          </a:r>
          <a:r>
            <a:rPr lang="zh-CN" dirty="0"/>
            <a:t> 水体污染与自净</a:t>
          </a:r>
        </a:p>
      </dgm:t>
    </dgm:pt>
    <dgm:pt modelId="{EB6C5DD9-CF49-4CC5-A37A-F0C67E026596}" type="parTrans" cxnId="{9BDA0289-CEE0-4EE4-AF60-65DC3B2C5B09}">
      <dgm:prSet/>
      <dgm:spPr/>
      <dgm:t>
        <a:bodyPr/>
        <a:lstStyle/>
        <a:p>
          <a:endParaRPr lang="zh-CN" altLang="en-US"/>
        </a:p>
      </dgm:t>
    </dgm:pt>
    <dgm:pt modelId="{B71631BF-F105-44C4-9E08-9BE57E6EB559}" type="sibTrans" cxnId="{9BDA0289-CEE0-4EE4-AF60-65DC3B2C5B09}">
      <dgm:prSet/>
      <dgm:spPr/>
      <dgm:t>
        <a:bodyPr/>
        <a:lstStyle/>
        <a:p>
          <a:endParaRPr lang="zh-CN" altLang="en-US"/>
        </a:p>
      </dgm:t>
    </dgm:pt>
    <dgm:pt modelId="{29D73171-6F4E-4C20-81C4-B1EC60815B66}" type="pres">
      <dgm:prSet presAssocID="{D130B3DA-AAD2-4D23-8D4E-C9E783C66588}" presName="linear" presStyleCnt="0">
        <dgm:presLayoutVars>
          <dgm:animLvl val="lvl"/>
          <dgm:resizeHandles val="exact"/>
        </dgm:presLayoutVars>
      </dgm:prSet>
      <dgm:spPr/>
    </dgm:pt>
    <dgm:pt modelId="{BC4DBE5D-7580-41FB-8033-90447999F0F7}" type="pres">
      <dgm:prSet presAssocID="{6EDBC790-176A-4413-A9E7-585C48537F55}" presName="parentText" presStyleLbl="node1" presStyleIdx="0" presStyleCnt="2">
        <dgm:presLayoutVars>
          <dgm:chMax val="0"/>
          <dgm:bulletEnabled val="1"/>
        </dgm:presLayoutVars>
      </dgm:prSet>
      <dgm:spPr/>
    </dgm:pt>
    <dgm:pt modelId="{2CABDF59-968E-4236-9045-BE741BEC955E}" type="pres">
      <dgm:prSet presAssocID="{15C1411A-7F9F-473A-9804-86BA0912400C}" presName="spacer" presStyleCnt="0"/>
      <dgm:spPr/>
    </dgm:pt>
    <dgm:pt modelId="{473BD397-4D9E-49E9-A4C3-91958FF79BFB}" type="pres">
      <dgm:prSet presAssocID="{B2E0F500-63AC-42F2-8741-7FE25C8CB305}" presName="parentText" presStyleLbl="node1" presStyleIdx="1" presStyleCnt="2" custLinFactNeighborX="346" custLinFactNeighborY="-9118">
        <dgm:presLayoutVars>
          <dgm:chMax val="0"/>
          <dgm:bulletEnabled val="1"/>
        </dgm:presLayoutVars>
      </dgm:prSet>
      <dgm:spPr/>
    </dgm:pt>
  </dgm:ptLst>
  <dgm:cxnLst>
    <dgm:cxn modelId="{B0E52425-7BE6-4386-94C1-A01127A6FB37}" srcId="{D130B3DA-AAD2-4D23-8D4E-C9E783C66588}" destId="{6EDBC790-176A-4413-A9E7-585C48537F55}" srcOrd="0" destOrd="0" parTransId="{6CC14C82-27C1-4332-A8B3-26307D63D51E}" sibTransId="{15C1411A-7F9F-473A-9804-86BA0912400C}"/>
    <dgm:cxn modelId="{6C49A26C-5F4C-4459-8854-5B27D965E861}" type="presOf" srcId="{B2E0F500-63AC-42F2-8741-7FE25C8CB305}" destId="{473BD397-4D9E-49E9-A4C3-91958FF79BFB}" srcOrd="0" destOrd="0" presId="urn:microsoft.com/office/officeart/2005/8/layout/vList2"/>
    <dgm:cxn modelId="{D29D9059-CEE6-4ED7-AFDD-FB988936AD94}" type="presOf" srcId="{D130B3DA-AAD2-4D23-8D4E-C9E783C66588}" destId="{29D73171-6F4E-4C20-81C4-B1EC60815B66}" srcOrd="0" destOrd="0" presId="urn:microsoft.com/office/officeart/2005/8/layout/vList2"/>
    <dgm:cxn modelId="{9BDA0289-CEE0-4EE4-AF60-65DC3B2C5B09}" srcId="{D130B3DA-AAD2-4D23-8D4E-C9E783C66588}" destId="{B2E0F500-63AC-42F2-8741-7FE25C8CB305}" srcOrd="1" destOrd="0" parTransId="{EB6C5DD9-CF49-4CC5-A37A-F0C67E026596}" sibTransId="{B71631BF-F105-44C4-9E08-9BE57E6EB559}"/>
    <dgm:cxn modelId="{8E3C0ED0-A462-40CF-B768-7E86391EE0B4}" type="presOf" srcId="{6EDBC790-176A-4413-A9E7-585C48537F55}" destId="{BC4DBE5D-7580-41FB-8033-90447999F0F7}" srcOrd="0" destOrd="0" presId="urn:microsoft.com/office/officeart/2005/8/layout/vList2"/>
    <dgm:cxn modelId="{4863456E-74C2-4535-9CBB-2C96F82CACB7}" type="presParOf" srcId="{29D73171-6F4E-4C20-81C4-B1EC60815B66}" destId="{BC4DBE5D-7580-41FB-8033-90447999F0F7}" srcOrd="0" destOrd="0" presId="urn:microsoft.com/office/officeart/2005/8/layout/vList2"/>
    <dgm:cxn modelId="{B9A3E13B-9A91-40A4-B4BD-2DF3A562BFCF}" type="presParOf" srcId="{29D73171-6F4E-4C20-81C4-B1EC60815B66}" destId="{2CABDF59-968E-4236-9045-BE741BEC955E}" srcOrd="1" destOrd="0" presId="urn:microsoft.com/office/officeart/2005/8/layout/vList2"/>
    <dgm:cxn modelId="{3D145FD7-C3C0-42CD-A7EA-F7E11F8AA950}" type="presParOf" srcId="{29D73171-6F4E-4C20-81C4-B1EC60815B66}" destId="{473BD397-4D9E-49E9-A4C3-91958FF79BFB}"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144F59A-AADF-44D9-842E-CB0FD0C0128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40297883-0638-44E7-8D73-40B5E3DB8EF7}">
      <dgm:prSet/>
      <dgm:spPr/>
      <dgm:t>
        <a:bodyPr/>
        <a:lstStyle/>
        <a:p>
          <a:pPr rtl="0"/>
          <a:r>
            <a:rPr lang="zh-CN" dirty="0"/>
            <a:t>色度</a:t>
          </a:r>
          <a:endParaRPr lang="en-US" dirty="0"/>
        </a:p>
      </dgm:t>
    </dgm:pt>
    <dgm:pt modelId="{F422D27E-A99A-4077-BCB7-BA2638B8054C}" type="parTrans" cxnId="{8A5FEFB1-D86C-4EDC-B0DB-4648563ED18F}">
      <dgm:prSet/>
      <dgm:spPr/>
      <dgm:t>
        <a:bodyPr/>
        <a:lstStyle/>
        <a:p>
          <a:endParaRPr lang="zh-CN" altLang="en-US"/>
        </a:p>
      </dgm:t>
    </dgm:pt>
    <dgm:pt modelId="{B5DF8B27-8F6A-4D7D-83C4-95FC9D0EE268}" type="sibTrans" cxnId="{8A5FEFB1-D86C-4EDC-B0DB-4648563ED18F}">
      <dgm:prSet/>
      <dgm:spPr/>
      <dgm:t>
        <a:bodyPr/>
        <a:lstStyle/>
        <a:p>
          <a:endParaRPr lang="zh-CN" altLang="en-US"/>
        </a:p>
      </dgm:t>
    </dgm:pt>
    <dgm:pt modelId="{757DF4AA-29F0-42A7-B90C-50276AE3A3D7}">
      <dgm:prSet/>
      <dgm:spPr/>
      <dgm:t>
        <a:bodyPr/>
        <a:lstStyle/>
        <a:p>
          <a:pPr rtl="0"/>
          <a:r>
            <a:rPr lang="zh-CN" dirty="0"/>
            <a:t>水体色度加深，使透光性减弱，影响水生生物的光合作用，抑制其生长繁殖，妨碍水体的自净作用。</a:t>
          </a:r>
        </a:p>
      </dgm:t>
    </dgm:pt>
    <dgm:pt modelId="{E94A2394-585B-4E3B-934D-069EC032B035}" type="parTrans" cxnId="{D5F8BF9E-02FC-41DE-AE2B-9FA919532DC7}">
      <dgm:prSet/>
      <dgm:spPr/>
      <dgm:t>
        <a:bodyPr/>
        <a:lstStyle/>
        <a:p>
          <a:endParaRPr lang="zh-CN" altLang="en-US"/>
        </a:p>
      </dgm:t>
    </dgm:pt>
    <dgm:pt modelId="{53FA4BD9-B61D-480B-927E-BBFE10FDE417}" type="sibTrans" cxnId="{D5F8BF9E-02FC-41DE-AE2B-9FA919532DC7}">
      <dgm:prSet/>
      <dgm:spPr/>
      <dgm:t>
        <a:bodyPr/>
        <a:lstStyle/>
        <a:p>
          <a:endParaRPr lang="zh-CN" altLang="en-US"/>
        </a:p>
      </dgm:t>
    </dgm:pt>
    <dgm:pt modelId="{01D2D00A-5EEE-46AC-B4A4-ED58EB254A68}" type="pres">
      <dgm:prSet presAssocID="{7144F59A-AADF-44D9-842E-CB0FD0C01287}" presName="Name0" presStyleCnt="0">
        <dgm:presLayoutVars>
          <dgm:dir/>
          <dgm:animLvl val="lvl"/>
          <dgm:resizeHandles val="exact"/>
        </dgm:presLayoutVars>
      </dgm:prSet>
      <dgm:spPr/>
    </dgm:pt>
    <dgm:pt modelId="{EA1BD5DE-F5B1-457F-B946-A33859280B2D}" type="pres">
      <dgm:prSet presAssocID="{40297883-0638-44E7-8D73-40B5E3DB8EF7}" presName="linNode" presStyleCnt="0"/>
      <dgm:spPr/>
    </dgm:pt>
    <dgm:pt modelId="{43D4F9DA-3760-4007-AFC9-3B18909FCE34}" type="pres">
      <dgm:prSet presAssocID="{40297883-0638-44E7-8D73-40B5E3DB8EF7}" presName="parentText" presStyleLbl="node1" presStyleIdx="0" presStyleCnt="1">
        <dgm:presLayoutVars>
          <dgm:chMax val="1"/>
          <dgm:bulletEnabled val="1"/>
        </dgm:presLayoutVars>
      </dgm:prSet>
      <dgm:spPr/>
    </dgm:pt>
    <dgm:pt modelId="{97D36BC0-1D09-4AC3-988D-A51A488582B9}" type="pres">
      <dgm:prSet presAssocID="{40297883-0638-44E7-8D73-40B5E3DB8EF7}" presName="descendantText" presStyleLbl="alignAccFollowNode1" presStyleIdx="0" presStyleCnt="1">
        <dgm:presLayoutVars>
          <dgm:bulletEnabled val="1"/>
        </dgm:presLayoutVars>
      </dgm:prSet>
      <dgm:spPr/>
    </dgm:pt>
  </dgm:ptLst>
  <dgm:cxnLst>
    <dgm:cxn modelId="{62E9682B-CBF9-4788-8A02-186128C6F718}" type="presOf" srcId="{40297883-0638-44E7-8D73-40B5E3DB8EF7}" destId="{43D4F9DA-3760-4007-AFC9-3B18909FCE34}" srcOrd="0" destOrd="0" presId="urn:microsoft.com/office/officeart/2005/8/layout/vList5"/>
    <dgm:cxn modelId="{D5F8BF9E-02FC-41DE-AE2B-9FA919532DC7}" srcId="{40297883-0638-44E7-8D73-40B5E3DB8EF7}" destId="{757DF4AA-29F0-42A7-B90C-50276AE3A3D7}" srcOrd="0" destOrd="0" parTransId="{E94A2394-585B-4E3B-934D-069EC032B035}" sibTransId="{53FA4BD9-B61D-480B-927E-BBFE10FDE417}"/>
    <dgm:cxn modelId="{8A5FEFB1-D86C-4EDC-B0DB-4648563ED18F}" srcId="{7144F59A-AADF-44D9-842E-CB0FD0C01287}" destId="{40297883-0638-44E7-8D73-40B5E3DB8EF7}" srcOrd="0" destOrd="0" parTransId="{F422D27E-A99A-4077-BCB7-BA2638B8054C}" sibTransId="{B5DF8B27-8F6A-4D7D-83C4-95FC9D0EE268}"/>
    <dgm:cxn modelId="{B99479EA-9667-483A-A628-7C76D5404697}" type="presOf" srcId="{757DF4AA-29F0-42A7-B90C-50276AE3A3D7}" destId="{97D36BC0-1D09-4AC3-988D-A51A488582B9}" srcOrd="0" destOrd="0" presId="urn:microsoft.com/office/officeart/2005/8/layout/vList5"/>
    <dgm:cxn modelId="{4BC9DCF7-A19F-4CC1-9898-1069860BF779}" type="presOf" srcId="{7144F59A-AADF-44D9-842E-CB0FD0C01287}" destId="{01D2D00A-5EEE-46AC-B4A4-ED58EB254A68}" srcOrd="0" destOrd="0" presId="urn:microsoft.com/office/officeart/2005/8/layout/vList5"/>
    <dgm:cxn modelId="{BB84C5F5-7956-44F6-A8A4-9F1B4B308957}" type="presParOf" srcId="{01D2D00A-5EEE-46AC-B4A4-ED58EB254A68}" destId="{EA1BD5DE-F5B1-457F-B946-A33859280B2D}" srcOrd="0" destOrd="0" presId="urn:microsoft.com/office/officeart/2005/8/layout/vList5"/>
    <dgm:cxn modelId="{003D9506-DC4A-411F-AD82-BF1F1AC52636}" type="presParOf" srcId="{EA1BD5DE-F5B1-457F-B946-A33859280B2D}" destId="{43D4F9DA-3760-4007-AFC9-3B18909FCE34}" srcOrd="0" destOrd="0" presId="urn:microsoft.com/office/officeart/2005/8/layout/vList5"/>
    <dgm:cxn modelId="{ECCA1D69-B05F-474C-9739-EC9BEA4E372C}" type="presParOf" srcId="{EA1BD5DE-F5B1-457F-B946-A33859280B2D}" destId="{97D36BC0-1D09-4AC3-988D-A51A488582B9}"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4C5F9D6-E580-408B-ACC0-6ED8FC136BA9}"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zh-CN" altLang="en-US"/>
        </a:p>
      </dgm:t>
    </dgm:pt>
    <dgm:pt modelId="{13EFF3B5-420C-4488-B982-A7155147E5C0}">
      <dgm:prSet/>
      <dgm:spPr/>
      <dgm:t>
        <a:bodyPr/>
        <a:lstStyle/>
        <a:p>
          <a:pPr rtl="0"/>
          <a:r>
            <a:rPr lang="zh-CN" dirty="0"/>
            <a:t>悬浮固体：水体受悬浮固体污染后，浊度增加、透光度减弱，产生的危害主要是：</a:t>
          </a:r>
        </a:p>
      </dgm:t>
    </dgm:pt>
    <dgm:pt modelId="{8C667DFB-00B5-4BC0-97A7-05B4FADAC126}" type="parTrans" cxnId="{F19836AB-B7CC-4B7F-8E96-FB11B248F9FC}">
      <dgm:prSet/>
      <dgm:spPr/>
      <dgm:t>
        <a:bodyPr/>
        <a:lstStyle/>
        <a:p>
          <a:endParaRPr lang="zh-CN" altLang="en-US"/>
        </a:p>
      </dgm:t>
    </dgm:pt>
    <dgm:pt modelId="{009C5B19-B1D6-42CF-867A-923F790E0F81}" type="sibTrans" cxnId="{F19836AB-B7CC-4B7F-8E96-FB11B248F9FC}">
      <dgm:prSet/>
      <dgm:spPr/>
      <dgm:t>
        <a:bodyPr/>
        <a:lstStyle/>
        <a:p>
          <a:endParaRPr lang="zh-CN" altLang="en-US"/>
        </a:p>
      </dgm:t>
    </dgm:pt>
    <dgm:pt modelId="{E142DD65-4BC1-4AE6-9F66-2D6625E922B6}">
      <dgm:prSet/>
      <dgm:spPr/>
      <dgm:t>
        <a:bodyPr/>
        <a:lstStyle/>
        <a:p>
          <a:pPr rtl="0"/>
          <a:r>
            <a:rPr lang="zh-CN" dirty="0"/>
            <a:t>使水体透光性减弱，影响水生生物的光合作用，妨碍水体的自净作用；</a:t>
          </a:r>
        </a:p>
      </dgm:t>
    </dgm:pt>
    <dgm:pt modelId="{62590ADB-3B25-4F0E-BECE-BB0D9652FB41}" type="parTrans" cxnId="{BAFA9DE1-F930-4E02-BBB0-CF4F682A53BF}">
      <dgm:prSet/>
      <dgm:spPr/>
      <dgm:t>
        <a:bodyPr/>
        <a:lstStyle/>
        <a:p>
          <a:endParaRPr lang="zh-CN" altLang="en-US"/>
        </a:p>
      </dgm:t>
    </dgm:pt>
    <dgm:pt modelId="{BA9DFC71-9617-451C-835C-580649F1BC3B}" type="sibTrans" cxnId="{BAFA9DE1-F930-4E02-BBB0-CF4F682A53BF}">
      <dgm:prSet/>
      <dgm:spPr/>
      <dgm:t>
        <a:bodyPr/>
        <a:lstStyle/>
        <a:p>
          <a:endParaRPr lang="zh-CN" altLang="en-US"/>
        </a:p>
      </dgm:t>
    </dgm:pt>
    <dgm:pt modelId="{C52E8DCA-9C4F-4B9E-9E2C-14212F1A7B77}">
      <dgm:prSet/>
      <dgm:spPr/>
      <dgm:t>
        <a:bodyPr/>
        <a:lstStyle/>
        <a:p>
          <a:pPr rtl="0"/>
          <a:r>
            <a:rPr lang="zh-CN" dirty="0"/>
            <a:t>悬浮固体可能堵塞鱼鳃，导致鱼类窒息死亡；</a:t>
          </a:r>
        </a:p>
      </dgm:t>
    </dgm:pt>
    <dgm:pt modelId="{0030059C-443C-4F54-BF26-829E39669C57}" type="parTrans" cxnId="{B0F322DF-6773-49FA-82DA-7C78F0C2947F}">
      <dgm:prSet/>
      <dgm:spPr/>
      <dgm:t>
        <a:bodyPr/>
        <a:lstStyle/>
        <a:p>
          <a:endParaRPr lang="zh-CN" altLang="en-US"/>
        </a:p>
      </dgm:t>
    </dgm:pt>
    <dgm:pt modelId="{6D384882-AA9E-41FC-91E2-204C060B7849}" type="sibTrans" cxnId="{B0F322DF-6773-49FA-82DA-7C78F0C2947F}">
      <dgm:prSet/>
      <dgm:spPr/>
      <dgm:t>
        <a:bodyPr/>
        <a:lstStyle/>
        <a:p>
          <a:endParaRPr lang="zh-CN" altLang="en-US"/>
        </a:p>
      </dgm:t>
    </dgm:pt>
    <dgm:pt modelId="{ED5A4476-B348-4209-AE7D-27D84CA6A0DC}">
      <dgm:prSet/>
      <dgm:spPr/>
      <dgm:t>
        <a:bodyPr/>
        <a:lstStyle/>
        <a:p>
          <a:pPr rtl="0"/>
          <a:r>
            <a:rPr lang="zh-CN" dirty="0"/>
            <a:t>消耗水体中的溶解氧；</a:t>
          </a:r>
        </a:p>
      </dgm:t>
    </dgm:pt>
    <dgm:pt modelId="{035775EA-0B2A-4782-850C-435E158E0B74}" type="parTrans" cxnId="{10E86256-B598-4572-82BD-2B66429B20D5}">
      <dgm:prSet/>
      <dgm:spPr/>
      <dgm:t>
        <a:bodyPr/>
        <a:lstStyle/>
        <a:p>
          <a:endParaRPr lang="zh-CN" altLang="en-US"/>
        </a:p>
      </dgm:t>
    </dgm:pt>
    <dgm:pt modelId="{E909589C-F780-43DF-91B1-ADAF058CC8F7}" type="sibTrans" cxnId="{10E86256-B598-4572-82BD-2B66429B20D5}">
      <dgm:prSet/>
      <dgm:spPr/>
      <dgm:t>
        <a:bodyPr/>
        <a:lstStyle/>
        <a:p>
          <a:endParaRPr lang="zh-CN" altLang="en-US"/>
        </a:p>
      </dgm:t>
    </dgm:pt>
    <dgm:pt modelId="{CE41DA4E-6D79-4085-977C-18DDD906EABE}">
      <dgm:prSet/>
      <dgm:spPr/>
      <dgm:t>
        <a:bodyPr/>
        <a:lstStyle/>
        <a:p>
          <a:pPr rtl="0"/>
          <a:r>
            <a:rPr lang="zh-CN" dirty="0"/>
            <a:t>悬浮固体中的可沉固体，沉积于河底，造成底泥积累与腐化，使水体水质恶化；</a:t>
          </a:r>
        </a:p>
      </dgm:t>
    </dgm:pt>
    <dgm:pt modelId="{88D05599-B4F9-4264-A5F0-70D00C1AF078}" type="parTrans" cxnId="{B374FC95-964B-4CB4-9F3C-5C051F9C504F}">
      <dgm:prSet/>
      <dgm:spPr/>
      <dgm:t>
        <a:bodyPr/>
        <a:lstStyle/>
        <a:p>
          <a:endParaRPr lang="zh-CN" altLang="en-US"/>
        </a:p>
      </dgm:t>
    </dgm:pt>
    <dgm:pt modelId="{A38B0F28-C53D-4B54-86EF-C430678F920B}" type="sibTrans" cxnId="{B374FC95-964B-4CB4-9F3C-5C051F9C504F}">
      <dgm:prSet/>
      <dgm:spPr/>
      <dgm:t>
        <a:bodyPr/>
        <a:lstStyle/>
        <a:p>
          <a:endParaRPr lang="zh-CN" altLang="en-US"/>
        </a:p>
      </dgm:t>
    </dgm:pt>
    <dgm:pt modelId="{F25056FB-4D7A-4018-9EF1-2E052AE91C10}">
      <dgm:prSet/>
      <dgm:spPr/>
      <dgm:t>
        <a:bodyPr/>
        <a:lstStyle/>
        <a:p>
          <a:pPr rtl="0"/>
          <a:r>
            <a:rPr lang="zh-CN" dirty="0"/>
            <a:t>悬浮固体可作为载体，吸附其他污染物质，随水流迁移污染。</a:t>
          </a:r>
        </a:p>
      </dgm:t>
    </dgm:pt>
    <dgm:pt modelId="{1FFEE9B1-4B43-4AFE-A2F9-1793A6EE787B}" type="parTrans" cxnId="{6800F88E-2FAC-498F-A5F3-78C2161CC9C4}">
      <dgm:prSet/>
      <dgm:spPr/>
      <dgm:t>
        <a:bodyPr/>
        <a:lstStyle/>
        <a:p>
          <a:endParaRPr lang="zh-CN" altLang="en-US"/>
        </a:p>
      </dgm:t>
    </dgm:pt>
    <dgm:pt modelId="{E7EF05C9-4219-40D7-A580-6D5CC5E04753}" type="sibTrans" cxnId="{6800F88E-2FAC-498F-A5F3-78C2161CC9C4}">
      <dgm:prSet/>
      <dgm:spPr/>
      <dgm:t>
        <a:bodyPr/>
        <a:lstStyle/>
        <a:p>
          <a:endParaRPr lang="zh-CN" altLang="en-US"/>
        </a:p>
      </dgm:t>
    </dgm:pt>
    <dgm:pt modelId="{D56BC497-97F7-49ED-9D11-E6626A447E44}" type="pres">
      <dgm:prSet presAssocID="{24C5F9D6-E580-408B-ACC0-6ED8FC136BA9}" presName="Name0" presStyleCnt="0">
        <dgm:presLayoutVars>
          <dgm:dir/>
          <dgm:animLvl val="lvl"/>
          <dgm:resizeHandles val="exact"/>
        </dgm:presLayoutVars>
      </dgm:prSet>
      <dgm:spPr/>
    </dgm:pt>
    <dgm:pt modelId="{ACB0578C-1130-4CA3-A036-0A9477611B93}" type="pres">
      <dgm:prSet presAssocID="{13EFF3B5-420C-4488-B982-A7155147E5C0}" presName="linNode" presStyleCnt="0"/>
      <dgm:spPr/>
    </dgm:pt>
    <dgm:pt modelId="{1201336F-723D-44A1-B03B-A1A2300332BB}" type="pres">
      <dgm:prSet presAssocID="{13EFF3B5-420C-4488-B982-A7155147E5C0}" presName="parentText" presStyleLbl="node1" presStyleIdx="0" presStyleCnt="1">
        <dgm:presLayoutVars>
          <dgm:chMax val="1"/>
          <dgm:bulletEnabled val="1"/>
        </dgm:presLayoutVars>
      </dgm:prSet>
      <dgm:spPr/>
    </dgm:pt>
    <dgm:pt modelId="{C009D5A0-DF18-45E5-8F11-13D54F2E7FDA}" type="pres">
      <dgm:prSet presAssocID="{13EFF3B5-420C-4488-B982-A7155147E5C0}" presName="descendantText" presStyleLbl="alignAccFollowNode1" presStyleIdx="0" presStyleCnt="1">
        <dgm:presLayoutVars>
          <dgm:bulletEnabled val="1"/>
        </dgm:presLayoutVars>
      </dgm:prSet>
      <dgm:spPr/>
    </dgm:pt>
  </dgm:ptLst>
  <dgm:cxnLst>
    <dgm:cxn modelId="{44F58049-84DF-4962-BB02-770E8EBA4327}" type="presOf" srcId="{E142DD65-4BC1-4AE6-9F66-2D6625E922B6}" destId="{C009D5A0-DF18-45E5-8F11-13D54F2E7FDA}" srcOrd="0" destOrd="0" presId="urn:microsoft.com/office/officeart/2005/8/layout/vList5"/>
    <dgm:cxn modelId="{A86D1370-5FFF-43A9-A662-899D154A0672}" type="presOf" srcId="{F25056FB-4D7A-4018-9EF1-2E052AE91C10}" destId="{C009D5A0-DF18-45E5-8F11-13D54F2E7FDA}" srcOrd="0" destOrd="4" presId="urn:microsoft.com/office/officeart/2005/8/layout/vList5"/>
    <dgm:cxn modelId="{10E86256-B598-4572-82BD-2B66429B20D5}" srcId="{13EFF3B5-420C-4488-B982-A7155147E5C0}" destId="{ED5A4476-B348-4209-AE7D-27D84CA6A0DC}" srcOrd="2" destOrd="0" parTransId="{035775EA-0B2A-4782-850C-435E158E0B74}" sibTransId="{E909589C-F780-43DF-91B1-ADAF058CC8F7}"/>
    <dgm:cxn modelId="{6800F88E-2FAC-498F-A5F3-78C2161CC9C4}" srcId="{13EFF3B5-420C-4488-B982-A7155147E5C0}" destId="{F25056FB-4D7A-4018-9EF1-2E052AE91C10}" srcOrd="4" destOrd="0" parTransId="{1FFEE9B1-4B43-4AFE-A2F9-1793A6EE787B}" sibTransId="{E7EF05C9-4219-40D7-A580-6D5CC5E04753}"/>
    <dgm:cxn modelId="{B374FC95-964B-4CB4-9F3C-5C051F9C504F}" srcId="{13EFF3B5-420C-4488-B982-A7155147E5C0}" destId="{CE41DA4E-6D79-4085-977C-18DDD906EABE}" srcOrd="3" destOrd="0" parTransId="{88D05599-B4F9-4264-A5F0-70D00C1AF078}" sibTransId="{A38B0F28-C53D-4B54-86EF-C430678F920B}"/>
    <dgm:cxn modelId="{A9E9A496-A585-4A66-AA2A-C1DB219669B8}" type="presOf" srcId="{ED5A4476-B348-4209-AE7D-27D84CA6A0DC}" destId="{C009D5A0-DF18-45E5-8F11-13D54F2E7FDA}" srcOrd="0" destOrd="2" presId="urn:microsoft.com/office/officeart/2005/8/layout/vList5"/>
    <dgm:cxn modelId="{F19836AB-B7CC-4B7F-8E96-FB11B248F9FC}" srcId="{24C5F9D6-E580-408B-ACC0-6ED8FC136BA9}" destId="{13EFF3B5-420C-4488-B982-A7155147E5C0}" srcOrd="0" destOrd="0" parTransId="{8C667DFB-00B5-4BC0-97A7-05B4FADAC126}" sibTransId="{009C5B19-B1D6-42CF-867A-923F790E0F81}"/>
    <dgm:cxn modelId="{B8865EB1-FF75-4467-9BB6-E3F716630A63}" type="presOf" srcId="{13EFF3B5-420C-4488-B982-A7155147E5C0}" destId="{1201336F-723D-44A1-B03B-A1A2300332BB}" srcOrd="0" destOrd="0" presId="urn:microsoft.com/office/officeart/2005/8/layout/vList5"/>
    <dgm:cxn modelId="{DE5137BA-60F0-49A9-9B65-27DB063DB4DC}" type="presOf" srcId="{24C5F9D6-E580-408B-ACC0-6ED8FC136BA9}" destId="{D56BC497-97F7-49ED-9D11-E6626A447E44}" srcOrd="0" destOrd="0" presId="urn:microsoft.com/office/officeart/2005/8/layout/vList5"/>
    <dgm:cxn modelId="{D0A654BA-5CF2-4E2E-B1AF-29114EF97394}" type="presOf" srcId="{C52E8DCA-9C4F-4B9E-9E2C-14212F1A7B77}" destId="{C009D5A0-DF18-45E5-8F11-13D54F2E7FDA}" srcOrd="0" destOrd="1" presId="urn:microsoft.com/office/officeart/2005/8/layout/vList5"/>
    <dgm:cxn modelId="{21C2BBD5-2193-47DC-AE6E-B8B42F263B9F}" type="presOf" srcId="{CE41DA4E-6D79-4085-977C-18DDD906EABE}" destId="{C009D5A0-DF18-45E5-8F11-13D54F2E7FDA}" srcOrd="0" destOrd="3" presId="urn:microsoft.com/office/officeart/2005/8/layout/vList5"/>
    <dgm:cxn modelId="{B0F322DF-6773-49FA-82DA-7C78F0C2947F}" srcId="{13EFF3B5-420C-4488-B982-A7155147E5C0}" destId="{C52E8DCA-9C4F-4B9E-9E2C-14212F1A7B77}" srcOrd="1" destOrd="0" parTransId="{0030059C-443C-4F54-BF26-829E39669C57}" sibTransId="{6D384882-AA9E-41FC-91E2-204C060B7849}"/>
    <dgm:cxn modelId="{BAFA9DE1-F930-4E02-BBB0-CF4F682A53BF}" srcId="{13EFF3B5-420C-4488-B982-A7155147E5C0}" destId="{E142DD65-4BC1-4AE6-9F66-2D6625E922B6}" srcOrd="0" destOrd="0" parTransId="{62590ADB-3B25-4F0E-BECE-BB0D9652FB41}" sibTransId="{BA9DFC71-9617-451C-835C-580649F1BC3B}"/>
    <dgm:cxn modelId="{217C8D6B-2EA9-457C-9AA1-8B5F2A0C035A}" type="presParOf" srcId="{D56BC497-97F7-49ED-9D11-E6626A447E44}" destId="{ACB0578C-1130-4CA3-A036-0A9477611B93}" srcOrd="0" destOrd="0" presId="urn:microsoft.com/office/officeart/2005/8/layout/vList5"/>
    <dgm:cxn modelId="{E880C563-0E21-4A24-B682-A510D62F100B}" type="presParOf" srcId="{ACB0578C-1130-4CA3-A036-0A9477611B93}" destId="{1201336F-723D-44A1-B03B-A1A2300332BB}" srcOrd="0" destOrd="0" presId="urn:microsoft.com/office/officeart/2005/8/layout/vList5"/>
    <dgm:cxn modelId="{F10E6FE8-AD59-4E83-A248-A60E67970A77}" type="presParOf" srcId="{ACB0578C-1130-4CA3-A036-0A9477611B93}" destId="{C009D5A0-DF18-45E5-8F11-13D54F2E7FDA}"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9DACAD3-3CFB-43DD-B35F-1AD978825352}"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zh-CN" altLang="en-US"/>
        </a:p>
      </dgm:t>
    </dgm:pt>
    <dgm:pt modelId="{85F47BC2-2A64-4C78-8BE0-8421054763CB}">
      <dgm:prSet custT="1"/>
      <dgm:spPr/>
      <dgm:t>
        <a:bodyPr/>
        <a:lstStyle/>
        <a:p>
          <a:pPr rtl="0"/>
          <a:r>
            <a:rPr lang="zh-CN" sz="4000" dirty="0"/>
            <a:t>溶解性固体（</a:t>
          </a:r>
          <a:r>
            <a:rPr lang="en-US" sz="4000" dirty="0"/>
            <a:t>TDS</a:t>
          </a:r>
          <a:r>
            <a:rPr lang="zh-CN" sz="4000" dirty="0"/>
            <a:t>，含盐量）</a:t>
          </a:r>
        </a:p>
      </dgm:t>
    </dgm:pt>
    <dgm:pt modelId="{89A1218A-18F5-46BE-A950-2DB689527CE3}" type="parTrans" cxnId="{00BCABFE-D367-4256-99C1-2DCEDB0E8D32}">
      <dgm:prSet/>
      <dgm:spPr/>
      <dgm:t>
        <a:bodyPr/>
        <a:lstStyle/>
        <a:p>
          <a:endParaRPr lang="zh-CN" altLang="en-US"/>
        </a:p>
      </dgm:t>
    </dgm:pt>
    <dgm:pt modelId="{A9AFC5F7-3963-409C-B703-BD9892D10C58}" type="sibTrans" cxnId="{00BCABFE-D367-4256-99C1-2DCEDB0E8D32}">
      <dgm:prSet/>
      <dgm:spPr/>
      <dgm:t>
        <a:bodyPr/>
        <a:lstStyle/>
        <a:p>
          <a:endParaRPr lang="zh-CN" altLang="en-US"/>
        </a:p>
      </dgm:t>
    </dgm:pt>
    <dgm:pt modelId="{6A359EB3-07FB-4CE5-9149-8EBE0A3BD7E9}">
      <dgm:prSet/>
      <dgm:spPr/>
      <dgm:t>
        <a:bodyPr/>
        <a:lstStyle/>
        <a:p>
          <a:pPr rtl="0"/>
          <a:r>
            <a:rPr lang="zh-CN" dirty="0"/>
            <a:t>水体受溶解固体污染后，使溶解性无机盐浓度增加，如作为给水水源，水味涩口，甚至引起腹泻，危害人体健康，故饮用水的溶解固体含量应不高于</a:t>
          </a:r>
          <a:r>
            <a:rPr lang="en-US" dirty="0"/>
            <a:t>500 mg/L</a:t>
          </a:r>
          <a:r>
            <a:rPr lang="zh-CN" dirty="0"/>
            <a:t>；</a:t>
          </a:r>
        </a:p>
      </dgm:t>
    </dgm:pt>
    <dgm:pt modelId="{F0B53BE6-6705-4E34-A626-B77EF5EB146B}" type="parTrans" cxnId="{A84AB24B-D066-41E0-B32E-E7ECDF4B7F55}">
      <dgm:prSet/>
      <dgm:spPr/>
      <dgm:t>
        <a:bodyPr/>
        <a:lstStyle/>
        <a:p>
          <a:endParaRPr lang="zh-CN" altLang="en-US"/>
        </a:p>
      </dgm:t>
    </dgm:pt>
    <dgm:pt modelId="{25EF0576-FF29-413F-A774-48591590D832}" type="sibTrans" cxnId="{A84AB24B-D066-41E0-B32E-E7ECDF4B7F55}">
      <dgm:prSet/>
      <dgm:spPr/>
      <dgm:t>
        <a:bodyPr/>
        <a:lstStyle/>
        <a:p>
          <a:endParaRPr lang="zh-CN" altLang="en-US"/>
        </a:p>
      </dgm:t>
    </dgm:pt>
    <dgm:pt modelId="{A341A7FB-A8AC-4305-A12F-A6B94CC48EE9}">
      <dgm:prSet/>
      <dgm:spPr/>
      <dgm:t>
        <a:bodyPr/>
        <a:lstStyle/>
        <a:p>
          <a:pPr rtl="0"/>
          <a:r>
            <a:rPr lang="zh-CN" dirty="0"/>
            <a:t>工业锅炉用水要求更加严格；</a:t>
          </a:r>
        </a:p>
      </dgm:t>
    </dgm:pt>
    <dgm:pt modelId="{2C53F723-A64C-4850-8578-F9E1B750A6B6}" type="parTrans" cxnId="{71D9C580-8F26-46B2-BD44-2838DCDEAF7C}">
      <dgm:prSet/>
      <dgm:spPr/>
      <dgm:t>
        <a:bodyPr/>
        <a:lstStyle/>
        <a:p>
          <a:endParaRPr lang="zh-CN" altLang="en-US"/>
        </a:p>
      </dgm:t>
    </dgm:pt>
    <dgm:pt modelId="{EE279427-3F81-4AFD-897C-A616F9579E97}" type="sibTrans" cxnId="{71D9C580-8F26-46B2-BD44-2838DCDEAF7C}">
      <dgm:prSet/>
      <dgm:spPr/>
      <dgm:t>
        <a:bodyPr/>
        <a:lstStyle/>
        <a:p>
          <a:endParaRPr lang="zh-CN" altLang="en-US"/>
        </a:p>
      </dgm:t>
    </dgm:pt>
    <dgm:pt modelId="{878AF46C-7067-4C7B-BE0A-652F25DC3B53}">
      <dgm:prSet/>
      <dgm:spPr/>
      <dgm:t>
        <a:bodyPr/>
        <a:lstStyle/>
        <a:p>
          <a:pPr rtl="0"/>
          <a:r>
            <a:rPr lang="zh-CN" dirty="0"/>
            <a:t>农田灌溉用水，要求不宜超过</a:t>
          </a:r>
          <a:r>
            <a:rPr lang="en-US" dirty="0"/>
            <a:t>1000 mg/L</a:t>
          </a:r>
          <a:r>
            <a:rPr lang="zh-CN" dirty="0"/>
            <a:t>，否则会引起土壤板结。</a:t>
          </a:r>
        </a:p>
      </dgm:t>
    </dgm:pt>
    <dgm:pt modelId="{E32804D9-B80F-4396-AF9F-868E06378EBA}" type="parTrans" cxnId="{D8ED085A-0A79-4F96-B858-84C02DBE4F38}">
      <dgm:prSet/>
      <dgm:spPr/>
      <dgm:t>
        <a:bodyPr/>
        <a:lstStyle/>
        <a:p>
          <a:endParaRPr lang="zh-CN" altLang="en-US"/>
        </a:p>
      </dgm:t>
    </dgm:pt>
    <dgm:pt modelId="{3619DCE3-D774-4DE4-AA91-C49165BF3CF5}" type="sibTrans" cxnId="{D8ED085A-0A79-4F96-B858-84C02DBE4F38}">
      <dgm:prSet/>
      <dgm:spPr/>
      <dgm:t>
        <a:bodyPr/>
        <a:lstStyle/>
        <a:p>
          <a:endParaRPr lang="zh-CN" altLang="en-US"/>
        </a:p>
      </dgm:t>
    </dgm:pt>
    <dgm:pt modelId="{EA5393BF-38E4-492F-A63A-35AA99F590E2}" type="pres">
      <dgm:prSet presAssocID="{19DACAD3-3CFB-43DD-B35F-1AD978825352}" presName="Name0" presStyleCnt="0">
        <dgm:presLayoutVars>
          <dgm:dir/>
          <dgm:animLvl val="lvl"/>
          <dgm:resizeHandles val="exact"/>
        </dgm:presLayoutVars>
      </dgm:prSet>
      <dgm:spPr/>
    </dgm:pt>
    <dgm:pt modelId="{F6715D6B-435C-4A86-9730-B800A591552D}" type="pres">
      <dgm:prSet presAssocID="{85F47BC2-2A64-4C78-8BE0-8421054763CB}" presName="linNode" presStyleCnt="0"/>
      <dgm:spPr/>
    </dgm:pt>
    <dgm:pt modelId="{D6547678-37CF-4E02-B906-48304BF6DAA1}" type="pres">
      <dgm:prSet presAssocID="{85F47BC2-2A64-4C78-8BE0-8421054763CB}" presName="parentText" presStyleLbl="node1" presStyleIdx="0" presStyleCnt="1">
        <dgm:presLayoutVars>
          <dgm:chMax val="1"/>
          <dgm:bulletEnabled val="1"/>
        </dgm:presLayoutVars>
      </dgm:prSet>
      <dgm:spPr/>
    </dgm:pt>
    <dgm:pt modelId="{DDDDC520-0F89-4CFD-A2A0-A542D98EE9D2}" type="pres">
      <dgm:prSet presAssocID="{85F47BC2-2A64-4C78-8BE0-8421054763CB}" presName="descendantText" presStyleLbl="alignAccFollowNode1" presStyleIdx="0" presStyleCnt="1">
        <dgm:presLayoutVars>
          <dgm:bulletEnabled val="1"/>
        </dgm:presLayoutVars>
      </dgm:prSet>
      <dgm:spPr/>
    </dgm:pt>
  </dgm:ptLst>
  <dgm:cxnLst>
    <dgm:cxn modelId="{BBAFF849-5EE2-4D55-AAB9-C3843B949BA5}" type="presOf" srcId="{85F47BC2-2A64-4C78-8BE0-8421054763CB}" destId="{D6547678-37CF-4E02-B906-48304BF6DAA1}" srcOrd="0" destOrd="0" presId="urn:microsoft.com/office/officeart/2005/8/layout/vList5"/>
    <dgm:cxn modelId="{A84AB24B-D066-41E0-B32E-E7ECDF4B7F55}" srcId="{85F47BC2-2A64-4C78-8BE0-8421054763CB}" destId="{6A359EB3-07FB-4CE5-9149-8EBE0A3BD7E9}" srcOrd="0" destOrd="0" parTransId="{F0B53BE6-6705-4E34-A626-B77EF5EB146B}" sibTransId="{25EF0576-FF29-413F-A774-48591590D832}"/>
    <dgm:cxn modelId="{5DB31D55-7693-417B-BAA4-8AC8DBBFFF46}" type="presOf" srcId="{878AF46C-7067-4C7B-BE0A-652F25DC3B53}" destId="{DDDDC520-0F89-4CFD-A2A0-A542D98EE9D2}" srcOrd="0" destOrd="2" presId="urn:microsoft.com/office/officeart/2005/8/layout/vList5"/>
    <dgm:cxn modelId="{D8ED085A-0A79-4F96-B858-84C02DBE4F38}" srcId="{85F47BC2-2A64-4C78-8BE0-8421054763CB}" destId="{878AF46C-7067-4C7B-BE0A-652F25DC3B53}" srcOrd="2" destOrd="0" parTransId="{E32804D9-B80F-4396-AF9F-868E06378EBA}" sibTransId="{3619DCE3-D774-4DE4-AA91-C49165BF3CF5}"/>
    <dgm:cxn modelId="{E80FDB7A-7BB7-4049-9812-AE085F15B811}" type="presOf" srcId="{6A359EB3-07FB-4CE5-9149-8EBE0A3BD7E9}" destId="{DDDDC520-0F89-4CFD-A2A0-A542D98EE9D2}" srcOrd="0" destOrd="0" presId="urn:microsoft.com/office/officeart/2005/8/layout/vList5"/>
    <dgm:cxn modelId="{71D9C580-8F26-46B2-BD44-2838DCDEAF7C}" srcId="{85F47BC2-2A64-4C78-8BE0-8421054763CB}" destId="{A341A7FB-A8AC-4305-A12F-A6B94CC48EE9}" srcOrd="1" destOrd="0" parTransId="{2C53F723-A64C-4850-8578-F9E1B750A6B6}" sibTransId="{EE279427-3F81-4AFD-897C-A616F9579E97}"/>
    <dgm:cxn modelId="{74F75FCA-B056-4CB6-A588-28BF46A38B79}" type="presOf" srcId="{19DACAD3-3CFB-43DD-B35F-1AD978825352}" destId="{EA5393BF-38E4-492F-A63A-35AA99F590E2}" srcOrd="0" destOrd="0" presId="urn:microsoft.com/office/officeart/2005/8/layout/vList5"/>
    <dgm:cxn modelId="{8CF1F5E4-E416-4A8D-A489-41213730D5AA}" type="presOf" srcId="{A341A7FB-A8AC-4305-A12F-A6B94CC48EE9}" destId="{DDDDC520-0F89-4CFD-A2A0-A542D98EE9D2}" srcOrd="0" destOrd="1" presId="urn:microsoft.com/office/officeart/2005/8/layout/vList5"/>
    <dgm:cxn modelId="{00BCABFE-D367-4256-99C1-2DCEDB0E8D32}" srcId="{19DACAD3-3CFB-43DD-B35F-1AD978825352}" destId="{85F47BC2-2A64-4C78-8BE0-8421054763CB}" srcOrd="0" destOrd="0" parTransId="{89A1218A-18F5-46BE-A950-2DB689527CE3}" sibTransId="{A9AFC5F7-3963-409C-B703-BD9892D10C58}"/>
    <dgm:cxn modelId="{16B6AEDE-2519-420C-9BF7-64631F6CAE61}" type="presParOf" srcId="{EA5393BF-38E4-492F-A63A-35AA99F590E2}" destId="{F6715D6B-435C-4A86-9730-B800A591552D}" srcOrd="0" destOrd="0" presId="urn:microsoft.com/office/officeart/2005/8/layout/vList5"/>
    <dgm:cxn modelId="{0827957F-BA09-42B0-AB5E-D6A7DD709864}" type="presParOf" srcId="{F6715D6B-435C-4A86-9730-B800A591552D}" destId="{D6547678-37CF-4E02-B906-48304BF6DAA1}" srcOrd="0" destOrd="0" presId="urn:microsoft.com/office/officeart/2005/8/layout/vList5"/>
    <dgm:cxn modelId="{5EA9EBB3-5A2F-4BC1-A447-1BF436563121}" type="presParOf" srcId="{F6715D6B-435C-4A86-9730-B800A591552D}" destId="{DDDDC520-0F89-4CFD-A2A0-A542D98EE9D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5D12EDC-F1CA-47F3-B673-4EAD04806D0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0DB84258-95E8-4992-86F0-1475B2FF2AD9}">
      <dgm:prSet custT="1"/>
      <dgm:spPr/>
      <dgm:t>
        <a:bodyPr/>
        <a:lstStyle/>
        <a:p>
          <a:pPr rtl="0"/>
          <a:r>
            <a:rPr lang="zh-CN" sz="3600" dirty="0"/>
            <a:t>酸、碱污染</a:t>
          </a:r>
          <a:endParaRPr lang="en-US" sz="3600" dirty="0"/>
        </a:p>
      </dgm:t>
    </dgm:pt>
    <dgm:pt modelId="{15090299-0966-45F8-B2D9-9CC27E327BD0}" type="parTrans" cxnId="{82654719-07E7-4B26-B522-EC243C5A3389}">
      <dgm:prSet/>
      <dgm:spPr/>
      <dgm:t>
        <a:bodyPr/>
        <a:lstStyle/>
        <a:p>
          <a:endParaRPr lang="zh-CN" altLang="en-US"/>
        </a:p>
      </dgm:t>
    </dgm:pt>
    <dgm:pt modelId="{1F757460-C16C-4173-9EAC-6CC42ACB3F35}" type="sibTrans" cxnId="{82654719-07E7-4B26-B522-EC243C5A3389}">
      <dgm:prSet/>
      <dgm:spPr/>
      <dgm:t>
        <a:bodyPr/>
        <a:lstStyle/>
        <a:p>
          <a:endParaRPr lang="zh-CN" altLang="en-US"/>
        </a:p>
      </dgm:t>
    </dgm:pt>
    <dgm:pt modelId="{6D93D125-16A9-40FA-B8B8-6C7C9211082E}">
      <dgm:prSet/>
      <dgm:spPr/>
      <dgm:t>
        <a:bodyPr/>
        <a:lstStyle/>
        <a:p>
          <a:pPr rtl="0"/>
          <a:r>
            <a:rPr lang="zh-CN" dirty="0"/>
            <a:t>酸、碱污染可能使水体的</a:t>
          </a:r>
          <a:r>
            <a:rPr lang="en-US" dirty="0"/>
            <a:t>pH</a:t>
          </a:r>
          <a:r>
            <a:rPr lang="zh-CN" dirty="0"/>
            <a:t>值发生变化，微生物生长受到抑制，水体的自净能力受到影响。渔业水体的</a:t>
          </a:r>
          <a:r>
            <a:rPr lang="en-US" dirty="0"/>
            <a:t>pH</a:t>
          </a:r>
          <a:r>
            <a:rPr lang="zh-CN" dirty="0"/>
            <a:t>值为</a:t>
          </a:r>
          <a:r>
            <a:rPr lang="en-US" dirty="0"/>
            <a:t>6~9.2</a:t>
          </a:r>
          <a:r>
            <a:rPr lang="zh-CN" dirty="0"/>
            <a:t>，超过此范围时，鱼类的生殖率下降甚至死亡。农业灌溉用水的</a:t>
          </a:r>
          <a:r>
            <a:rPr lang="en-US" dirty="0"/>
            <a:t>pH</a:t>
          </a:r>
          <a:r>
            <a:rPr lang="zh-CN" dirty="0"/>
            <a:t>值为</a:t>
          </a:r>
          <a:r>
            <a:rPr lang="en-US" dirty="0"/>
            <a:t>5.5~8.5</a:t>
          </a:r>
          <a:r>
            <a:rPr lang="zh-CN" dirty="0"/>
            <a:t>。</a:t>
          </a:r>
        </a:p>
      </dgm:t>
    </dgm:pt>
    <dgm:pt modelId="{AB697876-A08F-4D91-8545-2618DEB68368}" type="parTrans" cxnId="{087C6190-BE6E-4C73-84ED-1A62B1482C7E}">
      <dgm:prSet/>
      <dgm:spPr/>
      <dgm:t>
        <a:bodyPr/>
        <a:lstStyle/>
        <a:p>
          <a:endParaRPr lang="zh-CN" altLang="en-US"/>
        </a:p>
      </dgm:t>
    </dgm:pt>
    <dgm:pt modelId="{D12EAEA8-2F73-43C4-A697-EF9003677B8A}" type="sibTrans" cxnId="{087C6190-BE6E-4C73-84ED-1A62B1482C7E}">
      <dgm:prSet/>
      <dgm:spPr/>
      <dgm:t>
        <a:bodyPr/>
        <a:lstStyle/>
        <a:p>
          <a:endParaRPr lang="zh-CN" altLang="en-US"/>
        </a:p>
      </dgm:t>
    </dgm:pt>
    <dgm:pt modelId="{D416C5E0-A456-4C69-BB7B-9EDFF8E54BBE}">
      <dgm:prSet custT="1"/>
      <dgm:spPr/>
      <dgm:t>
        <a:bodyPr/>
        <a:lstStyle/>
        <a:p>
          <a:pPr rtl="0"/>
          <a:r>
            <a:rPr lang="zh-CN" sz="3600" dirty="0"/>
            <a:t>无机盐污染</a:t>
          </a:r>
          <a:endParaRPr lang="en-US" sz="3600" dirty="0"/>
        </a:p>
      </dgm:t>
    </dgm:pt>
    <dgm:pt modelId="{76FD56DC-1BBF-4A6A-B30F-7C52CD459F9D}" type="parTrans" cxnId="{E4A85305-3391-45DE-962D-10A8E6CD4788}">
      <dgm:prSet/>
      <dgm:spPr/>
      <dgm:t>
        <a:bodyPr/>
        <a:lstStyle/>
        <a:p>
          <a:endParaRPr lang="zh-CN" altLang="en-US"/>
        </a:p>
      </dgm:t>
    </dgm:pt>
    <dgm:pt modelId="{E93C13C2-D861-4E20-85CC-1806B4133ADB}" type="sibTrans" cxnId="{E4A85305-3391-45DE-962D-10A8E6CD4788}">
      <dgm:prSet/>
      <dgm:spPr/>
      <dgm:t>
        <a:bodyPr/>
        <a:lstStyle/>
        <a:p>
          <a:endParaRPr lang="zh-CN" altLang="en-US"/>
        </a:p>
      </dgm:t>
    </dgm:pt>
    <dgm:pt modelId="{636C6E46-F4A4-4C49-B84B-554D6DBD3A9C}">
      <dgm:prSet/>
      <dgm:spPr/>
      <dgm:t>
        <a:bodyPr/>
        <a:lstStyle/>
        <a:p>
          <a:pPr rtl="0"/>
          <a:r>
            <a:rPr lang="zh-CN" dirty="0"/>
            <a:t>使水体硬度增加，造成危害与溶解性固体相同。</a:t>
          </a:r>
        </a:p>
      </dgm:t>
    </dgm:pt>
    <dgm:pt modelId="{7FAFC1BF-D717-48AD-8913-E477B7346A55}" type="parTrans" cxnId="{8449E534-F574-4C57-9C7A-C5618A1EA3FF}">
      <dgm:prSet/>
      <dgm:spPr/>
      <dgm:t>
        <a:bodyPr/>
        <a:lstStyle/>
        <a:p>
          <a:endParaRPr lang="zh-CN" altLang="en-US"/>
        </a:p>
      </dgm:t>
    </dgm:pt>
    <dgm:pt modelId="{56063EEA-35A7-437A-AB8A-BFBFB2FB4436}" type="sibTrans" cxnId="{8449E534-F574-4C57-9C7A-C5618A1EA3FF}">
      <dgm:prSet/>
      <dgm:spPr/>
      <dgm:t>
        <a:bodyPr/>
        <a:lstStyle/>
        <a:p>
          <a:endParaRPr lang="zh-CN" altLang="en-US"/>
        </a:p>
      </dgm:t>
    </dgm:pt>
    <dgm:pt modelId="{6ABD6DD9-14A8-46A1-B6AF-67540809E517}" type="pres">
      <dgm:prSet presAssocID="{C5D12EDC-F1CA-47F3-B673-4EAD04806D0A}" presName="Name0" presStyleCnt="0">
        <dgm:presLayoutVars>
          <dgm:dir/>
          <dgm:animLvl val="lvl"/>
          <dgm:resizeHandles val="exact"/>
        </dgm:presLayoutVars>
      </dgm:prSet>
      <dgm:spPr/>
    </dgm:pt>
    <dgm:pt modelId="{BAED03C9-04A2-47A3-808D-8535FB3E044D}" type="pres">
      <dgm:prSet presAssocID="{0DB84258-95E8-4992-86F0-1475B2FF2AD9}" presName="linNode" presStyleCnt="0"/>
      <dgm:spPr/>
    </dgm:pt>
    <dgm:pt modelId="{9B40C1F6-CBDC-47AF-89EC-B4A1FE126F18}" type="pres">
      <dgm:prSet presAssocID="{0DB84258-95E8-4992-86F0-1475B2FF2AD9}" presName="parentText" presStyleLbl="node1" presStyleIdx="0" presStyleCnt="2">
        <dgm:presLayoutVars>
          <dgm:chMax val="1"/>
          <dgm:bulletEnabled val="1"/>
        </dgm:presLayoutVars>
      </dgm:prSet>
      <dgm:spPr/>
    </dgm:pt>
    <dgm:pt modelId="{426EF7CA-A26F-4CF8-B163-F3EF0865CD01}" type="pres">
      <dgm:prSet presAssocID="{0DB84258-95E8-4992-86F0-1475B2FF2AD9}" presName="descendantText" presStyleLbl="alignAccFollowNode1" presStyleIdx="0" presStyleCnt="2">
        <dgm:presLayoutVars>
          <dgm:bulletEnabled val="1"/>
        </dgm:presLayoutVars>
      </dgm:prSet>
      <dgm:spPr/>
    </dgm:pt>
    <dgm:pt modelId="{B15B483D-85EE-4D58-84EC-B45A12C71321}" type="pres">
      <dgm:prSet presAssocID="{1F757460-C16C-4173-9EAC-6CC42ACB3F35}" presName="sp" presStyleCnt="0"/>
      <dgm:spPr/>
    </dgm:pt>
    <dgm:pt modelId="{D55980BF-97FF-4874-A81D-59D8BDA7CA01}" type="pres">
      <dgm:prSet presAssocID="{D416C5E0-A456-4C69-BB7B-9EDFF8E54BBE}" presName="linNode" presStyleCnt="0"/>
      <dgm:spPr/>
    </dgm:pt>
    <dgm:pt modelId="{5CCF02FE-326D-48DD-B60A-854147FD2C28}" type="pres">
      <dgm:prSet presAssocID="{D416C5E0-A456-4C69-BB7B-9EDFF8E54BBE}" presName="parentText" presStyleLbl="node1" presStyleIdx="1" presStyleCnt="2">
        <dgm:presLayoutVars>
          <dgm:chMax val="1"/>
          <dgm:bulletEnabled val="1"/>
        </dgm:presLayoutVars>
      </dgm:prSet>
      <dgm:spPr/>
    </dgm:pt>
    <dgm:pt modelId="{8039E53C-1350-4D3E-A45E-E26A761DA7ED}" type="pres">
      <dgm:prSet presAssocID="{D416C5E0-A456-4C69-BB7B-9EDFF8E54BBE}" presName="descendantText" presStyleLbl="alignAccFollowNode1" presStyleIdx="1" presStyleCnt="2">
        <dgm:presLayoutVars>
          <dgm:bulletEnabled val="1"/>
        </dgm:presLayoutVars>
      </dgm:prSet>
      <dgm:spPr/>
    </dgm:pt>
  </dgm:ptLst>
  <dgm:cxnLst>
    <dgm:cxn modelId="{C4274200-4586-42EA-B695-17DA659B03D2}" type="presOf" srcId="{C5D12EDC-F1CA-47F3-B673-4EAD04806D0A}" destId="{6ABD6DD9-14A8-46A1-B6AF-67540809E517}" srcOrd="0" destOrd="0" presId="urn:microsoft.com/office/officeart/2005/8/layout/vList5"/>
    <dgm:cxn modelId="{E4A85305-3391-45DE-962D-10A8E6CD4788}" srcId="{C5D12EDC-F1CA-47F3-B673-4EAD04806D0A}" destId="{D416C5E0-A456-4C69-BB7B-9EDFF8E54BBE}" srcOrd="1" destOrd="0" parTransId="{76FD56DC-1BBF-4A6A-B30F-7C52CD459F9D}" sibTransId="{E93C13C2-D861-4E20-85CC-1806B4133ADB}"/>
    <dgm:cxn modelId="{82654719-07E7-4B26-B522-EC243C5A3389}" srcId="{C5D12EDC-F1CA-47F3-B673-4EAD04806D0A}" destId="{0DB84258-95E8-4992-86F0-1475B2FF2AD9}" srcOrd="0" destOrd="0" parTransId="{15090299-0966-45F8-B2D9-9CC27E327BD0}" sibTransId="{1F757460-C16C-4173-9EAC-6CC42ACB3F35}"/>
    <dgm:cxn modelId="{8449E534-F574-4C57-9C7A-C5618A1EA3FF}" srcId="{D416C5E0-A456-4C69-BB7B-9EDFF8E54BBE}" destId="{636C6E46-F4A4-4C49-B84B-554D6DBD3A9C}" srcOrd="0" destOrd="0" parTransId="{7FAFC1BF-D717-48AD-8913-E477B7346A55}" sibTransId="{56063EEA-35A7-437A-AB8A-BFBFB2FB4436}"/>
    <dgm:cxn modelId="{D99FE64C-8D52-47B8-BCFB-24F942EFF17B}" type="presOf" srcId="{D416C5E0-A456-4C69-BB7B-9EDFF8E54BBE}" destId="{5CCF02FE-326D-48DD-B60A-854147FD2C28}" srcOrd="0" destOrd="0" presId="urn:microsoft.com/office/officeart/2005/8/layout/vList5"/>
    <dgm:cxn modelId="{F73A4F7B-200A-4060-9E08-C4B70646F82F}" type="presOf" srcId="{6D93D125-16A9-40FA-B8B8-6C7C9211082E}" destId="{426EF7CA-A26F-4CF8-B163-F3EF0865CD01}" srcOrd="0" destOrd="0" presId="urn:microsoft.com/office/officeart/2005/8/layout/vList5"/>
    <dgm:cxn modelId="{087C6190-BE6E-4C73-84ED-1A62B1482C7E}" srcId="{0DB84258-95E8-4992-86F0-1475B2FF2AD9}" destId="{6D93D125-16A9-40FA-B8B8-6C7C9211082E}" srcOrd="0" destOrd="0" parTransId="{AB697876-A08F-4D91-8545-2618DEB68368}" sibTransId="{D12EAEA8-2F73-43C4-A697-EF9003677B8A}"/>
    <dgm:cxn modelId="{DBF4DBA7-4F2B-45E3-B3C3-C2287A152B70}" type="presOf" srcId="{636C6E46-F4A4-4C49-B84B-554D6DBD3A9C}" destId="{8039E53C-1350-4D3E-A45E-E26A761DA7ED}" srcOrd="0" destOrd="0" presId="urn:microsoft.com/office/officeart/2005/8/layout/vList5"/>
    <dgm:cxn modelId="{2B15AECC-F07E-49A7-921F-443E97C467B8}" type="presOf" srcId="{0DB84258-95E8-4992-86F0-1475B2FF2AD9}" destId="{9B40C1F6-CBDC-47AF-89EC-B4A1FE126F18}" srcOrd="0" destOrd="0" presId="urn:microsoft.com/office/officeart/2005/8/layout/vList5"/>
    <dgm:cxn modelId="{D1F9E1ED-95B8-432E-BC45-C2CD29B1889E}" type="presParOf" srcId="{6ABD6DD9-14A8-46A1-B6AF-67540809E517}" destId="{BAED03C9-04A2-47A3-808D-8535FB3E044D}" srcOrd="0" destOrd="0" presId="urn:microsoft.com/office/officeart/2005/8/layout/vList5"/>
    <dgm:cxn modelId="{1FF984FA-24B2-4569-ABEF-A73A0C60CCF4}" type="presParOf" srcId="{BAED03C9-04A2-47A3-808D-8535FB3E044D}" destId="{9B40C1F6-CBDC-47AF-89EC-B4A1FE126F18}" srcOrd="0" destOrd="0" presId="urn:microsoft.com/office/officeart/2005/8/layout/vList5"/>
    <dgm:cxn modelId="{3C11B1F5-BA5C-4DF0-B554-90145AD37BB8}" type="presParOf" srcId="{BAED03C9-04A2-47A3-808D-8535FB3E044D}" destId="{426EF7CA-A26F-4CF8-B163-F3EF0865CD01}" srcOrd="1" destOrd="0" presId="urn:microsoft.com/office/officeart/2005/8/layout/vList5"/>
    <dgm:cxn modelId="{D9659B44-6561-4A2C-AA84-42AE6F84D681}" type="presParOf" srcId="{6ABD6DD9-14A8-46A1-B6AF-67540809E517}" destId="{B15B483D-85EE-4D58-84EC-B45A12C71321}" srcOrd="1" destOrd="0" presId="urn:microsoft.com/office/officeart/2005/8/layout/vList5"/>
    <dgm:cxn modelId="{3DD5BD41-9F2D-41DE-B60B-50ADA25A7C76}" type="presParOf" srcId="{6ABD6DD9-14A8-46A1-B6AF-67540809E517}" destId="{D55980BF-97FF-4874-A81D-59D8BDA7CA01}" srcOrd="2" destOrd="0" presId="urn:microsoft.com/office/officeart/2005/8/layout/vList5"/>
    <dgm:cxn modelId="{8CABD9EC-8798-4E0C-98EC-50E0E3F0DEBA}" type="presParOf" srcId="{D55980BF-97FF-4874-A81D-59D8BDA7CA01}" destId="{5CCF02FE-326D-48DD-B60A-854147FD2C28}" srcOrd="0" destOrd="0" presId="urn:microsoft.com/office/officeart/2005/8/layout/vList5"/>
    <dgm:cxn modelId="{03A20DA6-8A18-44A5-968B-F871A7F7B182}" type="presParOf" srcId="{D55980BF-97FF-4874-A81D-59D8BDA7CA01}" destId="{8039E53C-1350-4D3E-A45E-E26A761DA7E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95A281B8-D768-4277-841D-5356581BD31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8CA86ED0-8EA0-4DD3-8D30-D984CAF78DA9}">
      <dgm:prSet/>
      <dgm:spPr/>
      <dgm:t>
        <a:bodyPr/>
        <a:lstStyle/>
        <a:p>
          <a:pPr rtl="0"/>
          <a:r>
            <a:rPr lang="zh-CN" altLang="en-US" dirty="0"/>
            <a:t>含氮化合物的转化</a:t>
          </a:r>
        </a:p>
      </dgm:t>
    </dgm:pt>
    <dgm:pt modelId="{1A2D9648-7B25-42B7-9D5D-F3572F9F7AEC}" type="parTrans" cxnId="{4E4595DE-B41C-4D52-A895-D72D2B569135}">
      <dgm:prSet/>
      <dgm:spPr/>
      <dgm:t>
        <a:bodyPr/>
        <a:lstStyle/>
        <a:p>
          <a:endParaRPr lang="zh-CN" altLang="en-US"/>
        </a:p>
      </dgm:t>
    </dgm:pt>
    <dgm:pt modelId="{D48386D8-5AA4-4CBB-B3FB-565FF41EA4A9}" type="sibTrans" cxnId="{4E4595DE-B41C-4D52-A895-D72D2B569135}">
      <dgm:prSet/>
      <dgm:spPr/>
      <dgm:t>
        <a:bodyPr/>
        <a:lstStyle/>
        <a:p>
          <a:endParaRPr lang="zh-CN" altLang="en-US"/>
        </a:p>
      </dgm:t>
    </dgm:pt>
    <dgm:pt modelId="{08FB97D3-F323-49ED-8708-008D947D725C}">
      <dgm:prSet/>
      <dgm:spPr/>
      <dgm:t>
        <a:bodyPr/>
        <a:lstStyle/>
        <a:p>
          <a:pPr rtl="0"/>
          <a:r>
            <a:rPr lang="zh-CN" altLang="en-US" dirty="0"/>
            <a:t>氨化过程：含氮有机物如蛋白质、多肽、氨基酸和尿素转化为无机氨氮；</a:t>
          </a:r>
        </a:p>
      </dgm:t>
    </dgm:pt>
    <dgm:pt modelId="{B1546647-39A6-45D2-862E-6F474C053E8B}" type="parTrans" cxnId="{C6F42C41-C2FE-4EA8-AA86-37AFDCA159A9}">
      <dgm:prSet/>
      <dgm:spPr/>
      <dgm:t>
        <a:bodyPr/>
        <a:lstStyle/>
        <a:p>
          <a:endParaRPr lang="zh-CN" altLang="en-US"/>
        </a:p>
      </dgm:t>
    </dgm:pt>
    <dgm:pt modelId="{8BF70C2D-E71A-48EF-A3D7-E44D01FC2D38}" type="sibTrans" cxnId="{C6F42C41-C2FE-4EA8-AA86-37AFDCA159A9}">
      <dgm:prSet/>
      <dgm:spPr/>
      <dgm:t>
        <a:bodyPr/>
        <a:lstStyle/>
        <a:p>
          <a:endParaRPr lang="zh-CN" altLang="en-US"/>
        </a:p>
      </dgm:t>
    </dgm:pt>
    <dgm:pt modelId="{2EB148CC-3ABE-4844-9707-8A3C0960FC6C}">
      <dgm:prSet/>
      <dgm:spPr/>
      <dgm:t>
        <a:bodyPr/>
        <a:lstStyle/>
        <a:p>
          <a:pPr rtl="0"/>
          <a:r>
            <a:rPr lang="zh-CN" altLang="en-US" dirty="0"/>
            <a:t>硝化过程：好氧环境下，氨氮转化为亚硝酸盐与硝酸盐；</a:t>
          </a:r>
        </a:p>
      </dgm:t>
    </dgm:pt>
    <dgm:pt modelId="{3663C3EA-68F4-42F5-BA61-5C003CB03230}" type="parTrans" cxnId="{082AC650-BDB8-4A17-ACB0-AC3CC43ED0EE}">
      <dgm:prSet/>
      <dgm:spPr/>
      <dgm:t>
        <a:bodyPr/>
        <a:lstStyle/>
        <a:p>
          <a:endParaRPr lang="zh-CN" altLang="en-US"/>
        </a:p>
      </dgm:t>
    </dgm:pt>
    <dgm:pt modelId="{A6D42340-057D-4FC1-8AA1-C9AAEDD26F09}" type="sibTrans" cxnId="{082AC650-BDB8-4A17-ACB0-AC3CC43ED0EE}">
      <dgm:prSet/>
      <dgm:spPr/>
      <dgm:t>
        <a:bodyPr/>
        <a:lstStyle/>
        <a:p>
          <a:endParaRPr lang="zh-CN" altLang="en-US"/>
        </a:p>
      </dgm:t>
    </dgm:pt>
    <dgm:pt modelId="{C06C73C9-EA62-4E6E-909B-D0B3A701AFDE}">
      <dgm:prSet/>
      <dgm:spPr/>
      <dgm:t>
        <a:bodyPr/>
        <a:lstStyle/>
        <a:p>
          <a:pPr rtl="0"/>
          <a:r>
            <a:rPr lang="zh-CN" altLang="en-US" dirty="0"/>
            <a:t>反硝化过程：水体缺氧时，硝酸盐在反硝化菌作用下，发生反硝化反应。</a:t>
          </a:r>
        </a:p>
      </dgm:t>
    </dgm:pt>
    <dgm:pt modelId="{207EC908-86F1-41C4-BE02-4FE5E6D4C890}" type="parTrans" cxnId="{4E1D7695-32CC-479A-9DC5-88332EC690BE}">
      <dgm:prSet/>
      <dgm:spPr/>
      <dgm:t>
        <a:bodyPr/>
        <a:lstStyle/>
        <a:p>
          <a:endParaRPr lang="zh-CN" altLang="en-US"/>
        </a:p>
      </dgm:t>
    </dgm:pt>
    <dgm:pt modelId="{5285FAC0-E141-4471-8E97-180AB60AD46D}" type="sibTrans" cxnId="{4E1D7695-32CC-479A-9DC5-88332EC690BE}">
      <dgm:prSet/>
      <dgm:spPr/>
      <dgm:t>
        <a:bodyPr/>
        <a:lstStyle/>
        <a:p>
          <a:endParaRPr lang="zh-CN" altLang="en-US"/>
        </a:p>
      </dgm:t>
    </dgm:pt>
    <dgm:pt modelId="{EAECB2C1-6462-4CAA-A51E-52929FD35986}" type="pres">
      <dgm:prSet presAssocID="{95A281B8-D768-4277-841D-5356581BD314}" presName="linear" presStyleCnt="0">
        <dgm:presLayoutVars>
          <dgm:dir/>
          <dgm:animLvl val="lvl"/>
          <dgm:resizeHandles val="exact"/>
        </dgm:presLayoutVars>
      </dgm:prSet>
      <dgm:spPr/>
    </dgm:pt>
    <dgm:pt modelId="{85C7D9C2-BB06-43D5-87EB-38860DA91C04}" type="pres">
      <dgm:prSet presAssocID="{8CA86ED0-8EA0-4DD3-8D30-D984CAF78DA9}" presName="parentLin" presStyleCnt="0"/>
      <dgm:spPr/>
    </dgm:pt>
    <dgm:pt modelId="{7B05FABA-7BB8-4228-B031-AC2E2F94F51A}" type="pres">
      <dgm:prSet presAssocID="{8CA86ED0-8EA0-4DD3-8D30-D984CAF78DA9}" presName="parentLeftMargin" presStyleLbl="node1" presStyleIdx="0" presStyleCnt="1"/>
      <dgm:spPr/>
    </dgm:pt>
    <dgm:pt modelId="{1A88BF63-9375-42F4-8420-787FCDAFC899}" type="pres">
      <dgm:prSet presAssocID="{8CA86ED0-8EA0-4DD3-8D30-D984CAF78DA9}" presName="parentText" presStyleLbl="node1" presStyleIdx="0" presStyleCnt="1">
        <dgm:presLayoutVars>
          <dgm:chMax val="0"/>
          <dgm:bulletEnabled val="1"/>
        </dgm:presLayoutVars>
      </dgm:prSet>
      <dgm:spPr/>
    </dgm:pt>
    <dgm:pt modelId="{0509B663-6311-4C34-B1C6-90282712463A}" type="pres">
      <dgm:prSet presAssocID="{8CA86ED0-8EA0-4DD3-8D30-D984CAF78DA9}" presName="negativeSpace" presStyleCnt="0"/>
      <dgm:spPr/>
    </dgm:pt>
    <dgm:pt modelId="{444DB157-9406-4535-A850-6A4D1C1EDCB2}" type="pres">
      <dgm:prSet presAssocID="{8CA86ED0-8EA0-4DD3-8D30-D984CAF78DA9}" presName="childText" presStyleLbl="conFgAcc1" presStyleIdx="0" presStyleCnt="1">
        <dgm:presLayoutVars>
          <dgm:bulletEnabled val="1"/>
        </dgm:presLayoutVars>
      </dgm:prSet>
      <dgm:spPr/>
    </dgm:pt>
  </dgm:ptLst>
  <dgm:cxnLst>
    <dgm:cxn modelId="{031CA10E-11B5-4D47-AF1E-1B4956907C8F}" type="presOf" srcId="{8CA86ED0-8EA0-4DD3-8D30-D984CAF78DA9}" destId="{1A88BF63-9375-42F4-8420-787FCDAFC899}" srcOrd="1" destOrd="0" presId="urn:microsoft.com/office/officeart/2005/8/layout/list1"/>
    <dgm:cxn modelId="{AD78E625-AA5C-45DE-9CCF-9C0551A22AA8}" type="presOf" srcId="{08FB97D3-F323-49ED-8708-008D947D725C}" destId="{444DB157-9406-4535-A850-6A4D1C1EDCB2}" srcOrd="0" destOrd="0" presId="urn:microsoft.com/office/officeart/2005/8/layout/list1"/>
    <dgm:cxn modelId="{C6F42C41-C2FE-4EA8-AA86-37AFDCA159A9}" srcId="{8CA86ED0-8EA0-4DD3-8D30-D984CAF78DA9}" destId="{08FB97D3-F323-49ED-8708-008D947D725C}" srcOrd="0" destOrd="0" parTransId="{B1546647-39A6-45D2-862E-6F474C053E8B}" sibTransId="{8BF70C2D-E71A-48EF-A3D7-E44D01FC2D38}"/>
    <dgm:cxn modelId="{71706D64-FC41-443A-B430-B59143897096}" type="presOf" srcId="{2EB148CC-3ABE-4844-9707-8A3C0960FC6C}" destId="{444DB157-9406-4535-A850-6A4D1C1EDCB2}" srcOrd="0" destOrd="1" presId="urn:microsoft.com/office/officeart/2005/8/layout/list1"/>
    <dgm:cxn modelId="{082AC650-BDB8-4A17-ACB0-AC3CC43ED0EE}" srcId="{8CA86ED0-8EA0-4DD3-8D30-D984CAF78DA9}" destId="{2EB148CC-3ABE-4844-9707-8A3C0960FC6C}" srcOrd="1" destOrd="0" parTransId="{3663C3EA-68F4-42F5-BA61-5C003CB03230}" sibTransId="{A6D42340-057D-4FC1-8AA1-C9AAEDD26F09}"/>
    <dgm:cxn modelId="{B991CC86-7256-43F1-8C36-A304C41D968B}" type="presOf" srcId="{C06C73C9-EA62-4E6E-909B-D0B3A701AFDE}" destId="{444DB157-9406-4535-A850-6A4D1C1EDCB2}" srcOrd="0" destOrd="2" presId="urn:microsoft.com/office/officeart/2005/8/layout/list1"/>
    <dgm:cxn modelId="{6F41F293-43B6-460E-87D8-6FD400CB6893}" type="presOf" srcId="{8CA86ED0-8EA0-4DD3-8D30-D984CAF78DA9}" destId="{7B05FABA-7BB8-4228-B031-AC2E2F94F51A}" srcOrd="0" destOrd="0" presId="urn:microsoft.com/office/officeart/2005/8/layout/list1"/>
    <dgm:cxn modelId="{4E1D7695-32CC-479A-9DC5-88332EC690BE}" srcId="{8CA86ED0-8EA0-4DD3-8D30-D984CAF78DA9}" destId="{C06C73C9-EA62-4E6E-909B-D0B3A701AFDE}" srcOrd="2" destOrd="0" parTransId="{207EC908-86F1-41C4-BE02-4FE5E6D4C890}" sibTransId="{5285FAC0-E141-4471-8E97-180AB60AD46D}"/>
    <dgm:cxn modelId="{1B9648A3-204E-4992-A90D-C094E02956E4}" type="presOf" srcId="{95A281B8-D768-4277-841D-5356581BD314}" destId="{EAECB2C1-6462-4CAA-A51E-52929FD35986}" srcOrd="0" destOrd="0" presId="urn:microsoft.com/office/officeart/2005/8/layout/list1"/>
    <dgm:cxn modelId="{4E4595DE-B41C-4D52-A895-D72D2B569135}" srcId="{95A281B8-D768-4277-841D-5356581BD314}" destId="{8CA86ED0-8EA0-4DD3-8D30-D984CAF78DA9}" srcOrd="0" destOrd="0" parTransId="{1A2D9648-7B25-42B7-9D5D-F3572F9F7AEC}" sibTransId="{D48386D8-5AA4-4CBB-B3FB-565FF41EA4A9}"/>
    <dgm:cxn modelId="{66F840CC-DAE7-4125-B0DD-120F41B0D032}" type="presParOf" srcId="{EAECB2C1-6462-4CAA-A51E-52929FD35986}" destId="{85C7D9C2-BB06-43D5-87EB-38860DA91C04}" srcOrd="0" destOrd="0" presId="urn:microsoft.com/office/officeart/2005/8/layout/list1"/>
    <dgm:cxn modelId="{3B597729-1BC6-4FB1-8B74-F02EF2758091}" type="presParOf" srcId="{85C7D9C2-BB06-43D5-87EB-38860DA91C04}" destId="{7B05FABA-7BB8-4228-B031-AC2E2F94F51A}" srcOrd="0" destOrd="0" presId="urn:microsoft.com/office/officeart/2005/8/layout/list1"/>
    <dgm:cxn modelId="{5D269DC7-6143-4EDB-980A-FEF0A31D5040}" type="presParOf" srcId="{85C7D9C2-BB06-43D5-87EB-38860DA91C04}" destId="{1A88BF63-9375-42F4-8420-787FCDAFC899}" srcOrd="1" destOrd="0" presId="urn:microsoft.com/office/officeart/2005/8/layout/list1"/>
    <dgm:cxn modelId="{58FE223D-4DDF-45B2-8806-18C2A3DD743B}" type="presParOf" srcId="{EAECB2C1-6462-4CAA-A51E-52929FD35986}" destId="{0509B663-6311-4C34-B1C6-90282712463A}" srcOrd="1" destOrd="0" presId="urn:microsoft.com/office/officeart/2005/8/layout/list1"/>
    <dgm:cxn modelId="{88ED4330-F963-4743-93F0-CC3823A8C0E9}" type="presParOf" srcId="{EAECB2C1-6462-4CAA-A51E-52929FD35986}" destId="{444DB157-9406-4535-A850-6A4D1C1EDCB2}" srcOrd="2"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62F41F21-2C28-4E25-815E-1CD2D8F094F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BD3F5064-1E5D-4E81-815F-A2FBE38DEF00}">
      <dgm:prSet/>
      <dgm:spPr/>
      <dgm:t>
        <a:bodyPr/>
        <a:lstStyle/>
        <a:p>
          <a:pPr rtl="0"/>
          <a:r>
            <a:rPr lang="zh-CN" dirty="0"/>
            <a:t>含氮化合物的转化</a:t>
          </a:r>
        </a:p>
      </dgm:t>
    </dgm:pt>
    <dgm:pt modelId="{295580D1-C6B5-454B-B15A-F546234087E0}" type="parTrans" cxnId="{B187953A-AD02-4FFC-9D71-676B62462A32}">
      <dgm:prSet/>
      <dgm:spPr/>
      <dgm:t>
        <a:bodyPr/>
        <a:lstStyle/>
        <a:p>
          <a:endParaRPr lang="zh-CN" altLang="en-US"/>
        </a:p>
      </dgm:t>
    </dgm:pt>
    <dgm:pt modelId="{0FED144C-382B-4997-AA0F-C0301856B9E2}" type="sibTrans" cxnId="{B187953A-AD02-4FFC-9D71-676B62462A32}">
      <dgm:prSet/>
      <dgm:spPr/>
      <dgm:t>
        <a:bodyPr/>
        <a:lstStyle/>
        <a:p>
          <a:endParaRPr lang="zh-CN" altLang="en-US"/>
        </a:p>
      </dgm:t>
    </dgm:pt>
    <dgm:pt modelId="{49C2DA45-C83D-44DC-812D-D87322F911B5}">
      <dgm:prSet/>
      <dgm:spPr/>
      <dgm:t>
        <a:bodyPr/>
        <a:lstStyle/>
        <a:p>
          <a:pPr rtl="0"/>
          <a:r>
            <a:rPr lang="zh-CN" dirty="0"/>
            <a:t>有机氮在水体中的转化过程一般可持续若干天；</a:t>
          </a:r>
        </a:p>
      </dgm:t>
    </dgm:pt>
    <dgm:pt modelId="{8144A5B9-DE45-4B5B-8FCA-6FC11B6CC373}" type="parTrans" cxnId="{2E725208-217D-46E2-AFDC-FFB183B10715}">
      <dgm:prSet/>
      <dgm:spPr/>
      <dgm:t>
        <a:bodyPr/>
        <a:lstStyle/>
        <a:p>
          <a:endParaRPr lang="zh-CN" altLang="en-US"/>
        </a:p>
      </dgm:t>
    </dgm:pt>
    <dgm:pt modelId="{E5949E6B-7766-4135-AF17-76630D7F06D3}" type="sibTrans" cxnId="{2E725208-217D-46E2-AFDC-FFB183B10715}">
      <dgm:prSet/>
      <dgm:spPr/>
      <dgm:t>
        <a:bodyPr/>
        <a:lstStyle/>
        <a:p>
          <a:endParaRPr lang="zh-CN" altLang="en-US"/>
        </a:p>
      </dgm:t>
    </dgm:pt>
    <dgm:pt modelId="{6B4913A8-8862-4323-A43E-2386A0FB4666}">
      <dgm:prSet/>
      <dgm:spPr/>
      <dgm:t>
        <a:bodyPr/>
        <a:lstStyle/>
        <a:p>
          <a:pPr rtl="0"/>
          <a:r>
            <a:rPr lang="zh-CN" dirty="0"/>
            <a:t>硝酸盐在缺氧、酸性的条件下，可还原成亚硝酸盐，亚硝酸盐与仲胺</a:t>
          </a:r>
          <a:r>
            <a:rPr lang="en-US" dirty="0"/>
            <a:t>R</a:t>
          </a:r>
          <a:r>
            <a:rPr lang="en-US" baseline="-25000" dirty="0"/>
            <a:t>2</a:t>
          </a:r>
          <a:r>
            <a:rPr lang="en-US" dirty="0"/>
            <a:t>=NH</a:t>
          </a:r>
          <a:r>
            <a:rPr lang="zh-CN" dirty="0"/>
            <a:t>作用，形成亚硝胺，亚硝胺是三致（致突变、致癌、致畸形）物质，这种反应也可在人胃内产生。</a:t>
          </a:r>
        </a:p>
      </dgm:t>
    </dgm:pt>
    <dgm:pt modelId="{41181D3A-544E-4F71-838C-EC4E5C854D66}" type="parTrans" cxnId="{892FE2B8-26F4-4C3C-883F-A52B2E9BC37D}">
      <dgm:prSet/>
      <dgm:spPr/>
      <dgm:t>
        <a:bodyPr/>
        <a:lstStyle/>
        <a:p>
          <a:endParaRPr lang="zh-CN" altLang="en-US"/>
        </a:p>
      </dgm:t>
    </dgm:pt>
    <dgm:pt modelId="{674E4ACA-743C-4C59-8C34-1AD4A8E4E95C}" type="sibTrans" cxnId="{892FE2B8-26F4-4C3C-883F-A52B2E9BC37D}">
      <dgm:prSet/>
      <dgm:spPr/>
      <dgm:t>
        <a:bodyPr/>
        <a:lstStyle/>
        <a:p>
          <a:endParaRPr lang="zh-CN" altLang="en-US"/>
        </a:p>
      </dgm:t>
    </dgm:pt>
    <dgm:pt modelId="{A933827D-BCDE-4602-A32C-5806ADE4E9CF}" type="pres">
      <dgm:prSet presAssocID="{62F41F21-2C28-4E25-815E-1CD2D8F094FA}" presName="linear" presStyleCnt="0">
        <dgm:presLayoutVars>
          <dgm:animLvl val="lvl"/>
          <dgm:resizeHandles val="exact"/>
        </dgm:presLayoutVars>
      </dgm:prSet>
      <dgm:spPr/>
    </dgm:pt>
    <dgm:pt modelId="{C382B65D-AA30-4725-AE41-9F02104BC685}" type="pres">
      <dgm:prSet presAssocID="{BD3F5064-1E5D-4E81-815F-A2FBE38DEF00}" presName="parentText" presStyleLbl="node1" presStyleIdx="0" presStyleCnt="1">
        <dgm:presLayoutVars>
          <dgm:chMax val="0"/>
          <dgm:bulletEnabled val="1"/>
        </dgm:presLayoutVars>
      </dgm:prSet>
      <dgm:spPr/>
    </dgm:pt>
    <dgm:pt modelId="{EE1512DC-9475-40BC-8CA1-A1BCECA28AAB}" type="pres">
      <dgm:prSet presAssocID="{BD3F5064-1E5D-4E81-815F-A2FBE38DEF00}" presName="childText" presStyleLbl="revTx" presStyleIdx="0" presStyleCnt="1">
        <dgm:presLayoutVars>
          <dgm:bulletEnabled val="1"/>
        </dgm:presLayoutVars>
      </dgm:prSet>
      <dgm:spPr/>
    </dgm:pt>
  </dgm:ptLst>
  <dgm:cxnLst>
    <dgm:cxn modelId="{2E725208-217D-46E2-AFDC-FFB183B10715}" srcId="{BD3F5064-1E5D-4E81-815F-A2FBE38DEF00}" destId="{49C2DA45-C83D-44DC-812D-D87322F911B5}" srcOrd="0" destOrd="0" parTransId="{8144A5B9-DE45-4B5B-8FCA-6FC11B6CC373}" sibTransId="{E5949E6B-7766-4135-AF17-76630D7F06D3}"/>
    <dgm:cxn modelId="{B187953A-AD02-4FFC-9D71-676B62462A32}" srcId="{62F41F21-2C28-4E25-815E-1CD2D8F094FA}" destId="{BD3F5064-1E5D-4E81-815F-A2FBE38DEF00}" srcOrd="0" destOrd="0" parTransId="{295580D1-C6B5-454B-B15A-F546234087E0}" sibTransId="{0FED144C-382B-4997-AA0F-C0301856B9E2}"/>
    <dgm:cxn modelId="{25C65B41-D280-4AD7-8305-E8309D96075F}" type="presOf" srcId="{49C2DA45-C83D-44DC-812D-D87322F911B5}" destId="{EE1512DC-9475-40BC-8CA1-A1BCECA28AAB}" srcOrd="0" destOrd="0" presId="urn:microsoft.com/office/officeart/2005/8/layout/vList2"/>
    <dgm:cxn modelId="{BF2DF2AB-0702-4B12-9A38-57DA0F883276}" type="presOf" srcId="{6B4913A8-8862-4323-A43E-2386A0FB4666}" destId="{EE1512DC-9475-40BC-8CA1-A1BCECA28AAB}" srcOrd="0" destOrd="1" presId="urn:microsoft.com/office/officeart/2005/8/layout/vList2"/>
    <dgm:cxn modelId="{892FE2B8-26F4-4C3C-883F-A52B2E9BC37D}" srcId="{BD3F5064-1E5D-4E81-815F-A2FBE38DEF00}" destId="{6B4913A8-8862-4323-A43E-2386A0FB4666}" srcOrd="1" destOrd="0" parTransId="{41181D3A-544E-4F71-838C-EC4E5C854D66}" sibTransId="{674E4ACA-743C-4C59-8C34-1AD4A8E4E95C}"/>
    <dgm:cxn modelId="{924834CC-135F-414A-B2C6-D52D4DDACFCF}" type="presOf" srcId="{62F41F21-2C28-4E25-815E-1CD2D8F094FA}" destId="{A933827D-BCDE-4602-A32C-5806ADE4E9CF}" srcOrd="0" destOrd="0" presId="urn:microsoft.com/office/officeart/2005/8/layout/vList2"/>
    <dgm:cxn modelId="{75AA8FEE-3928-415A-A515-670A79DA074F}" type="presOf" srcId="{BD3F5064-1E5D-4E81-815F-A2FBE38DEF00}" destId="{C382B65D-AA30-4725-AE41-9F02104BC685}" srcOrd="0" destOrd="0" presId="urn:microsoft.com/office/officeart/2005/8/layout/vList2"/>
    <dgm:cxn modelId="{92AA6834-94B5-4DE0-9C74-A1AF28BC8132}" type="presParOf" srcId="{A933827D-BCDE-4602-A32C-5806ADE4E9CF}" destId="{C382B65D-AA30-4725-AE41-9F02104BC685}" srcOrd="0" destOrd="0" presId="urn:microsoft.com/office/officeart/2005/8/layout/vList2"/>
    <dgm:cxn modelId="{77BC1E90-4B44-40E2-A1FE-7D8455C0E654}" type="presParOf" srcId="{A933827D-BCDE-4602-A32C-5806ADE4E9CF}" destId="{EE1512DC-9475-40BC-8CA1-A1BCECA28AAB}"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C50C58A-DAFB-4C07-A306-9621B121D9F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987E5E97-CEF2-4747-885F-FBD4B4292144}">
      <dgm:prSet/>
      <dgm:spPr/>
      <dgm:t>
        <a:bodyPr/>
        <a:lstStyle/>
        <a:p>
          <a:pPr rtl="0"/>
          <a:r>
            <a:rPr lang="zh-CN" dirty="0"/>
            <a:t>含磷化合物的转化</a:t>
          </a:r>
        </a:p>
      </dgm:t>
    </dgm:pt>
    <dgm:pt modelId="{7B89F1C2-D78D-4D09-A47B-B66F993A88B1}" type="parTrans" cxnId="{A8CE4313-A698-4D0C-B5A2-5692D554CF8E}">
      <dgm:prSet/>
      <dgm:spPr/>
      <dgm:t>
        <a:bodyPr/>
        <a:lstStyle/>
        <a:p>
          <a:endParaRPr lang="zh-CN" altLang="en-US"/>
        </a:p>
      </dgm:t>
    </dgm:pt>
    <dgm:pt modelId="{3D286D5D-6B39-4509-B6A9-2C1239C19062}" type="sibTrans" cxnId="{A8CE4313-A698-4D0C-B5A2-5692D554CF8E}">
      <dgm:prSet/>
      <dgm:spPr/>
      <dgm:t>
        <a:bodyPr/>
        <a:lstStyle/>
        <a:p>
          <a:endParaRPr lang="zh-CN" altLang="en-US"/>
        </a:p>
      </dgm:t>
    </dgm:pt>
    <dgm:pt modelId="{4D84D533-3531-4F83-8E56-64113A7E9C8B}">
      <dgm:prSet/>
      <dgm:spPr/>
      <dgm:t>
        <a:bodyPr/>
        <a:lstStyle/>
        <a:p>
          <a:pPr rtl="0"/>
          <a:r>
            <a:rPr lang="zh-CN" dirty="0"/>
            <a:t>有机磷：多以葡萄糖</a:t>
          </a:r>
          <a:r>
            <a:rPr lang="en-US" dirty="0"/>
            <a:t>-6-</a:t>
          </a:r>
          <a:r>
            <a:rPr lang="zh-CN" dirty="0"/>
            <a:t>磷酸、</a:t>
          </a:r>
          <a:r>
            <a:rPr lang="en-US" dirty="0"/>
            <a:t>2-</a:t>
          </a:r>
          <a:r>
            <a:rPr lang="zh-CN" dirty="0"/>
            <a:t>磷酸</a:t>
          </a:r>
          <a:r>
            <a:rPr lang="en-US" dirty="0"/>
            <a:t>-</a:t>
          </a:r>
          <a:r>
            <a:rPr lang="zh-CN" dirty="0"/>
            <a:t>甘油酸及磷肌酸等形式存在，大多呈胶体和颗粒状，可溶性有机磷只占</a:t>
          </a:r>
          <a:r>
            <a:rPr lang="en-US" dirty="0"/>
            <a:t>30%</a:t>
          </a:r>
          <a:r>
            <a:rPr lang="zh-CN" dirty="0"/>
            <a:t>左右；</a:t>
          </a:r>
        </a:p>
      </dgm:t>
    </dgm:pt>
    <dgm:pt modelId="{C654FA34-51BF-496F-B119-C731AB42CE72}" type="parTrans" cxnId="{85E7FF9D-DC33-436A-81F1-2AFB955B37BD}">
      <dgm:prSet/>
      <dgm:spPr/>
      <dgm:t>
        <a:bodyPr/>
        <a:lstStyle/>
        <a:p>
          <a:endParaRPr lang="zh-CN" altLang="en-US"/>
        </a:p>
      </dgm:t>
    </dgm:pt>
    <dgm:pt modelId="{9F3E2887-7623-4899-86CA-65CB6BBF05F1}" type="sibTrans" cxnId="{85E7FF9D-DC33-436A-81F1-2AFB955B37BD}">
      <dgm:prSet/>
      <dgm:spPr/>
      <dgm:t>
        <a:bodyPr/>
        <a:lstStyle/>
        <a:p>
          <a:endParaRPr lang="zh-CN" altLang="en-US"/>
        </a:p>
      </dgm:t>
    </dgm:pt>
    <dgm:pt modelId="{CC0B5E10-DACB-4E6B-A940-B1A6A810E094}">
      <dgm:prSet/>
      <dgm:spPr/>
      <dgm:t>
        <a:bodyPr/>
        <a:lstStyle/>
        <a:p>
          <a:pPr rtl="0"/>
          <a:r>
            <a:rPr lang="zh-CN" dirty="0"/>
            <a:t>无机磷几乎都是以可溶性磷酸盐形式存在，包括：正磷酸盐（磷酸根）</a:t>
          </a:r>
          <a:r>
            <a:rPr lang="en-US" dirty="0"/>
            <a:t>PO</a:t>
          </a:r>
          <a:r>
            <a:rPr lang="en-US" baseline="-25000" dirty="0"/>
            <a:t>4</a:t>
          </a:r>
          <a:r>
            <a:rPr lang="en-US" baseline="30000" dirty="0"/>
            <a:t>3-</a:t>
          </a:r>
          <a:r>
            <a:rPr lang="zh-CN" dirty="0"/>
            <a:t>、偏磷酸盐</a:t>
          </a:r>
          <a:r>
            <a:rPr lang="en-US" dirty="0"/>
            <a:t>PO</a:t>
          </a:r>
          <a:r>
            <a:rPr lang="en-US" baseline="-25000" dirty="0"/>
            <a:t>3</a:t>
          </a:r>
          <a:r>
            <a:rPr lang="en-US" baseline="30000" dirty="0"/>
            <a:t>-</a:t>
          </a:r>
          <a:r>
            <a:rPr lang="zh-CN" dirty="0"/>
            <a:t>、磷酸氢盐</a:t>
          </a:r>
          <a:r>
            <a:rPr lang="en-US" dirty="0"/>
            <a:t>HPO</a:t>
          </a:r>
          <a:r>
            <a:rPr lang="en-US" baseline="-25000" dirty="0"/>
            <a:t>4</a:t>
          </a:r>
          <a:r>
            <a:rPr lang="en-US" baseline="30000" dirty="0"/>
            <a:t>2-</a:t>
          </a:r>
          <a:r>
            <a:rPr lang="zh-CN" dirty="0"/>
            <a:t>、磷酸二氢盐</a:t>
          </a:r>
          <a:r>
            <a:rPr lang="en-US" dirty="0"/>
            <a:t>H</a:t>
          </a:r>
          <a:r>
            <a:rPr lang="en-US" baseline="-25000" dirty="0"/>
            <a:t>2</a:t>
          </a:r>
          <a:r>
            <a:rPr lang="en-US" dirty="0"/>
            <a:t>PO</a:t>
          </a:r>
          <a:r>
            <a:rPr lang="en-US" baseline="-25000" dirty="0"/>
            <a:t>4</a:t>
          </a:r>
          <a:r>
            <a:rPr lang="en-US" baseline="30000" dirty="0"/>
            <a:t>-</a:t>
          </a:r>
          <a:r>
            <a:rPr lang="zh-CN" dirty="0"/>
            <a:t>、聚合磷酸盐、三磷酸盐</a:t>
          </a:r>
          <a:r>
            <a:rPr lang="en-US" dirty="0"/>
            <a:t>P</a:t>
          </a:r>
          <a:r>
            <a:rPr lang="en-US" baseline="-25000" dirty="0"/>
            <a:t>3</a:t>
          </a:r>
          <a:r>
            <a:rPr lang="en-US" dirty="0"/>
            <a:t>O</a:t>
          </a:r>
          <a:r>
            <a:rPr lang="en-US" baseline="-25000" dirty="0"/>
            <a:t>10</a:t>
          </a:r>
          <a:r>
            <a:rPr lang="en-US" baseline="30000" dirty="0"/>
            <a:t>5-</a:t>
          </a:r>
          <a:r>
            <a:rPr lang="zh-CN" dirty="0"/>
            <a:t>等；</a:t>
          </a:r>
        </a:p>
      </dgm:t>
    </dgm:pt>
    <dgm:pt modelId="{CC82EC9B-836B-4BF1-B476-63326C1E48C0}" type="parTrans" cxnId="{23CBEB0D-C6E7-45CD-8882-75FF18938049}">
      <dgm:prSet/>
      <dgm:spPr/>
      <dgm:t>
        <a:bodyPr/>
        <a:lstStyle/>
        <a:p>
          <a:endParaRPr lang="zh-CN" altLang="en-US"/>
        </a:p>
      </dgm:t>
    </dgm:pt>
    <dgm:pt modelId="{E1A868DB-6B0B-4631-9782-1056EBAD520B}" type="sibTrans" cxnId="{23CBEB0D-C6E7-45CD-8882-75FF18938049}">
      <dgm:prSet/>
      <dgm:spPr/>
      <dgm:t>
        <a:bodyPr/>
        <a:lstStyle/>
        <a:p>
          <a:endParaRPr lang="zh-CN" altLang="en-US"/>
        </a:p>
      </dgm:t>
    </dgm:pt>
    <dgm:pt modelId="{57BB33ED-5FF2-435E-A0FC-D95A40F58ED5}">
      <dgm:prSet/>
      <dgm:spPr/>
      <dgm:t>
        <a:bodyPr/>
        <a:lstStyle/>
        <a:p>
          <a:pPr rtl="0"/>
          <a:r>
            <a:rPr lang="zh-CN" dirty="0"/>
            <a:t>所有含磷化合物都是首先转化成正磷酸后，再测定</a:t>
          </a:r>
          <a:r>
            <a:rPr lang="en-US" dirty="0"/>
            <a:t>PO</a:t>
          </a:r>
          <a:r>
            <a:rPr lang="en-US" baseline="-25000" dirty="0"/>
            <a:t>4</a:t>
          </a:r>
          <a:r>
            <a:rPr lang="en-US" baseline="30000" dirty="0"/>
            <a:t>3-</a:t>
          </a:r>
          <a:r>
            <a:rPr lang="zh-CN" dirty="0"/>
            <a:t>的含量，其结果即总磷。</a:t>
          </a:r>
        </a:p>
      </dgm:t>
    </dgm:pt>
    <dgm:pt modelId="{BDEF19A7-EEB1-4B13-9704-E827C16D87A1}" type="parTrans" cxnId="{AA301094-43A1-4BE2-8A1C-209F152DABB8}">
      <dgm:prSet/>
      <dgm:spPr/>
      <dgm:t>
        <a:bodyPr/>
        <a:lstStyle/>
        <a:p>
          <a:endParaRPr lang="zh-CN" altLang="en-US"/>
        </a:p>
      </dgm:t>
    </dgm:pt>
    <dgm:pt modelId="{F5EDD050-7D07-4DFE-9EBF-C70D4C844345}" type="sibTrans" cxnId="{AA301094-43A1-4BE2-8A1C-209F152DABB8}">
      <dgm:prSet/>
      <dgm:spPr/>
      <dgm:t>
        <a:bodyPr/>
        <a:lstStyle/>
        <a:p>
          <a:endParaRPr lang="zh-CN" altLang="en-US"/>
        </a:p>
      </dgm:t>
    </dgm:pt>
    <dgm:pt modelId="{02782B1B-AA1A-4B51-A526-CD9A689E7EE8}" type="pres">
      <dgm:prSet presAssocID="{0C50C58A-DAFB-4C07-A306-9621B121D9F6}" presName="linear" presStyleCnt="0">
        <dgm:presLayoutVars>
          <dgm:animLvl val="lvl"/>
          <dgm:resizeHandles val="exact"/>
        </dgm:presLayoutVars>
      </dgm:prSet>
      <dgm:spPr/>
    </dgm:pt>
    <dgm:pt modelId="{15830E27-773C-4C58-A388-E528080EDAB7}" type="pres">
      <dgm:prSet presAssocID="{987E5E97-CEF2-4747-885F-FBD4B4292144}" presName="parentText" presStyleLbl="node1" presStyleIdx="0" presStyleCnt="1">
        <dgm:presLayoutVars>
          <dgm:chMax val="0"/>
          <dgm:bulletEnabled val="1"/>
        </dgm:presLayoutVars>
      </dgm:prSet>
      <dgm:spPr/>
    </dgm:pt>
    <dgm:pt modelId="{4EE230AE-02C3-4307-84D9-633DA3F5896F}" type="pres">
      <dgm:prSet presAssocID="{987E5E97-CEF2-4747-885F-FBD4B4292144}" presName="childText" presStyleLbl="revTx" presStyleIdx="0" presStyleCnt="1">
        <dgm:presLayoutVars>
          <dgm:bulletEnabled val="1"/>
        </dgm:presLayoutVars>
      </dgm:prSet>
      <dgm:spPr/>
    </dgm:pt>
  </dgm:ptLst>
  <dgm:cxnLst>
    <dgm:cxn modelId="{23CBEB0D-C6E7-45CD-8882-75FF18938049}" srcId="{987E5E97-CEF2-4747-885F-FBD4B4292144}" destId="{CC0B5E10-DACB-4E6B-A940-B1A6A810E094}" srcOrd="1" destOrd="0" parTransId="{CC82EC9B-836B-4BF1-B476-63326C1E48C0}" sibTransId="{E1A868DB-6B0B-4631-9782-1056EBAD520B}"/>
    <dgm:cxn modelId="{A8CE4313-A698-4D0C-B5A2-5692D554CF8E}" srcId="{0C50C58A-DAFB-4C07-A306-9621B121D9F6}" destId="{987E5E97-CEF2-4747-885F-FBD4B4292144}" srcOrd="0" destOrd="0" parTransId="{7B89F1C2-D78D-4D09-A47B-B66F993A88B1}" sibTransId="{3D286D5D-6B39-4509-B6A9-2C1239C19062}"/>
    <dgm:cxn modelId="{4C1DF01A-212C-4927-B820-9EB779931ED6}" type="presOf" srcId="{0C50C58A-DAFB-4C07-A306-9621B121D9F6}" destId="{02782B1B-AA1A-4B51-A526-CD9A689E7EE8}" srcOrd="0" destOrd="0" presId="urn:microsoft.com/office/officeart/2005/8/layout/vList2"/>
    <dgm:cxn modelId="{D424C136-32BE-483B-8975-7EBEBD8D41E4}" type="presOf" srcId="{57BB33ED-5FF2-435E-A0FC-D95A40F58ED5}" destId="{4EE230AE-02C3-4307-84D9-633DA3F5896F}" srcOrd="0" destOrd="2" presId="urn:microsoft.com/office/officeart/2005/8/layout/vList2"/>
    <dgm:cxn modelId="{3E0A2477-5318-4BDD-A9B2-69021D03BB27}" type="presOf" srcId="{987E5E97-CEF2-4747-885F-FBD4B4292144}" destId="{15830E27-773C-4C58-A388-E528080EDAB7}" srcOrd="0" destOrd="0" presId="urn:microsoft.com/office/officeart/2005/8/layout/vList2"/>
    <dgm:cxn modelId="{FC596B7D-B5DD-4094-BC28-69D9D83BA4E8}" type="presOf" srcId="{CC0B5E10-DACB-4E6B-A940-B1A6A810E094}" destId="{4EE230AE-02C3-4307-84D9-633DA3F5896F}" srcOrd="0" destOrd="1" presId="urn:microsoft.com/office/officeart/2005/8/layout/vList2"/>
    <dgm:cxn modelId="{AA301094-43A1-4BE2-8A1C-209F152DABB8}" srcId="{987E5E97-CEF2-4747-885F-FBD4B4292144}" destId="{57BB33ED-5FF2-435E-A0FC-D95A40F58ED5}" srcOrd="2" destOrd="0" parTransId="{BDEF19A7-EEB1-4B13-9704-E827C16D87A1}" sibTransId="{F5EDD050-7D07-4DFE-9EBF-C70D4C844345}"/>
    <dgm:cxn modelId="{85E7FF9D-DC33-436A-81F1-2AFB955B37BD}" srcId="{987E5E97-CEF2-4747-885F-FBD4B4292144}" destId="{4D84D533-3531-4F83-8E56-64113A7E9C8B}" srcOrd="0" destOrd="0" parTransId="{C654FA34-51BF-496F-B119-C731AB42CE72}" sibTransId="{9F3E2887-7623-4899-86CA-65CB6BBF05F1}"/>
    <dgm:cxn modelId="{461D20D1-A1AF-49B2-B3BE-4935C3BC53D2}" type="presOf" srcId="{4D84D533-3531-4F83-8E56-64113A7E9C8B}" destId="{4EE230AE-02C3-4307-84D9-633DA3F5896F}" srcOrd="0" destOrd="0" presId="urn:microsoft.com/office/officeart/2005/8/layout/vList2"/>
    <dgm:cxn modelId="{B2C31751-5DE1-4543-9EAE-78B1410D2418}" type="presParOf" srcId="{02782B1B-AA1A-4B51-A526-CD9A689E7EE8}" destId="{15830E27-773C-4C58-A388-E528080EDAB7}" srcOrd="0" destOrd="0" presId="urn:microsoft.com/office/officeart/2005/8/layout/vList2"/>
    <dgm:cxn modelId="{A9B31558-A277-4087-8BD7-B7F1368F0E1D}" type="presParOf" srcId="{02782B1B-AA1A-4B51-A526-CD9A689E7EE8}" destId="{4EE230AE-02C3-4307-84D9-633DA3F5896F}"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CC85A310-D32E-4D28-82E5-AF4AD2742E2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F29047B1-FAC5-47EA-AADE-D21632E96198}">
      <dgm:prSet/>
      <dgm:spPr/>
      <dgm:t>
        <a:bodyPr/>
        <a:lstStyle/>
        <a:p>
          <a:pPr rtl="0"/>
          <a:r>
            <a:rPr lang="zh-CN" dirty="0"/>
            <a:t>氮、磷污染与水体的富营养化</a:t>
          </a:r>
        </a:p>
      </dgm:t>
    </dgm:pt>
    <dgm:pt modelId="{246954A9-21F5-4208-BA78-C6B7577822B7}" type="parTrans" cxnId="{D5DF59C8-E7B8-4441-8C25-A63591B548B0}">
      <dgm:prSet/>
      <dgm:spPr/>
      <dgm:t>
        <a:bodyPr/>
        <a:lstStyle/>
        <a:p>
          <a:endParaRPr lang="zh-CN" altLang="en-US"/>
        </a:p>
      </dgm:t>
    </dgm:pt>
    <dgm:pt modelId="{E921BA36-9CBE-41D6-8D56-0F87738E2CAD}" type="sibTrans" cxnId="{D5DF59C8-E7B8-4441-8C25-A63591B548B0}">
      <dgm:prSet/>
      <dgm:spPr/>
      <dgm:t>
        <a:bodyPr/>
        <a:lstStyle/>
        <a:p>
          <a:endParaRPr lang="zh-CN" altLang="en-US"/>
        </a:p>
      </dgm:t>
    </dgm:pt>
    <dgm:pt modelId="{A1ADDEC4-A4C4-4C45-861E-827E77040C3B}">
      <dgm:prSet/>
      <dgm:spPr/>
      <dgm:t>
        <a:bodyPr/>
        <a:lstStyle/>
        <a:p>
          <a:pPr rtl="0"/>
          <a:r>
            <a:rPr lang="zh-CN" dirty="0"/>
            <a:t>富营养化是湖泊分类和演化的一种概念，是</a:t>
          </a:r>
          <a:r>
            <a:rPr lang="zh-CN" dirty="0">
              <a:solidFill>
                <a:srgbClr val="FF0000"/>
              </a:solidFill>
            </a:rPr>
            <a:t>湖泊</a:t>
          </a:r>
          <a:r>
            <a:rPr lang="zh-CN" dirty="0"/>
            <a:t>水体老化的自然现象；</a:t>
          </a:r>
        </a:p>
      </dgm:t>
    </dgm:pt>
    <dgm:pt modelId="{28C0BF5E-BF09-4A43-AA91-899AE89F9736}" type="parTrans" cxnId="{6E2DBB09-6BA8-4C90-9A1F-CBB2FF72015E}">
      <dgm:prSet/>
      <dgm:spPr/>
      <dgm:t>
        <a:bodyPr/>
        <a:lstStyle/>
        <a:p>
          <a:endParaRPr lang="zh-CN" altLang="en-US"/>
        </a:p>
      </dgm:t>
    </dgm:pt>
    <dgm:pt modelId="{967BD436-24F2-4026-A75E-7F944184CCA3}" type="sibTrans" cxnId="{6E2DBB09-6BA8-4C90-9A1F-CBB2FF72015E}">
      <dgm:prSet/>
      <dgm:spPr/>
      <dgm:t>
        <a:bodyPr/>
        <a:lstStyle/>
        <a:p>
          <a:endParaRPr lang="zh-CN" altLang="en-US"/>
        </a:p>
      </dgm:t>
    </dgm:pt>
    <dgm:pt modelId="{50832871-8F70-468A-BBBB-3BE213A9087F}">
      <dgm:prSet/>
      <dgm:spPr/>
      <dgm:t>
        <a:bodyPr/>
        <a:lstStyle/>
        <a:p>
          <a:pPr rtl="0"/>
          <a:r>
            <a:rPr lang="zh-CN" dirty="0"/>
            <a:t>湖泊由贫营养湖演变成富营养湖，进而发展成沼泽地和旱地，在自然条件下，这一历程需几万年至几十万年，但如受</a:t>
          </a:r>
          <a:r>
            <a:rPr lang="zh-CN" dirty="0">
              <a:solidFill>
                <a:srgbClr val="FF0000"/>
              </a:solidFill>
            </a:rPr>
            <a:t>氮、磷</a:t>
          </a:r>
          <a:r>
            <a:rPr lang="zh-CN" dirty="0"/>
            <a:t>等植物营养性物质污染后，可以使富营养化进程大大地加速；</a:t>
          </a:r>
        </a:p>
      </dgm:t>
    </dgm:pt>
    <dgm:pt modelId="{A4E9F9FD-8D5A-4047-9276-FC609F18C249}" type="parTrans" cxnId="{F010C37F-A07B-47E6-B671-F6C0F8452370}">
      <dgm:prSet/>
      <dgm:spPr/>
      <dgm:t>
        <a:bodyPr/>
        <a:lstStyle/>
        <a:p>
          <a:endParaRPr lang="zh-CN" altLang="en-US"/>
        </a:p>
      </dgm:t>
    </dgm:pt>
    <dgm:pt modelId="{18A20487-DD8D-4C6D-8E3A-30A59022EB88}" type="sibTrans" cxnId="{F010C37F-A07B-47E6-B671-F6C0F8452370}">
      <dgm:prSet/>
      <dgm:spPr/>
      <dgm:t>
        <a:bodyPr/>
        <a:lstStyle/>
        <a:p>
          <a:endParaRPr lang="zh-CN" altLang="en-US"/>
        </a:p>
      </dgm:t>
    </dgm:pt>
    <dgm:pt modelId="{74034551-CE86-4F17-9ACA-A8728F8F89CC}">
      <dgm:prSet/>
      <dgm:spPr/>
      <dgm:t>
        <a:bodyPr/>
        <a:lstStyle/>
        <a:p>
          <a:pPr rtl="0"/>
          <a:r>
            <a:rPr lang="zh-CN" dirty="0"/>
            <a:t>这种演变同样可发生在</a:t>
          </a:r>
          <a:r>
            <a:rPr lang="zh-CN" dirty="0">
              <a:solidFill>
                <a:srgbClr val="FF0000"/>
              </a:solidFill>
            </a:rPr>
            <a:t>近海、水库甚至水流速度较缓慢的江河</a:t>
          </a:r>
          <a:r>
            <a:rPr lang="zh-CN" dirty="0"/>
            <a:t>；</a:t>
          </a:r>
        </a:p>
      </dgm:t>
    </dgm:pt>
    <dgm:pt modelId="{13371F07-6D70-4D42-A0C1-DDAB9711E701}" type="parTrans" cxnId="{1D27760D-334B-464B-88DB-D10A0EB3E5FD}">
      <dgm:prSet/>
      <dgm:spPr/>
      <dgm:t>
        <a:bodyPr/>
        <a:lstStyle/>
        <a:p>
          <a:endParaRPr lang="zh-CN" altLang="en-US"/>
        </a:p>
      </dgm:t>
    </dgm:pt>
    <dgm:pt modelId="{FBB9BF65-0485-439A-8C61-0D438B45DA8D}" type="sibTrans" cxnId="{1D27760D-334B-464B-88DB-D10A0EB3E5FD}">
      <dgm:prSet/>
      <dgm:spPr/>
      <dgm:t>
        <a:bodyPr/>
        <a:lstStyle/>
        <a:p>
          <a:endParaRPr lang="zh-CN" altLang="en-US"/>
        </a:p>
      </dgm:t>
    </dgm:pt>
    <dgm:pt modelId="{48F6932B-B901-4BA4-A1C2-54E69577CD89}">
      <dgm:prSet/>
      <dgm:spPr/>
      <dgm:t>
        <a:bodyPr/>
        <a:lstStyle/>
        <a:p>
          <a:pPr rtl="0"/>
          <a:r>
            <a:rPr lang="zh-CN" dirty="0"/>
            <a:t>由于水体受</a:t>
          </a:r>
          <a:r>
            <a:rPr lang="zh-CN" dirty="0">
              <a:solidFill>
                <a:schemeClr val="tx1"/>
              </a:solidFill>
            </a:rPr>
            <a:t>到氮、磷等</a:t>
          </a:r>
          <a:r>
            <a:rPr lang="zh-CN" dirty="0"/>
            <a:t>植物营养物质的污染，使夜光藻、蓝藻类铜锈囊藻及有毒裸甲藻疯长，呈胶质状藻类覆盖水面，色呈暗红，故称“赤潮”（或称“水华”），隔绝水面与大气之间的复氧，加上藻类自身死亡与腐化，消耗溶解氧，使</a:t>
          </a:r>
          <a:r>
            <a:rPr lang="zh-CN" dirty="0">
              <a:solidFill>
                <a:srgbClr val="FF0000"/>
              </a:solidFill>
            </a:rPr>
            <a:t>水体溶解氧</a:t>
          </a:r>
          <a:r>
            <a:rPr lang="zh-CN" dirty="0"/>
            <a:t>迅速降低，藻类堵塞鱼鳃与缺氧，造成鱼类窒息死亡，死亡的藻类与鱼类不断沉积于水体底部，逐渐淤积，最终导致水体演变成沼泽甚至旱地。</a:t>
          </a:r>
        </a:p>
      </dgm:t>
    </dgm:pt>
    <dgm:pt modelId="{928D0A22-D244-423B-9FA8-DA0D9132B884}" type="parTrans" cxnId="{CD10ECA0-0B31-4BD7-9630-F6101808394E}">
      <dgm:prSet/>
      <dgm:spPr/>
      <dgm:t>
        <a:bodyPr/>
        <a:lstStyle/>
        <a:p>
          <a:endParaRPr lang="zh-CN" altLang="en-US"/>
        </a:p>
      </dgm:t>
    </dgm:pt>
    <dgm:pt modelId="{E8CEB806-F43B-47B0-B6C2-8646890DF681}" type="sibTrans" cxnId="{CD10ECA0-0B31-4BD7-9630-F6101808394E}">
      <dgm:prSet/>
      <dgm:spPr/>
      <dgm:t>
        <a:bodyPr/>
        <a:lstStyle/>
        <a:p>
          <a:endParaRPr lang="zh-CN" altLang="en-US"/>
        </a:p>
      </dgm:t>
    </dgm:pt>
    <dgm:pt modelId="{C13A86AF-AF59-425A-863F-741B5F9033CB}" type="pres">
      <dgm:prSet presAssocID="{CC85A310-D32E-4D28-82E5-AF4AD2742E2F}" presName="linear" presStyleCnt="0">
        <dgm:presLayoutVars>
          <dgm:animLvl val="lvl"/>
          <dgm:resizeHandles val="exact"/>
        </dgm:presLayoutVars>
      </dgm:prSet>
      <dgm:spPr/>
    </dgm:pt>
    <dgm:pt modelId="{F88081A9-7C37-44FE-800C-023388F26626}" type="pres">
      <dgm:prSet presAssocID="{F29047B1-FAC5-47EA-AADE-D21632E96198}" presName="parentText" presStyleLbl="node1" presStyleIdx="0" presStyleCnt="1">
        <dgm:presLayoutVars>
          <dgm:chMax val="0"/>
          <dgm:bulletEnabled val="1"/>
        </dgm:presLayoutVars>
      </dgm:prSet>
      <dgm:spPr/>
    </dgm:pt>
    <dgm:pt modelId="{A2306126-E745-4D92-AC6B-C795B3BFE3C2}" type="pres">
      <dgm:prSet presAssocID="{F29047B1-FAC5-47EA-AADE-D21632E96198}" presName="childText" presStyleLbl="revTx" presStyleIdx="0" presStyleCnt="1">
        <dgm:presLayoutVars>
          <dgm:bulletEnabled val="1"/>
        </dgm:presLayoutVars>
      </dgm:prSet>
      <dgm:spPr/>
    </dgm:pt>
  </dgm:ptLst>
  <dgm:cxnLst>
    <dgm:cxn modelId="{10E21707-E2A2-40AA-8E9E-DC1E40D72DA5}" type="presOf" srcId="{48F6932B-B901-4BA4-A1C2-54E69577CD89}" destId="{A2306126-E745-4D92-AC6B-C795B3BFE3C2}" srcOrd="0" destOrd="3" presId="urn:microsoft.com/office/officeart/2005/8/layout/vList2"/>
    <dgm:cxn modelId="{6E2DBB09-6BA8-4C90-9A1F-CBB2FF72015E}" srcId="{F29047B1-FAC5-47EA-AADE-D21632E96198}" destId="{A1ADDEC4-A4C4-4C45-861E-827E77040C3B}" srcOrd="0" destOrd="0" parTransId="{28C0BF5E-BF09-4A43-AA91-899AE89F9736}" sibTransId="{967BD436-24F2-4026-A75E-7F944184CCA3}"/>
    <dgm:cxn modelId="{1D27760D-334B-464B-88DB-D10A0EB3E5FD}" srcId="{F29047B1-FAC5-47EA-AADE-D21632E96198}" destId="{74034551-CE86-4F17-9ACA-A8728F8F89CC}" srcOrd="2" destOrd="0" parTransId="{13371F07-6D70-4D42-A0C1-DDAB9711E701}" sibTransId="{FBB9BF65-0485-439A-8C61-0D438B45DA8D}"/>
    <dgm:cxn modelId="{EBBBC712-C9DC-4D3F-A21C-5EEC8399BBD1}" type="presOf" srcId="{CC85A310-D32E-4D28-82E5-AF4AD2742E2F}" destId="{C13A86AF-AF59-425A-863F-741B5F9033CB}" srcOrd="0" destOrd="0" presId="urn:microsoft.com/office/officeart/2005/8/layout/vList2"/>
    <dgm:cxn modelId="{F010C37F-A07B-47E6-B671-F6C0F8452370}" srcId="{F29047B1-FAC5-47EA-AADE-D21632E96198}" destId="{50832871-8F70-468A-BBBB-3BE213A9087F}" srcOrd="1" destOrd="0" parTransId="{A4E9F9FD-8D5A-4047-9276-FC609F18C249}" sibTransId="{18A20487-DD8D-4C6D-8E3A-30A59022EB88}"/>
    <dgm:cxn modelId="{BBE56999-D553-4323-B930-7FDAF46E770A}" type="presOf" srcId="{74034551-CE86-4F17-9ACA-A8728F8F89CC}" destId="{A2306126-E745-4D92-AC6B-C795B3BFE3C2}" srcOrd="0" destOrd="2" presId="urn:microsoft.com/office/officeart/2005/8/layout/vList2"/>
    <dgm:cxn modelId="{CD10ECA0-0B31-4BD7-9630-F6101808394E}" srcId="{F29047B1-FAC5-47EA-AADE-D21632E96198}" destId="{48F6932B-B901-4BA4-A1C2-54E69577CD89}" srcOrd="3" destOrd="0" parTransId="{928D0A22-D244-423B-9FA8-DA0D9132B884}" sibTransId="{E8CEB806-F43B-47B0-B6C2-8646890DF681}"/>
    <dgm:cxn modelId="{F6F3FDA4-714F-46A2-BF61-281B9BD02663}" type="presOf" srcId="{50832871-8F70-468A-BBBB-3BE213A9087F}" destId="{A2306126-E745-4D92-AC6B-C795B3BFE3C2}" srcOrd="0" destOrd="1" presId="urn:microsoft.com/office/officeart/2005/8/layout/vList2"/>
    <dgm:cxn modelId="{2897C2B7-5EDA-4571-8F07-1E4D8584EA86}" type="presOf" srcId="{F29047B1-FAC5-47EA-AADE-D21632E96198}" destId="{F88081A9-7C37-44FE-800C-023388F26626}" srcOrd="0" destOrd="0" presId="urn:microsoft.com/office/officeart/2005/8/layout/vList2"/>
    <dgm:cxn modelId="{D5DF59C8-E7B8-4441-8C25-A63591B548B0}" srcId="{CC85A310-D32E-4D28-82E5-AF4AD2742E2F}" destId="{F29047B1-FAC5-47EA-AADE-D21632E96198}" srcOrd="0" destOrd="0" parTransId="{246954A9-21F5-4208-BA78-C6B7577822B7}" sibTransId="{E921BA36-9CBE-41D6-8D56-0F87738E2CAD}"/>
    <dgm:cxn modelId="{7690D1F4-13EC-457E-987C-72890EDB2388}" type="presOf" srcId="{A1ADDEC4-A4C4-4C45-861E-827E77040C3B}" destId="{A2306126-E745-4D92-AC6B-C795B3BFE3C2}" srcOrd="0" destOrd="0" presId="urn:microsoft.com/office/officeart/2005/8/layout/vList2"/>
    <dgm:cxn modelId="{EFB4DB8D-A1A1-4A21-8676-D9B9FD9A9F96}" type="presParOf" srcId="{C13A86AF-AF59-425A-863F-741B5F9033CB}" destId="{F88081A9-7C37-44FE-800C-023388F26626}" srcOrd="0" destOrd="0" presId="urn:microsoft.com/office/officeart/2005/8/layout/vList2"/>
    <dgm:cxn modelId="{C196F50B-2AE5-4C01-97E9-D05E5AEEE532}" type="presParOf" srcId="{C13A86AF-AF59-425A-863F-741B5F9033CB}" destId="{A2306126-E745-4D92-AC6B-C795B3BFE3C2}"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7E24FA4F-C68C-402D-9739-6F34CBE18F5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827CC263-44E4-4B2E-854E-4B08F2803874}">
      <dgm:prSet/>
      <dgm:spPr/>
      <dgm:t>
        <a:bodyPr/>
        <a:lstStyle/>
        <a:p>
          <a:pPr rtl="0"/>
          <a:r>
            <a:rPr lang="zh-CN" dirty="0"/>
            <a:t>氮、磷污染与水体的富营养化</a:t>
          </a:r>
        </a:p>
      </dgm:t>
    </dgm:pt>
    <dgm:pt modelId="{7DFC5C2B-7097-42FD-9727-93D0577E3D41}" type="parTrans" cxnId="{F6E74660-92B2-4D17-8207-99CBBB0D9996}">
      <dgm:prSet/>
      <dgm:spPr/>
      <dgm:t>
        <a:bodyPr/>
        <a:lstStyle/>
        <a:p>
          <a:endParaRPr lang="zh-CN" altLang="en-US"/>
        </a:p>
      </dgm:t>
    </dgm:pt>
    <dgm:pt modelId="{0EEA3FA2-2936-4585-8ABC-9FA9493AD567}" type="sibTrans" cxnId="{F6E74660-92B2-4D17-8207-99CBBB0D9996}">
      <dgm:prSet/>
      <dgm:spPr/>
      <dgm:t>
        <a:bodyPr/>
        <a:lstStyle/>
        <a:p>
          <a:endParaRPr lang="zh-CN" altLang="en-US"/>
        </a:p>
      </dgm:t>
    </dgm:pt>
    <dgm:pt modelId="{518A3917-BD0A-486C-90F6-AC50DD65A781}">
      <dgm:prSet/>
      <dgm:spPr/>
      <dgm:t>
        <a:bodyPr/>
        <a:lstStyle/>
        <a:p>
          <a:pPr algn="just" rtl="0"/>
          <a:r>
            <a:rPr lang="zh-CN" dirty="0"/>
            <a:t>总磷与无机氮浓度分别达到</a:t>
          </a:r>
          <a:r>
            <a:rPr lang="en-US" dirty="0"/>
            <a:t>0.02 mg/L</a:t>
          </a:r>
          <a:r>
            <a:rPr lang="zh-CN" dirty="0"/>
            <a:t>与</a:t>
          </a:r>
          <a:r>
            <a:rPr lang="en-US" dirty="0"/>
            <a:t>0.3 mg/L</a:t>
          </a:r>
          <a:r>
            <a:rPr lang="zh-CN" dirty="0"/>
            <a:t>的水体，标志着已处于富营养化状态</a:t>
          </a:r>
          <a:r>
            <a:rPr lang="en-US" dirty="0"/>
            <a:t>;</a:t>
          </a:r>
          <a:endParaRPr lang="zh-CN" dirty="0"/>
        </a:p>
      </dgm:t>
    </dgm:pt>
    <dgm:pt modelId="{8CBAD332-1EF4-40C8-88F8-6285BD4B4147}" type="parTrans" cxnId="{845B8A89-E5C0-4064-9452-BE4197429427}">
      <dgm:prSet/>
      <dgm:spPr/>
      <dgm:t>
        <a:bodyPr/>
        <a:lstStyle/>
        <a:p>
          <a:endParaRPr lang="zh-CN" altLang="en-US"/>
        </a:p>
      </dgm:t>
    </dgm:pt>
    <dgm:pt modelId="{38819191-70E6-4140-9C27-EFA5D20A1319}" type="sibTrans" cxnId="{845B8A89-E5C0-4064-9452-BE4197429427}">
      <dgm:prSet/>
      <dgm:spPr/>
      <dgm:t>
        <a:bodyPr/>
        <a:lstStyle/>
        <a:p>
          <a:endParaRPr lang="zh-CN" altLang="en-US"/>
        </a:p>
      </dgm:t>
    </dgm:pt>
    <dgm:pt modelId="{40FFE591-55B7-4315-98A2-1E2D612EB556}">
      <dgm:prSet/>
      <dgm:spPr/>
      <dgm:t>
        <a:bodyPr/>
        <a:lstStyle/>
        <a:p>
          <a:pPr algn="just" rtl="0"/>
          <a:r>
            <a:rPr lang="zh-CN" dirty="0"/>
            <a:t>水体营养物质的负荷量达到临界负荷量：总磷为</a:t>
          </a:r>
          <a:r>
            <a:rPr lang="en-US" dirty="0"/>
            <a:t>0.2~0.5 mg/(</a:t>
          </a:r>
          <a:r>
            <a:rPr lang="en-US" dirty="0" err="1"/>
            <a:t>L·a</a:t>
          </a:r>
          <a:r>
            <a:rPr lang="en-US" dirty="0"/>
            <a:t>)</a:t>
          </a:r>
          <a:r>
            <a:rPr lang="zh-CN" dirty="0"/>
            <a:t>，总氮为</a:t>
          </a:r>
          <a:r>
            <a:rPr lang="en-US" dirty="0"/>
            <a:t>5~10 mg/(</a:t>
          </a:r>
          <a:r>
            <a:rPr lang="en-US" dirty="0" err="1"/>
            <a:t>L·a</a:t>
          </a:r>
          <a:r>
            <a:rPr lang="en-US" dirty="0"/>
            <a:t>)</a:t>
          </a:r>
          <a:r>
            <a:rPr lang="zh-CN" dirty="0"/>
            <a:t>，即标志着水体已处于富营养化状态。</a:t>
          </a:r>
        </a:p>
      </dgm:t>
    </dgm:pt>
    <dgm:pt modelId="{4C4D6352-BC82-4B6B-83F1-E77CC3CF14CB}" type="parTrans" cxnId="{17D15669-331E-48BF-85F4-CE4AE28915C0}">
      <dgm:prSet/>
      <dgm:spPr/>
      <dgm:t>
        <a:bodyPr/>
        <a:lstStyle/>
        <a:p>
          <a:endParaRPr lang="zh-CN" altLang="en-US"/>
        </a:p>
      </dgm:t>
    </dgm:pt>
    <dgm:pt modelId="{58A2717B-1CB1-45E6-825D-BE884E95A33B}" type="sibTrans" cxnId="{17D15669-331E-48BF-85F4-CE4AE28915C0}">
      <dgm:prSet/>
      <dgm:spPr/>
      <dgm:t>
        <a:bodyPr/>
        <a:lstStyle/>
        <a:p>
          <a:endParaRPr lang="zh-CN" altLang="en-US"/>
        </a:p>
      </dgm:t>
    </dgm:pt>
    <dgm:pt modelId="{91C26B96-670A-4167-B2EE-69C2E2AFA450}" type="pres">
      <dgm:prSet presAssocID="{7E24FA4F-C68C-402D-9739-6F34CBE18F50}" presName="linear" presStyleCnt="0">
        <dgm:presLayoutVars>
          <dgm:animLvl val="lvl"/>
          <dgm:resizeHandles val="exact"/>
        </dgm:presLayoutVars>
      </dgm:prSet>
      <dgm:spPr/>
    </dgm:pt>
    <dgm:pt modelId="{7D8E7AFC-040F-4706-9D11-F21B5457A012}" type="pres">
      <dgm:prSet presAssocID="{827CC263-44E4-4B2E-854E-4B08F2803874}" presName="parentText" presStyleLbl="node1" presStyleIdx="0" presStyleCnt="1">
        <dgm:presLayoutVars>
          <dgm:chMax val="0"/>
          <dgm:bulletEnabled val="1"/>
        </dgm:presLayoutVars>
      </dgm:prSet>
      <dgm:spPr/>
    </dgm:pt>
    <dgm:pt modelId="{B4FC2723-8779-44A6-9F23-D286ED15AB9B}" type="pres">
      <dgm:prSet presAssocID="{827CC263-44E4-4B2E-854E-4B08F2803874}" presName="childText" presStyleLbl="revTx" presStyleIdx="0" presStyleCnt="1">
        <dgm:presLayoutVars>
          <dgm:bulletEnabled val="1"/>
        </dgm:presLayoutVars>
      </dgm:prSet>
      <dgm:spPr/>
    </dgm:pt>
  </dgm:ptLst>
  <dgm:cxnLst>
    <dgm:cxn modelId="{30167C1E-12F7-40AA-97F0-941B4AF73FF5}" type="presOf" srcId="{40FFE591-55B7-4315-98A2-1E2D612EB556}" destId="{B4FC2723-8779-44A6-9F23-D286ED15AB9B}" srcOrd="0" destOrd="1" presId="urn:microsoft.com/office/officeart/2005/8/layout/vList2"/>
    <dgm:cxn modelId="{36969721-379D-4127-B716-9BE50B8CFE42}" type="presOf" srcId="{518A3917-BD0A-486C-90F6-AC50DD65A781}" destId="{B4FC2723-8779-44A6-9F23-D286ED15AB9B}" srcOrd="0" destOrd="0" presId="urn:microsoft.com/office/officeart/2005/8/layout/vList2"/>
    <dgm:cxn modelId="{67F6DD2C-A715-4A53-BA3F-F08EEE185DBA}" type="presOf" srcId="{7E24FA4F-C68C-402D-9739-6F34CBE18F50}" destId="{91C26B96-670A-4167-B2EE-69C2E2AFA450}" srcOrd="0" destOrd="0" presId="urn:microsoft.com/office/officeart/2005/8/layout/vList2"/>
    <dgm:cxn modelId="{F6E74660-92B2-4D17-8207-99CBBB0D9996}" srcId="{7E24FA4F-C68C-402D-9739-6F34CBE18F50}" destId="{827CC263-44E4-4B2E-854E-4B08F2803874}" srcOrd="0" destOrd="0" parTransId="{7DFC5C2B-7097-42FD-9727-93D0577E3D41}" sibTransId="{0EEA3FA2-2936-4585-8ABC-9FA9493AD567}"/>
    <dgm:cxn modelId="{17D15669-331E-48BF-85F4-CE4AE28915C0}" srcId="{827CC263-44E4-4B2E-854E-4B08F2803874}" destId="{40FFE591-55B7-4315-98A2-1E2D612EB556}" srcOrd="1" destOrd="0" parTransId="{4C4D6352-BC82-4B6B-83F1-E77CC3CF14CB}" sibTransId="{58A2717B-1CB1-45E6-825D-BE884E95A33B}"/>
    <dgm:cxn modelId="{C977657A-6B4E-4AB1-94C2-D1DEB94C5F2C}" type="presOf" srcId="{827CC263-44E4-4B2E-854E-4B08F2803874}" destId="{7D8E7AFC-040F-4706-9D11-F21B5457A012}" srcOrd="0" destOrd="0" presId="urn:microsoft.com/office/officeart/2005/8/layout/vList2"/>
    <dgm:cxn modelId="{845B8A89-E5C0-4064-9452-BE4197429427}" srcId="{827CC263-44E4-4B2E-854E-4B08F2803874}" destId="{518A3917-BD0A-486C-90F6-AC50DD65A781}" srcOrd="0" destOrd="0" parTransId="{8CBAD332-1EF4-40C8-88F8-6285BD4B4147}" sibTransId="{38819191-70E6-4140-9C27-EFA5D20A1319}"/>
    <dgm:cxn modelId="{036A24CF-33AD-4EAE-B9CC-BC1F34836EFB}" type="presParOf" srcId="{91C26B96-670A-4167-B2EE-69C2E2AFA450}" destId="{7D8E7AFC-040F-4706-9D11-F21B5457A012}" srcOrd="0" destOrd="0" presId="urn:microsoft.com/office/officeart/2005/8/layout/vList2"/>
    <dgm:cxn modelId="{76846C76-31C4-4418-A07F-2D614B4370D5}" type="presParOf" srcId="{91C26B96-670A-4167-B2EE-69C2E2AFA450}" destId="{B4FC2723-8779-44A6-9F23-D286ED15AB9B}"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993661E8-0245-4073-842C-B503371E1B5C}"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zh-CN" altLang="en-US"/>
        </a:p>
      </dgm:t>
    </dgm:pt>
    <dgm:pt modelId="{59A756C9-926E-4143-A2FC-58AAE7850A46}">
      <dgm:prSet/>
      <dgm:spPr>
        <a:solidFill>
          <a:srgbClr val="C00000"/>
        </a:solidFill>
      </dgm:spPr>
      <dgm:t>
        <a:bodyPr/>
        <a:lstStyle/>
        <a:p>
          <a:pPr rtl="0"/>
          <a:r>
            <a:rPr lang="zh-CN" dirty="0"/>
            <a:t>硫酸盐与硫化物污染</a:t>
          </a:r>
        </a:p>
      </dgm:t>
    </dgm:pt>
    <dgm:pt modelId="{D1937238-23E9-4864-8D7F-362B7F9DE599}" type="parTrans" cxnId="{779FF4FA-49ED-40D4-86E7-E903EB3960C0}">
      <dgm:prSet/>
      <dgm:spPr/>
      <dgm:t>
        <a:bodyPr/>
        <a:lstStyle/>
        <a:p>
          <a:endParaRPr lang="zh-CN" altLang="en-US"/>
        </a:p>
      </dgm:t>
    </dgm:pt>
    <dgm:pt modelId="{05B84B19-E4AF-4C42-ADC3-61A57B52FA44}" type="sibTrans" cxnId="{779FF4FA-49ED-40D4-86E7-E903EB3960C0}">
      <dgm:prSet/>
      <dgm:spPr/>
      <dgm:t>
        <a:bodyPr/>
        <a:lstStyle/>
        <a:p>
          <a:endParaRPr lang="zh-CN" altLang="en-US"/>
        </a:p>
      </dgm:t>
    </dgm:pt>
    <dgm:pt modelId="{DA017448-DD9B-4921-BB27-DC77715C69A4}">
      <dgm:prSet/>
      <dgm:spPr/>
      <dgm:t>
        <a:bodyPr/>
        <a:lstStyle/>
        <a:p>
          <a:pPr rtl="0"/>
          <a:r>
            <a:rPr lang="zh-CN" dirty="0"/>
            <a:t>水体中的硫酸盐以</a:t>
          </a:r>
          <a:r>
            <a:rPr lang="en-US" dirty="0"/>
            <a:t>SO</a:t>
          </a:r>
          <a:r>
            <a:rPr lang="en-US" baseline="-25000" dirty="0"/>
            <a:t>4</a:t>
          </a:r>
          <a:r>
            <a:rPr lang="en-US" baseline="30000" dirty="0"/>
            <a:t>2-</a:t>
          </a:r>
          <a:r>
            <a:rPr lang="zh-CN" dirty="0"/>
            <a:t>浓度表示；</a:t>
          </a:r>
        </a:p>
      </dgm:t>
    </dgm:pt>
    <dgm:pt modelId="{AF57F980-234F-4DB3-A3FD-6545691CC15D}" type="parTrans" cxnId="{733F1FF2-CB8F-4222-A9C0-11EF75953FC5}">
      <dgm:prSet/>
      <dgm:spPr/>
      <dgm:t>
        <a:bodyPr/>
        <a:lstStyle/>
        <a:p>
          <a:endParaRPr lang="zh-CN" altLang="en-US"/>
        </a:p>
      </dgm:t>
    </dgm:pt>
    <dgm:pt modelId="{DCF70F7E-C104-4AE1-8BB7-08194C3C9A77}" type="sibTrans" cxnId="{733F1FF2-CB8F-4222-A9C0-11EF75953FC5}">
      <dgm:prSet/>
      <dgm:spPr/>
      <dgm:t>
        <a:bodyPr/>
        <a:lstStyle/>
        <a:p>
          <a:endParaRPr lang="zh-CN" altLang="en-US"/>
        </a:p>
      </dgm:t>
    </dgm:pt>
    <dgm:pt modelId="{993CB72E-55A7-43A4-8423-4A2427E16CF0}">
      <dgm:prSet/>
      <dgm:spPr/>
      <dgm:t>
        <a:bodyPr/>
        <a:lstStyle/>
        <a:p>
          <a:pPr rtl="0"/>
          <a:r>
            <a:rPr lang="zh-CN" dirty="0"/>
            <a:t>饮用水中含少量硫酸盐对人体无甚影响，但超过</a:t>
          </a:r>
          <a:r>
            <a:rPr lang="en-US" dirty="0"/>
            <a:t>250 mg/L</a:t>
          </a:r>
          <a:r>
            <a:rPr lang="zh-CN" dirty="0"/>
            <a:t>后，会引起腹泻；</a:t>
          </a:r>
        </a:p>
      </dgm:t>
    </dgm:pt>
    <dgm:pt modelId="{CA7F0111-EC44-4D8B-B9E6-41D6011DC52E}" type="parTrans" cxnId="{E7F10122-D51E-409B-9583-0BAA240DAF91}">
      <dgm:prSet/>
      <dgm:spPr/>
      <dgm:t>
        <a:bodyPr/>
        <a:lstStyle/>
        <a:p>
          <a:endParaRPr lang="zh-CN" altLang="en-US"/>
        </a:p>
      </dgm:t>
    </dgm:pt>
    <dgm:pt modelId="{EC0FAA36-C641-4B83-A918-DC4D512D05CB}" type="sibTrans" cxnId="{E7F10122-D51E-409B-9583-0BAA240DAF91}">
      <dgm:prSet/>
      <dgm:spPr/>
      <dgm:t>
        <a:bodyPr/>
        <a:lstStyle/>
        <a:p>
          <a:endParaRPr lang="zh-CN" altLang="en-US"/>
        </a:p>
      </dgm:t>
    </dgm:pt>
    <dgm:pt modelId="{756A869B-4384-4EF8-ADFF-34D380C58741}">
      <dgm:prSet/>
      <dgm:spPr/>
      <dgm:t>
        <a:bodyPr/>
        <a:lstStyle/>
        <a:p>
          <a:pPr rtl="0"/>
          <a:r>
            <a:rPr lang="zh-CN" dirty="0"/>
            <a:t>如果水体缺氧，则</a:t>
          </a:r>
          <a:r>
            <a:rPr lang="en-US" dirty="0"/>
            <a:t>SO</a:t>
          </a:r>
          <a:r>
            <a:rPr lang="en-US" baseline="-25000" dirty="0"/>
            <a:t>4</a:t>
          </a:r>
          <a:r>
            <a:rPr lang="en-US" baseline="30000" dirty="0"/>
            <a:t>2-</a:t>
          </a:r>
          <a:r>
            <a:rPr lang="zh-CN" dirty="0"/>
            <a:t>在反硫化菌的作用下产生反硫化反应，当水体</a:t>
          </a:r>
          <a:r>
            <a:rPr lang="en-US" dirty="0"/>
            <a:t>pH</a:t>
          </a:r>
          <a:r>
            <a:rPr lang="zh-CN" dirty="0"/>
            <a:t>值低时，生成物以</a:t>
          </a:r>
          <a:r>
            <a:rPr lang="en-US" dirty="0"/>
            <a:t>H</a:t>
          </a:r>
          <a:r>
            <a:rPr lang="en-US" baseline="-25000" dirty="0"/>
            <a:t>2</a:t>
          </a:r>
          <a:r>
            <a:rPr lang="en-US" dirty="0"/>
            <a:t>S</a:t>
          </a:r>
          <a:r>
            <a:rPr lang="zh-CN" dirty="0"/>
            <a:t>为主，</a:t>
          </a:r>
          <a:r>
            <a:rPr lang="en-US" dirty="0"/>
            <a:t>pH</a:t>
          </a:r>
          <a:r>
            <a:rPr lang="zh-CN" dirty="0"/>
            <a:t>高时，以</a:t>
          </a:r>
          <a:r>
            <a:rPr lang="en-US" dirty="0"/>
            <a:t>S</a:t>
          </a:r>
          <a:r>
            <a:rPr lang="en-US" baseline="30000" dirty="0"/>
            <a:t>2-</a:t>
          </a:r>
          <a:r>
            <a:rPr lang="zh-CN" dirty="0"/>
            <a:t>为主。</a:t>
          </a:r>
        </a:p>
      </dgm:t>
    </dgm:pt>
    <dgm:pt modelId="{EEC493E4-D300-41DD-9CF9-27BF17F2C9CA}" type="parTrans" cxnId="{69D1AF1F-B268-4B53-8688-44F74C8BB6F8}">
      <dgm:prSet/>
      <dgm:spPr/>
      <dgm:t>
        <a:bodyPr/>
        <a:lstStyle/>
        <a:p>
          <a:endParaRPr lang="zh-CN" altLang="en-US"/>
        </a:p>
      </dgm:t>
    </dgm:pt>
    <dgm:pt modelId="{014CD839-24D6-49FB-8FA1-FFC413BCEF7F}" type="sibTrans" cxnId="{69D1AF1F-B268-4B53-8688-44F74C8BB6F8}">
      <dgm:prSet/>
      <dgm:spPr/>
      <dgm:t>
        <a:bodyPr/>
        <a:lstStyle/>
        <a:p>
          <a:endParaRPr lang="zh-CN" altLang="en-US"/>
        </a:p>
      </dgm:t>
    </dgm:pt>
    <dgm:pt modelId="{892CDAF0-0B42-4681-80FC-76E23FD9BB68}" type="pres">
      <dgm:prSet presAssocID="{993661E8-0245-4073-842C-B503371E1B5C}" presName="linear" presStyleCnt="0">
        <dgm:presLayoutVars>
          <dgm:animLvl val="lvl"/>
          <dgm:resizeHandles val="exact"/>
        </dgm:presLayoutVars>
      </dgm:prSet>
      <dgm:spPr/>
    </dgm:pt>
    <dgm:pt modelId="{71F0D367-81A6-4408-807D-92DD5D79CE76}" type="pres">
      <dgm:prSet presAssocID="{59A756C9-926E-4143-A2FC-58AAE7850A46}" presName="parentText" presStyleLbl="node1" presStyleIdx="0" presStyleCnt="1">
        <dgm:presLayoutVars>
          <dgm:chMax val="0"/>
          <dgm:bulletEnabled val="1"/>
        </dgm:presLayoutVars>
      </dgm:prSet>
      <dgm:spPr/>
    </dgm:pt>
    <dgm:pt modelId="{34F1B744-684E-4305-B67C-F0EF0FAB65FC}" type="pres">
      <dgm:prSet presAssocID="{59A756C9-926E-4143-A2FC-58AAE7850A46}" presName="childText" presStyleLbl="revTx" presStyleIdx="0" presStyleCnt="1">
        <dgm:presLayoutVars>
          <dgm:bulletEnabled val="1"/>
        </dgm:presLayoutVars>
      </dgm:prSet>
      <dgm:spPr/>
    </dgm:pt>
  </dgm:ptLst>
  <dgm:cxnLst>
    <dgm:cxn modelId="{69D1AF1F-B268-4B53-8688-44F74C8BB6F8}" srcId="{59A756C9-926E-4143-A2FC-58AAE7850A46}" destId="{756A869B-4384-4EF8-ADFF-34D380C58741}" srcOrd="2" destOrd="0" parTransId="{EEC493E4-D300-41DD-9CF9-27BF17F2C9CA}" sibTransId="{014CD839-24D6-49FB-8FA1-FFC413BCEF7F}"/>
    <dgm:cxn modelId="{E7F10122-D51E-409B-9583-0BAA240DAF91}" srcId="{59A756C9-926E-4143-A2FC-58AAE7850A46}" destId="{993CB72E-55A7-43A4-8423-4A2427E16CF0}" srcOrd="1" destOrd="0" parTransId="{CA7F0111-EC44-4D8B-B9E6-41D6011DC52E}" sibTransId="{EC0FAA36-C641-4B83-A918-DC4D512D05CB}"/>
    <dgm:cxn modelId="{5F811C32-2D6F-4E80-8198-7139945ACC38}" type="presOf" srcId="{993661E8-0245-4073-842C-B503371E1B5C}" destId="{892CDAF0-0B42-4681-80FC-76E23FD9BB68}" srcOrd="0" destOrd="0" presId="urn:microsoft.com/office/officeart/2005/8/layout/vList2"/>
    <dgm:cxn modelId="{C69A773C-1197-4330-9B32-78CE1C3A464D}" type="presOf" srcId="{756A869B-4384-4EF8-ADFF-34D380C58741}" destId="{34F1B744-684E-4305-B67C-F0EF0FAB65FC}" srcOrd="0" destOrd="2" presId="urn:microsoft.com/office/officeart/2005/8/layout/vList2"/>
    <dgm:cxn modelId="{4BA31E3D-267C-404F-B548-95DD454B7D54}" type="presOf" srcId="{DA017448-DD9B-4921-BB27-DC77715C69A4}" destId="{34F1B744-684E-4305-B67C-F0EF0FAB65FC}" srcOrd="0" destOrd="0" presId="urn:microsoft.com/office/officeart/2005/8/layout/vList2"/>
    <dgm:cxn modelId="{C73D13D5-A61F-441C-84B0-7154824B84D8}" type="presOf" srcId="{993CB72E-55A7-43A4-8423-4A2427E16CF0}" destId="{34F1B744-684E-4305-B67C-F0EF0FAB65FC}" srcOrd="0" destOrd="1" presId="urn:microsoft.com/office/officeart/2005/8/layout/vList2"/>
    <dgm:cxn modelId="{733F1FF2-CB8F-4222-A9C0-11EF75953FC5}" srcId="{59A756C9-926E-4143-A2FC-58AAE7850A46}" destId="{DA017448-DD9B-4921-BB27-DC77715C69A4}" srcOrd="0" destOrd="0" parTransId="{AF57F980-234F-4DB3-A3FD-6545691CC15D}" sibTransId="{DCF70F7E-C104-4AE1-8BB7-08194C3C9A77}"/>
    <dgm:cxn modelId="{779FF4FA-49ED-40D4-86E7-E903EB3960C0}" srcId="{993661E8-0245-4073-842C-B503371E1B5C}" destId="{59A756C9-926E-4143-A2FC-58AAE7850A46}" srcOrd="0" destOrd="0" parTransId="{D1937238-23E9-4864-8D7F-362B7F9DE599}" sibTransId="{05B84B19-E4AF-4C42-ADC3-61A57B52FA44}"/>
    <dgm:cxn modelId="{C5D01DFC-5DAE-4CDE-89B9-1E0C0322D529}" type="presOf" srcId="{59A756C9-926E-4143-A2FC-58AAE7850A46}" destId="{71F0D367-81A6-4408-807D-92DD5D79CE76}" srcOrd="0" destOrd="0" presId="urn:microsoft.com/office/officeart/2005/8/layout/vList2"/>
    <dgm:cxn modelId="{9B620D73-8AC4-4F72-A487-B84798ADC607}" type="presParOf" srcId="{892CDAF0-0B42-4681-80FC-76E23FD9BB68}" destId="{71F0D367-81A6-4408-807D-92DD5D79CE76}" srcOrd="0" destOrd="0" presId="urn:microsoft.com/office/officeart/2005/8/layout/vList2"/>
    <dgm:cxn modelId="{D04BC797-6EC5-4D28-AE09-750F7C719291}" type="presParOf" srcId="{892CDAF0-0B42-4681-80FC-76E23FD9BB68}" destId="{34F1B744-684E-4305-B67C-F0EF0FAB65FC}"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B56979-49C9-4274-B6D4-2F779C758B99}"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zh-CN" altLang="en-US"/>
        </a:p>
      </dgm:t>
    </dgm:pt>
    <dgm:pt modelId="{8DA094AE-E0E6-4D3D-98C3-612EFB5A4863}">
      <dgm:prSet custT="1"/>
      <dgm:spPr>
        <a:solidFill>
          <a:srgbClr val="00B050"/>
        </a:solidFill>
      </dgm:spPr>
      <dgm:t>
        <a:bodyPr/>
        <a:lstStyle/>
        <a:p>
          <a:pPr rtl="0"/>
          <a:r>
            <a:rPr lang="en-US" sz="4000" b="1" dirty="0"/>
            <a:t>1.1 </a:t>
          </a:r>
          <a:r>
            <a:rPr lang="zh-CN" sz="4000" b="1" dirty="0"/>
            <a:t>污水</a:t>
          </a:r>
          <a:r>
            <a:rPr lang="zh-CN" altLang="en-US" sz="4000" b="1" dirty="0"/>
            <a:t>的类型</a:t>
          </a:r>
          <a:endParaRPr lang="zh-CN" sz="4000" b="1" dirty="0"/>
        </a:p>
      </dgm:t>
    </dgm:pt>
    <dgm:pt modelId="{ED7892B5-73F9-4C08-846F-38C5F000E3B2}" type="parTrans" cxnId="{3B202EA7-447D-4703-B18E-6F969FFE8FF9}">
      <dgm:prSet/>
      <dgm:spPr/>
      <dgm:t>
        <a:bodyPr/>
        <a:lstStyle/>
        <a:p>
          <a:endParaRPr lang="zh-CN" altLang="en-US"/>
        </a:p>
      </dgm:t>
    </dgm:pt>
    <dgm:pt modelId="{672AA9C8-8D72-43B3-9860-56B4C3BF21D5}" type="sibTrans" cxnId="{3B202EA7-447D-4703-B18E-6F969FFE8FF9}">
      <dgm:prSet/>
      <dgm:spPr/>
      <dgm:t>
        <a:bodyPr/>
        <a:lstStyle/>
        <a:p>
          <a:endParaRPr lang="zh-CN" altLang="en-US"/>
        </a:p>
      </dgm:t>
    </dgm:pt>
    <dgm:pt modelId="{EA29B864-C970-4CBD-AB64-903A9BEE3BE3}">
      <dgm:prSet custT="1"/>
      <dgm:spPr>
        <a:solidFill>
          <a:srgbClr val="00B050"/>
        </a:solidFill>
      </dgm:spPr>
      <dgm:t>
        <a:bodyPr/>
        <a:lstStyle/>
        <a:p>
          <a:pPr rtl="0"/>
          <a:r>
            <a:rPr lang="en-US" sz="4000" b="1" dirty="0"/>
            <a:t>1.2 </a:t>
          </a:r>
          <a:r>
            <a:rPr lang="zh-CN" sz="4000" b="1" dirty="0"/>
            <a:t>污水的性质与污染指标</a:t>
          </a:r>
        </a:p>
      </dgm:t>
    </dgm:pt>
    <dgm:pt modelId="{16FD3BBD-537F-4191-8C95-AEF061EBE7A5}" type="parTrans" cxnId="{9EB0FC2A-23C6-445C-93CF-F4B631F2203A}">
      <dgm:prSet/>
      <dgm:spPr/>
      <dgm:t>
        <a:bodyPr/>
        <a:lstStyle/>
        <a:p>
          <a:endParaRPr lang="zh-CN" altLang="en-US"/>
        </a:p>
      </dgm:t>
    </dgm:pt>
    <dgm:pt modelId="{4E79910C-C8AF-4DA9-87D8-71EF9C43CB1A}" type="sibTrans" cxnId="{9EB0FC2A-23C6-445C-93CF-F4B631F2203A}">
      <dgm:prSet/>
      <dgm:spPr/>
      <dgm:t>
        <a:bodyPr/>
        <a:lstStyle/>
        <a:p>
          <a:endParaRPr lang="zh-CN" altLang="en-US"/>
        </a:p>
      </dgm:t>
    </dgm:pt>
    <dgm:pt modelId="{9200C2E5-0D5C-49FB-9270-F077133CF638}" type="pres">
      <dgm:prSet presAssocID="{D2B56979-49C9-4274-B6D4-2F779C758B99}" presName="linear" presStyleCnt="0">
        <dgm:presLayoutVars>
          <dgm:animLvl val="lvl"/>
          <dgm:resizeHandles val="exact"/>
        </dgm:presLayoutVars>
      </dgm:prSet>
      <dgm:spPr/>
    </dgm:pt>
    <dgm:pt modelId="{772C8854-10B7-45B9-A56F-C11B80AF7413}" type="pres">
      <dgm:prSet presAssocID="{8DA094AE-E0E6-4D3D-98C3-612EFB5A4863}" presName="parentText" presStyleLbl="node1" presStyleIdx="0" presStyleCnt="2">
        <dgm:presLayoutVars>
          <dgm:chMax val="0"/>
          <dgm:bulletEnabled val="1"/>
        </dgm:presLayoutVars>
      </dgm:prSet>
      <dgm:spPr/>
    </dgm:pt>
    <dgm:pt modelId="{28152888-D912-44EE-B7AD-A2B35ECE2893}" type="pres">
      <dgm:prSet presAssocID="{672AA9C8-8D72-43B3-9860-56B4C3BF21D5}" presName="spacer" presStyleCnt="0"/>
      <dgm:spPr/>
    </dgm:pt>
    <dgm:pt modelId="{AB34CA6C-1E53-4108-AB6C-52791DA255C5}" type="pres">
      <dgm:prSet presAssocID="{EA29B864-C970-4CBD-AB64-903A9BEE3BE3}" presName="parentText" presStyleLbl="node1" presStyleIdx="1" presStyleCnt="2">
        <dgm:presLayoutVars>
          <dgm:chMax val="0"/>
          <dgm:bulletEnabled val="1"/>
        </dgm:presLayoutVars>
      </dgm:prSet>
      <dgm:spPr/>
    </dgm:pt>
  </dgm:ptLst>
  <dgm:cxnLst>
    <dgm:cxn modelId="{9EB0FC2A-23C6-445C-93CF-F4B631F2203A}" srcId="{D2B56979-49C9-4274-B6D4-2F779C758B99}" destId="{EA29B864-C970-4CBD-AB64-903A9BEE3BE3}" srcOrd="1" destOrd="0" parTransId="{16FD3BBD-537F-4191-8C95-AEF061EBE7A5}" sibTransId="{4E79910C-C8AF-4DA9-87D8-71EF9C43CB1A}"/>
    <dgm:cxn modelId="{A4EF609D-C2FD-4358-868B-89BECE72E945}" type="presOf" srcId="{8DA094AE-E0E6-4D3D-98C3-612EFB5A4863}" destId="{772C8854-10B7-45B9-A56F-C11B80AF7413}" srcOrd="0" destOrd="0" presId="urn:microsoft.com/office/officeart/2005/8/layout/vList2"/>
    <dgm:cxn modelId="{3B202EA7-447D-4703-B18E-6F969FFE8FF9}" srcId="{D2B56979-49C9-4274-B6D4-2F779C758B99}" destId="{8DA094AE-E0E6-4D3D-98C3-612EFB5A4863}" srcOrd="0" destOrd="0" parTransId="{ED7892B5-73F9-4C08-846F-38C5F000E3B2}" sibTransId="{672AA9C8-8D72-43B3-9860-56B4C3BF21D5}"/>
    <dgm:cxn modelId="{6EAA26F2-2079-43AE-9828-49421113070B}" type="presOf" srcId="{EA29B864-C970-4CBD-AB64-903A9BEE3BE3}" destId="{AB34CA6C-1E53-4108-AB6C-52791DA255C5}" srcOrd="0" destOrd="0" presId="urn:microsoft.com/office/officeart/2005/8/layout/vList2"/>
    <dgm:cxn modelId="{D2C949FF-6DA3-46FA-95DD-44803A6B889D}" type="presOf" srcId="{D2B56979-49C9-4274-B6D4-2F779C758B99}" destId="{9200C2E5-0D5C-49FB-9270-F077133CF638}" srcOrd="0" destOrd="0" presId="urn:microsoft.com/office/officeart/2005/8/layout/vList2"/>
    <dgm:cxn modelId="{231FB1FE-CB72-43F6-9953-DFC3A0407766}" type="presParOf" srcId="{9200C2E5-0D5C-49FB-9270-F077133CF638}" destId="{772C8854-10B7-45B9-A56F-C11B80AF7413}" srcOrd="0" destOrd="0" presId="urn:microsoft.com/office/officeart/2005/8/layout/vList2"/>
    <dgm:cxn modelId="{4F5E4FB3-BA11-4127-8CDD-1DCEFBE8504E}" type="presParOf" srcId="{9200C2E5-0D5C-49FB-9270-F077133CF638}" destId="{28152888-D912-44EE-B7AD-A2B35ECE2893}" srcOrd="1" destOrd="0" presId="urn:microsoft.com/office/officeart/2005/8/layout/vList2"/>
    <dgm:cxn modelId="{5D20457A-83D4-41EE-9F1E-87A35996F888}" type="presParOf" srcId="{9200C2E5-0D5C-49FB-9270-F077133CF638}" destId="{AB34CA6C-1E53-4108-AB6C-52791DA255C5}"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9BC63FE4-2C9A-4000-8372-CD526D03A1E6}"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zh-CN" altLang="en-US"/>
        </a:p>
      </dgm:t>
    </dgm:pt>
    <dgm:pt modelId="{977B165D-2445-4D2B-A1F0-63479983DD08}">
      <dgm:prSet custT="1"/>
      <dgm:spPr>
        <a:solidFill>
          <a:srgbClr val="C00000"/>
        </a:solidFill>
        <a:ln>
          <a:solidFill>
            <a:schemeClr val="lt1">
              <a:hueOff val="0"/>
              <a:satOff val="0"/>
              <a:lumOff val="0"/>
            </a:schemeClr>
          </a:solidFill>
        </a:ln>
      </dgm:spPr>
      <dgm:t>
        <a:bodyPr/>
        <a:lstStyle/>
        <a:p>
          <a:pPr rtl="0"/>
          <a:r>
            <a:rPr lang="zh-CN" altLang="en-US" sz="3600" b="1" dirty="0">
              <a:solidFill>
                <a:schemeClr val="tx1"/>
              </a:solidFill>
            </a:rPr>
            <a:t>氯化物污染</a:t>
          </a:r>
        </a:p>
      </dgm:t>
    </dgm:pt>
    <dgm:pt modelId="{4843DA86-208B-48D9-8306-D662909D5530}" type="parTrans" cxnId="{4A31A7CE-E434-4619-AE03-2CD38051FAB8}">
      <dgm:prSet/>
      <dgm:spPr/>
      <dgm:t>
        <a:bodyPr/>
        <a:lstStyle/>
        <a:p>
          <a:endParaRPr lang="zh-CN" altLang="en-US"/>
        </a:p>
      </dgm:t>
    </dgm:pt>
    <dgm:pt modelId="{5820C78A-0A93-4835-AC71-CFACC52F37C4}" type="sibTrans" cxnId="{4A31A7CE-E434-4619-AE03-2CD38051FAB8}">
      <dgm:prSet/>
      <dgm:spPr/>
      <dgm:t>
        <a:bodyPr/>
        <a:lstStyle/>
        <a:p>
          <a:endParaRPr lang="zh-CN" altLang="en-US"/>
        </a:p>
      </dgm:t>
    </dgm:pt>
    <dgm:pt modelId="{FE89BB2B-8C43-48E1-BECF-BEE889148BED}">
      <dgm:prSet custT="1"/>
      <dgm:spPr>
        <a:ln w="12700"/>
      </dgm:spPr>
      <dgm:t>
        <a:bodyPr/>
        <a:lstStyle/>
        <a:p>
          <a:pPr rtl="0"/>
          <a:r>
            <a:rPr lang="zh-CN" altLang="en-US" sz="3200" dirty="0"/>
            <a:t>水体受氯化物污染后，无机盐含量往往也高，水味变咸，对金属管道与设备有腐蚀作用，且不宜作为灌溉用水。</a:t>
          </a:r>
        </a:p>
      </dgm:t>
    </dgm:pt>
    <dgm:pt modelId="{31E3BA37-A680-4DC3-A519-20B0950ED218}" type="parTrans" cxnId="{E75FB105-0A7B-4FD0-8B27-D79981932E09}">
      <dgm:prSet/>
      <dgm:spPr/>
      <dgm:t>
        <a:bodyPr/>
        <a:lstStyle/>
        <a:p>
          <a:endParaRPr lang="zh-CN" altLang="en-US"/>
        </a:p>
      </dgm:t>
    </dgm:pt>
    <dgm:pt modelId="{ECEC9BF1-53C5-4674-BA41-FBC7BCFD7AC8}" type="sibTrans" cxnId="{E75FB105-0A7B-4FD0-8B27-D79981932E09}">
      <dgm:prSet/>
      <dgm:spPr/>
      <dgm:t>
        <a:bodyPr/>
        <a:lstStyle/>
        <a:p>
          <a:endParaRPr lang="zh-CN" altLang="en-US"/>
        </a:p>
      </dgm:t>
    </dgm:pt>
    <dgm:pt modelId="{FB7E26D8-DD7C-469E-8CBC-D95D1C4EFCD4}" type="pres">
      <dgm:prSet presAssocID="{9BC63FE4-2C9A-4000-8372-CD526D03A1E6}" presName="linear" presStyleCnt="0">
        <dgm:presLayoutVars>
          <dgm:animLvl val="lvl"/>
          <dgm:resizeHandles val="exact"/>
        </dgm:presLayoutVars>
      </dgm:prSet>
      <dgm:spPr/>
    </dgm:pt>
    <dgm:pt modelId="{1F5A1A0C-A505-4C1E-B576-C4F83677EEDD}" type="pres">
      <dgm:prSet presAssocID="{977B165D-2445-4D2B-A1F0-63479983DD08}" presName="parentText" presStyleLbl="node1" presStyleIdx="0" presStyleCnt="1">
        <dgm:presLayoutVars>
          <dgm:chMax val="0"/>
          <dgm:bulletEnabled val="1"/>
        </dgm:presLayoutVars>
      </dgm:prSet>
      <dgm:spPr/>
    </dgm:pt>
    <dgm:pt modelId="{4BBD2005-AD6D-4F12-8FBE-35C8C9DECA06}" type="pres">
      <dgm:prSet presAssocID="{977B165D-2445-4D2B-A1F0-63479983DD08}" presName="childText" presStyleLbl="revTx" presStyleIdx="0" presStyleCnt="1">
        <dgm:presLayoutVars>
          <dgm:bulletEnabled val="1"/>
        </dgm:presLayoutVars>
      </dgm:prSet>
      <dgm:spPr/>
    </dgm:pt>
  </dgm:ptLst>
  <dgm:cxnLst>
    <dgm:cxn modelId="{FE9A2305-1F7C-478F-8284-E1EAD483594D}" type="presOf" srcId="{FE89BB2B-8C43-48E1-BECF-BEE889148BED}" destId="{4BBD2005-AD6D-4F12-8FBE-35C8C9DECA06}" srcOrd="0" destOrd="0" presId="urn:microsoft.com/office/officeart/2005/8/layout/vList2"/>
    <dgm:cxn modelId="{E75FB105-0A7B-4FD0-8B27-D79981932E09}" srcId="{977B165D-2445-4D2B-A1F0-63479983DD08}" destId="{FE89BB2B-8C43-48E1-BECF-BEE889148BED}" srcOrd="0" destOrd="0" parTransId="{31E3BA37-A680-4DC3-A519-20B0950ED218}" sibTransId="{ECEC9BF1-53C5-4674-BA41-FBC7BCFD7AC8}"/>
    <dgm:cxn modelId="{A41AF356-8061-43AE-BC0F-98871BD4291B}" type="presOf" srcId="{977B165D-2445-4D2B-A1F0-63479983DD08}" destId="{1F5A1A0C-A505-4C1E-B576-C4F83677EEDD}" srcOrd="0" destOrd="0" presId="urn:microsoft.com/office/officeart/2005/8/layout/vList2"/>
    <dgm:cxn modelId="{4A31A7CE-E434-4619-AE03-2CD38051FAB8}" srcId="{9BC63FE4-2C9A-4000-8372-CD526D03A1E6}" destId="{977B165D-2445-4D2B-A1F0-63479983DD08}" srcOrd="0" destOrd="0" parTransId="{4843DA86-208B-48D9-8306-D662909D5530}" sibTransId="{5820C78A-0A93-4835-AC71-CFACC52F37C4}"/>
    <dgm:cxn modelId="{E017CAE9-F49F-4E34-97AE-2C889EF581D4}" type="presOf" srcId="{9BC63FE4-2C9A-4000-8372-CD526D03A1E6}" destId="{FB7E26D8-DD7C-469E-8CBC-D95D1C4EFCD4}" srcOrd="0" destOrd="0" presId="urn:microsoft.com/office/officeart/2005/8/layout/vList2"/>
    <dgm:cxn modelId="{AE5135A4-8651-44FF-B06E-DD335C1A4496}" type="presParOf" srcId="{FB7E26D8-DD7C-469E-8CBC-D95D1C4EFCD4}" destId="{1F5A1A0C-A505-4C1E-B576-C4F83677EEDD}" srcOrd="0" destOrd="0" presId="urn:microsoft.com/office/officeart/2005/8/layout/vList2"/>
    <dgm:cxn modelId="{9EDD3109-B7AE-4981-A573-4E7B9FA8B02A}" type="presParOf" srcId="{FB7E26D8-DD7C-469E-8CBC-D95D1C4EFCD4}" destId="{4BBD2005-AD6D-4F12-8FBE-35C8C9DECA06}"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1EE7FE1F-FC96-409C-85B7-55850D59A8D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2FEB7885-686D-4FE4-B170-EF57C60AFD98}">
      <dgm:prSet/>
      <dgm:spPr>
        <a:solidFill>
          <a:srgbClr val="FF0000"/>
        </a:solidFill>
      </dgm:spPr>
      <dgm:t>
        <a:bodyPr/>
        <a:lstStyle/>
        <a:p>
          <a:pPr rtl="0"/>
          <a:r>
            <a:rPr lang="zh-CN" dirty="0"/>
            <a:t>重金属污染</a:t>
          </a:r>
        </a:p>
      </dgm:t>
    </dgm:pt>
    <dgm:pt modelId="{C86A65C1-5CDB-447B-AA86-3CA021A138DD}" type="parTrans" cxnId="{18D1285A-A516-41CD-AEF3-86F9753252C4}">
      <dgm:prSet/>
      <dgm:spPr/>
      <dgm:t>
        <a:bodyPr/>
        <a:lstStyle/>
        <a:p>
          <a:endParaRPr lang="zh-CN" altLang="en-US"/>
        </a:p>
      </dgm:t>
    </dgm:pt>
    <dgm:pt modelId="{A7C5278F-019E-44C5-95C5-1690700B8318}" type="sibTrans" cxnId="{18D1285A-A516-41CD-AEF3-86F9753252C4}">
      <dgm:prSet/>
      <dgm:spPr/>
      <dgm:t>
        <a:bodyPr/>
        <a:lstStyle/>
        <a:p>
          <a:endParaRPr lang="zh-CN" altLang="en-US"/>
        </a:p>
      </dgm:t>
    </dgm:pt>
    <dgm:pt modelId="{73FBEA8F-1BEC-4CFB-8794-6956DD15A859}">
      <dgm:prSet/>
      <dgm:spPr/>
      <dgm:t>
        <a:bodyPr/>
        <a:lstStyle/>
        <a:p>
          <a:pPr rtl="0"/>
          <a:r>
            <a:rPr lang="zh-CN" dirty="0"/>
            <a:t>水体中重金属离子浓度在</a:t>
          </a:r>
          <a:r>
            <a:rPr lang="en-US" dirty="0"/>
            <a:t>0.01~10 mg/L</a:t>
          </a:r>
          <a:r>
            <a:rPr lang="zh-CN" dirty="0"/>
            <a:t>之间，即可产生毒性效应；</a:t>
          </a:r>
        </a:p>
      </dgm:t>
    </dgm:pt>
    <dgm:pt modelId="{D08A5295-832E-44EB-8B3F-75132BB2A73D}" type="parTrans" cxnId="{5E893897-E82D-4348-91AC-F1A415B87C17}">
      <dgm:prSet/>
      <dgm:spPr/>
      <dgm:t>
        <a:bodyPr/>
        <a:lstStyle/>
        <a:p>
          <a:endParaRPr lang="zh-CN" altLang="en-US"/>
        </a:p>
      </dgm:t>
    </dgm:pt>
    <dgm:pt modelId="{3BE1FA9F-8CE4-4AFA-A0B8-F9BF7CFA1444}" type="sibTrans" cxnId="{5E893897-E82D-4348-91AC-F1A415B87C17}">
      <dgm:prSet/>
      <dgm:spPr/>
      <dgm:t>
        <a:bodyPr/>
        <a:lstStyle/>
        <a:p>
          <a:endParaRPr lang="zh-CN" altLang="en-US"/>
        </a:p>
      </dgm:t>
    </dgm:pt>
    <dgm:pt modelId="{3F0DB12C-E524-49C2-9416-E193275FD3E9}">
      <dgm:prSet/>
      <dgm:spPr/>
      <dgm:t>
        <a:bodyPr/>
        <a:lstStyle/>
        <a:p>
          <a:pPr rtl="0"/>
          <a:r>
            <a:rPr lang="zh-CN" dirty="0"/>
            <a:t>重金属不能被微生物降解，反而可在微生物的作用下，转化为有机化合物，使毒性猛增；</a:t>
          </a:r>
        </a:p>
      </dgm:t>
    </dgm:pt>
    <dgm:pt modelId="{ED97E535-BB4E-4F7E-BC59-FFA0C5D3AB57}" type="parTrans" cxnId="{52D6E1C7-115B-4FD6-A23D-4CD404212DE1}">
      <dgm:prSet/>
      <dgm:spPr/>
      <dgm:t>
        <a:bodyPr/>
        <a:lstStyle/>
        <a:p>
          <a:endParaRPr lang="zh-CN" altLang="en-US"/>
        </a:p>
      </dgm:t>
    </dgm:pt>
    <dgm:pt modelId="{D819E93A-AEE5-4E68-BF34-97C7013123CF}" type="sibTrans" cxnId="{52D6E1C7-115B-4FD6-A23D-4CD404212DE1}">
      <dgm:prSet/>
      <dgm:spPr/>
      <dgm:t>
        <a:bodyPr/>
        <a:lstStyle/>
        <a:p>
          <a:endParaRPr lang="zh-CN" altLang="en-US"/>
        </a:p>
      </dgm:t>
    </dgm:pt>
    <dgm:pt modelId="{F7C8D608-807E-47CE-84F4-D56BB3901640}">
      <dgm:prSet/>
      <dgm:spPr/>
      <dgm:t>
        <a:bodyPr/>
        <a:lstStyle/>
        <a:p>
          <a:pPr rtl="0"/>
          <a:r>
            <a:rPr lang="zh-CN" dirty="0"/>
            <a:t>水生生物从水体中摄取重金属并在体内大量积累，经过食物链进入人体，甚至通过遗传或母乳传给婴儿；</a:t>
          </a:r>
        </a:p>
      </dgm:t>
    </dgm:pt>
    <dgm:pt modelId="{C9D591F5-2B18-4048-BF26-E3692FCB3608}" type="parTrans" cxnId="{D022292F-F551-4567-BBB2-F856BFDBA79A}">
      <dgm:prSet/>
      <dgm:spPr/>
      <dgm:t>
        <a:bodyPr/>
        <a:lstStyle/>
        <a:p>
          <a:endParaRPr lang="zh-CN" altLang="en-US"/>
        </a:p>
      </dgm:t>
    </dgm:pt>
    <dgm:pt modelId="{34E6E368-4A4A-455F-AACA-AAEDFF40F8F0}" type="sibTrans" cxnId="{D022292F-F551-4567-BBB2-F856BFDBA79A}">
      <dgm:prSet/>
      <dgm:spPr/>
      <dgm:t>
        <a:bodyPr/>
        <a:lstStyle/>
        <a:p>
          <a:endParaRPr lang="zh-CN" altLang="en-US"/>
        </a:p>
      </dgm:t>
    </dgm:pt>
    <dgm:pt modelId="{50B99709-A38C-4649-B149-F57FA3098D81}">
      <dgm:prSet/>
      <dgm:spPr/>
      <dgm:t>
        <a:bodyPr/>
        <a:lstStyle/>
        <a:p>
          <a:pPr rtl="0"/>
          <a:r>
            <a:rPr lang="zh-CN" dirty="0"/>
            <a:t>重金属进入人体后，能与体内的蛋白质及酶等发生化学反应而使其失去活性，并可能在体内某些器官中积累，造成慢性中毒，这种积累的危害，有时需</a:t>
          </a:r>
          <a:r>
            <a:rPr lang="en-US" dirty="0"/>
            <a:t>10~30</a:t>
          </a:r>
          <a:r>
            <a:rPr lang="zh-CN" dirty="0"/>
            <a:t>年才显露出来。</a:t>
          </a:r>
        </a:p>
      </dgm:t>
    </dgm:pt>
    <dgm:pt modelId="{24004E16-41DE-4654-872F-250CD63B725A}" type="parTrans" cxnId="{1C0042AB-D00E-42F9-AD96-CB6A0A0A5559}">
      <dgm:prSet/>
      <dgm:spPr/>
      <dgm:t>
        <a:bodyPr/>
        <a:lstStyle/>
        <a:p>
          <a:endParaRPr lang="zh-CN" altLang="en-US"/>
        </a:p>
      </dgm:t>
    </dgm:pt>
    <dgm:pt modelId="{42C94A2A-CF7A-454A-9D49-E5B3685C9491}" type="sibTrans" cxnId="{1C0042AB-D00E-42F9-AD96-CB6A0A0A5559}">
      <dgm:prSet/>
      <dgm:spPr/>
      <dgm:t>
        <a:bodyPr/>
        <a:lstStyle/>
        <a:p>
          <a:endParaRPr lang="zh-CN" altLang="en-US"/>
        </a:p>
      </dgm:t>
    </dgm:pt>
    <dgm:pt modelId="{FC5369C8-6188-4215-BA83-825CE9F7AB14}" type="pres">
      <dgm:prSet presAssocID="{1EE7FE1F-FC96-409C-85B7-55850D59A8D6}" presName="linear" presStyleCnt="0">
        <dgm:presLayoutVars>
          <dgm:animLvl val="lvl"/>
          <dgm:resizeHandles val="exact"/>
        </dgm:presLayoutVars>
      </dgm:prSet>
      <dgm:spPr/>
    </dgm:pt>
    <dgm:pt modelId="{02C889CD-91D4-4D86-92D6-51E5A8E4212D}" type="pres">
      <dgm:prSet presAssocID="{2FEB7885-686D-4FE4-B170-EF57C60AFD98}" presName="parentText" presStyleLbl="node1" presStyleIdx="0" presStyleCnt="1">
        <dgm:presLayoutVars>
          <dgm:chMax val="0"/>
          <dgm:bulletEnabled val="1"/>
        </dgm:presLayoutVars>
      </dgm:prSet>
      <dgm:spPr/>
    </dgm:pt>
    <dgm:pt modelId="{83A98CF9-7734-4B2C-B221-2F06DBD4D3B8}" type="pres">
      <dgm:prSet presAssocID="{2FEB7885-686D-4FE4-B170-EF57C60AFD98}" presName="childText" presStyleLbl="revTx" presStyleIdx="0" presStyleCnt="1">
        <dgm:presLayoutVars>
          <dgm:bulletEnabled val="1"/>
        </dgm:presLayoutVars>
      </dgm:prSet>
      <dgm:spPr/>
    </dgm:pt>
  </dgm:ptLst>
  <dgm:cxnLst>
    <dgm:cxn modelId="{EB016D22-EFAB-4235-92EC-FFA3DD75BD00}" type="presOf" srcId="{50B99709-A38C-4649-B149-F57FA3098D81}" destId="{83A98CF9-7734-4B2C-B221-2F06DBD4D3B8}" srcOrd="0" destOrd="3" presId="urn:microsoft.com/office/officeart/2005/8/layout/vList2"/>
    <dgm:cxn modelId="{D022292F-F551-4567-BBB2-F856BFDBA79A}" srcId="{2FEB7885-686D-4FE4-B170-EF57C60AFD98}" destId="{F7C8D608-807E-47CE-84F4-D56BB3901640}" srcOrd="2" destOrd="0" parTransId="{C9D591F5-2B18-4048-BF26-E3692FCB3608}" sibTransId="{34E6E368-4A4A-455F-AACA-AAEDFF40F8F0}"/>
    <dgm:cxn modelId="{91C83746-A64D-4A4F-B70A-4BAF8B035B74}" type="presOf" srcId="{2FEB7885-686D-4FE4-B170-EF57C60AFD98}" destId="{02C889CD-91D4-4D86-92D6-51E5A8E4212D}" srcOrd="0" destOrd="0" presId="urn:microsoft.com/office/officeart/2005/8/layout/vList2"/>
    <dgm:cxn modelId="{E07B0350-D290-4A04-8F51-44D4B63B5E8B}" type="presOf" srcId="{1EE7FE1F-FC96-409C-85B7-55850D59A8D6}" destId="{FC5369C8-6188-4215-BA83-825CE9F7AB14}" srcOrd="0" destOrd="0" presId="urn:microsoft.com/office/officeart/2005/8/layout/vList2"/>
    <dgm:cxn modelId="{18D1285A-A516-41CD-AEF3-86F9753252C4}" srcId="{1EE7FE1F-FC96-409C-85B7-55850D59A8D6}" destId="{2FEB7885-686D-4FE4-B170-EF57C60AFD98}" srcOrd="0" destOrd="0" parTransId="{C86A65C1-5CDB-447B-AA86-3CA021A138DD}" sibTransId="{A7C5278F-019E-44C5-95C5-1690700B8318}"/>
    <dgm:cxn modelId="{9869F187-4D9C-45B2-8FE8-938DD36952D9}" type="presOf" srcId="{3F0DB12C-E524-49C2-9416-E193275FD3E9}" destId="{83A98CF9-7734-4B2C-B221-2F06DBD4D3B8}" srcOrd="0" destOrd="1" presId="urn:microsoft.com/office/officeart/2005/8/layout/vList2"/>
    <dgm:cxn modelId="{5E893897-E82D-4348-91AC-F1A415B87C17}" srcId="{2FEB7885-686D-4FE4-B170-EF57C60AFD98}" destId="{73FBEA8F-1BEC-4CFB-8794-6956DD15A859}" srcOrd="0" destOrd="0" parTransId="{D08A5295-832E-44EB-8B3F-75132BB2A73D}" sibTransId="{3BE1FA9F-8CE4-4AFA-A0B8-F9BF7CFA1444}"/>
    <dgm:cxn modelId="{808D4AA8-D79D-4A44-BA5D-3051DEC4D5D2}" type="presOf" srcId="{73FBEA8F-1BEC-4CFB-8794-6956DD15A859}" destId="{83A98CF9-7734-4B2C-B221-2F06DBD4D3B8}" srcOrd="0" destOrd="0" presId="urn:microsoft.com/office/officeart/2005/8/layout/vList2"/>
    <dgm:cxn modelId="{1C0042AB-D00E-42F9-AD96-CB6A0A0A5559}" srcId="{2FEB7885-686D-4FE4-B170-EF57C60AFD98}" destId="{50B99709-A38C-4649-B149-F57FA3098D81}" srcOrd="3" destOrd="0" parTransId="{24004E16-41DE-4654-872F-250CD63B725A}" sibTransId="{42C94A2A-CF7A-454A-9D49-E5B3685C9491}"/>
    <dgm:cxn modelId="{52D6E1C7-115B-4FD6-A23D-4CD404212DE1}" srcId="{2FEB7885-686D-4FE4-B170-EF57C60AFD98}" destId="{3F0DB12C-E524-49C2-9416-E193275FD3E9}" srcOrd="1" destOrd="0" parTransId="{ED97E535-BB4E-4F7E-BC59-FFA0C5D3AB57}" sibTransId="{D819E93A-AEE5-4E68-BF34-97C7013123CF}"/>
    <dgm:cxn modelId="{19B722D3-11C3-4467-A600-E29B878BCAEA}" type="presOf" srcId="{F7C8D608-807E-47CE-84F4-D56BB3901640}" destId="{83A98CF9-7734-4B2C-B221-2F06DBD4D3B8}" srcOrd="0" destOrd="2" presId="urn:microsoft.com/office/officeart/2005/8/layout/vList2"/>
    <dgm:cxn modelId="{1664A4EF-56BB-465F-BBE1-0DCF10DAB8FD}" type="presParOf" srcId="{FC5369C8-6188-4215-BA83-825CE9F7AB14}" destId="{02C889CD-91D4-4D86-92D6-51E5A8E4212D}" srcOrd="0" destOrd="0" presId="urn:microsoft.com/office/officeart/2005/8/layout/vList2"/>
    <dgm:cxn modelId="{74B4F885-9F35-4EDD-A065-9E013ED46D86}" type="presParOf" srcId="{FC5369C8-6188-4215-BA83-825CE9F7AB14}" destId="{83A98CF9-7734-4B2C-B221-2F06DBD4D3B8}"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1E87BD9-68A2-4F19-9061-0C42E251041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7786F924-9EB7-489D-B9D2-F6941EFAC3D3}">
      <dgm:prSet/>
      <dgm:spPr>
        <a:solidFill>
          <a:srgbClr val="FF0000"/>
        </a:solidFill>
      </dgm:spPr>
      <dgm:t>
        <a:bodyPr/>
        <a:lstStyle/>
        <a:p>
          <a:pPr rtl="0"/>
          <a:r>
            <a:rPr lang="zh-CN" dirty="0"/>
            <a:t>重金属污染</a:t>
          </a:r>
        </a:p>
      </dgm:t>
    </dgm:pt>
    <dgm:pt modelId="{1F23AC23-35E8-4E7C-9163-C863328FDA6A}" type="parTrans" cxnId="{35BC9032-85A9-4BEE-A7A0-850060F0E4BE}">
      <dgm:prSet/>
      <dgm:spPr/>
      <dgm:t>
        <a:bodyPr/>
        <a:lstStyle/>
        <a:p>
          <a:endParaRPr lang="zh-CN" altLang="en-US"/>
        </a:p>
      </dgm:t>
    </dgm:pt>
    <dgm:pt modelId="{6B3BE24A-94A7-4ACD-B9AF-1962056A0607}" type="sibTrans" cxnId="{35BC9032-85A9-4BEE-A7A0-850060F0E4BE}">
      <dgm:prSet/>
      <dgm:spPr/>
      <dgm:t>
        <a:bodyPr/>
        <a:lstStyle/>
        <a:p>
          <a:endParaRPr lang="zh-CN" altLang="en-US"/>
        </a:p>
      </dgm:t>
    </dgm:pt>
    <dgm:pt modelId="{92944B27-68DA-4E61-9E05-A7CA994D34CE}">
      <dgm:prSet/>
      <dgm:spPr/>
      <dgm:t>
        <a:bodyPr/>
        <a:lstStyle/>
        <a:p>
          <a:pPr rtl="0"/>
          <a:r>
            <a:rPr lang="zh-CN" dirty="0"/>
            <a:t>汞（</a:t>
          </a:r>
          <a:r>
            <a:rPr lang="en-US" dirty="0"/>
            <a:t>Hg</a:t>
          </a:r>
          <a:r>
            <a:rPr lang="zh-CN" dirty="0"/>
            <a:t>）、镉（</a:t>
          </a:r>
          <a:r>
            <a:rPr lang="en-US" dirty="0" err="1"/>
            <a:t>Cd</a:t>
          </a:r>
          <a:r>
            <a:rPr lang="zh-CN" dirty="0"/>
            <a:t>）、铬（</a:t>
          </a:r>
          <a:r>
            <a:rPr lang="en-US" dirty="0"/>
            <a:t>Cr</a:t>
          </a:r>
          <a:r>
            <a:rPr lang="zh-CN" dirty="0"/>
            <a:t>）、铅（</a:t>
          </a:r>
          <a:r>
            <a:rPr lang="en-US" dirty="0" err="1"/>
            <a:t>Pb</a:t>
          </a:r>
          <a:r>
            <a:rPr lang="zh-CN" dirty="0"/>
            <a:t>）；</a:t>
          </a:r>
        </a:p>
      </dgm:t>
    </dgm:pt>
    <dgm:pt modelId="{77FA18C7-18CF-4B72-8C1F-930C023B2A14}" type="parTrans" cxnId="{BF562F19-5950-45F6-A876-077C2D47F2EF}">
      <dgm:prSet/>
      <dgm:spPr/>
      <dgm:t>
        <a:bodyPr/>
        <a:lstStyle/>
        <a:p>
          <a:endParaRPr lang="zh-CN" altLang="en-US"/>
        </a:p>
      </dgm:t>
    </dgm:pt>
    <dgm:pt modelId="{C2B7856C-362D-422A-BE3D-B77FD76FC624}" type="sibTrans" cxnId="{BF562F19-5950-45F6-A876-077C2D47F2EF}">
      <dgm:prSet/>
      <dgm:spPr/>
      <dgm:t>
        <a:bodyPr/>
        <a:lstStyle/>
        <a:p>
          <a:endParaRPr lang="zh-CN" altLang="en-US"/>
        </a:p>
      </dgm:t>
    </dgm:pt>
    <dgm:pt modelId="{9A2D23F9-0B54-4E65-9F3E-9D49187E39C6}">
      <dgm:prSet/>
      <dgm:spPr/>
      <dgm:t>
        <a:bodyPr/>
        <a:lstStyle/>
        <a:p>
          <a:pPr rtl="0"/>
          <a:r>
            <a:rPr lang="zh-CN" dirty="0"/>
            <a:t>其他重金属：锌、铜、钴、镍、锡等。</a:t>
          </a:r>
        </a:p>
      </dgm:t>
    </dgm:pt>
    <dgm:pt modelId="{7246D3EB-8DD7-4BB6-8FC3-55F04D62A62E}" type="parTrans" cxnId="{02B2DDF4-59AA-4133-8185-F32CE4EBF6D7}">
      <dgm:prSet/>
      <dgm:spPr/>
      <dgm:t>
        <a:bodyPr/>
        <a:lstStyle/>
        <a:p>
          <a:endParaRPr lang="zh-CN" altLang="en-US"/>
        </a:p>
      </dgm:t>
    </dgm:pt>
    <dgm:pt modelId="{2887249A-D276-4C2F-83E1-44C4F354180E}" type="sibTrans" cxnId="{02B2DDF4-59AA-4133-8185-F32CE4EBF6D7}">
      <dgm:prSet/>
      <dgm:spPr/>
      <dgm:t>
        <a:bodyPr/>
        <a:lstStyle/>
        <a:p>
          <a:endParaRPr lang="zh-CN" altLang="en-US"/>
        </a:p>
      </dgm:t>
    </dgm:pt>
    <dgm:pt modelId="{F117FB6B-3B26-43CE-A2CF-D48FF3B886A6}" type="pres">
      <dgm:prSet presAssocID="{B1E87BD9-68A2-4F19-9061-0C42E251041A}" presName="linear" presStyleCnt="0">
        <dgm:presLayoutVars>
          <dgm:animLvl val="lvl"/>
          <dgm:resizeHandles val="exact"/>
        </dgm:presLayoutVars>
      </dgm:prSet>
      <dgm:spPr/>
    </dgm:pt>
    <dgm:pt modelId="{FA94AA23-1CCD-44F2-99B7-E457E85A9C24}" type="pres">
      <dgm:prSet presAssocID="{7786F924-9EB7-489D-B9D2-F6941EFAC3D3}" presName="parentText" presStyleLbl="node1" presStyleIdx="0" presStyleCnt="1">
        <dgm:presLayoutVars>
          <dgm:chMax val="0"/>
          <dgm:bulletEnabled val="1"/>
        </dgm:presLayoutVars>
      </dgm:prSet>
      <dgm:spPr/>
    </dgm:pt>
    <dgm:pt modelId="{F760BC77-72A7-475F-B800-060782519930}" type="pres">
      <dgm:prSet presAssocID="{7786F924-9EB7-489D-B9D2-F6941EFAC3D3}" presName="childText" presStyleLbl="revTx" presStyleIdx="0" presStyleCnt="1">
        <dgm:presLayoutVars>
          <dgm:bulletEnabled val="1"/>
        </dgm:presLayoutVars>
      </dgm:prSet>
      <dgm:spPr/>
    </dgm:pt>
  </dgm:ptLst>
  <dgm:cxnLst>
    <dgm:cxn modelId="{9C41DE01-28A6-4687-9BF5-D730B33C141E}" type="presOf" srcId="{9A2D23F9-0B54-4E65-9F3E-9D49187E39C6}" destId="{F760BC77-72A7-475F-B800-060782519930}" srcOrd="0" destOrd="1" presId="urn:microsoft.com/office/officeart/2005/8/layout/vList2"/>
    <dgm:cxn modelId="{BF562F19-5950-45F6-A876-077C2D47F2EF}" srcId="{7786F924-9EB7-489D-B9D2-F6941EFAC3D3}" destId="{92944B27-68DA-4E61-9E05-A7CA994D34CE}" srcOrd="0" destOrd="0" parTransId="{77FA18C7-18CF-4B72-8C1F-930C023B2A14}" sibTransId="{C2B7856C-362D-422A-BE3D-B77FD76FC624}"/>
    <dgm:cxn modelId="{35BC9032-85A9-4BEE-A7A0-850060F0E4BE}" srcId="{B1E87BD9-68A2-4F19-9061-0C42E251041A}" destId="{7786F924-9EB7-489D-B9D2-F6941EFAC3D3}" srcOrd="0" destOrd="0" parTransId="{1F23AC23-35E8-4E7C-9163-C863328FDA6A}" sibTransId="{6B3BE24A-94A7-4ACD-B9AF-1962056A0607}"/>
    <dgm:cxn modelId="{C5F768AA-5C2B-467D-AB78-E327F746C012}" type="presOf" srcId="{B1E87BD9-68A2-4F19-9061-0C42E251041A}" destId="{F117FB6B-3B26-43CE-A2CF-D48FF3B886A6}" srcOrd="0" destOrd="0" presId="urn:microsoft.com/office/officeart/2005/8/layout/vList2"/>
    <dgm:cxn modelId="{07C0C8B2-4333-4CED-8290-242BE940DFE8}" type="presOf" srcId="{92944B27-68DA-4E61-9E05-A7CA994D34CE}" destId="{F760BC77-72A7-475F-B800-060782519930}" srcOrd="0" destOrd="0" presId="urn:microsoft.com/office/officeart/2005/8/layout/vList2"/>
    <dgm:cxn modelId="{02B2DDF4-59AA-4133-8185-F32CE4EBF6D7}" srcId="{7786F924-9EB7-489D-B9D2-F6941EFAC3D3}" destId="{9A2D23F9-0B54-4E65-9F3E-9D49187E39C6}" srcOrd="1" destOrd="0" parTransId="{7246D3EB-8DD7-4BB6-8FC3-55F04D62A62E}" sibTransId="{2887249A-D276-4C2F-83E1-44C4F354180E}"/>
    <dgm:cxn modelId="{8A02D6FB-1F4B-4FF9-831C-2BCA48E86A41}" type="presOf" srcId="{7786F924-9EB7-489D-B9D2-F6941EFAC3D3}" destId="{FA94AA23-1CCD-44F2-99B7-E457E85A9C24}" srcOrd="0" destOrd="0" presId="urn:microsoft.com/office/officeart/2005/8/layout/vList2"/>
    <dgm:cxn modelId="{6A4C0FF2-72C7-44F3-A2F8-6A4FA1E221D5}" type="presParOf" srcId="{F117FB6B-3B26-43CE-A2CF-D48FF3B886A6}" destId="{FA94AA23-1CCD-44F2-99B7-E457E85A9C24}" srcOrd="0" destOrd="0" presId="urn:microsoft.com/office/officeart/2005/8/layout/vList2"/>
    <dgm:cxn modelId="{FD424561-0166-42B8-92F5-824F641DE048}" type="presParOf" srcId="{F117FB6B-3B26-43CE-A2CF-D48FF3B886A6}" destId="{F760BC77-72A7-475F-B800-060782519930}"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219BE376-250E-4D01-B7FE-86E0897770DE}" type="doc">
      <dgm:prSet loTypeId="urn:microsoft.com/office/officeart/2005/8/layout/vList5" loCatId="list" qsTypeId="urn:microsoft.com/office/officeart/2005/8/quickstyle/simple1" qsCatId="simple" csTypeId="urn:microsoft.com/office/officeart/2005/8/colors/colorful4" csCatId="colorful" phldr="1"/>
      <dgm:spPr/>
      <dgm:t>
        <a:bodyPr/>
        <a:lstStyle/>
        <a:p>
          <a:endParaRPr lang="zh-CN" altLang="en-US"/>
        </a:p>
      </dgm:t>
    </dgm:pt>
    <dgm:pt modelId="{F1B062D4-A64B-4CBF-ADDA-B53F8CA07F15}">
      <dgm:prSet/>
      <dgm:spPr/>
      <dgm:t>
        <a:bodyPr/>
        <a:lstStyle/>
        <a:p>
          <a:pPr rtl="0"/>
          <a:r>
            <a:rPr lang="zh-CN" dirty="0"/>
            <a:t>油脂类污染</a:t>
          </a:r>
        </a:p>
      </dgm:t>
    </dgm:pt>
    <dgm:pt modelId="{B7C65E9B-22D5-4E32-94AA-716F6FECEE86}" type="parTrans" cxnId="{39529D3B-9798-447F-950C-5B2260666A38}">
      <dgm:prSet/>
      <dgm:spPr/>
      <dgm:t>
        <a:bodyPr/>
        <a:lstStyle/>
        <a:p>
          <a:endParaRPr lang="zh-CN" altLang="en-US"/>
        </a:p>
      </dgm:t>
    </dgm:pt>
    <dgm:pt modelId="{2385BD9C-9D63-4200-BD28-5E427A30F796}" type="sibTrans" cxnId="{39529D3B-9798-447F-950C-5B2260666A38}">
      <dgm:prSet/>
      <dgm:spPr/>
      <dgm:t>
        <a:bodyPr/>
        <a:lstStyle/>
        <a:p>
          <a:endParaRPr lang="zh-CN" altLang="en-US"/>
        </a:p>
      </dgm:t>
    </dgm:pt>
    <dgm:pt modelId="{DB8F50BE-9A45-445A-84CB-85DFF6D04F40}">
      <dgm:prSet/>
      <dgm:spPr/>
      <dgm:t>
        <a:bodyPr/>
        <a:lstStyle/>
        <a:p>
          <a:pPr rtl="0"/>
          <a:r>
            <a:rPr lang="zh-CN" dirty="0"/>
            <a:t>酚污染</a:t>
          </a:r>
        </a:p>
      </dgm:t>
    </dgm:pt>
    <dgm:pt modelId="{D42AD5F0-595F-4018-8775-E3CF6AD089F2}" type="parTrans" cxnId="{478CF225-455E-4C83-BCC5-2FFF3BD738C2}">
      <dgm:prSet/>
      <dgm:spPr/>
      <dgm:t>
        <a:bodyPr/>
        <a:lstStyle/>
        <a:p>
          <a:endParaRPr lang="zh-CN" altLang="en-US"/>
        </a:p>
      </dgm:t>
    </dgm:pt>
    <dgm:pt modelId="{B85474D3-C9D7-4DC0-8AC8-44850D7785C0}" type="sibTrans" cxnId="{478CF225-455E-4C83-BCC5-2FFF3BD738C2}">
      <dgm:prSet/>
      <dgm:spPr/>
      <dgm:t>
        <a:bodyPr/>
        <a:lstStyle/>
        <a:p>
          <a:endParaRPr lang="zh-CN" altLang="en-US"/>
        </a:p>
      </dgm:t>
    </dgm:pt>
    <dgm:pt modelId="{15030513-CD0B-4593-A976-30F316BBE2CB}">
      <dgm:prSet/>
      <dgm:spPr/>
      <dgm:t>
        <a:bodyPr/>
        <a:lstStyle/>
        <a:p>
          <a:pPr rtl="0"/>
          <a:r>
            <a:rPr lang="zh-CN" dirty="0"/>
            <a:t>表面活性剂</a:t>
          </a:r>
        </a:p>
      </dgm:t>
    </dgm:pt>
    <dgm:pt modelId="{7F3E9347-5F4F-4A11-A77B-FC1C81C38EA4}" type="parTrans" cxnId="{CC24980C-F4B7-4D1F-9869-76729A6C0959}">
      <dgm:prSet/>
      <dgm:spPr/>
      <dgm:t>
        <a:bodyPr/>
        <a:lstStyle/>
        <a:p>
          <a:endParaRPr lang="zh-CN" altLang="en-US"/>
        </a:p>
      </dgm:t>
    </dgm:pt>
    <dgm:pt modelId="{EFE74088-F907-44D7-9EF2-5017B1A93B1D}" type="sibTrans" cxnId="{CC24980C-F4B7-4D1F-9869-76729A6C0959}">
      <dgm:prSet/>
      <dgm:spPr/>
      <dgm:t>
        <a:bodyPr/>
        <a:lstStyle/>
        <a:p>
          <a:endParaRPr lang="zh-CN" altLang="en-US"/>
        </a:p>
      </dgm:t>
    </dgm:pt>
    <dgm:pt modelId="{343460E2-BE8E-44DC-BD63-AF22C4862330}" type="pres">
      <dgm:prSet presAssocID="{219BE376-250E-4D01-B7FE-86E0897770DE}" presName="Name0" presStyleCnt="0">
        <dgm:presLayoutVars>
          <dgm:dir/>
          <dgm:animLvl val="lvl"/>
          <dgm:resizeHandles val="exact"/>
        </dgm:presLayoutVars>
      </dgm:prSet>
      <dgm:spPr/>
    </dgm:pt>
    <dgm:pt modelId="{582442B2-2197-4EBB-BEF7-AADA984D73F4}" type="pres">
      <dgm:prSet presAssocID="{F1B062D4-A64B-4CBF-ADDA-B53F8CA07F15}" presName="linNode" presStyleCnt="0"/>
      <dgm:spPr/>
    </dgm:pt>
    <dgm:pt modelId="{DD955192-4152-485D-892F-7F2C476216A6}" type="pres">
      <dgm:prSet presAssocID="{F1B062D4-A64B-4CBF-ADDA-B53F8CA07F15}" presName="parentText" presStyleLbl="node1" presStyleIdx="0" presStyleCnt="3">
        <dgm:presLayoutVars>
          <dgm:chMax val="1"/>
          <dgm:bulletEnabled val="1"/>
        </dgm:presLayoutVars>
      </dgm:prSet>
      <dgm:spPr/>
    </dgm:pt>
    <dgm:pt modelId="{D0F830F5-0903-42C0-861F-8EA71EF297B1}" type="pres">
      <dgm:prSet presAssocID="{2385BD9C-9D63-4200-BD28-5E427A30F796}" presName="sp" presStyleCnt="0"/>
      <dgm:spPr/>
    </dgm:pt>
    <dgm:pt modelId="{1A6D4FF9-BBA5-4C22-8D7E-3BFA87780319}" type="pres">
      <dgm:prSet presAssocID="{DB8F50BE-9A45-445A-84CB-85DFF6D04F40}" presName="linNode" presStyleCnt="0"/>
      <dgm:spPr/>
    </dgm:pt>
    <dgm:pt modelId="{E14D4516-2D30-481F-8BF9-23950EA8376A}" type="pres">
      <dgm:prSet presAssocID="{DB8F50BE-9A45-445A-84CB-85DFF6D04F40}" presName="parentText" presStyleLbl="node1" presStyleIdx="1" presStyleCnt="3">
        <dgm:presLayoutVars>
          <dgm:chMax val="1"/>
          <dgm:bulletEnabled val="1"/>
        </dgm:presLayoutVars>
      </dgm:prSet>
      <dgm:spPr/>
    </dgm:pt>
    <dgm:pt modelId="{10EF5F7D-1FA6-49E4-8CFD-9463DE3012C6}" type="pres">
      <dgm:prSet presAssocID="{B85474D3-C9D7-4DC0-8AC8-44850D7785C0}" presName="sp" presStyleCnt="0"/>
      <dgm:spPr/>
    </dgm:pt>
    <dgm:pt modelId="{B7A6C2E9-4625-4F3C-8C7D-CCECE3FC487F}" type="pres">
      <dgm:prSet presAssocID="{15030513-CD0B-4593-A976-30F316BBE2CB}" presName="linNode" presStyleCnt="0"/>
      <dgm:spPr/>
    </dgm:pt>
    <dgm:pt modelId="{9B01654F-FC72-4412-9C9A-F51CF7541868}" type="pres">
      <dgm:prSet presAssocID="{15030513-CD0B-4593-A976-30F316BBE2CB}" presName="parentText" presStyleLbl="node1" presStyleIdx="2" presStyleCnt="3">
        <dgm:presLayoutVars>
          <dgm:chMax val="1"/>
          <dgm:bulletEnabled val="1"/>
        </dgm:presLayoutVars>
      </dgm:prSet>
      <dgm:spPr/>
    </dgm:pt>
  </dgm:ptLst>
  <dgm:cxnLst>
    <dgm:cxn modelId="{CC24980C-F4B7-4D1F-9869-76729A6C0959}" srcId="{219BE376-250E-4D01-B7FE-86E0897770DE}" destId="{15030513-CD0B-4593-A976-30F316BBE2CB}" srcOrd="2" destOrd="0" parTransId="{7F3E9347-5F4F-4A11-A77B-FC1C81C38EA4}" sibTransId="{EFE74088-F907-44D7-9EF2-5017B1A93B1D}"/>
    <dgm:cxn modelId="{478CF225-455E-4C83-BCC5-2FFF3BD738C2}" srcId="{219BE376-250E-4D01-B7FE-86E0897770DE}" destId="{DB8F50BE-9A45-445A-84CB-85DFF6D04F40}" srcOrd="1" destOrd="0" parTransId="{D42AD5F0-595F-4018-8775-E3CF6AD089F2}" sibTransId="{B85474D3-C9D7-4DC0-8AC8-44850D7785C0}"/>
    <dgm:cxn modelId="{750B7F30-ECEB-4F35-B759-89B976884A9A}" type="presOf" srcId="{15030513-CD0B-4593-A976-30F316BBE2CB}" destId="{9B01654F-FC72-4412-9C9A-F51CF7541868}" srcOrd="0" destOrd="0" presId="urn:microsoft.com/office/officeart/2005/8/layout/vList5"/>
    <dgm:cxn modelId="{39529D3B-9798-447F-950C-5B2260666A38}" srcId="{219BE376-250E-4D01-B7FE-86E0897770DE}" destId="{F1B062D4-A64B-4CBF-ADDA-B53F8CA07F15}" srcOrd="0" destOrd="0" parTransId="{B7C65E9B-22D5-4E32-94AA-716F6FECEE86}" sibTransId="{2385BD9C-9D63-4200-BD28-5E427A30F796}"/>
    <dgm:cxn modelId="{DDF385A7-850D-4BC3-A7F5-5D36BD0D1BCB}" type="presOf" srcId="{219BE376-250E-4D01-B7FE-86E0897770DE}" destId="{343460E2-BE8E-44DC-BD63-AF22C4862330}" srcOrd="0" destOrd="0" presId="urn:microsoft.com/office/officeart/2005/8/layout/vList5"/>
    <dgm:cxn modelId="{EF81F7CA-AF82-4DE3-AAB3-41DD94C9DFC6}" type="presOf" srcId="{DB8F50BE-9A45-445A-84CB-85DFF6D04F40}" destId="{E14D4516-2D30-481F-8BF9-23950EA8376A}" srcOrd="0" destOrd="0" presId="urn:microsoft.com/office/officeart/2005/8/layout/vList5"/>
    <dgm:cxn modelId="{6E200DE3-5193-49F9-ADE0-A66AA2825D18}" type="presOf" srcId="{F1B062D4-A64B-4CBF-ADDA-B53F8CA07F15}" destId="{DD955192-4152-485D-892F-7F2C476216A6}" srcOrd="0" destOrd="0" presId="urn:microsoft.com/office/officeart/2005/8/layout/vList5"/>
    <dgm:cxn modelId="{87B5AB25-FB7F-4FAB-B22C-8AEC8B79E2EF}" type="presParOf" srcId="{343460E2-BE8E-44DC-BD63-AF22C4862330}" destId="{582442B2-2197-4EBB-BEF7-AADA984D73F4}" srcOrd="0" destOrd="0" presId="urn:microsoft.com/office/officeart/2005/8/layout/vList5"/>
    <dgm:cxn modelId="{2B5A183B-C526-4EA2-9461-65DC1BC6B6DA}" type="presParOf" srcId="{582442B2-2197-4EBB-BEF7-AADA984D73F4}" destId="{DD955192-4152-485D-892F-7F2C476216A6}" srcOrd="0" destOrd="0" presId="urn:microsoft.com/office/officeart/2005/8/layout/vList5"/>
    <dgm:cxn modelId="{9D17FC7B-FCB2-4EE6-A6D2-094967621B2D}" type="presParOf" srcId="{343460E2-BE8E-44DC-BD63-AF22C4862330}" destId="{D0F830F5-0903-42C0-861F-8EA71EF297B1}" srcOrd="1" destOrd="0" presId="urn:microsoft.com/office/officeart/2005/8/layout/vList5"/>
    <dgm:cxn modelId="{71A74424-7FF9-4F30-9747-8F8EC39702B8}" type="presParOf" srcId="{343460E2-BE8E-44DC-BD63-AF22C4862330}" destId="{1A6D4FF9-BBA5-4C22-8D7E-3BFA87780319}" srcOrd="2" destOrd="0" presId="urn:microsoft.com/office/officeart/2005/8/layout/vList5"/>
    <dgm:cxn modelId="{6D753056-95A5-4963-BE31-78999A7358C1}" type="presParOf" srcId="{1A6D4FF9-BBA5-4C22-8D7E-3BFA87780319}" destId="{E14D4516-2D30-481F-8BF9-23950EA8376A}" srcOrd="0" destOrd="0" presId="urn:microsoft.com/office/officeart/2005/8/layout/vList5"/>
    <dgm:cxn modelId="{A2E266CA-A750-4CFF-B83F-B7F5E656A221}" type="presParOf" srcId="{343460E2-BE8E-44DC-BD63-AF22C4862330}" destId="{10EF5F7D-1FA6-49E4-8CFD-9463DE3012C6}" srcOrd="3" destOrd="0" presId="urn:microsoft.com/office/officeart/2005/8/layout/vList5"/>
    <dgm:cxn modelId="{23B0017B-6441-41A9-B854-DAA1B1F72A1F}" type="presParOf" srcId="{343460E2-BE8E-44DC-BD63-AF22C4862330}" destId="{B7A6C2E9-4625-4F3C-8C7D-CCECE3FC487F}" srcOrd="4" destOrd="0" presId="urn:microsoft.com/office/officeart/2005/8/layout/vList5"/>
    <dgm:cxn modelId="{46DD5579-100D-4183-8998-6B7D4736BA57}" type="presParOf" srcId="{B7A6C2E9-4625-4F3C-8C7D-CCECE3FC487F}" destId="{9B01654F-FC72-4412-9C9A-F51CF7541868}"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18D342AE-1C65-4804-87E9-63438284F1BC}"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zh-CN" altLang="en-US"/>
        </a:p>
      </dgm:t>
    </dgm:pt>
    <dgm:pt modelId="{752CED38-F1F8-4712-8320-4C06E9F31A68}">
      <dgm:prSet custT="1"/>
      <dgm:spPr>
        <a:solidFill>
          <a:schemeClr val="accent1"/>
        </a:solidFill>
      </dgm:spPr>
      <dgm:t>
        <a:bodyPr/>
        <a:lstStyle/>
        <a:p>
          <a:pPr rtl="0"/>
          <a:r>
            <a:rPr lang="zh-CN" altLang="en-US" sz="2000" b="1" i="0" kern="1200" dirty="0">
              <a:solidFill>
                <a:schemeClr val="bg1"/>
              </a:solidFill>
            </a:rPr>
            <a:t>油脂类污染：</a:t>
          </a:r>
          <a:r>
            <a:rPr lang="zh-CN" altLang="en-US" sz="2000" b="0" i="0" kern="1200" dirty="0"/>
            <a:t>石油开采、炼制、储存、运输或使用石油制品的过程中均会产生含有石油类污染物的废水，肉类加工、牛奶加工、洗衣房、汽车修理等过程排放的废水中都含有油或油脂</a:t>
          </a:r>
          <a:r>
            <a:rPr lang="en-US" altLang="zh-CN" sz="2000" b="0" i="0" kern="1200" dirty="0"/>
            <a:t>.</a:t>
          </a:r>
        </a:p>
        <a:p>
          <a:pPr rtl="0"/>
          <a:r>
            <a:rPr lang="zh-CN" altLang="en-US" sz="2000" b="1" i="0" kern="1200" dirty="0">
              <a:solidFill>
                <a:schemeClr val="bg1"/>
              </a:solidFill>
            </a:rPr>
            <a:t>酚污染：</a:t>
          </a:r>
          <a:r>
            <a:rPr lang="zh-CN" altLang="en-US" sz="2000" b="0" i="0" kern="1200" dirty="0"/>
            <a:t>酚类对环境造成的污染。主要有苯酚、甲酚、氨基酚、二硝基邻甲酚、萘酚和五氯酚等化学污染物（或称化学品）。其主要来源是炼焦、炼油、制造煤气、酚、绝缘材料、药品和纸张等生产过程中排出的废物。</a:t>
          </a:r>
          <a:endParaRPr lang="zh-CN" sz="2000" u="none" kern="1200" dirty="0">
            <a:solidFill>
              <a:prstClr val="white"/>
            </a:solidFill>
            <a:latin typeface="Verdana"/>
            <a:ea typeface="微软雅黑" panose="020B0503020204020204" pitchFamily="34" charset="-122"/>
            <a:cs typeface="+mn-cs"/>
          </a:endParaRPr>
        </a:p>
      </dgm:t>
    </dgm:pt>
    <dgm:pt modelId="{FD4DE074-273D-4E1D-84E0-6DC1E2F9B13B}" type="parTrans" cxnId="{27F5C60E-D005-4DD3-8C0A-452318C890F5}">
      <dgm:prSet/>
      <dgm:spPr/>
      <dgm:t>
        <a:bodyPr/>
        <a:lstStyle/>
        <a:p>
          <a:endParaRPr lang="zh-CN" altLang="en-US" sz="2000"/>
        </a:p>
      </dgm:t>
    </dgm:pt>
    <dgm:pt modelId="{02C1CB87-2727-4E80-B97E-1F136177257F}" type="sibTrans" cxnId="{27F5C60E-D005-4DD3-8C0A-452318C890F5}">
      <dgm:prSet/>
      <dgm:spPr/>
      <dgm:t>
        <a:bodyPr/>
        <a:lstStyle/>
        <a:p>
          <a:endParaRPr lang="zh-CN" altLang="en-US" sz="2000"/>
        </a:p>
      </dgm:t>
    </dgm:pt>
    <dgm:pt modelId="{11F1FD8B-07AB-4C65-B240-4D728E63D7C6}" type="pres">
      <dgm:prSet presAssocID="{18D342AE-1C65-4804-87E9-63438284F1BC}" presName="linear" presStyleCnt="0">
        <dgm:presLayoutVars>
          <dgm:animLvl val="lvl"/>
          <dgm:resizeHandles val="exact"/>
        </dgm:presLayoutVars>
      </dgm:prSet>
      <dgm:spPr/>
    </dgm:pt>
    <dgm:pt modelId="{01428666-89F8-4D81-939E-9149C0263E31}" type="pres">
      <dgm:prSet presAssocID="{752CED38-F1F8-4712-8320-4C06E9F31A68}" presName="parentText" presStyleLbl="node1" presStyleIdx="0" presStyleCnt="1">
        <dgm:presLayoutVars>
          <dgm:chMax val="0"/>
          <dgm:bulletEnabled val="1"/>
        </dgm:presLayoutVars>
      </dgm:prSet>
      <dgm:spPr/>
    </dgm:pt>
  </dgm:ptLst>
  <dgm:cxnLst>
    <dgm:cxn modelId="{27F5C60E-D005-4DD3-8C0A-452318C890F5}" srcId="{18D342AE-1C65-4804-87E9-63438284F1BC}" destId="{752CED38-F1F8-4712-8320-4C06E9F31A68}" srcOrd="0" destOrd="0" parTransId="{FD4DE074-273D-4E1D-84E0-6DC1E2F9B13B}" sibTransId="{02C1CB87-2727-4E80-B97E-1F136177257F}"/>
    <dgm:cxn modelId="{1F75DD33-EEB3-415C-B6F2-9081FFB3B22C}" type="presOf" srcId="{18D342AE-1C65-4804-87E9-63438284F1BC}" destId="{11F1FD8B-07AB-4C65-B240-4D728E63D7C6}" srcOrd="0" destOrd="0" presId="urn:microsoft.com/office/officeart/2005/8/layout/vList2"/>
    <dgm:cxn modelId="{1CB35F8A-B556-430C-AB88-EA630DBC30A8}" type="presOf" srcId="{752CED38-F1F8-4712-8320-4C06E9F31A68}" destId="{01428666-89F8-4D81-939E-9149C0263E31}" srcOrd="0" destOrd="0" presId="urn:microsoft.com/office/officeart/2005/8/layout/vList2"/>
    <dgm:cxn modelId="{055B7839-9F61-46F2-B069-3A6006A5AD8F}" type="presParOf" srcId="{11F1FD8B-07AB-4C65-B240-4D728E63D7C6}" destId="{01428666-89F8-4D81-939E-9149C0263E31}"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18D342AE-1C65-4804-87E9-63438284F1BC}"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zh-CN" altLang="en-US"/>
        </a:p>
      </dgm:t>
    </dgm:pt>
    <dgm:pt modelId="{752CED38-F1F8-4712-8320-4C06E9F31A68}">
      <dgm:prSet custT="1"/>
      <dgm:spPr>
        <a:solidFill>
          <a:schemeClr val="accent1"/>
        </a:solidFill>
      </dgm:spPr>
      <dgm:t>
        <a:bodyPr/>
        <a:lstStyle/>
        <a:p>
          <a:pPr rtl="0"/>
          <a:r>
            <a:rPr lang="zh-CN" altLang="en-US" sz="2000" b="1" u="none" kern="1200" dirty="0">
              <a:solidFill>
                <a:schemeClr val="bg1"/>
              </a:solidFill>
              <a:latin typeface="Verdana"/>
              <a:ea typeface="微软雅黑" panose="020B0503020204020204" pitchFamily="34" charset="-122"/>
              <a:cs typeface="+mn-cs"/>
            </a:rPr>
            <a:t>表面活性剂</a:t>
          </a:r>
          <a:r>
            <a:rPr lang="en-US" altLang="zh-CN" sz="2000" b="1" u="none" kern="1200" dirty="0">
              <a:solidFill>
                <a:schemeClr val="bg1"/>
              </a:solidFill>
              <a:latin typeface="Verdana"/>
              <a:ea typeface="微软雅黑" panose="020B0503020204020204" pitchFamily="34" charset="-122"/>
              <a:cs typeface="+mn-cs"/>
            </a:rPr>
            <a:t>(surfactant)</a:t>
          </a:r>
          <a:r>
            <a:rPr lang="zh-CN" altLang="en-US" sz="2000" u="none" kern="1200" dirty="0">
              <a:solidFill>
                <a:prstClr val="white"/>
              </a:solidFill>
              <a:latin typeface="Verdana"/>
              <a:ea typeface="微软雅黑" panose="020B0503020204020204" pitchFamily="34" charset="-122"/>
              <a:cs typeface="+mn-cs"/>
            </a:rPr>
            <a:t>，是指加入少量能使其溶液体系的界面状态发生明显变化的物质。具有固定的亲水亲油</a:t>
          </a:r>
          <a:r>
            <a:rPr lang="zh-CN" altLang="en-US" sz="2000" u="none" kern="1200" dirty="0">
              <a:solidFill>
                <a:prstClr val="white"/>
              </a:solidFill>
              <a:latin typeface="Verdana"/>
              <a:ea typeface="微软雅黑" panose="020B0503020204020204" pitchFamily="34" charset="-122"/>
              <a:cs typeface="+mn-cs"/>
              <a:hlinkClick xmlns:r="http://schemas.openxmlformats.org/officeDocument/2006/relationships" r:id="rId1">
                <a:extLst>
                  <a:ext uri="{A12FA001-AC4F-418D-AE19-62706E023703}">
                    <ahyp:hlinkClr xmlns:ahyp="http://schemas.microsoft.com/office/drawing/2018/hyperlinkcolor" val="tx"/>
                  </a:ext>
                </a:extLst>
              </a:hlinkClick>
            </a:rPr>
            <a:t>基团</a:t>
          </a:r>
          <a:r>
            <a:rPr lang="zh-CN" altLang="en-US" sz="2000" u="none" kern="1200" dirty="0">
              <a:solidFill>
                <a:prstClr val="white"/>
              </a:solidFill>
              <a:latin typeface="Verdana"/>
              <a:ea typeface="微软雅黑" panose="020B0503020204020204" pitchFamily="34" charset="-122"/>
              <a:cs typeface="+mn-cs"/>
            </a:rPr>
            <a:t>，在溶液的表面能定向排列。</a:t>
          </a:r>
          <a:endParaRPr lang="en-US" altLang="zh-CN" sz="2000" u="none" kern="1200" dirty="0">
            <a:solidFill>
              <a:prstClr val="white"/>
            </a:solidFill>
            <a:latin typeface="Verdana"/>
            <a:ea typeface="微软雅黑" panose="020B0503020204020204" pitchFamily="34" charset="-122"/>
            <a:cs typeface="+mn-cs"/>
          </a:endParaRPr>
        </a:p>
        <a:p>
          <a:pPr rtl="0"/>
          <a:r>
            <a:rPr lang="zh-CN" altLang="en-US" sz="2000" u="none" kern="1200" dirty="0">
              <a:solidFill>
                <a:prstClr val="white"/>
              </a:solidFill>
              <a:latin typeface="Verdana"/>
              <a:ea typeface="微软雅黑" panose="020B0503020204020204" pitchFamily="34" charset="-122"/>
              <a:cs typeface="+mn-cs"/>
            </a:rPr>
            <a:t>表面活性剂的分子结构具有两亲性：</a:t>
          </a:r>
          <a:r>
            <a:rPr lang="zh-CN" altLang="en-US" sz="2000" u="none" kern="1200" dirty="0">
              <a:solidFill>
                <a:srgbClr val="FFFF00"/>
              </a:solidFill>
              <a:latin typeface="Verdana"/>
              <a:ea typeface="微软雅黑" panose="020B0503020204020204" pitchFamily="34" charset="-122"/>
              <a:cs typeface="+mn-cs"/>
            </a:rPr>
            <a:t>一端为</a:t>
          </a:r>
          <a:r>
            <a:rPr lang="zh-CN" altLang="en-US" sz="2000" u="none" kern="1200" dirty="0">
              <a:solidFill>
                <a:srgbClr val="FFFF00"/>
              </a:solidFill>
              <a:latin typeface="Verdana"/>
              <a:ea typeface="微软雅黑" panose="020B0503020204020204" pitchFamily="34" charset="-122"/>
              <a:cs typeface="+mn-cs"/>
              <a:hlinkClick xmlns:r="http://schemas.openxmlformats.org/officeDocument/2006/relationships" r:id="rId2">
                <a:extLst>
                  <a:ext uri="{A12FA001-AC4F-418D-AE19-62706E023703}">
                    <ahyp:hlinkClr xmlns:ahyp="http://schemas.microsoft.com/office/drawing/2018/hyperlinkcolor" val="tx"/>
                  </a:ext>
                </a:extLst>
              </a:hlinkClick>
            </a:rPr>
            <a:t>亲水基团</a:t>
          </a:r>
          <a:r>
            <a:rPr lang="zh-CN" altLang="en-US" sz="2000" u="none" kern="1200" dirty="0">
              <a:solidFill>
                <a:prstClr val="white"/>
              </a:solidFill>
              <a:latin typeface="Verdana"/>
              <a:ea typeface="微软雅黑" panose="020B0503020204020204" pitchFamily="34" charset="-122"/>
              <a:cs typeface="+mn-cs"/>
            </a:rPr>
            <a:t>，</a:t>
          </a:r>
          <a:r>
            <a:rPr lang="zh-CN" altLang="en-US" sz="2000" u="none" kern="1200" dirty="0">
              <a:solidFill>
                <a:srgbClr val="FFFF00"/>
              </a:solidFill>
              <a:latin typeface="Verdana"/>
              <a:ea typeface="微软雅黑" panose="020B0503020204020204" pitchFamily="34" charset="-122"/>
              <a:cs typeface="+mn-cs"/>
            </a:rPr>
            <a:t>另一端为疏水基团</a:t>
          </a:r>
          <a:r>
            <a:rPr lang="zh-CN" altLang="en-US" sz="2000" u="none" kern="1200" dirty="0">
              <a:solidFill>
                <a:prstClr val="white"/>
              </a:solidFill>
              <a:latin typeface="Verdana"/>
              <a:ea typeface="微软雅黑" panose="020B0503020204020204" pitchFamily="34" charset="-122"/>
              <a:cs typeface="+mn-cs"/>
            </a:rPr>
            <a:t>；亲水基团常为极性基团，如羧酸、磺酸、硫酸、氨基或胺基及其盐，羟基、</a:t>
          </a:r>
          <a:r>
            <a:rPr lang="zh-CN" altLang="en-US" sz="2000" u="none" kern="1200" dirty="0">
              <a:solidFill>
                <a:prstClr val="white"/>
              </a:solidFill>
              <a:latin typeface="Verdana"/>
              <a:ea typeface="微软雅黑" panose="020B0503020204020204" pitchFamily="34" charset="-122"/>
              <a:cs typeface="+mn-cs"/>
              <a:hlinkClick xmlns:r="http://schemas.openxmlformats.org/officeDocument/2006/relationships" r:id="rId3">
                <a:extLst>
                  <a:ext uri="{A12FA001-AC4F-418D-AE19-62706E023703}">
                    <ahyp:hlinkClr xmlns:ahyp="http://schemas.microsoft.com/office/drawing/2018/hyperlinkcolor" val="tx"/>
                  </a:ext>
                </a:extLst>
              </a:hlinkClick>
            </a:rPr>
            <a:t>酰胺</a:t>
          </a:r>
          <a:r>
            <a:rPr lang="zh-CN" altLang="en-US" sz="2000" u="none" kern="1200" dirty="0">
              <a:solidFill>
                <a:prstClr val="white"/>
              </a:solidFill>
              <a:latin typeface="Verdana"/>
              <a:ea typeface="微软雅黑" panose="020B0503020204020204" pitchFamily="34" charset="-122"/>
              <a:cs typeface="+mn-cs"/>
            </a:rPr>
            <a:t>基、醚键等也可作为极性亲水基团；而疏水基团常为非极性烃链，如</a:t>
          </a:r>
          <a:r>
            <a:rPr lang="en-US" altLang="zh-CN" sz="2000" u="none" kern="1200" dirty="0">
              <a:solidFill>
                <a:prstClr val="white"/>
              </a:solidFill>
              <a:latin typeface="Verdana"/>
              <a:ea typeface="微软雅黑" panose="020B0503020204020204" pitchFamily="34" charset="-122"/>
              <a:cs typeface="+mn-cs"/>
            </a:rPr>
            <a:t>8</a:t>
          </a:r>
          <a:r>
            <a:rPr lang="zh-CN" altLang="en-US" sz="2000" u="none" kern="1200" dirty="0">
              <a:solidFill>
                <a:prstClr val="white"/>
              </a:solidFill>
              <a:latin typeface="Verdana"/>
              <a:ea typeface="微软雅黑" panose="020B0503020204020204" pitchFamily="34" charset="-122"/>
              <a:cs typeface="+mn-cs"/>
            </a:rPr>
            <a:t>个碳原子以上烃链。</a:t>
          </a:r>
          <a:endParaRPr lang="en-US" altLang="zh-CN" sz="2000" u="none" kern="1200" dirty="0">
            <a:solidFill>
              <a:prstClr val="white"/>
            </a:solidFill>
            <a:latin typeface="Verdana"/>
            <a:ea typeface="微软雅黑" panose="020B0503020204020204" pitchFamily="34" charset="-122"/>
            <a:cs typeface="+mn-cs"/>
          </a:endParaRPr>
        </a:p>
        <a:p>
          <a:pPr rtl="0"/>
          <a:r>
            <a:rPr lang="zh-CN" altLang="en-US" sz="2000" u="none" kern="1200" dirty="0">
              <a:solidFill>
                <a:prstClr val="white"/>
              </a:solidFill>
              <a:latin typeface="Verdana"/>
              <a:ea typeface="微软雅黑" panose="020B0503020204020204" pitchFamily="34" charset="-122"/>
              <a:cs typeface="+mn-cs"/>
            </a:rPr>
            <a:t>表面活性剂分为</a:t>
          </a:r>
          <a:r>
            <a:rPr lang="zh-CN" altLang="en-US" sz="2000" u="none" kern="1200" dirty="0">
              <a:solidFill>
                <a:srgbClr val="0000FF"/>
              </a:solidFill>
              <a:latin typeface="Verdana"/>
              <a:ea typeface="微软雅黑" panose="020B0503020204020204" pitchFamily="34" charset="-122"/>
              <a:cs typeface="+mn-cs"/>
            </a:rPr>
            <a:t>离子型表面活性剂</a:t>
          </a:r>
          <a:r>
            <a:rPr lang="zh-CN" altLang="en-US" sz="2000" u="none" kern="1200" dirty="0">
              <a:solidFill>
                <a:prstClr val="white"/>
              </a:solidFill>
              <a:latin typeface="Verdana"/>
              <a:ea typeface="微软雅黑" panose="020B0503020204020204" pitchFamily="34" charset="-122"/>
              <a:cs typeface="+mn-cs"/>
            </a:rPr>
            <a:t>（包括阳离子表面活性剂与阴离子表面活性剂）、</a:t>
          </a:r>
          <a:r>
            <a:rPr lang="zh-CN" altLang="en-US" sz="2000" u="none" kern="1200" dirty="0">
              <a:solidFill>
                <a:srgbClr val="0000FF"/>
              </a:solidFill>
              <a:latin typeface="Verdana"/>
              <a:ea typeface="微软雅黑" panose="020B0503020204020204" pitchFamily="34" charset="-122"/>
              <a:cs typeface="+mn-cs"/>
              <a:hlinkClick xmlns:r="http://schemas.openxmlformats.org/officeDocument/2006/relationships" r:id="rId4">
                <a:extLst>
                  <a:ext uri="{A12FA001-AC4F-418D-AE19-62706E023703}">
                    <ahyp:hlinkClr xmlns:ahyp="http://schemas.microsoft.com/office/drawing/2018/hyperlinkcolor" val="tx"/>
                  </a:ext>
                </a:extLst>
              </a:hlinkClick>
            </a:rPr>
            <a:t>非离子型表面活性剂</a:t>
          </a:r>
          <a:r>
            <a:rPr lang="zh-CN" altLang="en-US" sz="2000" u="none" kern="1200" dirty="0">
              <a:solidFill>
                <a:prstClr val="white"/>
              </a:solidFill>
              <a:latin typeface="Verdana"/>
              <a:ea typeface="微软雅黑" panose="020B0503020204020204" pitchFamily="34" charset="-122"/>
              <a:cs typeface="+mn-cs"/>
            </a:rPr>
            <a:t>、</a:t>
          </a:r>
          <a:r>
            <a:rPr lang="zh-CN" altLang="en-US" sz="2000" u="none" kern="1200" dirty="0">
              <a:solidFill>
                <a:srgbClr val="0000FF"/>
              </a:solidFill>
              <a:latin typeface="Verdana"/>
              <a:ea typeface="微软雅黑" panose="020B0503020204020204" pitchFamily="34" charset="-122"/>
              <a:cs typeface="+mn-cs"/>
            </a:rPr>
            <a:t>两性表面活性剂</a:t>
          </a:r>
          <a:r>
            <a:rPr lang="zh-CN" altLang="en-US" sz="2000" u="none" kern="1200" dirty="0">
              <a:solidFill>
                <a:prstClr val="white"/>
              </a:solidFill>
              <a:latin typeface="Verdana"/>
              <a:ea typeface="微软雅黑" panose="020B0503020204020204" pitchFamily="34" charset="-122"/>
              <a:cs typeface="+mn-cs"/>
            </a:rPr>
            <a:t>、</a:t>
          </a:r>
          <a:r>
            <a:rPr lang="zh-CN" altLang="en-US" sz="2000" u="none" kern="1200" dirty="0">
              <a:solidFill>
                <a:srgbClr val="0000FF"/>
              </a:solidFill>
              <a:latin typeface="Verdana"/>
              <a:ea typeface="微软雅黑" panose="020B0503020204020204" pitchFamily="34" charset="-122"/>
              <a:cs typeface="+mn-cs"/>
            </a:rPr>
            <a:t>复配表面活性剂</a:t>
          </a:r>
          <a:r>
            <a:rPr lang="zh-CN" altLang="en-US" sz="2000" u="none" kern="1200" dirty="0">
              <a:solidFill>
                <a:prstClr val="white"/>
              </a:solidFill>
              <a:latin typeface="Verdana"/>
              <a:ea typeface="微软雅黑" panose="020B0503020204020204" pitchFamily="34" charset="-122"/>
              <a:cs typeface="+mn-cs"/>
            </a:rPr>
            <a:t>、</a:t>
          </a:r>
          <a:r>
            <a:rPr lang="zh-CN" altLang="en-US" sz="2000" u="none" kern="1200" dirty="0">
              <a:solidFill>
                <a:srgbClr val="0000FF"/>
              </a:solidFill>
              <a:latin typeface="Verdana"/>
              <a:ea typeface="微软雅黑" panose="020B0503020204020204" pitchFamily="34" charset="-122"/>
              <a:cs typeface="+mn-cs"/>
            </a:rPr>
            <a:t>其他表面活性剂</a:t>
          </a:r>
          <a:r>
            <a:rPr lang="zh-CN" altLang="en-US" sz="2000" u="none" kern="1200" dirty="0">
              <a:solidFill>
                <a:prstClr val="white"/>
              </a:solidFill>
              <a:latin typeface="Verdana"/>
              <a:ea typeface="微软雅黑" panose="020B0503020204020204" pitchFamily="34" charset="-122"/>
              <a:cs typeface="+mn-cs"/>
            </a:rPr>
            <a:t>等。</a:t>
          </a:r>
          <a:endParaRPr lang="zh-CN" sz="2000" u="none" kern="1200" dirty="0">
            <a:solidFill>
              <a:prstClr val="white"/>
            </a:solidFill>
            <a:latin typeface="Verdana"/>
            <a:ea typeface="微软雅黑" panose="020B0503020204020204" pitchFamily="34" charset="-122"/>
            <a:cs typeface="+mn-cs"/>
          </a:endParaRPr>
        </a:p>
      </dgm:t>
    </dgm:pt>
    <dgm:pt modelId="{FD4DE074-273D-4E1D-84E0-6DC1E2F9B13B}" type="parTrans" cxnId="{27F5C60E-D005-4DD3-8C0A-452318C890F5}">
      <dgm:prSet/>
      <dgm:spPr/>
      <dgm:t>
        <a:bodyPr/>
        <a:lstStyle/>
        <a:p>
          <a:endParaRPr lang="zh-CN" altLang="en-US" sz="2000"/>
        </a:p>
      </dgm:t>
    </dgm:pt>
    <dgm:pt modelId="{02C1CB87-2727-4E80-B97E-1F136177257F}" type="sibTrans" cxnId="{27F5C60E-D005-4DD3-8C0A-452318C890F5}">
      <dgm:prSet/>
      <dgm:spPr/>
      <dgm:t>
        <a:bodyPr/>
        <a:lstStyle/>
        <a:p>
          <a:endParaRPr lang="zh-CN" altLang="en-US" sz="2000"/>
        </a:p>
      </dgm:t>
    </dgm:pt>
    <dgm:pt modelId="{11F1FD8B-07AB-4C65-B240-4D728E63D7C6}" type="pres">
      <dgm:prSet presAssocID="{18D342AE-1C65-4804-87E9-63438284F1BC}" presName="linear" presStyleCnt="0">
        <dgm:presLayoutVars>
          <dgm:animLvl val="lvl"/>
          <dgm:resizeHandles val="exact"/>
        </dgm:presLayoutVars>
      </dgm:prSet>
      <dgm:spPr/>
    </dgm:pt>
    <dgm:pt modelId="{01428666-89F8-4D81-939E-9149C0263E31}" type="pres">
      <dgm:prSet presAssocID="{752CED38-F1F8-4712-8320-4C06E9F31A68}" presName="parentText" presStyleLbl="node1" presStyleIdx="0" presStyleCnt="1">
        <dgm:presLayoutVars>
          <dgm:chMax val="0"/>
          <dgm:bulletEnabled val="1"/>
        </dgm:presLayoutVars>
      </dgm:prSet>
      <dgm:spPr/>
    </dgm:pt>
  </dgm:ptLst>
  <dgm:cxnLst>
    <dgm:cxn modelId="{27F5C60E-D005-4DD3-8C0A-452318C890F5}" srcId="{18D342AE-1C65-4804-87E9-63438284F1BC}" destId="{752CED38-F1F8-4712-8320-4C06E9F31A68}" srcOrd="0" destOrd="0" parTransId="{FD4DE074-273D-4E1D-84E0-6DC1E2F9B13B}" sibTransId="{02C1CB87-2727-4E80-B97E-1F136177257F}"/>
    <dgm:cxn modelId="{1F75DD33-EEB3-415C-B6F2-9081FFB3B22C}" type="presOf" srcId="{18D342AE-1C65-4804-87E9-63438284F1BC}" destId="{11F1FD8B-07AB-4C65-B240-4D728E63D7C6}" srcOrd="0" destOrd="0" presId="urn:microsoft.com/office/officeart/2005/8/layout/vList2"/>
    <dgm:cxn modelId="{1CB35F8A-B556-430C-AB88-EA630DBC30A8}" type="presOf" srcId="{752CED38-F1F8-4712-8320-4C06E9F31A68}" destId="{01428666-89F8-4D81-939E-9149C0263E31}" srcOrd="0" destOrd="0" presId="urn:microsoft.com/office/officeart/2005/8/layout/vList2"/>
    <dgm:cxn modelId="{055B7839-9F61-46F2-B069-3A6006A5AD8F}" type="presParOf" srcId="{11F1FD8B-07AB-4C65-B240-4D728E63D7C6}" destId="{01428666-89F8-4D81-939E-9149C0263E31}"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18D342AE-1C65-4804-87E9-63438284F1BC}"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zh-CN" altLang="en-US"/>
        </a:p>
      </dgm:t>
    </dgm:pt>
    <dgm:pt modelId="{752CED38-F1F8-4712-8320-4C06E9F31A68}">
      <dgm:prSet custT="1"/>
      <dgm:spPr>
        <a:solidFill>
          <a:schemeClr val="accent1"/>
        </a:solidFill>
      </dgm:spPr>
      <dgm:t>
        <a:bodyPr/>
        <a:lstStyle/>
        <a:p>
          <a:pPr rtl="0"/>
          <a:r>
            <a:rPr lang="zh-CN" sz="2000" dirty="0"/>
            <a:t>耗氧：有机物排入水体后，在有溶解氧的条件下，由于好氧微生物的呼吸作用，被降解为</a:t>
          </a:r>
          <a:r>
            <a:rPr lang="en-US" sz="2000" dirty="0"/>
            <a:t>CO</a:t>
          </a:r>
          <a:r>
            <a:rPr lang="en-US" sz="2000" baseline="-25000" dirty="0"/>
            <a:t>2</a:t>
          </a:r>
          <a:r>
            <a:rPr lang="zh-CN" sz="2000" dirty="0"/>
            <a:t>、</a:t>
          </a:r>
          <a:r>
            <a:rPr lang="en-US" sz="2000" dirty="0"/>
            <a:t>H</a:t>
          </a:r>
          <a:r>
            <a:rPr lang="en-US" sz="2000" baseline="-25000" dirty="0"/>
            <a:t>2</a:t>
          </a:r>
          <a:r>
            <a:rPr lang="en-US" sz="2000" dirty="0"/>
            <a:t>O</a:t>
          </a:r>
          <a:r>
            <a:rPr lang="zh-CN" sz="2000" dirty="0"/>
            <a:t>与</a:t>
          </a:r>
          <a:r>
            <a:rPr lang="en-US" sz="2000" dirty="0"/>
            <a:t>NH</a:t>
          </a:r>
          <a:r>
            <a:rPr lang="en-US" sz="2000" baseline="-25000" dirty="0"/>
            <a:t>3</a:t>
          </a:r>
          <a:r>
            <a:rPr lang="zh-CN" sz="2000" dirty="0"/>
            <a:t>，同时合成新细胞，消耗掉水体的溶解氧；</a:t>
          </a:r>
        </a:p>
      </dgm:t>
    </dgm:pt>
    <dgm:pt modelId="{FD4DE074-273D-4E1D-84E0-6DC1E2F9B13B}" type="parTrans" cxnId="{27F5C60E-D005-4DD3-8C0A-452318C890F5}">
      <dgm:prSet/>
      <dgm:spPr/>
      <dgm:t>
        <a:bodyPr/>
        <a:lstStyle/>
        <a:p>
          <a:endParaRPr lang="zh-CN" altLang="en-US" sz="2000"/>
        </a:p>
      </dgm:t>
    </dgm:pt>
    <dgm:pt modelId="{02C1CB87-2727-4E80-B97E-1F136177257F}" type="sibTrans" cxnId="{27F5C60E-D005-4DD3-8C0A-452318C890F5}">
      <dgm:prSet/>
      <dgm:spPr/>
      <dgm:t>
        <a:bodyPr/>
        <a:lstStyle/>
        <a:p>
          <a:endParaRPr lang="zh-CN" altLang="en-US" sz="2000"/>
        </a:p>
      </dgm:t>
    </dgm:pt>
    <dgm:pt modelId="{780ED047-B635-4674-886D-07BB162413C2}">
      <dgm:prSet custT="1"/>
      <dgm:spPr>
        <a:solidFill>
          <a:schemeClr val="accent1"/>
        </a:solidFill>
      </dgm:spPr>
      <dgm:t>
        <a:bodyPr/>
        <a:lstStyle/>
        <a:p>
          <a:pPr rtl="0"/>
          <a:r>
            <a:rPr lang="zh-CN" altLang="en-US" sz="2000" dirty="0"/>
            <a:t>复氧：水体水面与大气接触，大气中的氧不断溶入水体，使溶解氧得到补充；</a:t>
          </a:r>
        </a:p>
      </dgm:t>
    </dgm:pt>
    <dgm:pt modelId="{8448581D-F829-4CE3-BFF6-27FB95B1644B}" type="parTrans" cxnId="{5DFB318D-2AFE-45ED-97C6-5E3A78C516D7}">
      <dgm:prSet/>
      <dgm:spPr/>
      <dgm:t>
        <a:bodyPr/>
        <a:lstStyle/>
        <a:p>
          <a:endParaRPr lang="zh-CN" altLang="en-US" sz="2000"/>
        </a:p>
      </dgm:t>
    </dgm:pt>
    <dgm:pt modelId="{E0CE2F29-4387-4CEC-8484-99E002F99F86}" type="sibTrans" cxnId="{5DFB318D-2AFE-45ED-97C6-5E3A78C516D7}">
      <dgm:prSet/>
      <dgm:spPr/>
      <dgm:t>
        <a:bodyPr/>
        <a:lstStyle/>
        <a:p>
          <a:endParaRPr lang="zh-CN" altLang="en-US" sz="2000"/>
        </a:p>
      </dgm:t>
    </dgm:pt>
    <dgm:pt modelId="{C7B2F9A2-91F4-4EB7-8EED-EEA96C253874}">
      <dgm:prSet custT="1"/>
      <dgm:spPr>
        <a:solidFill>
          <a:schemeClr val="accent1"/>
        </a:solidFill>
      </dgm:spPr>
      <dgm:t>
        <a:bodyPr/>
        <a:lstStyle/>
        <a:p>
          <a:pPr rtl="0"/>
          <a:r>
            <a:rPr lang="zh-CN" sz="2000" dirty="0"/>
            <a:t>若排入的有机物量超过水体的环境容量，则耗氧速度会超过复氧速度，水体出现缺氧甚至无氧；在水体缺氧的条件下，由于厌氧微生物的作用，有机物被降解为</a:t>
          </a:r>
          <a:r>
            <a:rPr lang="en-US" sz="2000" dirty="0"/>
            <a:t>CH</a:t>
          </a:r>
          <a:r>
            <a:rPr lang="en-US" sz="2000" baseline="-25000" dirty="0"/>
            <a:t>4</a:t>
          </a:r>
          <a:r>
            <a:rPr lang="zh-CN" sz="2000" dirty="0"/>
            <a:t>、</a:t>
          </a:r>
          <a:r>
            <a:rPr lang="en-US" sz="2000" dirty="0"/>
            <a:t>CO</a:t>
          </a:r>
          <a:r>
            <a:rPr lang="en-US" sz="2000" baseline="-25000" dirty="0"/>
            <a:t>2</a:t>
          </a:r>
          <a:r>
            <a:rPr lang="zh-CN" sz="2000" dirty="0"/>
            <a:t>、</a:t>
          </a:r>
          <a:r>
            <a:rPr lang="en-US" sz="2000" dirty="0"/>
            <a:t>NH</a:t>
          </a:r>
          <a:r>
            <a:rPr lang="en-US" sz="2000" baseline="-25000" dirty="0"/>
            <a:t>3</a:t>
          </a:r>
          <a:r>
            <a:rPr lang="zh-CN" sz="2000" dirty="0"/>
            <a:t>及少量</a:t>
          </a:r>
          <a:r>
            <a:rPr lang="en-US" sz="2000" dirty="0"/>
            <a:t>H</a:t>
          </a:r>
          <a:r>
            <a:rPr lang="en-US" sz="2000" baseline="-25000" dirty="0"/>
            <a:t>2</a:t>
          </a:r>
          <a:r>
            <a:rPr lang="en-US" sz="2000" dirty="0"/>
            <a:t>S</a:t>
          </a:r>
          <a:r>
            <a:rPr lang="zh-CN" sz="2000" dirty="0"/>
            <a:t>等有害有臭气体，使水质恶化“黑臭”。</a:t>
          </a:r>
        </a:p>
      </dgm:t>
    </dgm:pt>
    <dgm:pt modelId="{5075EBE3-C547-47B1-A6DA-17D91EB00300}" type="parTrans" cxnId="{166F952B-76FB-4343-87BA-409E4336ADCD}">
      <dgm:prSet/>
      <dgm:spPr/>
      <dgm:t>
        <a:bodyPr/>
        <a:lstStyle/>
        <a:p>
          <a:endParaRPr lang="zh-CN" altLang="en-US" sz="2000"/>
        </a:p>
      </dgm:t>
    </dgm:pt>
    <dgm:pt modelId="{D8956C45-637A-41AF-8D6C-CBA66D654FEF}" type="sibTrans" cxnId="{166F952B-76FB-4343-87BA-409E4336ADCD}">
      <dgm:prSet/>
      <dgm:spPr/>
      <dgm:t>
        <a:bodyPr/>
        <a:lstStyle/>
        <a:p>
          <a:endParaRPr lang="zh-CN" altLang="en-US" sz="2000"/>
        </a:p>
      </dgm:t>
    </dgm:pt>
    <dgm:pt modelId="{11F1FD8B-07AB-4C65-B240-4D728E63D7C6}" type="pres">
      <dgm:prSet presAssocID="{18D342AE-1C65-4804-87E9-63438284F1BC}" presName="linear" presStyleCnt="0">
        <dgm:presLayoutVars>
          <dgm:animLvl val="lvl"/>
          <dgm:resizeHandles val="exact"/>
        </dgm:presLayoutVars>
      </dgm:prSet>
      <dgm:spPr/>
    </dgm:pt>
    <dgm:pt modelId="{01428666-89F8-4D81-939E-9149C0263E31}" type="pres">
      <dgm:prSet presAssocID="{752CED38-F1F8-4712-8320-4C06E9F31A68}" presName="parentText" presStyleLbl="node1" presStyleIdx="0" presStyleCnt="3">
        <dgm:presLayoutVars>
          <dgm:chMax val="0"/>
          <dgm:bulletEnabled val="1"/>
        </dgm:presLayoutVars>
      </dgm:prSet>
      <dgm:spPr/>
    </dgm:pt>
    <dgm:pt modelId="{FF3B06DC-4411-48FC-AFE9-E704D45D18E9}" type="pres">
      <dgm:prSet presAssocID="{02C1CB87-2727-4E80-B97E-1F136177257F}" presName="spacer" presStyleCnt="0"/>
      <dgm:spPr/>
    </dgm:pt>
    <dgm:pt modelId="{2FC48598-E0DA-4726-9081-053A33FE9D23}" type="pres">
      <dgm:prSet presAssocID="{780ED047-B635-4674-886D-07BB162413C2}" presName="parentText" presStyleLbl="node1" presStyleIdx="1" presStyleCnt="3">
        <dgm:presLayoutVars>
          <dgm:chMax val="0"/>
          <dgm:bulletEnabled val="1"/>
        </dgm:presLayoutVars>
      </dgm:prSet>
      <dgm:spPr/>
    </dgm:pt>
    <dgm:pt modelId="{85F667D7-8FA1-4126-80AC-9B6441EA67CA}" type="pres">
      <dgm:prSet presAssocID="{E0CE2F29-4387-4CEC-8484-99E002F99F86}" presName="spacer" presStyleCnt="0"/>
      <dgm:spPr/>
    </dgm:pt>
    <dgm:pt modelId="{BEB6B11E-1C27-4965-9022-373174C83F56}" type="pres">
      <dgm:prSet presAssocID="{C7B2F9A2-91F4-4EB7-8EED-EEA96C253874}" presName="parentText" presStyleLbl="node1" presStyleIdx="2" presStyleCnt="3">
        <dgm:presLayoutVars>
          <dgm:chMax val="0"/>
          <dgm:bulletEnabled val="1"/>
        </dgm:presLayoutVars>
      </dgm:prSet>
      <dgm:spPr/>
    </dgm:pt>
  </dgm:ptLst>
  <dgm:cxnLst>
    <dgm:cxn modelId="{27F5C60E-D005-4DD3-8C0A-452318C890F5}" srcId="{18D342AE-1C65-4804-87E9-63438284F1BC}" destId="{752CED38-F1F8-4712-8320-4C06E9F31A68}" srcOrd="0" destOrd="0" parTransId="{FD4DE074-273D-4E1D-84E0-6DC1E2F9B13B}" sibTransId="{02C1CB87-2727-4E80-B97E-1F136177257F}"/>
    <dgm:cxn modelId="{166F952B-76FB-4343-87BA-409E4336ADCD}" srcId="{18D342AE-1C65-4804-87E9-63438284F1BC}" destId="{C7B2F9A2-91F4-4EB7-8EED-EEA96C253874}" srcOrd="2" destOrd="0" parTransId="{5075EBE3-C547-47B1-A6DA-17D91EB00300}" sibTransId="{D8956C45-637A-41AF-8D6C-CBA66D654FEF}"/>
    <dgm:cxn modelId="{1F75DD33-EEB3-415C-B6F2-9081FFB3B22C}" type="presOf" srcId="{18D342AE-1C65-4804-87E9-63438284F1BC}" destId="{11F1FD8B-07AB-4C65-B240-4D728E63D7C6}" srcOrd="0" destOrd="0" presId="urn:microsoft.com/office/officeart/2005/8/layout/vList2"/>
    <dgm:cxn modelId="{9A433C39-ECE4-4D51-A237-305321CB2488}" type="presOf" srcId="{780ED047-B635-4674-886D-07BB162413C2}" destId="{2FC48598-E0DA-4726-9081-053A33FE9D23}" srcOrd="0" destOrd="0" presId="urn:microsoft.com/office/officeart/2005/8/layout/vList2"/>
    <dgm:cxn modelId="{1CB35F8A-B556-430C-AB88-EA630DBC30A8}" type="presOf" srcId="{752CED38-F1F8-4712-8320-4C06E9F31A68}" destId="{01428666-89F8-4D81-939E-9149C0263E31}" srcOrd="0" destOrd="0" presId="urn:microsoft.com/office/officeart/2005/8/layout/vList2"/>
    <dgm:cxn modelId="{5DFB318D-2AFE-45ED-97C6-5E3A78C516D7}" srcId="{18D342AE-1C65-4804-87E9-63438284F1BC}" destId="{780ED047-B635-4674-886D-07BB162413C2}" srcOrd="1" destOrd="0" parTransId="{8448581D-F829-4CE3-BFF6-27FB95B1644B}" sibTransId="{E0CE2F29-4387-4CEC-8484-99E002F99F86}"/>
    <dgm:cxn modelId="{1762DDC5-970B-48F1-A087-D6B052720020}" type="presOf" srcId="{C7B2F9A2-91F4-4EB7-8EED-EEA96C253874}" destId="{BEB6B11E-1C27-4965-9022-373174C83F56}" srcOrd="0" destOrd="0" presId="urn:microsoft.com/office/officeart/2005/8/layout/vList2"/>
    <dgm:cxn modelId="{055B7839-9F61-46F2-B069-3A6006A5AD8F}" type="presParOf" srcId="{11F1FD8B-07AB-4C65-B240-4D728E63D7C6}" destId="{01428666-89F8-4D81-939E-9149C0263E31}" srcOrd="0" destOrd="0" presId="urn:microsoft.com/office/officeart/2005/8/layout/vList2"/>
    <dgm:cxn modelId="{F563EF71-F54C-4D4C-831E-28E223AB4F99}" type="presParOf" srcId="{11F1FD8B-07AB-4C65-B240-4D728E63D7C6}" destId="{FF3B06DC-4411-48FC-AFE9-E704D45D18E9}" srcOrd="1" destOrd="0" presId="urn:microsoft.com/office/officeart/2005/8/layout/vList2"/>
    <dgm:cxn modelId="{A9086796-2F6B-4243-A23E-FE46718F1CEF}" type="presParOf" srcId="{11F1FD8B-07AB-4C65-B240-4D728E63D7C6}" destId="{2FC48598-E0DA-4726-9081-053A33FE9D23}" srcOrd="2" destOrd="0" presId="urn:microsoft.com/office/officeart/2005/8/layout/vList2"/>
    <dgm:cxn modelId="{680E2FD4-A01E-4316-84D5-ECCFD9DF0199}" type="presParOf" srcId="{11F1FD8B-07AB-4C65-B240-4D728E63D7C6}" destId="{85F667D7-8FA1-4126-80AC-9B6441EA67CA}" srcOrd="3" destOrd="0" presId="urn:microsoft.com/office/officeart/2005/8/layout/vList2"/>
    <dgm:cxn modelId="{302E9AE7-D870-4621-9D9B-D8F645BCC77C}" type="presParOf" srcId="{11F1FD8B-07AB-4C65-B240-4D728E63D7C6}" destId="{BEB6B11E-1C27-4965-9022-373174C83F5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51C325F7-502B-4528-951A-CF3DDFF777D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95B338CA-4D86-48CD-88D6-87E52F2EA3D7}">
      <dgm:prSet/>
      <dgm:spPr/>
      <dgm:t>
        <a:bodyPr/>
        <a:lstStyle/>
        <a:p>
          <a:pPr rtl="0"/>
          <a:r>
            <a:rPr lang="zh-CN" dirty="0"/>
            <a:t>污水会带给水体大量有机物，造成细菌存活的环境，同时带入大量病原茵、寄生虫卵和病毒等；</a:t>
          </a:r>
        </a:p>
      </dgm:t>
    </dgm:pt>
    <dgm:pt modelId="{CFEF616F-BDFA-410F-B5B9-37458E5D6252}" type="parTrans" cxnId="{458C02F9-4313-4EE0-A881-7F40005CD9F4}">
      <dgm:prSet/>
      <dgm:spPr/>
      <dgm:t>
        <a:bodyPr/>
        <a:lstStyle/>
        <a:p>
          <a:endParaRPr lang="zh-CN" altLang="en-US"/>
        </a:p>
      </dgm:t>
    </dgm:pt>
    <dgm:pt modelId="{B2AC3052-B420-4A89-ABA3-3FDC20514265}" type="sibTrans" cxnId="{458C02F9-4313-4EE0-A881-7F40005CD9F4}">
      <dgm:prSet/>
      <dgm:spPr/>
      <dgm:t>
        <a:bodyPr/>
        <a:lstStyle/>
        <a:p>
          <a:endParaRPr lang="zh-CN" altLang="en-US"/>
        </a:p>
      </dgm:t>
    </dgm:pt>
    <dgm:pt modelId="{77BD2D29-3FED-4192-85EA-33A9D7AEBC1D}">
      <dgm:prSet/>
      <dgm:spPr/>
      <dgm:t>
        <a:bodyPr/>
        <a:lstStyle/>
        <a:p>
          <a:pPr rtl="0"/>
          <a:r>
            <a:rPr lang="zh-CN" dirty="0"/>
            <a:t>病原菌污染的特点是数量多，分布广，存活时间长，繁殖速度快，随水流传播疾病。</a:t>
          </a:r>
        </a:p>
      </dgm:t>
    </dgm:pt>
    <dgm:pt modelId="{5B90EE28-A0E4-43A8-A550-FEF1E03EBACA}" type="parTrans" cxnId="{39D531D5-AF87-4C8A-BEE9-5BD27EED6213}">
      <dgm:prSet/>
      <dgm:spPr/>
      <dgm:t>
        <a:bodyPr/>
        <a:lstStyle/>
        <a:p>
          <a:endParaRPr lang="zh-CN" altLang="en-US"/>
        </a:p>
      </dgm:t>
    </dgm:pt>
    <dgm:pt modelId="{6ACED592-2632-4D3E-83EE-CA5203E8B37E}" type="sibTrans" cxnId="{39D531D5-AF87-4C8A-BEE9-5BD27EED6213}">
      <dgm:prSet/>
      <dgm:spPr/>
      <dgm:t>
        <a:bodyPr/>
        <a:lstStyle/>
        <a:p>
          <a:endParaRPr lang="zh-CN" altLang="en-US"/>
        </a:p>
      </dgm:t>
    </dgm:pt>
    <dgm:pt modelId="{7E6C253D-4A75-4708-8233-41282E9DF33A}" type="pres">
      <dgm:prSet presAssocID="{51C325F7-502B-4528-951A-CF3DDFF777D7}" presName="linear" presStyleCnt="0">
        <dgm:presLayoutVars>
          <dgm:animLvl val="lvl"/>
          <dgm:resizeHandles val="exact"/>
        </dgm:presLayoutVars>
      </dgm:prSet>
      <dgm:spPr/>
    </dgm:pt>
    <dgm:pt modelId="{D1322021-84A2-46E3-804D-1BB717DB44CA}" type="pres">
      <dgm:prSet presAssocID="{95B338CA-4D86-48CD-88D6-87E52F2EA3D7}" presName="parentText" presStyleLbl="node1" presStyleIdx="0" presStyleCnt="2">
        <dgm:presLayoutVars>
          <dgm:chMax val="0"/>
          <dgm:bulletEnabled val="1"/>
        </dgm:presLayoutVars>
      </dgm:prSet>
      <dgm:spPr/>
    </dgm:pt>
    <dgm:pt modelId="{E39DE4D5-DF25-4793-A0FB-97E9B3D2091C}" type="pres">
      <dgm:prSet presAssocID="{B2AC3052-B420-4A89-ABA3-3FDC20514265}" presName="spacer" presStyleCnt="0"/>
      <dgm:spPr/>
    </dgm:pt>
    <dgm:pt modelId="{F827C663-C763-4B79-8EBF-F9AACEC470E8}" type="pres">
      <dgm:prSet presAssocID="{77BD2D29-3FED-4192-85EA-33A9D7AEBC1D}" presName="parentText" presStyleLbl="node1" presStyleIdx="1" presStyleCnt="2">
        <dgm:presLayoutVars>
          <dgm:chMax val="0"/>
          <dgm:bulletEnabled val="1"/>
        </dgm:presLayoutVars>
      </dgm:prSet>
      <dgm:spPr/>
    </dgm:pt>
  </dgm:ptLst>
  <dgm:cxnLst>
    <dgm:cxn modelId="{86291612-8B14-4775-A2B0-2CAFAAD0EA81}" type="presOf" srcId="{51C325F7-502B-4528-951A-CF3DDFF777D7}" destId="{7E6C253D-4A75-4708-8233-41282E9DF33A}" srcOrd="0" destOrd="0" presId="urn:microsoft.com/office/officeart/2005/8/layout/vList2"/>
    <dgm:cxn modelId="{1C411E91-8163-41E8-9A6F-269C8429FDB2}" type="presOf" srcId="{95B338CA-4D86-48CD-88D6-87E52F2EA3D7}" destId="{D1322021-84A2-46E3-804D-1BB717DB44CA}" srcOrd="0" destOrd="0" presId="urn:microsoft.com/office/officeart/2005/8/layout/vList2"/>
    <dgm:cxn modelId="{2CD98ED4-9FEB-482A-AF40-8DC0F933B874}" type="presOf" srcId="{77BD2D29-3FED-4192-85EA-33A9D7AEBC1D}" destId="{F827C663-C763-4B79-8EBF-F9AACEC470E8}" srcOrd="0" destOrd="0" presId="urn:microsoft.com/office/officeart/2005/8/layout/vList2"/>
    <dgm:cxn modelId="{39D531D5-AF87-4C8A-BEE9-5BD27EED6213}" srcId="{51C325F7-502B-4528-951A-CF3DDFF777D7}" destId="{77BD2D29-3FED-4192-85EA-33A9D7AEBC1D}" srcOrd="1" destOrd="0" parTransId="{5B90EE28-A0E4-43A8-A550-FEF1E03EBACA}" sibTransId="{6ACED592-2632-4D3E-83EE-CA5203E8B37E}"/>
    <dgm:cxn modelId="{458C02F9-4313-4EE0-A881-7F40005CD9F4}" srcId="{51C325F7-502B-4528-951A-CF3DDFF777D7}" destId="{95B338CA-4D86-48CD-88D6-87E52F2EA3D7}" srcOrd="0" destOrd="0" parTransId="{CFEF616F-BDFA-410F-B5B9-37458E5D6252}" sibTransId="{B2AC3052-B420-4A89-ABA3-3FDC20514265}"/>
    <dgm:cxn modelId="{BFC8A5F1-1381-4C60-A38A-B7821FC29255}" type="presParOf" srcId="{7E6C253D-4A75-4708-8233-41282E9DF33A}" destId="{D1322021-84A2-46E3-804D-1BB717DB44CA}" srcOrd="0" destOrd="0" presId="urn:microsoft.com/office/officeart/2005/8/layout/vList2"/>
    <dgm:cxn modelId="{5F4D9B39-D486-45B2-824F-FBA994D24A31}" type="presParOf" srcId="{7E6C253D-4A75-4708-8233-41282E9DF33A}" destId="{E39DE4D5-DF25-4793-A0FB-97E9B3D2091C}" srcOrd="1" destOrd="0" presId="urn:microsoft.com/office/officeart/2005/8/layout/vList2"/>
    <dgm:cxn modelId="{A0ABB29A-E639-4AAD-A681-EE685139A9F0}" type="presParOf" srcId="{7E6C253D-4A75-4708-8233-41282E9DF33A}" destId="{F827C663-C763-4B79-8EBF-F9AACEC470E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F08DEE51-8ADE-460D-BCB7-81C6C0390A57}"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zh-CN" altLang="en-US"/>
        </a:p>
      </dgm:t>
    </dgm:pt>
    <dgm:pt modelId="{D94C2B3C-BCE3-4B0C-84F4-5EE2E91C3E73}">
      <dgm:prSet/>
      <dgm:spPr/>
      <dgm:t>
        <a:bodyPr/>
        <a:lstStyle/>
        <a:p>
          <a:pPr rtl="0"/>
          <a:r>
            <a:rPr lang="zh-CN" b="1" dirty="0"/>
            <a:t>水体的自净作用</a:t>
          </a:r>
        </a:p>
      </dgm:t>
    </dgm:pt>
    <dgm:pt modelId="{0CCEE5B1-933C-41E1-918E-57A9B1E7674B}" type="parTrans" cxnId="{12698530-9E4E-4D88-ADA3-62D2F0F0EB1D}">
      <dgm:prSet/>
      <dgm:spPr/>
      <dgm:t>
        <a:bodyPr/>
        <a:lstStyle/>
        <a:p>
          <a:endParaRPr lang="zh-CN" altLang="en-US"/>
        </a:p>
      </dgm:t>
    </dgm:pt>
    <dgm:pt modelId="{E61F86BE-E5B3-4CFC-B9C2-E151062F316A}" type="sibTrans" cxnId="{12698530-9E4E-4D88-ADA3-62D2F0F0EB1D}">
      <dgm:prSet/>
      <dgm:spPr/>
      <dgm:t>
        <a:bodyPr/>
        <a:lstStyle/>
        <a:p>
          <a:endParaRPr lang="zh-CN" altLang="en-US"/>
        </a:p>
      </dgm:t>
    </dgm:pt>
    <dgm:pt modelId="{87F5F845-5E24-4DD2-90C6-11491DD907F2}">
      <dgm:prSet/>
      <dgm:spPr/>
      <dgm:t>
        <a:bodyPr/>
        <a:lstStyle/>
        <a:p>
          <a:pPr rtl="0"/>
          <a:r>
            <a:rPr lang="zh-CN" b="1" dirty="0"/>
            <a:t>水体自净</a:t>
          </a:r>
          <a:r>
            <a:rPr lang="zh-CN" dirty="0"/>
            <a:t>：污染物随污水排入水体后，经过物理的、化学的与生物化学的作用，使污染的浓度降低或总量减少，受污染的水体部分地或完全地恢复原状；</a:t>
          </a:r>
        </a:p>
      </dgm:t>
    </dgm:pt>
    <dgm:pt modelId="{D79CC011-DF81-4CE0-9E8B-C746FF2E1423}" type="parTrans" cxnId="{EFF5A365-EA4C-4975-B55D-90F76AD8934E}">
      <dgm:prSet/>
      <dgm:spPr/>
      <dgm:t>
        <a:bodyPr/>
        <a:lstStyle/>
        <a:p>
          <a:endParaRPr lang="zh-CN" altLang="en-US"/>
        </a:p>
      </dgm:t>
    </dgm:pt>
    <dgm:pt modelId="{E02B37BB-879D-41F1-8C04-441B3C5651ED}" type="sibTrans" cxnId="{EFF5A365-EA4C-4975-B55D-90F76AD8934E}">
      <dgm:prSet/>
      <dgm:spPr/>
      <dgm:t>
        <a:bodyPr/>
        <a:lstStyle/>
        <a:p>
          <a:endParaRPr lang="zh-CN" altLang="en-US"/>
        </a:p>
      </dgm:t>
    </dgm:pt>
    <dgm:pt modelId="{6445AD98-20FE-47A6-BAED-4851D9C44490}">
      <dgm:prSet/>
      <dgm:spPr/>
      <dgm:t>
        <a:bodyPr/>
        <a:lstStyle/>
        <a:p>
          <a:pPr rtl="0"/>
          <a:r>
            <a:rPr lang="zh-CN" dirty="0"/>
            <a:t>水体所具备的这种能力称为水体自净能力或自净容量；</a:t>
          </a:r>
        </a:p>
      </dgm:t>
    </dgm:pt>
    <dgm:pt modelId="{E4A62088-EE53-4039-8380-09052FE1CF1A}" type="parTrans" cxnId="{B161968A-2569-46E6-AB64-3CA69A1E59A9}">
      <dgm:prSet/>
      <dgm:spPr/>
      <dgm:t>
        <a:bodyPr/>
        <a:lstStyle/>
        <a:p>
          <a:endParaRPr lang="zh-CN" altLang="en-US"/>
        </a:p>
      </dgm:t>
    </dgm:pt>
    <dgm:pt modelId="{1AABF69C-4482-47BC-B3BE-6343DED37CAA}" type="sibTrans" cxnId="{B161968A-2569-46E6-AB64-3CA69A1E59A9}">
      <dgm:prSet/>
      <dgm:spPr/>
      <dgm:t>
        <a:bodyPr/>
        <a:lstStyle/>
        <a:p>
          <a:endParaRPr lang="zh-CN" altLang="en-US"/>
        </a:p>
      </dgm:t>
    </dgm:pt>
    <dgm:pt modelId="{374A7E3F-3F3A-4AB4-A11E-FA36D0FF75A1}">
      <dgm:prSet/>
      <dgm:spPr/>
      <dgm:t>
        <a:bodyPr/>
        <a:lstStyle/>
        <a:p>
          <a:pPr rtl="0"/>
          <a:r>
            <a:rPr lang="zh-CN" dirty="0"/>
            <a:t>若污染物的数量超过水体的自净能力，就会导致水体污染。</a:t>
          </a:r>
        </a:p>
      </dgm:t>
    </dgm:pt>
    <dgm:pt modelId="{EDF773EC-CFC2-4435-A9DC-BC82762729F2}" type="parTrans" cxnId="{B22D4266-3EF2-4388-BDB3-0080749D3685}">
      <dgm:prSet/>
      <dgm:spPr/>
      <dgm:t>
        <a:bodyPr/>
        <a:lstStyle/>
        <a:p>
          <a:endParaRPr lang="zh-CN" altLang="en-US"/>
        </a:p>
      </dgm:t>
    </dgm:pt>
    <dgm:pt modelId="{FB95B2F0-0E07-48A5-A69B-1E69E53AE74C}" type="sibTrans" cxnId="{B22D4266-3EF2-4388-BDB3-0080749D3685}">
      <dgm:prSet/>
      <dgm:spPr/>
      <dgm:t>
        <a:bodyPr/>
        <a:lstStyle/>
        <a:p>
          <a:endParaRPr lang="zh-CN" altLang="en-US"/>
        </a:p>
      </dgm:t>
    </dgm:pt>
    <dgm:pt modelId="{EAAE87E0-924F-4A8E-8EC1-6EFFC82446C6}" type="pres">
      <dgm:prSet presAssocID="{F08DEE51-8ADE-460D-BCB7-81C6C0390A57}" presName="Name0" presStyleCnt="0">
        <dgm:presLayoutVars>
          <dgm:dir/>
          <dgm:animLvl val="lvl"/>
          <dgm:resizeHandles val="exact"/>
        </dgm:presLayoutVars>
      </dgm:prSet>
      <dgm:spPr/>
    </dgm:pt>
    <dgm:pt modelId="{A7899469-33D6-445B-8A02-96C9F9458A41}" type="pres">
      <dgm:prSet presAssocID="{D94C2B3C-BCE3-4B0C-84F4-5EE2E91C3E73}" presName="composite" presStyleCnt="0"/>
      <dgm:spPr/>
    </dgm:pt>
    <dgm:pt modelId="{709199FD-982B-49C4-AB5A-B6005CA32597}" type="pres">
      <dgm:prSet presAssocID="{D94C2B3C-BCE3-4B0C-84F4-5EE2E91C3E73}" presName="parTx" presStyleLbl="alignNode1" presStyleIdx="0" presStyleCnt="1">
        <dgm:presLayoutVars>
          <dgm:chMax val="0"/>
          <dgm:chPref val="0"/>
          <dgm:bulletEnabled val="1"/>
        </dgm:presLayoutVars>
      </dgm:prSet>
      <dgm:spPr/>
    </dgm:pt>
    <dgm:pt modelId="{B27C0B1F-4688-40EA-8096-FC60BB71F81E}" type="pres">
      <dgm:prSet presAssocID="{D94C2B3C-BCE3-4B0C-84F4-5EE2E91C3E73}" presName="desTx" presStyleLbl="alignAccFollowNode1" presStyleIdx="0" presStyleCnt="1">
        <dgm:presLayoutVars>
          <dgm:bulletEnabled val="1"/>
        </dgm:presLayoutVars>
      </dgm:prSet>
      <dgm:spPr/>
    </dgm:pt>
  </dgm:ptLst>
  <dgm:cxnLst>
    <dgm:cxn modelId="{12698530-9E4E-4D88-ADA3-62D2F0F0EB1D}" srcId="{F08DEE51-8ADE-460D-BCB7-81C6C0390A57}" destId="{D94C2B3C-BCE3-4B0C-84F4-5EE2E91C3E73}" srcOrd="0" destOrd="0" parTransId="{0CCEE5B1-933C-41E1-918E-57A9B1E7674B}" sibTransId="{E61F86BE-E5B3-4CFC-B9C2-E151062F316A}"/>
    <dgm:cxn modelId="{EFF5A365-EA4C-4975-B55D-90F76AD8934E}" srcId="{D94C2B3C-BCE3-4B0C-84F4-5EE2E91C3E73}" destId="{87F5F845-5E24-4DD2-90C6-11491DD907F2}" srcOrd="0" destOrd="0" parTransId="{D79CC011-DF81-4CE0-9E8B-C746FF2E1423}" sibTransId="{E02B37BB-879D-41F1-8C04-441B3C5651ED}"/>
    <dgm:cxn modelId="{B22D4266-3EF2-4388-BDB3-0080749D3685}" srcId="{D94C2B3C-BCE3-4B0C-84F4-5EE2E91C3E73}" destId="{374A7E3F-3F3A-4AB4-A11E-FA36D0FF75A1}" srcOrd="2" destOrd="0" parTransId="{EDF773EC-CFC2-4435-A9DC-BC82762729F2}" sibTransId="{FB95B2F0-0E07-48A5-A69B-1E69E53AE74C}"/>
    <dgm:cxn modelId="{4C0AA971-38A6-4F0A-8748-9DA128067581}" type="presOf" srcId="{D94C2B3C-BCE3-4B0C-84F4-5EE2E91C3E73}" destId="{709199FD-982B-49C4-AB5A-B6005CA32597}" srcOrd="0" destOrd="0" presId="urn:microsoft.com/office/officeart/2005/8/layout/hList1"/>
    <dgm:cxn modelId="{B161968A-2569-46E6-AB64-3CA69A1E59A9}" srcId="{D94C2B3C-BCE3-4B0C-84F4-5EE2E91C3E73}" destId="{6445AD98-20FE-47A6-BAED-4851D9C44490}" srcOrd="1" destOrd="0" parTransId="{E4A62088-EE53-4039-8380-09052FE1CF1A}" sibTransId="{1AABF69C-4482-47BC-B3BE-6343DED37CAA}"/>
    <dgm:cxn modelId="{9D655C9C-CFA3-4DA2-8A87-A6D0A8682CA8}" type="presOf" srcId="{87F5F845-5E24-4DD2-90C6-11491DD907F2}" destId="{B27C0B1F-4688-40EA-8096-FC60BB71F81E}" srcOrd="0" destOrd="0" presId="urn:microsoft.com/office/officeart/2005/8/layout/hList1"/>
    <dgm:cxn modelId="{628277BA-2B1D-41E9-83FE-0FD493614B02}" type="presOf" srcId="{6445AD98-20FE-47A6-BAED-4851D9C44490}" destId="{B27C0B1F-4688-40EA-8096-FC60BB71F81E}" srcOrd="0" destOrd="1" presId="urn:microsoft.com/office/officeart/2005/8/layout/hList1"/>
    <dgm:cxn modelId="{4F8C67CE-AE39-4186-861C-B7917F624501}" type="presOf" srcId="{F08DEE51-8ADE-460D-BCB7-81C6C0390A57}" destId="{EAAE87E0-924F-4A8E-8EC1-6EFFC82446C6}" srcOrd="0" destOrd="0" presId="urn:microsoft.com/office/officeart/2005/8/layout/hList1"/>
    <dgm:cxn modelId="{6A8F5AEE-84EA-4819-AC3D-C0ACE6C41372}" type="presOf" srcId="{374A7E3F-3F3A-4AB4-A11E-FA36D0FF75A1}" destId="{B27C0B1F-4688-40EA-8096-FC60BB71F81E}" srcOrd="0" destOrd="2" presId="urn:microsoft.com/office/officeart/2005/8/layout/hList1"/>
    <dgm:cxn modelId="{79B0B1B5-AB92-4A76-A8D4-40A8DC63C8A4}" type="presParOf" srcId="{EAAE87E0-924F-4A8E-8EC1-6EFFC82446C6}" destId="{A7899469-33D6-445B-8A02-96C9F9458A41}" srcOrd="0" destOrd="0" presId="urn:microsoft.com/office/officeart/2005/8/layout/hList1"/>
    <dgm:cxn modelId="{DEB61D1F-6BBE-45D5-B0AD-82DDA9D15E7F}" type="presParOf" srcId="{A7899469-33D6-445B-8A02-96C9F9458A41}" destId="{709199FD-982B-49C4-AB5A-B6005CA32597}" srcOrd="0" destOrd="0" presId="urn:microsoft.com/office/officeart/2005/8/layout/hList1"/>
    <dgm:cxn modelId="{E87A8314-F698-4AE5-A5F3-4CF2B1CC1D87}" type="presParOf" srcId="{A7899469-33D6-445B-8A02-96C9F9458A41}" destId="{B27C0B1F-4688-40EA-8096-FC60BB71F81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FD15460A-AD73-4B13-92F5-FCD7179099C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D3CD5646-C358-4792-9604-43CE1A4204BE}">
      <dgm:prSet/>
      <dgm:spPr/>
      <dgm:t>
        <a:bodyPr/>
        <a:lstStyle/>
        <a:p>
          <a:pPr rtl="0"/>
          <a:r>
            <a:rPr lang="zh-CN" dirty="0"/>
            <a:t>水体自净机理</a:t>
          </a:r>
        </a:p>
      </dgm:t>
    </dgm:pt>
    <dgm:pt modelId="{7801618D-E0DB-48F3-AFC6-6429CB2E94BE}" type="parTrans" cxnId="{4D75789B-F6F8-4B0E-B095-672C358B6988}">
      <dgm:prSet/>
      <dgm:spPr/>
      <dgm:t>
        <a:bodyPr/>
        <a:lstStyle/>
        <a:p>
          <a:endParaRPr lang="zh-CN" altLang="en-US"/>
        </a:p>
      </dgm:t>
    </dgm:pt>
    <dgm:pt modelId="{600033E5-DD9F-47C6-879F-12A1893968D2}" type="sibTrans" cxnId="{4D75789B-F6F8-4B0E-B095-672C358B6988}">
      <dgm:prSet/>
      <dgm:spPr/>
      <dgm:t>
        <a:bodyPr/>
        <a:lstStyle/>
        <a:p>
          <a:endParaRPr lang="zh-CN" altLang="en-US"/>
        </a:p>
      </dgm:t>
    </dgm:pt>
    <dgm:pt modelId="{F67C669D-4960-491D-A969-AA63CF241583}">
      <dgm:prSet/>
      <dgm:spPr/>
      <dgm:t>
        <a:bodyPr/>
        <a:lstStyle/>
        <a:p>
          <a:pPr rtl="0"/>
          <a:r>
            <a:rPr lang="zh-CN" dirty="0">
              <a:solidFill>
                <a:srgbClr val="FF0000"/>
              </a:solidFill>
            </a:rPr>
            <a:t>物理</a:t>
          </a:r>
          <a:r>
            <a:rPr lang="zh-CN" dirty="0"/>
            <a:t>净化作用：水体中的污染物通过稀释、混合、沉淀与挥发，使浓度降低，但总量不减；</a:t>
          </a:r>
        </a:p>
      </dgm:t>
    </dgm:pt>
    <dgm:pt modelId="{9E9E45B9-9D21-46B4-B844-8F8C143C737B}" type="parTrans" cxnId="{56DFB6D0-D10C-4391-BE50-80B0421CF898}">
      <dgm:prSet/>
      <dgm:spPr/>
      <dgm:t>
        <a:bodyPr/>
        <a:lstStyle/>
        <a:p>
          <a:endParaRPr lang="zh-CN" altLang="en-US"/>
        </a:p>
      </dgm:t>
    </dgm:pt>
    <dgm:pt modelId="{1125CCAC-BF05-4335-8C06-07FFF7DBAEB0}" type="sibTrans" cxnId="{56DFB6D0-D10C-4391-BE50-80B0421CF898}">
      <dgm:prSet/>
      <dgm:spPr/>
      <dgm:t>
        <a:bodyPr/>
        <a:lstStyle/>
        <a:p>
          <a:endParaRPr lang="zh-CN" altLang="en-US"/>
        </a:p>
      </dgm:t>
    </dgm:pt>
    <dgm:pt modelId="{5C442904-5A31-47CC-B7E4-11227F54D8EE}">
      <dgm:prSet/>
      <dgm:spPr/>
      <dgm:t>
        <a:bodyPr/>
        <a:lstStyle/>
        <a:p>
          <a:pPr rtl="0"/>
          <a:r>
            <a:rPr lang="zh-CN" dirty="0">
              <a:solidFill>
                <a:srgbClr val="FF0000"/>
              </a:solidFill>
            </a:rPr>
            <a:t>化学</a:t>
          </a:r>
          <a:r>
            <a:rPr lang="zh-CN" dirty="0"/>
            <a:t>净化作用：水体中的污染物通过氧化还原、酸碱反应、分解合成、吸附凝聚等过程，使存在形态发生变化及浓度降低，但总量不减；</a:t>
          </a:r>
        </a:p>
      </dgm:t>
    </dgm:pt>
    <dgm:pt modelId="{F3950866-575B-4054-A52F-5335B7CC8862}" type="parTrans" cxnId="{533E3001-F4E1-4343-9085-CF3C251070CC}">
      <dgm:prSet/>
      <dgm:spPr/>
      <dgm:t>
        <a:bodyPr/>
        <a:lstStyle/>
        <a:p>
          <a:endParaRPr lang="zh-CN" altLang="en-US"/>
        </a:p>
      </dgm:t>
    </dgm:pt>
    <dgm:pt modelId="{E4CFA18C-CFE3-4EE2-A470-E40C8FBA273C}" type="sibTrans" cxnId="{533E3001-F4E1-4343-9085-CF3C251070CC}">
      <dgm:prSet/>
      <dgm:spPr/>
      <dgm:t>
        <a:bodyPr/>
        <a:lstStyle/>
        <a:p>
          <a:endParaRPr lang="zh-CN" altLang="en-US"/>
        </a:p>
      </dgm:t>
    </dgm:pt>
    <dgm:pt modelId="{8D322C30-0DD9-47DF-8F77-9FE867E8BD56}">
      <dgm:prSet/>
      <dgm:spPr/>
      <dgm:t>
        <a:bodyPr/>
        <a:lstStyle/>
        <a:p>
          <a:pPr rtl="0"/>
          <a:r>
            <a:rPr lang="zh-CN" dirty="0">
              <a:solidFill>
                <a:srgbClr val="FF0000"/>
              </a:solidFill>
            </a:rPr>
            <a:t>生物化学</a:t>
          </a:r>
          <a:r>
            <a:rPr lang="zh-CN" dirty="0"/>
            <a:t>净化作用：水体中的污染物通过水生生物，特别是微生物的生命活动，使其存在形态发生变化，有机物无机化，有害物无害化，浓度降低，总量减少。</a:t>
          </a:r>
        </a:p>
      </dgm:t>
    </dgm:pt>
    <dgm:pt modelId="{DABF5303-F91D-4014-A3CD-D8034FF1A89E}" type="parTrans" cxnId="{2F68FDF1-AB60-47C7-9226-A0BCC158A4A0}">
      <dgm:prSet/>
      <dgm:spPr/>
      <dgm:t>
        <a:bodyPr/>
        <a:lstStyle/>
        <a:p>
          <a:endParaRPr lang="zh-CN" altLang="en-US"/>
        </a:p>
      </dgm:t>
    </dgm:pt>
    <dgm:pt modelId="{C8710145-EB39-4AF5-9421-7C6B4AEF5EA6}" type="sibTrans" cxnId="{2F68FDF1-AB60-47C7-9226-A0BCC158A4A0}">
      <dgm:prSet/>
      <dgm:spPr/>
      <dgm:t>
        <a:bodyPr/>
        <a:lstStyle/>
        <a:p>
          <a:endParaRPr lang="zh-CN" altLang="en-US"/>
        </a:p>
      </dgm:t>
    </dgm:pt>
    <dgm:pt modelId="{D11A53A5-A4A5-4BCD-BD2B-4E73A752AB3A}" type="pres">
      <dgm:prSet presAssocID="{FD15460A-AD73-4B13-92F5-FCD7179099C2}" presName="linear" presStyleCnt="0">
        <dgm:presLayoutVars>
          <dgm:animLvl val="lvl"/>
          <dgm:resizeHandles val="exact"/>
        </dgm:presLayoutVars>
      </dgm:prSet>
      <dgm:spPr/>
    </dgm:pt>
    <dgm:pt modelId="{EA2292AF-F549-42AB-B0F6-69060446246F}" type="pres">
      <dgm:prSet presAssocID="{D3CD5646-C358-4792-9604-43CE1A4204BE}" presName="parentText" presStyleLbl="node1" presStyleIdx="0" presStyleCnt="1">
        <dgm:presLayoutVars>
          <dgm:chMax val="0"/>
          <dgm:bulletEnabled val="1"/>
        </dgm:presLayoutVars>
      </dgm:prSet>
      <dgm:spPr/>
    </dgm:pt>
    <dgm:pt modelId="{680735E4-4AA1-4FA6-9DA1-183B8ED7E126}" type="pres">
      <dgm:prSet presAssocID="{D3CD5646-C358-4792-9604-43CE1A4204BE}" presName="childText" presStyleLbl="revTx" presStyleIdx="0" presStyleCnt="1">
        <dgm:presLayoutVars>
          <dgm:bulletEnabled val="1"/>
        </dgm:presLayoutVars>
      </dgm:prSet>
      <dgm:spPr/>
    </dgm:pt>
  </dgm:ptLst>
  <dgm:cxnLst>
    <dgm:cxn modelId="{533E3001-F4E1-4343-9085-CF3C251070CC}" srcId="{D3CD5646-C358-4792-9604-43CE1A4204BE}" destId="{5C442904-5A31-47CC-B7E4-11227F54D8EE}" srcOrd="1" destOrd="0" parTransId="{F3950866-575B-4054-A52F-5335B7CC8862}" sibTransId="{E4CFA18C-CFE3-4EE2-A470-E40C8FBA273C}"/>
    <dgm:cxn modelId="{F963C207-AB45-4EEF-9962-3D84E50D28DA}" type="presOf" srcId="{5C442904-5A31-47CC-B7E4-11227F54D8EE}" destId="{680735E4-4AA1-4FA6-9DA1-183B8ED7E126}" srcOrd="0" destOrd="1" presId="urn:microsoft.com/office/officeart/2005/8/layout/vList2"/>
    <dgm:cxn modelId="{F839D838-05AD-491B-BCD4-9B5C6007F7AE}" type="presOf" srcId="{FD15460A-AD73-4B13-92F5-FCD7179099C2}" destId="{D11A53A5-A4A5-4BCD-BD2B-4E73A752AB3A}" srcOrd="0" destOrd="0" presId="urn:microsoft.com/office/officeart/2005/8/layout/vList2"/>
    <dgm:cxn modelId="{67438A7D-A33B-475B-A9B1-685F20F09DDB}" type="presOf" srcId="{8D322C30-0DD9-47DF-8F77-9FE867E8BD56}" destId="{680735E4-4AA1-4FA6-9DA1-183B8ED7E126}" srcOrd="0" destOrd="2" presId="urn:microsoft.com/office/officeart/2005/8/layout/vList2"/>
    <dgm:cxn modelId="{4D75789B-F6F8-4B0E-B095-672C358B6988}" srcId="{FD15460A-AD73-4B13-92F5-FCD7179099C2}" destId="{D3CD5646-C358-4792-9604-43CE1A4204BE}" srcOrd="0" destOrd="0" parTransId="{7801618D-E0DB-48F3-AFC6-6429CB2E94BE}" sibTransId="{600033E5-DD9F-47C6-879F-12A1893968D2}"/>
    <dgm:cxn modelId="{5C349DB5-0737-43EC-AF35-4B67BC7B5D66}" type="presOf" srcId="{D3CD5646-C358-4792-9604-43CE1A4204BE}" destId="{EA2292AF-F549-42AB-B0F6-69060446246F}" srcOrd="0" destOrd="0" presId="urn:microsoft.com/office/officeart/2005/8/layout/vList2"/>
    <dgm:cxn modelId="{56DFB6D0-D10C-4391-BE50-80B0421CF898}" srcId="{D3CD5646-C358-4792-9604-43CE1A4204BE}" destId="{F67C669D-4960-491D-A969-AA63CF241583}" srcOrd="0" destOrd="0" parTransId="{9E9E45B9-9D21-46B4-B844-8F8C143C737B}" sibTransId="{1125CCAC-BF05-4335-8C06-07FFF7DBAEB0}"/>
    <dgm:cxn modelId="{2F68FDF1-AB60-47C7-9226-A0BCC158A4A0}" srcId="{D3CD5646-C358-4792-9604-43CE1A4204BE}" destId="{8D322C30-0DD9-47DF-8F77-9FE867E8BD56}" srcOrd="2" destOrd="0" parTransId="{DABF5303-F91D-4014-A3CD-D8034FF1A89E}" sibTransId="{C8710145-EB39-4AF5-9421-7C6B4AEF5EA6}"/>
    <dgm:cxn modelId="{15ECEFFA-6936-4972-84B9-5FBFA0D6093C}" type="presOf" srcId="{F67C669D-4960-491D-A969-AA63CF241583}" destId="{680735E4-4AA1-4FA6-9DA1-183B8ED7E126}" srcOrd="0" destOrd="0" presId="urn:microsoft.com/office/officeart/2005/8/layout/vList2"/>
    <dgm:cxn modelId="{825EDBB8-A08E-4F63-A142-5BD7F0CC4F60}" type="presParOf" srcId="{D11A53A5-A4A5-4BCD-BD2B-4E73A752AB3A}" destId="{EA2292AF-F549-42AB-B0F6-69060446246F}" srcOrd="0" destOrd="0" presId="urn:microsoft.com/office/officeart/2005/8/layout/vList2"/>
    <dgm:cxn modelId="{E72ADFB2-B900-4CBC-9DC7-7203D03438A0}" type="presParOf" srcId="{D11A53A5-A4A5-4BCD-BD2B-4E73A752AB3A}" destId="{680735E4-4AA1-4FA6-9DA1-183B8ED7E126}"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E8F0E69-868E-4CF7-A225-FA9EA3AC80A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0DB84057-80E2-40C9-8C9E-2064229000AB}">
      <dgm:prSet/>
      <dgm:spPr/>
      <dgm:t>
        <a:bodyPr/>
        <a:lstStyle/>
        <a:p>
          <a:pPr rtl="0"/>
          <a:r>
            <a:rPr lang="zh-CN" b="1" dirty="0"/>
            <a:t>生活污水（</a:t>
          </a:r>
          <a:r>
            <a:rPr lang="en-US" b="1" dirty="0"/>
            <a:t>domestic wastewater</a:t>
          </a:r>
          <a:r>
            <a:rPr lang="zh-CN" b="1" dirty="0"/>
            <a:t>）</a:t>
          </a:r>
          <a:r>
            <a:rPr lang="zh-CN" dirty="0"/>
            <a:t>：人类在日常生活中使用过的，并被生活废料所污染的水；</a:t>
          </a:r>
        </a:p>
      </dgm:t>
    </dgm:pt>
    <dgm:pt modelId="{FB70ABC3-82A7-477C-B3D5-D3FEEA167B24}" type="parTrans" cxnId="{85144408-4D2F-4AE0-89D9-C9B57E4AFE07}">
      <dgm:prSet/>
      <dgm:spPr/>
      <dgm:t>
        <a:bodyPr/>
        <a:lstStyle/>
        <a:p>
          <a:endParaRPr lang="zh-CN" altLang="en-US"/>
        </a:p>
      </dgm:t>
    </dgm:pt>
    <dgm:pt modelId="{C093494B-33DE-461D-A4E1-A33CE6CFEA6D}" type="sibTrans" cxnId="{85144408-4D2F-4AE0-89D9-C9B57E4AFE07}">
      <dgm:prSet/>
      <dgm:spPr/>
      <dgm:t>
        <a:bodyPr/>
        <a:lstStyle/>
        <a:p>
          <a:endParaRPr lang="zh-CN" altLang="en-US"/>
        </a:p>
      </dgm:t>
    </dgm:pt>
    <dgm:pt modelId="{69B9E17C-7036-4339-A7A6-B85055DC3A54}">
      <dgm:prSet/>
      <dgm:spPr/>
      <dgm:t>
        <a:bodyPr/>
        <a:lstStyle/>
        <a:p>
          <a:pPr rtl="0"/>
          <a:r>
            <a:rPr lang="zh-CN" b="1" dirty="0"/>
            <a:t>工业废水（</a:t>
          </a:r>
          <a:r>
            <a:rPr lang="en-US" b="1" dirty="0"/>
            <a:t>industrial wastewater</a:t>
          </a:r>
          <a:r>
            <a:rPr lang="zh-CN" b="1" dirty="0"/>
            <a:t>）</a:t>
          </a:r>
          <a:r>
            <a:rPr lang="zh-CN" dirty="0"/>
            <a:t>：在工矿企业生产活动中用过的水；</a:t>
          </a:r>
        </a:p>
      </dgm:t>
    </dgm:pt>
    <dgm:pt modelId="{F908C0DD-BA5C-43BE-BF44-984F87431F91}" type="parTrans" cxnId="{55718839-61D0-4393-8053-C3B1048BE68B}">
      <dgm:prSet/>
      <dgm:spPr/>
      <dgm:t>
        <a:bodyPr/>
        <a:lstStyle/>
        <a:p>
          <a:endParaRPr lang="zh-CN" altLang="en-US"/>
        </a:p>
      </dgm:t>
    </dgm:pt>
    <dgm:pt modelId="{8057AA21-B065-48A8-ABDC-C615DDDDFD4D}" type="sibTrans" cxnId="{55718839-61D0-4393-8053-C3B1048BE68B}">
      <dgm:prSet/>
      <dgm:spPr/>
      <dgm:t>
        <a:bodyPr/>
        <a:lstStyle/>
        <a:p>
          <a:endParaRPr lang="zh-CN" altLang="en-US"/>
        </a:p>
      </dgm:t>
    </dgm:pt>
    <dgm:pt modelId="{7174E020-6122-4FE3-B067-3A65F7F85AE3}">
      <dgm:prSet/>
      <dgm:spPr/>
      <dgm:t>
        <a:bodyPr/>
        <a:lstStyle/>
        <a:p>
          <a:pPr rtl="0"/>
          <a:r>
            <a:rPr lang="zh-CN" dirty="0"/>
            <a:t>生产污水：在生产过程中形成、并被生产原料、半成品或成品等废料所污染</a:t>
          </a:r>
          <a:r>
            <a:rPr lang="zh-CN" altLang="en-US" dirty="0"/>
            <a:t>的水</a:t>
          </a:r>
          <a:r>
            <a:rPr lang="zh-CN" dirty="0"/>
            <a:t>，也包括热污染（指生产过程中产生的、水温超过</a:t>
          </a:r>
          <a:r>
            <a:rPr lang="en-US" dirty="0"/>
            <a:t>60℃</a:t>
          </a:r>
          <a:r>
            <a:rPr lang="zh-CN" dirty="0"/>
            <a:t>的水）；</a:t>
          </a:r>
        </a:p>
      </dgm:t>
    </dgm:pt>
    <dgm:pt modelId="{BF73ED83-C0F7-4100-9DDA-E84AC203F5B3}" type="parTrans" cxnId="{E9352E5B-D9E6-4882-85DA-A503D5EFABF4}">
      <dgm:prSet/>
      <dgm:spPr/>
      <dgm:t>
        <a:bodyPr/>
        <a:lstStyle/>
        <a:p>
          <a:endParaRPr lang="zh-CN" altLang="en-US"/>
        </a:p>
      </dgm:t>
    </dgm:pt>
    <dgm:pt modelId="{20283382-5A4D-4C1E-B045-8A86749ACF5D}" type="sibTrans" cxnId="{E9352E5B-D9E6-4882-85DA-A503D5EFABF4}">
      <dgm:prSet/>
      <dgm:spPr/>
      <dgm:t>
        <a:bodyPr/>
        <a:lstStyle/>
        <a:p>
          <a:endParaRPr lang="zh-CN" altLang="en-US"/>
        </a:p>
      </dgm:t>
    </dgm:pt>
    <dgm:pt modelId="{8C7B0659-4B8A-4EF7-979E-921D7E43F7F7}">
      <dgm:prSet/>
      <dgm:spPr/>
      <dgm:t>
        <a:bodyPr/>
        <a:lstStyle/>
        <a:p>
          <a:pPr rtl="0"/>
          <a:r>
            <a:rPr lang="zh-CN" dirty="0"/>
            <a:t>生产废水：在生产过程中形成、但未直接参与生产工艺、未被生产原料、半成品或成品污染或只是温度稍有上升的水；</a:t>
          </a:r>
        </a:p>
      </dgm:t>
    </dgm:pt>
    <dgm:pt modelId="{63AA58D6-8DD2-4FA0-9754-05F8627A5587}" type="parTrans" cxnId="{3CCC7325-7AEB-458C-B3F2-5C823A7AC6E9}">
      <dgm:prSet/>
      <dgm:spPr/>
      <dgm:t>
        <a:bodyPr/>
        <a:lstStyle/>
        <a:p>
          <a:endParaRPr lang="zh-CN" altLang="en-US"/>
        </a:p>
      </dgm:t>
    </dgm:pt>
    <dgm:pt modelId="{27B6AC11-26D1-4774-8BFA-4AA39B0E5166}" type="sibTrans" cxnId="{3CCC7325-7AEB-458C-B3F2-5C823A7AC6E9}">
      <dgm:prSet/>
      <dgm:spPr/>
      <dgm:t>
        <a:bodyPr/>
        <a:lstStyle/>
        <a:p>
          <a:endParaRPr lang="zh-CN" altLang="en-US"/>
        </a:p>
      </dgm:t>
    </dgm:pt>
    <dgm:pt modelId="{D45AC723-C48D-42CC-99E2-78BEC7C2980A}">
      <dgm:prSet/>
      <dgm:spPr/>
      <dgm:t>
        <a:bodyPr/>
        <a:lstStyle/>
        <a:p>
          <a:pPr rtl="0"/>
          <a:r>
            <a:rPr lang="zh-CN" b="1" dirty="0"/>
            <a:t>被污染的雨水（</a:t>
          </a:r>
          <a:r>
            <a:rPr lang="en-US" b="1" dirty="0"/>
            <a:t>rain water</a:t>
          </a:r>
          <a:r>
            <a:rPr lang="zh-CN" b="1" dirty="0"/>
            <a:t>）</a:t>
          </a:r>
          <a:r>
            <a:rPr lang="zh-CN" dirty="0"/>
            <a:t>：主要指初期雨水，由于初期雨水冲刷了地表的各种污物，污染程度很高，故宜作净化处理。</a:t>
          </a:r>
        </a:p>
      </dgm:t>
    </dgm:pt>
    <dgm:pt modelId="{1F6FE5C8-6C67-48F8-BB77-441B3A9034C6}" type="parTrans" cxnId="{2FBD171C-6E48-443A-9AB5-0B0F097D0F45}">
      <dgm:prSet/>
      <dgm:spPr/>
      <dgm:t>
        <a:bodyPr/>
        <a:lstStyle/>
        <a:p>
          <a:endParaRPr lang="zh-CN" altLang="en-US"/>
        </a:p>
      </dgm:t>
    </dgm:pt>
    <dgm:pt modelId="{31727614-916D-4E07-BF0B-AA3A8BA7AF08}" type="sibTrans" cxnId="{2FBD171C-6E48-443A-9AB5-0B0F097D0F45}">
      <dgm:prSet/>
      <dgm:spPr/>
      <dgm:t>
        <a:bodyPr/>
        <a:lstStyle/>
        <a:p>
          <a:endParaRPr lang="zh-CN" altLang="en-US"/>
        </a:p>
      </dgm:t>
    </dgm:pt>
    <dgm:pt modelId="{4C6440E1-6B7E-49FF-9409-7855B123D11F}" type="pres">
      <dgm:prSet presAssocID="{4E8F0E69-868E-4CF7-A225-FA9EA3AC80AB}" presName="linear" presStyleCnt="0">
        <dgm:presLayoutVars>
          <dgm:animLvl val="lvl"/>
          <dgm:resizeHandles val="exact"/>
        </dgm:presLayoutVars>
      </dgm:prSet>
      <dgm:spPr/>
    </dgm:pt>
    <dgm:pt modelId="{AC340E67-C39A-465A-831D-A8D50CA2F85B}" type="pres">
      <dgm:prSet presAssocID="{0DB84057-80E2-40C9-8C9E-2064229000AB}" presName="parentText" presStyleLbl="node1" presStyleIdx="0" presStyleCnt="3" custLinFactY="-51445" custLinFactNeighborY="-100000">
        <dgm:presLayoutVars>
          <dgm:chMax val="0"/>
          <dgm:bulletEnabled val="1"/>
        </dgm:presLayoutVars>
      </dgm:prSet>
      <dgm:spPr/>
    </dgm:pt>
    <dgm:pt modelId="{C25435C6-F92B-4A45-A2C4-41DBD2FF86CB}" type="pres">
      <dgm:prSet presAssocID="{C093494B-33DE-461D-A4E1-A33CE6CFEA6D}" presName="spacer" presStyleCnt="0"/>
      <dgm:spPr/>
    </dgm:pt>
    <dgm:pt modelId="{29E3BEAC-9AFA-4830-8C2C-95B338A96D2C}" type="pres">
      <dgm:prSet presAssocID="{69B9E17C-7036-4339-A7A6-B85055DC3A54}" presName="parentText" presStyleLbl="node1" presStyleIdx="1" presStyleCnt="3" custLinFactNeighborY="-12004">
        <dgm:presLayoutVars>
          <dgm:chMax val="0"/>
          <dgm:bulletEnabled val="1"/>
        </dgm:presLayoutVars>
      </dgm:prSet>
      <dgm:spPr/>
    </dgm:pt>
    <dgm:pt modelId="{EFAB2563-F53C-4AD1-9B2D-5D561A23A708}" type="pres">
      <dgm:prSet presAssocID="{69B9E17C-7036-4339-A7A6-B85055DC3A54}" presName="childText" presStyleLbl="revTx" presStyleIdx="0" presStyleCnt="1" custScaleY="135441">
        <dgm:presLayoutVars>
          <dgm:bulletEnabled val="1"/>
        </dgm:presLayoutVars>
      </dgm:prSet>
      <dgm:spPr/>
    </dgm:pt>
    <dgm:pt modelId="{1C472AD1-223A-460F-9D8F-EC4122F4EA2C}" type="pres">
      <dgm:prSet presAssocID="{D45AC723-C48D-42CC-99E2-78BEC7C2980A}" presName="parentText" presStyleLbl="node1" presStyleIdx="2" presStyleCnt="3" custLinFactNeighborY="-15403">
        <dgm:presLayoutVars>
          <dgm:chMax val="0"/>
          <dgm:bulletEnabled val="1"/>
        </dgm:presLayoutVars>
      </dgm:prSet>
      <dgm:spPr/>
    </dgm:pt>
  </dgm:ptLst>
  <dgm:cxnLst>
    <dgm:cxn modelId="{85144408-4D2F-4AE0-89D9-C9B57E4AFE07}" srcId="{4E8F0E69-868E-4CF7-A225-FA9EA3AC80AB}" destId="{0DB84057-80E2-40C9-8C9E-2064229000AB}" srcOrd="0" destOrd="0" parTransId="{FB70ABC3-82A7-477C-B3D5-D3FEEA167B24}" sibTransId="{C093494B-33DE-461D-A4E1-A33CE6CFEA6D}"/>
    <dgm:cxn modelId="{4C38E915-2608-4841-A24C-612A996F7A04}" type="presOf" srcId="{0DB84057-80E2-40C9-8C9E-2064229000AB}" destId="{AC340E67-C39A-465A-831D-A8D50CA2F85B}" srcOrd="0" destOrd="0" presId="urn:microsoft.com/office/officeart/2005/8/layout/vList2"/>
    <dgm:cxn modelId="{3C10AD18-CD40-4AAA-9C18-84A87F9FC7DF}" type="presOf" srcId="{7174E020-6122-4FE3-B067-3A65F7F85AE3}" destId="{EFAB2563-F53C-4AD1-9B2D-5D561A23A708}" srcOrd="0" destOrd="0" presId="urn:microsoft.com/office/officeart/2005/8/layout/vList2"/>
    <dgm:cxn modelId="{2FBD171C-6E48-443A-9AB5-0B0F097D0F45}" srcId="{4E8F0E69-868E-4CF7-A225-FA9EA3AC80AB}" destId="{D45AC723-C48D-42CC-99E2-78BEC7C2980A}" srcOrd="2" destOrd="0" parTransId="{1F6FE5C8-6C67-48F8-BB77-441B3A9034C6}" sibTransId="{31727614-916D-4E07-BF0B-AA3A8BA7AF08}"/>
    <dgm:cxn modelId="{3CCC7325-7AEB-458C-B3F2-5C823A7AC6E9}" srcId="{69B9E17C-7036-4339-A7A6-B85055DC3A54}" destId="{8C7B0659-4B8A-4EF7-979E-921D7E43F7F7}" srcOrd="1" destOrd="0" parTransId="{63AA58D6-8DD2-4FA0-9754-05F8627A5587}" sibTransId="{27B6AC11-26D1-4774-8BFA-4AA39B0E5166}"/>
    <dgm:cxn modelId="{55718839-61D0-4393-8053-C3B1048BE68B}" srcId="{4E8F0E69-868E-4CF7-A225-FA9EA3AC80AB}" destId="{69B9E17C-7036-4339-A7A6-B85055DC3A54}" srcOrd="1" destOrd="0" parTransId="{F908C0DD-BA5C-43BE-BF44-984F87431F91}" sibTransId="{8057AA21-B065-48A8-ABDC-C615DDDDFD4D}"/>
    <dgm:cxn modelId="{3F9A823B-6CB3-435C-A145-11591411BFEF}" type="presOf" srcId="{8C7B0659-4B8A-4EF7-979E-921D7E43F7F7}" destId="{EFAB2563-F53C-4AD1-9B2D-5D561A23A708}" srcOrd="0" destOrd="1" presId="urn:microsoft.com/office/officeart/2005/8/layout/vList2"/>
    <dgm:cxn modelId="{E9352E5B-D9E6-4882-85DA-A503D5EFABF4}" srcId="{69B9E17C-7036-4339-A7A6-B85055DC3A54}" destId="{7174E020-6122-4FE3-B067-3A65F7F85AE3}" srcOrd="0" destOrd="0" parTransId="{BF73ED83-C0F7-4100-9DDA-E84AC203F5B3}" sibTransId="{20283382-5A4D-4C1E-B045-8A86749ACF5D}"/>
    <dgm:cxn modelId="{9F63CF58-2DF3-46AB-823D-BC0522DF135C}" type="presOf" srcId="{D45AC723-C48D-42CC-99E2-78BEC7C2980A}" destId="{1C472AD1-223A-460F-9D8F-EC4122F4EA2C}" srcOrd="0" destOrd="0" presId="urn:microsoft.com/office/officeart/2005/8/layout/vList2"/>
    <dgm:cxn modelId="{26993487-5BF0-467E-97EB-FABE0F25DF9F}" type="presOf" srcId="{69B9E17C-7036-4339-A7A6-B85055DC3A54}" destId="{29E3BEAC-9AFA-4830-8C2C-95B338A96D2C}" srcOrd="0" destOrd="0" presId="urn:microsoft.com/office/officeart/2005/8/layout/vList2"/>
    <dgm:cxn modelId="{B170B187-BDF9-4544-A590-2B4642493EAF}" type="presOf" srcId="{4E8F0E69-868E-4CF7-A225-FA9EA3AC80AB}" destId="{4C6440E1-6B7E-49FF-9409-7855B123D11F}" srcOrd="0" destOrd="0" presId="urn:microsoft.com/office/officeart/2005/8/layout/vList2"/>
    <dgm:cxn modelId="{1C342A36-104C-40F1-97DF-F3F839CBE29A}" type="presParOf" srcId="{4C6440E1-6B7E-49FF-9409-7855B123D11F}" destId="{AC340E67-C39A-465A-831D-A8D50CA2F85B}" srcOrd="0" destOrd="0" presId="urn:microsoft.com/office/officeart/2005/8/layout/vList2"/>
    <dgm:cxn modelId="{8599BEF0-D92C-483C-B7AA-09E43E0BAD30}" type="presParOf" srcId="{4C6440E1-6B7E-49FF-9409-7855B123D11F}" destId="{C25435C6-F92B-4A45-A2C4-41DBD2FF86CB}" srcOrd="1" destOrd="0" presId="urn:microsoft.com/office/officeart/2005/8/layout/vList2"/>
    <dgm:cxn modelId="{1BD23052-9D66-4E9D-854F-82E794D2579A}" type="presParOf" srcId="{4C6440E1-6B7E-49FF-9409-7855B123D11F}" destId="{29E3BEAC-9AFA-4830-8C2C-95B338A96D2C}" srcOrd="2" destOrd="0" presId="urn:microsoft.com/office/officeart/2005/8/layout/vList2"/>
    <dgm:cxn modelId="{D4CB1686-F629-4234-89DE-68E14596C102}" type="presParOf" srcId="{4C6440E1-6B7E-49FF-9409-7855B123D11F}" destId="{EFAB2563-F53C-4AD1-9B2D-5D561A23A708}" srcOrd="3" destOrd="0" presId="urn:microsoft.com/office/officeart/2005/8/layout/vList2"/>
    <dgm:cxn modelId="{7729FADE-1A74-4D99-8D0D-8968DAEC53D5}" type="presParOf" srcId="{4C6440E1-6B7E-49FF-9409-7855B123D11F}" destId="{1C472AD1-223A-460F-9D8F-EC4122F4EA2C}"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E7B91693-CFA9-4CC9-9E94-31DD5FB98FC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7F5C6D78-9021-4BF3-B3C2-C6225BED10F1}">
      <dgm:prSet/>
      <dgm:spPr/>
      <dgm:t>
        <a:bodyPr/>
        <a:lstStyle/>
        <a:p>
          <a:pPr rtl="0"/>
          <a:r>
            <a:rPr lang="zh-CN" dirty="0"/>
            <a:t>物理净化作用</a:t>
          </a:r>
        </a:p>
      </dgm:t>
    </dgm:pt>
    <dgm:pt modelId="{917C69E6-D1CB-46E9-A9D1-68DC96B3C5CC}" type="parTrans" cxnId="{E94130B3-E356-401E-A227-72C7D0BCF529}">
      <dgm:prSet/>
      <dgm:spPr/>
      <dgm:t>
        <a:bodyPr/>
        <a:lstStyle/>
        <a:p>
          <a:endParaRPr lang="zh-CN" altLang="en-US"/>
        </a:p>
      </dgm:t>
    </dgm:pt>
    <dgm:pt modelId="{1A7C9AED-F0FE-4C09-AB89-EA1218E48C7B}" type="sibTrans" cxnId="{E94130B3-E356-401E-A227-72C7D0BCF529}">
      <dgm:prSet/>
      <dgm:spPr/>
      <dgm:t>
        <a:bodyPr/>
        <a:lstStyle/>
        <a:p>
          <a:endParaRPr lang="zh-CN" altLang="en-US"/>
        </a:p>
      </dgm:t>
    </dgm:pt>
    <dgm:pt modelId="{8155485B-BCF9-45F0-BB71-B15CF88F3B0D}">
      <dgm:prSet/>
      <dgm:spPr/>
      <dgm:t>
        <a:bodyPr/>
        <a:lstStyle/>
        <a:p>
          <a:pPr rtl="0"/>
          <a:r>
            <a:rPr lang="zh-CN" dirty="0"/>
            <a:t>稀释：污水排入水体后，在流动的过程中，逐渐和水体水相混合，使污染物的浓度不断降低的过程称为稀释。</a:t>
          </a:r>
        </a:p>
      </dgm:t>
    </dgm:pt>
    <dgm:pt modelId="{0DC02A56-73C9-4F24-8F07-96398B951298}" type="parTrans" cxnId="{EB15F6C1-F3C8-45DD-AA23-B0252773DE1D}">
      <dgm:prSet/>
      <dgm:spPr/>
      <dgm:t>
        <a:bodyPr/>
        <a:lstStyle/>
        <a:p>
          <a:endParaRPr lang="zh-CN" altLang="en-US"/>
        </a:p>
      </dgm:t>
    </dgm:pt>
    <dgm:pt modelId="{AF0F898C-8C3A-4A97-86C4-592C7F19588D}" type="sibTrans" cxnId="{EB15F6C1-F3C8-45DD-AA23-B0252773DE1D}">
      <dgm:prSet/>
      <dgm:spPr/>
      <dgm:t>
        <a:bodyPr/>
        <a:lstStyle/>
        <a:p>
          <a:endParaRPr lang="zh-CN" altLang="en-US"/>
        </a:p>
      </dgm:t>
    </dgm:pt>
    <dgm:pt modelId="{AA16FB33-3C14-4453-9DD2-9876484167BD}" type="pres">
      <dgm:prSet presAssocID="{E7B91693-CFA9-4CC9-9E94-31DD5FB98FC6}" presName="linear" presStyleCnt="0">
        <dgm:presLayoutVars>
          <dgm:animLvl val="lvl"/>
          <dgm:resizeHandles val="exact"/>
        </dgm:presLayoutVars>
      </dgm:prSet>
      <dgm:spPr/>
    </dgm:pt>
    <dgm:pt modelId="{FC95BFD4-E854-4797-A0E0-101DD52889D5}" type="pres">
      <dgm:prSet presAssocID="{7F5C6D78-9021-4BF3-B3C2-C6225BED10F1}" presName="parentText" presStyleLbl="node1" presStyleIdx="0" presStyleCnt="1">
        <dgm:presLayoutVars>
          <dgm:chMax val="0"/>
          <dgm:bulletEnabled val="1"/>
        </dgm:presLayoutVars>
      </dgm:prSet>
      <dgm:spPr/>
    </dgm:pt>
    <dgm:pt modelId="{7C25FA54-343B-4AD3-B245-51266A2AEBFA}" type="pres">
      <dgm:prSet presAssocID="{7F5C6D78-9021-4BF3-B3C2-C6225BED10F1}" presName="childText" presStyleLbl="revTx" presStyleIdx="0" presStyleCnt="1">
        <dgm:presLayoutVars>
          <dgm:bulletEnabled val="1"/>
        </dgm:presLayoutVars>
      </dgm:prSet>
      <dgm:spPr/>
    </dgm:pt>
  </dgm:ptLst>
  <dgm:cxnLst>
    <dgm:cxn modelId="{A80EEF65-615D-481C-AB82-78CEA6C22FE5}" type="presOf" srcId="{E7B91693-CFA9-4CC9-9E94-31DD5FB98FC6}" destId="{AA16FB33-3C14-4453-9DD2-9876484167BD}" srcOrd="0" destOrd="0" presId="urn:microsoft.com/office/officeart/2005/8/layout/vList2"/>
    <dgm:cxn modelId="{E94130B3-E356-401E-A227-72C7D0BCF529}" srcId="{E7B91693-CFA9-4CC9-9E94-31DD5FB98FC6}" destId="{7F5C6D78-9021-4BF3-B3C2-C6225BED10F1}" srcOrd="0" destOrd="0" parTransId="{917C69E6-D1CB-46E9-A9D1-68DC96B3C5CC}" sibTransId="{1A7C9AED-F0FE-4C09-AB89-EA1218E48C7B}"/>
    <dgm:cxn modelId="{EB15F6C1-F3C8-45DD-AA23-B0252773DE1D}" srcId="{7F5C6D78-9021-4BF3-B3C2-C6225BED10F1}" destId="{8155485B-BCF9-45F0-BB71-B15CF88F3B0D}" srcOrd="0" destOrd="0" parTransId="{0DC02A56-73C9-4F24-8F07-96398B951298}" sibTransId="{AF0F898C-8C3A-4A97-86C4-592C7F19588D}"/>
    <dgm:cxn modelId="{FD7DD3DC-5F1A-45FC-BD41-CB940D451511}" type="presOf" srcId="{8155485B-BCF9-45F0-BB71-B15CF88F3B0D}" destId="{7C25FA54-343B-4AD3-B245-51266A2AEBFA}" srcOrd="0" destOrd="0" presId="urn:microsoft.com/office/officeart/2005/8/layout/vList2"/>
    <dgm:cxn modelId="{7A2155F8-24AA-4E92-B08C-1BEFA804C110}" type="presOf" srcId="{7F5C6D78-9021-4BF3-B3C2-C6225BED10F1}" destId="{FC95BFD4-E854-4797-A0E0-101DD52889D5}" srcOrd="0" destOrd="0" presId="urn:microsoft.com/office/officeart/2005/8/layout/vList2"/>
    <dgm:cxn modelId="{9B8CA183-9A7E-4FD1-B1CD-0316AB3AE3F8}" type="presParOf" srcId="{AA16FB33-3C14-4453-9DD2-9876484167BD}" destId="{FC95BFD4-E854-4797-A0E0-101DD52889D5}" srcOrd="0" destOrd="0" presId="urn:microsoft.com/office/officeart/2005/8/layout/vList2"/>
    <dgm:cxn modelId="{8C29C16B-9B11-4A0E-9E6A-82D8A2B8CF47}" type="presParOf" srcId="{AA16FB33-3C14-4453-9DD2-9876484167BD}" destId="{7C25FA54-343B-4AD3-B245-51266A2AEBFA}"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56AA14E1-88DA-429F-85AD-CD63A5168EF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53BFB172-6314-4458-BF7F-B29CABFE8A6C}">
      <dgm:prSet/>
      <dgm:spPr/>
      <dgm:t>
        <a:bodyPr/>
        <a:lstStyle/>
        <a:p>
          <a:pPr rtl="0"/>
          <a:r>
            <a:rPr lang="zh-CN" dirty="0"/>
            <a:t>稀释效果受两种运动形式的影响：对流与扩散。</a:t>
          </a:r>
        </a:p>
      </dgm:t>
    </dgm:pt>
    <dgm:pt modelId="{A5344DE9-2844-48C9-9AB0-81B9EBAF04D8}" type="parTrans" cxnId="{8FF9D424-6F8D-4D9B-9BB9-6ABDDDDBD4EC}">
      <dgm:prSet/>
      <dgm:spPr/>
      <dgm:t>
        <a:bodyPr/>
        <a:lstStyle/>
        <a:p>
          <a:endParaRPr lang="zh-CN" altLang="en-US"/>
        </a:p>
      </dgm:t>
    </dgm:pt>
    <dgm:pt modelId="{6BB2078A-2767-43B0-A631-2DCFE9BCB1A0}" type="sibTrans" cxnId="{8FF9D424-6F8D-4D9B-9BB9-6ABDDDDBD4EC}">
      <dgm:prSet/>
      <dgm:spPr/>
      <dgm:t>
        <a:bodyPr/>
        <a:lstStyle/>
        <a:p>
          <a:endParaRPr lang="zh-CN" altLang="en-US"/>
        </a:p>
      </dgm:t>
    </dgm:pt>
    <dgm:pt modelId="{8FC867EF-8BB8-464C-89DD-F8F0FF690420}">
      <dgm:prSet/>
      <dgm:spPr/>
      <dgm:t>
        <a:bodyPr/>
        <a:lstStyle/>
        <a:p>
          <a:pPr rtl="0"/>
          <a:r>
            <a:rPr lang="zh-CN" dirty="0"/>
            <a:t>对流：污染物随水流方向运动，对流是沿纵向、横向 （即河宽方向）和深度方向（竖向）运动的统称。</a:t>
          </a:r>
        </a:p>
      </dgm:t>
    </dgm:pt>
    <dgm:pt modelId="{9BF8DA29-A313-4C60-A79C-E80AC2C0A07C}" type="parTrans" cxnId="{22D25FE2-7A23-4A64-B23E-0B1ECC7D05B8}">
      <dgm:prSet/>
      <dgm:spPr/>
      <dgm:t>
        <a:bodyPr/>
        <a:lstStyle/>
        <a:p>
          <a:endParaRPr lang="zh-CN" altLang="en-US"/>
        </a:p>
      </dgm:t>
    </dgm:pt>
    <dgm:pt modelId="{39ADF37E-61D9-4A19-B554-B2BA11E0A90E}" type="sibTrans" cxnId="{22D25FE2-7A23-4A64-B23E-0B1ECC7D05B8}">
      <dgm:prSet/>
      <dgm:spPr/>
      <dgm:t>
        <a:bodyPr/>
        <a:lstStyle/>
        <a:p>
          <a:endParaRPr lang="zh-CN" altLang="en-US"/>
        </a:p>
      </dgm:t>
    </dgm:pt>
    <dgm:pt modelId="{81B64632-DE07-4A1F-8992-2D524881EA42}">
      <dgm:prSet/>
      <dgm:spPr/>
      <dgm:t>
        <a:bodyPr/>
        <a:lstStyle/>
        <a:p>
          <a:pPr rtl="0"/>
          <a:r>
            <a:rPr lang="zh-CN" dirty="0"/>
            <a:t>扩散：</a:t>
          </a:r>
        </a:p>
      </dgm:t>
    </dgm:pt>
    <dgm:pt modelId="{28CE0C6C-08BC-4EE4-91B2-355410185138}" type="parTrans" cxnId="{989A8527-68FE-42B4-B05E-52CF12D8316A}">
      <dgm:prSet/>
      <dgm:spPr/>
      <dgm:t>
        <a:bodyPr/>
        <a:lstStyle/>
        <a:p>
          <a:endParaRPr lang="zh-CN" altLang="en-US"/>
        </a:p>
      </dgm:t>
    </dgm:pt>
    <dgm:pt modelId="{CA399C49-A8EF-481F-ACAF-62E763C4DC48}" type="sibTrans" cxnId="{989A8527-68FE-42B4-B05E-52CF12D8316A}">
      <dgm:prSet/>
      <dgm:spPr/>
      <dgm:t>
        <a:bodyPr/>
        <a:lstStyle/>
        <a:p>
          <a:endParaRPr lang="zh-CN" altLang="en-US"/>
        </a:p>
      </dgm:t>
    </dgm:pt>
    <dgm:pt modelId="{EFB163BD-F496-4E21-B61E-D5462D806D8D}">
      <dgm:prSet/>
      <dgm:spPr/>
      <dgm:t>
        <a:bodyPr/>
        <a:lstStyle/>
        <a:p>
          <a:pPr rtl="0"/>
          <a:r>
            <a:rPr lang="zh-CN" dirty="0"/>
            <a:t>分子扩散，由于污染物分子的布朗运动引起的物质分子扩散，使浓度降低；</a:t>
          </a:r>
        </a:p>
      </dgm:t>
    </dgm:pt>
    <dgm:pt modelId="{82BD34A8-358E-4087-BE6E-497CF15838BF}" type="parTrans" cxnId="{79C7DEA7-5390-4761-95A5-F5CB01CF36E3}">
      <dgm:prSet/>
      <dgm:spPr/>
      <dgm:t>
        <a:bodyPr/>
        <a:lstStyle/>
        <a:p>
          <a:endParaRPr lang="zh-CN" altLang="en-US"/>
        </a:p>
      </dgm:t>
    </dgm:pt>
    <dgm:pt modelId="{FA4CD611-9D52-4FC1-8771-EB057529D874}" type="sibTrans" cxnId="{79C7DEA7-5390-4761-95A5-F5CB01CF36E3}">
      <dgm:prSet/>
      <dgm:spPr/>
      <dgm:t>
        <a:bodyPr/>
        <a:lstStyle/>
        <a:p>
          <a:endParaRPr lang="zh-CN" altLang="en-US"/>
        </a:p>
      </dgm:t>
    </dgm:pt>
    <dgm:pt modelId="{448B1743-9352-42B2-AFA5-1B0F50C874E5}">
      <dgm:prSet/>
      <dgm:spPr/>
      <dgm:t>
        <a:bodyPr/>
        <a:lstStyle/>
        <a:p>
          <a:pPr rtl="0"/>
          <a:r>
            <a:rPr lang="zh-CN" dirty="0"/>
            <a:t>紊流扩散，由于水体的流态（紊流）造成的污染物浓度降低；</a:t>
          </a:r>
        </a:p>
      </dgm:t>
    </dgm:pt>
    <dgm:pt modelId="{FF472CD7-3CA8-4909-B53F-CC78F1203302}" type="parTrans" cxnId="{2332B986-9E9D-49EF-952B-33B9FA23555A}">
      <dgm:prSet/>
      <dgm:spPr/>
      <dgm:t>
        <a:bodyPr/>
        <a:lstStyle/>
        <a:p>
          <a:endParaRPr lang="zh-CN" altLang="en-US"/>
        </a:p>
      </dgm:t>
    </dgm:pt>
    <dgm:pt modelId="{EE1EFD9B-4CA1-4D01-8C21-E487CCDBFAED}" type="sibTrans" cxnId="{2332B986-9E9D-49EF-952B-33B9FA23555A}">
      <dgm:prSet/>
      <dgm:spPr/>
      <dgm:t>
        <a:bodyPr/>
        <a:lstStyle/>
        <a:p>
          <a:endParaRPr lang="zh-CN" altLang="en-US"/>
        </a:p>
      </dgm:t>
    </dgm:pt>
    <dgm:pt modelId="{9927683D-1A92-4890-A6EB-3B3B6323E31A}">
      <dgm:prSet/>
      <dgm:spPr/>
      <dgm:t>
        <a:bodyPr/>
        <a:lstStyle/>
        <a:p>
          <a:pPr rtl="0"/>
          <a:r>
            <a:rPr lang="zh-CN" dirty="0"/>
            <a:t>弥散：由于水体各水层之间的流速不同，使污染物浓度分散。</a:t>
          </a:r>
        </a:p>
      </dgm:t>
    </dgm:pt>
    <dgm:pt modelId="{F574BF9A-7EAD-4384-9BA9-97ECB7A0EF3E}" type="parTrans" cxnId="{8CF60F77-9B49-4DE0-B69D-A6BAA32ACBA8}">
      <dgm:prSet/>
      <dgm:spPr/>
      <dgm:t>
        <a:bodyPr/>
        <a:lstStyle/>
        <a:p>
          <a:endParaRPr lang="zh-CN" altLang="en-US"/>
        </a:p>
      </dgm:t>
    </dgm:pt>
    <dgm:pt modelId="{3889C09D-0D45-4440-90E5-15AE33A6877C}" type="sibTrans" cxnId="{8CF60F77-9B49-4DE0-B69D-A6BAA32ACBA8}">
      <dgm:prSet/>
      <dgm:spPr/>
      <dgm:t>
        <a:bodyPr/>
        <a:lstStyle/>
        <a:p>
          <a:endParaRPr lang="zh-CN" altLang="en-US"/>
        </a:p>
      </dgm:t>
    </dgm:pt>
    <dgm:pt modelId="{8D24BED9-7B42-409C-9D10-7AD28CC0AB4D}" type="pres">
      <dgm:prSet presAssocID="{56AA14E1-88DA-429F-85AD-CD63A5168EF5}" presName="linear" presStyleCnt="0">
        <dgm:presLayoutVars>
          <dgm:animLvl val="lvl"/>
          <dgm:resizeHandles val="exact"/>
        </dgm:presLayoutVars>
      </dgm:prSet>
      <dgm:spPr/>
    </dgm:pt>
    <dgm:pt modelId="{6C910686-FA79-4FB0-8E7D-98C10EC6D643}" type="pres">
      <dgm:prSet presAssocID="{53BFB172-6314-4458-BF7F-B29CABFE8A6C}" presName="parentText" presStyleLbl="node1" presStyleIdx="0" presStyleCnt="1">
        <dgm:presLayoutVars>
          <dgm:chMax val="0"/>
          <dgm:bulletEnabled val="1"/>
        </dgm:presLayoutVars>
      </dgm:prSet>
      <dgm:spPr/>
    </dgm:pt>
    <dgm:pt modelId="{46FD7D68-329B-4FD3-AB57-891AD25F75DA}" type="pres">
      <dgm:prSet presAssocID="{53BFB172-6314-4458-BF7F-B29CABFE8A6C}" presName="childText" presStyleLbl="revTx" presStyleIdx="0" presStyleCnt="1">
        <dgm:presLayoutVars>
          <dgm:bulletEnabled val="1"/>
        </dgm:presLayoutVars>
      </dgm:prSet>
      <dgm:spPr/>
    </dgm:pt>
  </dgm:ptLst>
  <dgm:cxnLst>
    <dgm:cxn modelId="{857E0204-15F2-4FED-8600-B39192C8BCC8}" type="presOf" srcId="{EFB163BD-F496-4E21-B61E-D5462D806D8D}" destId="{46FD7D68-329B-4FD3-AB57-891AD25F75DA}" srcOrd="0" destOrd="2" presId="urn:microsoft.com/office/officeart/2005/8/layout/vList2"/>
    <dgm:cxn modelId="{67150210-B156-4839-A3CC-A4C80DFCC095}" type="presOf" srcId="{81B64632-DE07-4A1F-8992-2D524881EA42}" destId="{46FD7D68-329B-4FD3-AB57-891AD25F75DA}" srcOrd="0" destOrd="1" presId="urn:microsoft.com/office/officeart/2005/8/layout/vList2"/>
    <dgm:cxn modelId="{8FF9D424-6F8D-4D9B-9BB9-6ABDDDDBD4EC}" srcId="{56AA14E1-88DA-429F-85AD-CD63A5168EF5}" destId="{53BFB172-6314-4458-BF7F-B29CABFE8A6C}" srcOrd="0" destOrd="0" parTransId="{A5344DE9-2844-48C9-9AB0-81B9EBAF04D8}" sibTransId="{6BB2078A-2767-43B0-A631-2DCFE9BCB1A0}"/>
    <dgm:cxn modelId="{989A8527-68FE-42B4-B05E-52CF12D8316A}" srcId="{53BFB172-6314-4458-BF7F-B29CABFE8A6C}" destId="{81B64632-DE07-4A1F-8992-2D524881EA42}" srcOrd="1" destOrd="0" parTransId="{28CE0C6C-08BC-4EE4-91B2-355410185138}" sibTransId="{CA399C49-A8EF-481F-ACAF-62E763C4DC48}"/>
    <dgm:cxn modelId="{7E382844-17CE-45AA-8578-9483AA041262}" type="presOf" srcId="{448B1743-9352-42B2-AFA5-1B0F50C874E5}" destId="{46FD7D68-329B-4FD3-AB57-891AD25F75DA}" srcOrd="0" destOrd="3" presId="urn:microsoft.com/office/officeart/2005/8/layout/vList2"/>
    <dgm:cxn modelId="{8CF60F77-9B49-4DE0-B69D-A6BAA32ACBA8}" srcId="{81B64632-DE07-4A1F-8992-2D524881EA42}" destId="{9927683D-1A92-4890-A6EB-3B3B6323E31A}" srcOrd="2" destOrd="0" parTransId="{F574BF9A-7EAD-4384-9BA9-97ECB7A0EF3E}" sibTransId="{3889C09D-0D45-4440-90E5-15AE33A6877C}"/>
    <dgm:cxn modelId="{2332B986-9E9D-49EF-952B-33B9FA23555A}" srcId="{81B64632-DE07-4A1F-8992-2D524881EA42}" destId="{448B1743-9352-42B2-AFA5-1B0F50C874E5}" srcOrd="1" destOrd="0" parTransId="{FF472CD7-3CA8-4909-B53F-CC78F1203302}" sibTransId="{EE1EFD9B-4CA1-4D01-8C21-E487CCDBFAED}"/>
    <dgm:cxn modelId="{79C7DEA7-5390-4761-95A5-F5CB01CF36E3}" srcId="{81B64632-DE07-4A1F-8992-2D524881EA42}" destId="{EFB163BD-F496-4E21-B61E-D5462D806D8D}" srcOrd="0" destOrd="0" parTransId="{82BD34A8-358E-4087-BE6E-497CF15838BF}" sibTransId="{FA4CD611-9D52-4FC1-8771-EB057529D874}"/>
    <dgm:cxn modelId="{E7E896B5-6D7A-43A3-85A7-E78382051E19}" type="presOf" srcId="{9927683D-1A92-4890-A6EB-3B3B6323E31A}" destId="{46FD7D68-329B-4FD3-AB57-891AD25F75DA}" srcOrd="0" destOrd="4" presId="urn:microsoft.com/office/officeart/2005/8/layout/vList2"/>
    <dgm:cxn modelId="{68F6E8B6-6908-40E1-B122-D9A9F30AA147}" type="presOf" srcId="{56AA14E1-88DA-429F-85AD-CD63A5168EF5}" destId="{8D24BED9-7B42-409C-9D10-7AD28CC0AB4D}" srcOrd="0" destOrd="0" presId="urn:microsoft.com/office/officeart/2005/8/layout/vList2"/>
    <dgm:cxn modelId="{E7F500D6-185F-4B79-9D5C-AC494E49E9B2}" type="presOf" srcId="{53BFB172-6314-4458-BF7F-B29CABFE8A6C}" destId="{6C910686-FA79-4FB0-8E7D-98C10EC6D643}" srcOrd="0" destOrd="0" presId="urn:microsoft.com/office/officeart/2005/8/layout/vList2"/>
    <dgm:cxn modelId="{057BACD7-020A-463D-B704-1173188D2D2D}" type="presOf" srcId="{8FC867EF-8BB8-464C-89DD-F8F0FF690420}" destId="{46FD7D68-329B-4FD3-AB57-891AD25F75DA}" srcOrd="0" destOrd="0" presId="urn:microsoft.com/office/officeart/2005/8/layout/vList2"/>
    <dgm:cxn modelId="{22D25FE2-7A23-4A64-B23E-0B1ECC7D05B8}" srcId="{53BFB172-6314-4458-BF7F-B29CABFE8A6C}" destId="{8FC867EF-8BB8-464C-89DD-F8F0FF690420}" srcOrd="0" destOrd="0" parTransId="{9BF8DA29-A313-4C60-A79C-E80AC2C0A07C}" sibTransId="{39ADF37E-61D9-4A19-B554-B2BA11E0A90E}"/>
    <dgm:cxn modelId="{828BF7E6-DCCF-43CF-9948-6EA60CAD328B}" type="presParOf" srcId="{8D24BED9-7B42-409C-9D10-7AD28CC0AB4D}" destId="{6C910686-FA79-4FB0-8E7D-98C10EC6D643}" srcOrd="0" destOrd="0" presId="urn:microsoft.com/office/officeart/2005/8/layout/vList2"/>
    <dgm:cxn modelId="{F464E5E6-788E-42CE-A497-36B8D6EB7FDD}" type="presParOf" srcId="{8D24BED9-7B42-409C-9D10-7AD28CC0AB4D}" destId="{46FD7D68-329B-4FD3-AB57-891AD25F75DA}"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93BD5485-C5F2-498E-9BD8-BD89B51C8CB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7AB5C92A-1148-41FA-B648-85560A1BD041}">
      <dgm:prSet/>
      <dgm:spPr/>
      <dgm:t>
        <a:bodyPr/>
        <a:lstStyle/>
        <a:p>
          <a:pPr rtl="0"/>
          <a:r>
            <a:rPr lang="zh-CN" dirty="0"/>
            <a:t>混合：污水与水体水混合后，污染物浓度降低。河流的混合稀释效果，决定于混合系数</a:t>
          </a:r>
          <a:r>
            <a:rPr lang="el-GR" i="1" dirty="0"/>
            <a:t>α</a:t>
          </a:r>
          <a:r>
            <a:rPr lang="en-US" dirty="0"/>
            <a:t>=</a:t>
          </a:r>
          <a:r>
            <a:rPr lang="en-US" i="1" dirty="0"/>
            <a:t>Q</a:t>
          </a:r>
          <a:r>
            <a:rPr lang="zh-CN" baseline="-25000" dirty="0"/>
            <a:t>混</a:t>
          </a:r>
          <a:r>
            <a:rPr lang="en-US" dirty="0"/>
            <a:t>/</a:t>
          </a:r>
          <a:r>
            <a:rPr lang="en-US" i="1" dirty="0"/>
            <a:t>Q</a:t>
          </a:r>
          <a:r>
            <a:rPr lang="zh-CN" baseline="-25000" dirty="0"/>
            <a:t>总</a:t>
          </a:r>
          <a:r>
            <a:rPr lang="zh-CN" dirty="0"/>
            <a:t>；</a:t>
          </a:r>
        </a:p>
      </dgm:t>
    </dgm:pt>
    <dgm:pt modelId="{B7A83D79-27D0-4EA3-A0D4-D3A42CA0DC0B}" type="parTrans" cxnId="{75ED7BCC-2561-4C47-A3E0-58AF0BAE929D}">
      <dgm:prSet/>
      <dgm:spPr/>
      <dgm:t>
        <a:bodyPr/>
        <a:lstStyle/>
        <a:p>
          <a:endParaRPr lang="zh-CN" altLang="en-US"/>
        </a:p>
      </dgm:t>
    </dgm:pt>
    <dgm:pt modelId="{94D28D63-23ED-4241-8B42-1577264B2A87}" type="sibTrans" cxnId="{75ED7BCC-2561-4C47-A3E0-58AF0BAE929D}">
      <dgm:prSet/>
      <dgm:spPr/>
      <dgm:t>
        <a:bodyPr/>
        <a:lstStyle/>
        <a:p>
          <a:endParaRPr lang="zh-CN" altLang="en-US"/>
        </a:p>
      </dgm:t>
    </dgm:pt>
    <dgm:pt modelId="{2A35DFA3-9BDD-48A7-A64B-DACF25092E0A}">
      <dgm:prSet/>
      <dgm:spPr/>
      <dgm:t>
        <a:bodyPr/>
        <a:lstStyle/>
        <a:p>
          <a:pPr rtl="0"/>
          <a:r>
            <a:rPr lang="zh-CN" dirty="0"/>
            <a:t>若河水流量为</a:t>
          </a:r>
          <a:r>
            <a:rPr lang="en-US" i="1" dirty="0"/>
            <a:t>Q</a:t>
          </a:r>
          <a:r>
            <a:rPr lang="zh-CN" dirty="0"/>
            <a:t>，污水流量为</a:t>
          </a:r>
          <a:r>
            <a:rPr lang="en-US" i="1" dirty="0"/>
            <a:t>q</a:t>
          </a:r>
          <a:r>
            <a:rPr lang="zh-CN" dirty="0"/>
            <a:t>，能与污水混合的河水流量为</a:t>
          </a:r>
          <a:r>
            <a:rPr lang="en-US" i="1" dirty="0"/>
            <a:t>Q</a:t>
          </a:r>
          <a:r>
            <a:rPr lang="zh-CN" baseline="-25000" dirty="0"/>
            <a:t>混</a:t>
          </a:r>
          <a:r>
            <a:rPr lang="zh-CN" dirty="0"/>
            <a:t>；</a:t>
          </a:r>
        </a:p>
      </dgm:t>
    </dgm:pt>
    <dgm:pt modelId="{863DA409-65D7-4D49-BC95-B574819C6393}" type="parTrans" cxnId="{3191AC36-6457-4165-A656-9B0492FBCD02}">
      <dgm:prSet/>
      <dgm:spPr/>
      <dgm:t>
        <a:bodyPr/>
        <a:lstStyle/>
        <a:p>
          <a:endParaRPr lang="zh-CN" altLang="en-US"/>
        </a:p>
      </dgm:t>
    </dgm:pt>
    <dgm:pt modelId="{E56CDCBB-A84B-4A11-9315-90AF595E7C16}" type="sibTrans" cxnId="{3191AC36-6457-4165-A656-9B0492FBCD02}">
      <dgm:prSet/>
      <dgm:spPr/>
      <dgm:t>
        <a:bodyPr/>
        <a:lstStyle/>
        <a:p>
          <a:endParaRPr lang="zh-CN" altLang="en-US"/>
        </a:p>
      </dgm:t>
    </dgm:pt>
    <dgm:pt modelId="{17C042D7-6C06-44CE-90E5-30BF0DD87F9A}">
      <dgm:prSet/>
      <dgm:spPr/>
      <dgm:t>
        <a:bodyPr/>
        <a:lstStyle/>
        <a:p>
          <a:pPr rtl="0"/>
          <a:r>
            <a:rPr lang="zh-CN" dirty="0"/>
            <a:t>大型河流</a:t>
          </a:r>
          <a:r>
            <a:rPr lang="en-US" i="1" dirty="0"/>
            <a:t>Q</a:t>
          </a:r>
          <a:r>
            <a:rPr lang="zh-CN" baseline="-25000" dirty="0"/>
            <a:t>总</a:t>
          </a:r>
          <a:r>
            <a:rPr lang="en-US" dirty="0"/>
            <a:t>=</a:t>
          </a:r>
          <a:r>
            <a:rPr lang="en-US" i="1" dirty="0" err="1"/>
            <a:t>q</a:t>
          </a:r>
          <a:r>
            <a:rPr lang="en-US" dirty="0" err="1"/>
            <a:t>+</a:t>
          </a:r>
          <a:r>
            <a:rPr lang="en-US" i="1" dirty="0" err="1"/>
            <a:t>Q</a:t>
          </a:r>
          <a:r>
            <a:rPr lang="zh-CN" baseline="-25000" dirty="0"/>
            <a:t>混</a:t>
          </a:r>
          <a:r>
            <a:rPr lang="zh-CN" dirty="0"/>
            <a:t>；</a:t>
          </a:r>
        </a:p>
      </dgm:t>
    </dgm:pt>
    <dgm:pt modelId="{8F71F55E-A240-43F9-9947-94A9B9E94E33}" type="parTrans" cxnId="{BA0792EC-637B-4AF0-B151-625B6DAFE9BB}">
      <dgm:prSet/>
      <dgm:spPr/>
      <dgm:t>
        <a:bodyPr/>
        <a:lstStyle/>
        <a:p>
          <a:endParaRPr lang="zh-CN" altLang="en-US"/>
        </a:p>
      </dgm:t>
    </dgm:pt>
    <dgm:pt modelId="{598293B9-6DED-44B5-A1CA-0D0915A0D8D6}" type="sibTrans" cxnId="{BA0792EC-637B-4AF0-B151-625B6DAFE9BB}">
      <dgm:prSet/>
      <dgm:spPr/>
      <dgm:t>
        <a:bodyPr/>
        <a:lstStyle/>
        <a:p>
          <a:endParaRPr lang="zh-CN" altLang="en-US"/>
        </a:p>
      </dgm:t>
    </dgm:pt>
    <dgm:pt modelId="{7AABCDFF-614E-4012-BF36-F9EF7E5C20EF}">
      <dgm:prSet/>
      <dgm:spPr/>
      <dgm:t>
        <a:bodyPr/>
        <a:lstStyle/>
        <a:p>
          <a:pPr rtl="0"/>
          <a:r>
            <a:rPr lang="zh-CN" dirty="0"/>
            <a:t>中、小型河流</a:t>
          </a:r>
          <a:r>
            <a:rPr lang="en-US" i="1" dirty="0"/>
            <a:t>Q</a:t>
          </a:r>
          <a:r>
            <a:rPr lang="zh-CN" baseline="-25000" dirty="0"/>
            <a:t>总</a:t>
          </a:r>
          <a:r>
            <a:rPr lang="en-US" dirty="0"/>
            <a:t>=</a:t>
          </a:r>
          <a:r>
            <a:rPr lang="en-US" i="1" dirty="0"/>
            <a:t>Q</a:t>
          </a:r>
          <a:r>
            <a:rPr lang="zh-CN" baseline="-25000" dirty="0"/>
            <a:t>混</a:t>
          </a:r>
          <a:r>
            <a:rPr lang="zh-CN" dirty="0"/>
            <a:t>。</a:t>
          </a:r>
        </a:p>
      </dgm:t>
    </dgm:pt>
    <dgm:pt modelId="{B04F2B77-98D0-4287-ADAC-B7431F388FC9}" type="parTrans" cxnId="{EF9CDC00-192F-4104-824B-E087F92AA4D7}">
      <dgm:prSet/>
      <dgm:spPr/>
      <dgm:t>
        <a:bodyPr/>
        <a:lstStyle/>
        <a:p>
          <a:endParaRPr lang="zh-CN" altLang="en-US"/>
        </a:p>
      </dgm:t>
    </dgm:pt>
    <dgm:pt modelId="{F48A0273-B25F-4EE9-AF8B-4726C60CA835}" type="sibTrans" cxnId="{EF9CDC00-192F-4104-824B-E087F92AA4D7}">
      <dgm:prSet/>
      <dgm:spPr/>
      <dgm:t>
        <a:bodyPr/>
        <a:lstStyle/>
        <a:p>
          <a:endParaRPr lang="zh-CN" altLang="en-US"/>
        </a:p>
      </dgm:t>
    </dgm:pt>
    <dgm:pt modelId="{F8D3B9C1-133F-4B48-8010-1B56F9C3A163}" type="pres">
      <dgm:prSet presAssocID="{93BD5485-C5F2-498E-9BD8-BD89B51C8CBD}" presName="linear" presStyleCnt="0">
        <dgm:presLayoutVars>
          <dgm:animLvl val="lvl"/>
          <dgm:resizeHandles val="exact"/>
        </dgm:presLayoutVars>
      </dgm:prSet>
      <dgm:spPr/>
    </dgm:pt>
    <dgm:pt modelId="{08F04D0D-6238-4F10-B60A-B8A81BEDC489}" type="pres">
      <dgm:prSet presAssocID="{7AB5C92A-1148-41FA-B648-85560A1BD041}" presName="parentText" presStyleLbl="node1" presStyleIdx="0" presStyleCnt="2">
        <dgm:presLayoutVars>
          <dgm:chMax val="0"/>
          <dgm:bulletEnabled val="1"/>
        </dgm:presLayoutVars>
      </dgm:prSet>
      <dgm:spPr/>
    </dgm:pt>
    <dgm:pt modelId="{F6B9708B-8DA8-439A-9737-DC1821206565}" type="pres">
      <dgm:prSet presAssocID="{94D28D63-23ED-4241-8B42-1577264B2A87}" presName="spacer" presStyleCnt="0"/>
      <dgm:spPr/>
    </dgm:pt>
    <dgm:pt modelId="{01D435E1-4954-4EB8-8647-EE0DAB098DBA}" type="pres">
      <dgm:prSet presAssocID="{2A35DFA3-9BDD-48A7-A64B-DACF25092E0A}" presName="parentText" presStyleLbl="node1" presStyleIdx="1" presStyleCnt="2">
        <dgm:presLayoutVars>
          <dgm:chMax val="0"/>
          <dgm:bulletEnabled val="1"/>
        </dgm:presLayoutVars>
      </dgm:prSet>
      <dgm:spPr/>
    </dgm:pt>
    <dgm:pt modelId="{29A5BEE1-11E1-4300-97FF-72A572A40E34}" type="pres">
      <dgm:prSet presAssocID="{2A35DFA3-9BDD-48A7-A64B-DACF25092E0A}" presName="childText" presStyleLbl="revTx" presStyleIdx="0" presStyleCnt="1">
        <dgm:presLayoutVars>
          <dgm:bulletEnabled val="1"/>
        </dgm:presLayoutVars>
      </dgm:prSet>
      <dgm:spPr/>
    </dgm:pt>
  </dgm:ptLst>
  <dgm:cxnLst>
    <dgm:cxn modelId="{48613700-1D2C-4B06-89E5-C4F791F24255}" type="presOf" srcId="{7AB5C92A-1148-41FA-B648-85560A1BD041}" destId="{08F04D0D-6238-4F10-B60A-B8A81BEDC489}" srcOrd="0" destOrd="0" presId="urn:microsoft.com/office/officeart/2005/8/layout/vList2"/>
    <dgm:cxn modelId="{EF9CDC00-192F-4104-824B-E087F92AA4D7}" srcId="{2A35DFA3-9BDD-48A7-A64B-DACF25092E0A}" destId="{7AABCDFF-614E-4012-BF36-F9EF7E5C20EF}" srcOrd="1" destOrd="0" parTransId="{B04F2B77-98D0-4287-ADAC-B7431F388FC9}" sibTransId="{F48A0273-B25F-4EE9-AF8B-4726C60CA835}"/>
    <dgm:cxn modelId="{C602C729-50F9-4688-A823-8C6210389151}" type="presOf" srcId="{7AABCDFF-614E-4012-BF36-F9EF7E5C20EF}" destId="{29A5BEE1-11E1-4300-97FF-72A572A40E34}" srcOrd="0" destOrd="1" presId="urn:microsoft.com/office/officeart/2005/8/layout/vList2"/>
    <dgm:cxn modelId="{3191AC36-6457-4165-A656-9B0492FBCD02}" srcId="{93BD5485-C5F2-498E-9BD8-BD89B51C8CBD}" destId="{2A35DFA3-9BDD-48A7-A64B-DACF25092E0A}" srcOrd="1" destOrd="0" parTransId="{863DA409-65D7-4D49-BC95-B574819C6393}" sibTransId="{E56CDCBB-A84B-4A11-9315-90AF595E7C16}"/>
    <dgm:cxn modelId="{8815E577-739E-48BA-8521-29EBDB6EC261}" type="presOf" srcId="{93BD5485-C5F2-498E-9BD8-BD89B51C8CBD}" destId="{F8D3B9C1-133F-4B48-8010-1B56F9C3A163}" srcOrd="0" destOrd="0" presId="urn:microsoft.com/office/officeart/2005/8/layout/vList2"/>
    <dgm:cxn modelId="{E47D5278-7222-4FC8-BE07-ECC3071CCFE4}" type="presOf" srcId="{17C042D7-6C06-44CE-90E5-30BF0DD87F9A}" destId="{29A5BEE1-11E1-4300-97FF-72A572A40E34}" srcOrd="0" destOrd="0" presId="urn:microsoft.com/office/officeart/2005/8/layout/vList2"/>
    <dgm:cxn modelId="{5871AA9F-7F56-49E4-B3FA-BB2823A30C49}" type="presOf" srcId="{2A35DFA3-9BDD-48A7-A64B-DACF25092E0A}" destId="{01D435E1-4954-4EB8-8647-EE0DAB098DBA}" srcOrd="0" destOrd="0" presId="urn:microsoft.com/office/officeart/2005/8/layout/vList2"/>
    <dgm:cxn modelId="{75ED7BCC-2561-4C47-A3E0-58AF0BAE929D}" srcId="{93BD5485-C5F2-498E-9BD8-BD89B51C8CBD}" destId="{7AB5C92A-1148-41FA-B648-85560A1BD041}" srcOrd="0" destOrd="0" parTransId="{B7A83D79-27D0-4EA3-A0D4-D3A42CA0DC0B}" sibTransId="{94D28D63-23ED-4241-8B42-1577264B2A87}"/>
    <dgm:cxn modelId="{BA0792EC-637B-4AF0-B151-625B6DAFE9BB}" srcId="{2A35DFA3-9BDD-48A7-A64B-DACF25092E0A}" destId="{17C042D7-6C06-44CE-90E5-30BF0DD87F9A}" srcOrd="0" destOrd="0" parTransId="{8F71F55E-A240-43F9-9947-94A9B9E94E33}" sibTransId="{598293B9-6DED-44B5-A1CA-0D0915A0D8D6}"/>
    <dgm:cxn modelId="{FF5FC250-F42A-4573-9534-1AF8BC468B7B}" type="presParOf" srcId="{F8D3B9C1-133F-4B48-8010-1B56F9C3A163}" destId="{08F04D0D-6238-4F10-B60A-B8A81BEDC489}" srcOrd="0" destOrd="0" presId="urn:microsoft.com/office/officeart/2005/8/layout/vList2"/>
    <dgm:cxn modelId="{1E6B0232-A91B-4681-BCE3-62201CCFB467}" type="presParOf" srcId="{F8D3B9C1-133F-4B48-8010-1B56F9C3A163}" destId="{F6B9708B-8DA8-439A-9737-DC1821206565}" srcOrd="1" destOrd="0" presId="urn:microsoft.com/office/officeart/2005/8/layout/vList2"/>
    <dgm:cxn modelId="{F38A5CB8-4726-4F69-8268-AD5307FA65FA}" type="presParOf" srcId="{F8D3B9C1-133F-4B48-8010-1B56F9C3A163}" destId="{01D435E1-4954-4EB8-8647-EE0DAB098DBA}" srcOrd="2" destOrd="0" presId="urn:microsoft.com/office/officeart/2005/8/layout/vList2"/>
    <dgm:cxn modelId="{712A8F67-57C5-4377-BD76-650475C6CB0B}" type="presParOf" srcId="{F8D3B9C1-133F-4B48-8010-1B56F9C3A163}" destId="{29A5BEE1-11E1-4300-97FF-72A572A40E34}"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762F44C0-6D0D-49E3-A315-F6FEF4475E1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D44667CF-E1B3-4862-B124-F67504909C67}">
      <dgm:prSet/>
      <dgm:spPr/>
      <dgm:t>
        <a:bodyPr/>
        <a:lstStyle/>
        <a:p>
          <a:pPr rtl="0"/>
          <a:r>
            <a:rPr lang="zh-CN" dirty="0"/>
            <a:t>沉淀：污染物中的可沉物质，可通过沉淀去除，使水体中污染物的浓度降低，但底泥中污染物的浓度增加，如果长期沉淀，淤积河床，一旦受到暴雨冲刷或扰动，可对河水造成二次污染。</a:t>
          </a:r>
        </a:p>
      </dgm:t>
    </dgm:pt>
    <dgm:pt modelId="{058B54DD-CF0B-4FB8-BE1F-F604E6007E3C}" type="parTrans" cxnId="{34414A60-CCD6-40BE-8D7E-6584BF8C30FD}">
      <dgm:prSet/>
      <dgm:spPr/>
      <dgm:t>
        <a:bodyPr/>
        <a:lstStyle/>
        <a:p>
          <a:endParaRPr lang="zh-CN" altLang="en-US"/>
        </a:p>
      </dgm:t>
    </dgm:pt>
    <dgm:pt modelId="{F3BC6656-599A-4FF7-BB0C-801B6C27312A}" type="sibTrans" cxnId="{34414A60-CCD6-40BE-8D7E-6584BF8C30FD}">
      <dgm:prSet/>
      <dgm:spPr/>
      <dgm:t>
        <a:bodyPr/>
        <a:lstStyle/>
        <a:p>
          <a:endParaRPr lang="zh-CN" altLang="en-US"/>
        </a:p>
      </dgm:t>
    </dgm:pt>
    <dgm:pt modelId="{4CAB8DE2-C59F-4597-97E6-E008C336098C}">
      <dgm:prSet/>
      <dgm:spPr/>
      <dgm:t>
        <a:bodyPr/>
        <a:lstStyle/>
        <a:p>
          <a:pPr rtl="0"/>
          <a:endParaRPr lang="zh-CN" dirty="0"/>
        </a:p>
      </dgm:t>
    </dgm:pt>
    <dgm:pt modelId="{9E5C688D-9C0B-4287-A771-145747722EA3}" type="parTrans" cxnId="{DAAD3643-1289-4F9E-8DEA-224C9503D2C5}">
      <dgm:prSet/>
      <dgm:spPr/>
      <dgm:t>
        <a:bodyPr/>
        <a:lstStyle/>
        <a:p>
          <a:endParaRPr lang="zh-CN" altLang="en-US"/>
        </a:p>
      </dgm:t>
    </dgm:pt>
    <dgm:pt modelId="{DDB0B9A9-E128-40D1-BAE0-CFF3EB0A61AA}" type="sibTrans" cxnId="{DAAD3643-1289-4F9E-8DEA-224C9503D2C5}">
      <dgm:prSet/>
      <dgm:spPr/>
      <dgm:t>
        <a:bodyPr/>
        <a:lstStyle/>
        <a:p>
          <a:endParaRPr lang="zh-CN" altLang="en-US"/>
        </a:p>
      </dgm:t>
    </dgm:pt>
    <dgm:pt modelId="{C7234234-F9F1-4CFD-B8B8-42130F9A90D0}">
      <dgm:prSet/>
      <dgm:spPr/>
      <dgm:t>
        <a:bodyPr/>
        <a:lstStyle/>
        <a:p>
          <a:pPr rtl="0"/>
          <a:endParaRPr lang="zh-CN" dirty="0"/>
        </a:p>
      </dgm:t>
    </dgm:pt>
    <dgm:pt modelId="{414D0686-DDA8-4124-ABC2-BEB0A4BF7B55}" type="parTrans" cxnId="{F13CF4B3-0881-4CB2-80C4-884FD8CD71C3}">
      <dgm:prSet/>
      <dgm:spPr/>
      <dgm:t>
        <a:bodyPr/>
        <a:lstStyle/>
        <a:p>
          <a:endParaRPr lang="zh-CN" altLang="en-US"/>
        </a:p>
      </dgm:t>
    </dgm:pt>
    <dgm:pt modelId="{33664EF7-605B-44F8-95D6-90C683331F03}" type="sibTrans" cxnId="{F13CF4B3-0881-4CB2-80C4-884FD8CD71C3}">
      <dgm:prSet/>
      <dgm:spPr/>
      <dgm:t>
        <a:bodyPr/>
        <a:lstStyle/>
        <a:p>
          <a:endParaRPr lang="zh-CN" altLang="en-US"/>
        </a:p>
      </dgm:t>
    </dgm:pt>
    <dgm:pt modelId="{8628E4C3-FBAB-4443-83A5-B276146AC238}">
      <dgm:prSet/>
      <dgm:spPr/>
      <dgm:t>
        <a:bodyPr/>
        <a:lstStyle/>
        <a:p>
          <a:pPr rtl="0"/>
          <a:r>
            <a:rPr lang="zh-CN" dirty="0"/>
            <a:t>挥发：若污染物属于挥发性物质，可由于挥发而使水体中的浓度降低。</a:t>
          </a:r>
        </a:p>
      </dgm:t>
    </dgm:pt>
    <dgm:pt modelId="{0FFA67A8-D319-4211-82CA-0E210A1B7C91}" type="parTrans" cxnId="{9C448241-004E-41FE-9BEC-DA924566266B}">
      <dgm:prSet/>
      <dgm:spPr/>
      <dgm:t>
        <a:bodyPr/>
        <a:lstStyle/>
        <a:p>
          <a:endParaRPr lang="zh-CN" altLang="en-US"/>
        </a:p>
      </dgm:t>
    </dgm:pt>
    <dgm:pt modelId="{49C6B3E8-699E-4A21-829F-5BEBD49967C4}" type="sibTrans" cxnId="{9C448241-004E-41FE-9BEC-DA924566266B}">
      <dgm:prSet/>
      <dgm:spPr/>
      <dgm:t>
        <a:bodyPr/>
        <a:lstStyle/>
        <a:p>
          <a:endParaRPr lang="zh-CN" altLang="en-US"/>
        </a:p>
      </dgm:t>
    </dgm:pt>
    <dgm:pt modelId="{3E9D1CB5-AFA3-4FFD-9A70-0C85B93C4D93}" type="pres">
      <dgm:prSet presAssocID="{762F44C0-6D0D-49E3-A315-F6FEF4475E1C}" presName="linear" presStyleCnt="0">
        <dgm:presLayoutVars>
          <dgm:animLvl val="lvl"/>
          <dgm:resizeHandles val="exact"/>
        </dgm:presLayoutVars>
      </dgm:prSet>
      <dgm:spPr/>
    </dgm:pt>
    <dgm:pt modelId="{A0FD9B32-F8D9-46A4-8889-06B9344CF43B}" type="pres">
      <dgm:prSet presAssocID="{D44667CF-E1B3-4862-B124-F67504909C67}" presName="parentText" presStyleLbl="node1" presStyleIdx="0" presStyleCnt="2" custLinFactNeighborY="-68327">
        <dgm:presLayoutVars>
          <dgm:chMax val="0"/>
          <dgm:bulletEnabled val="1"/>
        </dgm:presLayoutVars>
      </dgm:prSet>
      <dgm:spPr/>
    </dgm:pt>
    <dgm:pt modelId="{F2EED2FC-CCF5-45FE-833F-66CC1099CA50}" type="pres">
      <dgm:prSet presAssocID="{D44667CF-E1B3-4862-B124-F67504909C67}" presName="childText" presStyleLbl="revTx" presStyleIdx="0" presStyleCnt="1">
        <dgm:presLayoutVars>
          <dgm:bulletEnabled val="1"/>
        </dgm:presLayoutVars>
      </dgm:prSet>
      <dgm:spPr/>
    </dgm:pt>
    <dgm:pt modelId="{134EAB90-6EB1-4B46-A478-9DA4C452D108}" type="pres">
      <dgm:prSet presAssocID="{8628E4C3-FBAB-4443-83A5-B276146AC238}" presName="parentText" presStyleLbl="node1" presStyleIdx="1" presStyleCnt="2" custLinFactNeighborY="74448">
        <dgm:presLayoutVars>
          <dgm:chMax val="0"/>
          <dgm:bulletEnabled val="1"/>
        </dgm:presLayoutVars>
      </dgm:prSet>
      <dgm:spPr/>
    </dgm:pt>
  </dgm:ptLst>
  <dgm:cxnLst>
    <dgm:cxn modelId="{342B8020-F61A-4083-A28D-3902A06CC3E8}" type="presOf" srcId="{C7234234-F9F1-4CFD-B8B8-42130F9A90D0}" destId="{F2EED2FC-CCF5-45FE-833F-66CC1099CA50}" srcOrd="0" destOrd="1" presId="urn:microsoft.com/office/officeart/2005/8/layout/vList2"/>
    <dgm:cxn modelId="{6A645F5C-917A-4E3C-A841-D7450D228FE1}" type="presOf" srcId="{D44667CF-E1B3-4862-B124-F67504909C67}" destId="{A0FD9B32-F8D9-46A4-8889-06B9344CF43B}" srcOrd="0" destOrd="0" presId="urn:microsoft.com/office/officeart/2005/8/layout/vList2"/>
    <dgm:cxn modelId="{34414A60-CCD6-40BE-8D7E-6584BF8C30FD}" srcId="{762F44C0-6D0D-49E3-A315-F6FEF4475E1C}" destId="{D44667CF-E1B3-4862-B124-F67504909C67}" srcOrd="0" destOrd="0" parTransId="{058B54DD-CF0B-4FB8-BE1F-F604E6007E3C}" sibTransId="{F3BC6656-599A-4FF7-BB0C-801B6C27312A}"/>
    <dgm:cxn modelId="{66617461-48DD-4E11-979F-A272A45E213D}" type="presOf" srcId="{8628E4C3-FBAB-4443-83A5-B276146AC238}" destId="{134EAB90-6EB1-4B46-A478-9DA4C452D108}" srcOrd="0" destOrd="0" presId="urn:microsoft.com/office/officeart/2005/8/layout/vList2"/>
    <dgm:cxn modelId="{9C448241-004E-41FE-9BEC-DA924566266B}" srcId="{762F44C0-6D0D-49E3-A315-F6FEF4475E1C}" destId="{8628E4C3-FBAB-4443-83A5-B276146AC238}" srcOrd="1" destOrd="0" parTransId="{0FFA67A8-D319-4211-82CA-0E210A1B7C91}" sibTransId="{49C6B3E8-699E-4A21-829F-5BEBD49967C4}"/>
    <dgm:cxn modelId="{DAAD3643-1289-4F9E-8DEA-224C9503D2C5}" srcId="{D44667CF-E1B3-4862-B124-F67504909C67}" destId="{4CAB8DE2-C59F-4597-97E6-E008C336098C}" srcOrd="0" destOrd="0" parTransId="{9E5C688D-9C0B-4287-A771-145747722EA3}" sibTransId="{DDB0B9A9-E128-40D1-BAE0-CFF3EB0A61AA}"/>
    <dgm:cxn modelId="{418F778D-BB6C-4863-816D-4080A4838538}" type="presOf" srcId="{4CAB8DE2-C59F-4597-97E6-E008C336098C}" destId="{F2EED2FC-CCF5-45FE-833F-66CC1099CA50}" srcOrd="0" destOrd="0" presId="urn:microsoft.com/office/officeart/2005/8/layout/vList2"/>
    <dgm:cxn modelId="{F13CF4B3-0881-4CB2-80C4-884FD8CD71C3}" srcId="{D44667CF-E1B3-4862-B124-F67504909C67}" destId="{C7234234-F9F1-4CFD-B8B8-42130F9A90D0}" srcOrd="1" destOrd="0" parTransId="{414D0686-DDA8-4124-ABC2-BEB0A4BF7B55}" sibTransId="{33664EF7-605B-44F8-95D6-90C683331F03}"/>
    <dgm:cxn modelId="{6DE21BCC-B767-431F-9D67-F2B988757D26}" type="presOf" srcId="{762F44C0-6D0D-49E3-A315-F6FEF4475E1C}" destId="{3E9D1CB5-AFA3-4FFD-9A70-0C85B93C4D93}" srcOrd="0" destOrd="0" presId="urn:microsoft.com/office/officeart/2005/8/layout/vList2"/>
    <dgm:cxn modelId="{206C4D10-0812-4456-83B9-40F1109C2908}" type="presParOf" srcId="{3E9D1CB5-AFA3-4FFD-9A70-0C85B93C4D93}" destId="{A0FD9B32-F8D9-46A4-8889-06B9344CF43B}" srcOrd="0" destOrd="0" presId="urn:microsoft.com/office/officeart/2005/8/layout/vList2"/>
    <dgm:cxn modelId="{2CA00CE7-AC0A-4EBB-9FA3-C63878FBDFAF}" type="presParOf" srcId="{3E9D1CB5-AFA3-4FFD-9A70-0C85B93C4D93}" destId="{F2EED2FC-CCF5-45FE-833F-66CC1099CA50}" srcOrd="1" destOrd="0" presId="urn:microsoft.com/office/officeart/2005/8/layout/vList2"/>
    <dgm:cxn modelId="{D58DFE4D-9E2B-4B82-AE69-8FC23D2B528F}" type="presParOf" srcId="{3E9D1CB5-AFA3-4FFD-9A70-0C85B93C4D93}" destId="{134EAB90-6EB1-4B46-A478-9DA4C452D10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A9FDDEC4-D63C-414C-ADC8-A6AF01DF5FA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zh-CN" altLang="en-US"/>
        </a:p>
      </dgm:t>
    </dgm:pt>
    <dgm:pt modelId="{472254C3-521A-4AEE-9CB5-BB49477E9BA0}">
      <dgm:prSet/>
      <dgm:spPr/>
      <dgm:t>
        <a:bodyPr/>
        <a:lstStyle/>
        <a:p>
          <a:pPr rtl="0"/>
          <a:r>
            <a:rPr lang="zh-CN" dirty="0"/>
            <a:t>化学净化作用</a:t>
          </a:r>
        </a:p>
      </dgm:t>
    </dgm:pt>
    <dgm:pt modelId="{C6D25CD5-58B2-45A8-A2B4-2775C61D1FC5}" type="parTrans" cxnId="{943F3453-68C8-44BD-8E06-23A25BDAD777}">
      <dgm:prSet/>
      <dgm:spPr/>
      <dgm:t>
        <a:bodyPr/>
        <a:lstStyle/>
        <a:p>
          <a:endParaRPr lang="zh-CN" altLang="en-US"/>
        </a:p>
      </dgm:t>
    </dgm:pt>
    <dgm:pt modelId="{331EC6F8-8F60-48BE-92BE-FAE5D07E7782}" type="sibTrans" cxnId="{943F3453-68C8-44BD-8E06-23A25BDAD777}">
      <dgm:prSet/>
      <dgm:spPr/>
      <dgm:t>
        <a:bodyPr/>
        <a:lstStyle/>
        <a:p>
          <a:endParaRPr lang="zh-CN" altLang="en-US"/>
        </a:p>
      </dgm:t>
    </dgm:pt>
    <dgm:pt modelId="{8CCA6D0C-5B30-4D1E-A8B1-8B2792CED1E7}">
      <dgm:prSet/>
      <dgm:spPr/>
      <dgm:t>
        <a:bodyPr/>
        <a:lstStyle/>
        <a:p>
          <a:pPr rtl="0"/>
          <a:r>
            <a:rPr lang="zh-CN" dirty="0"/>
            <a:t>氧化还原</a:t>
          </a:r>
        </a:p>
      </dgm:t>
    </dgm:pt>
    <dgm:pt modelId="{BD708E2C-0F0A-4415-9980-256794280849}" type="parTrans" cxnId="{20C53025-6458-4D71-A262-11927E83F398}">
      <dgm:prSet/>
      <dgm:spPr/>
      <dgm:t>
        <a:bodyPr/>
        <a:lstStyle/>
        <a:p>
          <a:endParaRPr lang="zh-CN" altLang="en-US"/>
        </a:p>
      </dgm:t>
    </dgm:pt>
    <dgm:pt modelId="{DF8AD452-85CC-4341-A56D-7FD94B624D11}" type="sibTrans" cxnId="{20C53025-6458-4D71-A262-11927E83F398}">
      <dgm:prSet/>
      <dgm:spPr/>
      <dgm:t>
        <a:bodyPr/>
        <a:lstStyle/>
        <a:p>
          <a:endParaRPr lang="zh-CN" altLang="en-US"/>
        </a:p>
      </dgm:t>
    </dgm:pt>
    <dgm:pt modelId="{15F0E3D8-939E-4825-8D7F-AB56B2E137F6}">
      <dgm:prSet/>
      <dgm:spPr/>
      <dgm:t>
        <a:bodyPr/>
        <a:lstStyle/>
        <a:p>
          <a:pPr rtl="0"/>
          <a:r>
            <a:rPr lang="zh-CN" dirty="0"/>
            <a:t>酸碱反应</a:t>
          </a:r>
        </a:p>
      </dgm:t>
    </dgm:pt>
    <dgm:pt modelId="{FEE2DE7E-EA24-45CB-8352-12A0270EB061}" type="parTrans" cxnId="{A492BF8A-471F-41A5-A10F-E3C86C26DF6A}">
      <dgm:prSet/>
      <dgm:spPr/>
      <dgm:t>
        <a:bodyPr/>
        <a:lstStyle/>
        <a:p>
          <a:endParaRPr lang="zh-CN" altLang="en-US"/>
        </a:p>
      </dgm:t>
    </dgm:pt>
    <dgm:pt modelId="{58047259-4771-4AB8-8340-824253DD4302}" type="sibTrans" cxnId="{A492BF8A-471F-41A5-A10F-E3C86C26DF6A}">
      <dgm:prSet/>
      <dgm:spPr/>
      <dgm:t>
        <a:bodyPr/>
        <a:lstStyle/>
        <a:p>
          <a:endParaRPr lang="zh-CN" altLang="en-US"/>
        </a:p>
      </dgm:t>
    </dgm:pt>
    <dgm:pt modelId="{E7DF7B60-A350-4550-A52C-03D4B714FFB0}">
      <dgm:prSet/>
      <dgm:spPr/>
      <dgm:t>
        <a:bodyPr/>
        <a:lstStyle/>
        <a:p>
          <a:pPr rtl="0"/>
          <a:r>
            <a:rPr lang="zh-CN" dirty="0"/>
            <a:t>吸附与凝聚</a:t>
          </a:r>
        </a:p>
      </dgm:t>
    </dgm:pt>
    <dgm:pt modelId="{245351BD-B50A-46BE-B161-697C26D0AEA7}" type="parTrans" cxnId="{340463B6-A08D-4ADD-89D9-29FB6A276B48}">
      <dgm:prSet/>
      <dgm:spPr/>
      <dgm:t>
        <a:bodyPr/>
        <a:lstStyle/>
        <a:p>
          <a:endParaRPr lang="zh-CN" altLang="en-US"/>
        </a:p>
      </dgm:t>
    </dgm:pt>
    <dgm:pt modelId="{48B41677-4125-4FE2-9730-2A081441D58D}" type="sibTrans" cxnId="{340463B6-A08D-4ADD-89D9-29FB6A276B48}">
      <dgm:prSet/>
      <dgm:spPr/>
      <dgm:t>
        <a:bodyPr/>
        <a:lstStyle/>
        <a:p>
          <a:endParaRPr lang="zh-CN" altLang="en-US"/>
        </a:p>
      </dgm:t>
    </dgm:pt>
    <dgm:pt modelId="{8C1150EA-9A7B-4B27-AF6D-A374326E580E}" type="pres">
      <dgm:prSet presAssocID="{A9FDDEC4-D63C-414C-ADC8-A6AF01DF5FAE}" presName="hierChild1" presStyleCnt="0">
        <dgm:presLayoutVars>
          <dgm:orgChart val="1"/>
          <dgm:chPref val="1"/>
          <dgm:dir/>
          <dgm:animOne val="branch"/>
          <dgm:animLvl val="lvl"/>
          <dgm:resizeHandles/>
        </dgm:presLayoutVars>
      </dgm:prSet>
      <dgm:spPr/>
    </dgm:pt>
    <dgm:pt modelId="{5A71FE0F-9348-4FED-A885-1FD03B759B59}" type="pres">
      <dgm:prSet presAssocID="{472254C3-521A-4AEE-9CB5-BB49477E9BA0}" presName="hierRoot1" presStyleCnt="0">
        <dgm:presLayoutVars>
          <dgm:hierBranch val="init"/>
        </dgm:presLayoutVars>
      </dgm:prSet>
      <dgm:spPr/>
    </dgm:pt>
    <dgm:pt modelId="{9AB5762F-BBC2-41FE-BF81-332CB516516B}" type="pres">
      <dgm:prSet presAssocID="{472254C3-521A-4AEE-9CB5-BB49477E9BA0}" presName="rootComposite1" presStyleCnt="0"/>
      <dgm:spPr/>
    </dgm:pt>
    <dgm:pt modelId="{54AE5B61-082D-40CC-926A-0CE535F47160}" type="pres">
      <dgm:prSet presAssocID="{472254C3-521A-4AEE-9CB5-BB49477E9BA0}" presName="rootText1" presStyleLbl="node0" presStyleIdx="0" presStyleCnt="1" custLinFactNeighborX="-4760" custLinFactNeighborY="-1161">
        <dgm:presLayoutVars>
          <dgm:chPref val="3"/>
        </dgm:presLayoutVars>
      </dgm:prSet>
      <dgm:spPr/>
    </dgm:pt>
    <dgm:pt modelId="{B4D3F520-3660-415F-9801-1B5E934FF7DF}" type="pres">
      <dgm:prSet presAssocID="{472254C3-521A-4AEE-9CB5-BB49477E9BA0}" presName="rootConnector1" presStyleLbl="node1" presStyleIdx="0" presStyleCnt="0"/>
      <dgm:spPr/>
    </dgm:pt>
    <dgm:pt modelId="{F8ADAF21-5ECD-4E10-AA68-E374C1B4F37F}" type="pres">
      <dgm:prSet presAssocID="{472254C3-521A-4AEE-9CB5-BB49477E9BA0}" presName="hierChild2" presStyleCnt="0"/>
      <dgm:spPr/>
    </dgm:pt>
    <dgm:pt modelId="{1FD18C25-2F63-4973-9CD3-FAE4C3387828}" type="pres">
      <dgm:prSet presAssocID="{BD708E2C-0F0A-4415-9980-256794280849}" presName="Name37" presStyleLbl="parChTrans1D2" presStyleIdx="0" presStyleCnt="3"/>
      <dgm:spPr/>
    </dgm:pt>
    <dgm:pt modelId="{41F85858-F6F6-4420-A545-341780A0A426}" type="pres">
      <dgm:prSet presAssocID="{8CCA6D0C-5B30-4D1E-A8B1-8B2792CED1E7}" presName="hierRoot2" presStyleCnt="0">
        <dgm:presLayoutVars>
          <dgm:hierBranch val="init"/>
        </dgm:presLayoutVars>
      </dgm:prSet>
      <dgm:spPr/>
    </dgm:pt>
    <dgm:pt modelId="{824F93BB-2955-4762-8384-DA83EA17CD59}" type="pres">
      <dgm:prSet presAssocID="{8CCA6D0C-5B30-4D1E-A8B1-8B2792CED1E7}" presName="rootComposite" presStyleCnt="0"/>
      <dgm:spPr/>
    </dgm:pt>
    <dgm:pt modelId="{C5E6A719-A5E6-4009-80FE-297A2CAC0C96}" type="pres">
      <dgm:prSet presAssocID="{8CCA6D0C-5B30-4D1E-A8B1-8B2792CED1E7}" presName="rootText" presStyleLbl="node2" presStyleIdx="0" presStyleCnt="3">
        <dgm:presLayoutVars>
          <dgm:chPref val="3"/>
        </dgm:presLayoutVars>
      </dgm:prSet>
      <dgm:spPr/>
    </dgm:pt>
    <dgm:pt modelId="{0B7EB081-11F7-4876-B406-79793984BC87}" type="pres">
      <dgm:prSet presAssocID="{8CCA6D0C-5B30-4D1E-A8B1-8B2792CED1E7}" presName="rootConnector" presStyleLbl="node2" presStyleIdx="0" presStyleCnt="3"/>
      <dgm:spPr/>
    </dgm:pt>
    <dgm:pt modelId="{2275038B-9C76-4A11-B48B-0CFC2D560E21}" type="pres">
      <dgm:prSet presAssocID="{8CCA6D0C-5B30-4D1E-A8B1-8B2792CED1E7}" presName="hierChild4" presStyleCnt="0"/>
      <dgm:spPr/>
    </dgm:pt>
    <dgm:pt modelId="{95EA0F75-5214-4C5C-85A2-516F59C3A8E7}" type="pres">
      <dgm:prSet presAssocID="{8CCA6D0C-5B30-4D1E-A8B1-8B2792CED1E7}" presName="hierChild5" presStyleCnt="0"/>
      <dgm:spPr/>
    </dgm:pt>
    <dgm:pt modelId="{0BA451F6-21AB-40C4-9F34-788FF27EE2B2}" type="pres">
      <dgm:prSet presAssocID="{FEE2DE7E-EA24-45CB-8352-12A0270EB061}" presName="Name37" presStyleLbl="parChTrans1D2" presStyleIdx="1" presStyleCnt="3"/>
      <dgm:spPr/>
    </dgm:pt>
    <dgm:pt modelId="{10446FA1-AB7A-4D65-8E37-39A0FAFE7AF5}" type="pres">
      <dgm:prSet presAssocID="{15F0E3D8-939E-4825-8D7F-AB56B2E137F6}" presName="hierRoot2" presStyleCnt="0">
        <dgm:presLayoutVars>
          <dgm:hierBranch val="init"/>
        </dgm:presLayoutVars>
      </dgm:prSet>
      <dgm:spPr/>
    </dgm:pt>
    <dgm:pt modelId="{E9A8BD91-F10F-4BAA-9054-03A50B5A7783}" type="pres">
      <dgm:prSet presAssocID="{15F0E3D8-939E-4825-8D7F-AB56B2E137F6}" presName="rootComposite" presStyleCnt="0"/>
      <dgm:spPr/>
    </dgm:pt>
    <dgm:pt modelId="{B27F27C4-AD13-4F22-A7E0-7A439B1E5D66}" type="pres">
      <dgm:prSet presAssocID="{15F0E3D8-939E-4825-8D7F-AB56B2E137F6}" presName="rootText" presStyleLbl="node2" presStyleIdx="1" presStyleCnt="3">
        <dgm:presLayoutVars>
          <dgm:chPref val="3"/>
        </dgm:presLayoutVars>
      </dgm:prSet>
      <dgm:spPr/>
    </dgm:pt>
    <dgm:pt modelId="{9ACD790C-BE65-4CDE-B4DF-FEC3FD27D5A1}" type="pres">
      <dgm:prSet presAssocID="{15F0E3D8-939E-4825-8D7F-AB56B2E137F6}" presName="rootConnector" presStyleLbl="node2" presStyleIdx="1" presStyleCnt="3"/>
      <dgm:spPr/>
    </dgm:pt>
    <dgm:pt modelId="{BCEF390C-BAA9-4254-8A8B-DD910BC72873}" type="pres">
      <dgm:prSet presAssocID="{15F0E3D8-939E-4825-8D7F-AB56B2E137F6}" presName="hierChild4" presStyleCnt="0"/>
      <dgm:spPr/>
    </dgm:pt>
    <dgm:pt modelId="{D6B1FDC7-F5BA-4455-9908-F7234DA64F22}" type="pres">
      <dgm:prSet presAssocID="{15F0E3D8-939E-4825-8D7F-AB56B2E137F6}" presName="hierChild5" presStyleCnt="0"/>
      <dgm:spPr/>
    </dgm:pt>
    <dgm:pt modelId="{166668AA-FB7A-476C-AAD4-1BC7599482FD}" type="pres">
      <dgm:prSet presAssocID="{245351BD-B50A-46BE-B161-697C26D0AEA7}" presName="Name37" presStyleLbl="parChTrans1D2" presStyleIdx="2" presStyleCnt="3"/>
      <dgm:spPr/>
    </dgm:pt>
    <dgm:pt modelId="{ED73F894-E315-49F5-B188-83E66122B890}" type="pres">
      <dgm:prSet presAssocID="{E7DF7B60-A350-4550-A52C-03D4B714FFB0}" presName="hierRoot2" presStyleCnt="0">
        <dgm:presLayoutVars>
          <dgm:hierBranch val="init"/>
        </dgm:presLayoutVars>
      </dgm:prSet>
      <dgm:spPr/>
    </dgm:pt>
    <dgm:pt modelId="{E73ABE60-989F-4FC7-AA21-F457818150BE}" type="pres">
      <dgm:prSet presAssocID="{E7DF7B60-A350-4550-A52C-03D4B714FFB0}" presName="rootComposite" presStyleCnt="0"/>
      <dgm:spPr/>
    </dgm:pt>
    <dgm:pt modelId="{E7E2BDDF-C487-4ED9-9A2F-9BD46B934699}" type="pres">
      <dgm:prSet presAssocID="{E7DF7B60-A350-4550-A52C-03D4B714FFB0}" presName="rootText" presStyleLbl="node2" presStyleIdx="2" presStyleCnt="3" custScaleX="108362">
        <dgm:presLayoutVars>
          <dgm:chPref val="3"/>
        </dgm:presLayoutVars>
      </dgm:prSet>
      <dgm:spPr/>
    </dgm:pt>
    <dgm:pt modelId="{953C478D-C061-4759-ABFB-A5FA4624F922}" type="pres">
      <dgm:prSet presAssocID="{E7DF7B60-A350-4550-A52C-03D4B714FFB0}" presName="rootConnector" presStyleLbl="node2" presStyleIdx="2" presStyleCnt="3"/>
      <dgm:spPr/>
    </dgm:pt>
    <dgm:pt modelId="{1DC1FAC8-1CD7-4A48-97F6-D123362D0661}" type="pres">
      <dgm:prSet presAssocID="{E7DF7B60-A350-4550-A52C-03D4B714FFB0}" presName="hierChild4" presStyleCnt="0"/>
      <dgm:spPr/>
    </dgm:pt>
    <dgm:pt modelId="{DE119C55-D0B5-4C5B-AFD5-88A0E230B9BD}" type="pres">
      <dgm:prSet presAssocID="{E7DF7B60-A350-4550-A52C-03D4B714FFB0}" presName="hierChild5" presStyleCnt="0"/>
      <dgm:spPr/>
    </dgm:pt>
    <dgm:pt modelId="{F07E3D16-561A-41ED-B586-5A8156FF4A3C}" type="pres">
      <dgm:prSet presAssocID="{472254C3-521A-4AEE-9CB5-BB49477E9BA0}" presName="hierChild3" presStyleCnt="0"/>
      <dgm:spPr/>
    </dgm:pt>
  </dgm:ptLst>
  <dgm:cxnLst>
    <dgm:cxn modelId="{52960803-2EF6-4768-B0C0-100C484F20C9}" type="presOf" srcId="{472254C3-521A-4AEE-9CB5-BB49477E9BA0}" destId="{B4D3F520-3660-415F-9801-1B5E934FF7DF}" srcOrd="1" destOrd="0" presId="urn:microsoft.com/office/officeart/2005/8/layout/orgChart1"/>
    <dgm:cxn modelId="{20C53025-6458-4D71-A262-11927E83F398}" srcId="{472254C3-521A-4AEE-9CB5-BB49477E9BA0}" destId="{8CCA6D0C-5B30-4D1E-A8B1-8B2792CED1E7}" srcOrd="0" destOrd="0" parTransId="{BD708E2C-0F0A-4415-9980-256794280849}" sibTransId="{DF8AD452-85CC-4341-A56D-7FD94B624D11}"/>
    <dgm:cxn modelId="{F8549E2A-5EAE-4C79-9841-BE1CB498919A}" type="presOf" srcId="{A9FDDEC4-D63C-414C-ADC8-A6AF01DF5FAE}" destId="{8C1150EA-9A7B-4B27-AF6D-A374326E580E}" srcOrd="0" destOrd="0" presId="urn:microsoft.com/office/officeart/2005/8/layout/orgChart1"/>
    <dgm:cxn modelId="{6493FD33-CBAD-4138-965B-20CB0AD165DC}" type="presOf" srcId="{245351BD-B50A-46BE-B161-697C26D0AEA7}" destId="{166668AA-FB7A-476C-AAD4-1BC7599482FD}" srcOrd="0" destOrd="0" presId="urn:microsoft.com/office/officeart/2005/8/layout/orgChart1"/>
    <dgm:cxn modelId="{AD1C8F45-7ED8-452F-B49B-1D70861D9B52}" type="presOf" srcId="{8CCA6D0C-5B30-4D1E-A8B1-8B2792CED1E7}" destId="{C5E6A719-A5E6-4009-80FE-297A2CAC0C96}" srcOrd="0" destOrd="0" presId="urn:microsoft.com/office/officeart/2005/8/layout/orgChart1"/>
    <dgm:cxn modelId="{943F3453-68C8-44BD-8E06-23A25BDAD777}" srcId="{A9FDDEC4-D63C-414C-ADC8-A6AF01DF5FAE}" destId="{472254C3-521A-4AEE-9CB5-BB49477E9BA0}" srcOrd="0" destOrd="0" parTransId="{C6D25CD5-58B2-45A8-A2B4-2775C61D1FC5}" sibTransId="{331EC6F8-8F60-48BE-92BE-FAE5D07E7782}"/>
    <dgm:cxn modelId="{49311880-D62E-4253-83B1-7AE325673797}" type="presOf" srcId="{FEE2DE7E-EA24-45CB-8352-12A0270EB061}" destId="{0BA451F6-21AB-40C4-9F34-788FF27EE2B2}" srcOrd="0" destOrd="0" presId="urn:microsoft.com/office/officeart/2005/8/layout/orgChart1"/>
    <dgm:cxn modelId="{BC702D86-FF6B-4E96-BBA7-77312732B9F7}" type="presOf" srcId="{8CCA6D0C-5B30-4D1E-A8B1-8B2792CED1E7}" destId="{0B7EB081-11F7-4876-B406-79793984BC87}" srcOrd="1" destOrd="0" presId="urn:microsoft.com/office/officeart/2005/8/layout/orgChart1"/>
    <dgm:cxn modelId="{A492BF8A-471F-41A5-A10F-E3C86C26DF6A}" srcId="{472254C3-521A-4AEE-9CB5-BB49477E9BA0}" destId="{15F0E3D8-939E-4825-8D7F-AB56B2E137F6}" srcOrd="1" destOrd="0" parTransId="{FEE2DE7E-EA24-45CB-8352-12A0270EB061}" sibTransId="{58047259-4771-4AB8-8340-824253DD4302}"/>
    <dgm:cxn modelId="{4EB7DC93-FFB4-415D-8A95-65031C392E38}" type="presOf" srcId="{BD708E2C-0F0A-4415-9980-256794280849}" destId="{1FD18C25-2F63-4973-9CD3-FAE4C3387828}" srcOrd="0" destOrd="0" presId="urn:microsoft.com/office/officeart/2005/8/layout/orgChart1"/>
    <dgm:cxn modelId="{145DAB97-DF41-44AC-877B-0F480C67332A}" type="presOf" srcId="{15F0E3D8-939E-4825-8D7F-AB56B2E137F6}" destId="{B27F27C4-AD13-4F22-A7E0-7A439B1E5D66}" srcOrd="0" destOrd="0" presId="urn:microsoft.com/office/officeart/2005/8/layout/orgChart1"/>
    <dgm:cxn modelId="{340463B6-A08D-4ADD-89D9-29FB6A276B48}" srcId="{472254C3-521A-4AEE-9CB5-BB49477E9BA0}" destId="{E7DF7B60-A350-4550-A52C-03D4B714FFB0}" srcOrd="2" destOrd="0" parTransId="{245351BD-B50A-46BE-B161-697C26D0AEA7}" sibTransId="{48B41677-4125-4FE2-9730-2A081441D58D}"/>
    <dgm:cxn modelId="{4ED78FBB-35BD-4A1F-BB95-7C7138620247}" type="presOf" srcId="{472254C3-521A-4AEE-9CB5-BB49477E9BA0}" destId="{54AE5B61-082D-40CC-926A-0CE535F47160}" srcOrd="0" destOrd="0" presId="urn:microsoft.com/office/officeart/2005/8/layout/orgChart1"/>
    <dgm:cxn modelId="{F71688BE-A5BF-441E-AD5A-C47E1D8B2E97}" type="presOf" srcId="{E7DF7B60-A350-4550-A52C-03D4B714FFB0}" destId="{E7E2BDDF-C487-4ED9-9A2F-9BD46B934699}" srcOrd="0" destOrd="0" presId="urn:microsoft.com/office/officeart/2005/8/layout/orgChart1"/>
    <dgm:cxn modelId="{4A931EE1-6D81-43BE-8320-605927AD9F81}" type="presOf" srcId="{E7DF7B60-A350-4550-A52C-03D4B714FFB0}" destId="{953C478D-C061-4759-ABFB-A5FA4624F922}" srcOrd="1" destOrd="0" presId="urn:microsoft.com/office/officeart/2005/8/layout/orgChart1"/>
    <dgm:cxn modelId="{2D6AB4F8-5736-477F-82D0-C1C82FBA2D2C}" type="presOf" srcId="{15F0E3D8-939E-4825-8D7F-AB56B2E137F6}" destId="{9ACD790C-BE65-4CDE-B4DF-FEC3FD27D5A1}" srcOrd="1" destOrd="0" presId="urn:microsoft.com/office/officeart/2005/8/layout/orgChart1"/>
    <dgm:cxn modelId="{D6A5FFE1-31E0-48B4-BCEA-8581C9AC041C}" type="presParOf" srcId="{8C1150EA-9A7B-4B27-AF6D-A374326E580E}" destId="{5A71FE0F-9348-4FED-A885-1FD03B759B59}" srcOrd="0" destOrd="0" presId="urn:microsoft.com/office/officeart/2005/8/layout/orgChart1"/>
    <dgm:cxn modelId="{8A38757F-B628-471F-8D3A-BBDDD5E32DED}" type="presParOf" srcId="{5A71FE0F-9348-4FED-A885-1FD03B759B59}" destId="{9AB5762F-BBC2-41FE-BF81-332CB516516B}" srcOrd="0" destOrd="0" presId="urn:microsoft.com/office/officeart/2005/8/layout/orgChart1"/>
    <dgm:cxn modelId="{D4E1ECB7-09A3-4676-99CC-0DB11339FB5B}" type="presParOf" srcId="{9AB5762F-BBC2-41FE-BF81-332CB516516B}" destId="{54AE5B61-082D-40CC-926A-0CE535F47160}" srcOrd="0" destOrd="0" presId="urn:microsoft.com/office/officeart/2005/8/layout/orgChart1"/>
    <dgm:cxn modelId="{9D942768-BE4B-4DD3-BC12-065F5C84F037}" type="presParOf" srcId="{9AB5762F-BBC2-41FE-BF81-332CB516516B}" destId="{B4D3F520-3660-415F-9801-1B5E934FF7DF}" srcOrd="1" destOrd="0" presId="urn:microsoft.com/office/officeart/2005/8/layout/orgChart1"/>
    <dgm:cxn modelId="{A05E83FC-19E6-4AF3-BC3B-39B83A78FD23}" type="presParOf" srcId="{5A71FE0F-9348-4FED-A885-1FD03B759B59}" destId="{F8ADAF21-5ECD-4E10-AA68-E374C1B4F37F}" srcOrd="1" destOrd="0" presId="urn:microsoft.com/office/officeart/2005/8/layout/orgChart1"/>
    <dgm:cxn modelId="{2015F5D3-225C-4FE3-9CF9-CB39FA7B3C47}" type="presParOf" srcId="{F8ADAF21-5ECD-4E10-AA68-E374C1B4F37F}" destId="{1FD18C25-2F63-4973-9CD3-FAE4C3387828}" srcOrd="0" destOrd="0" presId="urn:microsoft.com/office/officeart/2005/8/layout/orgChart1"/>
    <dgm:cxn modelId="{2C9C766E-7995-4CCD-A471-FAB545966685}" type="presParOf" srcId="{F8ADAF21-5ECD-4E10-AA68-E374C1B4F37F}" destId="{41F85858-F6F6-4420-A545-341780A0A426}" srcOrd="1" destOrd="0" presId="urn:microsoft.com/office/officeart/2005/8/layout/orgChart1"/>
    <dgm:cxn modelId="{45E41C4C-20DF-4910-9A15-EF050617C1ED}" type="presParOf" srcId="{41F85858-F6F6-4420-A545-341780A0A426}" destId="{824F93BB-2955-4762-8384-DA83EA17CD59}" srcOrd="0" destOrd="0" presId="urn:microsoft.com/office/officeart/2005/8/layout/orgChart1"/>
    <dgm:cxn modelId="{6490CB44-B6E0-4B4C-A610-E83441EB8E7A}" type="presParOf" srcId="{824F93BB-2955-4762-8384-DA83EA17CD59}" destId="{C5E6A719-A5E6-4009-80FE-297A2CAC0C96}" srcOrd="0" destOrd="0" presId="urn:microsoft.com/office/officeart/2005/8/layout/orgChart1"/>
    <dgm:cxn modelId="{DA8E243D-03EE-414F-9291-24FBF0F52559}" type="presParOf" srcId="{824F93BB-2955-4762-8384-DA83EA17CD59}" destId="{0B7EB081-11F7-4876-B406-79793984BC87}" srcOrd="1" destOrd="0" presId="urn:microsoft.com/office/officeart/2005/8/layout/orgChart1"/>
    <dgm:cxn modelId="{DDF80326-190B-48E2-8324-9B8DF541F09A}" type="presParOf" srcId="{41F85858-F6F6-4420-A545-341780A0A426}" destId="{2275038B-9C76-4A11-B48B-0CFC2D560E21}" srcOrd="1" destOrd="0" presId="urn:microsoft.com/office/officeart/2005/8/layout/orgChart1"/>
    <dgm:cxn modelId="{C741DDA3-0920-42E6-9673-C633437DF316}" type="presParOf" srcId="{41F85858-F6F6-4420-A545-341780A0A426}" destId="{95EA0F75-5214-4C5C-85A2-516F59C3A8E7}" srcOrd="2" destOrd="0" presId="urn:microsoft.com/office/officeart/2005/8/layout/orgChart1"/>
    <dgm:cxn modelId="{7C2E9A79-102C-4B79-83E3-E85B3B4715DD}" type="presParOf" srcId="{F8ADAF21-5ECD-4E10-AA68-E374C1B4F37F}" destId="{0BA451F6-21AB-40C4-9F34-788FF27EE2B2}" srcOrd="2" destOrd="0" presId="urn:microsoft.com/office/officeart/2005/8/layout/orgChart1"/>
    <dgm:cxn modelId="{0F9105DA-CC38-4E54-9DEE-70FCF51F1EF6}" type="presParOf" srcId="{F8ADAF21-5ECD-4E10-AA68-E374C1B4F37F}" destId="{10446FA1-AB7A-4D65-8E37-39A0FAFE7AF5}" srcOrd="3" destOrd="0" presId="urn:microsoft.com/office/officeart/2005/8/layout/orgChart1"/>
    <dgm:cxn modelId="{B1D75202-759C-42AC-AE21-FF1F25E11977}" type="presParOf" srcId="{10446FA1-AB7A-4D65-8E37-39A0FAFE7AF5}" destId="{E9A8BD91-F10F-4BAA-9054-03A50B5A7783}" srcOrd="0" destOrd="0" presId="urn:microsoft.com/office/officeart/2005/8/layout/orgChart1"/>
    <dgm:cxn modelId="{88BDE1C7-4FEC-465A-857D-7EA5167ADD31}" type="presParOf" srcId="{E9A8BD91-F10F-4BAA-9054-03A50B5A7783}" destId="{B27F27C4-AD13-4F22-A7E0-7A439B1E5D66}" srcOrd="0" destOrd="0" presId="urn:microsoft.com/office/officeart/2005/8/layout/orgChart1"/>
    <dgm:cxn modelId="{ABEA9210-DCF1-4FC4-80EA-0E57EB024E66}" type="presParOf" srcId="{E9A8BD91-F10F-4BAA-9054-03A50B5A7783}" destId="{9ACD790C-BE65-4CDE-B4DF-FEC3FD27D5A1}" srcOrd="1" destOrd="0" presId="urn:microsoft.com/office/officeart/2005/8/layout/orgChart1"/>
    <dgm:cxn modelId="{0FC17B05-9DFD-42CF-98A8-49C1BE058586}" type="presParOf" srcId="{10446FA1-AB7A-4D65-8E37-39A0FAFE7AF5}" destId="{BCEF390C-BAA9-4254-8A8B-DD910BC72873}" srcOrd="1" destOrd="0" presId="urn:microsoft.com/office/officeart/2005/8/layout/orgChart1"/>
    <dgm:cxn modelId="{F491358A-10DE-4DEA-B452-1020441B0BB6}" type="presParOf" srcId="{10446FA1-AB7A-4D65-8E37-39A0FAFE7AF5}" destId="{D6B1FDC7-F5BA-4455-9908-F7234DA64F22}" srcOrd="2" destOrd="0" presId="urn:microsoft.com/office/officeart/2005/8/layout/orgChart1"/>
    <dgm:cxn modelId="{4BD6F0BD-9250-4F96-A929-B737C2C4EA84}" type="presParOf" srcId="{F8ADAF21-5ECD-4E10-AA68-E374C1B4F37F}" destId="{166668AA-FB7A-476C-AAD4-1BC7599482FD}" srcOrd="4" destOrd="0" presId="urn:microsoft.com/office/officeart/2005/8/layout/orgChart1"/>
    <dgm:cxn modelId="{F1EA2362-3E0B-47F5-907E-5F4138D8231E}" type="presParOf" srcId="{F8ADAF21-5ECD-4E10-AA68-E374C1B4F37F}" destId="{ED73F894-E315-49F5-B188-83E66122B890}" srcOrd="5" destOrd="0" presId="urn:microsoft.com/office/officeart/2005/8/layout/orgChart1"/>
    <dgm:cxn modelId="{396FC6AC-E93B-4762-8DA7-4D812C5A142F}" type="presParOf" srcId="{ED73F894-E315-49F5-B188-83E66122B890}" destId="{E73ABE60-989F-4FC7-AA21-F457818150BE}" srcOrd="0" destOrd="0" presId="urn:microsoft.com/office/officeart/2005/8/layout/orgChart1"/>
    <dgm:cxn modelId="{B4A49208-CE1F-467B-BA0C-05F4401CC4F1}" type="presParOf" srcId="{E73ABE60-989F-4FC7-AA21-F457818150BE}" destId="{E7E2BDDF-C487-4ED9-9A2F-9BD46B934699}" srcOrd="0" destOrd="0" presId="urn:microsoft.com/office/officeart/2005/8/layout/orgChart1"/>
    <dgm:cxn modelId="{36C4C800-C4C8-402D-B132-C5AB006186C3}" type="presParOf" srcId="{E73ABE60-989F-4FC7-AA21-F457818150BE}" destId="{953C478D-C061-4759-ABFB-A5FA4624F922}" srcOrd="1" destOrd="0" presId="urn:microsoft.com/office/officeart/2005/8/layout/orgChart1"/>
    <dgm:cxn modelId="{CC92B407-4BF7-457E-8809-1122D4A21FFB}" type="presParOf" srcId="{ED73F894-E315-49F5-B188-83E66122B890}" destId="{1DC1FAC8-1CD7-4A48-97F6-D123362D0661}" srcOrd="1" destOrd="0" presId="urn:microsoft.com/office/officeart/2005/8/layout/orgChart1"/>
    <dgm:cxn modelId="{4A4FEE7A-81F2-410C-B04E-02C45DDE6992}" type="presParOf" srcId="{ED73F894-E315-49F5-B188-83E66122B890}" destId="{DE119C55-D0B5-4C5B-AFD5-88A0E230B9BD}" srcOrd="2" destOrd="0" presId="urn:microsoft.com/office/officeart/2005/8/layout/orgChart1"/>
    <dgm:cxn modelId="{986AB50A-B6DA-48EA-AF50-7B2424A4B542}" type="presParOf" srcId="{5A71FE0F-9348-4FED-A885-1FD03B759B59}" destId="{F07E3D16-561A-41ED-B586-5A8156FF4A3C}"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040D3E76-BBD1-4E22-9DD4-6674B43B7CEB}"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zh-CN" altLang="en-US"/>
        </a:p>
      </dgm:t>
    </dgm:pt>
    <dgm:pt modelId="{8BCB7DBB-30D3-490B-9772-69BB5E682079}">
      <dgm:prSet custT="1"/>
      <dgm:spPr/>
      <dgm:t>
        <a:bodyPr/>
        <a:lstStyle/>
        <a:p>
          <a:pPr rtl="0"/>
          <a:r>
            <a:rPr lang="zh-CN" altLang="en-US" sz="2000" dirty="0"/>
            <a:t>现代污水处理技术：物理处理法、化学处理法、生物化学处理法。</a:t>
          </a:r>
        </a:p>
      </dgm:t>
    </dgm:pt>
    <dgm:pt modelId="{E6B3E9EF-4BF8-410A-AF45-12DFACA784E5}" type="parTrans" cxnId="{B234961C-E0A4-4580-9A83-4CA290D16E61}">
      <dgm:prSet/>
      <dgm:spPr/>
      <dgm:t>
        <a:bodyPr/>
        <a:lstStyle/>
        <a:p>
          <a:endParaRPr lang="zh-CN" altLang="en-US" sz="2000"/>
        </a:p>
      </dgm:t>
    </dgm:pt>
    <dgm:pt modelId="{5B2142E1-4153-43A2-A654-B6666FD293AF}" type="sibTrans" cxnId="{B234961C-E0A4-4580-9A83-4CA290D16E61}">
      <dgm:prSet/>
      <dgm:spPr/>
      <dgm:t>
        <a:bodyPr/>
        <a:lstStyle/>
        <a:p>
          <a:endParaRPr lang="zh-CN" altLang="en-US" sz="2000"/>
        </a:p>
      </dgm:t>
    </dgm:pt>
    <dgm:pt modelId="{BF1B20DD-3B79-46CB-B9A7-22914875DE05}">
      <dgm:prSet custT="1"/>
      <dgm:spPr/>
      <dgm:t>
        <a:bodyPr/>
        <a:lstStyle/>
        <a:p>
          <a:pPr rtl="0"/>
          <a:r>
            <a:rPr lang="zh-CN" altLang="en-US" sz="2000" b="1" dirty="0"/>
            <a:t>物理处理法</a:t>
          </a:r>
          <a:r>
            <a:rPr lang="zh-CN" altLang="en-US" sz="2000" dirty="0"/>
            <a:t>：利用物理作用分离污水中呈悬浮状态的固体污染物质，包括：筛滤法，沉淀法，上浮法，气浮法，过滤法和反渗透法等；</a:t>
          </a:r>
        </a:p>
      </dgm:t>
    </dgm:pt>
    <dgm:pt modelId="{24D68533-C444-4E40-9E61-ACDBEB5851B7}" type="parTrans" cxnId="{637B1C97-D3AD-4E03-BE6A-FDE457AA24B1}">
      <dgm:prSet/>
      <dgm:spPr/>
      <dgm:t>
        <a:bodyPr/>
        <a:lstStyle/>
        <a:p>
          <a:endParaRPr lang="zh-CN" altLang="en-US" sz="2000"/>
        </a:p>
      </dgm:t>
    </dgm:pt>
    <dgm:pt modelId="{341F8B21-900F-46F8-A203-0EDFD8A2DEAA}" type="sibTrans" cxnId="{637B1C97-D3AD-4E03-BE6A-FDE457AA24B1}">
      <dgm:prSet/>
      <dgm:spPr/>
      <dgm:t>
        <a:bodyPr/>
        <a:lstStyle/>
        <a:p>
          <a:endParaRPr lang="zh-CN" altLang="en-US" sz="2000"/>
        </a:p>
      </dgm:t>
    </dgm:pt>
    <dgm:pt modelId="{4925652F-4426-4BF6-888E-FE2DAE463085}">
      <dgm:prSet custT="1"/>
      <dgm:spPr/>
      <dgm:t>
        <a:bodyPr/>
        <a:lstStyle/>
        <a:p>
          <a:pPr rtl="0"/>
          <a:r>
            <a:rPr lang="zh-CN" altLang="en-US" sz="2000" b="1" dirty="0"/>
            <a:t>化学处理法</a:t>
          </a:r>
          <a:r>
            <a:rPr lang="zh-CN" altLang="en-US" sz="2000" dirty="0"/>
            <a:t>：利用化学反应的作用，分离回收污水中处于各种形态的污染物质（包括悬浮的、溶解的、胶体的等），包括：中和、混凝、电解、氧化还原、汽提、萃取、吸附、离子交换和电渗析等。</a:t>
          </a:r>
        </a:p>
      </dgm:t>
    </dgm:pt>
    <dgm:pt modelId="{BB8DA491-4625-4F48-8A0B-AC0EF10770D8}" type="parTrans" cxnId="{21890ABB-B450-460D-9C80-2C7F57193889}">
      <dgm:prSet/>
      <dgm:spPr/>
      <dgm:t>
        <a:bodyPr/>
        <a:lstStyle/>
        <a:p>
          <a:endParaRPr lang="zh-CN" altLang="en-US" sz="2000"/>
        </a:p>
      </dgm:t>
    </dgm:pt>
    <dgm:pt modelId="{2D4D107A-DD54-4F95-9D1E-E98A8BE15D36}" type="sibTrans" cxnId="{21890ABB-B450-460D-9C80-2C7F57193889}">
      <dgm:prSet/>
      <dgm:spPr/>
      <dgm:t>
        <a:bodyPr/>
        <a:lstStyle/>
        <a:p>
          <a:endParaRPr lang="zh-CN" altLang="en-US" sz="2000"/>
        </a:p>
      </dgm:t>
    </dgm:pt>
    <dgm:pt modelId="{644C564C-C941-4A5D-8173-31EF25F3AD87}">
      <dgm:prSet custT="1"/>
      <dgm:spPr/>
      <dgm:t>
        <a:bodyPr/>
        <a:lstStyle/>
        <a:p>
          <a:pPr rtl="0"/>
          <a:r>
            <a:rPr lang="zh-CN" altLang="en-US" sz="2000" b="1" dirty="0"/>
            <a:t>生物化学处理法</a:t>
          </a:r>
          <a:r>
            <a:rPr lang="zh-CN" altLang="en-US" sz="2000" dirty="0"/>
            <a:t>：利用微生物的代谢作用，使污水中呈溶解、胶体状态的有机污染物转化为稳定的无害物质，主要方法：好氧法、厌氧法。</a:t>
          </a:r>
        </a:p>
      </dgm:t>
    </dgm:pt>
    <dgm:pt modelId="{9CBCCFF4-2563-44A5-BD1A-841F9893C291}" type="parTrans" cxnId="{396073A3-F025-453A-AC42-7BE2FF7F2030}">
      <dgm:prSet/>
      <dgm:spPr/>
      <dgm:t>
        <a:bodyPr/>
        <a:lstStyle/>
        <a:p>
          <a:endParaRPr lang="zh-CN" altLang="en-US" sz="2000"/>
        </a:p>
      </dgm:t>
    </dgm:pt>
    <dgm:pt modelId="{21852BD5-A0F4-443F-9F6C-33387C90620A}" type="sibTrans" cxnId="{396073A3-F025-453A-AC42-7BE2FF7F2030}">
      <dgm:prSet/>
      <dgm:spPr/>
      <dgm:t>
        <a:bodyPr/>
        <a:lstStyle/>
        <a:p>
          <a:endParaRPr lang="zh-CN" altLang="en-US" sz="2000"/>
        </a:p>
      </dgm:t>
    </dgm:pt>
    <dgm:pt modelId="{FD07B4BC-DCAF-4C22-802B-B98AEEE274AA}" type="pres">
      <dgm:prSet presAssocID="{040D3E76-BBD1-4E22-9DD4-6674B43B7CEB}" presName="linear" presStyleCnt="0">
        <dgm:presLayoutVars>
          <dgm:dir/>
          <dgm:animLvl val="lvl"/>
          <dgm:resizeHandles val="exact"/>
        </dgm:presLayoutVars>
      </dgm:prSet>
      <dgm:spPr/>
    </dgm:pt>
    <dgm:pt modelId="{47CF63A1-822E-472B-8214-EE864E0C9A7A}" type="pres">
      <dgm:prSet presAssocID="{8BCB7DBB-30D3-490B-9772-69BB5E682079}" presName="parentLin" presStyleCnt="0"/>
      <dgm:spPr/>
    </dgm:pt>
    <dgm:pt modelId="{1AD41674-14BB-45F0-8979-9B5D0E372937}" type="pres">
      <dgm:prSet presAssocID="{8BCB7DBB-30D3-490B-9772-69BB5E682079}" presName="parentLeftMargin" presStyleLbl="node1" presStyleIdx="0" presStyleCnt="1"/>
      <dgm:spPr/>
    </dgm:pt>
    <dgm:pt modelId="{AA860BEF-2308-439B-94A2-DA019BD18D83}" type="pres">
      <dgm:prSet presAssocID="{8BCB7DBB-30D3-490B-9772-69BB5E682079}" presName="parentText" presStyleLbl="node1" presStyleIdx="0" presStyleCnt="1" custScaleX="141070" custScaleY="223332" custLinFactNeighborX="-73208">
        <dgm:presLayoutVars>
          <dgm:chMax val="0"/>
          <dgm:bulletEnabled val="1"/>
        </dgm:presLayoutVars>
      </dgm:prSet>
      <dgm:spPr/>
    </dgm:pt>
    <dgm:pt modelId="{15576B3C-527F-42F7-A09B-5EF093177D59}" type="pres">
      <dgm:prSet presAssocID="{8BCB7DBB-30D3-490B-9772-69BB5E682079}" presName="negativeSpace" presStyleCnt="0"/>
      <dgm:spPr/>
    </dgm:pt>
    <dgm:pt modelId="{0F1561F6-8372-4AFB-BA47-E4F9EEFB9EB2}" type="pres">
      <dgm:prSet presAssocID="{8BCB7DBB-30D3-490B-9772-69BB5E682079}" presName="childText" presStyleLbl="conFgAcc1" presStyleIdx="0" presStyleCnt="1">
        <dgm:presLayoutVars>
          <dgm:bulletEnabled val="1"/>
        </dgm:presLayoutVars>
      </dgm:prSet>
      <dgm:spPr/>
    </dgm:pt>
  </dgm:ptLst>
  <dgm:cxnLst>
    <dgm:cxn modelId="{B234961C-E0A4-4580-9A83-4CA290D16E61}" srcId="{040D3E76-BBD1-4E22-9DD4-6674B43B7CEB}" destId="{8BCB7DBB-30D3-490B-9772-69BB5E682079}" srcOrd="0" destOrd="0" parTransId="{E6B3E9EF-4BF8-410A-AF45-12DFACA784E5}" sibTransId="{5B2142E1-4153-43A2-A654-B6666FD293AF}"/>
    <dgm:cxn modelId="{CF024F20-87C0-48B1-A2DF-5FBA29985F18}" type="presOf" srcId="{4925652F-4426-4BF6-888E-FE2DAE463085}" destId="{0F1561F6-8372-4AFB-BA47-E4F9EEFB9EB2}" srcOrd="0" destOrd="1" presId="urn:microsoft.com/office/officeart/2005/8/layout/list1"/>
    <dgm:cxn modelId="{A3BE4D3C-4906-4AEF-A809-DA35D36797C0}" type="presOf" srcId="{8BCB7DBB-30D3-490B-9772-69BB5E682079}" destId="{1AD41674-14BB-45F0-8979-9B5D0E372937}" srcOrd="0" destOrd="0" presId="urn:microsoft.com/office/officeart/2005/8/layout/list1"/>
    <dgm:cxn modelId="{CB972E72-3911-47D4-9086-947382410D53}" type="presOf" srcId="{644C564C-C941-4A5D-8173-31EF25F3AD87}" destId="{0F1561F6-8372-4AFB-BA47-E4F9EEFB9EB2}" srcOrd="0" destOrd="2" presId="urn:microsoft.com/office/officeart/2005/8/layout/list1"/>
    <dgm:cxn modelId="{02391077-D424-434E-9F63-6ED9DEA0D29C}" type="presOf" srcId="{BF1B20DD-3B79-46CB-B9A7-22914875DE05}" destId="{0F1561F6-8372-4AFB-BA47-E4F9EEFB9EB2}" srcOrd="0" destOrd="0" presId="urn:microsoft.com/office/officeart/2005/8/layout/list1"/>
    <dgm:cxn modelId="{11A57489-ABF6-481A-8821-A65E2D9C74F3}" type="presOf" srcId="{040D3E76-BBD1-4E22-9DD4-6674B43B7CEB}" destId="{FD07B4BC-DCAF-4C22-802B-B98AEEE274AA}" srcOrd="0" destOrd="0" presId="urn:microsoft.com/office/officeart/2005/8/layout/list1"/>
    <dgm:cxn modelId="{637B1C97-D3AD-4E03-BE6A-FDE457AA24B1}" srcId="{8BCB7DBB-30D3-490B-9772-69BB5E682079}" destId="{BF1B20DD-3B79-46CB-B9A7-22914875DE05}" srcOrd="0" destOrd="0" parTransId="{24D68533-C444-4E40-9E61-ACDBEB5851B7}" sibTransId="{341F8B21-900F-46F8-A203-0EDFD8A2DEAA}"/>
    <dgm:cxn modelId="{396073A3-F025-453A-AC42-7BE2FF7F2030}" srcId="{8BCB7DBB-30D3-490B-9772-69BB5E682079}" destId="{644C564C-C941-4A5D-8173-31EF25F3AD87}" srcOrd="2" destOrd="0" parTransId="{9CBCCFF4-2563-44A5-BD1A-841F9893C291}" sibTransId="{21852BD5-A0F4-443F-9F6C-33387C90620A}"/>
    <dgm:cxn modelId="{21890ABB-B450-460D-9C80-2C7F57193889}" srcId="{8BCB7DBB-30D3-490B-9772-69BB5E682079}" destId="{4925652F-4426-4BF6-888E-FE2DAE463085}" srcOrd="1" destOrd="0" parTransId="{BB8DA491-4625-4F48-8A0B-AC0EF10770D8}" sibTransId="{2D4D107A-DD54-4F95-9D1E-E98A8BE15D36}"/>
    <dgm:cxn modelId="{402C39F9-080F-4086-83B3-78B6D4574D1C}" type="presOf" srcId="{8BCB7DBB-30D3-490B-9772-69BB5E682079}" destId="{AA860BEF-2308-439B-94A2-DA019BD18D83}" srcOrd="1" destOrd="0" presId="urn:microsoft.com/office/officeart/2005/8/layout/list1"/>
    <dgm:cxn modelId="{26FE0FF5-F276-41CD-9D8C-882DC7BCA94F}" type="presParOf" srcId="{FD07B4BC-DCAF-4C22-802B-B98AEEE274AA}" destId="{47CF63A1-822E-472B-8214-EE864E0C9A7A}" srcOrd="0" destOrd="0" presId="urn:microsoft.com/office/officeart/2005/8/layout/list1"/>
    <dgm:cxn modelId="{E2F6C9D1-B989-44E4-A1CD-10E658D3DCC0}" type="presParOf" srcId="{47CF63A1-822E-472B-8214-EE864E0C9A7A}" destId="{1AD41674-14BB-45F0-8979-9B5D0E372937}" srcOrd="0" destOrd="0" presId="urn:microsoft.com/office/officeart/2005/8/layout/list1"/>
    <dgm:cxn modelId="{0CEC5827-D55F-489F-A813-BB827202B67F}" type="presParOf" srcId="{47CF63A1-822E-472B-8214-EE864E0C9A7A}" destId="{AA860BEF-2308-439B-94A2-DA019BD18D83}" srcOrd="1" destOrd="0" presId="urn:microsoft.com/office/officeart/2005/8/layout/list1"/>
    <dgm:cxn modelId="{83E1605E-C158-402B-AA5A-29EE6B0D6849}" type="presParOf" srcId="{FD07B4BC-DCAF-4C22-802B-B98AEEE274AA}" destId="{15576B3C-527F-42F7-A09B-5EF093177D59}" srcOrd="1" destOrd="0" presId="urn:microsoft.com/office/officeart/2005/8/layout/list1"/>
    <dgm:cxn modelId="{1A5B02AF-62D8-4C5E-A13E-88DC03AF2463}" type="presParOf" srcId="{FD07B4BC-DCAF-4C22-802B-B98AEEE274AA}" destId="{0F1561F6-8372-4AFB-BA47-E4F9EEFB9EB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14D31B97-145A-42C0-9A42-19F3976C340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20762A80-CA2F-49F7-8434-4D57F6569F6E}">
      <dgm:prSet/>
      <dgm:spPr/>
      <dgm:t>
        <a:bodyPr/>
        <a:lstStyle/>
        <a:p>
          <a:pPr rtl="0"/>
          <a:r>
            <a:rPr lang="zh-CN" dirty="0"/>
            <a:t>现代污水处理技术，按处理程度可分为一级、二级和三级处理：</a:t>
          </a:r>
        </a:p>
      </dgm:t>
    </dgm:pt>
    <dgm:pt modelId="{3F8EE6E9-5F35-401E-A748-CC8539304DAA}" type="parTrans" cxnId="{1990EC5C-B7E9-4FBA-80EA-1D68A21A6F5F}">
      <dgm:prSet/>
      <dgm:spPr/>
      <dgm:t>
        <a:bodyPr/>
        <a:lstStyle/>
        <a:p>
          <a:endParaRPr lang="zh-CN" altLang="en-US"/>
        </a:p>
      </dgm:t>
    </dgm:pt>
    <dgm:pt modelId="{E7C66BF4-0AC0-45D6-AC2B-6837FBC4435A}" type="sibTrans" cxnId="{1990EC5C-B7E9-4FBA-80EA-1D68A21A6F5F}">
      <dgm:prSet/>
      <dgm:spPr/>
      <dgm:t>
        <a:bodyPr/>
        <a:lstStyle/>
        <a:p>
          <a:endParaRPr lang="zh-CN" altLang="en-US"/>
        </a:p>
      </dgm:t>
    </dgm:pt>
    <dgm:pt modelId="{1EED9BD4-67F1-49E1-9752-D77055098953}">
      <dgm:prSet/>
      <dgm:spPr/>
      <dgm:t>
        <a:bodyPr/>
        <a:lstStyle/>
        <a:p>
          <a:pPr rtl="0"/>
          <a:r>
            <a:rPr lang="zh-CN" dirty="0"/>
            <a:t>一级处理：主要去除污水中呈悬浮状态的固体污染物质，物理处理法大部分只能完成一级处理的要求，经过一级处理后的污水，</a:t>
          </a:r>
          <a:r>
            <a:rPr lang="en-US" dirty="0"/>
            <a:t>BOD</a:t>
          </a:r>
          <a:r>
            <a:rPr lang="zh-CN" dirty="0"/>
            <a:t>一般可去除</a:t>
          </a:r>
          <a:r>
            <a:rPr lang="en-US" dirty="0"/>
            <a:t>30%</a:t>
          </a:r>
          <a:r>
            <a:rPr lang="zh-CN" dirty="0"/>
            <a:t>左右，达不到排放标准；</a:t>
          </a:r>
        </a:p>
      </dgm:t>
    </dgm:pt>
    <dgm:pt modelId="{EDE8E778-D2E8-4D64-A919-1C1C95302035}" type="parTrans" cxnId="{F7D848AC-6754-4595-8C8B-AE5EAB6DABEF}">
      <dgm:prSet/>
      <dgm:spPr/>
      <dgm:t>
        <a:bodyPr/>
        <a:lstStyle/>
        <a:p>
          <a:endParaRPr lang="zh-CN" altLang="en-US"/>
        </a:p>
      </dgm:t>
    </dgm:pt>
    <dgm:pt modelId="{43FCBBE8-E165-41CB-A7B9-21301633B18F}" type="sibTrans" cxnId="{F7D848AC-6754-4595-8C8B-AE5EAB6DABEF}">
      <dgm:prSet/>
      <dgm:spPr/>
      <dgm:t>
        <a:bodyPr/>
        <a:lstStyle/>
        <a:p>
          <a:endParaRPr lang="zh-CN" altLang="en-US"/>
        </a:p>
      </dgm:t>
    </dgm:pt>
    <dgm:pt modelId="{45E98461-2465-463D-A16E-C828C1A281A4}">
      <dgm:prSet/>
      <dgm:spPr/>
      <dgm:t>
        <a:bodyPr/>
        <a:lstStyle/>
        <a:p>
          <a:pPr rtl="0"/>
          <a:r>
            <a:rPr lang="zh-CN" dirty="0"/>
            <a:t>二级处理：主要去除污水中呈胶体和溶解状态的有机污染物质（</a:t>
          </a:r>
          <a:r>
            <a:rPr lang="en-US" dirty="0"/>
            <a:t>BOD</a:t>
          </a:r>
          <a:r>
            <a:rPr lang="zh-CN" dirty="0"/>
            <a:t>），去除率可达</a:t>
          </a:r>
          <a:r>
            <a:rPr lang="en-US" dirty="0"/>
            <a:t>90%</a:t>
          </a:r>
          <a:r>
            <a:rPr lang="zh-CN" dirty="0"/>
            <a:t>以上，使有机污染物达到排放标准；</a:t>
          </a:r>
        </a:p>
      </dgm:t>
    </dgm:pt>
    <dgm:pt modelId="{3389F922-E772-46B8-8310-A376EAD8CD36}" type="parTrans" cxnId="{FBEFAA49-06B5-4BD7-8E4F-EE4B76EC404C}">
      <dgm:prSet/>
      <dgm:spPr/>
      <dgm:t>
        <a:bodyPr/>
        <a:lstStyle/>
        <a:p>
          <a:endParaRPr lang="zh-CN" altLang="en-US"/>
        </a:p>
      </dgm:t>
    </dgm:pt>
    <dgm:pt modelId="{FE67A286-BC53-4D0F-B8DF-E277406C8E62}" type="sibTrans" cxnId="{FBEFAA49-06B5-4BD7-8E4F-EE4B76EC404C}">
      <dgm:prSet/>
      <dgm:spPr/>
      <dgm:t>
        <a:bodyPr/>
        <a:lstStyle/>
        <a:p>
          <a:endParaRPr lang="zh-CN" altLang="en-US"/>
        </a:p>
      </dgm:t>
    </dgm:pt>
    <dgm:pt modelId="{671851CC-A902-4FB3-B2EA-05BF49E26245}">
      <dgm:prSet/>
      <dgm:spPr/>
      <dgm:t>
        <a:bodyPr/>
        <a:lstStyle/>
        <a:p>
          <a:pPr rtl="0"/>
          <a:r>
            <a:rPr lang="zh-CN" dirty="0"/>
            <a:t>三级处理：在一级、二级处理后，进一步处理难降解的有机物、磷和氮等能够导致水体富营养化的可溶性无机物等。</a:t>
          </a:r>
        </a:p>
      </dgm:t>
    </dgm:pt>
    <dgm:pt modelId="{F1A4B52B-A07B-4A6C-B009-E854D7077EE3}" type="parTrans" cxnId="{7BDE388D-3D3C-47CF-9D15-20DBDEF40AB5}">
      <dgm:prSet/>
      <dgm:spPr/>
      <dgm:t>
        <a:bodyPr/>
        <a:lstStyle/>
        <a:p>
          <a:endParaRPr lang="zh-CN" altLang="en-US"/>
        </a:p>
      </dgm:t>
    </dgm:pt>
    <dgm:pt modelId="{4E1ED696-6711-4741-BA95-540709E958C6}" type="sibTrans" cxnId="{7BDE388D-3D3C-47CF-9D15-20DBDEF40AB5}">
      <dgm:prSet/>
      <dgm:spPr/>
      <dgm:t>
        <a:bodyPr/>
        <a:lstStyle/>
        <a:p>
          <a:endParaRPr lang="zh-CN" altLang="en-US"/>
        </a:p>
      </dgm:t>
    </dgm:pt>
    <dgm:pt modelId="{7433AD92-655E-4E69-96DE-9EE739A2263A}" type="pres">
      <dgm:prSet presAssocID="{14D31B97-145A-42C0-9A42-19F3976C3406}" presName="linear" presStyleCnt="0">
        <dgm:presLayoutVars>
          <dgm:animLvl val="lvl"/>
          <dgm:resizeHandles val="exact"/>
        </dgm:presLayoutVars>
      </dgm:prSet>
      <dgm:spPr/>
    </dgm:pt>
    <dgm:pt modelId="{BF07D3FB-55F9-4942-A6F0-A02BD352ACC8}" type="pres">
      <dgm:prSet presAssocID="{20762A80-CA2F-49F7-8434-4D57F6569F6E}" presName="parentText" presStyleLbl="node1" presStyleIdx="0" presStyleCnt="1">
        <dgm:presLayoutVars>
          <dgm:chMax val="0"/>
          <dgm:bulletEnabled val="1"/>
        </dgm:presLayoutVars>
      </dgm:prSet>
      <dgm:spPr/>
    </dgm:pt>
    <dgm:pt modelId="{B1249CC0-FB98-4EDC-9410-5801CC4AA6DD}" type="pres">
      <dgm:prSet presAssocID="{20762A80-CA2F-49F7-8434-4D57F6569F6E}" presName="childText" presStyleLbl="revTx" presStyleIdx="0" presStyleCnt="1">
        <dgm:presLayoutVars>
          <dgm:bulletEnabled val="1"/>
        </dgm:presLayoutVars>
      </dgm:prSet>
      <dgm:spPr/>
    </dgm:pt>
  </dgm:ptLst>
  <dgm:cxnLst>
    <dgm:cxn modelId="{1990EC5C-B7E9-4FBA-80EA-1D68A21A6F5F}" srcId="{14D31B97-145A-42C0-9A42-19F3976C3406}" destId="{20762A80-CA2F-49F7-8434-4D57F6569F6E}" srcOrd="0" destOrd="0" parTransId="{3F8EE6E9-5F35-401E-A748-CC8539304DAA}" sibTransId="{E7C66BF4-0AC0-45D6-AC2B-6837FBC4435A}"/>
    <dgm:cxn modelId="{72DF2941-9E87-42B5-84B3-77FB9FD84B64}" type="presOf" srcId="{671851CC-A902-4FB3-B2EA-05BF49E26245}" destId="{B1249CC0-FB98-4EDC-9410-5801CC4AA6DD}" srcOrd="0" destOrd="2" presId="urn:microsoft.com/office/officeart/2005/8/layout/vList2"/>
    <dgm:cxn modelId="{FBEFAA49-06B5-4BD7-8E4F-EE4B76EC404C}" srcId="{20762A80-CA2F-49F7-8434-4D57F6569F6E}" destId="{45E98461-2465-463D-A16E-C828C1A281A4}" srcOrd="1" destOrd="0" parTransId="{3389F922-E772-46B8-8310-A376EAD8CD36}" sibTransId="{FE67A286-BC53-4D0F-B8DF-E277406C8E62}"/>
    <dgm:cxn modelId="{CA3AC052-9502-4088-AA00-84560E617D15}" type="presOf" srcId="{45E98461-2465-463D-A16E-C828C1A281A4}" destId="{B1249CC0-FB98-4EDC-9410-5801CC4AA6DD}" srcOrd="0" destOrd="1" presId="urn:microsoft.com/office/officeart/2005/8/layout/vList2"/>
    <dgm:cxn modelId="{0D3FA076-58F4-4DD7-B64B-A32B949A3C15}" type="presOf" srcId="{14D31B97-145A-42C0-9A42-19F3976C3406}" destId="{7433AD92-655E-4E69-96DE-9EE739A2263A}" srcOrd="0" destOrd="0" presId="urn:microsoft.com/office/officeart/2005/8/layout/vList2"/>
    <dgm:cxn modelId="{6D13187A-95FE-4CD7-851E-8B31CE3A10EB}" type="presOf" srcId="{1EED9BD4-67F1-49E1-9752-D77055098953}" destId="{B1249CC0-FB98-4EDC-9410-5801CC4AA6DD}" srcOrd="0" destOrd="0" presId="urn:microsoft.com/office/officeart/2005/8/layout/vList2"/>
    <dgm:cxn modelId="{7BDE388D-3D3C-47CF-9D15-20DBDEF40AB5}" srcId="{20762A80-CA2F-49F7-8434-4D57F6569F6E}" destId="{671851CC-A902-4FB3-B2EA-05BF49E26245}" srcOrd="2" destOrd="0" parTransId="{F1A4B52B-A07B-4A6C-B009-E854D7077EE3}" sibTransId="{4E1ED696-6711-4741-BA95-540709E958C6}"/>
    <dgm:cxn modelId="{F7D848AC-6754-4595-8C8B-AE5EAB6DABEF}" srcId="{20762A80-CA2F-49F7-8434-4D57F6569F6E}" destId="{1EED9BD4-67F1-49E1-9752-D77055098953}" srcOrd="0" destOrd="0" parTransId="{EDE8E778-D2E8-4D64-A919-1C1C95302035}" sibTransId="{43FCBBE8-E165-41CB-A7B9-21301633B18F}"/>
    <dgm:cxn modelId="{A70933E5-AF71-4033-B924-3E77072FD054}" type="presOf" srcId="{20762A80-CA2F-49F7-8434-4D57F6569F6E}" destId="{BF07D3FB-55F9-4942-A6F0-A02BD352ACC8}" srcOrd="0" destOrd="0" presId="urn:microsoft.com/office/officeart/2005/8/layout/vList2"/>
    <dgm:cxn modelId="{FDCD0E0E-F8D2-4D8A-AFB2-2FB25F75BF54}" type="presParOf" srcId="{7433AD92-655E-4E69-96DE-9EE739A2263A}" destId="{BF07D3FB-55F9-4942-A6F0-A02BD352ACC8}" srcOrd="0" destOrd="0" presId="urn:microsoft.com/office/officeart/2005/8/layout/vList2"/>
    <dgm:cxn modelId="{F9BA28B4-77CA-47D8-890F-9BC69D415916}" type="presParOf" srcId="{7433AD92-655E-4E69-96DE-9EE739A2263A}" destId="{B1249CC0-FB98-4EDC-9410-5801CC4AA6DD}"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077D75D1-D2F1-44F4-91FD-9884A74D1037}" type="doc">
      <dgm:prSet loTypeId="urn:microsoft.com/office/officeart/2005/8/layout/vList2" loCatId="list" qsTypeId="urn:microsoft.com/office/officeart/2005/8/quickstyle/simple4" qsCatId="simple" csTypeId="urn:microsoft.com/office/officeart/2005/8/colors/accent1_2" csCatId="accent1"/>
      <dgm:spPr/>
      <dgm:t>
        <a:bodyPr/>
        <a:lstStyle/>
        <a:p>
          <a:endParaRPr lang="zh-CN" altLang="en-US"/>
        </a:p>
      </dgm:t>
    </dgm:pt>
    <dgm:pt modelId="{6D3DC799-BCBA-4DAE-867A-FB7382A9FE6A}">
      <dgm:prSet custT="1"/>
      <dgm:spPr/>
      <dgm:t>
        <a:bodyPr/>
        <a:lstStyle/>
        <a:p>
          <a:pPr rtl="0"/>
          <a:r>
            <a:rPr lang="zh-CN" altLang="en-US" sz="2000" dirty="0"/>
            <a:t>污泥是污水处理过程中的产物。城市污水处理产生的污泥含有大量有机物，富有肥分，可以作为农肥使用，但又含有大量细菌、寄生虫卵以及从生产污水中带来的重金属离子等，需要作稳定与无害化处理。</a:t>
          </a:r>
        </a:p>
      </dgm:t>
    </dgm:pt>
    <dgm:pt modelId="{C8503C46-BC69-4D32-9A2D-B142DCD842B5}" type="parTrans" cxnId="{6AD21C6F-A9EA-4FDF-BA81-646307C5F5EB}">
      <dgm:prSet/>
      <dgm:spPr/>
      <dgm:t>
        <a:bodyPr/>
        <a:lstStyle/>
        <a:p>
          <a:endParaRPr lang="zh-CN" altLang="en-US" sz="2000"/>
        </a:p>
      </dgm:t>
    </dgm:pt>
    <dgm:pt modelId="{2F767CF3-B48E-4E62-8CBD-4A95F9CE5CBF}" type="sibTrans" cxnId="{6AD21C6F-A9EA-4FDF-BA81-646307C5F5EB}">
      <dgm:prSet/>
      <dgm:spPr/>
      <dgm:t>
        <a:bodyPr/>
        <a:lstStyle/>
        <a:p>
          <a:endParaRPr lang="zh-CN" altLang="en-US" sz="2000"/>
        </a:p>
      </dgm:t>
    </dgm:pt>
    <dgm:pt modelId="{005C2274-AAB2-4AA2-89C5-2D7088A0E3FC}">
      <dgm:prSet custT="1"/>
      <dgm:spPr/>
      <dgm:t>
        <a:bodyPr/>
        <a:lstStyle/>
        <a:p>
          <a:pPr rtl="0"/>
          <a:r>
            <a:rPr lang="zh-CN" sz="2000" dirty="0"/>
            <a:t>污泥处理的主要方法是减量处理（如浓缩法、脱水等），稳定处理（如厌氧消化法、好氧消化法等），综合利用（如消化气利用，污泥农业利用等），最终处置（如干燥焚烧、填地投海、建筑材料等）。</a:t>
          </a:r>
          <a:endParaRPr lang="en-US" sz="2000" dirty="0"/>
        </a:p>
      </dgm:t>
    </dgm:pt>
    <dgm:pt modelId="{44B9A308-2A92-4966-8141-F8759333EA18}" type="parTrans" cxnId="{F42E2B1C-66F4-40B3-91AD-BFC818CC7A30}">
      <dgm:prSet/>
      <dgm:spPr/>
      <dgm:t>
        <a:bodyPr/>
        <a:lstStyle/>
        <a:p>
          <a:endParaRPr lang="zh-CN" altLang="en-US" sz="2000"/>
        </a:p>
      </dgm:t>
    </dgm:pt>
    <dgm:pt modelId="{8913DC04-00DD-49AF-91B8-CFE195443178}" type="sibTrans" cxnId="{F42E2B1C-66F4-40B3-91AD-BFC818CC7A30}">
      <dgm:prSet/>
      <dgm:spPr/>
      <dgm:t>
        <a:bodyPr/>
        <a:lstStyle/>
        <a:p>
          <a:endParaRPr lang="zh-CN" altLang="en-US" sz="2000"/>
        </a:p>
      </dgm:t>
    </dgm:pt>
    <dgm:pt modelId="{74433162-DA3E-48A4-B941-88583BAC434F}">
      <dgm:prSet custT="1"/>
      <dgm:spPr/>
      <dgm:t>
        <a:bodyPr/>
        <a:lstStyle/>
        <a:p>
          <a:pPr rtl="0"/>
          <a:r>
            <a:rPr lang="zh-CN" altLang="en-US" sz="2000" dirty="0"/>
            <a:t>减量化、稳定化、无害化、综合利用。</a:t>
          </a:r>
        </a:p>
      </dgm:t>
    </dgm:pt>
    <dgm:pt modelId="{0A3B53C2-83D8-41F8-8238-2792421EAD04}" type="parTrans" cxnId="{595302EF-2424-4A1D-A46D-D63821A4AE18}">
      <dgm:prSet/>
      <dgm:spPr/>
      <dgm:t>
        <a:bodyPr/>
        <a:lstStyle/>
        <a:p>
          <a:endParaRPr lang="zh-CN" altLang="en-US" sz="2000"/>
        </a:p>
      </dgm:t>
    </dgm:pt>
    <dgm:pt modelId="{A7F62CF3-1353-4247-8771-A61B1BF9C557}" type="sibTrans" cxnId="{595302EF-2424-4A1D-A46D-D63821A4AE18}">
      <dgm:prSet/>
      <dgm:spPr/>
      <dgm:t>
        <a:bodyPr/>
        <a:lstStyle/>
        <a:p>
          <a:endParaRPr lang="zh-CN" altLang="en-US" sz="2000"/>
        </a:p>
      </dgm:t>
    </dgm:pt>
    <dgm:pt modelId="{AA39396D-B82B-4839-8FCC-32976C861CB2}" type="pres">
      <dgm:prSet presAssocID="{077D75D1-D2F1-44F4-91FD-9884A74D1037}" presName="linear" presStyleCnt="0">
        <dgm:presLayoutVars>
          <dgm:animLvl val="lvl"/>
          <dgm:resizeHandles val="exact"/>
        </dgm:presLayoutVars>
      </dgm:prSet>
      <dgm:spPr/>
    </dgm:pt>
    <dgm:pt modelId="{0A395B89-C1E2-4A34-97AA-A9E8C0D6E163}" type="pres">
      <dgm:prSet presAssocID="{6D3DC799-BCBA-4DAE-867A-FB7382A9FE6A}" presName="parentText" presStyleLbl="node1" presStyleIdx="0" presStyleCnt="2">
        <dgm:presLayoutVars>
          <dgm:chMax val="0"/>
          <dgm:bulletEnabled val="1"/>
        </dgm:presLayoutVars>
      </dgm:prSet>
      <dgm:spPr/>
    </dgm:pt>
    <dgm:pt modelId="{BA3758AC-9354-4F39-945E-9A47301A5F50}" type="pres">
      <dgm:prSet presAssocID="{2F767CF3-B48E-4E62-8CBD-4A95F9CE5CBF}" presName="spacer" presStyleCnt="0"/>
      <dgm:spPr/>
    </dgm:pt>
    <dgm:pt modelId="{07576408-1116-4C47-9CCC-305BA340A20D}" type="pres">
      <dgm:prSet presAssocID="{005C2274-AAB2-4AA2-89C5-2D7088A0E3FC}" presName="parentText" presStyleLbl="node1" presStyleIdx="1" presStyleCnt="2">
        <dgm:presLayoutVars>
          <dgm:chMax val="0"/>
          <dgm:bulletEnabled val="1"/>
        </dgm:presLayoutVars>
      </dgm:prSet>
      <dgm:spPr/>
    </dgm:pt>
    <dgm:pt modelId="{141DAF27-24EA-4672-A30E-80CC72F6EF34}" type="pres">
      <dgm:prSet presAssocID="{005C2274-AAB2-4AA2-89C5-2D7088A0E3FC}" presName="childText" presStyleLbl="revTx" presStyleIdx="0" presStyleCnt="1">
        <dgm:presLayoutVars>
          <dgm:bulletEnabled val="1"/>
        </dgm:presLayoutVars>
      </dgm:prSet>
      <dgm:spPr/>
    </dgm:pt>
  </dgm:ptLst>
  <dgm:cxnLst>
    <dgm:cxn modelId="{F42E2B1C-66F4-40B3-91AD-BFC818CC7A30}" srcId="{077D75D1-D2F1-44F4-91FD-9884A74D1037}" destId="{005C2274-AAB2-4AA2-89C5-2D7088A0E3FC}" srcOrd="1" destOrd="0" parTransId="{44B9A308-2A92-4966-8141-F8759333EA18}" sibTransId="{8913DC04-00DD-49AF-91B8-CFE195443178}"/>
    <dgm:cxn modelId="{6AD21C6F-A9EA-4FDF-BA81-646307C5F5EB}" srcId="{077D75D1-D2F1-44F4-91FD-9884A74D1037}" destId="{6D3DC799-BCBA-4DAE-867A-FB7382A9FE6A}" srcOrd="0" destOrd="0" parTransId="{C8503C46-BC69-4D32-9A2D-B142DCD842B5}" sibTransId="{2F767CF3-B48E-4E62-8CBD-4A95F9CE5CBF}"/>
    <dgm:cxn modelId="{E11E8E73-7675-475E-A8AD-9CEC4F19A8FF}" type="presOf" srcId="{74433162-DA3E-48A4-B941-88583BAC434F}" destId="{141DAF27-24EA-4672-A30E-80CC72F6EF34}" srcOrd="0" destOrd="0" presId="urn:microsoft.com/office/officeart/2005/8/layout/vList2"/>
    <dgm:cxn modelId="{A95B99A0-1501-41ED-9AD0-466EADB55DE4}" type="presOf" srcId="{005C2274-AAB2-4AA2-89C5-2D7088A0E3FC}" destId="{07576408-1116-4C47-9CCC-305BA340A20D}" srcOrd="0" destOrd="0" presId="urn:microsoft.com/office/officeart/2005/8/layout/vList2"/>
    <dgm:cxn modelId="{598996D7-222C-4B31-A3AA-7F9325D2A975}" type="presOf" srcId="{077D75D1-D2F1-44F4-91FD-9884A74D1037}" destId="{AA39396D-B82B-4839-8FCC-32976C861CB2}" srcOrd="0" destOrd="0" presId="urn:microsoft.com/office/officeart/2005/8/layout/vList2"/>
    <dgm:cxn modelId="{595302EF-2424-4A1D-A46D-D63821A4AE18}" srcId="{005C2274-AAB2-4AA2-89C5-2D7088A0E3FC}" destId="{74433162-DA3E-48A4-B941-88583BAC434F}" srcOrd="0" destOrd="0" parTransId="{0A3B53C2-83D8-41F8-8238-2792421EAD04}" sibTransId="{A7F62CF3-1353-4247-8771-A61B1BF9C557}"/>
    <dgm:cxn modelId="{644B8EF9-067F-4ED9-BB49-F1ABF2C72067}" type="presOf" srcId="{6D3DC799-BCBA-4DAE-867A-FB7382A9FE6A}" destId="{0A395B89-C1E2-4A34-97AA-A9E8C0D6E163}" srcOrd="0" destOrd="0" presId="urn:microsoft.com/office/officeart/2005/8/layout/vList2"/>
    <dgm:cxn modelId="{58C21178-4BA4-4C28-A838-8C6582BB320B}" type="presParOf" srcId="{AA39396D-B82B-4839-8FCC-32976C861CB2}" destId="{0A395B89-C1E2-4A34-97AA-A9E8C0D6E163}" srcOrd="0" destOrd="0" presId="urn:microsoft.com/office/officeart/2005/8/layout/vList2"/>
    <dgm:cxn modelId="{A1BB7FE6-B74E-42A2-BA8E-71CCD13136DD}" type="presParOf" srcId="{AA39396D-B82B-4839-8FCC-32976C861CB2}" destId="{BA3758AC-9354-4F39-945E-9A47301A5F50}" srcOrd="1" destOrd="0" presId="urn:microsoft.com/office/officeart/2005/8/layout/vList2"/>
    <dgm:cxn modelId="{70921D80-F493-4CA0-847F-1658D8092016}" type="presParOf" srcId="{AA39396D-B82B-4839-8FCC-32976C861CB2}" destId="{07576408-1116-4C47-9CCC-305BA340A20D}" srcOrd="2" destOrd="0" presId="urn:microsoft.com/office/officeart/2005/8/layout/vList2"/>
    <dgm:cxn modelId="{4A951337-3125-47BD-B508-8A4274222F45}" type="presParOf" srcId="{AA39396D-B82B-4839-8FCC-32976C861CB2}" destId="{141DAF27-24EA-4672-A30E-80CC72F6EF34}"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35B0BDA-A2C5-49CE-B7EB-748885B2C877}"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zh-CN" altLang="en-US"/>
        </a:p>
      </dgm:t>
    </dgm:pt>
    <dgm:pt modelId="{A4E14676-663C-4D08-82B3-8A0695B637D9}">
      <dgm:prSet/>
      <dgm:spPr/>
      <dgm:t>
        <a:bodyPr/>
        <a:lstStyle/>
        <a:p>
          <a:pPr rtl="0"/>
          <a:r>
            <a:rPr lang="zh-CN" b="1" dirty="0"/>
            <a:t>城市污水（</a:t>
          </a:r>
          <a:r>
            <a:rPr lang="en-US" b="1" dirty="0"/>
            <a:t>municipal wastewater</a:t>
          </a:r>
          <a:r>
            <a:rPr lang="zh-CN" b="1" dirty="0"/>
            <a:t>）</a:t>
          </a:r>
          <a:r>
            <a:rPr lang="zh-CN" dirty="0"/>
            <a:t>：生活污水与生产污水（或经工矿企业局部处理后的生产污水）的混合污水；</a:t>
          </a:r>
        </a:p>
      </dgm:t>
    </dgm:pt>
    <dgm:pt modelId="{AD33B2A6-1425-46EF-A4D0-54FE4F0D07BF}" type="parTrans" cxnId="{852C2A05-0CA2-449A-BCF5-011D242FF24B}">
      <dgm:prSet/>
      <dgm:spPr/>
      <dgm:t>
        <a:bodyPr/>
        <a:lstStyle/>
        <a:p>
          <a:endParaRPr lang="zh-CN" altLang="en-US"/>
        </a:p>
      </dgm:t>
    </dgm:pt>
    <dgm:pt modelId="{B7C21AB1-ABBA-4F6C-B422-23EC6CAFC996}" type="sibTrans" cxnId="{852C2A05-0CA2-449A-BCF5-011D242FF24B}">
      <dgm:prSet/>
      <dgm:spPr/>
      <dgm:t>
        <a:bodyPr/>
        <a:lstStyle/>
        <a:p>
          <a:endParaRPr lang="zh-CN" altLang="en-US"/>
        </a:p>
      </dgm:t>
    </dgm:pt>
    <dgm:pt modelId="{35A721DE-3CEF-4BB7-B0A3-D427A4533C25}">
      <dgm:prSet/>
      <dgm:spPr/>
      <dgm:t>
        <a:bodyPr/>
        <a:lstStyle/>
        <a:p>
          <a:pPr rtl="0"/>
          <a:r>
            <a:rPr lang="zh-CN" dirty="0"/>
            <a:t>污水净化后的出路：</a:t>
          </a:r>
        </a:p>
      </dgm:t>
    </dgm:pt>
    <dgm:pt modelId="{F92551A9-4B75-4709-A4F7-2E73D4D50916}" type="parTrans" cxnId="{43218B97-4911-45EC-A72E-6C1432BD7D25}">
      <dgm:prSet/>
      <dgm:spPr/>
      <dgm:t>
        <a:bodyPr/>
        <a:lstStyle/>
        <a:p>
          <a:endParaRPr lang="zh-CN" altLang="en-US"/>
        </a:p>
      </dgm:t>
    </dgm:pt>
    <dgm:pt modelId="{9515A2F8-CE5D-4828-B81C-334D9F9A227B}" type="sibTrans" cxnId="{43218B97-4911-45EC-A72E-6C1432BD7D25}">
      <dgm:prSet/>
      <dgm:spPr/>
      <dgm:t>
        <a:bodyPr/>
        <a:lstStyle/>
        <a:p>
          <a:endParaRPr lang="zh-CN" altLang="en-US"/>
        </a:p>
      </dgm:t>
    </dgm:pt>
    <dgm:pt modelId="{333A2F9A-9264-4128-95C2-38AA56DB61D5}">
      <dgm:prSet/>
      <dgm:spPr/>
      <dgm:t>
        <a:bodyPr/>
        <a:lstStyle/>
        <a:p>
          <a:pPr rtl="0"/>
          <a:r>
            <a:rPr lang="zh-CN" dirty="0"/>
            <a:t>排放水体，作为水体的补给水；</a:t>
          </a:r>
        </a:p>
      </dgm:t>
    </dgm:pt>
    <dgm:pt modelId="{1E0C7B22-DF51-4E09-A26E-4AD856325252}" type="parTrans" cxnId="{8159D5AF-D792-40E7-B22E-8948C0089A4E}">
      <dgm:prSet/>
      <dgm:spPr/>
      <dgm:t>
        <a:bodyPr/>
        <a:lstStyle/>
        <a:p>
          <a:endParaRPr lang="zh-CN" altLang="en-US"/>
        </a:p>
      </dgm:t>
    </dgm:pt>
    <dgm:pt modelId="{3E0CCEF5-0366-4ACF-A454-54928AAEF13B}" type="sibTrans" cxnId="{8159D5AF-D792-40E7-B22E-8948C0089A4E}">
      <dgm:prSet/>
      <dgm:spPr/>
      <dgm:t>
        <a:bodyPr/>
        <a:lstStyle/>
        <a:p>
          <a:endParaRPr lang="zh-CN" altLang="en-US"/>
        </a:p>
      </dgm:t>
    </dgm:pt>
    <dgm:pt modelId="{C3DE67BA-28A2-4240-905D-BCB3DD0C4451}">
      <dgm:prSet/>
      <dgm:spPr/>
      <dgm:t>
        <a:bodyPr/>
        <a:lstStyle/>
        <a:p>
          <a:pPr rtl="0"/>
          <a:r>
            <a:rPr lang="zh-CN" dirty="0"/>
            <a:t>灌溉田地；</a:t>
          </a:r>
        </a:p>
      </dgm:t>
    </dgm:pt>
    <dgm:pt modelId="{63B4BBFF-F548-466E-9FE9-D06692736C15}" type="parTrans" cxnId="{800032BF-7E3E-497F-9A74-75FBBE953909}">
      <dgm:prSet/>
      <dgm:spPr/>
      <dgm:t>
        <a:bodyPr/>
        <a:lstStyle/>
        <a:p>
          <a:endParaRPr lang="zh-CN" altLang="en-US"/>
        </a:p>
      </dgm:t>
    </dgm:pt>
    <dgm:pt modelId="{3BB00B67-CB6C-4F6E-866A-E95D2CA1D343}" type="sibTrans" cxnId="{800032BF-7E3E-497F-9A74-75FBBE953909}">
      <dgm:prSet/>
      <dgm:spPr/>
      <dgm:t>
        <a:bodyPr/>
        <a:lstStyle/>
        <a:p>
          <a:endParaRPr lang="zh-CN" altLang="en-US"/>
        </a:p>
      </dgm:t>
    </dgm:pt>
    <dgm:pt modelId="{8AF25A34-F917-434B-AA46-D27966FEA0A8}">
      <dgm:prSet/>
      <dgm:spPr/>
      <dgm:t>
        <a:bodyPr/>
        <a:lstStyle/>
        <a:p>
          <a:pPr rtl="0"/>
          <a:r>
            <a:rPr lang="zh-CN" dirty="0"/>
            <a:t>重复使用。</a:t>
          </a:r>
        </a:p>
      </dgm:t>
    </dgm:pt>
    <dgm:pt modelId="{85D5D23F-8B9E-4726-943E-9302952D213E}" type="parTrans" cxnId="{02DF385A-3C43-445D-A59B-EBB4186573A5}">
      <dgm:prSet/>
      <dgm:spPr/>
      <dgm:t>
        <a:bodyPr/>
        <a:lstStyle/>
        <a:p>
          <a:endParaRPr lang="zh-CN" altLang="en-US"/>
        </a:p>
      </dgm:t>
    </dgm:pt>
    <dgm:pt modelId="{A8184F91-8EBC-4942-80F8-B3CC9EE57B71}" type="sibTrans" cxnId="{02DF385A-3C43-445D-A59B-EBB4186573A5}">
      <dgm:prSet/>
      <dgm:spPr/>
      <dgm:t>
        <a:bodyPr/>
        <a:lstStyle/>
        <a:p>
          <a:endParaRPr lang="zh-CN" altLang="en-US"/>
        </a:p>
      </dgm:t>
    </dgm:pt>
    <dgm:pt modelId="{FEAA50C6-38F7-47C5-96D2-783228A1EB84}" type="pres">
      <dgm:prSet presAssocID="{F35B0BDA-A2C5-49CE-B7EB-748885B2C877}" presName="Name0" presStyleCnt="0">
        <dgm:presLayoutVars>
          <dgm:dir/>
          <dgm:resizeHandles val="exact"/>
        </dgm:presLayoutVars>
      </dgm:prSet>
      <dgm:spPr/>
    </dgm:pt>
    <dgm:pt modelId="{F7B53100-DB47-43F9-A609-893B77507AAF}" type="pres">
      <dgm:prSet presAssocID="{A4E14676-663C-4D08-82B3-8A0695B637D9}" presName="node" presStyleLbl="node1" presStyleIdx="0" presStyleCnt="2">
        <dgm:presLayoutVars>
          <dgm:bulletEnabled val="1"/>
        </dgm:presLayoutVars>
      </dgm:prSet>
      <dgm:spPr/>
    </dgm:pt>
    <dgm:pt modelId="{3513734D-2437-40D9-B21A-63AB28D6B7D9}" type="pres">
      <dgm:prSet presAssocID="{B7C21AB1-ABBA-4F6C-B422-23EC6CAFC996}" presName="sibTrans" presStyleCnt="0"/>
      <dgm:spPr/>
    </dgm:pt>
    <dgm:pt modelId="{F322FCD4-F466-44F8-9AF2-25D93DCA80A3}" type="pres">
      <dgm:prSet presAssocID="{35A721DE-3CEF-4BB7-B0A3-D427A4533C25}" presName="node" presStyleLbl="node1" presStyleIdx="1" presStyleCnt="2">
        <dgm:presLayoutVars>
          <dgm:bulletEnabled val="1"/>
        </dgm:presLayoutVars>
      </dgm:prSet>
      <dgm:spPr/>
    </dgm:pt>
  </dgm:ptLst>
  <dgm:cxnLst>
    <dgm:cxn modelId="{852C2A05-0CA2-449A-BCF5-011D242FF24B}" srcId="{F35B0BDA-A2C5-49CE-B7EB-748885B2C877}" destId="{A4E14676-663C-4D08-82B3-8A0695B637D9}" srcOrd="0" destOrd="0" parTransId="{AD33B2A6-1425-46EF-A4D0-54FE4F0D07BF}" sibTransId="{B7C21AB1-ABBA-4F6C-B422-23EC6CAFC996}"/>
    <dgm:cxn modelId="{2CDCFD05-910F-42DD-A56E-302F75226B73}" type="presOf" srcId="{333A2F9A-9264-4128-95C2-38AA56DB61D5}" destId="{F322FCD4-F466-44F8-9AF2-25D93DCA80A3}" srcOrd="0" destOrd="1" presId="urn:microsoft.com/office/officeart/2005/8/layout/hList6"/>
    <dgm:cxn modelId="{9CCC163F-F89A-463A-BE01-A486DFBD5668}" type="presOf" srcId="{35A721DE-3CEF-4BB7-B0A3-D427A4533C25}" destId="{F322FCD4-F466-44F8-9AF2-25D93DCA80A3}" srcOrd="0" destOrd="0" presId="urn:microsoft.com/office/officeart/2005/8/layout/hList6"/>
    <dgm:cxn modelId="{0AEF336C-1807-4D29-9F80-9DB55B315C93}" type="presOf" srcId="{8AF25A34-F917-434B-AA46-D27966FEA0A8}" destId="{F322FCD4-F466-44F8-9AF2-25D93DCA80A3}" srcOrd="0" destOrd="3" presId="urn:microsoft.com/office/officeart/2005/8/layout/hList6"/>
    <dgm:cxn modelId="{584C2752-FEE1-4DC8-9BB0-0CD6AD65A09A}" type="presOf" srcId="{C3DE67BA-28A2-4240-905D-BCB3DD0C4451}" destId="{F322FCD4-F466-44F8-9AF2-25D93DCA80A3}" srcOrd="0" destOrd="2" presId="urn:microsoft.com/office/officeart/2005/8/layout/hList6"/>
    <dgm:cxn modelId="{3C062F73-4342-4EA0-A902-8948F661D02F}" type="presOf" srcId="{A4E14676-663C-4D08-82B3-8A0695B637D9}" destId="{F7B53100-DB47-43F9-A609-893B77507AAF}" srcOrd="0" destOrd="0" presId="urn:microsoft.com/office/officeart/2005/8/layout/hList6"/>
    <dgm:cxn modelId="{02DF385A-3C43-445D-A59B-EBB4186573A5}" srcId="{35A721DE-3CEF-4BB7-B0A3-D427A4533C25}" destId="{8AF25A34-F917-434B-AA46-D27966FEA0A8}" srcOrd="2" destOrd="0" parTransId="{85D5D23F-8B9E-4726-943E-9302952D213E}" sibTransId="{A8184F91-8EBC-4942-80F8-B3CC9EE57B71}"/>
    <dgm:cxn modelId="{8AA39D89-BEDB-45E4-891D-4313261D1E57}" type="presOf" srcId="{F35B0BDA-A2C5-49CE-B7EB-748885B2C877}" destId="{FEAA50C6-38F7-47C5-96D2-783228A1EB84}" srcOrd="0" destOrd="0" presId="urn:microsoft.com/office/officeart/2005/8/layout/hList6"/>
    <dgm:cxn modelId="{43218B97-4911-45EC-A72E-6C1432BD7D25}" srcId="{F35B0BDA-A2C5-49CE-B7EB-748885B2C877}" destId="{35A721DE-3CEF-4BB7-B0A3-D427A4533C25}" srcOrd="1" destOrd="0" parTransId="{F92551A9-4B75-4709-A4F7-2E73D4D50916}" sibTransId="{9515A2F8-CE5D-4828-B81C-334D9F9A227B}"/>
    <dgm:cxn modelId="{8159D5AF-D792-40E7-B22E-8948C0089A4E}" srcId="{35A721DE-3CEF-4BB7-B0A3-D427A4533C25}" destId="{333A2F9A-9264-4128-95C2-38AA56DB61D5}" srcOrd="0" destOrd="0" parTransId="{1E0C7B22-DF51-4E09-A26E-4AD856325252}" sibTransId="{3E0CCEF5-0366-4ACF-A454-54928AAEF13B}"/>
    <dgm:cxn modelId="{800032BF-7E3E-497F-9A74-75FBBE953909}" srcId="{35A721DE-3CEF-4BB7-B0A3-D427A4533C25}" destId="{C3DE67BA-28A2-4240-905D-BCB3DD0C4451}" srcOrd="1" destOrd="0" parTransId="{63B4BBFF-F548-466E-9FE9-D06692736C15}" sibTransId="{3BB00B67-CB6C-4F6E-866A-E95D2CA1D343}"/>
    <dgm:cxn modelId="{9291CDB2-F52A-4B6B-982F-2836F298E07F}" type="presParOf" srcId="{FEAA50C6-38F7-47C5-96D2-783228A1EB84}" destId="{F7B53100-DB47-43F9-A609-893B77507AAF}" srcOrd="0" destOrd="0" presId="urn:microsoft.com/office/officeart/2005/8/layout/hList6"/>
    <dgm:cxn modelId="{DD60148E-4F12-482A-AEF1-6B20C32F1EAE}" type="presParOf" srcId="{FEAA50C6-38F7-47C5-96D2-783228A1EB84}" destId="{3513734D-2437-40D9-B21A-63AB28D6B7D9}" srcOrd="1" destOrd="0" presId="urn:microsoft.com/office/officeart/2005/8/layout/hList6"/>
    <dgm:cxn modelId="{890FD555-C493-4F60-946B-281E1A86A2FB}" type="presParOf" srcId="{FEAA50C6-38F7-47C5-96D2-783228A1EB84}" destId="{F322FCD4-F466-44F8-9AF2-25D93DCA80A3}" srcOrd="2"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FFE709A-9C34-40DD-8A1D-83E5E6C4DEA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1DC22DCF-279A-4E79-842E-A616A8D4F19C}">
      <dgm:prSet/>
      <dgm:spPr/>
      <dgm:t>
        <a:bodyPr/>
        <a:lstStyle/>
        <a:p>
          <a:pPr rtl="0"/>
          <a:r>
            <a:rPr lang="en-US" b="1" dirty="0"/>
            <a:t>1.2.1 </a:t>
          </a:r>
          <a:r>
            <a:rPr lang="zh-CN" b="1" dirty="0"/>
            <a:t>污水的物理性质及指标</a:t>
          </a:r>
        </a:p>
      </dgm:t>
    </dgm:pt>
    <dgm:pt modelId="{F3FF80AA-5C8C-4E37-B083-0352CE0F1495}" type="parTrans" cxnId="{B747C492-8AEF-4E03-965B-37620B63D1FA}">
      <dgm:prSet/>
      <dgm:spPr/>
      <dgm:t>
        <a:bodyPr/>
        <a:lstStyle/>
        <a:p>
          <a:endParaRPr lang="zh-CN" altLang="en-US"/>
        </a:p>
      </dgm:t>
    </dgm:pt>
    <dgm:pt modelId="{0000FD52-AC3B-480A-AD93-8A11394A780F}" type="sibTrans" cxnId="{B747C492-8AEF-4E03-965B-37620B63D1FA}">
      <dgm:prSet/>
      <dgm:spPr/>
      <dgm:t>
        <a:bodyPr/>
        <a:lstStyle/>
        <a:p>
          <a:endParaRPr lang="zh-CN" altLang="en-US"/>
        </a:p>
      </dgm:t>
    </dgm:pt>
    <dgm:pt modelId="{577B0D44-8D26-4318-9FE7-8DEC8FFDABB7}">
      <dgm:prSet/>
      <dgm:spPr/>
      <dgm:t>
        <a:bodyPr/>
        <a:lstStyle/>
        <a:p>
          <a:pPr rtl="0"/>
          <a:r>
            <a:rPr lang="zh-CN" b="1" dirty="0"/>
            <a:t>水温</a:t>
          </a:r>
          <a:r>
            <a:rPr lang="zh-CN" dirty="0"/>
            <a:t>；</a:t>
          </a:r>
        </a:p>
      </dgm:t>
    </dgm:pt>
    <dgm:pt modelId="{97ED8A9A-1232-4BAE-8129-2371CE7B96A5}" type="parTrans" cxnId="{D96F6346-EB5F-431E-867B-F56139555962}">
      <dgm:prSet/>
      <dgm:spPr/>
      <dgm:t>
        <a:bodyPr/>
        <a:lstStyle/>
        <a:p>
          <a:endParaRPr lang="zh-CN" altLang="en-US"/>
        </a:p>
      </dgm:t>
    </dgm:pt>
    <dgm:pt modelId="{B1DF9D16-14E4-45C0-95AF-E09C495091F7}" type="sibTrans" cxnId="{D96F6346-EB5F-431E-867B-F56139555962}">
      <dgm:prSet/>
      <dgm:spPr/>
      <dgm:t>
        <a:bodyPr/>
        <a:lstStyle/>
        <a:p>
          <a:endParaRPr lang="zh-CN" altLang="en-US"/>
        </a:p>
      </dgm:t>
    </dgm:pt>
    <dgm:pt modelId="{54478D87-B5EE-42B9-AAB1-F10DF7FCD4AF}">
      <dgm:prSet/>
      <dgm:spPr/>
      <dgm:t>
        <a:bodyPr/>
        <a:lstStyle/>
        <a:p>
          <a:pPr rtl="0"/>
          <a:r>
            <a:rPr lang="zh-CN" b="1" dirty="0"/>
            <a:t>色度</a:t>
          </a:r>
          <a:r>
            <a:rPr lang="zh-CN" dirty="0"/>
            <a:t>：</a:t>
          </a:r>
          <a:r>
            <a:rPr lang="zh-CN" altLang="en-US" dirty="0"/>
            <a:t>将有色废水用蒸馏水稀释后与蒸馏水在比色管中对比，一直稀释到两个水样没有色差，此时稀释的倍数就叫色度。</a:t>
          </a:r>
          <a:endParaRPr lang="zh-CN" dirty="0"/>
        </a:p>
      </dgm:t>
    </dgm:pt>
    <dgm:pt modelId="{EB62840E-BB33-41DA-A49B-9F38C6834B0E}" type="parTrans" cxnId="{CCEACF4F-73E5-4127-88B1-F7031F3720E1}">
      <dgm:prSet/>
      <dgm:spPr/>
      <dgm:t>
        <a:bodyPr/>
        <a:lstStyle/>
        <a:p>
          <a:endParaRPr lang="zh-CN" altLang="en-US"/>
        </a:p>
      </dgm:t>
    </dgm:pt>
    <dgm:pt modelId="{21F6C16D-56DC-43CF-9303-F3F91058652C}" type="sibTrans" cxnId="{CCEACF4F-73E5-4127-88B1-F7031F3720E1}">
      <dgm:prSet/>
      <dgm:spPr/>
      <dgm:t>
        <a:bodyPr/>
        <a:lstStyle/>
        <a:p>
          <a:endParaRPr lang="zh-CN" altLang="en-US"/>
        </a:p>
      </dgm:t>
    </dgm:pt>
    <dgm:pt modelId="{FE083EC2-4552-427D-9275-AF471CF80401}">
      <dgm:prSet/>
      <dgm:spPr/>
      <dgm:t>
        <a:bodyPr/>
        <a:lstStyle/>
        <a:p>
          <a:pPr rtl="0"/>
          <a:r>
            <a:rPr lang="zh-CN" b="1" dirty="0"/>
            <a:t>臭味</a:t>
          </a:r>
          <a:r>
            <a:rPr lang="zh-CN" dirty="0"/>
            <a:t>；</a:t>
          </a:r>
        </a:p>
      </dgm:t>
    </dgm:pt>
    <dgm:pt modelId="{CD8C5522-7DD8-48F8-B09B-FDA03601966E}" type="parTrans" cxnId="{6289B798-6AF0-4B53-AB54-DA0F4AF212B1}">
      <dgm:prSet/>
      <dgm:spPr/>
      <dgm:t>
        <a:bodyPr/>
        <a:lstStyle/>
        <a:p>
          <a:endParaRPr lang="zh-CN" altLang="en-US"/>
        </a:p>
      </dgm:t>
    </dgm:pt>
    <dgm:pt modelId="{FC029ACE-886D-441D-BA36-F0C30E58710E}" type="sibTrans" cxnId="{6289B798-6AF0-4B53-AB54-DA0F4AF212B1}">
      <dgm:prSet/>
      <dgm:spPr/>
      <dgm:t>
        <a:bodyPr/>
        <a:lstStyle/>
        <a:p>
          <a:endParaRPr lang="zh-CN" altLang="en-US"/>
        </a:p>
      </dgm:t>
    </dgm:pt>
    <dgm:pt modelId="{5CD5DF30-45E8-4460-92CA-10815EA1DFFB}">
      <dgm:prSet/>
      <dgm:spPr/>
      <dgm:t>
        <a:bodyPr/>
        <a:lstStyle/>
        <a:p>
          <a:pPr rtl="0"/>
          <a:r>
            <a:rPr lang="zh-CN" b="1" dirty="0"/>
            <a:t>固体含量</a:t>
          </a:r>
          <a:r>
            <a:rPr lang="zh-CN" dirty="0"/>
            <a:t>：</a:t>
          </a:r>
          <a:r>
            <a:rPr lang="zh-CN" altLang="en-US" dirty="0"/>
            <a:t>溶解态（直径小于</a:t>
          </a:r>
          <a:r>
            <a:rPr lang="en-US" altLang="zh-CN" dirty="0"/>
            <a:t>1nm</a:t>
          </a:r>
          <a:r>
            <a:rPr lang="zh-CN" altLang="en-US" dirty="0"/>
            <a:t>）、胶体态（直径介于</a:t>
          </a:r>
          <a:r>
            <a:rPr lang="en-US" altLang="zh-CN" dirty="0"/>
            <a:t>1~100nm</a:t>
          </a:r>
          <a:r>
            <a:rPr lang="zh-CN" altLang="en-US" dirty="0"/>
            <a:t>）、悬浮态（直径大于</a:t>
          </a:r>
          <a:r>
            <a:rPr lang="en-US" altLang="zh-CN" dirty="0"/>
            <a:t>100nm</a:t>
          </a:r>
          <a:r>
            <a:rPr lang="zh-CN" altLang="en-US" dirty="0"/>
            <a:t>）</a:t>
          </a:r>
          <a:endParaRPr lang="zh-CN" dirty="0"/>
        </a:p>
      </dgm:t>
    </dgm:pt>
    <dgm:pt modelId="{5F46324B-D115-4D41-87A6-B395DF40AB89}" type="parTrans" cxnId="{D258F4D5-5483-4E16-BD7A-5D86713A4214}">
      <dgm:prSet/>
      <dgm:spPr/>
      <dgm:t>
        <a:bodyPr/>
        <a:lstStyle/>
        <a:p>
          <a:endParaRPr lang="zh-CN" altLang="en-US"/>
        </a:p>
      </dgm:t>
    </dgm:pt>
    <dgm:pt modelId="{5C82C32D-B785-4768-82E2-0CF133D8F572}" type="sibTrans" cxnId="{D258F4D5-5483-4E16-BD7A-5D86713A4214}">
      <dgm:prSet/>
      <dgm:spPr/>
      <dgm:t>
        <a:bodyPr/>
        <a:lstStyle/>
        <a:p>
          <a:endParaRPr lang="zh-CN" altLang="en-US"/>
        </a:p>
      </dgm:t>
    </dgm:pt>
    <dgm:pt modelId="{012E85BD-21E8-47BD-AEC8-153EB58E2089}">
      <dgm:prSet/>
      <dgm:spPr/>
      <dgm:t>
        <a:bodyPr/>
        <a:lstStyle/>
        <a:p>
          <a:pPr rtl="0"/>
          <a:r>
            <a:rPr lang="zh-CN" dirty="0"/>
            <a:t>总固体量（</a:t>
          </a:r>
          <a:r>
            <a:rPr lang="en-US" dirty="0"/>
            <a:t>TS</a:t>
          </a:r>
          <a:r>
            <a:rPr lang="zh-CN" dirty="0"/>
            <a:t>：</a:t>
          </a:r>
          <a:r>
            <a:rPr lang="en-US" dirty="0"/>
            <a:t>Total  Solids</a:t>
          </a:r>
          <a:r>
            <a:rPr lang="zh-CN" dirty="0"/>
            <a:t>）；</a:t>
          </a:r>
        </a:p>
      </dgm:t>
    </dgm:pt>
    <dgm:pt modelId="{501830C5-D4DF-49E4-B571-68B104DB378B}" type="parTrans" cxnId="{16345E85-25A5-40FF-9E1F-875CD31C6061}">
      <dgm:prSet/>
      <dgm:spPr/>
      <dgm:t>
        <a:bodyPr/>
        <a:lstStyle/>
        <a:p>
          <a:endParaRPr lang="zh-CN" altLang="en-US"/>
        </a:p>
      </dgm:t>
    </dgm:pt>
    <dgm:pt modelId="{D1A46A4E-A59D-4EBB-B959-58319D33C0F7}" type="sibTrans" cxnId="{16345E85-25A5-40FF-9E1F-875CD31C6061}">
      <dgm:prSet/>
      <dgm:spPr/>
      <dgm:t>
        <a:bodyPr/>
        <a:lstStyle/>
        <a:p>
          <a:endParaRPr lang="zh-CN" altLang="en-US"/>
        </a:p>
      </dgm:t>
    </dgm:pt>
    <dgm:pt modelId="{C9C9A0BB-38DE-46B2-AF4A-9F07F495ECAB}">
      <dgm:prSet/>
      <dgm:spPr/>
      <dgm:t>
        <a:bodyPr/>
        <a:lstStyle/>
        <a:p>
          <a:pPr rtl="0"/>
          <a:r>
            <a:rPr lang="zh-CN" dirty="0"/>
            <a:t>悬浮固体（</a:t>
          </a:r>
          <a:r>
            <a:rPr lang="en-US" dirty="0"/>
            <a:t>SS</a:t>
          </a:r>
          <a:r>
            <a:rPr lang="zh-CN" dirty="0"/>
            <a:t>：</a:t>
          </a:r>
          <a:r>
            <a:rPr lang="en-US" dirty="0"/>
            <a:t>Suspended Solids</a:t>
          </a:r>
          <a:r>
            <a:rPr lang="zh-CN" dirty="0"/>
            <a:t>）；</a:t>
          </a:r>
        </a:p>
      </dgm:t>
    </dgm:pt>
    <dgm:pt modelId="{339A01E2-B30B-47C0-870F-C7D28D8BD7E2}" type="parTrans" cxnId="{80D14842-357D-425C-82C9-B7C12CE47905}">
      <dgm:prSet/>
      <dgm:spPr/>
      <dgm:t>
        <a:bodyPr/>
        <a:lstStyle/>
        <a:p>
          <a:endParaRPr lang="zh-CN" altLang="en-US"/>
        </a:p>
      </dgm:t>
    </dgm:pt>
    <dgm:pt modelId="{0159CE80-31DF-447F-A3BF-60EB9EC2F500}" type="sibTrans" cxnId="{80D14842-357D-425C-82C9-B7C12CE47905}">
      <dgm:prSet/>
      <dgm:spPr/>
      <dgm:t>
        <a:bodyPr/>
        <a:lstStyle/>
        <a:p>
          <a:endParaRPr lang="zh-CN" altLang="en-US"/>
        </a:p>
      </dgm:t>
    </dgm:pt>
    <dgm:pt modelId="{A8F1A6CB-8B1B-420F-B4CD-06E2413006DE}">
      <dgm:prSet/>
      <dgm:spPr/>
      <dgm:t>
        <a:bodyPr/>
        <a:lstStyle/>
        <a:p>
          <a:pPr rtl="0"/>
          <a:r>
            <a:rPr lang="zh-CN" dirty="0"/>
            <a:t>挥发性悬浮固体（</a:t>
          </a:r>
          <a:r>
            <a:rPr lang="en-US" dirty="0"/>
            <a:t>VSS</a:t>
          </a:r>
          <a:r>
            <a:rPr lang="zh-CN" dirty="0"/>
            <a:t>： </a:t>
          </a:r>
          <a:r>
            <a:rPr lang="en-US" dirty="0"/>
            <a:t>Volatile Suspended Solids </a:t>
          </a:r>
          <a:r>
            <a:rPr lang="zh-CN" dirty="0"/>
            <a:t>）；</a:t>
          </a:r>
        </a:p>
      </dgm:t>
    </dgm:pt>
    <dgm:pt modelId="{30A0A7E3-4C30-46F5-80CE-F9A95851C54C}" type="parTrans" cxnId="{73F66924-F8FA-4A58-9C89-41242810BC30}">
      <dgm:prSet/>
      <dgm:spPr/>
      <dgm:t>
        <a:bodyPr/>
        <a:lstStyle/>
        <a:p>
          <a:endParaRPr lang="zh-CN" altLang="en-US"/>
        </a:p>
      </dgm:t>
    </dgm:pt>
    <dgm:pt modelId="{D8B60608-DE7E-42DC-BF91-51D66DEB6240}" type="sibTrans" cxnId="{73F66924-F8FA-4A58-9C89-41242810BC30}">
      <dgm:prSet/>
      <dgm:spPr/>
      <dgm:t>
        <a:bodyPr/>
        <a:lstStyle/>
        <a:p>
          <a:endParaRPr lang="zh-CN" altLang="en-US"/>
        </a:p>
      </dgm:t>
    </dgm:pt>
    <dgm:pt modelId="{BAD6D0E3-6FD4-491F-BB0E-AB8858454CE2}">
      <dgm:prSet/>
      <dgm:spPr/>
      <dgm:t>
        <a:bodyPr/>
        <a:lstStyle/>
        <a:p>
          <a:pPr rtl="0"/>
          <a:r>
            <a:rPr lang="zh-CN" dirty="0"/>
            <a:t>非挥发性悬浮固体（</a:t>
          </a:r>
          <a:r>
            <a:rPr lang="en-US" dirty="0"/>
            <a:t>NVSS</a:t>
          </a:r>
          <a:r>
            <a:rPr lang="zh-CN" dirty="0"/>
            <a:t>： </a:t>
          </a:r>
          <a:r>
            <a:rPr lang="en-US" dirty="0"/>
            <a:t>Non-Volatile Suspended Solids</a:t>
          </a:r>
          <a:r>
            <a:rPr lang="zh-CN" dirty="0"/>
            <a:t>）；</a:t>
          </a:r>
        </a:p>
      </dgm:t>
    </dgm:pt>
    <dgm:pt modelId="{151D60E6-D671-4E37-B8C0-92E668762DEB}" type="parTrans" cxnId="{411C46EC-9B05-4BEC-BE46-EE3BF4EBB169}">
      <dgm:prSet/>
      <dgm:spPr/>
      <dgm:t>
        <a:bodyPr/>
        <a:lstStyle/>
        <a:p>
          <a:endParaRPr lang="zh-CN" altLang="en-US"/>
        </a:p>
      </dgm:t>
    </dgm:pt>
    <dgm:pt modelId="{970FB9A2-F1F0-4317-AB82-F568EAB52C44}" type="sibTrans" cxnId="{411C46EC-9B05-4BEC-BE46-EE3BF4EBB169}">
      <dgm:prSet/>
      <dgm:spPr/>
      <dgm:t>
        <a:bodyPr/>
        <a:lstStyle/>
        <a:p>
          <a:endParaRPr lang="zh-CN" altLang="en-US"/>
        </a:p>
      </dgm:t>
    </dgm:pt>
    <dgm:pt modelId="{8AAE8470-6988-4B8F-AC6B-42C4373A0DBA}">
      <dgm:prSet/>
      <dgm:spPr/>
      <dgm:t>
        <a:bodyPr/>
        <a:lstStyle/>
        <a:p>
          <a:pPr rtl="0"/>
          <a:r>
            <a:rPr lang="zh-CN" dirty="0"/>
            <a:t>溶解性固体（</a:t>
          </a:r>
          <a:r>
            <a:rPr lang="en-US" dirty="0"/>
            <a:t>DS</a:t>
          </a:r>
          <a:r>
            <a:rPr lang="zh-CN" dirty="0"/>
            <a:t>：</a:t>
          </a:r>
          <a:r>
            <a:rPr lang="en-US" dirty="0"/>
            <a:t>Dissolved Solids</a:t>
          </a:r>
          <a:r>
            <a:rPr lang="zh-CN" dirty="0"/>
            <a:t>）。</a:t>
          </a:r>
        </a:p>
      </dgm:t>
    </dgm:pt>
    <dgm:pt modelId="{6ECB84BF-DEA0-4AFC-9677-BBB888FAA74A}" type="parTrans" cxnId="{F48A028A-A106-485D-A4B7-66BC98FDF321}">
      <dgm:prSet/>
      <dgm:spPr/>
      <dgm:t>
        <a:bodyPr/>
        <a:lstStyle/>
        <a:p>
          <a:endParaRPr lang="zh-CN" altLang="en-US"/>
        </a:p>
      </dgm:t>
    </dgm:pt>
    <dgm:pt modelId="{88B75728-B5A8-4DD1-A688-0197D8E99EA5}" type="sibTrans" cxnId="{F48A028A-A106-485D-A4B7-66BC98FDF321}">
      <dgm:prSet/>
      <dgm:spPr/>
      <dgm:t>
        <a:bodyPr/>
        <a:lstStyle/>
        <a:p>
          <a:endParaRPr lang="zh-CN" altLang="en-US"/>
        </a:p>
      </dgm:t>
    </dgm:pt>
    <dgm:pt modelId="{61B304D7-BDDB-4309-A132-6C55CF31F232}" type="pres">
      <dgm:prSet presAssocID="{4FFE709A-9C34-40DD-8A1D-83E5E6C4DEA6}" presName="Name0" presStyleCnt="0">
        <dgm:presLayoutVars>
          <dgm:dir/>
          <dgm:animLvl val="lvl"/>
          <dgm:resizeHandles val="exact"/>
        </dgm:presLayoutVars>
      </dgm:prSet>
      <dgm:spPr/>
    </dgm:pt>
    <dgm:pt modelId="{A5E8450C-8DF4-4FC2-AA9C-D013E8396EA7}" type="pres">
      <dgm:prSet presAssocID="{1DC22DCF-279A-4E79-842E-A616A8D4F19C}" presName="composite" presStyleCnt="0"/>
      <dgm:spPr/>
    </dgm:pt>
    <dgm:pt modelId="{8AF41F75-A450-4C4B-A9C4-5A5D75BAF1E6}" type="pres">
      <dgm:prSet presAssocID="{1DC22DCF-279A-4E79-842E-A616A8D4F19C}" presName="parTx" presStyleLbl="alignNode1" presStyleIdx="0" presStyleCnt="1" custLinFactNeighborY="-4706">
        <dgm:presLayoutVars>
          <dgm:chMax val="0"/>
          <dgm:chPref val="0"/>
          <dgm:bulletEnabled val="1"/>
        </dgm:presLayoutVars>
      </dgm:prSet>
      <dgm:spPr/>
    </dgm:pt>
    <dgm:pt modelId="{E1682CB2-28AF-4301-ACE8-A3EC82C36FA8}" type="pres">
      <dgm:prSet presAssocID="{1DC22DCF-279A-4E79-842E-A616A8D4F19C}" presName="desTx" presStyleLbl="alignAccFollowNode1" presStyleIdx="0" presStyleCnt="1">
        <dgm:presLayoutVars>
          <dgm:bulletEnabled val="1"/>
        </dgm:presLayoutVars>
      </dgm:prSet>
      <dgm:spPr/>
    </dgm:pt>
  </dgm:ptLst>
  <dgm:cxnLst>
    <dgm:cxn modelId="{73F66924-F8FA-4A58-9C89-41242810BC30}" srcId="{C9C9A0BB-38DE-46B2-AF4A-9F07F495ECAB}" destId="{A8F1A6CB-8B1B-420F-B4CD-06E2413006DE}" srcOrd="0" destOrd="0" parTransId="{30A0A7E3-4C30-46F5-80CE-F9A95851C54C}" sibTransId="{D8B60608-DE7E-42DC-BF91-51D66DEB6240}"/>
    <dgm:cxn modelId="{5085F430-E0E7-4D10-90CB-3B2C11A7E2DA}" type="presOf" srcId="{FE083EC2-4552-427D-9275-AF471CF80401}" destId="{E1682CB2-28AF-4301-ACE8-A3EC82C36FA8}" srcOrd="0" destOrd="2" presId="urn:microsoft.com/office/officeart/2005/8/layout/hList1"/>
    <dgm:cxn modelId="{80D14842-357D-425C-82C9-B7C12CE47905}" srcId="{012E85BD-21E8-47BD-AEC8-153EB58E2089}" destId="{C9C9A0BB-38DE-46B2-AF4A-9F07F495ECAB}" srcOrd="0" destOrd="0" parTransId="{339A01E2-B30B-47C0-870F-C7D28D8BD7E2}" sibTransId="{0159CE80-31DF-447F-A3BF-60EB9EC2F500}"/>
    <dgm:cxn modelId="{D96F6346-EB5F-431E-867B-F56139555962}" srcId="{1DC22DCF-279A-4E79-842E-A616A8D4F19C}" destId="{577B0D44-8D26-4318-9FE7-8DEC8FFDABB7}" srcOrd="0" destOrd="0" parTransId="{97ED8A9A-1232-4BAE-8129-2371CE7B96A5}" sibTransId="{B1DF9D16-14E4-45C0-95AF-E09C495091F7}"/>
    <dgm:cxn modelId="{66B7164D-BB5E-4E50-A6AF-389DE8842522}" type="presOf" srcId="{1DC22DCF-279A-4E79-842E-A616A8D4F19C}" destId="{8AF41F75-A450-4C4B-A9C4-5A5D75BAF1E6}" srcOrd="0" destOrd="0" presId="urn:microsoft.com/office/officeart/2005/8/layout/hList1"/>
    <dgm:cxn modelId="{CCEACF4F-73E5-4127-88B1-F7031F3720E1}" srcId="{1DC22DCF-279A-4E79-842E-A616A8D4F19C}" destId="{54478D87-B5EE-42B9-AAB1-F10DF7FCD4AF}" srcOrd="1" destOrd="0" parTransId="{EB62840E-BB33-41DA-A49B-9F38C6834B0E}" sibTransId="{21F6C16D-56DC-43CF-9303-F3F91058652C}"/>
    <dgm:cxn modelId="{F9979C51-2B5D-48C8-BC47-951B124BBB2E}" type="presOf" srcId="{BAD6D0E3-6FD4-491F-BB0E-AB8858454CE2}" destId="{E1682CB2-28AF-4301-ACE8-A3EC82C36FA8}" srcOrd="0" destOrd="7" presId="urn:microsoft.com/office/officeart/2005/8/layout/hList1"/>
    <dgm:cxn modelId="{6329E871-4EFB-4F1A-A4D4-965DFEB4A072}" type="presOf" srcId="{54478D87-B5EE-42B9-AAB1-F10DF7FCD4AF}" destId="{E1682CB2-28AF-4301-ACE8-A3EC82C36FA8}" srcOrd="0" destOrd="1" presId="urn:microsoft.com/office/officeart/2005/8/layout/hList1"/>
    <dgm:cxn modelId="{16345E85-25A5-40FF-9E1F-875CD31C6061}" srcId="{5CD5DF30-45E8-4460-92CA-10815EA1DFFB}" destId="{012E85BD-21E8-47BD-AEC8-153EB58E2089}" srcOrd="0" destOrd="0" parTransId="{501830C5-D4DF-49E4-B571-68B104DB378B}" sibTransId="{D1A46A4E-A59D-4EBB-B959-58319D33C0F7}"/>
    <dgm:cxn modelId="{F48A028A-A106-485D-A4B7-66BC98FDF321}" srcId="{012E85BD-21E8-47BD-AEC8-153EB58E2089}" destId="{8AAE8470-6988-4B8F-AC6B-42C4373A0DBA}" srcOrd="1" destOrd="0" parTransId="{6ECB84BF-DEA0-4AFC-9677-BBB888FAA74A}" sibTransId="{88B75728-B5A8-4DD1-A688-0197D8E99EA5}"/>
    <dgm:cxn modelId="{03A2F090-0270-4040-8E23-366CDED839E0}" type="presOf" srcId="{577B0D44-8D26-4318-9FE7-8DEC8FFDABB7}" destId="{E1682CB2-28AF-4301-ACE8-A3EC82C36FA8}" srcOrd="0" destOrd="0" presId="urn:microsoft.com/office/officeart/2005/8/layout/hList1"/>
    <dgm:cxn modelId="{B747C492-8AEF-4E03-965B-37620B63D1FA}" srcId="{4FFE709A-9C34-40DD-8A1D-83E5E6C4DEA6}" destId="{1DC22DCF-279A-4E79-842E-A616A8D4F19C}" srcOrd="0" destOrd="0" parTransId="{F3FF80AA-5C8C-4E37-B083-0352CE0F1495}" sibTransId="{0000FD52-AC3B-480A-AD93-8A11394A780F}"/>
    <dgm:cxn modelId="{6289B798-6AF0-4B53-AB54-DA0F4AF212B1}" srcId="{1DC22DCF-279A-4E79-842E-A616A8D4F19C}" destId="{FE083EC2-4552-427D-9275-AF471CF80401}" srcOrd="2" destOrd="0" parTransId="{CD8C5522-7DD8-48F8-B09B-FDA03601966E}" sibTransId="{FC029ACE-886D-441D-BA36-F0C30E58710E}"/>
    <dgm:cxn modelId="{C02983A9-4104-4644-AC64-5792F9D55BAE}" type="presOf" srcId="{5CD5DF30-45E8-4460-92CA-10815EA1DFFB}" destId="{E1682CB2-28AF-4301-ACE8-A3EC82C36FA8}" srcOrd="0" destOrd="3" presId="urn:microsoft.com/office/officeart/2005/8/layout/hList1"/>
    <dgm:cxn modelId="{7D45F3BA-EF06-4091-8CE6-60A22DAECB89}" type="presOf" srcId="{4FFE709A-9C34-40DD-8A1D-83E5E6C4DEA6}" destId="{61B304D7-BDDB-4309-A132-6C55CF31F232}" srcOrd="0" destOrd="0" presId="urn:microsoft.com/office/officeart/2005/8/layout/hList1"/>
    <dgm:cxn modelId="{D258F4D5-5483-4E16-BD7A-5D86713A4214}" srcId="{1DC22DCF-279A-4E79-842E-A616A8D4F19C}" destId="{5CD5DF30-45E8-4460-92CA-10815EA1DFFB}" srcOrd="3" destOrd="0" parTransId="{5F46324B-D115-4D41-87A6-B395DF40AB89}" sibTransId="{5C82C32D-B785-4768-82E2-0CF133D8F572}"/>
    <dgm:cxn modelId="{D62E70DD-002A-4012-8369-F57EE1C6DCF5}" type="presOf" srcId="{8AAE8470-6988-4B8F-AC6B-42C4373A0DBA}" destId="{E1682CB2-28AF-4301-ACE8-A3EC82C36FA8}" srcOrd="0" destOrd="8" presId="urn:microsoft.com/office/officeart/2005/8/layout/hList1"/>
    <dgm:cxn modelId="{29BD5DE6-5EAE-44A7-BF9D-A22FE5406ACF}" type="presOf" srcId="{C9C9A0BB-38DE-46B2-AF4A-9F07F495ECAB}" destId="{E1682CB2-28AF-4301-ACE8-A3EC82C36FA8}" srcOrd="0" destOrd="5" presId="urn:microsoft.com/office/officeart/2005/8/layout/hList1"/>
    <dgm:cxn modelId="{7FA2DCE7-4F0C-47D2-9582-804F0308058A}" type="presOf" srcId="{012E85BD-21E8-47BD-AEC8-153EB58E2089}" destId="{E1682CB2-28AF-4301-ACE8-A3EC82C36FA8}" srcOrd="0" destOrd="4" presId="urn:microsoft.com/office/officeart/2005/8/layout/hList1"/>
    <dgm:cxn modelId="{411C46EC-9B05-4BEC-BE46-EE3BF4EBB169}" srcId="{C9C9A0BB-38DE-46B2-AF4A-9F07F495ECAB}" destId="{BAD6D0E3-6FD4-491F-BB0E-AB8858454CE2}" srcOrd="1" destOrd="0" parTransId="{151D60E6-D671-4E37-B8C0-92E668762DEB}" sibTransId="{970FB9A2-F1F0-4317-AB82-F568EAB52C44}"/>
    <dgm:cxn modelId="{D9B261F4-0BB9-4F5D-8885-488D04FD0CEA}" type="presOf" srcId="{A8F1A6CB-8B1B-420F-B4CD-06E2413006DE}" destId="{E1682CB2-28AF-4301-ACE8-A3EC82C36FA8}" srcOrd="0" destOrd="6" presId="urn:microsoft.com/office/officeart/2005/8/layout/hList1"/>
    <dgm:cxn modelId="{C1D40C1E-FE02-4F34-8B0C-A4CB3AB432D5}" type="presParOf" srcId="{61B304D7-BDDB-4309-A132-6C55CF31F232}" destId="{A5E8450C-8DF4-4FC2-AA9C-D013E8396EA7}" srcOrd="0" destOrd="0" presId="urn:microsoft.com/office/officeart/2005/8/layout/hList1"/>
    <dgm:cxn modelId="{5506B614-39E4-4D55-8DC7-EC6862CF2F5F}" type="presParOf" srcId="{A5E8450C-8DF4-4FC2-AA9C-D013E8396EA7}" destId="{8AF41F75-A450-4C4B-A9C4-5A5D75BAF1E6}" srcOrd="0" destOrd="0" presId="urn:microsoft.com/office/officeart/2005/8/layout/hList1"/>
    <dgm:cxn modelId="{AE840E4B-8E36-4E18-A8A8-A89EE5838BF8}" type="presParOf" srcId="{A5E8450C-8DF4-4FC2-AA9C-D013E8396EA7}" destId="{E1682CB2-28AF-4301-ACE8-A3EC82C36FA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FFE709A-9C34-40DD-8A1D-83E5E6C4DEA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1DC22DCF-279A-4E79-842E-A616A8D4F19C}">
      <dgm:prSet/>
      <dgm:spPr/>
      <dgm:t>
        <a:bodyPr/>
        <a:lstStyle/>
        <a:p>
          <a:pPr rtl="0"/>
          <a:r>
            <a:rPr lang="en-US" b="1" dirty="0"/>
            <a:t>1.2.1 </a:t>
          </a:r>
          <a:r>
            <a:rPr lang="zh-CN" b="1" dirty="0"/>
            <a:t>污水的物理性质及指标</a:t>
          </a:r>
        </a:p>
      </dgm:t>
    </dgm:pt>
    <dgm:pt modelId="{F3FF80AA-5C8C-4E37-B083-0352CE0F1495}" type="parTrans" cxnId="{B747C492-8AEF-4E03-965B-37620B63D1FA}">
      <dgm:prSet/>
      <dgm:spPr/>
      <dgm:t>
        <a:bodyPr/>
        <a:lstStyle/>
        <a:p>
          <a:endParaRPr lang="zh-CN" altLang="en-US"/>
        </a:p>
      </dgm:t>
    </dgm:pt>
    <dgm:pt modelId="{0000FD52-AC3B-480A-AD93-8A11394A780F}" type="sibTrans" cxnId="{B747C492-8AEF-4E03-965B-37620B63D1FA}">
      <dgm:prSet/>
      <dgm:spPr/>
      <dgm:t>
        <a:bodyPr/>
        <a:lstStyle/>
        <a:p>
          <a:endParaRPr lang="zh-CN" altLang="en-US"/>
        </a:p>
      </dgm:t>
    </dgm:pt>
    <dgm:pt modelId="{577B0D44-8D26-4318-9FE7-8DEC8FFDABB7}">
      <dgm:prSet/>
      <dgm:spPr/>
      <dgm:t>
        <a:bodyPr/>
        <a:lstStyle/>
        <a:p>
          <a:pPr rtl="0"/>
          <a:r>
            <a:rPr lang="zh-CN" dirty="0"/>
            <a:t>总固体量（</a:t>
          </a:r>
          <a:r>
            <a:rPr lang="en-US" dirty="0"/>
            <a:t>TS</a:t>
          </a:r>
          <a:r>
            <a:rPr lang="zh-CN" dirty="0"/>
            <a:t>）</a:t>
          </a:r>
          <a:r>
            <a:rPr lang="zh-CN" altLang="en-US" dirty="0"/>
            <a:t>：悬浮固体和溶解性固体的总称。</a:t>
          </a:r>
          <a:endParaRPr lang="zh-CN" dirty="0"/>
        </a:p>
      </dgm:t>
    </dgm:pt>
    <dgm:pt modelId="{97ED8A9A-1232-4BAE-8129-2371CE7B96A5}" type="parTrans" cxnId="{D96F6346-EB5F-431E-867B-F56139555962}">
      <dgm:prSet/>
      <dgm:spPr/>
      <dgm:t>
        <a:bodyPr/>
        <a:lstStyle/>
        <a:p>
          <a:endParaRPr lang="zh-CN" altLang="en-US"/>
        </a:p>
      </dgm:t>
    </dgm:pt>
    <dgm:pt modelId="{B1DF9D16-14E4-45C0-95AF-E09C495091F7}" type="sibTrans" cxnId="{D96F6346-EB5F-431E-867B-F56139555962}">
      <dgm:prSet/>
      <dgm:spPr/>
      <dgm:t>
        <a:bodyPr/>
        <a:lstStyle/>
        <a:p>
          <a:endParaRPr lang="zh-CN" altLang="en-US"/>
        </a:p>
      </dgm:t>
    </dgm:pt>
    <dgm:pt modelId="{C9C9A0BB-38DE-46B2-AF4A-9F07F495ECAB}">
      <dgm:prSet/>
      <dgm:spPr/>
      <dgm:t>
        <a:bodyPr/>
        <a:lstStyle/>
        <a:p>
          <a:pPr rtl="0"/>
          <a:r>
            <a:rPr lang="zh-CN" dirty="0">
              <a:solidFill>
                <a:srgbClr val="FF0000"/>
              </a:solidFill>
            </a:rPr>
            <a:t>悬浮固体</a:t>
          </a:r>
          <a:r>
            <a:rPr lang="zh-CN" dirty="0"/>
            <a:t>（</a:t>
          </a:r>
          <a:r>
            <a:rPr lang="en-US" dirty="0"/>
            <a:t>SS</a:t>
          </a:r>
          <a:r>
            <a:rPr lang="zh-CN" dirty="0"/>
            <a:t>）</a:t>
          </a:r>
          <a:r>
            <a:rPr lang="zh-CN" altLang="en-US" dirty="0"/>
            <a:t>：不能透过滤膜 （孔径</a:t>
          </a:r>
          <a:r>
            <a:rPr lang="en-US" altLang="zh-CN" dirty="0"/>
            <a:t>3~10</a:t>
          </a:r>
          <a:r>
            <a:rPr lang="el-GR" b="0" i="0" dirty="0"/>
            <a:t>μ</a:t>
          </a:r>
          <a:r>
            <a:rPr lang="en-US" b="0" i="0" dirty="0"/>
            <a:t>m</a:t>
          </a:r>
          <a:r>
            <a:rPr lang="zh-CN" altLang="en-US" dirty="0"/>
            <a:t>）的固体物质</a:t>
          </a:r>
          <a:endParaRPr lang="zh-CN" dirty="0"/>
        </a:p>
      </dgm:t>
    </dgm:pt>
    <dgm:pt modelId="{339A01E2-B30B-47C0-870F-C7D28D8BD7E2}" type="parTrans" cxnId="{80D14842-357D-425C-82C9-B7C12CE47905}">
      <dgm:prSet/>
      <dgm:spPr/>
      <dgm:t>
        <a:bodyPr/>
        <a:lstStyle/>
        <a:p>
          <a:endParaRPr lang="zh-CN" altLang="en-US"/>
        </a:p>
      </dgm:t>
    </dgm:pt>
    <dgm:pt modelId="{0159CE80-31DF-447F-A3BF-60EB9EC2F500}" type="sibTrans" cxnId="{80D14842-357D-425C-82C9-B7C12CE47905}">
      <dgm:prSet/>
      <dgm:spPr/>
      <dgm:t>
        <a:bodyPr/>
        <a:lstStyle/>
        <a:p>
          <a:endParaRPr lang="zh-CN" altLang="en-US"/>
        </a:p>
      </dgm:t>
    </dgm:pt>
    <dgm:pt modelId="{A8F1A6CB-8B1B-420F-B4CD-06E2413006DE}">
      <dgm:prSet/>
      <dgm:spPr/>
      <dgm:t>
        <a:bodyPr/>
        <a:lstStyle/>
        <a:p>
          <a:pPr rtl="0"/>
          <a:r>
            <a:rPr lang="zh-CN" dirty="0"/>
            <a:t>挥发性悬浮固体（</a:t>
          </a:r>
          <a:r>
            <a:rPr lang="en-US" dirty="0"/>
            <a:t>VS</a:t>
          </a:r>
          <a:r>
            <a:rPr lang="en-US" altLang="zh-CN" dirty="0"/>
            <a:t>S</a:t>
          </a:r>
          <a:r>
            <a:rPr lang="zh-CN" dirty="0"/>
            <a:t>）</a:t>
          </a:r>
          <a:r>
            <a:rPr lang="zh-CN" altLang="en-US" dirty="0"/>
            <a:t>：将悬浮固体在</a:t>
          </a:r>
          <a:r>
            <a:rPr lang="en-US" altLang="zh-CN" dirty="0"/>
            <a:t>600°C</a:t>
          </a:r>
          <a:r>
            <a:rPr lang="zh-CN" altLang="en-US" dirty="0"/>
            <a:t>下灼烧，挥发掉的固体。</a:t>
          </a:r>
          <a:endParaRPr lang="zh-CN" dirty="0"/>
        </a:p>
      </dgm:t>
    </dgm:pt>
    <dgm:pt modelId="{30A0A7E3-4C30-46F5-80CE-F9A95851C54C}" type="parTrans" cxnId="{73F66924-F8FA-4A58-9C89-41242810BC30}">
      <dgm:prSet/>
      <dgm:spPr/>
      <dgm:t>
        <a:bodyPr/>
        <a:lstStyle/>
        <a:p>
          <a:endParaRPr lang="zh-CN" altLang="en-US"/>
        </a:p>
      </dgm:t>
    </dgm:pt>
    <dgm:pt modelId="{D8B60608-DE7E-42DC-BF91-51D66DEB6240}" type="sibTrans" cxnId="{73F66924-F8FA-4A58-9C89-41242810BC30}">
      <dgm:prSet/>
      <dgm:spPr/>
      <dgm:t>
        <a:bodyPr/>
        <a:lstStyle/>
        <a:p>
          <a:endParaRPr lang="zh-CN" altLang="en-US"/>
        </a:p>
      </dgm:t>
    </dgm:pt>
    <dgm:pt modelId="{BAD6D0E3-6FD4-491F-BB0E-AB8858454CE2}">
      <dgm:prSet/>
      <dgm:spPr/>
      <dgm:t>
        <a:bodyPr/>
        <a:lstStyle/>
        <a:p>
          <a:pPr rtl="0"/>
          <a:r>
            <a:rPr lang="zh-CN" dirty="0"/>
            <a:t>非挥发性悬浮固体（</a:t>
          </a:r>
          <a:r>
            <a:rPr lang="en-US" dirty="0"/>
            <a:t>NVSS</a:t>
          </a:r>
          <a:r>
            <a:rPr lang="zh-CN" dirty="0"/>
            <a:t>）</a:t>
          </a:r>
          <a:r>
            <a:rPr lang="zh-CN" altLang="en-US" dirty="0"/>
            <a:t>：也叫固定性固体（</a:t>
          </a:r>
          <a:r>
            <a:rPr lang="en-US" altLang="zh-CN" dirty="0"/>
            <a:t>FS</a:t>
          </a:r>
          <a:r>
            <a:rPr lang="zh-CN" altLang="en-US" dirty="0"/>
            <a:t>），灼烧后的残渣</a:t>
          </a:r>
          <a:r>
            <a:rPr lang="en-US" altLang="zh-CN" dirty="0"/>
            <a:t>,</a:t>
          </a:r>
          <a:r>
            <a:rPr lang="zh-CN" altLang="en-US" dirty="0"/>
            <a:t>也称为灰分。</a:t>
          </a:r>
          <a:endParaRPr lang="zh-CN" dirty="0"/>
        </a:p>
      </dgm:t>
    </dgm:pt>
    <dgm:pt modelId="{151D60E6-D671-4E37-B8C0-92E668762DEB}" type="parTrans" cxnId="{411C46EC-9B05-4BEC-BE46-EE3BF4EBB169}">
      <dgm:prSet/>
      <dgm:spPr/>
      <dgm:t>
        <a:bodyPr/>
        <a:lstStyle/>
        <a:p>
          <a:endParaRPr lang="zh-CN" altLang="en-US"/>
        </a:p>
      </dgm:t>
    </dgm:pt>
    <dgm:pt modelId="{970FB9A2-F1F0-4317-AB82-F568EAB52C44}" type="sibTrans" cxnId="{411C46EC-9B05-4BEC-BE46-EE3BF4EBB169}">
      <dgm:prSet/>
      <dgm:spPr/>
      <dgm:t>
        <a:bodyPr/>
        <a:lstStyle/>
        <a:p>
          <a:endParaRPr lang="zh-CN" altLang="en-US"/>
        </a:p>
      </dgm:t>
    </dgm:pt>
    <dgm:pt modelId="{8AAE8470-6988-4B8F-AC6B-42C4373A0DBA}">
      <dgm:prSet/>
      <dgm:spPr/>
      <dgm:t>
        <a:bodyPr/>
        <a:lstStyle/>
        <a:p>
          <a:pPr rtl="0"/>
          <a:r>
            <a:rPr lang="zh-CN" dirty="0">
              <a:solidFill>
                <a:srgbClr val="FF0000"/>
              </a:solidFill>
            </a:rPr>
            <a:t>溶解性固体</a:t>
          </a:r>
          <a:r>
            <a:rPr lang="zh-CN" dirty="0"/>
            <a:t>（</a:t>
          </a:r>
          <a:r>
            <a:rPr lang="en-US" dirty="0"/>
            <a:t>DS</a:t>
          </a:r>
          <a:r>
            <a:rPr lang="zh-CN" dirty="0"/>
            <a:t>）</a:t>
          </a:r>
          <a:r>
            <a:rPr lang="zh-CN" altLang="en-US" dirty="0"/>
            <a:t>：能透过滤膜 （孔径</a:t>
          </a:r>
          <a:r>
            <a:rPr lang="en-US" altLang="zh-CN" dirty="0"/>
            <a:t>3~10</a:t>
          </a:r>
          <a:r>
            <a:rPr lang="el-GR" b="0" i="0" dirty="0"/>
            <a:t>μ</a:t>
          </a:r>
          <a:r>
            <a:rPr lang="en-US" b="0" i="0" dirty="0"/>
            <a:t>m</a:t>
          </a:r>
          <a:r>
            <a:rPr lang="zh-CN" altLang="en-US" dirty="0"/>
            <a:t>）的固体物质</a:t>
          </a:r>
          <a:endParaRPr lang="zh-CN" dirty="0"/>
        </a:p>
      </dgm:t>
    </dgm:pt>
    <dgm:pt modelId="{6ECB84BF-DEA0-4AFC-9677-BBB888FAA74A}" type="parTrans" cxnId="{F48A028A-A106-485D-A4B7-66BC98FDF321}">
      <dgm:prSet/>
      <dgm:spPr/>
      <dgm:t>
        <a:bodyPr/>
        <a:lstStyle/>
        <a:p>
          <a:endParaRPr lang="zh-CN" altLang="en-US"/>
        </a:p>
      </dgm:t>
    </dgm:pt>
    <dgm:pt modelId="{88B75728-B5A8-4DD1-A688-0197D8E99EA5}" type="sibTrans" cxnId="{F48A028A-A106-485D-A4B7-66BC98FDF321}">
      <dgm:prSet/>
      <dgm:spPr/>
      <dgm:t>
        <a:bodyPr/>
        <a:lstStyle/>
        <a:p>
          <a:endParaRPr lang="zh-CN" altLang="en-US"/>
        </a:p>
      </dgm:t>
    </dgm:pt>
    <dgm:pt modelId="{117BBF95-E231-4144-B9A5-797378AE52DF}">
      <dgm:prSet/>
      <dgm:spPr/>
      <dgm:t>
        <a:bodyPr/>
        <a:lstStyle/>
        <a:p>
          <a:pPr rtl="0"/>
          <a:r>
            <a:rPr lang="zh-CN" altLang="en-US" dirty="0"/>
            <a:t>水样过滤后，滤液蒸干所得的固体为</a:t>
          </a:r>
          <a:r>
            <a:rPr lang="en-US" altLang="zh-CN" dirty="0"/>
            <a:t>DS</a:t>
          </a:r>
          <a:r>
            <a:rPr lang="zh-CN" altLang="en-US" dirty="0"/>
            <a:t>，滤渣脱水烘干后的固体为</a:t>
          </a:r>
          <a:r>
            <a:rPr lang="en-US" altLang="zh-CN" dirty="0"/>
            <a:t>SS.</a:t>
          </a:r>
          <a:endParaRPr lang="zh-CN" dirty="0"/>
        </a:p>
      </dgm:t>
    </dgm:pt>
    <dgm:pt modelId="{7FA59BDA-15CF-4719-B717-6DA2B50B0071}" type="parTrans" cxnId="{C99EC576-B14E-4268-B313-32B54473DD4A}">
      <dgm:prSet/>
      <dgm:spPr/>
    </dgm:pt>
    <dgm:pt modelId="{4A7402C6-4B9F-4F73-90F0-2AF889FBA80A}" type="sibTrans" cxnId="{C99EC576-B14E-4268-B313-32B54473DD4A}">
      <dgm:prSet/>
      <dgm:spPr/>
    </dgm:pt>
    <dgm:pt modelId="{61B304D7-BDDB-4309-A132-6C55CF31F232}" type="pres">
      <dgm:prSet presAssocID="{4FFE709A-9C34-40DD-8A1D-83E5E6C4DEA6}" presName="Name0" presStyleCnt="0">
        <dgm:presLayoutVars>
          <dgm:dir/>
          <dgm:animLvl val="lvl"/>
          <dgm:resizeHandles val="exact"/>
        </dgm:presLayoutVars>
      </dgm:prSet>
      <dgm:spPr/>
    </dgm:pt>
    <dgm:pt modelId="{A5E8450C-8DF4-4FC2-AA9C-D013E8396EA7}" type="pres">
      <dgm:prSet presAssocID="{1DC22DCF-279A-4E79-842E-A616A8D4F19C}" presName="composite" presStyleCnt="0"/>
      <dgm:spPr/>
    </dgm:pt>
    <dgm:pt modelId="{8AF41F75-A450-4C4B-A9C4-5A5D75BAF1E6}" type="pres">
      <dgm:prSet presAssocID="{1DC22DCF-279A-4E79-842E-A616A8D4F19C}" presName="parTx" presStyleLbl="alignNode1" presStyleIdx="0" presStyleCnt="1" custLinFactNeighborY="-4706">
        <dgm:presLayoutVars>
          <dgm:chMax val="0"/>
          <dgm:chPref val="0"/>
          <dgm:bulletEnabled val="1"/>
        </dgm:presLayoutVars>
      </dgm:prSet>
      <dgm:spPr/>
    </dgm:pt>
    <dgm:pt modelId="{E1682CB2-28AF-4301-ACE8-A3EC82C36FA8}" type="pres">
      <dgm:prSet presAssocID="{1DC22DCF-279A-4E79-842E-A616A8D4F19C}" presName="desTx" presStyleLbl="alignAccFollowNode1" presStyleIdx="0" presStyleCnt="1">
        <dgm:presLayoutVars>
          <dgm:bulletEnabled val="1"/>
        </dgm:presLayoutVars>
      </dgm:prSet>
      <dgm:spPr/>
    </dgm:pt>
  </dgm:ptLst>
  <dgm:cxnLst>
    <dgm:cxn modelId="{73F66924-F8FA-4A58-9C89-41242810BC30}" srcId="{C9C9A0BB-38DE-46B2-AF4A-9F07F495ECAB}" destId="{A8F1A6CB-8B1B-420F-B4CD-06E2413006DE}" srcOrd="0" destOrd="0" parTransId="{30A0A7E3-4C30-46F5-80CE-F9A95851C54C}" sibTransId="{D8B60608-DE7E-42DC-BF91-51D66DEB6240}"/>
    <dgm:cxn modelId="{80D14842-357D-425C-82C9-B7C12CE47905}" srcId="{577B0D44-8D26-4318-9FE7-8DEC8FFDABB7}" destId="{C9C9A0BB-38DE-46B2-AF4A-9F07F495ECAB}" srcOrd="0" destOrd="0" parTransId="{339A01E2-B30B-47C0-870F-C7D28D8BD7E2}" sibTransId="{0159CE80-31DF-447F-A3BF-60EB9EC2F500}"/>
    <dgm:cxn modelId="{D96F6346-EB5F-431E-867B-F56139555962}" srcId="{1DC22DCF-279A-4E79-842E-A616A8D4F19C}" destId="{577B0D44-8D26-4318-9FE7-8DEC8FFDABB7}" srcOrd="0" destOrd="0" parTransId="{97ED8A9A-1232-4BAE-8129-2371CE7B96A5}" sibTransId="{B1DF9D16-14E4-45C0-95AF-E09C495091F7}"/>
    <dgm:cxn modelId="{66B7164D-BB5E-4E50-A6AF-389DE8842522}" type="presOf" srcId="{1DC22DCF-279A-4E79-842E-A616A8D4F19C}" destId="{8AF41F75-A450-4C4B-A9C4-5A5D75BAF1E6}" srcOrd="0" destOrd="0" presId="urn:microsoft.com/office/officeart/2005/8/layout/hList1"/>
    <dgm:cxn modelId="{F9979C51-2B5D-48C8-BC47-951B124BBB2E}" type="presOf" srcId="{BAD6D0E3-6FD4-491F-BB0E-AB8858454CE2}" destId="{E1682CB2-28AF-4301-ACE8-A3EC82C36FA8}" srcOrd="0" destOrd="3" presId="urn:microsoft.com/office/officeart/2005/8/layout/hList1"/>
    <dgm:cxn modelId="{C99EC576-B14E-4268-B313-32B54473DD4A}" srcId="{1DC22DCF-279A-4E79-842E-A616A8D4F19C}" destId="{117BBF95-E231-4144-B9A5-797378AE52DF}" srcOrd="1" destOrd="0" parTransId="{7FA59BDA-15CF-4719-B717-6DA2B50B0071}" sibTransId="{4A7402C6-4B9F-4F73-90F0-2AF889FBA80A}"/>
    <dgm:cxn modelId="{F48A028A-A106-485D-A4B7-66BC98FDF321}" srcId="{577B0D44-8D26-4318-9FE7-8DEC8FFDABB7}" destId="{8AAE8470-6988-4B8F-AC6B-42C4373A0DBA}" srcOrd="1" destOrd="0" parTransId="{6ECB84BF-DEA0-4AFC-9677-BBB888FAA74A}" sibTransId="{88B75728-B5A8-4DD1-A688-0197D8E99EA5}"/>
    <dgm:cxn modelId="{03A2F090-0270-4040-8E23-366CDED839E0}" type="presOf" srcId="{577B0D44-8D26-4318-9FE7-8DEC8FFDABB7}" destId="{E1682CB2-28AF-4301-ACE8-A3EC82C36FA8}" srcOrd="0" destOrd="0" presId="urn:microsoft.com/office/officeart/2005/8/layout/hList1"/>
    <dgm:cxn modelId="{B747C492-8AEF-4E03-965B-37620B63D1FA}" srcId="{4FFE709A-9C34-40DD-8A1D-83E5E6C4DEA6}" destId="{1DC22DCF-279A-4E79-842E-A616A8D4F19C}" srcOrd="0" destOrd="0" parTransId="{F3FF80AA-5C8C-4E37-B083-0352CE0F1495}" sibTransId="{0000FD52-AC3B-480A-AD93-8A11394A780F}"/>
    <dgm:cxn modelId="{F64BCEA3-D299-4A76-8DCF-46C06ACF8603}" type="presOf" srcId="{117BBF95-E231-4144-B9A5-797378AE52DF}" destId="{E1682CB2-28AF-4301-ACE8-A3EC82C36FA8}" srcOrd="0" destOrd="5" presId="urn:microsoft.com/office/officeart/2005/8/layout/hList1"/>
    <dgm:cxn modelId="{7D45F3BA-EF06-4091-8CE6-60A22DAECB89}" type="presOf" srcId="{4FFE709A-9C34-40DD-8A1D-83E5E6C4DEA6}" destId="{61B304D7-BDDB-4309-A132-6C55CF31F232}" srcOrd="0" destOrd="0" presId="urn:microsoft.com/office/officeart/2005/8/layout/hList1"/>
    <dgm:cxn modelId="{D62E70DD-002A-4012-8369-F57EE1C6DCF5}" type="presOf" srcId="{8AAE8470-6988-4B8F-AC6B-42C4373A0DBA}" destId="{E1682CB2-28AF-4301-ACE8-A3EC82C36FA8}" srcOrd="0" destOrd="4" presId="urn:microsoft.com/office/officeart/2005/8/layout/hList1"/>
    <dgm:cxn modelId="{29BD5DE6-5EAE-44A7-BF9D-A22FE5406ACF}" type="presOf" srcId="{C9C9A0BB-38DE-46B2-AF4A-9F07F495ECAB}" destId="{E1682CB2-28AF-4301-ACE8-A3EC82C36FA8}" srcOrd="0" destOrd="1" presId="urn:microsoft.com/office/officeart/2005/8/layout/hList1"/>
    <dgm:cxn modelId="{411C46EC-9B05-4BEC-BE46-EE3BF4EBB169}" srcId="{C9C9A0BB-38DE-46B2-AF4A-9F07F495ECAB}" destId="{BAD6D0E3-6FD4-491F-BB0E-AB8858454CE2}" srcOrd="1" destOrd="0" parTransId="{151D60E6-D671-4E37-B8C0-92E668762DEB}" sibTransId="{970FB9A2-F1F0-4317-AB82-F568EAB52C44}"/>
    <dgm:cxn modelId="{D9B261F4-0BB9-4F5D-8885-488D04FD0CEA}" type="presOf" srcId="{A8F1A6CB-8B1B-420F-B4CD-06E2413006DE}" destId="{E1682CB2-28AF-4301-ACE8-A3EC82C36FA8}" srcOrd="0" destOrd="2" presId="urn:microsoft.com/office/officeart/2005/8/layout/hList1"/>
    <dgm:cxn modelId="{C1D40C1E-FE02-4F34-8B0C-A4CB3AB432D5}" type="presParOf" srcId="{61B304D7-BDDB-4309-A132-6C55CF31F232}" destId="{A5E8450C-8DF4-4FC2-AA9C-D013E8396EA7}" srcOrd="0" destOrd="0" presId="urn:microsoft.com/office/officeart/2005/8/layout/hList1"/>
    <dgm:cxn modelId="{5506B614-39E4-4D55-8DC7-EC6862CF2F5F}" type="presParOf" srcId="{A5E8450C-8DF4-4FC2-AA9C-D013E8396EA7}" destId="{8AF41F75-A450-4C4B-A9C4-5A5D75BAF1E6}" srcOrd="0" destOrd="0" presId="urn:microsoft.com/office/officeart/2005/8/layout/hList1"/>
    <dgm:cxn modelId="{AE840E4B-8E36-4E18-A8A8-A89EE5838BF8}" type="presParOf" srcId="{A5E8450C-8DF4-4FC2-AA9C-D013E8396EA7}" destId="{E1682CB2-28AF-4301-ACE8-A3EC82C36FA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6CD3418-56DF-48D7-8BF9-050A69FED56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80AF84B7-3DC1-47E4-90CF-3552ABE459D0}">
      <dgm:prSet/>
      <dgm:spPr/>
      <dgm:t>
        <a:bodyPr/>
        <a:lstStyle/>
        <a:p>
          <a:pPr rtl="0"/>
          <a:r>
            <a:rPr lang="zh-CN" b="1" dirty="0"/>
            <a:t>无机物及指标</a:t>
          </a:r>
        </a:p>
      </dgm:t>
    </dgm:pt>
    <dgm:pt modelId="{C5FD512B-248E-41D8-AAEA-6D0FD6CBC58B}" type="parTrans" cxnId="{DFC102AE-F650-45BA-969B-57264EAE69E7}">
      <dgm:prSet/>
      <dgm:spPr/>
      <dgm:t>
        <a:bodyPr/>
        <a:lstStyle/>
        <a:p>
          <a:endParaRPr lang="zh-CN" altLang="en-US"/>
        </a:p>
      </dgm:t>
    </dgm:pt>
    <dgm:pt modelId="{895000E5-3E43-4A6C-A1A7-F66C30B39FDA}" type="sibTrans" cxnId="{DFC102AE-F650-45BA-969B-57264EAE69E7}">
      <dgm:prSet/>
      <dgm:spPr/>
      <dgm:t>
        <a:bodyPr/>
        <a:lstStyle/>
        <a:p>
          <a:endParaRPr lang="zh-CN" altLang="en-US"/>
        </a:p>
      </dgm:t>
    </dgm:pt>
    <dgm:pt modelId="{069E480C-3663-4A98-8FA6-BF8E67DB332A}">
      <dgm:prSet/>
      <dgm:spPr/>
      <dgm:t>
        <a:bodyPr/>
        <a:lstStyle/>
        <a:p>
          <a:pPr rtl="0"/>
          <a:r>
            <a:rPr lang="zh-CN" b="1" dirty="0"/>
            <a:t>酸碱度</a:t>
          </a:r>
          <a:r>
            <a:rPr lang="zh-CN" dirty="0"/>
            <a:t>：</a:t>
          </a:r>
          <a:r>
            <a:rPr lang="en-US" dirty="0"/>
            <a:t>pH=6~9</a:t>
          </a:r>
          <a:r>
            <a:rPr lang="zh-CN" dirty="0"/>
            <a:t>、碱度</a:t>
          </a:r>
          <a:r>
            <a:rPr lang="zh-CN" altLang="en-US" dirty="0"/>
            <a:t>；</a:t>
          </a:r>
          <a:endParaRPr lang="zh-CN" dirty="0"/>
        </a:p>
      </dgm:t>
    </dgm:pt>
    <dgm:pt modelId="{15F6040B-3B72-4683-B640-5E4C0A76FBE1}" type="parTrans" cxnId="{DA7F0164-A5F7-4196-9E11-0F88FCEB8E8F}">
      <dgm:prSet/>
      <dgm:spPr/>
      <dgm:t>
        <a:bodyPr/>
        <a:lstStyle/>
        <a:p>
          <a:endParaRPr lang="zh-CN" altLang="en-US"/>
        </a:p>
      </dgm:t>
    </dgm:pt>
    <dgm:pt modelId="{376DB237-76FA-4359-85DC-407F4D1AE6FC}" type="sibTrans" cxnId="{DA7F0164-A5F7-4196-9E11-0F88FCEB8E8F}">
      <dgm:prSet/>
      <dgm:spPr/>
      <dgm:t>
        <a:bodyPr/>
        <a:lstStyle/>
        <a:p>
          <a:endParaRPr lang="zh-CN" altLang="en-US"/>
        </a:p>
      </dgm:t>
    </dgm:pt>
    <dgm:pt modelId="{2523EF6E-EC7D-447B-9266-539678DAFF18}">
      <dgm:prSet/>
      <dgm:spPr/>
      <dgm:t>
        <a:bodyPr/>
        <a:lstStyle/>
        <a:p>
          <a:pPr rtl="0"/>
          <a:r>
            <a:rPr lang="zh-CN" b="1" dirty="0"/>
            <a:t>氮及其化合物</a:t>
          </a:r>
          <a:r>
            <a:rPr lang="zh-CN" dirty="0"/>
            <a:t>：</a:t>
          </a:r>
        </a:p>
      </dgm:t>
    </dgm:pt>
    <dgm:pt modelId="{E37E543E-D19C-496D-A499-089A7F6AADEA}" type="parTrans" cxnId="{FAEDFB9E-4A19-459C-BC1E-6D523FB93267}">
      <dgm:prSet/>
      <dgm:spPr/>
      <dgm:t>
        <a:bodyPr/>
        <a:lstStyle/>
        <a:p>
          <a:endParaRPr lang="zh-CN" altLang="en-US"/>
        </a:p>
      </dgm:t>
    </dgm:pt>
    <dgm:pt modelId="{4C7E12EA-0DE9-45EE-A1FF-0FF9BF52FF84}" type="sibTrans" cxnId="{FAEDFB9E-4A19-459C-BC1E-6D523FB93267}">
      <dgm:prSet/>
      <dgm:spPr/>
      <dgm:t>
        <a:bodyPr/>
        <a:lstStyle/>
        <a:p>
          <a:endParaRPr lang="zh-CN" altLang="en-US"/>
        </a:p>
      </dgm:t>
    </dgm:pt>
    <dgm:pt modelId="{F62F39FA-F9C2-4E9F-8800-D20323923A31}">
      <dgm:prSet/>
      <dgm:spPr/>
      <dgm:t>
        <a:bodyPr/>
        <a:lstStyle/>
        <a:p>
          <a:pPr rtl="0"/>
          <a:r>
            <a:rPr lang="zh-CN" dirty="0"/>
            <a:t>总氮（</a:t>
          </a:r>
          <a:r>
            <a:rPr lang="en-US" dirty="0"/>
            <a:t>TN</a:t>
          </a:r>
          <a:r>
            <a:rPr lang="zh-CN" dirty="0"/>
            <a:t>）：有机氮、氨氮、亚硝酸盐氮、硝酸盐氮；</a:t>
          </a:r>
        </a:p>
      </dgm:t>
    </dgm:pt>
    <dgm:pt modelId="{4E7975E2-7BDB-435C-9B22-4D87FAFF6E82}" type="parTrans" cxnId="{32E407AF-2F9D-4768-A5E6-DCA65C23019B}">
      <dgm:prSet/>
      <dgm:spPr/>
      <dgm:t>
        <a:bodyPr/>
        <a:lstStyle/>
        <a:p>
          <a:endParaRPr lang="zh-CN" altLang="en-US"/>
        </a:p>
      </dgm:t>
    </dgm:pt>
    <dgm:pt modelId="{1F1101C3-8BC7-4A36-B753-73BD33BEB7AE}" type="sibTrans" cxnId="{32E407AF-2F9D-4768-A5E6-DCA65C23019B}">
      <dgm:prSet/>
      <dgm:spPr/>
      <dgm:t>
        <a:bodyPr/>
        <a:lstStyle/>
        <a:p>
          <a:endParaRPr lang="zh-CN" altLang="en-US"/>
        </a:p>
      </dgm:t>
    </dgm:pt>
    <dgm:pt modelId="{B9CCACEE-6F6F-4F6C-9485-8CF33E74913D}">
      <dgm:prSet/>
      <dgm:spPr/>
      <dgm:t>
        <a:bodyPr/>
        <a:lstStyle/>
        <a:p>
          <a:pPr rtl="0"/>
          <a:r>
            <a:rPr lang="zh-CN" dirty="0"/>
            <a:t>凯氏氮（</a:t>
          </a:r>
          <a:r>
            <a:rPr lang="en-US" dirty="0"/>
            <a:t>KN</a:t>
          </a:r>
          <a:r>
            <a:rPr lang="zh-CN" dirty="0"/>
            <a:t>）：有机氮</a:t>
          </a:r>
          <a:r>
            <a:rPr lang="en-US" dirty="0"/>
            <a:t>+</a:t>
          </a:r>
          <a:r>
            <a:rPr lang="zh-CN" dirty="0"/>
            <a:t>氨氮，用来判断污水在进行生物法处理时，氮营养是否充足；</a:t>
          </a:r>
        </a:p>
      </dgm:t>
    </dgm:pt>
    <dgm:pt modelId="{F780CC16-47D1-4E6D-B315-0452C3916D02}" type="parTrans" cxnId="{EEB5EDCC-F27D-470F-B284-26017CA4F09F}">
      <dgm:prSet/>
      <dgm:spPr/>
      <dgm:t>
        <a:bodyPr/>
        <a:lstStyle/>
        <a:p>
          <a:endParaRPr lang="zh-CN" altLang="en-US"/>
        </a:p>
      </dgm:t>
    </dgm:pt>
    <dgm:pt modelId="{0E3F2DB7-66B4-43B3-98CD-4590A712F510}" type="sibTrans" cxnId="{EEB5EDCC-F27D-470F-B284-26017CA4F09F}">
      <dgm:prSet/>
      <dgm:spPr/>
      <dgm:t>
        <a:bodyPr/>
        <a:lstStyle/>
        <a:p>
          <a:endParaRPr lang="zh-CN" altLang="en-US"/>
        </a:p>
      </dgm:t>
    </dgm:pt>
    <dgm:pt modelId="{5540B6B8-7125-4B1B-86F6-2FAB571ACDA4}">
      <dgm:prSet/>
      <dgm:spPr/>
      <dgm:t>
        <a:bodyPr/>
        <a:lstStyle/>
        <a:p>
          <a:pPr rtl="0"/>
          <a:r>
            <a:rPr lang="zh-CN" dirty="0"/>
            <a:t>氨氮：游离氨（</a:t>
          </a:r>
          <a:r>
            <a:rPr lang="en-US" dirty="0"/>
            <a:t>NH</a:t>
          </a:r>
          <a:r>
            <a:rPr lang="en-US" baseline="-25000" dirty="0"/>
            <a:t>3</a:t>
          </a:r>
          <a:r>
            <a:rPr lang="zh-CN" dirty="0"/>
            <a:t>）</a:t>
          </a:r>
          <a:r>
            <a:rPr lang="en-US" dirty="0"/>
            <a:t>+</a:t>
          </a:r>
          <a:r>
            <a:rPr lang="zh-CN" dirty="0"/>
            <a:t>离子态铵盐（</a:t>
          </a:r>
          <a:r>
            <a:rPr lang="en-US" dirty="0"/>
            <a:t>NH</a:t>
          </a:r>
          <a:r>
            <a:rPr lang="en-US" baseline="-25000" dirty="0"/>
            <a:t>4</a:t>
          </a:r>
          <a:r>
            <a:rPr lang="en-US" baseline="30000" dirty="0"/>
            <a:t>+</a:t>
          </a:r>
          <a:r>
            <a:rPr lang="zh-CN" dirty="0"/>
            <a:t>）；</a:t>
          </a:r>
        </a:p>
      </dgm:t>
    </dgm:pt>
    <dgm:pt modelId="{D32A4C97-CA36-40A6-B58B-91C0A44FB070}" type="parTrans" cxnId="{C3F3B136-DB8A-4F3B-9290-FD2F8745A1FD}">
      <dgm:prSet/>
      <dgm:spPr/>
      <dgm:t>
        <a:bodyPr/>
        <a:lstStyle/>
        <a:p>
          <a:endParaRPr lang="zh-CN" altLang="en-US"/>
        </a:p>
      </dgm:t>
    </dgm:pt>
    <dgm:pt modelId="{E730B66A-FE45-4F7B-8FF3-007DA08632CB}" type="sibTrans" cxnId="{C3F3B136-DB8A-4F3B-9290-FD2F8745A1FD}">
      <dgm:prSet/>
      <dgm:spPr/>
      <dgm:t>
        <a:bodyPr/>
        <a:lstStyle/>
        <a:p>
          <a:endParaRPr lang="zh-CN" altLang="en-US"/>
        </a:p>
      </dgm:t>
    </dgm:pt>
    <dgm:pt modelId="{D24BC515-BEC5-497F-8BA4-04B281346666}">
      <dgm:prSet/>
      <dgm:spPr/>
      <dgm:t>
        <a:bodyPr/>
        <a:lstStyle/>
        <a:p>
          <a:pPr rtl="0"/>
          <a:r>
            <a:rPr lang="zh-CN" b="1" dirty="0"/>
            <a:t>磷及其化合物</a:t>
          </a:r>
          <a:r>
            <a:rPr lang="zh-CN" dirty="0"/>
            <a:t>：有机磷、无机磷。</a:t>
          </a:r>
        </a:p>
      </dgm:t>
    </dgm:pt>
    <dgm:pt modelId="{2872DBBF-ADD1-439F-ADAC-03C38FE9E1E1}" type="parTrans" cxnId="{9BD31041-92EF-4F94-A82C-4F848CA34603}">
      <dgm:prSet/>
      <dgm:spPr/>
      <dgm:t>
        <a:bodyPr/>
        <a:lstStyle/>
        <a:p>
          <a:endParaRPr lang="zh-CN" altLang="en-US"/>
        </a:p>
      </dgm:t>
    </dgm:pt>
    <dgm:pt modelId="{0BA70BD0-291D-4426-9A8C-67A314889912}" type="sibTrans" cxnId="{9BD31041-92EF-4F94-A82C-4F848CA34603}">
      <dgm:prSet/>
      <dgm:spPr/>
      <dgm:t>
        <a:bodyPr/>
        <a:lstStyle/>
        <a:p>
          <a:endParaRPr lang="zh-CN" altLang="en-US"/>
        </a:p>
      </dgm:t>
    </dgm:pt>
    <dgm:pt modelId="{34A29773-EBBB-4C5A-9ABA-3FD59C4DD7A4}" type="pres">
      <dgm:prSet presAssocID="{36CD3418-56DF-48D7-8BF9-050A69FED56F}" presName="Name0" presStyleCnt="0">
        <dgm:presLayoutVars>
          <dgm:dir/>
          <dgm:animLvl val="lvl"/>
          <dgm:resizeHandles val="exact"/>
        </dgm:presLayoutVars>
      </dgm:prSet>
      <dgm:spPr/>
    </dgm:pt>
    <dgm:pt modelId="{E2D61055-0F66-4F1C-AFBF-D213B9607BD5}" type="pres">
      <dgm:prSet presAssocID="{80AF84B7-3DC1-47E4-90CF-3552ABE459D0}" presName="composite" presStyleCnt="0"/>
      <dgm:spPr/>
    </dgm:pt>
    <dgm:pt modelId="{E498D067-5024-4220-AA64-680A35310280}" type="pres">
      <dgm:prSet presAssocID="{80AF84B7-3DC1-47E4-90CF-3552ABE459D0}" presName="parTx" presStyleLbl="alignNode1" presStyleIdx="0" presStyleCnt="1">
        <dgm:presLayoutVars>
          <dgm:chMax val="0"/>
          <dgm:chPref val="0"/>
          <dgm:bulletEnabled val="1"/>
        </dgm:presLayoutVars>
      </dgm:prSet>
      <dgm:spPr/>
    </dgm:pt>
    <dgm:pt modelId="{D8D60970-629D-47DA-B75B-3D0B0F9F1AA8}" type="pres">
      <dgm:prSet presAssocID="{80AF84B7-3DC1-47E4-90CF-3552ABE459D0}" presName="desTx" presStyleLbl="alignAccFollowNode1" presStyleIdx="0" presStyleCnt="1">
        <dgm:presLayoutVars>
          <dgm:bulletEnabled val="1"/>
        </dgm:presLayoutVars>
      </dgm:prSet>
      <dgm:spPr/>
    </dgm:pt>
  </dgm:ptLst>
  <dgm:cxnLst>
    <dgm:cxn modelId="{C3F3B136-DB8A-4F3B-9290-FD2F8745A1FD}" srcId="{2523EF6E-EC7D-447B-9266-539678DAFF18}" destId="{5540B6B8-7125-4B1B-86F6-2FAB571ACDA4}" srcOrd="2" destOrd="0" parTransId="{D32A4C97-CA36-40A6-B58B-91C0A44FB070}" sibTransId="{E730B66A-FE45-4F7B-8FF3-007DA08632CB}"/>
    <dgm:cxn modelId="{25ACCA3A-B79B-41BD-AFE9-B6B4426C12A4}" type="presOf" srcId="{069E480C-3663-4A98-8FA6-BF8E67DB332A}" destId="{D8D60970-629D-47DA-B75B-3D0B0F9F1AA8}" srcOrd="0" destOrd="0" presId="urn:microsoft.com/office/officeart/2005/8/layout/hList1"/>
    <dgm:cxn modelId="{BB95263F-3A8E-4307-A0A6-FBB29C42DE6B}" type="presOf" srcId="{5540B6B8-7125-4B1B-86F6-2FAB571ACDA4}" destId="{D8D60970-629D-47DA-B75B-3D0B0F9F1AA8}" srcOrd="0" destOrd="4" presId="urn:microsoft.com/office/officeart/2005/8/layout/hList1"/>
    <dgm:cxn modelId="{9BD31041-92EF-4F94-A82C-4F848CA34603}" srcId="{80AF84B7-3DC1-47E4-90CF-3552ABE459D0}" destId="{D24BC515-BEC5-497F-8BA4-04B281346666}" srcOrd="2" destOrd="0" parTransId="{2872DBBF-ADD1-439F-ADAC-03C38FE9E1E1}" sibTransId="{0BA70BD0-291D-4426-9A8C-67A314889912}"/>
    <dgm:cxn modelId="{DA7F0164-A5F7-4196-9E11-0F88FCEB8E8F}" srcId="{80AF84B7-3DC1-47E4-90CF-3552ABE459D0}" destId="{069E480C-3663-4A98-8FA6-BF8E67DB332A}" srcOrd="0" destOrd="0" parTransId="{15F6040B-3B72-4683-B640-5E4C0A76FBE1}" sibTransId="{376DB237-76FA-4359-85DC-407F4D1AE6FC}"/>
    <dgm:cxn modelId="{6E4B7C69-68D7-43A7-A8C6-5F4EB7051B18}" type="presOf" srcId="{2523EF6E-EC7D-447B-9266-539678DAFF18}" destId="{D8D60970-629D-47DA-B75B-3D0B0F9F1AA8}" srcOrd="0" destOrd="1" presId="urn:microsoft.com/office/officeart/2005/8/layout/hList1"/>
    <dgm:cxn modelId="{4AA19994-FA40-47C2-BBCA-19755078FFB5}" type="presOf" srcId="{F62F39FA-F9C2-4E9F-8800-D20323923A31}" destId="{D8D60970-629D-47DA-B75B-3D0B0F9F1AA8}" srcOrd="0" destOrd="2" presId="urn:microsoft.com/office/officeart/2005/8/layout/hList1"/>
    <dgm:cxn modelId="{FAEDFB9E-4A19-459C-BC1E-6D523FB93267}" srcId="{80AF84B7-3DC1-47E4-90CF-3552ABE459D0}" destId="{2523EF6E-EC7D-447B-9266-539678DAFF18}" srcOrd="1" destOrd="0" parTransId="{E37E543E-D19C-496D-A499-089A7F6AADEA}" sibTransId="{4C7E12EA-0DE9-45EE-A1FF-0FF9BF52FF84}"/>
    <dgm:cxn modelId="{DFC102AE-F650-45BA-969B-57264EAE69E7}" srcId="{36CD3418-56DF-48D7-8BF9-050A69FED56F}" destId="{80AF84B7-3DC1-47E4-90CF-3552ABE459D0}" srcOrd="0" destOrd="0" parTransId="{C5FD512B-248E-41D8-AAEA-6D0FD6CBC58B}" sibTransId="{895000E5-3E43-4A6C-A1A7-F66C30B39FDA}"/>
    <dgm:cxn modelId="{32E407AF-2F9D-4768-A5E6-DCA65C23019B}" srcId="{2523EF6E-EC7D-447B-9266-539678DAFF18}" destId="{F62F39FA-F9C2-4E9F-8800-D20323923A31}" srcOrd="0" destOrd="0" parTransId="{4E7975E2-7BDB-435C-9B22-4D87FAFF6E82}" sibTransId="{1F1101C3-8BC7-4A36-B753-73BD33BEB7AE}"/>
    <dgm:cxn modelId="{9A2F81C9-17AA-4186-8769-55FD820215F6}" type="presOf" srcId="{36CD3418-56DF-48D7-8BF9-050A69FED56F}" destId="{34A29773-EBBB-4C5A-9ABA-3FD59C4DD7A4}" srcOrd="0" destOrd="0" presId="urn:microsoft.com/office/officeart/2005/8/layout/hList1"/>
    <dgm:cxn modelId="{EEB5EDCC-F27D-470F-B284-26017CA4F09F}" srcId="{2523EF6E-EC7D-447B-9266-539678DAFF18}" destId="{B9CCACEE-6F6F-4F6C-9485-8CF33E74913D}" srcOrd="1" destOrd="0" parTransId="{F780CC16-47D1-4E6D-B315-0452C3916D02}" sibTransId="{0E3F2DB7-66B4-43B3-98CD-4590A712F510}"/>
    <dgm:cxn modelId="{576B27CF-6E79-4FF1-8991-229BE72A1053}" type="presOf" srcId="{B9CCACEE-6F6F-4F6C-9485-8CF33E74913D}" destId="{D8D60970-629D-47DA-B75B-3D0B0F9F1AA8}" srcOrd="0" destOrd="3" presId="urn:microsoft.com/office/officeart/2005/8/layout/hList1"/>
    <dgm:cxn modelId="{1EE8DACF-1B17-4246-B985-973F2B23185D}" type="presOf" srcId="{D24BC515-BEC5-497F-8BA4-04B281346666}" destId="{D8D60970-629D-47DA-B75B-3D0B0F9F1AA8}" srcOrd="0" destOrd="5" presId="urn:microsoft.com/office/officeart/2005/8/layout/hList1"/>
    <dgm:cxn modelId="{8A7006E3-4DBA-450D-8438-5C8B3D94EF2D}" type="presOf" srcId="{80AF84B7-3DC1-47E4-90CF-3552ABE459D0}" destId="{E498D067-5024-4220-AA64-680A35310280}" srcOrd="0" destOrd="0" presId="urn:microsoft.com/office/officeart/2005/8/layout/hList1"/>
    <dgm:cxn modelId="{79A702BD-A64A-4B8E-8767-63DC3AEA729C}" type="presParOf" srcId="{34A29773-EBBB-4C5A-9ABA-3FD59C4DD7A4}" destId="{E2D61055-0F66-4F1C-AFBF-D213B9607BD5}" srcOrd="0" destOrd="0" presId="urn:microsoft.com/office/officeart/2005/8/layout/hList1"/>
    <dgm:cxn modelId="{853C27B1-656B-4645-AA46-561A74C33748}" type="presParOf" srcId="{E2D61055-0F66-4F1C-AFBF-D213B9607BD5}" destId="{E498D067-5024-4220-AA64-680A35310280}" srcOrd="0" destOrd="0" presId="urn:microsoft.com/office/officeart/2005/8/layout/hList1"/>
    <dgm:cxn modelId="{FFBA3DF2-D548-4236-A530-ECEA86FDBE6D}" type="presParOf" srcId="{E2D61055-0F66-4F1C-AFBF-D213B9607BD5}" destId="{D8D60970-629D-47DA-B75B-3D0B0F9F1AA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233BEB1-CB7B-466D-97D7-E287C5159A37}"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zh-CN" altLang="en-US"/>
        </a:p>
      </dgm:t>
    </dgm:pt>
    <dgm:pt modelId="{7C701F47-9620-4EB4-892E-3B91A58B6958}">
      <dgm:prSet/>
      <dgm:spPr/>
      <dgm:t>
        <a:bodyPr/>
        <a:lstStyle/>
        <a:p>
          <a:pPr rtl="0"/>
          <a:r>
            <a:rPr lang="zh-CN" b="1" dirty="0"/>
            <a:t>无机物及指标</a:t>
          </a:r>
        </a:p>
      </dgm:t>
    </dgm:pt>
    <dgm:pt modelId="{B7319FD5-94FD-4708-BE88-77571F3705B5}" type="parTrans" cxnId="{E9212A63-DC1A-4762-B92A-13038B95C5BD}">
      <dgm:prSet/>
      <dgm:spPr/>
      <dgm:t>
        <a:bodyPr/>
        <a:lstStyle/>
        <a:p>
          <a:endParaRPr lang="zh-CN" altLang="en-US"/>
        </a:p>
      </dgm:t>
    </dgm:pt>
    <dgm:pt modelId="{62F2A6D8-AD84-466E-A774-635E3FB0F4AF}" type="sibTrans" cxnId="{E9212A63-DC1A-4762-B92A-13038B95C5BD}">
      <dgm:prSet/>
      <dgm:spPr/>
      <dgm:t>
        <a:bodyPr/>
        <a:lstStyle/>
        <a:p>
          <a:endParaRPr lang="zh-CN" altLang="en-US"/>
        </a:p>
      </dgm:t>
    </dgm:pt>
    <dgm:pt modelId="{002A49FC-0739-4062-8C14-3893035F4C50}">
      <dgm:prSet/>
      <dgm:spPr/>
      <dgm:t>
        <a:bodyPr/>
        <a:lstStyle/>
        <a:p>
          <a:pPr rtl="0"/>
          <a:r>
            <a:rPr lang="zh-CN" b="1" dirty="0"/>
            <a:t>硫酸盐与硫化物</a:t>
          </a:r>
          <a:r>
            <a:rPr lang="zh-CN" dirty="0"/>
            <a:t>：</a:t>
          </a:r>
        </a:p>
      </dgm:t>
    </dgm:pt>
    <dgm:pt modelId="{311705A4-A23E-4ECB-AD75-6A9121A32DF3}" type="parTrans" cxnId="{58A104E7-0BEF-4743-B983-8BF8AC931055}">
      <dgm:prSet/>
      <dgm:spPr/>
      <dgm:t>
        <a:bodyPr/>
        <a:lstStyle/>
        <a:p>
          <a:endParaRPr lang="zh-CN" altLang="en-US"/>
        </a:p>
      </dgm:t>
    </dgm:pt>
    <dgm:pt modelId="{831812A5-5DBB-40AC-9EAD-F50910F10A4A}" type="sibTrans" cxnId="{58A104E7-0BEF-4743-B983-8BF8AC931055}">
      <dgm:prSet/>
      <dgm:spPr/>
      <dgm:t>
        <a:bodyPr/>
        <a:lstStyle/>
        <a:p>
          <a:endParaRPr lang="zh-CN" altLang="en-US"/>
        </a:p>
      </dgm:t>
    </dgm:pt>
    <dgm:pt modelId="{D031FF56-DB0B-4D08-8AC3-9EEA4B618303}">
      <dgm:prSet/>
      <dgm:spPr/>
      <dgm:t>
        <a:bodyPr/>
        <a:lstStyle/>
        <a:p>
          <a:pPr rtl="0"/>
          <a:r>
            <a:rPr lang="zh-CN" dirty="0"/>
            <a:t>污水中的硫酸盐用</a:t>
          </a:r>
          <a:r>
            <a:rPr lang="en-US" dirty="0"/>
            <a:t>SO</a:t>
          </a:r>
          <a:r>
            <a:rPr lang="en-US" baseline="-25000" dirty="0"/>
            <a:t>4</a:t>
          </a:r>
          <a:r>
            <a:rPr lang="en-US" baseline="30000" dirty="0"/>
            <a:t>2-</a:t>
          </a:r>
          <a:r>
            <a:rPr lang="zh-CN" dirty="0"/>
            <a:t>表示；</a:t>
          </a:r>
        </a:p>
      </dgm:t>
    </dgm:pt>
    <dgm:pt modelId="{1CC6F29C-77FA-4D34-B42B-309930E448B5}" type="parTrans" cxnId="{DEE72BBB-AC62-475C-8621-9A1EC1EE2F1B}">
      <dgm:prSet/>
      <dgm:spPr/>
      <dgm:t>
        <a:bodyPr/>
        <a:lstStyle/>
        <a:p>
          <a:endParaRPr lang="zh-CN" altLang="en-US"/>
        </a:p>
      </dgm:t>
    </dgm:pt>
    <dgm:pt modelId="{16CEBCC8-8F8E-44F3-8DE2-18EB31A84B2E}" type="sibTrans" cxnId="{DEE72BBB-AC62-475C-8621-9A1EC1EE2F1B}">
      <dgm:prSet/>
      <dgm:spPr/>
      <dgm:t>
        <a:bodyPr/>
        <a:lstStyle/>
        <a:p>
          <a:endParaRPr lang="zh-CN" altLang="en-US"/>
        </a:p>
      </dgm:t>
    </dgm:pt>
    <dgm:pt modelId="{64AF5E8F-5E03-4DE8-BF59-2060024BF29F}">
      <dgm:prSet/>
      <dgm:spPr/>
      <dgm:t>
        <a:bodyPr/>
        <a:lstStyle/>
        <a:p>
          <a:pPr rtl="0"/>
          <a:r>
            <a:rPr lang="zh-CN" dirty="0"/>
            <a:t>硫化物在污水中的存在形式：硫化氢（</a:t>
          </a:r>
          <a:r>
            <a:rPr lang="en-US" dirty="0"/>
            <a:t>H</a:t>
          </a:r>
          <a:r>
            <a:rPr lang="en-US" baseline="-25000" dirty="0"/>
            <a:t>2</a:t>
          </a:r>
          <a:r>
            <a:rPr lang="en-US" dirty="0"/>
            <a:t>S</a:t>
          </a:r>
          <a:r>
            <a:rPr lang="zh-CN" dirty="0"/>
            <a:t>）、硫氢化物（</a:t>
          </a:r>
          <a:r>
            <a:rPr lang="en-US" dirty="0"/>
            <a:t>HS</a:t>
          </a:r>
          <a:r>
            <a:rPr lang="en-US" baseline="30000" dirty="0"/>
            <a:t>-</a:t>
          </a:r>
          <a:r>
            <a:rPr lang="zh-CN" dirty="0"/>
            <a:t>）、硫化物（</a:t>
          </a:r>
          <a:r>
            <a:rPr lang="en-US" dirty="0"/>
            <a:t>S</a:t>
          </a:r>
          <a:r>
            <a:rPr lang="en-US" baseline="30000" dirty="0"/>
            <a:t>2-</a:t>
          </a:r>
          <a:r>
            <a:rPr lang="zh-CN" dirty="0"/>
            <a:t>）；</a:t>
          </a:r>
        </a:p>
      </dgm:t>
    </dgm:pt>
    <dgm:pt modelId="{F4F9CC9B-555C-4CAB-BEB1-92664E2E750F}" type="parTrans" cxnId="{68BACA58-5A01-4AEF-9D25-D880314651FF}">
      <dgm:prSet/>
      <dgm:spPr/>
      <dgm:t>
        <a:bodyPr/>
        <a:lstStyle/>
        <a:p>
          <a:endParaRPr lang="zh-CN" altLang="en-US"/>
        </a:p>
      </dgm:t>
    </dgm:pt>
    <dgm:pt modelId="{F9C96619-24FD-4248-93DA-F47E03B0BB31}" type="sibTrans" cxnId="{68BACA58-5A01-4AEF-9D25-D880314651FF}">
      <dgm:prSet/>
      <dgm:spPr/>
      <dgm:t>
        <a:bodyPr/>
        <a:lstStyle/>
        <a:p>
          <a:endParaRPr lang="zh-CN" altLang="en-US"/>
        </a:p>
      </dgm:t>
    </dgm:pt>
    <dgm:pt modelId="{73037715-8B7E-4934-A944-A0680FF319C6}">
      <dgm:prSet/>
      <dgm:spPr/>
      <dgm:t>
        <a:bodyPr/>
        <a:lstStyle/>
        <a:p>
          <a:pPr rtl="0"/>
          <a:r>
            <a:rPr lang="zh-CN" b="1" dirty="0"/>
            <a:t>氯化物</a:t>
          </a:r>
          <a:r>
            <a:rPr lang="zh-CN" dirty="0"/>
            <a:t>；</a:t>
          </a:r>
        </a:p>
      </dgm:t>
    </dgm:pt>
    <dgm:pt modelId="{D79708FA-9FEA-41A7-AACE-C6B24A1E60A0}" type="parTrans" cxnId="{20D8119B-069C-4D9E-8FE3-027C39AE4747}">
      <dgm:prSet/>
      <dgm:spPr/>
      <dgm:t>
        <a:bodyPr/>
        <a:lstStyle/>
        <a:p>
          <a:endParaRPr lang="zh-CN" altLang="en-US"/>
        </a:p>
      </dgm:t>
    </dgm:pt>
    <dgm:pt modelId="{A21A205E-9F9C-4870-82A5-84A5ECDE694E}" type="sibTrans" cxnId="{20D8119B-069C-4D9E-8FE3-027C39AE4747}">
      <dgm:prSet/>
      <dgm:spPr/>
      <dgm:t>
        <a:bodyPr/>
        <a:lstStyle/>
        <a:p>
          <a:endParaRPr lang="zh-CN" altLang="en-US"/>
        </a:p>
      </dgm:t>
    </dgm:pt>
    <dgm:pt modelId="{408C1763-C9CD-4EEC-B570-CA64DF36E92F}">
      <dgm:prSet/>
      <dgm:spPr/>
      <dgm:t>
        <a:bodyPr/>
        <a:lstStyle/>
        <a:p>
          <a:pPr rtl="0"/>
          <a:r>
            <a:rPr lang="zh-CN" b="1" dirty="0"/>
            <a:t>非重金属无机有毒物质</a:t>
          </a:r>
          <a:r>
            <a:rPr lang="zh-CN" dirty="0"/>
            <a:t>：氰化物（</a:t>
          </a:r>
          <a:r>
            <a:rPr lang="en-US" dirty="0"/>
            <a:t>CN</a:t>
          </a:r>
          <a:r>
            <a:rPr lang="zh-CN" dirty="0"/>
            <a:t>）、砷（</a:t>
          </a:r>
          <a:r>
            <a:rPr lang="en-US" dirty="0"/>
            <a:t>As</a:t>
          </a:r>
          <a:r>
            <a:rPr lang="zh-CN" dirty="0"/>
            <a:t>）；</a:t>
          </a:r>
        </a:p>
      </dgm:t>
    </dgm:pt>
    <dgm:pt modelId="{9DABB735-AC2B-4346-868F-8084ADC67CA2}" type="parTrans" cxnId="{D1302458-3624-480D-9761-520536E71DC2}">
      <dgm:prSet/>
      <dgm:spPr/>
      <dgm:t>
        <a:bodyPr/>
        <a:lstStyle/>
        <a:p>
          <a:endParaRPr lang="zh-CN" altLang="en-US"/>
        </a:p>
      </dgm:t>
    </dgm:pt>
    <dgm:pt modelId="{B09E926E-0BDC-4000-8FED-21BA92C6137D}" type="sibTrans" cxnId="{D1302458-3624-480D-9761-520536E71DC2}">
      <dgm:prSet/>
      <dgm:spPr/>
      <dgm:t>
        <a:bodyPr/>
        <a:lstStyle/>
        <a:p>
          <a:endParaRPr lang="zh-CN" altLang="en-US"/>
        </a:p>
      </dgm:t>
    </dgm:pt>
    <dgm:pt modelId="{FEC4F1BB-04E9-427C-979D-38755C9ADDDE}">
      <dgm:prSet/>
      <dgm:spPr/>
      <dgm:t>
        <a:bodyPr/>
        <a:lstStyle/>
        <a:p>
          <a:pPr rtl="0"/>
          <a:r>
            <a:rPr lang="zh-CN" b="1" dirty="0"/>
            <a:t>重金属离子</a:t>
          </a:r>
          <a:r>
            <a:rPr lang="zh-CN" dirty="0"/>
            <a:t>：</a:t>
          </a:r>
          <a:r>
            <a:rPr lang="zh-CN" u="sng" dirty="0"/>
            <a:t>原子序数在</a:t>
          </a:r>
          <a:r>
            <a:rPr lang="en-US" u="sng" dirty="0"/>
            <a:t>21~83</a:t>
          </a:r>
          <a:r>
            <a:rPr lang="zh-CN" u="sng" dirty="0"/>
            <a:t>之间的金属或相对密度大于</a:t>
          </a:r>
          <a:r>
            <a:rPr lang="en-US" u="sng" dirty="0"/>
            <a:t>4</a:t>
          </a:r>
          <a:r>
            <a:rPr lang="zh-CN" u="sng" dirty="0"/>
            <a:t>的金属</a:t>
          </a:r>
          <a:r>
            <a:rPr lang="zh-CN" dirty="0"/>
            <a:t>。</a:t>
          </a:r>
        </a:p>
      </dgm:t>
    </dgm:pt>
    <dgm:pt modelId="{478046B0-5A5F-4548-942C-BBAC12EF6B27}" type="parTrans" cxnId="{B87DA1C4-D7A7-4E0E-BF00-2DDBB8F10D12}">
      <dgm:prSet/>
      <dgm:spPr/>
      <dgm:t>
        <a:bodyPr/>
        <a:lstStyle/>
        <a:p>
          <a:endParaRPr lang="zh-CN" altLang="en-US"/>
        </a:p>
      </dgm:t>
    </dgm:pt>
    <dgm:pt modelId="{F36E291F-EE30-4E88-B94E-99DF1E03BF2A}" type="sibTrans" cxnId="{B87DA1C4-D7A7-4E0E-BF00-2DDBB8F10D12}">
      <dgm:prSet/>
      <dgm:spPr/>
      <dgm:t>
        <a:bodyPr/>
        <a:lstStyle/>
        <a:p>
          <a:endParaRPr lang="zh-CN" altLang="en-US"/>
        </a:p>
      </dgm:t>
    </dgm:pt>
    <dgm:pt modelId="{7A31C4AE-7419-4BCC-AD39-DE48C2CE77C0}" type="pres">
      <dgm:prSet presAssocID="{7233BEB1-CB7B-466D-97D7-E287C5159A37}" presName="Name0" presStyleCnt="0">
        <dgm:presLayoutVars>
          <dgm:dir/>
          <dgm:animLvl val="lvl"/>
          <dgm:resizeHandles val="exact"/>
        </dgm:presLayoutVars>
      </dgm:prSet>
      <dgm:spPr/>
    </dgm:pt>
    <dgm:pt modelId="{09C2FC49-56EF-4183-B1F3-BF2EF4B3D741}" type="pres">
      <dgm:prSet presAssocID="{7C701F47-9620-4EB4-892E-3B91A58B6958}" presName="composite" presStyleCnt="0"/>
      <dgm:spPr/>
    </dgm:pt>
    <dgm:pt modelId="{AECF9C06-9C08-47D3-AE4A-6B6393CAAC4F}" type="pres">
      <dgm:prSet presAssocID="{7C701F47-9620-4EB4-892E-3B91A58B6958}" presName="parTx" presStyleLbl="alignNode1" presStyleIdx="0" presStyleCnt="1">
        <dgm:presLayoutVars>
          <dgm:chMax val="0"/>
          <dgm:chPref val="0"/>
          <dgm:bulletEnabled val="1"/>
        </dgm:presLayoutVars>
      </dgm:prSet>
      <dgm:spPr/>
    </dgm:pt>
    <dgm:pt modelId="{9727718F-10BA-4AFA-8B63-39D280577356}" type="pres">
      <dgm:prSet presAssocID="{7C701F47-9620-4EB4-892E-3B91A58B6958}" presName="desTx" presStyleLbl="alignAccFollowNode1" presStyleIdx="0" presStyleCnt="1">
        <dgm:presLayoutVars>
          <dgm:bulletEnabled val="1"/>
        </dgm:presLayoutVars>
      </dgm:prSet>
      <dgm:spPr/>
    </dgm:pt>
  </dgm:ptLst>
  <dgm:cxnLst>
    <dgm:cxn modelId="{6F00CC24-9E77-48CE-8C45-2D692CF54504}" type="presOf" srcId="{408C1763-C9CD-4EEC-B570-CA64DF36E92F}" destId="{9727718F-10BA-4AFA-8B63-39D280577356}" srcOrd="0" destOrd="4" presId="urn:microsoft.com/office/officeart/2005/8/layout/hList1"/>
    <dgm:cxn modelId="{D5007B30-7322-41E7-9F19-E1E8254C1B06}" type="presOf" srcId="{7C701F47-9620-4EB4-892E-3B91A58B6958}" destId="{AECF9C06-9C08-47D3-AE4A-6B6393CAAC4F}" srcOrd="0" destOrd="0" presId="urn:microsoft.com/office/officeart/2005/8/layout/hList1"/>
    <dgm:cxn modelId="{05166C35-C33D-4B53-8B34-4693DB483B38}" type="presOf" srcId="{7233BEB1-CB7B-466D-97D7-E287C5159A37}" destId="{7A31C4AE-7419-4BCC-AD39-DE48C2CE77C0}" srcOrd="0" destOrd="0" presId="urn:microsoft.com/office/officeart/2005/8/layout/hList1"/>
    <dgm:cxn modelId="{E9212A63-DC1A-4762-B92A-13038B95C5BD}" srcId="{7233BEB1-CB7B-466D-97D7-E287C5159A37}" destId="{7C701F47-9620-4EB4-892E-3B91A58B6958}" srcOrd="0" destOrd="0" parTransId="{B7319FD5-94FD-4708-BE88-77571F3705B5}" sibTransId="{62F2A6D8-AD84-466E-A774-635E3FB0F4AF}"/>
    <dgm:cxn modelId="{0E163E64-DA9C-4CE5-B2FD-291CE7D000C9}" type="presOf" srcId="{64AF5E8F-5E03-4DE8-BF59-2060024BF29F}" destId="{9727718F-10BA-4AFA-8B63-39D280577356}" srcOrd="0" destOrd="2" presId="urn:microsoft.com/office/officeart/2005/8/layout/hList1"/>
    <dgm:cxn modelId="{D1302458-3624-480D-9761-520536E71DC2}" srcId="{7C701F47-9620-4EB4-892E-3B91A58B6958}" destId="{408C1763-C9CD-4EEC-B570-CA64DF36E92F}" srcOrd="2" destOrd="0" parTransId="{9DABB735-AC2B-4346-868F-8084ADC67CA2}" sibTransId="{B09E926E-0BDC-4000-8FED-21BA92C6137D}"/>
    <dgm:cxn modelId="{68BACA58-5A01-4AEF-9D25-D880314651FF}" srcId="{002A49FC-0739-4062-8C14-3893035F4C50}" destId="{64AF5E8F-5E03-4DE8-BF59-2060024BF29F}" srcOrd="1" destOrd="0" parTransId="{F4F9CC9B-555C-4CAB-BEB1-92664E2E750F}" sibTransId="{F9C96619-24FD-4248-93DA-F47E03B0BB31}"/>
    <dgm:cxn modelId="{6F27D181-B0E9-445C-A630-939E506EF1CC}" type="presOf" srcId="{73037715-8B7E-4934-A944-A0680FF319C6}" destId="{9727718F-10BA-4AFA-8B63-39D280577356}" srcOrd="0" destOrd="3" presId="urn:microsoft.com/office/officeart/2005/8/layout/hList1"/>
    <dgm:cxn modelId="{95CD3B92-D68D-4E1E-8157-CB765CAD49C9}" type="presOf" srcId="{D031FF56-DB0B-4D08-8AC3-9EEA4B618303}" destId="{9727718F-10BA-4AFA-8B63-39D280577356}" srcOrd="0" destOrd="1" presId="urn:microsoft.com/office/officeart/2005/8/layout/hList1"/>
    <dgm:cxn modelId="{20D8119B-069C-4D9E-8FE3-027C39AE4747}" srcId="{7C701F47-9620-4EB4-892E-3B91A58B6958}" destId="{73037715-8B7E-4934-A944-A0680FF319C6}" srcOrd="1" destOrd="0" parTransId="{D79708FA-9FEA-41A7-AACE-C6B24A1E60A0}" sibTransId="{A21A205E-9F9C-4870-82A5-84A5ECDE694E}"/>
    <dgm:cxn modelId="{DEE72BBB-AC62-475C-8621-9A1EC1EE2F1B}" srcId="{002A49FC-0739-4062-8C14-3893035F4C50}" destId="{D031FF56-DB0B-4D08-8AC3-9EEA4B618303}" srcOrd="0" destOrd="0" parTransId="{1CC6F29C-77FA-4D34-B42B-309930E448B5}" sibTransId="{16CEBCC8-8F8E-44F3-8DE2-18EB31A84B2E}"/>
    <dgm:cxn modelId="{B87DA1C4-D7A7-4E0E-BF00-2DDBB8F10D12}" srcId="{7C701F47-9620-4EB4-892E-3B91A58B6958}" destId="{FEC4F1BB-04E9-427C-979D-38755C9ADDDE}" srcOrd="3" destOrd="0" parTransId="{478046B0-5A5F-4548-942C-BBAC12EF6B27}" sibTransId="{F36E291F-EE30-4E88-B94E-99DF1E03BF2A}"/>
    <dgm:cxn modelId="{4FA46BCE-CAE7-4074-9C0F-0DF168C3CD4B}" type="presOf" srcId="{002A49FC-0739-4062-8C14-3893035F4C50}" destId="{9727718F-10BA-4AFA-8B63-39D280577356}" srcOrd="0" destOrd="0" presId="urn:microsoft.com/office/officeart/2005/8/layout/hList1"/>
    <dgm:cxn modelId="{58A104E7-0BEF-4743-B983-8BF8AC931055}" srcId="{7C701F47-9620-4EB4-892E-3B91A58B6958}" destId="{002A49FC-0739-4062-8C14-3893035F4C50}" srcOrd="0" destOrd="0" parTransId="{311705A4-A23E-4ECB-AD75-6A9121A32DF3}" sibTransId="{831812A5-5DBB-40AC-9EAD-F50910F10A4A}"/>
    <dgm:cxn modelId="{8F13AEEE-3136-4BAD-845A-DD956055F62C}" type="presOf" srcId="{FEC4F1BB-04E9-427C-979D-38755C9ADDDE}" destId="{9727718F-10BA-4AFA-8B63-39D280577356}" srcOrd="0" destOrd="5" presId="urn:microsoft.com/office/officeart/2005/8/layout/hList1"/>
    <dgm:cxn modelId="{E226E3AD-D53C-445B-940B-204EABB42BB2}" type="presParOf" srcId="{7A31C4AE-7419-4BCC-AD39-DE48C2CE77C0}" destId="{09C2FC49-56EF-4183-B1F3-BF2EF4B3D741}" srcOrd="0" destOrd="0" presId="urn:microsoft.com/office/officeart/2005/8/layout/hList1"/>
    <dgm:cxn modelId="{94CEF442-7BD6-4962-B8E1-F3383ECA2FE8}" type="presParOf" srcId="{09C2FC49-56EF-4183-B1F3-BF2EF4B3D741}" destId="{AECF9C06-9C08-47D3-AE4A-6B6393CAAC4F}" srcOrd="0" destOrd="0" presId="urn:microsoft.com/office/officeart/2005/8/layout/hList1"/>
    <dgm:cxn modelId="{724291F0-464A-4EEE-826A-01168F191962}" type="presParOf" srcId="{09C2FC49-56EF-4183-B1F3-BF2EF4B3D741}" destId="{9727718F-10BA-4AFA-8B63-39D280577356}"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DA4647-639F-43B4-BE71-125F21EC633E}">
      <dsp:nvSpPr>
        <dsp:cNvPr id="0" name=""/>
        <dsp:cNvSpPr/>
      </dsp:nvSpPr>
      <dsp:spPr>
        <a:xfrm>
          <a:off x="0" y="45291"/>
          <a:ext cx="8229600" cy="2158649"/>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rtl="0">
            <a:lnSpc>
              <a:spcPct val="90000"/>
            </a:lnSpc>
            <a:spcBef>
              <a:spcPct val="0"/>
            </a:spcBef>
            <a:spcAft>
              <a:spcPct val="35000"/>
            </a:spcAft>
            <a:buNone/>
          </a:pPr>
          <a:r>
            <a:rPr lang="en-US" sz="4100" kern="1200" dirty="0"/>
            <a:t>《</a:t>
          </a:r>
          <a:r>
            <a:rPr lang="zh-CN" altLang="en-US" sz="4100" kern="1200" dirty="0"/>
            <a:t>废水处理工程</a:t>
          </a:r>
          <a:r>
            <a:rPr lang="en-US" sz="4100" kern="1200" dirty="0"/>
            <a:t>》(</a:t>
          </a:r>
          <a:r>
            <a:rPr lang="zh-CN" altLang="en-US" sz="4100" kern="1200" dirty="0"/>
            <a:t>第三版</a:t>
          </a:r>
          <a:r>
            <a:rPr lang="en-US" sz="4100" kern="1200" dirty="0"/>
            <a:t>)</a:t>
          </a:r>
          <a:r>
            <a:rPr lang="zh-CN" sz="4100" kern="1200" dirty="0"/>
            <a:t>，化学工业出版社</a:t>
          </a:r>
        </a:p>
      </dsp:txBody>
      <dsp:txXfrm>
        <a:off x="105377" y="150668"/>
        <a:ext cx="8018846" cy="1947895"/>
      </dsp:txXfrm>
    </dsp:sp>
    <dsp:sp modelId="{EED5F213-0B5A-4339-9CA8-9D9F7B09A883}">
      <dsp:nvSpPr>
        <dsp:cNvPr id="0" name=""/>
        <dsp:cNvSpPr/>
      </dsp:nvSpPr>
      <dsp:spPr>
        <a:xfrm>
          <a:off x="0" y="2322021"/>
          <a:ext cx="8229600" cy="2158649"/>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rtl="0">
            <a:lnSpc>
              <a:spcPct val="90000"/>
            </a:lnSpc>
            <a:spcBef>
              <a:spcPct val="0"/>
            </a:spcBef>
            <a:spcAft>
              <a:spcPct val="35000"/>
            </a:spcAft>
            <a:buNone/>
          </a:pPr>
          <a:r>
            <a:rPr lang="en-US" altLang="zh-CN" sz="4100" kern="1200" dirty="0"/>
            <a:t>《</a:t>
          </a:r>
          <a:r>
            <a:rPr lang="zh-CN" altLang="en-US" sz="4100" kern="1200" dirty="0"/>
            <a:t>人工湿地生态水污染控制理论与技术</a:t>
          </a:r>
          <a:r>
            <a:rPr lang="en-US" altLang="zh-CN" sz="4100" kern="1200" dirty="0"/>
            <a:t>》</a:t>
          </a:r>
          <a:r>
            <a:rPr lang="zh-CN" altLang="en-US" sz="4100" kern="1200" dirty="0"/>
            <a:t>，中国林业出版社</a:t>
          </a:r>
          <a:endParaRPr lang="zh-CN" sz="4100" kern="1200" dirty="0"/>
        </a:p>
      </dsp:txBody>
      <dsp:txXfrm>
        <a:off x="105377" y="2427398"/>
        <a:ext cx="8018846" cy="194789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85C9FA-790B-492F-BEDA-283A6240BAD1}">
      <dsp:nvSpPr>
        <dsp:cNvPr id="0" name=""/>
        <dsp:cNvSpPr/>
      </dsp:nvSpPr>
      <dsp:spPr>
        <a:xfrm>
          <a:off x="210" y="0"/>
          <a:ext cx="8494350"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4700" b="0" i="0" u="none" strike="noStrike" kern="1200" cap="none" normalizeH="0" baseline="0" dirty="0">
              <a:ln>
                <a:noFill/>
              </a:ln>
              <a:solidFill>
                <a:srgbClr val="0000FF"/>
              </a:solidFill>
              <a:effectLst>
                <a:outerShdw blurRad="38100" dist="38100" dir="2700000" algn="tl">
                  <a:srgbClr val="000000"/>
                </a:outerShdw>
              </a:effectLst>
              <a:latin typeface="+mn-ea"/>
              <a:ea typeface="+mn-ea"/>
            </a:rPr>
            <a:t>有机物</a:t>
          </a:r>
        </a:p>
      </dsp:txBody>
      <dsp:txXfrm>
        <a:off x="43645" y="43435"/>
        <a:ext cx="8407480" cy="1396113"/>
      </dsp:txXfrm>
    </dsp:sp>
    <dsp:sp modelId="{4591F0F2-5B52-4C0E-ACB0-2B72EF7E6588}">
      <dsp:nvSpPr>
        <dsp:cNvPr id="0" name=""/>
        <dsp:cNvSpPr/>
      </dsp:nvSpPr>
      <dsp:spPr>
        <a:xfrm>
          <a:off x="974" y="1634995"/>
          <a:ext cx="421293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3700" b="0" i="0" u="none" strike="noStrike" kern="1200" cap="none" normalizeH="0" baseline="0">
              <a:ln>
                <a:noFill/>
              </a:ln>
              <a:solidFill>
                <a:schemeClr val="tx1"/>
              </a:solidFill>
              <a:effectLst>
                <a:outerShdw blurRad="38100" dist="38100" dir="2700000" algn="tl">
                  <a:srgbClr val="000000"/>
                </a:outerShdw>
              </a:effectLst>
              <a:latin typeface="+mn-ea"/>
              <a:ea typeface="+mn-ea"/>
            </a:rPr>
            <a:t>可生物降解有机物</a:t>
          </a:r>
          <a:endParaRPr kumimoji="0" lang="zh-CN" altLang="en-US" sz="3700" b="0" i="0" u="none" strike="noStrike" kern="1200" cap="none" normalizeH="0" baseline="0" dirty="0">
            <a:ln>
              <a:noFill/>
            </a:ln>
            <a:solidFill>
              <a:schemeClr val="tx1"/>
            </a:solidFill>
            <a:effectLst>
              <a:outerShdw blurRad="38100" dist="38100" dir="2700000" algn="tl">
                <a:srgbClr val="000000"/>
              </a:outerShdw>
            </a:effectLst>
            <a:latin typeface="+mn-ea"/>
            <a:ea typeface="+mn-ea"/>
          </a:endParaRPr>
        </a:p>
      </dsp:txBody>
      <dsp:txXfrm>
        <a:off x="44409" y="1678430"/>
        <a:ext cx="4126066" cy="1396113"/>
      </dsp:txXfrm>
    </dsp:sp>
    <dsp:sp modelId="{4F7B085F-7D75-40E8-8332-FE1B7F9211F1}">
      <dsp:nvSpPr>
        <dsp:cNvPr id="0" name=""/>
        <dsp:cNvSpPr/>
      </dsp:nvSpPr>
      <dsp:spPr>
        <a:xfrm>
          <a:off x="974" y="3266432"/>
          <a:ext cx="81519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kern="1200" cap="none" normalizeH="0" baseline="0">
              <a:ln>
                <a:noFill/>
              </a:ln>
              <a:solidFill>
                <a:schemeClr val="tx1"/>
              </a:solidFill>
              <a:effectLst>
                <a:outerShdw blurRad="38100" dist="38100" dir="2700000" algn="tl">
                  <a:srgbClr val="000000"/>
                </a:outerShdw>
              </a:effectLst>
              <a:latin typeface="+mn-ea"/>
              <a:ea typeface="+mn-ea"/>
            </a:rPr>
            <a:t>碳水化合物</a:t>
          </a:r>
          <a:endParaRPr kumimoji="0" lang="zh-CN" altLang="en-US" sz="1600" b="0" i="0" u="none" strike="noStrike" kern="1200" cap="none" normalizeH="0" baseline="0" dirty="0">
            <a:ln>
              <a:noFill/>
            </a:ln>
            <a:solidFill>
              <a:schemeClr val="tx1"/>
            </a:solidFill>
            <a:effectLst>
              <a:outerShdw blurRad="38100" dist="38100" dir="2700000" algn="tl">
                <a:srgbClr val="000000"/>
              </a:outerShdw>
            </a:effectLst>
            <a:latin typeface="+mn-ea"/>
            <a:ea typeface="+mn-ea"/>
          </a:endParaRPr>
        </a:p>
      </dsp:txBody>
      <dsp:txXfrm>
        <a:off x="24850" y="3290308"/>
        <a:ext cx="767444" cy="1435231"/>
      </dsp:txXfrm>
    </dsp:sp>
    <dsp:sp modelId="{C9CC9309-A81F-402D-9CAE-BD68B3FEF888}">
      <dsp:nvSpPr>
        <dsp:cNvPr id="0" name=""/>
        <dsp:cNvSpPr/>
      </dsp:nvSpPr>
      <dsp:spPr>
        <a:xfrm>
          <a:off x="850409" y="3266432"/>
          <a:ext cx="81519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kern="1200" cap="none" normalizeH="0" baseline="0">
              <a:ln>
                <a:noFill/>
              </a:ln>
              <a:solidFill>
                <a:schemeClr val="tx1"/>
              </a:solidFill>
              <a:effectLst>
                <a:outerShdw blurRad="38100" dist="38100" dir="2700000" algn="tl">
                  <a:srgbClr val="000000"/>
                </a:outerShdw>
              </a:effectLst>
              <a:latin typeface="+mn-ea"/>
              <a:ea typeface="+mn-ea"/>
            </a:rPr>
            <a:t>蛋白质与尿素</a:t>
          </a:r>
          <a:endParaRPr kumimoji="0" lang="zh-CN" altLang="en-US" sz="1600" b="0" i="0" u="none" strike="noStrike" kern="1200" cap="none" normalizeH="0" baseline="0" dirty="0">
            <a:ln>
              <a:noFill/>
            </a:ln>
            <a:solidFill>
              <a:schemeClr val="tx1"/>
            </a:solidFill>
            <a:effectLst>
              <a:outerShdw blurRad="38100" dist="38100" dir="2700000" algn="tl">
                <a:srgbClr val="000000"/>
              </a:outerShdw>
            </a:effectLst>
            <a:latin typeface="+mn-ea"/>
            <a:ea typeface="+mn-ea"/>
          </a:endParaRPr>
        </a:p>
      </dsp:txBody>
      <dsp:txXfrm>
        <a:off x="874285" y="3290308"/>
        <a:ext cx="767444" cy="1435231"/>
      </dsp:txXfrm>
    </dsp:sp>
    <dsp:sp modelId="{461B8B35-39B6-4DC7-B353-0CB5E0A8BC03}">
      <dsp:nvSpPr>
        <dsp:cNvPr id="0" name=""/>
        <dsp:cNvSpPr/>
      </dsp:nvSpPr>
      <dsp:spPr>
        <a:xfrm>
          <a:off x="1699844" y="3266432"/>
          <a:ext cx="81519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kern="1200" cap="none" normalizeH="0" baseline="0" dirty="0">
              <a:ln>
                <a:noFill/>
              </a:ln>
              <a:solidFill>
                <a:schemeClr val="bg1"/>
              </a:solidFill>
              <a:effectLst>
                <a:outerShdw blurRad="38100" dist="38100" dir="2700000" algn="tl">
                  <a:srgbClr val="000000"/>
                </a:outerShdw>
              </a:effectLst>
              <a:latin typeface="+mn-ea"/>
              <a:ea typeface="+mn-ea"/>
            </a:rPr>
            <a:t>挥发酚</a:t>
          </a:r>
        </a:p>
      </dsp:txBody>
      <dsp:txXfrm>
        <a:off x="1723720" y="3290308"/>
        <a:ext cx="767444" cy="1435231"/>
      </dsp:txXfrm>
    </dsp:sp>
    <dsp:sp modelId="{722F803F-A046-4D4B-BF53-2FAA4525763F}">
      <dsp:nvSpPr>
        <dsp:cNvPr id="0" name=""/>
        <dsp:cNvSpPr/>
      </dsp:nvSpPr>
      <dsp:spPr>
        <a:xfrm>
          <a:off x="2549279" y="3266432"/>
          <a:ext cx="81519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kern="1200" cap="none" normalizeH="0" baseline="0" dirty="0">
              <a:ln>
                <a:noFill/>
              </a:ln>
              <a:solidFill>
                <a:schemeClr val="bg1"/>
              </a:solidFill>
              <a:effectLst>
                <a:outerShdw blurRad="38100" dist="38100" dir="2700000" algn="tl">
                  <a:srgbClr val="000000"/>
                </a:outerShdw>
              </a:effectLst>
              <a:latin typeface="+mn-ea"/>
              <a:ea typeface="+mn-ea"/>
            </a:rPr>
            <a:t>有机酸、碱</a:t>
          </a:r>
        </a:p>
      </dsp:txBody>
      <dsp:txXfrm>
        <a:off x="2573155" y="3290308"/>
        <a:ext cx="767444" cy="1435231"/>
      </dsp:txXfrm>
    </dsp:sp>
    <dsp:sp modelId="{E5D237C1-14FD-47F8-B860-6E9BE8AAE88A}">
      <dsp:nvSpPr>
        <dsp:cNvPr id="0" name=""/>
        <dsp:cNvSpPr/>
      </dsp:nvSpPr>
      <dsp:spPr>
        <a:xfrm>
          <a:off x="3398714" y="3266432"/>
          <a:ext cx="81519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kern="1200" cap="none" normalizeH="0" baseline="0">
              <a:ln>
                <a:noFill/>
              </a:ln>
              <a:solidFill>
                <a:schemeClr val="tx1"/>
              </a:solidFill>
              <a:effectLst>
                <a:outerShdw blurRad="38100" dist="38100" dir="2700000" algn="tl">
                  <a:srgbClr val="000000"/>
                </a:outerShdw>
              </a:effectLst>
              <a:latin typeface="+mn-ea"/>
              <a:ea typeface="+mn-ea"/>
            </a:rPr>
            <a:t>软性洗涤剂</a:t>
          </a:r>
          <a:endParaRPr kumimoji="0" lang="zh-CN" altLang="en-US" sz="1600" b="0" i="0" u="none" strike="noStrike" kern="1200" cap="none" normalizeH="0" baseline="0" dirty="0">
            <a:ln>
              <a:noFill/>
            </a:ln>
            <a:solidFill>
              <a:schemeClr val="tx1"/>
            </a:solidFill>
            <a:effectLst>
              <a:outerShdw blurRad="38100" dist="38100" dir="2700000" algn="tl">
                <a:srgbClr val="000000"/>
              </a:outerShdw>
            </a:effectLst>
            <a:latin typeface="+mn-ea"/>
            <a:ea typeface="+mn-ea"/>
          </a:endParaRPr>
        </a:p>
      </dsp:txBody>
      <dsp:txXfrm>
        <a:off x="3422590" y="3290308"/>
        <a:ext cx="767444" cy="1435231"/>
      </dsp:txXfrm>
    </dsp:sp>
    <dsp:sp modelId="{273EE803-53A1-4320-9E8A-A289944C34E8}">
      <dsp:nvSpPr>
        <dsp:cNvPr id="0" name=""/>
        <dsp:cNvSpPr/>
      </dsp:nvSpPr>
      <dsp:spPr>
        <a:xfrm>
          <a:off x="4282388" y="1634995"/>
          <a:ext cx="421293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3700" b="0" i="0" u="none" strike="noStrike" kern="1200" cap="none" normalizeH="0" baseline="0" dirty="0">
              <a:ln>
                <a:noFill/>
              </a:ln>
              <a:solidFill>
                <a:schemeClr val="bg1"/>
              </a:solidFill>
              <a:effectLst>
                <a:outerShdw blurRad="38100" dist="38100" dir="2700000" algn="tl">
                  <a:srgbClr val="000000"/>
                </a:outerShdw>
              </a:effectLst>
              <a:latin typeface="+mn-ea"/>
              <a:ea typeface="+mn-ea"/>
            </a:rPr>
            <a:t>难生物降解有机物</a:t>
          </a:r>
        </a:p>
      </dsp:txBody>
      <dsp:txXfrm>
        <a:off x="4325823" y="1678430"/>
        <a:ext cx="4126066" cy="1396113"/>
      </dsp:txXfrm>
    </dsp:sp>
    <dsp:sp modelId="{50D7CABB-5D11-4380-84B5-DD8840B85F37}">
      <dsp:nvSpPr>
        <dsp:cNvPr id="0" name=""/>
        <dsp:cNvSpPr/>
      </dsp:nvSpPr>
      <dsp:spPr>
        <a:xfrm>
          <a:off x="4282388" y="3266432"/>
          <a:ext cx="81519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kern="1200" cap="none" normalizeH="0" baseline="0" dirty="0">
              <a:ln>
                <a:noFill/>
              </a:ln>
              <a:solidFill>
                <a:schemeClr val="tx1"/>
              </a:solidFill>
              <a:effectLst>
                <a:outerShdw blurRad="38100" dist="38100" dir="2700000" algn="tl">
                  <a:srgbClr val="000000"/>
                </a:outerShdw>
              </a:effectLst>
              <a:latin typeface="+mn-ea"/>
              <a:ea typeface="+mn-ea"/>
            </a:rPr>
            <a:t>脂肪、</a:t>
          </a:r>
          <a:r>
            <a:rPr kumimoji="0" lang="zh-CN" altLang="en-US" sz="1600" b="1" i="0" u="none" strike="noStrike" kern="1200" cap="none" normalizeH="0" baseline="0" dirty="0">
              <a:ln>
                <a:noFill/>
              </a:ln>
              <a:solidFill>
                <a:schemeClr val="bg1"/>
              </a:solidFill>
              <a:effectLst>
                <a:outerShdw blurRad="38100" dist="38100" dir="2700000" algn="tl">
                  <a:srgbClr val="000000"/>
                </a:outerShdw>
              </a:effectLst>
              <a:latin typeface="+mn-ea"/>
              <a:ea typeface="+mn-ea"/>
            </a:rPr>
            <a:t>矿物油</a:t>
          </a:r>
        </a:p>
      </dsp:txBody>
      <dsp:txXfrm>
        <a:off x="4306264" y="3290308"/>
        <a:ext cx="767444" cy="1435231"/>
      </dsp:txXfrm>
    </dsp:sp>
    <dsp:sp modelId="{55C76F5C-BC32-46A4-B9F0-7638260DDEBF}">
      <dsp:nvSpPr>
        <dsp:cNvPr id="0" name=""/>
        <dsp:cNvSpPr/>
      </dsp:nvSpPr>
      <dsp:spPr>
        <a:xfrm>
          <a:off x="5131823" y="3266432"/>
          <a:ext cx="81519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kern="1200" cap="none" normalizeH="0" baseline="0" dirty="0">
              <a:ln>
                <a:noFill/>
              </a:ln>
              <a:solidFill>
                <a:schemeClr val="bg1"/>
              </a:solidFill>
              <a:effectLst>
                <a:outerShdw blurRad="38100" dist="38100" dir="2700000" algn="tl">
                  <a:srgbClr val="000000"/>
                </a:outerShdw>
              </a:effectLst>
              <a:latin typeface="+mn-ea"/>
              <a:ea typeface="+mn-ea"/>
            </a:rPr>
            <a:t>不挥发酚</a:t>
          </a:r>
        </a:p>
      </dsp:txBody>
      <dsp:txXfrm>
        <a:off x="5155699" y="3290308"/>
        <a:ext cx="767444" cy="1435231"/>
      </dsp:txXfrm>
    </dsp:sp>
    <dsp:sp modelId="{15EC7726-6308-466C-923A-A68A369DA60E}">
      <dsp:nvSpPr>
        <dsp:cNvPr id="0" name=""/>
        <dsp:cNvSpPr/>
      </dsp:nvSpPr>
      <dsp:spPr>
        <a:xfrm>
          <a:off x="5981258" y="3266432"/>
          <a:ext cx="81519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kern="1200" cap="none" normalizeH="0" baseline="0">
              <a:ln>
                <a:noFill/>
              </a:ln>
              <a:solidFill>
                <a:schemeClr val="tx1"/>
              </a:solidFill>
              <a:effectLst>
                <a:outerShdw blurRad="38100" dist="38100" dir="2700000" algn="tl">
                  <a:srgbClr val="000000"/>
                </a:outerShdw>
              </a:effectLst>
              <a:latin typeface="+mn-ea"/>
              <a:ea typeface="+mn-ea"/>
            </a:rPr>
            <a:t>硬性洗涤剂</a:t>
          </a:r>
          <a:endParaRPr kumimoji="0" lang="zh-CN" altLang="en-US" sz="1600" b="0" i="0" u="none" strike="noStrike" kern="1200" cap="none" normalizeH="0" baseline="0" dirty="0">
            <a:ln>
              <a:noFill/>
            </a:ln>
            <a:solidFill>
              <a:schemeClr val="tx1"/>
            </a:solidFill>
            <a:effectLst>
              <a:outerShdw blurRad="38100" dist="38100" dir="2700000" algn="tl">
                <a:srgbClr val="000000"/>
              </a:outerShdw>
            </a:effectLst>
            <a:latin typeface="+mn-ea"/>
            <a:ea typeface="+mn-ea"/>
          </a:endParaRPr>
        </a:p>
      </dsp:txBody>
      <dsp:txXfrm>
        <a:off x="6005134" y="3290308"/>
        <a:ext cx="767444" cy="1435231"/>
      </dsp:txXfrm>
    </dsp:sp>
    <dsp:sp modelId="{0DD51D75-B205-49CB-A78D-231DFE3BEF90}">
      <dsp:nvSpPr>
        <dsp:cNvPr id="0" name=""/>
        <dsp:cNvSpPr/>
      </dsp:nvSpPr>
      <dsp:spPr>
        <a:xfrm>
          <a:off x="6830693" y="3266432"/>
          <a:ext cx="81519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kern="1200" cap="none" normalizeH="0" baseline="0" dirty="0">
              <a:ln>
                <a:noFill/>
              </a:ln>
              <a:solidFill>
                <a:schemeClr val="bg1"/>
              </a:solidFill>
              <a:effectLst>
                <a:outerShdw blurRad="38100" dist="38100" dir="2700000" algn="tl">
                  <a:srgbClr val="000000"/>
                </a:outerShdw>
              </a:effectLst>
              <a:latin typeface="+mn-ea"/>
              <a:ea typeface="+mn-ea"/>
            </a:rPr>
            <a:t>有机农药</a:t>
          </a:r>
        </a:p>
      </dsp:txBody>
      <dsp:txXfrm>
        <a:off x="6854569" y="3290308"/>
        <a:ext cx="767444" cy="1435231"/>
      </dsp:txXfrm>
    </dsp:sp>
    <dsp:sp modelId="{E86A9BDC-2289-43D0-833C-B5A932973D99}">
      <dsp:nvSpPr>
        <dsp:cNvPr id="0" name=""/>
        <dsp:cNvSpPr/>
      </dsp:nvSpPr>
      <dsp:spPr>
        <a:xfrm>
          <a:off x="7680128" y="3266432"/>
          <a:ext cx="815196" cy="14829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1" i="0" u="none" strike="noStrike" kern="1200" cap="none" normalizeH="0" baseline="0" dirty="0">
              <a:ln>
                <a:noFill/>
              </a:ln>
              <a:solidFill>
                <a:schemeClr val="bg1"/>
              </a:solidFill>
              <a:effectLst>
                <a:outerShdw blurRad="38100" dist="38100" dir="2700000" algn="tl">
                  <a:srgbClr val="000000"/>
                </a:outerShdw>
              </a:effectLst>
              <a:latin typeface="+mn-ea"/>
              <a:ea typeface="+mn-ea"/>
            </a:rPr>
            <a:t>取代苯类化合物</a:t>
          </a:r>
        </a:p>
      </dsp:txBody>
      <dsp:txXfrm>
        <a:off x="7704004" y="3290308"/>
        <a:ext cx="767444" cy="143523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55935-0579-4085-B14C-BEB63969E024}">
      <dsp:nvSpPr>
        <dsp:cNvPr id="0" name=""/>
        <dsp:cNvSpPr/>
      </dsp:nvSpPr>
      <dsp:spPr>
        <a:xfrm>
          <a:off x="0" y="32961"/>
          <a:ext cx="8229600" cy="7488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rtl="0">
            <a:lnSpc>
              <a:spcPct val="90000"/>
            </a:lnSpc>
            <a:spcBef>
              <a:spcPct val="0"/>
            </a:spcBef>
            <a:spcAft>
              <a:spcPct val="35000"/>
            </a:spcAft>
            <a:buNone/>
          </a:pPr>
          <a:r>
            <a:rPr lang="zh-CN" altLang="en-US" sz="2600" kern="1200" dirty="0"/>
            <a:t>有机物污染指标</a:t>
          </a:r>
        </a:p>
      </dsp:txBody>
      <dsp:txXfrm>
        <a:off x="0" y="32961"/>
        <a:ext cx="8229600" cy="748800"/>
      </dsp:txXfrm>
    </dsp:sp>
    <dsp:sp modelId="{87066D2A-174A-4124-857E-35C9DCFC2CA0}">
      <dsp:nvSpPr>
        <dsp:cNvPr id="0" name=""/>
        <dsp:cNvSpPr/>
      </dsp:nvSpPr>
      <dsp:spPr>
        <a:xfrm>
          <a:off x="0" y="781761"/>
          <a:ext cx="8229600" cy="371124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zh-CN" sz="2600" b="1" kern="1200" dirty="0"/>
            <a:t>生化需氧量</a:t>
          </a:r>
          <a:r>
            <a:rPr lang="zh-CN" sz="2600" kern="1200" dirty="0"/>
            <a:t>（</a:t>
          </a:r>
          <a:r>
            <a:rPr lang="en-US" sz="2600" kern="1200" dirty="0"/>
            <a:t>BOD</a:t>
          </a:r>
          <a:r>
            <a:rPr lang="zh-CN" sz="2600" kern="1200" dirty="0"/>
            <a:t>：</a:t>
          </a:r>
          <a:r>
            <a:rPr lang="en-US" sz="2600" kern="1200" dirty="0"/>
            <a:t>Bio-chemical Oxygen Demand</a:t>
          </a:r>
          <a:r>
            <a:rPr lang="zh-CN" sz="2600" kern="1200" dirty="0"/>
            <a:t>）；</a:t>
          </a:r>
        </a:p>
        <a:p>
          <a:pPr marL="228600" lvl="1" indent="-228600" algn="l" defTabSz="1155700" rtl="0">
            <a:lnSpc>
              <a:spcPct val="90000"/>
            </a:lnSpc>
            <a:spcBef>
              <a:spcPct val="0"/>
            </a:spcBef>
            <a:spcAft>
              <a:spcPct val="15000"/>
            </a:spcAft>
            <a:buChar char="•"/>
          </a:pPr>
          <a:r>
            <a:rPr lang="zh-CN" sz="2600" b="1" kern="1200" dirty="0"/>
            <a:t>化学需氧量</a:t>
          </a:r>
          <a:r>
            <a:rPr lang="zh-CN" sz="2600" kern="1200" dirty="0"/>
            <a:t>（</a:t>
          </a:r>
          <a:r>
            <a:rPr lang="en-US" sz="2600" kern="1200" dirty="0"/>
            <a:t>COD</a:t>
          </a:r>
          <a:r>
            <a:rPr lang="zh-CN" sz="2600" kern="1200" dirty="0"/>
            <a:t>：</a:t>
          </a:r>
          <a:r>
            <a:rPr lang="en-US" sz="2600" kern="1200" dirty="0"/>
            <a:t>Chemical Oxygen Demand </a:t>
          </a:r>
          <a:r>
            <a:rPr lang="zh-CN" sz="2600" kern="1200" dirty="0"/>
            <a:t>）；</a:t>
          </a:r>
        </a:p>
        <a:p>
          <a:pPr marL="228600" lvl="1" indent="-228600" algn="l" defTabSz="1155700" rtl="0">
            <a:lnSpc>
              <a:spcPct val="90000"/>
            </a:lnSpc>
            <a:spcBef>
              <a:spcPct val="0"/>
            </a:spcBef>
            <a:spcAft>
              <a:spcPct val="15000"/>
            </a:spcAft>
            <a:buChar char="•"/>
          </a:pPr>
          <a:r>
            <a:rPr lang="zh-CN" sz="2600" b="1" kern="1200" dirty="0"/>
            <a:t>总需氧量</a:t>
          </a:r>
          <a:r>
            <a:rPr lang="zh-CN" sz="2600" kern="1200" dirty="0"/>
            <a:t>（</a:t>
          </a:r>
          <a:r>
            <a:rPr lang="en-US" sz="2600" kern="1200" dirty="0"/>
            <a:t>TOD</a:t>
          </a:r>
          <a:r>
            <a:rPr lang="zh-CN" sz="2600" kern="1200" dirty="0"/>
            <a:t>：</a:t>
          </a:r>
          <a:r>
            <a:rPr lang="en-US" sz="2600" kern="1200" dirty="0"/>
            <a:t>Total Oxygen Demand</a:t>
          </a:r>
          <a:r>
            <a:rPr lang="zh-CN" sz="2600" kern="1200" dirty="0"/>
            <a:t>）；</a:t>
          </a:r>
        </a:p>
        <a:p>
          <a:pPr marL="228600" lvl="1" indent="-228600" algn="l" defTabSz="1155700" rtl="0">
            <a:lnSpc>
              <a:spcPct val="90000"/>
            </a:lnSpc>
            <a:spcBef>
              <a:spcPct val="0"/>
            </a:spcBef>
            <a:spcAft>
              <a:spcPct val="15000"/>
            </a:spcAft>
            <a:buChar char="•"/>
          </a:pPr>
          <a:r>
            <a:rPr lang="zh-CN" sz="2600" b="1" kern="1200" dirty="0"/>
            <a:t>总有机碳</a:t>
          </a:r>
          <a:r>
            <a:rPr lang="zh-CN" sz="2600" kern="1200" dirty="0"/>
            <a:t>（</a:t>
          </a:r>
          <a:r>
            <a:rPr lang="en-US" sz="2600" kern="1200" dirty="0"/>
            <a:t>TOC</a:t>
          </a:r>
          <a:r>
            <a:rPr lang="zh-CN" sz="2600" kern="1200" dirty="0"/>
            <a:t>：</a:t>
          </a:r>
          <a:r>
            <a:rPr lang="en-US" sz="2600" kern="1200" dirty="0"/>
            <a:t>Total Organic Carbon</a:t>
          </a:r>
          <a:r>
            <a:rPr lang="zh-CN" sz="2600" kern="1200" dirty="0"/>
            <a:t>）。</a:t>
          </a:r>
        </a:p>
      </dsp:txBody>
      <dsp:txXfrm>
        <a:off x="0" y="781761"/>
        <a:ext cx="8229600" cy="371124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2DCAA-EB3F-4F3A-8FEF-E5CB2B61214C}">
      <dsp:nvSpPr>
        <dsp:cNvPr id="0" name=""/>
        <dsp:cNvSpPr/>
      </dsp:nvSpPr>
      <dsp:spPr>
        <a:xfrm>
          <a:off x="0" y="0"/>
          <a:ext cx="4525963" cy="4525963"/>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414366-F025-40B9-A509-64345C6FECF2}">
      <dsp:nvSpPr>
        <dsp:cNvPr id="0" name=""/>
        <dsp:cNvSpPr/>
      </dsp:nvSpPr>
      <dsp:spPr>
        <a:xfrm>
          <a:off x="2262981" y="0"/>
          <a:ext cx="5966618" cy="452596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US" sz="2400" kern="1200" dirty="0"/>
            <a:t>BOD</a:t>
          </a:r>
          <a:r>
            <a:rPr lang="zh-CN" sz="2400" kern="1200" dirty="0"/>
            <a:t>：在水温为</a:t>
          </a:r>
          <a:r>
            <a:rPr lang="en-US" sz="2400" kern="1200" dirty="0"/>
            <a:t>20℃</a:t>
          </a:r>
          <a:r>
            <a:rPr lang="zh-CN" sz="2400" kern="1200" dirty="0"/>
            <a:t>的条件下，由于微生物（主要是细菌）的生</a:t>
          </a:r>
          <a:r>
            <a:rPr lang="zh-CN" altLang="en-US" sz="2400" kern="1200" dirty="0"/>
            <a:t>命</a:t>
          </a:r>
          <a:r>
            <a:rPr lang="zh-CN" sz="2400" kern="1200" dirty="0"/>
            <a:t>活动，将有机物氧化成无机物所消耗的溶解氧量，称为生物化学需氧量或生化需氧量；</a:t>
          </a:r>
        </a:p>
      </dsp:txBody>
      <dsp:txXfrm>
        <a:off x="2262981" y="0"/>
        <a:ext cx="5966618" cy="2149832"/>
      </dsp:txXfrm>
    </dsp:sp>
    <dsp:sp modelId="{3BD4652A-08C7-48EC-AE4A-163B3C01F16A}">
      <dsp:nvSpPr>
        <dsp:cNvPr id="0" name=""/>
        <dsp:cNvSpPr/>
      </dsp:nvSpPr>
      <dsp:spPr>
        <a:xfrm>
          <a:off x="1188065" y="2149832"/>
          <a:ext cx="2149832" cy="2149832"/>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C99268-8CA7-43B0-9876-2D2806CAA738}">
      <dsp:nvSpPr>
        <dsp:cNvPr id="0" name=""/>
        <dsp:cNvSpPr/>
      </dsp:nvSpPr>
      <dsp:spPr>
        <a:xfrm>
          <a:off x="2262981" y="2149832"/>
          <a:ext cx="5966618" cy="214983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lang="en-US" sz="2400" kern="1200" dirty="0"/>
            <a:t>BOD</a:t>
          </a:r>
          <a:r>
            <a:rPr lang="zh-CN" sz="2400" kern="1200" dirty="0"/>
            <a:t>代表了可生物降解有机物的数量。</a:t>
          </a:r>
        </a:p>
      </dsp:txBody>
      <dsp:txXfrm>
        <a:off x="2262981" y="2149832"/>
        <a:ext cx="5966618" cy="214983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353C43-558B-420D-B31D-DDAC4757C2C3}">
      <dsp:nvSpPr>
        <dsp:cNvPr id="0" name=""/>
        <dsp:cNvSpPr/>
      </dsp:nvSpPr>
      <dsp:spPr>
        <a:xfrm>
          <a:off x="0" y="29541"/>
          <a:ext cx="8229600" cy="1684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rtl="0">
            <a:lnSpc>
              <a:spcPct val="90000"/>
            </a:lnSpc>
            <a:spcBef>
              <a:spcPct val="0"/>
            </a:spcBef>
            <a:spcAft>
              <a:spcPct val="35000"/>
            </a:spcAft>
            <a:buNone/>
          </a:pPr>
          <a:r>
            <a:rPr lang="en-US" sz="3200" kern="1200" dirty="0"/>
            <a:t>BOD</a:t>
          </a:r>
          <a:r>
            <a:rPr lang="zh-CN" sz="3200" kern="1200" dirty="0"/>
            <a:t>作为有机物的浓度指标，也存在着一些缺点：</a:t>
          </a:r>
        </a:p>
      </dsp:txBody>
      <dsp:txXfrm>
        <a:off x="82245" y="111786"/>
        <a:ext cx="8065110" cy="1520310"/>
      </dsp:txXfrm>
    </dsp:sp>
    <dsp:sp modelId="{BBE10638-1FCD-49D7-BFE2-94DF7C943860}">
      <dsp:nvSpPr>
        <dsp:cNvPr id="0" name=""/>
        <dsp:cNvSpPr/>
      </dsp:nvSpPr>
      <dsp:spPr>
        <a:xfrm>
          <a:off x="0" y="1714341"/>
          <a:ext cx="8229600" cy="2782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zh-CN" sz="2500" kern="1200" dirty="0"/>
            <a:t>测定时间需</a:t>
          </a:r>
          <a:r>
            <a:rPr lang="en-US" sz="2500" kern="1200" dirty="0"/>
            <a:t>20d</a:t>
          </a:r>
          <a:r>
            <a:rPr lang="zh-CN" sz="2500" kern="1200" dirty="0"/>
            <a:t>，太长，难以及时指导生产实践；</a:t>
          </a:r>
        </a:p>
        <a:p>
          <a:pPr marL="228600" lvl="1" indent="-228600" algn="l" defTabSz="1111250" rtl="0">
            <a:lnSpc>
              <a:spcPct val="90000"/>
            </a:lnSpc>
            <a:spcBef>
              <a:spcPct val="0"/>
            </a:spcBef>
            <a:spcAft>
              <a:spcPct val="20000"/>
            </a:spcAft>
            <a:buChar char="•"/>
          </a:pPr>
          <a:r>
            <a:rPr lang="zh-CN" sz="2500" kern="1200" dirty="0"/>
            <a:t>如果污水中难生物降解有机物浓度较高，</a:t>
          </a:r>
          <a:r>
            <a:rPr lang="en-US" sz="2500" kern="1200" dirty="0"/>
            <a:t>BOD</a:t>
          </a:r>
          <a:r>
            <a:rPr lang="zh-CN" sz="2500" kern="1200" dirty="0"/>
            <a:t>测定的结果误差较大；</a:t>
          </a:r>
        </a:p>
        <a:p>
          <a:pPr marL="228600" lvl="1" indent="-228600" algn="l" defTabSz="1111250" rtl="0">
            <a:lnSpc>
              <a:spcPct val="90000"/>
            </a:lnSpc>
            <a:spcBef>
              <a:spcPct val="0"/>
            </a:spcBef>
            <a:spcAft>
              <a:spcPct val="20000"/>
            </a:spcAft>
            <a:buChar char="•"/>
          </a:pPr>
          <a:r>
            <a:rPr lang="zh-CN" altLang="en-US" sz="2500" kern="1200" dirty="0"/>
            <a:t>某些工业废水不含微生物生长所需的营养物质、或者含有抑制微生物生长的有毒有害物质，影响测定结果。</a:t>
          </a:r>
        </a:p>
      </dsp:txBody>
      <dsp:txXfrm>
        <a:off x="0" y="1714341"/>
        <a:ext cx="8229600" cy="278208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C73DE1-39DE-4C04-9F5D-1460489DCC5E}">
      <dsp:nvSpPr>
        <dsp:cNvPr id="0" name=""/>
        <dsp:cNvSpPr/>
      </dsp:nvSpPr>
      <dsp:spPr>
        <a:xfrm>
          <a:off x="0" y="85873"/>
          <a:ext cx="8229600" cy="14380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US" sz="1900" kern="1200" dirty="0"/>
            <a:t>COD</a:t>
          </a:r>
          <a:r>
            <a:rPr lang="zh-CN" sz="1900" kern="1200" dirty="0"/>
            <a:t>的测定原理：用强氧化剂（重铬酸钾），在酸性条件下，将有机物氧化成</a:t>
          </a:r>
          <a:r>
            <a:rPr lang="en-US" sz="1900" kern="1200" dirty="0"/>
            <a:t>CO</a:t>
          </a:r>
          <a:r>
            <a:rPr lang="en-US" sz="1900" kern="1200" baseline="-25000" dirty="0"/>
            <a:t>2</a:t>
          </a:r>
          <a:r>
            <a:rPr lang="zh-CN" sz="1900" kern="1200" dirty="0"/>
            <a:t>与</a:t>
          </a:r>
          <a:r>
            <a:rPr lang="en-US" sz="1900" kern="1200" dirty="0"/>
            <a:t>H</a:t>
          </a:r>
          <a:r>
            <a:rPr lang="en-US" sz="1900" kern="1200" baseline="-25000" dirty="0"/>
            <a:t>2</a:t>
          </a:r>
          <a:r>
            <a:rPr lang="en-US" sz="1900" kern="1200" dirty="0"/>
            <a:t>O</a:t>
          </a:r>
          <a:r>
            <a:rPr lang="zh-CN" sz="1900" kern="1200" dirty="0"/>
            <a:t>所消耗的氧量，即称为化学需氧量，用</a:t>
          </a:r>
          <a:r>
            <a:rPr lang="en-US" sz="1900" kern="1200" dirty="0"/>
            <a:t>COD</a:t>
          </a:r>
          <a:r>
            <a:rPr lang="en-US" sz="1900" kern="1200" baseline="-25000" dirty="0"/>
            <a:t>Cr</a:t>
          </a:r>
          <a:r>
            <a:rPr lang="zh-CN" sz="1900" kern="1200" dirty="0"/>
            <a:t>表示。</a:t>
          </a:r>
        </a:p>
      </dsp:txBody>
      <dsp:txXfrm>
        <a:off x="70198" y="156071"/>
        <a:ext cx="8089204" cy="1297607"/>
      </dsp:txXfrm>
    </dsp:sp>
    <dsp:sp modelId="{FA3A21F5-5D50-43CC-86DB-62B88E02470C}">
      <dsp:nvSpPr>
        <dsp:cNvPr id="0" name=""/>
        <dsp:cNvSpPr/>
      </dsp:nvSpPr>
      <dsp:spPr>
        <a:xfrm>
          <a:off x="0" y="1543979"/>
          <a:ext cx="8229600" cy="14380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US" sz="1900" kern="1200" dirty="0"/>
            <a:t>COD</a:t>
          </a:r>
          <a:r>
            <a:rPr lang="zh-CN" sz="1900" kern="1200" dirty="0"/>
            <a:t>的优点：较精确地表示污水中有机物的含量，测定时间仅需数小时，且不受水质的限制；</a:t>
          </a:r>
        </a:p>
      </dsp:txBody>
      <dsp:txXfrm>
        <a:off x="70198" y="1614177"/>
        <a:ext cx="8089204" cy="1297607"/>
      </dsp:txXfrm>
    </dsp:sp>
    <dsp:sp modelId="{0E366DF5-DB30-44DB-8F70-90D6CB69AB98}">
      <dsp:nvSpPr>
        <dsp:cNvPr id="0" name=""/>
        <dsp:cNvSpPr/>
      </dsp:nvSpPr>
      <dsp:spPr>
        <a:xfrm>
          <a:off x="0" y="3087959"/>
          <a:ext cx="8229600" cy="143800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US" sz="1900" kern="1200" dirty="0"/>
            <a:t>COD</a:t>
          </a:r>
          <a:r>
            <a:rPr lang="zh-CN" sz="1900" kern="1200" dirty="0"/>
            <a:t>的缺点：不能像</a:t>
          </a:r>
          <a:r>
            <a:rPr lang="en-US" sz="1900" kern="1200" dirty="0"/>
            <a:t>BOD</a:t>
          </a:r>
          <a:r>
            <a:rPr lang="zh-CN" sz="1900" kern="1200" dirty="0"/>
            <a:t>那样反映出微生物氧化有机物、直接地从卫生学角度阐明被污染的程度；污水中存在的还原性无机物（如硫化物）被氧化也需消耗氧，所以</a:t>
          </a:r>
          <a:r>
            <a:rPr lang="en-US" sz="1900" kern="1200" dirty="0"/>
            <a:t>COD</a:t>
          </a:r>
          <a:r>
            <a:rPr lang="zh-CN" sz="1900" kern="1200" dirty="0"/>
            <a:t>值也存在一定误差。</a:t>
          </a:r>
        </a:p>
      </dsp:txBody>
      <dsp:txXfrm>
        <a:off x="70198" y="3158157"/>
        <a:ext cx="8089204" cy="129760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507CBD-3AE4-471C-B0BB-BDF5AB4B0E71}">
      <dsp:nvSpPr>
        <dsp:cNvPr id="0" name=""/>
        <dsp:cNvSpPr/>
      </dsp:nvSpPr>
      <dsp:spPr>
        <a:xfrm>
          <a:off x="0" y="26374"/>
          <a:ext cx="8229600" cy="2194846"/>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en-US" sz="2900" kern="1200" dirty="0"/>
            <a:t>COD</a:t>
          </a:r>
          <a:r>
            <a:rPr lang="zh-CN" sz="2900" kern="1200" dirty="0"/>
            <a:t>的数值大于</a:t>
          </a:r>
          <a:r>
            <a:rPr lang="en-US" sz="2900" kern="1200" dirty="0"/>
            <a:t>BOD</a:t>
          </a:r>
          <a:r>
            <a:rPr lang="zh-CN" sz="2900" kern="1200" dirty="0"/>
            <a:t>，两者的差值大致等于难生物降解有机物量。</a:t>
          </a:r>
        </a:p>
      </dsp:txBody>
      <dsp:txXfrm>
        <a:off x="107144" y="133518"/>
        <a:ext cx="8015312" cy="1980558"/>
      </dsp:txXfrm>
    </dsp:sp>
    <dsp:sp modelId="{46A56CDC-688C-4C7B-B6A4-880199C8BF97}">
      <dsp:nvSpPr>
        <dsp:cNvPr id="0" name=""/>
        <dsp:cNvSpPr/>
      </dsp:nvSpPr>
      <dsp:spPr>
        <a:xfrm>
          <a:off x="0" y="2304741"/>
          <a:ext cx="8229600" cy="2194846"/>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en-US" sz="2900" kern="1200" dirty="0">
              <a:solidFill>
                <a:srgbClr val="0BF57A"/>
              </a:solidFill>
            </a:rPr>
            <a:t>BOD/COD</a:t>
          </a:r>
          <a:r>
            <a:rPr lang="zh-CN" sz="2900" kern="1200" dirty="0">
              <a:solidFill>
                <a:srgbClr val="0BF57A"/>
              </a:solidFill>
            </a:rPr>
            <a:t>的值</a:t>
          </a:r>
          <a:r>
            <a:rPr lang="zh-CN" sz="2900" kern="1200" dirty="0"/>
            <a:t>可作为该污水是否适宜于采用生物处理的判别标准，称为可生化性指标，此比值大于</a:t>
          </a:r>
          <a:r>
            <a:rPr lang="en-US" sz="2900" kern="1200" dirty="0"/>
            <a:t>0.3</a:t>
          </a:r>
          <a:r>
            <a:rPr lang="zh-CN" sz="2900" kern="1200" dirty="0"/>
            <a:t>的污水，才适于采用生物处理。</a:t>
          </a:r>
        </a:p>
      </dsp:txBody>
      <dsp:txXfrm>
        <a:off x="107144" y="2411885"/>
        <a:ext cx="8015312" cy="198055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A2E42E-94E0-4B7F-A07A-99BAE0F98465}">
      <dsp:nvSpPr>
        <dsp:cNvPr id="0" name=""/>
        <dsp:cNvSpPr/>
      </dsp:nvSpPr>
      <dsp:spPr>
        <a:xfrm>
          <a:off x="0" y="15141"/>
          <a:ext cx="8229600" cy="806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rtl="0">
            <a:lnSpc>
              <a:spcPct val="90000"/>
            </a:lnSpc>
            <a:spcBef>
              <a:spcPct val="0"/>
            </a:spcBef>
            <a:spcAft>
              <a:spcPct val="35000"/>
            </a:spcAft>
            <a:buNone/>
          </a:pPr>
          <a:r>
            <a:rPr lang="en-US" sz="2800" kern="1200" dirty="0"/>
            <a:t>TOC</a:t>
          </a:r>
          <a:r>
            <a:rPr lang="zh-CN" sz="2800" kern="1200" dirty="0"/>
            <a:t>的测定原理</a:t>
          </a:r>
          <a:endParaRPr lang="en-US" sz="2800" kern="1200" dirty="0"/>
        </a:p>
      </dsp:txBody>
      <dsp:txXfrm>
        <a:off x="0" y="15141"/>
        <a:ext cx="8229600" cy="806400"/>
      </dsp:txXfrm>
    </dsp:sp>
    <dsp:sp modelId="{93592493-5B96-4DED-934F-5F35011550B8}">
      <dsp:nvSpPr>
        <dsp:cNvPr id="0" name=""/>
        <dsp:cNvSpPr/>
      </dsp:nvSpPr>
      <dsp:spPr>
        <a:xfrm>
          <a:off x="0" y="821541"/>
          <a:ext cx="8229600" cy="36892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rtl="0">
            <a:lnSpc>
              <a:spcPct val="90000"/>
            </a:lnSpc>
            <a:spcBef>
              <a:spcPct val="0"/>
            </a:spcBef>
            <a:spcAft>
              <a:spcPct val="15000"/>
            </a:spcAft>
            <a:buChar char="•"/>
          </a:pPr>
          <a:r>
            <a:rPr lang="zh-CN" sz="2800" kern="1200" dirty="0"/>
            <a:t>将一定数量的水样经过酸化，用压缩空气吹脱其中的无机碳酸盐，排除干扰，然后注入含氧量已知的氧气流中，再通过以铂钢为触媒的燃烧管，在</a:t>
          </a:r>
          <a:r>
            <a:rPr lang="en-US" sz="2800" kern="1200" dirty="0"/>
            <a:t>900℃</a:t>
          </a:r>
          <a:r>
            <a:rPr lang="zh-CN" sz="2800" kern="1200" dirty="0"/>
            <a:t>高温下燃烧，把有机物所含的碳氧化成</a:t>
          </a:r>
          <a:r>
            <a:rPr lang="en-US" sz="2800" kern="1200" dirty="0"/>
            <a:t>CO</a:t>
          </a:r>
          <a:r>
            <a:rPr lang="en-US" sz="2800" kern="1200" baseline="-25000" dirty="0"/>
            <a:t>2</a:t>
          </a:r>
          <a:r>
            <a:rPr lang="zh-CN" sz="2800" kern="1200" dirty="0"/>
            <a:t>，用红外气体分析仪记录</a:t>
          </a:r>
          <a:r>
            <a:rPr lang="en-US" sz="2800" kern="1200" dirty="0"/>
            <a:t>CO</a:t>
          </a:r>
          <a:r>
            <a:rPr lang="en-US" sz="2800" kern="1200" baseline="-25000" dirty="0"/>
            <a:t>2</a:t>
          </a:r>
          <a:r>
            <a:rPr lang="zh-CN" sz="2800" kern="1200" dirty="0"/>
            <a:t>的数量并折算成含碳量，即等于总有机碳</a:t>
          </a:r>
          <a:r>
            <a:rPr lang="en-US" sz="2800" kern="1200" dirty="0"/>
            <a:t>TOC</a:t>
          </a:r>
          <a:r>
            <a:rPr lang="zh-CN" sz="2800" kern="1200" dirty="0"/>
            <a:t>值。</a:t>
          </a:r>
        </a:p>
      </dsp:txBody>
      <dsp:txXfrm>
        <a:off x="0" y="821541"/>
        <a:ext cx="8229600" cy="368928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26DDE6-E963-48FE-8BE0-D357B859A055}">
      <dsp:nvSpPr>
        <dsp:cNvPr id="0" name=""/>
        <dsp:cNvSpPr/>
      </dsp:nvSpPr>
      <dsp:spPr>
        <a:xfrm>
          <a:off x="0" y="5251"/>
          <a:ext cx="6400800" cy="61775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t>2.1 </a:t>
          </a:r>
          <a:r>
            <a:rPr lang="zh-CN" sz="2000" kern="1200" dirty="0"/>
            <a:t>水体污染及其危害</a:t>
          </a:r>
        </a:p>
      </dsp:txBody>
      <dsp:txXfrm>
        <a:off x="30157" y="35408"/>
        <a:ext cx="6340486" cy="557445"/>
      </dsp:txXfrm>
    </dsp:sp>
    <dsp:sp modelId="{435214B6-DA90-4226-BF3A-D5B3892ED199}">
      <dsp:nvSpPr>
        <dsp:cNvPr id="0" name=""/>
        <dsp:cNvSpPr/>
      </dsp:nvSpPr>
      <dsp:spPr>
        <a:xfrm>
          <a:off x="0" y="692131"/>
          <a:ext cx="6400800" cy="61775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t>2.2 </a:t>
          </a:r>
          <a:r>
            <a:rPr lang="zh-CN" sz="2000" kern="1200" dirty="0"/>
            <a:t>水体自净的基本规律</a:t>
          </a:r>
        </a:p>
      </dsp:txBody>
      <dsp:txXfrm>
        <a:off x="30157" y="722288"/>
        <a:ext cx="6340486" cy="557445"/>
      </dsp:txXfrm>
    </dsp:sp>
    <dsp:sp modelId="{FCC5EE98-AB34-40C6-8F62-E82A0A5200F1}">
      <dsp:nvSpPr>
        <dsp:cNvPr id="0" name=""/>
        <dsp:cNvSpPr/>
      </dsp:nvSpPr>
      <dsp:spPr>
        <a:xfrm>
          <a:off x="0" y="1379011"/>
          <a:ext cx="6400800" cy="61775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t>2.3 </a:t>
          </a:r>
          <a:r>
            <a:rPr lang="zh-CN" sz="2000" kern="1200" dirty="0"/>
            <a:t>水环境保护</a:t>
          </a:r>
        </a:p>
      </dsp:txBody>
      <dsp:txXfrm>
        <a:off x="30157" y="1409168"/>
        <a:ext cx="6340486" cy="557445"/>
      </dsp:txXfrm>
    </dsp:sp>
    <dsp:sp modelId="{547653D8-765B-44CD-AE30-CCBE65139590}">
      <dsp:nvSpPr>
        <dsp:cNvPr id="0" name=""/>
        <dsp:cNvSpPr/>
      </dsp:nvSpPr>
      <dsp:spPr>
        <a:xfrm>
          <a:off x="0" y="2065891"/>
          <a:ext cx="6400800" cy="61775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t>2.4 </a:t>
          </a:r>
          <a:r>
            <a:rPr lang="zh-CN" sz="2000" kern="1200" dirty="0"/>
            <a:t>污水处理基本方法与系统</a:t>
          </a:r>
        </a:p>
      </dsp:txBody>
      <dsp:txXfrm>
        <a:off x="30157" y="2096048"/>
        <a:ext cx="6340486" cy="55744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10156E-1F24-45E3-BD96-C6F6765D7BB0}">
      <dsp:nvSpPr>
        <dsp:cNvPr id="0" name=""/>
        <dsp:cNvSpPr/>
      </dsp:nvSpPr>
      <dsp:spPr>
        <a:xfrm>
          <a:off x="0" y="72433"/>
          <a:ext cx="8229600" cy="1572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zh-CN" altLang="en-US" sz="2100" kern="1200" dirty="0"/>
            <a:t>水体污染：排入水体的污染物在数量上超过该物质在水体中的本底含量和水体的环境容量，从而导致水的物理、化学及微生物性质发生变化，使水体固有的生态系统和功能受到破坏；</a:t>
          </a:r>
        </a:p>
      </dsp:txBody>
      <dsp:txXfrm>
        <a:off x="76762" y="149195"/>
        <a:ext cx="8076076" cy="1418956"/>
      </dsp:txXfrm>
    </dsp:sp>
    <dsp:sp modelId="{148D0BFC-B368-4D02-97D6-6B1F3E2CD4D2}">
      <dsp:nvSpPr>
        <dsp:cNvPr id="0" name=""/>
        <dsp:cNvSpPr/>
      </dsp:nvSpPr>
      <dsp:spPr>
        <a:xfrm>
          <a:off x="0" y="1644913"/>
          <a:ext cx="8229600" cy="695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zh-CN" altLang="en-US" sz="1600" kern="1200" dirty="0"/>
            <a:t>水环境容量：在满足水环境质量标准的条件下，水体所能接纳的最大允许污染物负荷量，又称水体纳污能力。</a:t>
          </a:r>
        </a:p>
      </dsp:txBody>
      <dsp:txXfrm>
        <a:off x="0" y="1644913"/>
        <a:ext cx="8229600" cy="695520"/>
      </dsp:txXfrm>
    </dsp:sp>
    <dsp:sp modelId="{D6C4854B-B75B-417A-98C1-D16C355A2822}">
      <dsp:nvSpPr>
        <dsp:cNvPr id="0" name=""/>
        <dsp:cNvSpPr/>
      </dsp:nvSpPr>
      <dsp:spPr>
        <a:xfrm>
          <a:off x="0" y="2340433"/>
          <a:ext cx="8229600" cy="1572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zh-CN" altLang="en-US" sz="2100" kern="1200" dirty="0"/>
            <a:t>造成水体污染的主要原因：点源污染与面源污染（或称非点源污染）两类。</a:t>
          </a:r>
        </a:p>
      </dsp:txBody>
      <dsp:txXfrm>
        <a:off x="76762" y="2417195"/>
        <a:ext cx="8076076" cy="1418956"/>
      </dsp:txXfrm>
    </dsp:sp>
    <dsp:sp modelId="{870740C0-BE6A-46BD-967A-B3ED8C16AF05}">
      <dsp:nvSpPr>
        <dsp:cNvPr id="0" name=""/>
        <dsp:cNvSpPr/>
      </dsp:nvSpPr>
      <dsp:spPr>
        <a:xfrm>
          <a:off x="0" y="3912914"/>
          <a:ext cx="8229600" cy="1086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zh-CN" altLang="en-US" sz="1600" kern="1200" dirty="0"/>
            <a:t>点源污染：来自未经妥善处理的城市污水（生活污水与工业废水）集中排入水体；</a:t>
          </a:r>
        </a:p>
        <a:p>
          <a:pPr marL="171450" lvl="1" indent="-171450" algn="l" defTabSz="711200" rtl="0">
            <a:lnSpc>
              <a:spcPct val="90000"/>
            </a:lnSpc>
            <a:spcBef>
              <a:spcPct val="0"/>
            </a:spcBef>
            <a:spcAft>
              <a:spcPct val="20000"/>
            </a:spcAft>
            <a:buChar char="•"/>
          </a:pPr>
          <a:r>
            <a:rPr lang="zh-CN" altLang="en-US" sz="1600" kern="1200" dirty="0"/>
            <a:t>面源污染：来自农田肥料、农药以及城市地面的污染物，随雨水径流进入水体；随大气扩散的有毒有害物质，由于重力沉降或降雨过程，进入水体。</a:t>
          </a:r>
        </a:p>
      </dsp:txBody>
      <dsp:txXfrm>
        <a:off x="0" y="3912914"/>
        <a:ext cx="8229600" cy="108675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530500-98C1-4B56-B882-EA1B0C41C7AB}">
      <dsp:nvSpPr>
        <dsp:cNvPr id="0" name=""/>
        <dsp:cNvSpPr/>
      </dsp:nvSpPr>
      <dsp:spPr>
        <a:xfrm rot="5400000">
          <a:off x="4073772" y="196746"/>
          <a:ext cx="3620770" cy="4114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rtl="0">
            <a:lnSpc>
              <a:spcPct val="90000"/>
            </a:lnSpc>
            <a:spcBef>
              <a:spcPct val="0"/>
            </a:spcBef>
            <a:spcAft>
              <a:spcPct val="15000"/>
            </a:spcAft>
            <a:buChar char="•"/>
          </a:pPr>
          <a:r>
            <a:rPr lang="zh-CN" altLang="en-US" sz="2400" kern="1200" dirty="0"/>
            <a:t>水体复氧速率减慢，且水生生物耗氧速率加快，使水质迅速恶化；</a:t>
          </a:r>
        </a:p>
        <a:p>
          <a:pPr marL="228600" lvl="1" indent="-228600" algn="l" defTabSz="1066800" rtl="0">
            <a:lnSpc>
              <a:spcPct val="90000"/>
            </a:lnSpc>
            <a:spcBef>
              <a:spcPct val="0"/>
            </a:spcBef>
            <a:spcAft>
              <a:spcPct val="15000"/>
            </a:spcAft>
            <a:buChar char="•"/>
          </a:pPr>
          <a:r>
            <a:rPr lang="zh-CN" altLang="en-US" sz="2400" kern="1200" dirty="0"/>
            <a:t>水体中化学反应速率加快；</a:t>
          </a:r>
        </a:p>
        <a:p>
          <a:pPr marL="228600" lvl="1" indent="-228600" algn="l" defTabSz="1066800" rtl="0">
            <a:lnSpc>
              <a:spcPct val="90000"/>
            </a:lnSpc>
            <a:spcBef>
              <a:spcPct val="0"/>
            </a:spcBef>
            <a:spcAft>
              <a:spcPct val="15000"/>
            </a:spcAft>
            <a:buChar char="•"/>
          </a:pPr>
          <a:r>
            <a:rPr lang="zh-CN" altLang="en-US" sz="2400" kern="1200" dirty="0"/>
            <a:t>水体中细菌繁殖加速；</a:t>
          </a:r>
        </a:p>
        <a:p>
          <a:pPr marL="228600" lvl="1" indent="-228600" algn="l" defTabSz="1066800" rtl="0">
            <a:lnSpc>
              <a:spcPct val="90000"/>
            </a:lnSpc>
            <a:spcBef>
              <a:spcPct val="0"/>
            </a:spcBef>
            <a:spcAft>
              <a:spcPct val="15000"/>
            </a:spcAft>
            <a:buChar char="•"/>
          </a:pPr>
          <a:r>
            <a:rPr lang="zh-CN" altLang="en-US" sz="2400" kern="1200" dirty="0"/>
            <a:t>加速藻类繁殖。</a:t>
          </a:r>
        </a:p>
      </dsp:txBody>
      <dsp:txXfrm rot="-5400000">
        <a:off x="3826758" y="620512"/>
        <a:ext cx="3938049" cy="3267268"/>
      </dsp:txXfrm>
    </dsp:sp>
    <dsp:sp modelId="{36FB3A6D-F542-4B4D-9A73-763891F1BE3F}">
      <dsp:nvSpPr>
        <dsp:cNvPr id="0" name=""/>
        <dsp:cNvSpPr/>
      </dsp:nvSpPr>
      <dsp:spPr>
        <a:xfrm>
          <a:off x="298382" y="0"/>
          <a:ext cx="3518035" cy="452596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marL="0" lvl="0" indent="0" algn="l" defTabSz="1022350" rtl="0">
            <a:lnSpc>
              <a:spcPct val="90000"/>
            </a:lnSpc>
            <a:spcBef>
              <a:spcPct val="0"/>
            </a:spcBef>
            <a:spcAft>
              <a:spcPct val="35000"/>
            </a:spcAft>
            <a:buNone/>
          </a:pPr>
          <a:r>
            <a:rPr lang="zh-CN" sz="2300" kern="1200" dirty="0"/>
            <a:t>水温：高温废水，如温度超过</a:t>
          </a:r>
          <a:r>
            <a:rPr lang="en-US" sz="2300" kern="1200" dirty="0"/>
            <a:t>60℃</a:t>
          </a:r>
          <a:r>
            <a:rPr lang="zh-CN" sz="2300" kern="1200" dirty="0"/>
            <a:t>的工业废水（直接冷却水），排入水体后，使水体水温升高，物理性质发生变化，危害水生动、植物的繁殖与生长，称为水体的热污染。造成的后果是：</a:t>
          </a:r>
        </a:p>
      </dsp:txBody>
      <dsp:txXfrm>
        <a:off x="470118" y="171736"/>
        <a:ext cx="3174563" cy="41824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4DBE5D-7580-41FB-8033-90447999F0F7}">
      <dsp:nvSpPr>
        <dsp:cNvPr id="0" name=""/>
        <dsp:cNvSpPr/>
      </dsp:nvSpPr>
      <dsp:spPr>
        <a:xfrm>
          <a:off x="0" y="802956"/>
          <a:ext cx="8229600" cy="1395225"/>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rtl="0">
            <a:lnSpc>
              <a:spcPct val="90000"/>
            </a:lnSpc>
            <a:spcBef>
              <a:spcPct val="0"/>
            </a:spcBef>
            <a:spcAft>
              <a:spcPct val="35000"/>
            </a:spcAft>
            <a:buNone/>
          </a:pPr>
          <a:r>
            <a:rPr lang="zh-CN" sz="4500" kern="1200" dirty="0"/>
            <a:t>第一</a:t>
          </a:r>
          <a:r>
            <a:rPr lang="zh-CN" altLang="en-US" sz="4500" kern="1200" dirty="0"/>
            <a:t>节</a:t>
          </a:r>
          <a:r>
            <a:rPr lang="zh-CN" sz="4500" kern="1200" dirty="0"/>
            <a:t> 污水的性质与污染指标</a:t>
          </a:r>
        </a:p>
      </dsp:txBody>
      <dsp:txXfrm>
        <a:off x="68109" y="871065"/>
        <a:ext cx="8093382" cy="1259007"/>
      </dsp:txXfrm>
    </dsp:sp>
    <dsp:sp modelId="{473BD397-4D9E-49E9-A4C3-91958FF79BFB}">
      <dsp:nvSpPr>
        <dsp:cNvPr id="0" name=""/>
        <dsp:cNvSpPr/>
      </dsp:nvSpPr>
      <dsp:spPr>
        <a:xfrm>
          <a:off x="0" y="2315964"/>
          <a:ext cx="8229600" cy="1395225"/>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rtl="0">
            <a:lnSpc>
              <a:spcPct val="90000"/>
            </a:lnSpc>
            <a:spcBef>
              <a:spcPct val="0"/>
            </a:spcBef>
            <a:spcAft>
              <a:spcPct val="35000"/>
            </a:spcAft>
            <a:buNone/>
          </a:pPr>
          <a:r>
            <a:rPr lang="zh-CN" sz="4500" kern="1200" dirty="0"/>
            <a:t>第二</a:t>
          </a:r>
          <a:r>
            <a:rPr lang="zh-CN" altLang="en-US" sz="4500" kern="1200" dirty="0"/>
            <a:t>节</a:t>
          </a:r>
          <a:r>
            <a:rPr lang="zh-CN" sz="4500" kern="1200" dirty="0"/>
            <a:t> 水体污染与自净</a:t>
          </a:r>
        </a:p>
      </dsp:txBody>
      <dsp:txXfrm>
        <a:off x="68109" y="2384073"/>
        <a:ext cx="8093382" cy="125900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D36BC0-1D09-4AC3-988D-A51A488582B9}">
      <dsp:nvSpPr>
        <dsp:cNvPr id="0" name=""/>
        <dsp:cNvSpPr/>
      </dsp:nvSpPr>
      <dsp:spPr>
        <a:xfrm rot="5400000">
          <a:off x="3785742" y="-370490"/>
          <a:ext cx="3620770"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60960" rIns="121920" bIns="60960" numCol="1" spcCol="1270" anchor="ctr" anchorCtr="0">
          <a:noAutofit/>
        </a:bodyPr>
        <a:lstStyle/>
        <a:p>
          <a:pPr marL="285750" lvl="1" indent="-285750" algn="l" defTabSz="1422400" rtl="0">
            <a:lnSpc>
              <a:spcPct val="90000"/>
            </a:lnSpc>
            <a:spcBef>
              <a:spcPct val="0"/>
            </a:spcBef>
            <a:spcAft>
              <a:spcPct val="15000"/>
            </a:spcAft>
            <a:buChar char="•"/>
          </a:pPr>
          <a:r>
            <a:rPr lang="zh-CN" altLang="en-US" sz="3200" kern="1200" dirty="0"/>
            <a:t>水体色度加深，使透光性减弱，影响水生生物的光合作用，抑制其生长繁殖，妨碍水体的自净作用。</a:t>
          </a:r>
        </a:p>
      </dsp:txBody>
      <dsp:txXfrm rot="-5400000">
        <a:off x="2962656" y="629347"/>
        <a:ext cx="5090193" cy="3267268"/>
      </dsp:txXfrm>
    </dsp:sp>
    <dsp:sp modelId="{43D4F9DA-3760-4007-AFC9-3B18909FCE34}">
      <dsp:nvSpPr>
        <dsp:cNvPr id="0" name=""/>
        <dsp:cNvSpPr/>
      </dsp:nvSpPr>
      <dsp:spPr>
        <a:xfrm>
          <a:off x="0" y="0"/>
          <a:ext cx="2962656" cy="452596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marL="0" lvl="0" indent="0" algn="ctr" defTabSz="2889250" rtl="0">
            <a:lnSpc>
              <a:spcPct val="90000"/>
            </a:lnSpc>
            <a:spcBef>
              <a:spcPct val="0"/>
            </a:spcBef>
            <a:spcAft>
              <a:spcPct val="35000"/>
            </a:spcAft>
            <a:buNone/>
          </a:pPr>
          <a:r>
            <a:rPr lang="zh-CN" sz="6500" kern="1200" dirty="0"/>
            <a:t>色度</a:t>
          </a:r>
          <a:endParaRPr lang="en-US" sz="6500" kern="1200" dirty="0"/>
        </a:p>
      </dsp:txBody>
      <dsp:txXfrm>
        <a:off x="144625" y="144625"/>
        <a:ext cx="2673406" cy="423671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09D5A0-DF18-45E5-8F11-13D54F2E7FDA}">
      <dsp:nvSpPr>
        <dsp:cNvPr id="0" name=""/>
        <dsp:cNvSpPr/>
      </dsp:nvSpPr>
      <dsp:spPr>
        <a:xfrm rot="5400000">
          <a:off x="3785742" y="-370490"/>
          <a:ext cx="3620770"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rtl="0">
            <a:lnSpc>
              <a:spcPct val="90000"/>
            </a:lnSpc>
            <a:spcBef>
              <a:spcPct val="0"/>
            </a:spcBef>
            <a:spcAft>
              <a:spcPct val="15000"/>
            </a:spcAft>
            <a:buChar char="•"/>
          </a:pPr>
          <a:r>
            <a:rPr lang="zh-CN" altLang="en-US" sz="1800" kern="1200" dirty="0"/>
            <a:t>使水体透光性减弱，影响水生生物的光合作用，妨碍水体的自净作用；</a:t>
          </a:r>
        </a:p>
        <a:p>
          <a:pPr marL="171450" lvl="1" indent="-171450" algn="l" defTabSz="800100" rtl="0">
            <a:lnSpc>
              <a:spcPct val="90000"/>
            </a:lnSpc>
            <a:spcBef>
              <a:spcPct val="0"/>
            </a:spcBef>
            <a:spcAft>
              <a:spcPct val="15000"/>
            </a:spcAft>
            <a:buChar char="•"/>
          </a:pPr>
          <a:r>
            <a:rPr lang="zh-CN" altLang="en-US" sz="1800" kern="1200" dirty="0"/>
            <a:t>悬浮固体可能堵塞鱼鳃，导致鱼类窒息死亡；</a:t>
          </a:r>
        </a:p>
        <a:p>
          <a:pPr marL="171450" lvl="1" indent="-171450" algn="l" defTabSz="800100" rtl="0">
            <a:lnSpc>
              <a:spcPct val="90000"/>
            </a:lnSpc>
            <a:spcBef>
              <a:spcPct val="0"/>
            </a:spcBef>
            <a:spcAft>
              <a:spcPct val="15000"/>
            </a:spcAft>
            <a:buChar char="•"/>
          </a:pPr>
          <a:r>
            <a:rPr lang="zh-CN" altLang="en-US" sz="1800" kern="1200" dirty="0"/>
            <a:t>消耗水体中的溶解氧；</a:t>
          </a:r>
        </a:p>
        <a:p>
          <a:pPr marL="171450" lvl="1" indent="-171450" algn="l" defTabSz="800100" rtl="0">
            <a:lnSpc>
              <a:spcPct val="90000"/>
            </a:lnSpc>
            <a:spcBef>
              <a:spcPct val="0"/>
            </a:spcBef>
            <a:spcAft>
              <a:spcPct val="15000"/>
            </a:spcAft>
            <a:buChar char="•"/>
          </a:pPr>
          <a:r>
            <a:rPr lang="zh-CN" altLang="en-US" sz="1800" kern="1200" dirty="0"/>
            <a:t>悬浮固体中的可沉固体，沉积于河底，造成底泥积累与腐化，使水体水质恶化；</a:t>
          </a:r>
        </a:p>
        <a:p>
          <a:pPr marL="171450" lvl="1" indent="-171450" algn="l" defTabSz="800100" rtl="0">
            <a:lnSpc>
              <a:spcPct val="90000"/>
            </a:lnSpc>
            <a:spcBef>
              <a:spcPct val="0"/>
            </a:spcBef>
            <a:spcAft>
              <a:spcPct val="15000"/>
            </a:spcAft>
            <a:buChar char="•"/>
          </a:pPr>
          <a:r>
            <a:rPr lang="zh-CN" altLang="en-US" sz="1800" kern="1200" dirty="0"/>
            <a:t>悬浮固体可作为载体，吸附其他污染物质，随水流迁移污染。</a:t>
          </a:r>
        </a:p>
      </dsp:txBody>
      <dsp:txXfrm rot="-5400000">
        <a:off x="2962656" y="629347"/>
        <a:ext cx="5090193" cy="3267268"/>
      </dsp:txXfrm>
    </dsp:sp>
    <dsp:sp modelId="{1201336F-723D-44A1-B03B-A1A2300332BB}">
      <dsp:nvSpPr>
        <dsp:cNvPr id="0" name=""/>
        <dsp:cNvSpPr/>
      </dsp:nvSpPr>
      <dsp:spPr>
        <a:xfrm>
          <a:off x="0" y="0"/>
          <a:ext cx="2962656" cy="452596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rtl="0">
            <a:lnSpc>
              <a:spcPct val="90000"/>
            </a:lnSpc>
            <a:spcBef>
              <a:spcPct val="0"/>
            </a:spcBef>
            <a:spcAft>
              <a:spcPct val="35000"/>
            </a:spcAft>
            <a:buNone/>
          </a:pPr>
          <a:r>
            <a:rPr lang="zh-CN" altLang="en-US" sz="3100" kern="1200" dirty="0"/>
            <a:t>悬浮固体：水体受悬浮固体污染后，浊度增加、透光度减弱，产生的危害主要是：</a:t>
          </a:r>
        </a:p>
      </dsp:txBody>
      <dsp:txXfrm>
        <a:off x="144625" y="144625"/>
        <a:ext cx="2673406" cy="4236713"/>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DDC520-0F89-4CFD-A2A0-A542D98EE9D2}">
      <dsp:nvSpPr>
        <dsp:cNvPr id="0" name=""/>
        <dsp:cNvSpPr/>
      </dsp:nvSpPr>
      <dsp:spPr>
        <a:xfrm rot="5400000">
          <a:off x="3785742" y="-370490"/>
          <a:ext cx="3620770"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rtl="0">
            <a:lnSpc>
              <a:spcPct val="90000"/>
            </a:lnSpc>
            <a:spcBef>
              <a:spcPct val="0"/>
            </a:spcBef>
            <a:spcAft>
              <a:spcPct val="15000"/>
            </a:spcAft>
            <a:buChar char="•"/>
          </a:pPr>
          <a:r>
            <a:rPr lang="zh-CN" sz="2000" kern="1200" dirty="0"/>
            <a:t>水体受溶解固体污染后，使溶解性无机盐浓度增加，如作为给水水源，水味涩口，甚至引起腹泻，危害人体健康，故饮用水的溶解固体含量应不高于</a:t>
          </a:r>
          <a:r>
            <a:rPr lang="en-US" sz="2000" kern="1200" dirty="0"/>
            <a:t>500 mg/L</a:t>
          </a:r>
          <a:r>
            <a:rPr lang="zh-CN" sz="2000" kern="1200" dirty="0"/>
            <a:t>；</a:t>
          </a:r>
        </a:p>
        <a:p>
          <a:pPr marL="228600" lvl="1" indent="-228600" algn="l" defTabSz="889000" rtl="0">
            <a:lnSpc>
              <a:spcPct val="90000"/>
            </a:lnSpc>
            <a:spcBef>
              <a:spcPct val="0"/>
            </a:spcBef>
            <a:spcAft>
              <a:spcPct val="15000"/>
            </a:spcAft>
            <a:buChar char="•"/>
          </a:pPr>
          <a:r>
            <a:rPr lang="zh-CN" altLang="en-US" sz="2000" kern="1200" dirty="0"/>
            <a:t>工业锅炉用水要求更加严格；</a:t>
          </a:r>
        </a:p>
        <a:p>
          <a:pPr marL="228600" lvl="1" indent="-228600" algn="l" defTabSz="889000" rtl="0">
            <a:lnSpc>
              <a:spcPct val="90000"/>
            </a:lnSpc>
            <a:spcBef>
              <a:spcPct val="0"/>
            </a:spcBef>
            <a:spcAft>
              <a:spcPct val="15000"/>
            </a:spcAft>
            <a:buChar char="•"/>
          </a:pPr>
          <a:r>
            <a:rPr lang="zh-CN" sz="2000" kern="1200" dirty="0"/>
            <a:t>农田灌溉用水，要求不宜超过</a:t>
          </a:r>
          <a:r>
            <a:rPr lang="en-US" sz="2000" kern="1200" dirty="0"/>
            <a:t>1000 mg/L</a:t>
          </a:r>
          <a:r>
            <a:rPr lang="zh-CN" sz="2000" kern="1200" dirty="0"/>
            <a:t>，否则会引起土壤板结。</a:t>
          </a:r>
        </a:p>
      </dsp:txBody>
      <dsp:txXfrm rot="-5400000">
        <a:off x="2962656" y="629347"/>
        <a:ext cx="5090193" cy="3267268"/>
      </dsp:txXfrm>
    </dsp:sp>
    <dsp:sp modelId="{D6547678-37CF-4E02-B906-48304BF6DAA1}">
      <dsp:nvSpPr>
        <dsp:cNvPr id="0" name=""/>
        <dsp:cNvSpPr/>
      </dsp:nvSpPr>
      <dsp:spPr>
        <a:xfrm>
          <a:off x="0" y="0"/>
          <a:ext cx="2962656" cy="452596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marL="0" lvl="0" indent="0" algn="ctr" defTabSz="1778000" rtl="0">
            <a:lnSpc>
              <a:spcPct val="90000"/>
            </a:lnSpc>
            <a:spcBef>
              <a:spcPct val="0"/>
            </a:spcBef>
            <a:spcAft>
              <a:spcPct val="35000"/>
            </a:spcAft>
            <a:buNone/>
          </a:pPr>
          <a:r>
            <a:rPr lang="zh-CN" sz="4000" kern="1200" dirty="0"/>
            <a:t>溶解性固体（</a:t>
          </a:r>
          <a:r>
            <a:rPr lang="en-US" sz="4000" kern="1200" dirty="0"/>
            <a:t>TDS</a:t>
          </a:r>
          <a:r>
            <a:rPr lang="zh-CN" sz="4000" kern="1200" dirty="0"/>
            <a:t>，含盐量）</a:t>
          </a:r>
        </a:p>
      </dsp:txBody>
      <dsp:txXfrm>
        <a:off x="144625" y="144625"/>
        <a:ext cx="2673406" cy="4236713"/>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6EF7CA-A26F-4CF8-B163-F3EF0865CD01}">
      <dsp:nvSpPr>
        <dsp:cNvPr id="0" name=""/>
        <dsp:cNvSpPr/>
      </dsp:nvSpPr>
      <dsp:spPr>
        <a:xfrm rot="5400000">
          <a:off x="4713034" y="-1529550"/>
          <a:ext cx="1766186"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zh-CN" sz="1700" kern="1200" dirty="0"/>
            <a:t>酸、碱污染可能使水体的</a:t>
          </a:r>
          <a:r>
            <a:rPr lang="en-US" sz="1700" kern="1200" dirty="0"/>
            <a:t>pH</a:t>
          </a:r>
          <a:r>
            <a:rPr lang="zh-CN" sz="1700" kern="1200" dirty="0"/>
            <a:t>值发生变化，微生物生长受到抑制，水体的自净能力受到影响。渔业水体的</a:t>
          </a:r>
          <a:r>
            <a:rPr lang="en-US" sz="1700" kern="1200" dirty="0"/>
            <a:t>pH</a:t>
          </a:r>
          <a:r>
            <a:rPr lang="zh-CN" sz="1700" kern="1200" dirty="0"/>
            <a:t>值为</a:t>
          </a:r>
          <a:r>
            <a:rPr lang="en-US" sz="1700" kern="1200" dirty="0"/>
            <a:t>6~9.2</a:t>
          </a:r>
          <a:r>
            <a:rPr lang="zh-CN" sz="1700" kern="1200" dirty="0"/>
            <a:t>，超过此范围时，鱼类的生殖率下降甚至死亡。农业灌溉用水的</a:t>
          </a:r>
          <a:r>
            <a:rPr lang="en-US" sz="1700" kern="1200" dirty="0"/>
            <a:t>pH</a:t>
          </a:r>
          <a:r>
            <a:rPr lang="zh-CN" sz="1700" kern="1200" dirty="0"/>
            <a:t>值为</a:t>
          </a:r>
          <a:r>
            <a:rPr lang="en-US" sz="1700" kern="1200" dirty="0"/>
            <a:t>5.5~8.5</a:t>
          </a:r>
          <a:r>
            <a:rPr lang="zh-CN" sz="1700" kern="1200" dirty="0"/>
            <a:t>。</a:t>
          </a:r>
        </a:p>
      </dsp:txBody>
      <dsp:txXfrm rot="-5400000">
        <a:off x="2962655" y="307047"/>
        <a:ext cx="5180726" cy="1593750"/>
      </dsp:txXfrm>
    </dsp:sp>
    <dsp:sp modelId="{9B40C1F6-CBDC-47AF-89EC-B4A1FE126F18}">
      <dsp:nvSpPr>
        <dsp:cNvPr id="0" name=""/>
        <dsp:cNvSpPr/>
      </dsp:nvSpPr>
      <dsp:spPr>
        <a:xfrm>
          <a:off x="0" y="55"/>
          <a:ext cx="2962656" cy="22077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600200" rtl="0">
            <a:lnSpc>
              <a:spcPct val="90000"/>
            </a:lnSpc>
            <a:spcBef>
              <a:spcPct val="0"/>
            </a:spcBef>
            <a:spcAft>
              <a:spcPct val="35000"/>
            </a:spcAft>
            <a:buNone/>
          </a:pPr>
          <a:r>
            <a:rPr lang="zh-CN" sz="3600" kern="1200" dirty="0"/>
            <a:t>酸、碱污染</a:t>
          </a:r>
          <a:endParaRPr lang="en-US" sz="3600" kern="1200" dirty="0"/>
        </a:p>
      </dsp:txBody>
      <dsp:txXfrm>
        <a:off x="107773" y="107828"/>
        <a:ext cx="2747110" cy="1992186"/>
      </dsp:txXfrm>
    </dsp:sp>
    <dsp:sp modelId="{8039E53C-1350-4D3E-A45E-E26A761DA7ED}">
      <dsp:nvSpPr>
        <dsp:cNvPr id="0" name=""/>
        <dsp:cNvSpPr/>
      </dsp:nvSpPr>
      <dsp:spPr>
        <a:xfrm rot="5400000">
          <a:off x="4713034" y="788569"/>
          <a:ext cx="1766186"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zh-CN" altLang="en-US" sz="1700" kern="1200" dirty="0"/>
            <a:t>使水体硬度增加，造成危害与溶解性固体相同。</a:t>
          </a:r>
        </a:p>
      </dsp:txBody>
      <dsp:txXfrm rot="-5400000">
        <a:off x="2962655" y="2625166"/>
        <a:ext cx="5180726" cy="1593750"/>
      </dsp:txXfrm>
    </dsp:sp>
    <dsp:sp modelId="{5CCF02FE-326D-48DD-B60A-854147FD2C28}">
      <dsp:nvSpPr>
        <dsp:cNvPr id="0" name=""/>
        <dsp:cNvSpPr/>
      </dsp:nvSpPr>
      <dsp:spPr>
        <a:xfrm>
          <a:off x="0" y="2318174"/>
          <a:ext cx="2962656" cy="22077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marL="0" lvl="0" indent="0" algn="ctr" defTabSz="1600200" rtl="0">
            <a:lnSpc>
              <a:spcPct val="90000"/>
            </a:lnSpc>
            <a:spcBef>
              <a:spcPct val="0"/>
            </a:spcBef>
            <a:spcAft>
              <a:spcPct val="35000"/>
            </a:spcAft>
            <a:buNone/>
          </a:pPr>
          <a:r>
            <a:rPr lang="zh-CN" sz="3600" kern="1200" dirty="0"/>
            <a:t>无机盐污染</a:t>
          </a:r>
          <a:endParaRPr lang="en-US" sz="3600" kern="1200" dirty="0"/>
        </a:p>
      </dsp:txBody>
      <dsp:txXfrm>
        <a:off x="107773" y="2425947"/>
        <a:ext cx="2747110" cy="1992186"/>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4DB157-9406-4535-A850-6A4D1C1EDCB2}">
      <dsp:nvSpPr>
        <dsp:cNvPr id="0" name=""/>
        <dsp:cNvSpPr/>
      </dsp:nvSpPr>
      <dsp:spPr>
        <a:xfrm>
          <a:off x="0" y="544618"/>
          <a:ext cx="8229600" cy="29799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458216" rIns="638708" bIns="156464" numCol="1" spcCol="1270" anchor="t" anchorCtr="0">
          <a:noAutofit/>
        </a:bodyPr>
        <a:lstStyle/>
        <a:p>
          <a:pPr marL="228600" lvl="1" indent="-228600" algn="l" defTabSz="977900" rtl="0">
            <a:lnSpc>
              <a:spcPct val="90000"/>
            </a:lnSpc>
            <a:spcBef>
              <a:spcPct val="0"/>
            </a:spcBef>
            <a:spcAft>
              <a:spcPct val="15000"/>
            </a:spcAft>
            <a:buChar char="•"/>
          </a:pPr>
          <a:r>
            <a:rPr lang="zh-CN" altLang="en-US" sz="2200" kern="1200" dirty="0"/>
            <a:t>氨化过程：含氮有机物如蛋白质、多肽、氨基酸和尿素转化为无机氨氮；</a:t>
          </a:r>
        </a:p>
        <a:p>
          <a:pPr marL="228600" lvl="1" indent="-228600" algn="l" defTabSz="977900" rtl="0">
            <a:lnSpc>
              <a:spcPct val="90000"/>
            </a:lnSpc>
            <a:spcBef>
              <a:spcPct val="0"/>
            </a:spcBef>
            <a:spcAft>
              <a:spcPct val="15000"/>
            </a:spcAft>
            <a:buChar char="•"/>
          </a:pPr>
          <a:r>
            <a:rPr lang="zh-CN" altLang="en-US" sz="2200" kern="1200" dirty="0"/>
            <a:t>硝化过程：好氧环境下，氨氮转化为亚硝酸盐与硝酸盐；</a:t>
          </a:r>
        </a:p>
        <a:p>
          <a:pPr marL="228600" lvl="1" indent="-228600" algn="l" defTabSz="977900" rtl="0">
            <a:lnSpc>
              <a:spcPct val="90000"/>
            </a:lnSpc>
            <a:spcBef>
              <a:spcPct val="0"/>
            </a:spcBef>
            <a:spcAft>
              <a:spcPct val="15000"/>
            </a:spcAft>
            <a:buChar char="•"/>
          </a:pPr>
          <a:r>
            <a:rPr lang="zh-CN" altLang="en-US" sz="2200" kern="1200" dirty="0"/>
            <a:t>反硝化过程：水体缺氧时，硝酸盐在反硝化菌作用下，发生反硝化反应。</a:t>
          </a:r>
        </a:p>
      </dsp:txBody>
      <dsp:txXfrm>
        <a:off x="0" y="544618"/>
        <a:ext cx="8229600" cy="2979900"/>
      </dsp:txXfrm>
    </dsp:sp>
    <dsp:sp modelId="{1A88BF63-9375-42F4-8420-787FCDAFC899}">
      <dsp:nvSpPr>
        <dsp:cNvPr id="0" name=""/>
        <dsp:cNvSpPr/>
      </dsp:nvSpPr>
      <dsp:spPr>
        <a:xfrm>
          <a:off x="411480" y="219898"/>
          <a:ext cx="5760720"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977900" rtl="0">
            <a:lnSpc>
              <a:spcPct val="90000"/>
            </a:lnSpc>
            <a:spcBef>
              <a:spcPct val="0"/>
            </a:spcBef>
            <a:spcAft>
              <a:spcPct val="35000"/>
            </a:spcAft>
            <a:buNone/>
          </a:pPr>
          <a:r>
            <a:rPr lang="zh-CN" altLang="en-US" sz="2200" kern="1200" dirty="0"/>
            <a:t>含氮化合物的转化</a:t>
          </a:r>
        </a:p>
      </dsp:txBody>
      <dsp:txXfrm>
        <a:off x="443183" y="251601"/>
        <a:ext cx="5697314" cy="58603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82B65D-AA30-4725-AE41-9F02104BC685}">
      <dsp:nvSpPr>
        <dsp:cNvPr id="0" name=""/>
        <dsp:cNvSpPr/>
      </dsp:nvSpPr>
      <dsp:spPr>
        <a:xfrm>
          <a:off x="0" y="119293"/>
          <a:ext cx="8229600" cy="11471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rtl="0">
            <a:lnSpc>
              <a:spcPct val="90000"/>
            </a:lnSpc>
            <a:spcBef>
              <a:spcPct val="0"/>
            </a:spcBef>
            <a:spcAft>
              <a:spcPct val="35000"/>
            </a:spcAft>
            <a:buNone/>
          </a:pPr>
          <a:r>
            <a:rPr lang="zh-CN" altLang="en-US" sz="3700" kern="1200" dirty="0"/>
            <a:t>含氮化合物的转化</a:t>
          </a:r>
        </a:p>
      </dsp:txBody>
      <dsp:txXfrm>
        <a:off x="56001" y="175294"/>
        <a:ext cx="8117598" cy="1035183"/>
      </dsp:txXfrm>
    </dsp:sp>
    <dsp:sp modelId="{EE1512DC-9475-40BC-8CA1-A1BCECA28AAB}">
      <dsp:nvSpPr>
        <dsp:cNvPr id="0" name=""/>
        <dsp:cNvSpPr/>
      </dsp:nvSpPr>
      <dsp:spPr>
        <a:xfrm>
          <a:off x="0" y="1266478"/>
          <a:ext cx="8229600" cy="31401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zh-CN" altLang="en-US" sz="2900" kern="1200" dirty="0"/>
            <a:t>有机氮在水体中的转化过程一般可持续若干天；</a:t>
          </a:r>
        </a:p>
        <a:p>
          <a:pPr marL="285750" lvl="1" indent="-285750" algn="l" defTabSz="1289050" rtl="0">
            <a:lnSpc>
              <a:spcPct val="90000"/>
            </a:lnSpc>
            <a:spcBef>
              <a:spcPct val="0"/>
            </a:spcBef>
            <a:spcAft>
              <a:spcPct val="20000"/>
            </a:spcAft>
            <a:buChar char="•"/>
          </a:pPr>
          <a:r>
            <a:rPr lang="zh-CN" sz="2900" kern="1200" dirty="0"/>
            <a:t>硝酸盐在缺氧、酸性的条件下，可还原成亚硝酸盐，亚硝酸盐与仲胺</a:t>
          </a:r>
          <a:r>
            <a:rPr lang="en-US" sz="2900" kern="1200" dirty="0"/>
            <a:t>R</a:t>
          </a:r>
          <a:r>
            <a:rPr lang="en-US" sz="2900" kern="1200" baseline="-25000" dirty="0"/>
            <a:t>2</a:t>
          </a:r>
          <a:r>
            <a:rPr lang="en-US" sz="2900" kern="1200" dirty="0"/>
            <a:t>=NH</a:t>
          </a:r>
          <a:r>
            <a:rPr lang="zh-CN" sz="2900" kern="1200" dirty="0"/>
            <a:t>作用，形成亚硝胺，亚硝胺是三致（致突变、致癌、致畸形）物质，这种反应也可在人胃内产生。</a:t>
          </a:r>
        </a:p>
      </dsp:txBody>
      <dsp:txXfrm>
        <a:off x="0" y="1266478"/>
        <a:ext cx="8229600" cy="314019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830E27-773C-4C58-A388-E528080EDAB7}">
      <dsp:nvSpPr>
        <dsp:cNvPr id="0" name=""/>
        <dsp:cNvSpPr/>
      </dsp:nvSpPr>
      <dsp:spPr>
        <a:xfrm>
          <a:off x="0" y="177051"/>
          <a:ext cx="8229600" cy="8681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zh-CN" altLang="en-US" sz="2800" kern="1200" dirty="0"/>
            <a:t>含磷化合物的转化</a:t>
          </a:r>
        </a:p>
      </dsp:txBody>
      <dsp:txXfrm>
        <a:off x="42379" y="219430"/>
        <a:ext cx="8144842" cy="783382"/>
      </dsp:txXfrm>
    </dsp:sp>
    <dsp:sp modelId="{4EE230AE-02C3-4307-84D9-633DA3F5896F}">
      <dsp:nvSpPr>
        <dsp:cNvPr id="0" name=""/>
        <dsp:cNvSpPr/>
      </dsp:nvSpPr>
      <dsp:spPr>
        <a:xfrm>
          <a:off x="0" y="1045191"/>
          <a:ext cx="8229600" cy="3303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zh-CN" sz="2200" kern="1200" dirty="0"/>
            <a:t>有机磷：多以葡萄糖</a:t>
          </a:r>
          <a:r>
            <a:rPr lang="en-US" sz="2200" kern="1200" dirty="0"/>
            <a:t>-6-</a:t>
          </a:r>
          <a:r>
            <a:rPr lang="zh-CN" sz="2200" kern="1200" dirty="0"/>
            <a:t>磷酸、</a:t>
          </a:r>
          <a:r>
            <a:rPr lang="en-US" sz="2200" kern="1200" dirty="0"/>
            <a:t>2-</a:t>
          </a:r>
          <a:r>
            <a:rPr lang="zh-CN" sz="2200" kern="1200" dirty="0"/>
            <a:t>磷酸</a:t>
          </a:r>
          <a:r>
            <a:rPr lang="en-US" sz="2200" kern="1200" dirty="0"/>
            <a:t>-</a:t>
          </a:r>
          <a:r>
            <a:rPr lang="zh-CN" sz="2200" kern="1200" dirty="0"/>
            <a:t>甘油酸及磷肌酸等形式存在，大多呈胶体和颗粒状，可溶性有机磷只占</a:t>
          </a:r>
          <a:r>
            <a:rPr lang="en-US" sz="2200" kern="1200" dirty="0"/>
            <a:t>30%</a:t>
          </a:r>
          <a:r>
            <a:rPr lang="zh-CN" sz="2200" kern="1200" dirty="0"/>
            <a:t>左右；</a:t>
          </a:r>
        </a:p>
        <a:p>
          <a:pPr marL="228600" lvl="1" indent="-228600" algn="l" defTabSz="977900" rtl="0">
            <a:lnSpc>
              <a:spcPct val="90000"/>
            </a:lnSpc>
            <a:spcBef>
              <a:spcPct val="0"/>
            </a:spcBef>
            <a:spcAft>
              <a:spcPct val="20000"/>
            </a:spcAft>
            <a:buChar char="•"/>
          </a:pPr>
          <a:r>
            <a:rPr lang="zh-CN" sz="2200" kern="1200" dirty="0"/>
            <a:t>无机磷几乎都是以可溶性磷酸盐形式存在，包括：正磷酸盐（磷酸根）</a:t>
          </a:r>
          <a:r>
            <a:rPr lang="en-US" sz="2200" kern="1200" dirty="0"/>
            <a:t>PO</a:t>
          </a:r>
          <a:r>
            <a:rPr lang="en-US" sz="2200" kern="1200" baseline="-25000" dirty="0"/>
            <a:t>4</a:t>
          </a:r>
          <a:r>
            <a:rPr lang="en-US" sz="2200" kern="1200" baseline="30000" dirty="0"/>
            <a:t>3-</a:t>
          </a:r>
          <a:r>
            <a:rPr lang="zh-CN" sz="2200" kern="1200" dirty="0"/>
            <a:t>、偏磷酸盐</a:t>
          </a:r>
          <a:r>
            <a:rPr lang="en-US" sz="2200" kern="1200" dirty="0"/>
            <a:t>PO</a:t>
          </a:r>
          <a:r>
            <a:rPr lang="en-US" sz="2200" kern="1200" baseline="-25000" dirty="0"/>
            <a:t>3</a:t>
          </a:r>
          <a:r>
            <a:rPr lang="en-US" sz="2200" kern="1200" baseline="30000" dirty="0"/>
            <a:t>-</a:t>
          </a:r>
          <a:r>
            <a:rPr lang="zh-CN" sz="2200" kern="1200" dirty="0"/>
            <a:t>、磷酸氢盐</a:t>
          </a:r>
          <a:r>
            <a:rPr lang="en-US" sz="2200" kern="1200" dirty="0"/>
            <a:t>HPO</a:t>
          </a:r>
          <a:r>
            <a:rPr lang="en-US" sz="2200" kern="1200" baseline="-25000" dirty="0"/>
            <a:t>4</a:t>
          </a:r>
          <a:r>
            <a:rPr lang="en-US" sz="2200" kern="1200" baseline="30000" dirty="0"/>
            <a:t>2-</a:t>
          </a:r>
          <a:r>
            <a:rPr lang="zh-CN" sz="2200" kern="1200" dirty="0"/>
            <a:t>、磷酸二氢盐</a:t>
          </a:r>
          <a:r>
            <a:rPr lang="en-US" sz="2200" kern="1200" dirty="0"/>
            <a:t>H</a:t>
          </a:r>
          <a:r>
            <a:rPr lang="en-US" sz="2200" kern="1200" baseline="-25000" dirty="0"/>
            <a:t>2</a:t>
          </a:r>
          <a:r>
            <a:rPr lang="en-US" sz="2200" kern="1200" dirty="0"/>
            <a:t>PO</a:t>
          </a:r>
          <a:r>
            <a:rPr lang="en-US" sz="2200" kern="1200" baseline="-25000" dirty="0"/>
            <a:t>4</a:t>
          </a:r>
          <a:r>
            <a:rPr lang="en-US" sz="2200" kern="1200" baseline="30000" dirty="0"/>
            <a:t>-</a:t>
          </a:r>
          <a:r>
            <a:rPr lang="zh-CN" sz="2200" kern="1200" dirty="0"/>
            <a:t>、聚合磷酸盐、三磷酸盐</a:t>
          </a:r>
          <a:r>
            <a:rPr lang="en-US" sz="2200" kern="1200" dirty="0"/>
            <a:t>P</a:t>
          </a:r>
          <a:r>
            <a:rPr lang="en-US" sz="2200" kern="1200" baseline="-25000" dirty="0"/>
            <a:t>3</a:t>
          </a:r>
          <a:r>
            <a:rPr lang="en-US" sz="2200" kern="1200" dirty="0"/>
            <a:t>O</a:t>
          </a:r>
          <a:r>
            <a:rPr lang="en-US" sz="2200" kern="1200" baseline="-25000" dirty="0"/>
            <a:t>10</a:t>
          </a:r>
          <a:r>
            <a:rPr lang="en-US" sz="2200" kern="1200" baseline="30000" dirty="0"/>
            <a:t>5-</a:t>
          </a:r>
          <a:r>
            <a:rPr lang="zh-CN" sz="2200" kern="1200" dirty="0"/>
            <a:t>等；</a:t>
          </a:r>
        </a:p>
        <a:p>
          <a:pPr marL="228600" lvl="1" indent="-228600" algn="l" defTabSz="977900" rtl="0">
            <a:lnSpc>
              <a:spcPct val="90000"/>
            </a:lnSpc>
            <a:spcBef>
              <a:spcPct val="0"/>
            </a:spcBef>
            <a:spcAft>
              <a:spcPct val="20000"/>
            </a:spcAft>
            <a:buChar char="•"/>
          </a:pPr>
          <a:r>
            <a:rPr lang="zh-CN" sz="2200" kern="1200" dirty="0"/>
            <a:t>所有含磷化合物都是首先转化成正磷酸后，再测定</a:t>
          </a:r>
          <a:r>
            <a:rPr lang="en-US" sz="2200" kern="1200" dirty="0"/>
            <a:t>PO</a:t>
          </a:r>
          <a:r>
            <a:rPr lang="en-US" sz="2200" kern="1200" baseline="-25000" dirty="0"/>
            <a:t>4</a:t>
          </a:r>
          <a:r>
            <a:rPr lang="en-US" sz="2200" kern="1200" baseline="30000" dirty="0"/>
            <a:t>3-</a:t>
          </a:r>
          <a:r>
            <a:rPr lang="zh-CN" sz="2200" kern="1200" dirty="0"/>
            <a:t>的含量，其结果即总磷。</a:t>
          </a:r>
        </a:p>
      </dsp:txBody>
      <dsp:txXfrm>
        <a:off x="0" y="1045191"/>
        <a:ext cx="8229600" cy="3303720"/>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8081A9-7C37-44FE-800C-023388F26626}">
      <dsp:nvSpPr>
        <dsp:cNvPr id="0" name=""/>
        <dsp:cNvSpPr/>
      </dsp:nvSpPr>
      <dsp:spPr>
        <a:xfrm>
          <a:off x="0" y="32071"/>
          <a:ext cx="8229600" cy="80612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rtl="0">
            <a:lnSpc>
              <a:spcPct val="90000"/>
            </a:lnSpc>
            <a:spcBef>
              <a:spcPct val="0"/>
            </a:spcBef>
            <a:spcAft>
              <a:spcPct val="35000"/>
            </a:spcAft>
            <a:buNone/>
          </a:pPr>
          <a:r>
            <a:rPr lang="zh-CN" altLang="en-US" sz="2600" kern="1200" dirty="0"/>
            <a:t>氮、磷污染与水体的富营养化</a:t>
          </a:r>
        </a:p>
      </dsp:txBody>
      <dsp:txXfrm>
        <a:off x="39352" y="71423"/>
        <a:ext cx="8150896" cy="727425"/>
      </dsp:txXfrm>
    </dsp:sp>
    <dsp:sp modelId="{A2306126-E745-4D92-AC6B-C795B3BFE3C2}">
      <dsp:nvSpPr>
        <dsp:cNvPr id="0" name=""/>
        <dsp:cNvSpPr/>
      </dsp:nvSpPr>
      <dsp:spPr>
        <a:xfrm>
          <a:off x="0" y="838201"/>
          <a:ext cx="8229600" cy="5059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zh-CN" altLang="en-US" sz="2000" kern="1200" dirty="0"/>
            <a:t>富营养化是湖泊分类和演化的一种概念，是</a:t>
          </a:r>
          <a:r>
            <a:rPr lang="zh-CN" altLang="en-US" sz="2000" kern="1200" dirty="0">
              <a:solidFill>
                <a:srgbClr val="FF0000"/>
              </a:solidFill>
            </a:rPr>
            <a:t>湖泊</a:t>
          </a:r>
          <a:r>
            <a:rPr lang="zh-CN" altLang="en-US" sz="2000" kern="1200" dirty="0"/>
            <a:t>水体老化的自然现象；</a:t>
          </a:r>
        </a:p>
        <a:p>
          <a:pPr marL="228600" lvl="1" indent="-228600" algn="l" defTabSz="889000" rtl="0">
            <a:lnSpc>
              <a:spcPct val="90000"/>
            </a:lnSpc>
            <a:spcBef>
              <a:spcPct val="0"/>
            </a:spcBef>
            <a:spcAft>
              <a:spcPct val="20000"/>
            </a:spcAft>
            <a:buChar char="•"/>
          </a:pPr>
          <a:r>
            <a:rPr lang="zh-CN" altLang="en-US" sz="2000" kern="1200" dirty="0"/>
            <a:t>湖泊由贫营养湖演变成富营养湖，进而发展成沼泽地和旱地，在自然条件下，这一历程需几万年至几十万年，但如受</a:t>
          </a:r>
          <a:r>
            <a:rPr lang="zh-CN" altLang="en-US" sz="2000" kern="1200" dirty="0">
              <a:solidFill>
                <a:srgbClr val="FF0000"/>
              </a:solidFill>
            </a:rPr>
            <a:t>氮、磷</a:t>
          </a:r>
          <a:r>
            <a:rPr lang="zh-CN" altLang="en-US" sz="2000" kern="1200" dirty="0"/>
            <a:t>等植物营养性物质污染后，可以使富营养化进程大大地加速；</a:t>
          </a:r>
        </a:p>
        <a:p>
          <a:pPr marL="228600" lvl="1" indent="-228600" algn="l" defTabSz="889000" rtl="0">
            <a:lnSpc>
              <a:spcPct val="90000"/>
            </a:lnSpc>
            <a:spcBef>
              <a:spcPct val="0"/>
            </a:spcBef>
            <a:spcAft>
              <a:spcPct val="20000"/>
            </a:spcAft>
            <a:buChar char="•"/>
          </a:pPr>
          <a:r>
            <a:rPr lang="zh-CN" altLang="en-US" sz="2000" kern="1200" dirty="0"/>
            <a:t>这种演变同样可发生在</a:t>
          </a:r>
          <a:r>
            <a:rPr lang="zh-CN" altLang="en-US" sz="2000" kern="1200" dirty="0">
              <a:solidFill>
                <a:srgbClr val="FF0000"/>
              </a:solidFill>
            </a:rPr>
            <a:t>近海、水库甚至水流速度较缓慢的江河</a:t>
          </a:r>
          <a:r>
            <a:rPr lang="zh-CN" altLang="en-US" sz="2000" kern="1200" dirty="0"/>
            <a:t>；</a:t>
          </a:r>
        </a:p>
        <a:p>
          <a:pPr marL="228600" lvl="1" indent="-228600" algn="l" defTabSz="889000" rtl="0">
            <a:lnSpc>
              <a:spcPct val="90000"/>
            </a:lnSpc>
            <a:spcBef>
              <a:spcPct val="0"/>
            </a:spcBef>
            <a:spcAft>
              <a:spcPct val="20000"/>
            </a:spcAft>
            <a:buChar char="•"/>
          </a:pPr>
          <a:r>
            <a:rPr lang="zh-CN" altLang="en-US" sz="2000" kern="1200" dirty="0"/>
            <a:t>由于水体受</a:t>
          </a:r>
          <a:r>
            <a:rPr lang="zh-CN" altLang="en-US" sz="2000" kern="1200" dirty="0">
              <a:solidFill>
                <a:schemeClr val="tx1"/>
              </a:solidFill>
            </a:rPr>
            <a:t>到氮、磷等</a:t>
          </a:r>
          <a:r>
            <a:rPr lang="zh-CN" altLang="en-US" sz="2000" kern="1200" dirty="0"/>
            <a:t>植物营养物质的污染，使夜光藻、蓝藻类铜锈囊藻及有毒裸甲藻疯长，呈胶质状藻类覆盖水面，色呈暗红，故称“赤潮”（或称“水华”），隔绝水面与大气之间的复氧，加上藻类自身死亡与腐化，消耗溶解氧，使</a:t>
          </a:r>
          <a:r>
            <a:rPr lang="zh-CN" altLang="en-US" sz="2000" kern="1200" dirty="0">
              <a:solidFill>
                <a:srgbClr val="FF0000"/>
              </a:solidFill>
            </a:rPr>
            <a:t>水体溶解氧</a:t>
          </a:r>
          <a:r>
            <a:rPr lang="zh-CN" altLang="en-US" sz="2000" kern="1200" dirty="0"/>
            <a:t>迅速降低，藻类堵塞鱼鳃与缺氧，造成鱼类窒息死亡，死亡的藻类与鱼类不断沉积于水体底部，逐渐淤积，最终导致水体演变成沼泽甚至旱地。</a:t>
          </a:r>
        </a:p>
      </dsp:txBody>
      <dsp:txXfrm>
        <a:off x="0" y="838201"/>
        <a:ext cx="8229600" cy="505908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8E7AFC-040F-4706-9D11-F21B5457A012}">
      <dsp:nvSpPr>
        <dsp:cNvPr id="0" name=""/>
        <dsp:cNvSpPr/>
      </dsp:nvSpPr>
      <dsp:spPr>
        <a:xfrm>
          <a:off x="0" y="214491"/>
          <a:ext cx="8229600" cy="11161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rtl="0">
            <a:lnSpc>
              <a:spcPct val="90000"/>
            </a:lnSpc>
            <a:spcBef>
              <a:spcPct val="0"/>
            </a:spcBef>
            <a:spcAft>
              <a:spcPct val="35000"/>
            </a:spcAft>
            <a:buNone/>
          </a:pPr>
          <a:r>
            <a:rPr lang="zh-CN" altLang="en-US" sz="3600" kern="1200" dirty="0"/>
            <a:t>氮、磷污染与水体的富营养化</a:t>
          </a:r>
        </a:p>
      </dsp:txBody>
      <dsp:txXfrm>
        <a:off x="54487" y="268978"/>
        <a:ext cx="8120626" cy="1007205"/>
      </dsp:txXfrm>
    </dsp:sp>
    <dsp:sp modelId="{B4FC2723-8779-44A6-9F23-D286ED15AB9B}">
      <dsp:nvSpPr>
        <dsp:cNvPr id="0" name=""/>
        <dsp:cNvSpPr/>
      </dsp:nvSpPr>
      <dsp:spPr>
        <a:xfrm>
          <a:off x="0" y="1330671"/>
          <a:ext cx="8229600" cy="2980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5720" rIns="256032" bIns="45720" numCol="1" spcCol="1270" anchor="t" anchorCtr="0">
          <a:noAutofit/>
        </a:bodyPr>
        <a:lstStyle/>
        <a:p>
          <a:pPr marL="285750" lvl="1" indent="-285750" algn="just" defTabSz="1244600" rtl="0">
            <a:lnSpc>
              <a:spcPct val="90000"/>
            </a:lnSpc>
            <a:spcBef>
              <a:spcPct val="0"/>
            </a:spcBef>
            <a:spcAft>
              <a:spcPct val="20000"/>
            </a:spcAft>
            <a:buChar char="•"/>
          </a:pPr>
          <a:r>
            <a:rPr lang="zh-CN" sz="2800" kern="1200" dirty="0"/>
            <a:t>总磷与无机氮浓度分别达到</a:t>
          </a:r>
          <a:r>
            <a:rPr lang="en-US" sz="2800" kern="1200" dirty="0"/>
            <a:t>0.02 mg/L</a:t>
          </a:r>
          <a:r>
            <a:rPr lang="zh-CN" sz="2800" kern="1200" dirty="0"/>
            <a:t>与</a:t>
          </a:r>
          <a:r>
            <a:rPr lang="en-US" sz="2800" kern="1200" dirty="0"/>
            <a:t>0.3 mg/L</a:t>
          </a:r>
          <a:r>
            <a:rPr lang="zh-CN" sz="2800" kern="1200" dirty="0"/>
            <a:t>的水体，标志着已处于富营养化状态</a:t>
          </a:r>
          <a:r>
            <a:rPr lang="en-US" sz="2800" kern="1200" dirty="0"/>
            <a:t>;</a:t>
          </a:r>
          <a:endParaRPr lang="zh-CN" sz="2800" kern="1200" dirty="0"/>
        </a:p>
        <a:p>
          <a:pPr marL="285750" lvl="1" indent="-285750" algn="just" defTabSz="1244600" rtl="0">
            <a:lnSpc>
              <a:spcPct val="90000"/>
            </a:lnSpc>
            <a:spcBef>
              <a:spcPct val="0"/>
            </a:spcBef>
            <a:spcAft>
              <a:spcPct val="20000"/>
            </a:spcAft>
            <a:buChar char="•"/>
          </a:pPr>
          <a:r>
            <a:rPr lang="zh-CN" sz="2800" kern="1200" dirty="0"/>
            <a:t>水体营养物质的负荷量达到临界负荷量：总磷为</a:t>
          </a:r>
          <a:r>
            <a:rPr lang="en-US" sz="2800" kern="1200" dirty="0"/>
            <a:t>0.2~0.5 mg/(</a:t>
          </a:r>
          <a:r>
            <a:rPr lang="en-US" sz="2800" kern="1200" dirty="0" err="1"/>
            <a:t>L·a</a:t>
          </a:r>
          <a:r>
            <a:rPr lang="en-US" sz="2800" kern="1200" dirty="0"/>
            <a:t>)</a:t>
          </a:r>
          <a:r>
            <a:rPr lang="zh-CN" sz="2800" kern="1200" dirty="0"/>
            <a:t>，总氮为</a:t>
          </a:r>
          <a:r>
            <a:rPr lang="en-US" sz="2800" kern="1200" dirty="0"/>
            <a:t>5~10 mg/(</a:t>
          </a:r>
          <a:r>
            <a:rPr lang="en-US" sz="2800" kern="1200" dirty="0" err="1"/>
            <a:t>L·a</a:t>
          </a:r>
          <a:r>
            <a:rPr lang="en-US" sz="2800" kern="1200" dirty="0"/>
            <a:t>)</a:t>
          </a:r>
          <a:r>
            <a:rPr lang="zh-CN" sz="2800" kern="1200" dirty="0"/>
            <a:t>，即标志着水体已处于富营养化状态。</a:t>
          </a:r>
        </a:p>
      </dsp:txBody>
      <dsp:txXfrm>
        <a:off x="0" y="1330671"/>
        <a:ext cx="8229600" cy="298080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F0D367-81A6-4408-807D-92DD5D79CE76}">
      <dsp:nvSpPr>
        <dsp:cNvPr id="0" name=""/>
        <dsp:cNvSpPr/>
      </dsp:nvSpPr>
      <dsp:spPr>
        <a:xfrm>
          <a:off x="0" y="43648"/>
          <a:ext cx="8229600" cy="1023165"/>
        </a:xfrm>
        <a:prstGeom prst="roundRect">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zh-CN" altLang="en-US" sz="3300" kern="1200" dirty="0"/>
            <a:t>硫酸盐与硫化物污染</a:t>
          </a:r>
        </a:p>
      </dsp:txBody>
      <dsp:txXfrm>
        <a:off x="49947" y="93595"/>
        <a:ext cx="8129706" cy="923271"/>
      </dsp:txXfrm>
    </dsp:sp>
    <dsp:sp modelId="{34F1B744-684E-4305-B67C-F0EF0FAB65FC}">
      <dsp:nvSpPr>
        <dsp:cNvPr id="0" name=""/>
        <dsp:cNvSpPr/>
      </dsp:nvSpPr>
      <dsp:spPr>
        <a:xfrm>
          <a:off x="0" y="1066814"/>
          <a:ext cx="8229600" cy="3415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zh-CN" sz="2600" kern="1200" dirty="0"/>
            <a:t>水体中的硫酸盐以</a:t>
          </a:r>
          <a:r>
            <a:rPr lang="en-US" sz="2600" kern="1200" dirty="0"/>
            <a:t>SO</a:t>
          </a:r>
          <a:r>
            <a:rPr lang="en-US" sz="2600" kern="1200" baseline="-25000" dirty="0"/>
            <a:t>4</a:t>
          </a:r>
          <a:r>
            <a:rPr lang="en-US" sz="2600" kern="1200" baseline="30000" dirty="0"/>
            <a:t>2-</a:t>
          </a:r>
          <a:r>
            <a:rPr lang="zh-CN" sz="2600" kern="1200" dirty="0"/>
            <a:t>浓度表示；</a:t>
          </a:r>
        </a:p>
        <a:p>
          <a:pPr marL="228600" lvl="1" indent="-228600" algn="l" defTabSz="1155700" rtl="0">
            <a:lnSpc>
              <a:spcPct val="90000"/>
            </a:lnSpc>
            <a:spcBef>
              <a:spcPct val="0"/>
            </a:spcBef>
            <a:spcAft>
              <a:spcPct val="20000"/>
            </a:spcAft>
            <a:buChar char="•"/>
          </a:pPr>
          <a:r>
            <a:rPr lang="zh-CN" sz="2600" kern="1200" dirty="0"/>
            <a:t>饮用水中含少量硫酸盐对人体无甚影响，但超过</a:t>
          </a:r>
          <a:r>
            <a:rPr lang="en-US" sz="2600" kern="1200" dirty="0"/>
            <a:t>250 mg/L</a:t>
          </a:r>
          <a:r>
            <a:rPr lang="zh-CN" sz="2600" kern="1200" dirty="0"/>
            <a:t>后，会引起腹泻；</a:t>
          </a:r>
        </a:p>
        <a:p>
          <a:pPr marL="228600" lvl="1" indent="-228600" algn="l" defTabSz="1155700" rtl="0">
            <a:lnSpc>
              <a:spcPct val="90000"/>
            </a:lnSpc>
            <a:spcBef>
              <a:spcPct val="0"/>
            </a:spcBef>
            <a:spcAft>
              <a:spcPct val="20000"/>
            </a:spcAft>
            <a:buChar char="•"/>
          </a:pPr>
          <a:r>
            <a:rPr lang="zh-CN" sz="2600" kern="1200" dirty="0"/>
            <a:t>如果水体缺氧，则</a:t>
          </a:r>
          <a:r>
            <a:rPr lang="en-US" sz="2600" kern="1200" dirty="0"/>
            <a:t>SO</a:t>
          </a:r>
          <a:r>
            <a:rPr lang="en-US" sz="2600" kern="1200" baseline="-25000" dirty="0"/>
            <a:t>4</a:t>
          </a:r>
          <a:r>
            <a:rPr lang="en-US" sz="2600" kern="1200" baseline="30000" dirty="0"/>
            <a:t>2-</a:t>
          </a:r>
          <a:r>
            <a:rPr lang="zh-CN" sz="2600" kern="1200" dirty="0"/>
            <a:t>在反硫化菌的作用下产生反硫化反应，当水体</a:t>
          </a:r>
          <a:r>
            <a:rPr lang="en-US" sz="2600" kern="1200" dirty="0"/>
            <a:t>pH</a:t>
          </a:r>
          <a:r>
            <a:rPr lang="zh-CN" sz="2600" kern="1200" dirty="0"/>
            <a:t>值低时，生成物以</a:t>
          </a:r>
          <a:r>
            <a:rPr lang="en-US" sz="2600" kern="1200" dirty="0"/>
            <a:t>H</a:t>
          </a:r>
          <a:r>
            <a:rPr lang="en-US" sz="2600" kern="1200" baseline="-25000" dirty="0"/>
            <a:t>2</a:t>
          </a:r>
          <a:r>
            <a:rPr lang="en-US" sz="2600" kern="1200" dirty="0"/>
            <a:t>S</a:t>
          </a:r>
          <a:r>
            <a:rPr lang="zh-CN" sz="2600" kern="1200" dirty="0"/>
            <a:t>为主，</a:t>
          </a:r>
          <a:r>
            <a:rPr lang="en-US" sz="2600" kern="1200" dirty="0"/>
            <a:t>pH</a:t>
          </a:r>
          <a:r>
            <a:rPr lang="zh-CN" sz="2600" kern="1200" dirty="0"/>
            <a:t>高时，以</a:t>
          </a:r>
          <a:r>
            <a:rPr lang="en-US" sz="2600" kern="1200" dirty="0"/>
            <a:t>S</a:t>
          </a:r>
          <a:r>
            <a:rPr lang="en-US" sz="2600" kern="1200" baseline="30000" dirty="0"/>
            <a:t>2-</a:t>
          </a:r>
          <a:r>
            <a:rPr lang="zh-CN" sz="2600" kern="1200" dirty="0"/>
            <a:t>为主。</a:t>
          </a:r>
        </a:p>
      </dsp:txBody>
      <dsp:txXfrm>
        <a:off x="0" y="1066814"/>
        <a:ext cx="8229600" cy="34155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C8854-10B7-45B9-A56F-C11B80AF7413}">
      <dsp:nvSpPr>
        <dsp:cNvPr id="0" name=""/>
        <dsp:cNvSpPr/>
      </dsp:nvSpPr>
      <dsp:spPr>
        <a:xfrm>
          <a:off x="0" y="914556"/>
          <a:ext cx="8229600" cy="1254825"/>
        </a:xfrm>
        <a:prstGeom prst="roundRect">
          <a:avLst/>
        </a:prstGeom>
        <a:solidFill>
          <a:srgbClr val="00B05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0" tIns="152400" rIns="152400" bIns="152400" numCol="1" spcCol="1270" anchor="ctr" anchorCtr="0">
          <a:noAutofit/>
        </a:bodyPr>
        <a:lstStyle/>
        <a:p>
          <a:pPr marL="0" lvl="0" indent="0" algn="l" defTabSz="1778000" rtl="0">
            <a:lnSpc>
              <a:spcPct val="90000"/>
            </a:lnSpc>
            <a:spcBef>
              <a:spcPct val="0"/>
            </a:spcBef>
            <a:spcAft>
              <a:spcPct val="35000"/>
            </a:spcAft>
            <a:buNone/>
          </a:pPr>
          <a:r>
            <a:rPr lang="en-US" sz="4000" b="1" kern="1200" dirty="0"/>
            <a:t>1.1 </a:t>
          </a:r>
          <a:r>
            <a:rPr lang="zh-CN" sz="4000" b="1" kern="1200" dirty="0"/>
            <a:t>污水</a:t>
          </a:r>
          <a:r>
            <a:rPr lang="zh-CN" altLang="en-US" sz="4000" b="1" kern="1200" dirty="0"/>
            <a:t>的类型</a:t>
          </a:r>
          <a:endParaRPr lang="zh-CN" sz="4000" b="1" kern="1200" dirty="0"/>
        </a:p>
      </dsp:txBody>
      <dsp:txXfrm>
        <a:off x="61256" y="975812"/>
        <a:ext cx="8107088" cy="1132313"/>
      </dsp:txXfrm>
    </dsp:sp>
    <dsp:sp modelId="{AB34CA6C-1E53-4108-AB6C-52791DA255C5}">
      <dsp:nvSpPr>
        <dsp:cNvPr id="0" name=""/>
        <dsp:cNvSpPr/>
      </dsp:nvSpPr>
      <dsp:spPr>
        <a:xfrm>
          <a:off x="0" y="2356581"/>
          <a:ext cx="8229600" cy="1254825"/>
        </a:xfrm>
        <a:prstGeom prst="roundRect">
          <a:avLst/>
        </a:prstGeom>
        <a:solidFill>
          <a:srgbClr val="00B050"/>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0" tIns="152400" rIns="152400" bIns="152400" numCol="1" spcCol="1270" anchor="ctr" anchorCtr="0">
          <a:noAutofit/>
        </a:bodyPr>
        <a:lstStyle/>
        <a:p>
          <a:pPr marL="0" lvl="0" indent="0" algn="l" defTabSz="1778000" rtl="0">
            <a:lnSpc>
              <a:spcPct val="90000"/>
            </a:lnSpc>
            <a:spcBef>
              <a:spcPct val="0"/>
            </a:spcBef>
            <a:spcAft>
              <a:spcPct val="35000"/>
            </a:spcAft>
            <a:buNone/>
          </a:pPr>
          <a:r>
            <a:rPr lang="en-US" sz="4000" b="1" kern="1200" dirty="0"/>
            <a:t>1.2 </a:t>
          </a:r>
          <a:r>
            <a:rPr lang="zh-CN" sz="4000" b="1" kern="1200" dirty="0"/>
            <a:t>污水的性质与污染指标</a:t>
          </a:r>
        </a:p>
      </dsp:txBody>
      <dsp:txXfrm>
        <a:off x="61256" y="2417837"/>
        <a:ext cx="8107088" cy="113231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5A1A0C-A505-4C1E-B576-C4F83677EEDD}">
      <dsp:nvSpPr>
        <dsp:cNvPr id="0" name=""/>
        <dsp:cNvSpPr/>
      </dsp:nvSpPr>
      <dsp:spPr>
        <a:xfrm>
          <a:off x="0" y="662275"/>
          <a:ext cx="8229600" cy="1216800"/>
        </a:xfrm>
        <a:prstGeom prst="roundRect">
          <a:avLst/>
        </a:prstGeom>
        <a:solidFill>
          <a:srgbClr val="C00000"/>
        </a:solidFill>
        <a:ln>
          <a:solidFill>
            <a:schemeClr val="lt1">
              <a:hueOff val="0"/>
              <a:satOff val="0"/>
              <a:lumOff val="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marL="0" lvl="0" indent="0" algn="l" defTabSz="1600200" rtl="0">
            <a:lnSpc>
              <a:spcPct val="90000"/>
            </a:lnSpc>
            <a:spcBef>
              <a:spcPct val="0"/>
            </a:spcBef>
            <a:spcAft>
              <a:spcPct val="35000"/>
            </a:spcAft>
            <a:buNone/>
          </a:pPr>
          <a:r>
            <a:rPr lang="zh-CN" altLang="en-US" sz="3600" b="1" kern="1200" dirty="0">
              <a:solidFill>
                <a:schemeClr val="tx1"/>
              </a:solidFill>
            </a:rPr>
            <a:t>氯化物污染</a:t>
          </a:r>
        </a:p>
      </dsp:txBody>
      <dsp:txXfrm>
        <a:off x="59399" y="721674"/>
        <a:ext cx="8110802" cy="1098002"/>
      </dsp:txXfrm>
    </dsp:sp>
    <dsp:sp modelId="{4BBD2005-AD6D-4F12-8FBE-35C8C9DECA06}">
      <dsp:nvSpPr>
        <dsp:cNvPr id="0" name=""/>
        <dsp:cNvSpPr/>
      </dsp:nvSpPr>
      <dsp:spPr>
        <a:xfrm>
          <a:off x="0" y="1879075"/>
          <a:ext cx="8229600" cy="1984612"/>
        </a:xfrm>
        <a:prstGeom prst="rect">
          <a:avLst/>
        </a:prstGeom>
        <a:noFill/>
        <a:ln w="12700">
          <a:noFill/>
        </a:ln>
        <a:effectLst/>
      </dsp:spPr>
      <dsp:style>
        <a:lnRef idx="0">
          <a:scrgbClr r="0" g="0" b="0"/>
        </a:lnRef>
        <a:fillRef idx="0">
          <a:scrgbClr r="0" g="0" b="0"/>
        </a:fillRef>
        <a:effectRef idx="0">
          <a:scrgbClr r="0" g="0" b="0"/>
        </a:effectRef>
        <a:fontRef idx="minor"/>
      </dsp:style>
      <dsp:txBody>
        <a:bodyPr spcFirstLastPara="0" vert="horz" wrap="square" lIns="261290" tIns="40640" rIns="227584" bIns="40640" numCol="1" spcCol="1270" anchor="t" anchorCtr="0">
          <a:noAutofit/>
        </a:bodyPr>
        <a:lstStyle/>
        <a:p>
          <a:pPr marL="285750" lvl="1" indent="-285750" algn="l" defTabSz="1422400" rtl="0">
            <a:lnSpc>
              <a:spcPct val="90000"/>
            </a:lnSpc>
            <a:spcBef>
              <a:spcPct val="0"/>
            </a:spcBef>
            <a:spcAft>
              <a:spcPct val="20000"/>
            </a:spcAft>
            <a:buChar char="•"/>
          </a:pPr>
          <a:r>
            <a:rPr lang="zh-CN" altLang="en-US" sz="3200" kern="1200" dirty="0"/>
            <a:t>水体受氯化物污染后，无机盐含量往往也高，水味变咸，对金属管道与设备有腐蚀作用，且不宜作为灌溉用水。</a:t>
          </a:r>
        </a:p>
      </dsp:txBody>
      <dsp:txXfrm>
        <a:off x="0" y="1879075"/>
        <a:ext cx="8229600" cy="1984612"/>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C889CD-91D4-4D86-92D6-51E5A8E4212D}">
      <dsp:nvSpPr>
        <dsp:cNvPr id="0" name=""/>
        <dsp:cNvSpPr/>
      </dsp:nvSpPr>
      <dsp:spPr>
        <a:xfrm>
          <a:off x="0" y="83856"/>
          <a:ext cx="8229600" cy="806129"/>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rtl="0">
            <a:lnSpc>
              <a:spcPct val="90000"/>
            </a:lnSpc>
            <a:spcBef>
              <a:spcPct val="0"/>
            </a:spcBef>
            <a:spcAft>
              <a:spcPct val="35000"/>
            </a:spcAft>
            <a:buNone/>
          </a:pPr>
          <a:r>
            <a:rPr lang="zh-CN" altLang="en-US" sz="2600" kern="1200" dirty="0"/>
            <a:t>重金属污染</a:t>
          </a:r>
        </a:p>
      </dsp:txBody>
      <dsp:txXfrm>
        <a:off x="39352" y="123208"/>
        <a:ext cx="8150896" cy="727425"/>
      </dsp:txXfrm>
    </dsp:sp>
    <dsp:sp modelId="{83A98CF9-7734-4B2C-B221-2F06DBD4D3B8}">
      <dsp:nvSpPr>
        <dsp:cNvPr id="0" name=""/>
        <dsp:cNvSpPr/>
      </dsp:nvSpPr>
      <dsp:spPr>
        <a:xfrm>
          <a:off x="0" y="889986"/>
          <a:ext cx="8229600" cy="3552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zh-CN" sz="2000" kern="1200" dirty="0"/>
            <a:t>水体中重金属离子浓度在</a:t>
          </a:r>
          <a:r>
            <a:rPr lang="en-US" sz="2000" kern="1200" dirty="0"/>
            <a:t>0.01~10 mg/L</a:t>
          </a:r>
          <a:r>
            <a:rPr lang="zh-CN" sz="2000" kern="1200" dirty="0"/>
            <a:t>之间，即可产生毒性效应；</a:t>
          </a:r>
        </a:p>
        <a:p>
          <a:pPr marL="228600" lvl="1" indent="-228600" algn="l" defTabSz="889000" rtl="0">
            <a:lnSpc>
              <a:spcPct val="90000"/>
            </a:lnSpc>
            <a:spcBef>
              <a:spcPct val="0"/>
            </a:spcBef>
            <a:spcAft>
              <a:spcPct val="20000"/>
            </a:spcAft>
            <a:buChar char="•"/>
          </a:pPr>
          <a:r>
            <a:rPr lang="zh-CN" altLang="en-US" sz="2000" kern="1200" dirty="0"/>
            <a:t>重金属不能被微生物降解，反而可在微生物的作用下，转化为有机化合物，使毒性猛增；</a:t>
          </a:r>
        </a:p>
        <a:p>
          <a:pPr marL="228600" lvl="1" indent="-228600" algn="l" defTabSz="889000" rtl="0">
            <a:lnSpc>
              <a:spcPct val="90000"/>
            </a:lnSpc>
            <a:spcBef>
              <a:spcPct val="0"/>
            </a:spcBef>
            <a:spcAft>
              <a:spcPct val="20000"/>
            </a:spcAft>
            <a:buChar char="•"/>
          </a:pPr>
          <a:r>
            <a:rPr lang="zh-CN" altLang="en-US" sz="2000" kern="1200" dirty="0"/>
            <a:t>水生生物从水体中摄取重金属并在体内大量积累，经过食物链进入人体，甚至通过遗传或母乳传给婴儿；</a:t>
          </a:r>
        </a:p>
        <a:p>
          <a:pPr marL="228600" lvl="1" indent="-228600" algn="l" defTabSz="889000" rtl="0">
            <a:lnSpc>
              <a:spcPct val="90000"/>
            </a:lnSpc>
            <a:spcBef>
              <a:spcPct val="0"/>
            </a:spcBef>
            <a:spcAft>
              <a:spcPct val="20000"/>
            </a:spcAft>
            <a:buChar char="•"/>
          </a:pPr>
          <a:r>
            <a:rPr lang="zh-CN" sz="2000" kern="1200" dirty="0"/>
            <a:t>重金属进入人体后，能与体内的蛋白质及酶等发生化学反应而使其失去活性，并可能在体内某些器官中积累，造成慢性中毒，这种积累的危害，有时需</a:t>
          </a:r>
          <a:r>
            <a:rPr lang="en-US" sz="2000" kern="1200" dirty="0"/>
            <a:t>10~30</a:t>
          </a:r>
          <a:r>
            <a:rPr lang="zh-CN" sz="2000" kern="1200" dirty="0"/>
            <a:t>年才显露出来。</a:t>
          </a:r>
        </a:p>
      </dsp:txBody>
      <dsp:txXfrm>
        <a:off x="0" y="889986"/>
        <a:ext cx="8229600" cy="355212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94AA23-1CCD-44F2-99B7-E457E85A9C24}">
      <dsp:nvSpPr>
        <dsp:cNvPr id="0" name=""/>
        <dsp:cNvSpPr/>
      </dsp:nvSpPr>
      <dsp:spPr>
        <a:xfrm>
          <a:off x="0" y="3700"/>
          <a:ext cx="8229600" cy="775125"/>
        </a:xfrm>
        <a:prstGeom prst="round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lang="zh-CN" altLang="en-US" sz="2500" kern="1200" dirty="0"/>
            <a:t>重金属污染</a:t>
          </a:r>
        </a:p>
      </dsp:txBody>
      <dsp:txXfrm>
        <a:off x="37838" y="41538"/>
        <a:ext cx="8153924" cy="699449"/>
      </dsp:txXfrm>
    </dsp:sp>
    <dsp:sp modelId="{F760BC77-72A7-475F-B800-060782519930}">
      <dsp:nvSpPr>
        <dsp:cNvPr id="0" name=""/>
        <dsp:cNvSpPr/>
      </dsp:nvSpPr>
      <dsp:spPr>
        <a:xfrm>
          <a:off x="0" y="778825"/>
          <a:ext cx="8229600" cy="957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1750" rIns="177800" bIns="31750" numCol="1" spcCol="1270" anchor="t" anchorCtr="0">
          <a:noAutofit/>
        </a:bodyPr>
        <a:lstStyle/>
        <a:p>
          <a:pPr marL="228600" lvl="1" indent="-228600" algn="l" defTabSz="889000" rtl="0">
            <a:lnSpc>
              <a:spcPct val="90000"/>
            </a:lnSpc>
            <a:spcBef>
              <a:spcPct val="0"/>
            </a:spcBef>
            <a:spcAft>
              <a:spcPct val="20000"/>
            </a:spcAft>
            <a:buChar char="•"/>
          </a:pPr>
          <a:r>
            <a:rPr lang="zh-CN" sz="2000" kern="1200" dirty="0"/>
            <a:t>汞（</a:t>
          </a:r>
          <a:r>
            <a:rPr lang="en-US" sz="2000" kern="1200" dirty="0"/>
            <a:t>Hg</a:t>
          </a:r>
          <a:r>
            <a:rPr lang="zh-CN" sz="2000" kern="1200" dirty="0"/>
            <a:t>）、镉（</a:t>
          </a:r>
          <a:r>
            <a:rPr lang="en-US" sz="2000" kern="1200" dirty="0" err="1"/>
            <a:t>Cd</a:t>
          </a:r>
          <a:r>
            <a:rPr lang="zh-CN" sz="2000" kern="1200" dirty="0"/>
            <a:t>）、铬（</a:t>
          </a:r>
          <a:r>
            <a:rPr lang="en-US" sz="2000" kern="1200" dirty="0"/>
            <a:t>Cr</a:t>
          </a:r>
          <a:r>
            <a:rPr lang="zh-CN" sz="2000" kern="1200" dirty="0"/>
            <a:t>）、铅（</a:t>
          </a:r>
          <a:r>
            <a:rPr lang="en-US" sz="2000" kern="1200" dirty="0" err="1"/>
            <a:t>Pb</a:t>
          </a:r>
          <a:r>
            <a:rPr lang="zh-CN" sz="2000" kern="1200" dirty="0"/>
            <a:t>）；</a:t>
          </a:r>
        </a:p>
        <a:p>
          <a:pPr marL="228600" lvl="1" indent="-228600" algn="l" defTabSz="889000" rtl="0">
            <a:lnSpc>
              <a:spcPct val="90000"/>
            </a:lnSpc>
            <a:spcBef>
              <a:spcPct val="0"/>
            </a:spcBef>
            <a:spcAft>
              <a:spcPct val="20000"/>
            </a:spcAft>
            <a:buChar char="•"/>
          </a:pPr>
          <a:r>
            <a:rPr lang="zh-CN" altLang="en-US" sz="2000" kern="1200" dirty="0"/>
            <a:t>其他重金属：锌、铜、钴、镍、锡等。</a:t>
          </a:r>
        </a:p>
      </dsp:txBody>
      <dsp:txXfrm>
        <a:off x="0" y="778825"/>
        <a:ext cx="8229600" cy="957375"/>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955192-4152-485D-892F-7F2C476216A6}">
      <dsp:nvSpPr>
        <dsp:cNvPr id="0" name=""/>
        <dsp:cNvSpPr/>
      </dsp:nvSpPr>
      <dsp:spPr>
        <a:xfrm>
          <a:off x="2633471" y="2209"/>
          <a:ext cx="2962656" cy="145856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marL="0" lvl="0" indent="0" algn="ctr" defTabSz="1733550" rtl="0">
            <a:lnSpc>
              <a:spcPct val="90000"/>
            </a:lnSpc>
            <a:spcBef>
              <a:spcPct val="0"/>
            </a:spcBef>
            <a:spcAft>
              <a:spcPct val="35000"/>
            </a:spcAft>
            <a:buNone/>
          </a:pPr>
          <a:r>
            <a:rPr lang="zh-CN" altLang="en-US" sz="3900" kern="1200" dirty="0"/>
            <a:t>油脂类污染</a:t>
          </a:r>
        </a:p>
      </dsp:txBody>
      <dsp:txXfrm>
        <a:off x="2704672" y="73410"/>
        <a:ext cx="2820254" cy="1316160"/>
      </dsp:txXfrm>
    </dsp:sp>
    <dsp:sp modelId="{E14D4516-2D30-481F-8BF9-23950EA8376A}">
      <dsp:nvSpPr>
        <dsp:cNvPr id="0" name=""/>
        <dsp:cNvSpPr/>
      </dsp:nvSpPr>
      <dsp:spPr>
        <a:xfrm>
          <a:off x="2633471" y="1533700"/>
          <a:ext cx="2962656" cy="1458562"/>
        </a:xfrm>
        <a:prstGeom prst="roundRect">
          <a:avLst/>
        </a:prstGeom>
        <a:solidFill>
          <a:schemeClr val="accent4">
            <a:hueOff val="10211516"/>
            <a:satOff val="-11993"/>
            <a:lumOff val="4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marL="0" lvl="0" indent="0" algn="ctr" defTabSz="1733550" rtl="0">
            <a:lnSpc>
              <a:spcPct val="90000"/>
            </a:lnSpc>
            <a:spcBef>
              <a:spcPct val="0"/>
            </a:spcBef>
            <a:spcAft>
              <a:spcPct val="35000"/>
            </a:spcAft>
            <a:buNone/>
          </a:pPr>
          <a:r>
            <a:rPr lang="zh-CN" altLang="en-US" sz="3900" kern="1200" dirty="0"/>
            <a:t>酚污染</a:t>
          </a:r>
        </a:p>
      </dsp:txBody>
      <dsp:txXfrm>
        <a:off x="2704672" y="1604901"/>
        <a:ext cx="2820254" cy="1316160"/>
      </dsp:txXfrm>
    </dsp:sp>
    <dsp:sp modelId="{9B01654F-FC72-4412-9C9A-F51CF7541868}">
      <dsp:nvSpPr>
        <dsp:cNvPr id="0" name=""/>
        <dsp:cNvSpPr/>
      </dsp:nvSpPr>
      <dsp:spPr>
        <a:xfrm>
          <a:off x="2633471" y="3065190"/>
          <a:ext cx="2962656" cy="1458562"/>
        </a:xfrm>
        <a:prstGeom prst="roundRect">
          <a:avLst/>
        </a:prstGeom>
        <a:solidFill>
          <a:schemeClr val="accent4">
            <a:hueOff val="20423033"/>
            <a:satOff val="-23986"/>
            <a:lumOff val="92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marL="0" lvl="0" indent="0" algn="ctr" defTabSz="1733550" rtl="0">
            <a:lnSpc>
              <a:spcPct val="90000"/>
            </a:lnSpc>
            <a:spcBef>
              <a:spcPct val="0"/>
            </a:spcBef>
            <a:spcAft>
              <a:spcPct val="35000"/>
            </a:spcAft>
            <a:buNone/>
          </a:pPr>
          <a:r>
            <a:rPr lang="zh-CN" altLang="en-US" sz="3900" kern="1200" dirty="0"/>
            <a:t>表面活性剂</a:t>
          </a:r>
        </a:p>
      </dsp:txBody>
      <dsp:txXfrm>
        <a:off x="2704672" y="3136391"/>
        <a:ext cx="2820254" cy="1316160"/>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428666-89F8-4D81-939E-9149C0263E31}">
      <dsp:nvSpPr>
        <dsp:cNvPr id="0" name=""/>
        <dsp:cNvSpPr/>
      </dsp:nvSpPr>
      <dsp:spPr>
        <a:xfrm>
          <a:off x="0" y="694731"/>
          <a:ext cx="8229600" cy="3422250"/>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b="1" i="0" kern="1200" dirty="0">
              <a:solidFill>
                <a:schemeClr val="bg1"/>
              </a:solidFill>
            </a:rPr>
            <a:t>油脂类污染：</a:t>
          </a:r>
          <a:r>
            <a:rPr lang="zh-CN" altLang="en-US" sz="2000" b="0" i="0" kern="1200" dirty="0"/>
            <a:t>石油开采、炼制、储存、运输或使用石油制品的过程中均会产生含有石油类污染物的废水，肉类加工、牛奶加工、洗衣房、汽车修理等过程排放的废水中都含有油或油脂</a:t>
          </a:r>
          <a:r>
            <a:rPr lang="en-US" altLang="zh-CN" sz="2000" b="0" i="0" kern="1200" dirty="0"/>
            <a:t>.</a:t>
          </a:r>
        </a:p>
        <a:p>
          <a:pPr marL="0" lvl="0" indent="0" algn="l" defTabSz="889000" rtl="0">
            <a:lnSpc>
              <a:spcPct val="90000"/>
            </a:lnSpc>
            <a:spcBef>
              <a:spcPct val="0"/>
            </a:spcBef>
            <a:spcAft>
              <a:spcPct val="35000"/>
            </a:spcAft>
            <a:buNone/>
          </a:pPr>
          <a:r>
            <a:rPr lang="zh-CN" altLang="en-US" sz="2000" b="1" i="0" kern="1200" dirty="0">
              <a:solidFill>
                <a:schemeClr val="bg1"/>
              </a:solidFill>
            </a:rPr>
            <a:t>酚污染：</a:t>
          </a:r>
          <a:r>
            <a:rPr lang="zh-CN" altLang="en-US" sz="2000" b="0" i="0" kern="1200" dirty="0"/>
            <a:t>酚类对环境造成的污染。主要有苯酚、甲酚、氨基酚、二硝基邻甲酚、萘酚和五氯酚等化学污染物（或称化学品）。其主要来源是炼焦、炼油、制造煤气、酚、绝缘材料、药品和纸张等生产过程中排出的废物。</a:t>
          </a:r>
          <a:endParaRPr lang="zh-CN" sz="2000" u="none" kern="1200" dirty="0">
            <a:solidFill>
              <a:prstClr val="white"/>
            </a:solidFill>
            <a:latin typeface="Verdana"/>
            <a:ea typeface="微软雅黑" panose="020B0503020204020204" pitchFamily="34" charset="-122"/>
            <a:cs typeface="+mn-cs"/>
          </a:endParaRPr>
        </a:p>
      </dsp:txBody>
      <dsp:txXfrm>
        <a:off x="167060" y="861791"/>
        <a:ext cx="7895480" cy="308813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428666-89F8-4D81-939E-9149C0263E31}">
      <dsp:nvSpPr>
        <dsp:cNvPr id="0" name=""/>
        <dsp:cNvSpPr/>
      </dsp:nvSpPr>
      <dsp:spPr>
        <a:xfrm>
          <a:off x="0" y="775"/>
          <a:ext cx="8229600" cy="4810162"/>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b="1" u="none" kern="1200" dirty="0">
              <a:solidFill>
                <a:schemeClr val="bg1"/>
              </a:solidFill>
              <a:latin typeface="Verdana"/>
              <a:ea typeface="微软雅黑" panose="020B0503020204020204" pitchFamily="34" charset="-122"/>
              <a:cs typeface="+mn-cs"/>
            </a:rPr>
            <a:t>表面活性剂</a:t>
          </a:r>
          <a:r>
            <a:rPr lang="en-US" altLang="zh-CN" sz="2000" b="1" u="none" kern="1200" dirty="0">
              <a:solidFill>
                <a:schemeClr val="bg1"/>
              </a:solidFill>
              <a:latin typeface="Verdana"/>
              <a:ea typeface="微软雅黑" panose="020B0503020204020204" pitchFamily="34" charset="-122"/>
              <a:cs typeface="+mn-cs"/>
            </a:rPr>
            <a:t>(surfactant)</a:t>
          </a:r>
          <a:r>
            <a:rPr lang="zh-CN" altLang="en-US" sz="2000" u="none" kern="1200" dirty="0">
              <a:solidFill>
                <a:prstClr val="white"/>
              </a:solidFill>
              <a:latin typeface="Verdana"/>
              <a:ea typeface="微软雅黑" panose="020B0503020204020204" pitchFamily="34" charset="-122"/>
              <a:cs typeface="+mn-cs"/>
            </a:rPr>
            <a:t>，是指加入少量能使其溶液体系的界面状态发生明显变化的物质。具有固定的亲水亲油</a:t>
          </a:r>
          <a:r>
            <a:rPr lang="zh-CN" altLang="en-US" sz="2000" u="none" kern="1200" dirty="0">
              <a:solidFill>
                <a:prstClr val="white"/>
              </a:solidFill>
              <a:latin typeface="Verdana"/>
              <a:ea typeface="微软雅黑" panose="020B0503020204020204" pitchFamily="34" charset="-122"/>
              <a:cs typeface="+mn-cs"/>
              <a:hlinkClick xmlns:r="http://schemas.openxmlformats.org/officeDocument/2006/relationships" r:id="rId1">
                <a:extLst>
                  <a:ext uri="{A12FA001-AC4F-418D-AE19-62706E023703}">
                    <ahyp:hlinkClr xmlns:ahyp="http://schemas.microsoft.com/office/drawing/2018/hyperlinkcolor" val="tx"/>
                  </a:ext>
                </a:extLst>
              </a:hlinkClick>
            </a:rPr>
            <a:t>基团</a:t>
          </a:r>
          <a:r>
            <a:rPr lang="zh-CN" altLang="en-US" sz="2000" u="none" kern="1200" dirty="0">
              <a:solidFill>
                <a:prstClr val="white"/>
              </a:solidFill>
              <a:latin typeface="Verdana"/>
              <a:ea typeface="微软雅黑" panose="020B0503020204020204" pitchFamily="34" charset="-122"/>
              <a:cs typeface="+mn-cs"/>
            </a:rPr>
            <a:t>，在溶液的表面能定向排列。</a:t>
          </a:r>
          <a:endParaRPr lang="en-US" altLang="zh-CN" sz="2000" u="none" kern="1200" dirty="0">
            <a:solidFill>
              <a:prstClr val="white"/>
            </a:solidFill>
            <a:latin typeface="Verdana"/>
            <a:ea typeface="微软雅黑" panose="020B0503020204020204" pitchFamily="34" charset="-122"/>
            <a:cs typeface="+mn-cs"/>
          </a:endParaRPr>
        </a:p>
        <a:p>
          <a:pPr marL="0" lvl="0" indent="0" algn="l" defTabSz="889000" rtl="0">
            <a:lnSpc>
              <a:spcPct val="90000"/>
            </a:lnSpc>
            <a:spcBef>
              <a:spcPct val="0"/>
            </a:spcBef>
            <a:spcAft>
              <a:spcPct val="35000"/>
            </a:spcAft>
            <a:buNone/>
          </a:pPr>
          <a:r>
            <a:rPr lang="zh-CN" altLang="en-US" sz="2000" u="none" kern="1200" dirty="0">
              <a:solidFill>
                <a:prstClr val="white"/>
              </a:solidFill>
              <a:latin typeface="Verdana"/>
              <a:ea typeface="微软雅黑" panose="020B0503020204020204" pitchFamily="34" charset="-122"/>
              <a:cs typeface="+mn-cs"/>
            </a:rPr>
            <a:t>表面活性剂的分子结构具有两亲性：</a:t>
          </a:r>
          <a:r>
            <a:rPr lang="zh-CN" altLang="en-US" sz="2000" u="none" kern="1200" dirty="0">
              <a:solidFill>
                <a:srgbClr val="FFFF00"/>
              </a:solidFill>
              <a:latin typeface="Verdana"/>
              <a:ea typeface="微软雅黑" panose="020B0503020204020204" pitchFamily="34" charset="-122"/>
              <a:cs typeface="+mn-cs"/>
            </a:rPr>
            <a:t>一端为</a:t>
          </a:r>
          <a:r>
            <a:rPr lang="zh-CN" altLang="en-US" sz="2000" u="none" kern="1200" dirty="0">
              <a:solidFill>
                <a:srgbClr val="FFFF00"/>
              </a:solidFill>
              <a:latin typeface="Verdana"/>
              <a:ea typeface="微软雅黑" panose="020B0503020204020204" pitchFamily="34" charset="-122"/>
              <a:cs typeface="+mn-cs"/>
              <a:hlinkClick xmlns:r="http://schemas.openxmlformats.org/officeDocument/2006/relationships" r:id="rId2">
                <a:extLst>
                  <a:ext uri="{A12FA001-AC4F-418D-AE19-62706E023703}">
                    <ahyp:hlinkClr xmlns:ahyp="http://schemas.microsoft.com/office/drawing/2018/hyperlinkcolor" val="tx"/>
                  </a:ext>
                </a:extLst>
              </a:hlinkClick>
            </a:rPr>
            <a:t>亲水基团</a:t>
          </a:r>
          <a:r>
            <a:rPr lang="zh-CN" altLang="en-US" sz="2000" u="none" kern="1200" dirty="0">
              <a:solidFill>
                <a:prstClr val="white"/>
              </a:solidFill>
              <a:latin typeface="Verdana"/>
              <a:ea typeface="微软雅黑" panose="020B0503020204020204" pitchFamily="34" charset="-122"/>
              <a:cs typeface="+mn-cs"/>
            </a:rPr>
            <a:t>，</a:t>
          </a:r>
          <a:r>
            <a:rPr lang="zh-CN" altLang="en-US" sz="2000" u="none" kern="1200" dirty="0">
              <a:solidFill>
                <a:srgbClr val="FFFF00"/>
              </a:solidFill>
              <a:latin typeface="Verdana"/>
              <a:ea typeface="微软雅黑" panose="020B0503020204020204" pitchFamily="34" charset="-122"/>
              <a:cs typeface="+mn-cs"/>
            </a:rPr>
            <a:t>另一端为疏水基团</a:t>
          </a:r>
          <a:r>
            <a:rPr lang="zh-CN" altLang="en-US" sz="2000" u="none" kern="1200" dirty="0">
              <a:solidFill>
                <a:prstClr val="white"/>
              </a:solidFill>
              <a:latin typeface="Verdana"/>
              <a:ea typeface="微软雅黑" panose="020B0503020204020204" pitchFamily="34" charset="-122"/>
              <a:cs typeface="+mn-cs"/>
            </a:rPr>
            <a:t>；亲水基团常为极性基团，如羧酸、磺酸、硫酸、氨基或胺基及其盐，羟基、</a:t>
          </a:r>
          <a:r>
            <a:rPr lang="zh-CN" altLang="en-US" sz="2000" u="none" kern="1200" dirty="0">
              <a:solidFill>
                <a:prstClr val="white"/>
              </a:solidFill>
              <a:latin typeface="Verdana"/>
              <a:ea typeface="微软雅黑" panose="020B0503020204020204" pitchFamily="34" charset="-122"/>
              <a:cs typeface="+mn-cs"/>
              <a:hlinkClick xmlns:r="http://schemas.openxmlformats.org/officeDocument/2006/relationships" r:id="rId3">
                <a:extLst>
                  <a:ext uri="{A12FA001-AC4F-418D-AE19-62706E023703}">
                    <ahyp:hlinkClr xmlns:ahyp="http://schemas.microsoft.com/office/drawing/2018/hyperlinkcolor" val="tx"/>
                  </a:ext>
                </a:extLst>
              </a:hlinkClick>
            </a:rPr>
            <a:t>酰胺</a:t>
          </a:r>
          <a:r>
            <a:rPr lang="zh-CN" altLang="en-US" sz="2000" u="none" kern="1200" dirty="0">
              <a:solidFill>
                <a:prstClr val="white"/>
              </a:solidFill>
              <a:latin typeface="Verdana"/>
              <a:ea typeface="微软雅黑" panose="020B0503020204020204" pitchFamily="34" charset="-122"/>
              <a:cs typeface="+mn-cs"/>
            </a:rPr>
            <a:t>基、醚键等也可作为极性亲水基团；而疏水基团常为非极性烃链，如</a:t>
          </a:r>
          <a:r>
            <a:rPr lang="en-US" altLang="zh-CN" sz="2000" u="none" kern="1200" dirty="0">
              <a:solidFill>
                <a:prstClr val="white"/>
              </a:solidFill>
              <a:latin typeface="Verdana"/>
              <a:ea typeface="微软雅黑" panose="020B0503020204020204" pitchFamily="34" charset="-122"/>
              <a:cs typeface="+mn-cs"/>
            </a:rPr>
            <a:t>8</a:t>
          </a:r>
          <a:r>
            <a:rPr lang="zh-CN" altLang="en-US" sz="2000" u="none" kern="1200" dirty="0">
              <a:solidFill>
                <a:prstClr val="white"/>
              </a:solidFill>
              <a:latin typeface="Verdana"/>
              <a:ea typeface="微软雅黑" panose="020B0503020204020204" pitchFamily="34" charset="-122"/>
              <a:cs typeface="+mn-cs"/>
            </a:rPr>
            <a:t>个碳原子以上烃链。</a:t>
          </a:r>
          <a:endParaRPr lang="en-US" altLang="zh-CN" sz="2000" u="none" kern="1200" dirty="0">
            <a:solidFill>
              <a:prstClr val="white"/>
            </a:solidFill>
            <a:latin typeface="Verdana"/>
            <a:ea typeface="微软雅黑" panose="020B0503020204020204" pitchFamily="34" charset="-122"/>
            <a:cs typeface="+mn-cs"/>
          </a:endParaRPr>
        </a:p>
        <a:p>
          <a:pPr marL="0" lvl="0" indent="0" algn="l" defTabSz="889000" rtl="0">
            <a:lnSpc>
              <a:spcPct val="90000"/>
            </a:lnSpc>
            <a:spcBef>
              <a:spcPct val="0"/>
            </a:spcBef>
            <a:spcAft>
              <a:spcPct val="35000"/>
            </a:spcAft>
            <a:buNone/>
          </a:pPr>
          <a:r>
            <a:rPr lang="zh-CN" altLang="en-US" sz="2000" u="none" kern="1200" dirty="0">
              <a:solidFill>
                <a:prstClr val="white"/>
              </a:solidFill>
              <a:latin typeface="Verdana"/>
              <a:ea typeface="微软雅黑" panose="020B0503020204020204" pitchFamily="34" charset="-122"/>
              <a:cs typeface="+mn-cs"/>
            </a:rPr>
            <a:t>表面活性剂分为</a:t>
          </a:r>
          <a:r>
            <a:rPr lang="zh-CN" altLang="en-US" sz="2000" u="none" kern="1200" dirty="0">
              <a:solidFill>
                <a:srgbClr val="0000FF"/>
              </a:solidFill>
              <a:latin typeface="Verdana"/>
              <a:ea typeface="微软雅黑" panose="020B0503020204020204" pitchFamily="34" charset="-122"/>
              <a:cs typeface="+mn-cs"/>
            </a:rPr>
            <a:t>离子型表面活性剂</a:t>
          </a:r>
          <a:r>
            <a:rPr lang="zh-CN" altLang="en-US" sz="2000" u="none" kern="1200" dirty="0">
              <a:solidFill>
                <a:prstClr val="white"/>
              </a:solidFill>
              <a:latin typeface="Verdana"/>
              <a:ea typeface="微软雅黑" panose="020B0503020204020204" pitchFamily="34" charset="-122"/>
              <a:cs typeface="+mn-cs"/>
            </a:rPr>
            <a:t>（包括阳离子表面活性剂与阴离子表面活性剂）、</a:t>
          </a:r>
          <a:r>
            <a:rPr lang="zh-CN" altLang="en-US" sz="2000" u="none" kern="1200" dirty="0">
              <a:solidFill>
                <a:srgbClr val="0000FF"/>
              </a:solidFill>
              <a:latin typeface="Verdana"/>
              <a:ea typeface="微软雅黑" panose="020B0503020204020204" pitchFamily="34" charset="-122"/>
              <a:cs typeface="+mn-cs"/>
              <a:hlinkClick xmlns:r="http://schemas.openxmlformats.org/officeDocument/2006/relationships" r:id="rId4">
                <a:extLst>
                  <a:ext uri="{A12FA001-AC4F-418D-AE19-62706E023703}">
                    <ahyp:hlinkClr xmlns:ahyp="http://schemas.microsoft.com/office/drawing/2018/hyperlinkcolor" val="tx"/>
                  </a:ext>
                </a:extLst>
              </a:hlinkClick>
            </a:rPr>
            <a:t>非离子型表面活性剂</a:t>
          </a:r>
          <a:r>
            <a:rPr lang="zh-CN" altLang="en-US" sz="2000" u="none" kern="1200" dirty="0">
              <a:solidFill>
                <a:prstClr val="white"/>
              </a:solidFill>
              <a:latin typeface="Verdana"/>
              <a:ea typeface="微软雅黑" panose="020B0503020204020204" pitchFamily="34" charset="-122"/>
              <a:cs typeface="+mn-cs"/>
            </a:rPr>
            <a:t>、</a:t>
          </a:r>
          <a:r>
            <a:rPr lang="zh-CN" altLang="en-US" sz="2000" u="none" kern="1200" dirty="0">
              <a:solidFill>
                <a:srgbClr val="0000FF"/>
              </a:solidFill>
              <a:latin typeface="Verdana"/>
              <a:ea typeface="微软雅黑" panose="020B0503020204020204" pitchFamily="34" charset="-122"/>
              <a:cs typeface="+mn-cs"/>
            </a:rPr>
            <a:t>两性表面活性剂</a:t>
          </a:r>
          <a:r>
            <a:rPr lang="zh-CN" altLang="en-US" sz="2000" u="none" kern="1200" dirty="0">
              <a:solidFill>
                <a:prstClr val="white"/>
              </a:solidFill>
              <a:latin typeface="Verdana"/>
              <a:ea typeface="微软雅黑" panose="020B0503020204020204" pitchFamily="34" charset="-122"/>
              <a:cs typeface="+mn-cs"/>
            </a:rPr>
            <a:t>、</a:t>
          </a:r>
          <a:r>
            <a:rPr lang="zh-CN" altLang="en-US" sz="2000" u="none" kern="1200" dirty="0">
              <a:solidFill>
                <a:srgbClr val="0000FF"/>
              </a:solidFill>
              <a:latin typeface="Verdana"/>
              <a:ea typeface="微软雅黑" panose="020B0503020204020204" pitchFamily="34" charset="-122"/>
              <a:cs typeface="+mn-cs"/>
            </a:rPr>
            <a:t>复配表面活性剂</a:t>
          </a:r>
          <a:r>
            <a:rPr lang="zh-CN" altLang="en-US" sz="2000" u="none" kern="1200" dirty="0">
              <a:solidFill>
                <a:prstClr val="white"/>
              </a:solidFill>
              <a:latin typeface="Verdana"/>
              <a:ea typeface="微软雅黑" panose="020B0503020204020204" pitchFamily="34" charset="-122"/>
              <a:cs typeface="+mn-cs"/>
            </a:rPr>
            <a:t>、</a:t>
          </a:r>
          <a:r>
            <a:rPr lang="zh-CN" altLang="en-US" sz="2000" u="none" kern="1200" dirty="0">
              <a:solidFill>
                <a:srgbClr val="0000FF"/>
              </a:solidFill>
              <a:latin typeface="Verdana"/>
              <a:ea typeface="微软雅黑" panose="020B0503020204020204" pitchFamily="34" charset="-122"/>
              <a:cs typeface="+mn-cs"/>
            </a:rPr>
            <a:t>其他表面活性剂</a:t>
          </a:r>
          <a:r>
            <a:rPr lang="zh-CN" altLang="en-US" sz="2000" u="none" kern="1200" dirty="0">
              <a:solidFill>
                <a:prstClr val="white"/>
              </a:solidFill>
              <a:latin typeface="Verdana"/>
              <a:ea typeface="微软雅黑" panose="020B0503020204020204" pitchFamily="34" charset="-122"/>
              <a:cs typeface="+mn-cs"/>
            </a:rPr>
            <a:t>等。</a:t>
          </a:r>
          <a:endParaRPr lang="zh-CN" sz="2000" u="none" kern="1200" dirty="0">
            <a:solidFill>
              <a:prstClr val="white"/>
            </a:solidFill>
            <a:latin typeface="Verdana"/>
            <a:ea typeface="微软雅黑" panose="020B0503020204020204" pitchFamily="34" charset="-122"/>
            <a:cs typeface="+mn-cs"/>
          </a:endParaRPr>
        </a:p>
      </dsp:txBody>
      <dsp:txXfrm>
        <a:off x="234813" y="235588"/>
        <a:ext cx="7759974" cy="4340536"/>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428666-89F8-4D81-939E-9149C0263E31}">
      <dsp:nvSpPr>
        <dsp:cNvPr id="0" name=""/>
        <dsp:cNvSpPr/>
      </dsp:nvSpPr>
      <dsp:spPr>
        <a:xfrm>
          <a:off x="0" y="1474"/>
          <a:ext cx="8229600" cy="1595130"/>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耗氧：有机物排入水体后，在有溶解氧的条件下，由于好氧微生物的呼吸作用，被降解为</a:t>
          </a:r>
          <a:r>
            <a:rPr lang="en-US" sz="2000" kern="1200" dirty="0"/>
            <a:t>CO</a:t>
          </a:r>
          <a:r>
            <a:rPr lang="en-US" sz="2000" kern="1200" baseline="-25000" dirty="0"/>
            <a:t>2</a:t>
          </a:r>
          <a:r>
            <a:rPr lang="zh-CN" sz="2000" kern="1200" dirty="0"/>
            <a:t>、</a:t>
          </a:r>
          <a:r>
            <a:rPr lang="en-US" sz="2000" kern="1200" dirty="0"/>
            <a:t>H</a:t>
          </a:r>
          <a:r>
            <a:rPr lang="en-US" sz="2000" kern="1200" baseline="-25000" dirty="0"/>
            <a:t>2</a:t>
          </a:r>
          <a:r>
            <a:rPr lang="en-US" sz="2000" kern="1200" dirty="0"/>
            <a:t>O</a:t>
          </a:r>
          <a:r>
            <a:rPr lang="zh-CN" sz="2000" kern="1200" dirty="0"/>
            <a:t>与</a:t>
          </a:r>
          <a:r>
            <a:rPr lang="en-US" sz="2000" kern="1200" dirty="0"/>
            <a:t>NH</a:t>
          </a:r>
          <a:r>
            <a:rPr lang="en-US" sz="2000" kern="1200" baseline="-25000" dirty="0"/>
            <a:t>3</a:t>
          </a:r>
          <a:r>
            <a:rPr lang="zh-CN" sz="2000" kern="1200" dirty="0"/>
            <a:t>，同时合成新细胞，消耗掉水体的溶解氧；</a:t>
          </a:r>
        </a:p>
      </dsp:txBody>
      <dsp:txXfrm>
        <a:off x="77868" y="79342"/>
        <a:ext cx="8073864" cy="1439394"/>
      </dsp:txXfrm>
    </dsp:sp>
    <dsp:sp modelId="{2FC48598-E0DA-4726-9081-053A33FE9D23}">
      <dsp:nvSpPr>
        <dsp:cNvPr id="0" name=""/>
        <dsp:cNvSpPr/>
      </dsp:nvSpPr>
      <dsp:spPr>
        <a:xfrm>
          <a:off x="0" y="1608291"/>
          <a:ext cx="8229600" cy="1595130"/>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复氧：水体水面与大气接触，大气中的氧不断溶入水体，使溶解氧得到补充；</a:t>
          </a:r>
        </a:p>
      </dsp:txBody>
      <dsp:txXfrm>
        <a:off x="77868" y="1686159"/>
        <a:ext cx="8073864" cy="1439394"/>
      </dsp:txXfrm>
    </dsp:sp>
    <dsp:sp modelId="{BEB6B11E-1C27-4965-9022-373174C83F56}">
      <dsp:nvSpPr>
        <dsp:cNvPr id="0" name=""/>
        <dsp:cNvSpPr/>
      </dsp:nvSpPr>
      <dsp:spPr>
        <a:xfrm>
          <a:off x="0" y="3215107"/>
          <a:ext cx="8229600" cy="1595130"/>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若排入的有机物量超过水体的环境容量，则耗氧速度会超过复氧速度，水体出现缺氧甚至无氧；在水体缺氧的条件下，由于厌氧微生物的作用，有机物被降解为</a:t>
          </a:r>
          <a:r>
            <a:rPr lang="en-US" sz="2000" kern="1200" dirty="0"/>
            <a:t>CH</a:t>
          </a:r>
          <a:r>
            <a:rPr lang="en-US" sz="2000" kern="1200" baseline="-25000" dirty="0"/>
            <a:t>4</a:t>
          </a:r>
          <a:r>
            <a:rPr lang="zh-CN" sz="2000" kern="1200" dirty="0"/>
            <a:t>、</a:t>
          </a:r>
          <a:r>
            <a:rPr lang="en-US" sz="2000" kern="1200" dirty="0"/>
            <a:t>CO</a:t>
          </a:r>
          <a:r>
            <a:rPr lang="en-US" sz="2000" kern="1200" baseline="-25000" dirty="0"/>
            <a:t>2</a:t>
          </a:r>
          <a:r>
            <a:rPr lang="zh-CN" sz="2000" kern="1200" dirty="0"/>
            <a:t>、</a:t>
          </a:r>
          <a:r>
            <a:rPr lang="en-US" sz="2000" kern="1200" dirty="0"/>
            <a:t>NH</a:t>
          </a:r>
          <a:r>
            <a:rPr lang="en-US" sz="2000" kern="1200" baseline="-25000" dirty="0"/>
            <a:t>3</a:t>
          </a:r>
          <a:r>
            <a:rPr lang="zh-CN" sz="2000" kern="1200" dirty="0"/>
            <a:t>及少量</a:t>
          </a:r>
          <a:r>
            <a:rPr lang="en-US" sz="2000" kern="1200" dirty="0"/>
            <a:t>H</a:t>
          </a:r>
          <a:r>
            <a:rPr lang="en-US" sz="2000" kern="1200" baseline="-25000" dirty="0"/>
            <a:t>2</a:t>
          </a:r>
          <a:r>
            <a:rPr lang="en-US" sz="2000" kern="1200" dirty="0"/>
            <a:t>S</a:t>
          </a:r>
          <a:r>
            <a:rPr lang="zh-CN" sz="2000" kern="1200" dirty="0"/>
            <a:t>等有害有臭气体，使水质恶化“黑臭”。</a:t>
          </a:r>
        </a:p>
      </dsp:txBody>
      <dsp:txXfrm>
        <a:off x="77868" y="3292975"/>
        <a:ext cx="8073864" cy="1439394"/>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22021-84A2-46E3-804D-1BB717DB44CA}">
      <dsp:nvSpPr>
        <dsp:cNvPr id="0" name=""/>
        <dsp:cNvSpPr/>
      </dsp:nvSpPr>
      <dsp:spPr>
        <a:xfrm>
          <a:off x="0" y="694371"/>
          <a:ext cx="8229600" cy="15268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zh-CN" altLang="en-US" sz="2900" kern="1200" dirty="0"/>
            <a:t>污水会带给水体大量有机物，造成细菌存活的环境，同时带入大量病原茵、寄生虫卵和病毒等；</a:t>
          </a:r>
        </a:p>
      </dsp:txBody>
      <dsp:txXfrm>
        <a:off x="74535" y="768906"/>
        <a:ext cx="8080530" cy="1377780"/>
      </dsp:txXfrm>
    </dsp:sp>
    <dsp:sp modelId="{F827C663-C763-4B79-8EBF-F9AACEC470E8}">
      <dsp:nvSpPr>
        <dsp:cNvPr id="0" name=""/>
        <dsp:cNvSpPr/>
      </dsp:nvSpPr>
      <dsp:spPr>
        <a:xfrm>
          <a:off x="0" y="2304741"/>
          <a:ext cx="8229600" cy="15268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zh-CN" altLang="en-US" sz="2900" kern="1200" dirty="0"/>
            <a:t>病原菌污染的特点是数量多，分布广，存活时间长，繁殖速度快，随水流传播疾病。</a:t>
          </a:r>
        </a:p>
      </dsp:txBody>
      <dsp:txXfrm>
        <a:off x="74535" y="2379276"/>
        <a:ext cx="8080530" cy="1377780"/>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199FD-982B-49C4-AB5A-B6005CA32597}">
      <dsp:nvSpPr>
        <dsp:cNvPr id="0" name=""/>
        <dsp:cNvSpPr/>
      </dsp:nvSpPr>
      <dsp:spPr>
        <a:xfrm>
          <a:off x="0" y="68646"/>
          <a:ext cx="8229600" cy="7488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rtl="0">
            <a:lnSpc>
              <a:spcPct val="90000"/>
            </a:lnSpc>
            <a:spcBef>
              <a:spcPct val="0"/>
            </a:spcBef>
            <a:spcAft>
              <a:spcPct val="35000"/>
            </a:spcAft>
            <a:buNone/>
          </a:pPr>
          <a:r>
            <a:rPr lang="zh-CN" altLang="en-US" sz="2600" b="1" kern="1200" dirty="0"/>
            <a:t>水体的自净作用</a:t>
          </a:r>
        </a:p>
      </dsp:txBody>
      <dsp:txXfrm>
        <a:off x="0" y="68646"/>
        <a:ext cx="8229600" cy="748800"/>
      </dsp:txXfrm>
    </dsp:sp>
    <dsp:sp modelId="{B27C0B1F-4688-40EA-8096-FC60BB71F81E}">
      <dsp:nvSpPr>
        <dsp:cNvPr id="0" name=""/>
        <dsp:cNvSpPr/>
      </dsp:nvSpPr>
      <dsp:spPr>
        <a:xfrm>
          <a:off x="0" y="817446"/>
          <a:ext cx="8229600" cy="363987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zh-CN" altLang="en-US" sz="2600" b="1" kern="1200" dirty="0"/>
            <a:t>水体自净</a:t>
          </a:r>
          <a:r>
            <a:rPr lang="zh-CN" altLang="en-US" sz="2600" kern="1200" dirty="0"/>
            <a:t>：污染物随污水排入水体后，经过物理的、化学的与生物化学的作用，使污染的浓度降低或总量减少，受污染的水体部分地或完全地恢复原状；</a:t>
          </a:r>
        </a:p>
        <a:p>
          <a:pPr marL="228600" lvl="1" indent="-228600" algn="l" defTabSz="1155700" rtl="0">
            <a:lnSpc>
              <a:spcPct val="90000"/>
            </a:lnSpc>
            <a:spcBef>
              <a:spcPct val="0"/>
            </a:spcBef>
            <a:spcAft>
              <a:spcPct val="15000"/>
            </a:spcAft>
            <a:buChar char="•"/>
          </a:pPr>
          <a:r>
            <a:rPr lang="zh-CN" altLang="en-US" sz="2600" kern="1200" dirty="0"/>
            <a:t>水体所具备的这种能力称为水体自净能力或自净容量；</a:t>
          </a:r>
        </a:p>
        <a:p>
          <a:pPr marL="228600" lvl="1" indent="-228600" algn="l" defTabSz="1155700" rtl="0">
            <a:lnSpc>
              <a:spcPct val="90000"/>
            </a:lnSpc>
            <a:spcBef>
              <a:spcPct val="0"/>
            </a:spcBef>
            <a:spcAft>
              <a:spcPct val="15000"/>
            </a:spcAft>
            <a:buChar char="•"/>
          </a:pPr>
          <a:r>
            <a:rPr lang="zh-CN" altLang="en-US" sz="2600" kern="1200" dirty="0"/>
            <a:t>若污染物的数量超过水体的自净能力，就会导致水体污染。</a:t>
          </a:r>
        </a:p>
      </dsp:txBody>
      <dsp:txXfrm>
        <a:off x="0" y="817446"/>
        <a:ext cx="8229600" cy="3639870"/>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2292AF-F549-42AB-B0F6-69060446246F}">
      <dsp:nvSpPr>
        <dsp:cNvPr id="0" name=""/>
        <dsp:cNvSpPr/>
      </dsp:nvSpPr>
      <dsp:spPr>
        <a:xfrm>
          <a:off x="0" y="43385"/>
          <a:ext cx="8229600" cy="9301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rtl="0">
            <a:lnSpc>
              <a:spcPct val="90000"/>
            </a:lnSpc>
            <a:spcBef>
              <a:spcPct val="0"/>
            </a:spcBef>
            <a:spcAft>
              <a:spcPct val="35000"/>
            </a:spcAft>
            <a:buNone/>
          </a:pPr>
          <a:r>
            <a:rPr lang="zh-CN" altLang="en-US" sz="3000" kern="1200" dirty="0"/>
            <a:t>水体自净机理</a:t>
          </a:r>
        </a:p>
      </dsp:txBody>
      <dsp:txXfrm>
        <a:off x="45406" y="88791"/>
        <a:ext cx="8138788" cy="839338"/>
      </dsp:txXfrm>
    </dsp:sp>
    <dsp:sp modelId="{680735E4-4AA1-4FA6-9DA1-183B8ED7E126}">
      <dsp:nvSpPr>
        <dsp:cNvPr id="0" name=""/>
        <dsp:cNvSpPr/>
      </dsp:nvSpPr>
      <dsp:spPr>
        <a:xfrm>
          <a:off x="0" y="973535"/>
          <a:ext cx="8229600" cy="39123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lang="zh-CN" altLang="en-US" sz="2300" kern="1200" dirty="0">
              <a:solidFill>
                <a:srgbClr val="FF0000"/>
              </a:solidFill>
            </a:rPr>
            <a:t>物理</a:t>
          </a:r>
          <a:r>
            <a:rPr lang="zh-CN" altLang="en-US" sz="2300" kern="1200" dirty="0"/>
            <a:t>净化作用：水体中的污染物通过稀释、混合、沉淀与挥发，使浓度降低，但总量不减；</a:t>
          </a:r>
        </a:p>
        <a:p>
          <a:pPr marL="228600" lvl="1" indent="-228600" algn="l" defTabSz="1022350" rtl="0">
            <a:lnSpc>
              <a:spcPct val="90000"/>
            </a:lnSpc>
            <a:spcBef>
              <a:spcPct val="0"/>
            </a:spcBef>
            <a:spcAft>
              <a:spcPct val="20000"/>
            </a:spcAft>
            <a:buChar char="•"/>
          </a:pPr>
          <a:r>
            <a:rPr lang="zh-CN" altLang="en-US" sz="2300" kern="1200" dirty="0">
              <a:solidFill>
                <a:srgbClr val="FF0000"/>
              </a:solidFill>
            </a:rPr>
            <a:t>化学</a:t>
          </a:r>
          <a:r>
            <a:rPr lang="zh-CN" altLang="en-US" sz="2300" kern="1200" dirty="0"/>
            <a:t>净化作用：水体中的污染物通过氧化还原、酸碱反应、分解合成、吸附凝聚等过程，使存在形态发生变化及浓度降低，但总量不减；</a:t>
          </a:r>
        </a:p>
        <a:p>
          <a:pPr marL="228600" lvl="1" indent="-228600" algn="l" defTabSz="1022350" rtl="0">
            <a:lnSpc>
              <a:spcPct val="90000"/>
            </a:lnSpc>
            <a:spcBef>
              <a:spcPct val="0"/>
            </a:spcBef>
            <a:spcAft>
              <a:spcPct val="20000"/>
            </a:spcAft>
            <a:buChar char="•"/>
          </a:pPr>
          <a:r>
            <a:rPr lang="zh-CN" altLang="en-US" sz="2300" kern="1200" dirty="0">
              <a:solidFill>
                <a:srgbClr val="FF0000"/>
              </a:solidFill>
            </a:rPr>
            <a:t>生物化学</a:t>
          </a:r>
          <a:r>
            <a:rPr lang="zh-CN" altLang="en-US" sz="2300" kern="1200" dirty="0"/>
            <a:t>净化作用：水体中的污染物通过水生生物，特别是微生物的生命活动，使其存在形态发生变化，有机物无机化，有害物无害化，浓度降低，总量减少。</a:t>
          </a:r>
        </a:p>
      </dsp:txBody>
      <dsp:txXfrm>
        <a:off x="0" y="973535"/>
        <a:ext cx="8229600" cy="39123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40E67-C39A-465A-831D-A8D50CA2F85B}">
      <dsp:nvSpPr>
        <dsp:cNvPr id="0" name=""/>
        <dsp:cNvSpPr/>
      </dsp:nvSpPr>
      <dsp:spPr>
        <a:xfrm>
          <a:off x="0" y="0"/>
          <a:ext cx="8229600" cy="1053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b="1" kern="1200" dirty="0"/>
            <a:t>生活污水（</a:t>
          </a:r>
          <a:r>
            <a:rPr lang="en-US" sz="2000" b="1" kern="1200" dirty="0"/>
            <a:t>domestic wastewater</a:t>
          </a:r>
          <a:r>
            <a:rPr lang="zh-CN" sz="2000" b="1" kern="1200" dirty="0"/>
            <a:t>）</a:t>
          </a:r>
          <a:r>
            <a:rPr lang="zh-CN" sz="2000" kern="1200" dirty="0"/>
            <a:t>：人类在日常生活中使用过的，并被生活废料所污染的水；</a:t>
          </a:r>
        </a:p>
      </dsp:txBody>
      <dsp:txXfrm>
        <a:off x="51403" y="51403"/>
        <a:ext cx="8126794" cy="950194"/>
      </dsp:txXfrm>
    </dsp:sp>
    <dsp:sp modelId="{29E3BEAC-9AFA-4830-8C2C-95B338A96D2C}">
      <dsp:nvSpPr>
        <dsp:cNvPr id="0" name=""/>
        <dsp:cNvSpPr/>
      </dsp:nvSpPr>
      <dsp:spPr>
        <a:xfrm>
          <a:off x="0" y="948683"/>
          <a:ext cx="8229600" cy="1053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b="1" kern="1200" dirty="0"/>
            <a:t>工业废水（</a:t>
          </a:r>
          <a:r>
            <a:rPr lang="en-US" sz="2000" b="1" kern="1200" dirty="0"/>
            <a:t>industrial wastewater</a:t>
          </a:r>
          <a:r>
            <a:rPr lang="zh-CN" sz="2000" b="1" kern="1200" dirty="0"/>
            <a:t>）</a:t>
          </a:r>
          <a:r>
            <a:rPr lang="zh-CN" sz="2000" kern="1200" dirty="0"/>
            <a:t>：在工矿企业生产活动中用过的水；</a:t>
          </a:r>
        </a:p>
      </dsp:txBody>
      <dsp:txXfrm>
        <a:off x="51403" y="1000086"/>
        <a:ext cx="8126794" cy="950194"/>
      </dsp:txXfrm>
    </dsp:sp>
    <dsp:sp modelId="{EFAB2563-F53C-4AD1-9B2D-5D561A23A708}">
      <dsp:nvSpPr>
        <dsp:cNvPr id="0" name=""/>
        <dsp:cNvSpPr/>
      </dsp:nvSpPr>
      <dsp:spPr>
        <a:xfrm>
          <a:off x="0" y="2170652"/>
          <a:ext cx="8229600" cy="19064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171450" lvl="1" indent="-171450" algn="l" defTabSz="711200" rtl="0">
            <a:lnSpc>
              <a:spcPct val="90000"/>
            </a:lnSpc>
            <a:spcBef>
              <a:spcPct val="0"/>
            </a:spcBef>
            <a:spcAft>
              <a:spcPct val="20000"/>
            </a:spcAft>
            <a:buChar char="•"/>
          </a:pPr>
          <a:r>
            <a:rPr lang="zh-CN" sz="1600" kern="1200" dirty="0"/>
            <a:t>生产污水：在生产过程中形成、并被生产原料、半成品或成品等废料所污染</a:t>
          </a:r>
          <a:r>
            <a:rPr lang="zh-CN" altLang="en-US" sz="1600" kern="1200" dirty="0"/>
            <a:t>的水</a:t>
          </a:r>
          <a:r>
            <a:rPr lang="zh-CN" sz="1600" kern="1200" dirty="0"/>
            <a:t>，也包括热污染（指生产过程中产生的、水温超过</a:t>
          </a:r>
          <a:r>
            <a:rPr lang="en-US" sz="1600" kern="1200" dirty="0"/>
            <a:t>60℃</a:t>
          </a:r>
          <a:r>
            <a:rPr lang="zh-CN" sz="1600" kern="1200" dirty="0"/>
            <a:t>的水）；</a:t>
          </a:r>
        </a:p>
        <a:p>
          <a:pPr marL="171450" lvl="1" indent="-171450" algn="l" defTabSz="711200" rtl="0">
            <a:lnSpc>
              <a:spcPct val="90000"/>
            </a:lnSpc>
            <a:spcBef>
              <a:spcPct val="0"/>
            </a:spcBef>
            <a:spcAft>
              <a:spcPct val="20000"/>
            </a:spcAft>
            <a:buChar char="•"/>
          </a:pPr>
          <a:r>
            <a:rPr lang="zh-CN" sz="1600" kern="1200" dirty="0"/>
            <a:t>生产废水：在生产过程中形成、但未直接参与生产工艺、未被生产原料、半成品或成品污染或只是温度稍有上升的水；</a:t>
          </a:r>
        </a:p>
      </dsp:txBody>
      <dsp:txXfrm>
        <a:off x="0" y="2170652"/>
        <a:ext cx="8229600" cy="1906467"/>
      </dsp:txXfrm>
    </dsp:sp>
    <dsp:sp modelId="{1C472AD1-223A-460F-9D8F-EC4122F4EA2C}">
      <dsp:nvSpPr>
        <dsp:cNvPr id="0" name=""/>
        <dsp:cNvSpPr/>
      </dsp:nvSpPr>
      <dsp:spPr>
        <a:xfrm>
          <a:off x="0" y="3860307"/>
          <a:ext cx="8229600" cy="10530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b="1" kern="1200" dirty="0"/>
            <a:t>被污染的雨水（</a:t>
          </a:r>
          <a:r>
            <a:rPr lang="en-US" sz="2000" b="1" kern="1200" dirty="0"/>
            <a:t>rain water</a:t>
          </a:r>
          <a:r>
            <a:rPr lang="zh-CN" sz="2000" b="1" kern="1200" dirty="0"/>
            <a:t>）</a:t>
          </a:r>
          <a:r>
            <a:rPr lang="zh-CN" sz="2000" kern="1200" dirty="0"/>
            <a:t>：主要指初期雨水，由于初期雨水冲刷了地表的各种污物，污染程度很高，故宜作净化处理。</a:t>
          </a:r>
        </a:p>
      </dsp:txBody>
      <dsp:txXfrm>
        <a:off x="51403" y="3911710"/>
        <a:ext cx="8126794" cy="950194"/>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95BFD4-E854-4797-A0E0-101DD52889D5}">
      <dsp:nvSpPr>
        <dsp:cNvPr id="0" name=""/>
        <dsp:cNvSpPr/>
      </dsp:nvSpPr>
      <dsp:spPr>
        <a:xfrm>
          <a:off x="0" y="343844"/>
          <a:ext cx="3757613" cy="10851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rtl="0">
            <a:lnSpc>
              <a:spcPct val="90000"/>
            </a:lnSpc>
            <a:spcBef>
              <a:spcPct val="0"/>
            </a:spcBef>
            <a:spcAft>
              <a:spcPct val="35000"/>
            </a:spcAft>
            <a:buNone/>
          </a:pPr>
          <a:r>
            <a:rPr lang="zh-CN" altLang="en-US" sz="3500" kern="1200" dirty="0"/>
            <a:t>物理净化作用</a:t>
          </a:r>
        </a:p>
      </dsp:txBody>
      <dsp:txXfrm>
        <a:off x="52974" y="396818"/>
        <a:ext cx="3651665" cy="979226"/>
      </dsp:txXfrm>
    </dsp:sp>
    <dsp:sp modelId="{7C25FA54-343B-4AD3-B245-51266A2AEBFA}">
      <dsp:nvSpPr>
        <dsp:cNvPr id="0" name=""/>
        <dsp:cNvSpPr/>
      </dsp:nvSpPr>
      <dsp:spPr>
        <a:xfrm>
          <a:off x="0" y="1429018"/>
          <a:ext cx="3757613" cy="2753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9304"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zh-CN" altLang="en-US" sz="2700" kern="1200" dirty="0"/>
            <a:t>稀释：污水排入水体后，在流动的过程中，逐渐和水体水相混合，使污染物的浓度不断降低的过程称为稀释。</a:t>
          </a:r>
        </a:p>
      </dsp:txBody>
      <dsp:txXfrm>
        <a:off x="0" y="1429018"/>
        <a:ext cx="3757613" cy="2753100"/>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910686-FA79-4FB0-8E7D-98C10EC6D643}">
      <dsp:nvSpPr>
        <dsp:cNvPr id="0" name=""/>
        <dsp:cNvSpPr/>
      </dsp:nvSpPr>
      <dsp:spPr>
        <a:xfrm>
          <a:off x="0" y="441356"/>
          <a:ext cx="8229600" cy="8681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zh-CN" altLang="en-US" sz="2800" kern="1200" dirty="0"/>
            <a:t>稀释效果受两种运动形式的影响：对流与扩散。</a:t>
          </a:r>
        </a:p>
      </dsp:txBody>
      <dsp:txXfrm>
        <a:off x="42379" y="483735"/>
        <a:ext cx="8144842" cy="783382"/>
      </dsp:txXfrm>
    </dsp:sp>
    <dsp:sp modelId="{46FD7D68-329B-4FD3-AB57-891AD25F75DA}">
      <dsp:nvSpPr>
        <dsp:cNvPr id="0" name=""/>
        <dsp:cNvSpPr/>
      </dsp:nvSpPr>
      <dsp:spPr>
        <a:xfrm>
          <a:off x="0" y="1309496"/>
          <a:ext cx="8229600" cy="3535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zh-CN" altLang="en-US" sz="2200" kern="1200" dirty="0"/>
            <a:t>对流：污染物随水流方向运动，对流是沿纵向、横向 （即河宽方向）和深度方向（竖向）运动的统称。</a:t>
          </a:r>
        </a:p>
        <a:p>
          <a:pPr marL="228600" lvl="1" indent="-228600" algn="l" defTabSz="977900" rtl="0">
            <a:lnSpc>
              <a:spcPct val="90000"/>
            </a:lnSpc>
            <a:spcBef>
              <a:spcPct val="0"/>
            </a:spcBef>
            <a:spcAft>
              <a:spcPct val="20000"/>
            </a:spcAft>
            <a:buChar char="•"/>
          </a:pPr>
          <a:r>
            <a:rPr lang="zh-CN" altLang="en-US" sz="2200" kern="1200" dirty="0"/>
            <a:t>扩散：</a:t>
          </a:r>
        </a:p>
        <a:p>
          <a:pPr marL="457200" lvl="2" indent="-228600" algn="l" defTabSz="977900" rtl="0">
            <a:lnSpc>
              <a:spcPct val="90000"/>
            </a:lnSpc>
            <a:spcBef>
              <a:spcPct val="0"/>
            </a:spcBef>
            <a:spcAft>
              <a:spcPct val="20000"/>
            </a:spcAft>
            <a:buChar char="•"/>
          </a:pPr>
          <a:r>
            <a:rPr lang="zh-CN" altLang="en-US" sz="2200" kern="1200" dirty="0"/>
            <a:t>分子扩散，由于污染物分子的布朗运动引起的物质分子扩散，使浓度降低；</a:t>
          </a:r>
        </a:p>
        <a:p>
          <a:pPr marL="457200" lvl="2" indent="-228600" algn="l" defTabSz="977900" rtl="0">
            <a:lnSpc>
              <a:spcPct val="90000"/>
            </a:lnSpc>
            <a:spcBef>
              <a:spcPct val="0"/>
            </a:spcBef>
            <a:spcAft>
              <a:spcPct val="20000"/>
            </a:spcAft>
            <a:buChar char="•"/>
          </a:pPr>
          <a:r>
            <a:rPr lang="zh-CN" altLang="en-US" sz="2200" kern="1200" dirty="0"/>
            <a:t>紊流扩散，由于水体的流态（紊流）造成的污染物浓度降低；</a:t>
          </a:r>
        </a:p>
        <a:p>
          <a:pPr marL="457200" lvl="2" indent="-228600" algn="l" defTabSz="977900" rtl="0">
            <a:lnSpc>
              <a:spcPct val="90000"/>
            </a:lnSpc>
            <a:spcBef>
              <a:spcPct val="0"/>
            </a:spcBef>
            <a:spcAft>
              <a:spcPct val="20000"/>
            </a:spcAft>
            <a:buChar char="•"/>
          </a:pPr>
          <a:r>
            <a:rPr lang="zh-CN" altLang="en-US" sz="2200" kern="1200" dirty="0"/>
            <a:t>弥散：由于水体各水层之间的流速不同，使污染物浓度分散。</a:t>
          </a:r>
        </a:p>
      </dsp:txBody>
      <dsp:txXfrm>
        <a:off x="0" y="1309496"/>
        <a:ext cx="8229600" cy="3535560"/>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F04D0D-6238-4F10-B60A-B8A81BEDC489}">
      <dsp:nvSpPr>
        <dsp:cNvPr id="0" name=""/>
        <dsp:cNvSpPr/>
      </dsp:nvSpPr>
      <dsp:spPr>
        <a:xfrm>
          <a:off x="0" y="226821"/>
          <a:ext cx="8229600" cy="1474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zh-CN" sz="2800" kern="1200" dirty="0"/>
            <a:t>混合：污水与水体水混合后，污染物浓度降低。河流的混合稀释效果，决定于混合系数</a:t>
          </a:r>
          <a:r>
            <a:rPr lang="el-GR" sz="2800" i="1" kern="1200" dirty="0"/>
            <a:t>α</a:t>
          </a:r>
          <a:r>
            <a:rPr lang="en-US" sz="2800" kern="1200" dirty="0"/>
            <a:t>=</a:t>
          </a:r>
          <a:r>
            <a:rPr lang="en-US" sz="2800" i="1" kern="1200" dirty="0"/>
            <a:t>Q</a:t>
          </a:r>
          <a:r>
            <a:rPr lang="zh-CN" sz="2800" kern="1200" baseline="-25000" dirty="0"/>
            <a:t>混</a:t>
          </a:r>
          <a:r>
            <a:rPr lang="en-US" sz="2800" kern="1200" dirty="0"/>
            <a:t>/</a:t>
          </a:r>
          <a:r>
            <a:rPr lang="en-US" sz="2800" i="1" kern="1200" dirty="0"/>
            <a:t>Q</a:t>
          </a:r>
          <a:r>
            <a:rPr lang="zh-CN" sz="2800" kern="1200" baseline="-25000" dirty="0"/>
            <a:t>总</a:t>
          </a:r>
          <a:r>
            <a:rPr lang="zh-CN" sz="2800" kern="1200" dirty="0"/>
            <a:t>；</a:t>
          </a:r>
        </a:p>
      </dsp:txBody>
      <dsp:txXfrm>
        <a:off x="71965" y="298786"/>
        <a:ext cx="8085670" cy="1330270"/>
      </dsp:txXfrm>
    </dsp:sp>
    <dsp:sp modelId="{01D435E1-4954-4EB8-8647-EE0DAB098DBA}">
      <dsp:nvSpPr>
        <dsp:cNvPr id="0" name=""/>
        <dsp:cNvSpPr/>
      </dsp:nvSpPr>
      <dsp:spPr>
        <a:xfrm>
          <a:off x="0" y="1781661"/>
          <a:ext cx="8229600" cy="14742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zh-CN" sz="2800" kern="1200" dirty="0"/>
            <a:t>若河水流量为</a:t>
          </a:r>
          <a:r>
            <a:rPr lang="en-US" sz="2800" i="1" kern="1200" dirty="0"/>
            <a:t>Q</a:t>
          </a:r>
          <a:r>
            <a:rPr lang="zh-CN" sz="2800" kern="1200" dirty="0"/>
            <a:t>，污水流量为</a:t>
          </a:r>
          <a:r>
            <a:rPr lang="en-US" sz="2800" i="1" kern="1200" dirty="0"/>
            <a:t>q</a:t>
          </a:r>
          <a:r>
            <a:rPr lang="zh-CN" sz="2800" kern="1200" dirty="0"/>
            <a:t>，能与污水混合的河水流量为</a:t>
          </a:r>
          <a:r>
            <a:rPr lang="en-US" sz="2800" i="1" kern="1200" dirty="0"/>
            <a:t>Q</a:t>
          </a:r>
          <a:r>
            <a:rPr lang="zh-CN" sz="2800" kern="1200" baseline="-25000" dirty="0"/>
            <a:t>混</a:t>
          </a:r>
          <a:r>
            <a:rPr lang="zh-CN" sz="2800" kern="1200" dirty="0"/>
            <a:t>；</a:t>
          </a:r>
        </a:p>
      </dsp:txBody>
      <dsp:txXfrm>
        <a:off x="71965" y="1853626"/>
        <a:ext cx="8085670" cy="1330270"/>
      </dsp:txXfrm>
    </dsp:sp>
    <dsp:sp modelId="{29A5BEE1-11E1-4300-97FF-72A572A40E34}">
      <dsp:nvSpPr>
        <dsp:cNvPr id="0" name=""/>
        <dsp:cNvSpPr/>
      </dsp:nvSpPr>
      <dsp:spPr>
        <a:xfrm>
          <a:off x="0" y="3255861"/>
          <a:ext cx="8229600" cy="10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zh-CN" sz="2200" kern="1200" dirty="0"/>
            <a:t>大型河流</a:t>
          </a:r>
          <a:r>
            <a:rPr lang="en-US" sz="2200" i="1" kern="1200" dirty="0"/>
            <a:t>Q</a:t>
          </a:r>
          <a:r>
            <a:rPr lang="zh-CN" sz="2200" kern="1200" baseline="-25000" dirty="0"/>
            <a:t>总</a:t>
          </a:r>
          <a:r>
            <a:rPr lang="en-US" sz="2200" kern="1200" dirty="0"/>
            <a:t>=</a:t>
          </a:r>
          <a:r>
            <a:rPr lang="en-US" sz="2200" i="1" kern="1200" dirty="0" err="1"/>
            <a:t>q</a:t>
          </a:r>
          <a:r>
            <a:rPr lang="en-US" sz="2200" kern="1200" dirty="0" err="1"/>
            <a:t>+</a:t>
          </a:r>
          <a:r>
            <a:rPr lang="en-US" sz="2200" i="1" kern="1200" dirty="0" err="1"/>
            <a:t>Q</a:t>
          </a:r>
          <a:r>
            <a:rPr lang="zh-CN" sz="2200" kern="1200" baseline="-25000" dirty="0"/>
            <a:t>混</a:t>
          </a:r>
          <a:r>
            <a:rPr lang="zh-CN" sz="2200" kern="1200" dirty="0"/>
            <a:t>；</a:t>
          </a:r>
        </a:p>
        <a:p>
          <a:pPr marL="228600" lvl="1" indent="-228600" algn="l" defTabSz="977900" rtl="0">
            <a:lnSpc>
              <a:spcPct val="90000"/>
            </a:lnSpc>
            <a:spcBef>
              <a:spcPct val="0"/>
            </a:spcBef>
            <a:spcAft>
              <a:spcPct val="20000"/>
            </a:spcAft>
            <a:buChar char="•"/>
          </a:pPr>
          <a:r>
            <a:rPr lang="zh-CN" sz="2200" kern="1200" dirty="0"/>
            <a:t>中、小型河流</a:t>
          </a:r>
          <a:r>
            <a:rPr lang="en-US" sz="2200" i="1" kern="1200" dirty="0"/>
            <a:t>Q</a:t>
          </a:r>
          <a:r>
            <a:rPr lang="zh-CN" sz="2200" kern="1200" baseline="-25000" dirty="0"/>
            <a:t>总</a:t>
          </a:r>
          <a:r>
            <a:rPr lang="en-US" sz="2200" kern="1200" dirty="0"/>
            <a:t>=</a:t>
          </a:r>
          <a:r>
            <a:rPr lang="en-US" sz="2200" i="1" kern="1200" dirty="0"/>
            <a:t>Q</a:t>
          </a:r>
          <a:r>
            <a:rPr lang="zh-CN" sz="2200" kern="1200" baseline="-25000" dirty="0"/>
            <a:t>混</a:t>
          </a:r>
          <a:r>
            <a:rPr lang="zh-CN" sz="2200" kern="1200" dirty="0"/>
            <a:t>。</a:t>
          </a:r>
        </a:p>
      </dsp:txBody>
      <dsp:txXfrm>
        <a:off x="0" y="3255861"/>
        <a:ext cx="8229600" cy="1043280"/>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FD9B32-F8D9-46A4-8889-06B9344CF43B}">
      <dsp:nvSpPr>
        <dsp:cNvPr id="0" name=""/>
        <dsp:cNvSpPr/>
      </dsp:nvSpPr>
      <dsp:spPr>
        <a:xfrm>
          <a:off x="0" y="57976"/>
          <a:ext cx="8229600" cy="1647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zh-CN" altLang="en-US" sz="2200" kern="1200" dirty="0"/>
            <a:t>沉淀：污染物中的可沉物质，可通过沉淀去除，使水体中污染物的浓度降低，但底泥中污染物的浓度增加，如果长期沉淀，淤积河床，一旦受到暴雨冲刷或扰动，可对河水造成二次污染。</a:t>
          </a:r>
        </a:p>
      </dsp:txBody>
      <dsp:txXfrm>
        <a:off x="80417" y="138393"/>
        <a:ext cx="8068766" cy="1486526"/>
      </dsp:txXfrm>
    </dsp:sp>
    <dsp:sp modelId="{F2EED2FC-CCF5-45FE-833F-66CC1099CA50}">
      <dsp:nvSpPr>
        <dsp:cNvPr id="0" name=""/>
        <dsp:cNvSpPr/>
      </dsp:nvSpPr>
      <dsp:spPr>
        <a:xfrm>
          <a:off x="0" y="2109846"/>
          <a:ext cx="8229600" cy="592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7940" rIns="156464" bIns="27940" numCol="1" spcCol="1270" anchor="t" anchorCtr="0">
          <a:noAutofit/>
        </a:bodyPr>
        <a:lstStyle/>
        <a:p>
          <a:pPr marL="171450" lvl="1" indent="-171450" algn="l" defTabSz="755650" rtl="0">
            <a:lnSpc>
              <a:spcPct val="90000"/>
            </a:lnSpc>
            <a:spcBef>
              <a:spcPct val="0"/>
            </a:spcBef>
            <a:spcAft>
              <a:spcPct val="20000"/>
            </a:spcAft>
            <a:buChar char="•"/>
          </a:pPr>
          <a:endParaRPr lang="zh-CN" altLang="en-US" sz="1700" kern="1200" dirty="0"/>
        </a:p>
        <a:p>
          <a:pPr marL="171450" lvl="1" indent="-171450" algn="l" defTabSz="755650" rtl="0">
            <a:lnSpc>
              <a:spcPct val="90000"/>
            </a:lnSpc>
            <a:spcBef>
              <a:spcPct val="0"/>
            </a:spcBef>
            <a:spcAft>
              <a:spcPct val="20000"/>
            </a:spcAft>
            <a:buChar char="•"/>
          </a:pPr>
          <a:endParaRPr lang="zh-CN" altLang="en-US" sz="1700" kern="1200" dirty="0"/>
        </a:p>
      </dsp:txBody>
      <dsp:txXfrm>
        <a:off x="0" y="2109846"/>
        <a:ext cx="8229600" cy="592020"/>
      </dsp:txXfrm>
    </dsp:sp>
    <dsp:sp modelId="{134EAB90-6EB1-4B46-A478-9DA4C452D108}">
      <dsp:nvSpPr>
        <dsp:cNvPr id="0" name=""/>
        <dsp:cNvSpPr/>
      </dsp:nvSpPr>
      <dsp:spPr>
        <a:xfrm>
          <a:off x="0" y="3142613"/>
          <a:ext cx="8229600" cy="1647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zh-CN" altLang="en-US" sz="2200" kern="1200" dirty="0"/>
            <a:t>挥发：若污染物属于挥发性物质，可由于挥发而使水体中的浓度降低。</a:t>
          </a:r>
        </a:p>
      </dsp:txBody>
      <dsp:txXfrm>
        <a:off x="80417" y="3223030"/>
        <a:ext cx="8068766" cy="1486526"/>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6668AA-FB7A-476C-AAD4-1BC7599482FD}">
      <dsp:nvSpPr>
        <dsp:cNvPr id="0" name=""/>
        <dsp:cNvSpPr/>
      </dsp:nvSpPr>
      <dsp:spPr>
        <a:xfrm>
          <a:off x="4003024" y="2002786"/>
          <a:ext cx="2953132" cy="506759"/>
        </a:xfrm>
        <a:custGeom>
          <a:avLst/>
          <a:gdLst/>
          <a:ahLst/>
          <a:cxnLst/>
          <a:rect l="0" t="0" r="0" b="0"/>
          <a:pathLst>
            <a:path>
              <a:moveTo>
                <a:pt x="0" y="0"/>
              </a:moveTo>
              <a:lnTo>
                <a:pt x="0" y="260195"/>
              </a:lnTo>
              <a:lnTo>
                <a:pt x="2953132" y="260195"/>
              </a:lnTo>
              <a:lnTo>
                <a:pt x="2953132" y="5067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A451F6-21AB-40C4-9F34-788FF27EE2B2}">
      <dsp:nvSpPr>
        <dsp:cNvPr id="0" name=""/>
        <dsp:cNvSpPr/>
      </dsp:nvSpPr>
      <dsp:spPr>
        <a:xfrm>
          <a:off x="3957304" y="2002786"/>
          <a:ext cx="91440" cy="506759"/>
        </a:xfrm>
        <a:custGeom>
          <a:avLst/>
          <a:gdLst/>
          <a:ahLst/>
          <a:cxnLst/>
          <a:rect l="0" t="0" r="0" b="0"/>
          <a:pathLst>
            <a:path>
              <a:moveTo>
                <a:pt x="45720" y="0"/>
              </a:moveTo>
              <a:lnTo>
                <a:pt x="45720" y="260195"/>
              </a:lnTo>
              <a:lnTo>
                <a:pt x="59316" y="260195"/>
              </a:lnTo>
              <a:lnTo>
                <a:pt x="59316" y="5067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D18C25-2F63-4973-9CD3-FAE4C3387828}">
      <dsp:nvSpPr>
        <dsp:cNvPr id="0" name=""/>
        <dsp:cNvSpPr/>
      </dsp:nvSpPr>
      <dsp:spPr>
        <a:xfrm>
          <a:off x="1175263" y="2002786"/>
          <a:ext cx="2827760" cy="506759"/>
        </a:xfrm>
        <a:custGeom>
          <a:avLst/>
          <a:gdLst/>
          <a:ahLst/>
          <a:cxnLst/>
          <a:rect l="0" t="0" r="0" b="0"/>
          <a:pathLst>
            <a:path>
              <a:moveTo>
                <a:pt x="2827760" y="0"/>
              </a:moveTo>
              <a:lnTo>
                <a:pt x="2827760" y="260195"/>
              </a:lnTo>
              <a:lnTo>
                <a:pt x="0" y="260195"/>
              </a:lnTo>
              <a:lnTo>
                <a:pt x="0" y="5067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AE5B61-082D-40CC-926A-0CE535F47160}">
      <dsp:nvSpPr>
        <dsp:cNvPr id="0" name=""/>
        <dsp:cNvSpPr/>
      </dsp:nvSpPr>
      <dsp:spPr>
        <a:xfrm>
          <a:off x="2828909" y="828671"/>
          <a:ext cx="2348228" cy="11741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rtl="0">
            <a:lnSpc>
              <a:spcPct val="90000"/>
            </a:lnSpc>
            <a:spcBef>
              <a:spcPct val="0"/>
            </a:spcBef>
            <a:spcAft>
              <a:spcPct val="35000"/>
            </a:spcAft>
            <a:buNone/>
          </a:pPr>
          <a:r>
            <a:rPr lang="zh-CN" altLang="en-US" sz="3000" kern="1200" dirty="0"/>
            <a:t>化学净化作用</a:t>
          </a:r>
        </a:p>
      </dsp:txBody>
      <dsp:txXfrm>
        <a:off x="2828909" y="828671"/>
        <a:ext cx="2348228" cy="1174114"/>
      </dsp:txXfrm>
    </dsp:sp>
    <dsp:sp modelId="{C5E6A719-A5E6-4009-80FE-297A2CAC0C96}">
      <dsp:nvSpPr>
        <dsp:cNvPr id="0" name=""/>
        <dsp:cNvSpPr/>
      </dsp:nvSpPr>
      <dsp:spPr>
        <a:xfrm>
          <a:off x="1149" y="2509545"/>
          <a:ext cx="2348228" cy="11741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rtl="0">
            <a:lnSpc>
              <a:spcPct val="90000"/>
            </a:lnSpc>
            <a:spcBef>
              <a:spcPct val="0"/>
            </a:spcBef>
            <a:spcAft>
              <a:spcPct val="35000"/>
            </a:spcAft>
            <a:buNone/>
          </a:pPr>
          <a:r>
            <a:rPr lang="zh-CN" altLang="en-US" sz="3000" kern="1200" dirty="0"/>
            <a:t>氧化还原</a:t>
          </a:r>
        </a:p>
      </dsp:txBody>
      <dsp:txXfrm>
        <a:off x="1149" y="2509545"/>
        <a:ext cx="2348228" cy="1174114"/>
      </dsp:txXfrm>
    </dsp:sp>
    <dsp:sp modelId="{B27F27C4-AD13-4F22-A7E0-7A439B1E5D66}">
      <dsp:nvSpPr>
        <dsp:cNvPr id="0" name=""/>
        <dsp:cNvSpPr/>
      </dsp:nvSpPr>
      <dsp:spPr>
        <a:xfrm>
          <a:off x="2842506" y="2509545"/>
          <a:ext cx="2348228" cy="11741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rtl="0">
            <a:lnSpc>
              <a:spcPct val="90000"/>
            </a:lnSpc>
            <a:spcBef>
              <a:spcPct val="0"/>
            </a:spcBef>
            <a:spcAft>
              <a:spcPct val="35000"/>
            </a:spcAft>
            <a:buNone/>
          </a:pPr>
          <a:r>
            <a:rPr lang="zh-CN" altLang="en-US" sz="3000" kern="1200" dirty="0"/>
            <a:t>酸碱反应</a:t>
          </a:r>
        </a:p>
      </dsp:txBody>
      <dsp:txXfrm>
        <a:off x="2842506" y="2509545"/>
        <a:ext cx="2348228" cy="1174114"/>
      </dsp:txXfrm>
    </dsp:sp>
    <dsp:sp modelId="{E7E2BDDF-C487-4ED9-9A2F-9BD46B934699}">
      <dsp:nvSpPr>
        <dsp:cNvPr id="0" name=""/>
        <dsp:cNvSpPr/>
      </dsp:nvSpPr>
      <dsp:spPr>
        <a:xfrm>
          <a:off x="5683862" y="2509545"/>
          <a:ext cx="2544587" cy="117411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rtl="0">
            <a:lnSpc>
              <a:spcPct val="90000"/>
            </a:lnSpc>
            <a:spcBef>
              <a:spcPct val="0"/>
            </a:spcBef>
            <a:spcAft>
              <a:spcPct val="35000"/>
            </a:spcAft>
            <a:buNone/>
          </a:pPr>
          <a:r>
            <a:rPr lang="zh-CN" altLang="en-US" sz="3000" kern="1200" dirty="0"/>
            <a:t>吸附与凝聚</a:t>
          </a:r>
        </a:p>
      </dsp:txBody>
      <dsp:txXfrm>
        <a:off x="5683862" y="2509545"/>
        <a:ext cx="2544587" cy="1174114"/>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561F6-8372-4AFB-BA47-E4F9EEFB9EB2}">
      <dsp:nvSpPr>
        <dsp:cNvPr id="0" name=""/>
        <dsp:cNvSpPr/>
      </dsp:nvSpPr>
      <dsp:spPr>
        <a:xfrm>
          <a:off x="0" y="656828"/>
          <a:ext cx="8229600" cy="4460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8708" tIns="249936" rIns="638708" bIns="142240" numCol="1" spcCol="1270" anchor="t" anchorCtr="0">
          <a:noAutofit/>
        </a:bodyPr>
        <a:lstStyle/>
        <a:p>
          <a:pPr marL="228600" lvl="1" indent="-228600" algn="l" defTabSz="889000" rtl="0">
            <a:lnSpc>
              <a:spcPct val="90000"/>
            </a:lnSpc>
            <a:spcBef>
              <a:spcPct val="0"/>
            </a:spcBef>
            <a:spcAft>
              <a:spcPct val="15000"/>
            </a:spcAft>
            <a:buChar char="•"/>
          </a:pPr>
          <a:r>
            <a:rPr lang="zh-CN" altLang="en-US" sz="2000" b="1" kern="1200" dirty="0"/>
            <a:t>物理处理法</a:t>
          </a:r>
          <a:r>
            <a:rPr lang="zh-CN" altLang="en-US" sz="2000" kern="1200" dirty="0"/>
            <a:t>：利用物理作用分离污水中呈悬浮状态的固体污染物质，包括：筛滤法，沉淀法，上浮法，气浮法，过滤法和反渗透法等；</a:t>
          </a:r>
        </a:p>
        <a:p>
          <a:pPr marL="228600" lvl="1" indent="-228600" algn="l" defTabSz="889000" rtl="0">
            <a:lnSpc>
              <a:spcPct val="90000"/>
            </a:lnSpc>
            <a:spcBef>
              <a:spcPct val="0"/>
            </a:spcBef>
            <a:spcAft>
              <a:spcPct val="15000"/>
            </a:spcAft>
            <a:buChar char="•"/>
          </a:pPr>
          <a:r>
            <a:rPr lang="zh-CN" altLang="en-US" sz="2000" b="1" kern="1200" dirty="0"/>
            <a:t>化学处理法</a:t>
          </a:r>
          <a:r>
            <a:rPr lang="zh-CN" altLang="en-US" sz="2000" kern="1200" dirty="0"/>
            <a:t>：利用化学反应的作用，分离回收污水中处于各种形态的污染物质（包括悬浮的、溶解的、胶体的等），包括：中和、混凝、电解、氧化还原、汽提、萃取、吸附、离子交换和电渗析等。</a:t>
          </a:r>
        </a:p>
        <a:p>
          <a:pPr marL="228600" lvl="1" indent="-228600" algn="l" defTabSz="889000" rtl="0">
            <a:lnSpc>
              <a:spcPct val="90000"/>
            </a:lnSpc>
            <a:spcBef>
              <a:spcPct val="0"/>
            </a:spcBef>
            <a:spcAft>
              <a:spcPct val="15000"/>
            </a:spcAft>
            <a:buChar char="•"/>
          </a:pPr>
          <a:r>
            <a:rPr lang="zh-CN" altLang="en-US" sz="2000" b="1" kern="1200" dirty="0"/>
            <a:t>生物化学处理法</a:t>
          </a:r>
          <a:r>
            <a:rPr lang="zh-CN" altLang="en-US" sz="2000" kern="1200" dirty="0"/>
            <a:t>：利用微生物的代谢作用，使污水中呈溶解、胶体状态的有机污染物转化为稳定的无害物质，主要方法：好氧法、厌氧法。</a:t>
          </a:r>
        </a:p>
      </dsp:txBody>
      <dsp:txXfrm>
        <a:off x="0" y="656828"/>
        <a:ext cx="8229600" cy="4460400"/>
      </dsp:txXfrm>
    </dsp:sp>
    <dsp:sp modelId="{AA860BEF-2308-439B-94A2-DA019BD18D83}">
      <dsp:nvSpPr>
        <dsp:cNvPr id="0" name=""/>
        <dsp:cNvSpPr/>
      </dsp:nvSpPr>
      <dsp:spPr>
        <a:xfrm>
          <a:off x="106152" y="42816"/>
          <a:ext cx="7825072" cy="79113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现代污水处理技术：物理处理法、化学处理法、生物化学处理法。</a:t>
          </a:r>
        </a:p>
      </dsp:txBody>
      <dsp:txXfrm>
        <a:off x="144772" y="81436"/>
        <a:ext cx="7747832" cy="713891"/>
      </dsp:txXfrm>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07D3FB-55F9-4942-A6F0-A02BD352ACC8}">
      <dsp:nvSpPr>
        <dsp:cNvPr id="0" name=""/>
        <dsp:cNvSpPr/>
      </dsp:nvSpPr>
      <dsp:spPr>
        <a:xfrm>
          <a:off x="0" y="66497"/>
          <a:ext cx="8229600" cy="14215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zh-CN" altLang="en-US" sz="2700" kern="1200" dirty="0"/>
            <a:t>现代污水处理技术，按处理程度可分为一级、二级和三级处理：</a:t>
          </a:r>
        </a:p>
      </dsp:txBody>
      <dsp:txXfrm>
        <a:off x="69394" y="135891"/>
        <a:ext cx="8090812" cy="1282762"/>
      </dsp:txXfrm>
    </dsp:sp>
    <dsp:sp modelId="{B1249CC0-FB98-4EDC-9410-5801CC4AA6DD}">
      <dsp:nvSpPr>
        <dsp:cNvPr id="0" name=""/>
        <dsp:cNvSpPr/>
      </dsp:nvSpPr>
      <dsp:spPr>
        <a:xfrm>
          <a:off x="0" y="1488047"/>
          <a:ext cx="8229600" cy="31857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zh-CN" sz="2100" kern="1200" dirty="0"/>
            <a:t>一级处理：主要去除污水中呈悬浮状态的固体污染物质，物理处理法大部分只能完成一级处理的要求，经过一级处理后的污水，</a:t>
          </a:r>
          <a:r>
            <a:rPr lang="en-US" sz="2100" kern="1200" dirty="0"/>
            <a:t>BOD</a:t>
          </a:r>
          <a:r>
            <a:rPr lang="zh-CN" sz="2100" kern="1200" dirty="0"/>
            <a:t>一般可去除</a:t>
          </a:r>
          <a:r>
            <a:rPr lang="en-US" sz="2100" kern="1200" dirty="0"/>
            <a:t>30%</a:t>
          </a:r>
          <a:r>
            <a:rPr lang="zh-CN" sz="2100" kern="1200" dirty="0"/>
            <a:t>左右，达不到排放标准；</a:t>
          </a:r>
        </a:p>
        <a:p>
          <a:pPr marL="228600" lvl="1" indent="-228600" algn="l" defTabSz="933450" rtl="0">
            <a:lnSpc>
              <a:spcPct val="90000"/>
            </a:lnSpc>
            <a:spcBef>
              <a:spcPct val="0"/>
            </a:spcBef>
            <a:spcAft>
              <a:spcPct val="20000"/>
            </a:spcAft>
            <a:buChar char="•"/>
          </a:pPr>
          <a:r>
            <a:rPr lang="zh-CN" sz="2100" kern="1200" dirty="0"/>
            <a:t>二级处理：主要去除污水中呈胶体和溶解状态的有机污染物质（</a:t>
          </a:r>
          <a:r>
            <a:rPr lang="en-US" sz="2100" kern="1200" dirty="0"/>
            <a:t>BOD</a:t>
          </a:r>
          <a:r>
            <a:rPr lang="zh-CN" sz="2100" kern="1200" dirty="0"/>
            <a:t>），去除率可达</a:t>
          </a:r>
          <a:r>
            <a:rPr lang="en-US" sz="2100" kern="1200" dirty="0"/>
            <a:t>90%</a:t>
          </a:r>
          <a:r>
            <a:rPr lang="zh-CN" sz="2100" kern="1200" dirty="0"/>
            <a:t>以上，使有机污染物达到排放标准；</a:t>
          </a:r>
        </a:p>
        <a:p>
          <a:pPr marL="228600" lvl="1" indent="-228600" algn="l" defTabSz="933450" rtl="0">
            <a:lnSpc>
              <a:spcPct val="90000"/>
            </a:lnSpc>
            <a:spcBef>
              <a:spcPct val="0"/>
            </a:spcBef>
            <a:spcAft>
              <a:spcPct val="20000"/>
            </a:spcAft>
            <a:buChar char="•"/>
          </a:pPr>
          <a:r>
            <a:rPr lang="zh-CN" altLang="en-US" sz="2100" kern="1200" dirty="0"/>
            <a:t>三级处理：在一级、二级处理后，进一步处理难降解的有机物、磷和氮等能够导致水体富营养化的可溶性无机物等。</a:t>
          </a:r>
        </a:p>
      </dsp:txBody>
      <dsp:txXfrm>
        <a:off x="0" y="1488047"/>
        <a:ext cx="8229600" cy="3185729"/>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395B89-C1E2-4A34-97AA-A9E8C0D6E163}">
      <dsp:nvSpPr>
        <dsp:cNvPr id="0" name=""/>
        <dsp:cNvSpPr/>
      </dsp:nvSpPr>
      <dsp:spPr>
        <a:xfrm>
          <a:off x="0" y="253056"/>
          <a:ext cx="8229600" cy="15210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altLang="en-US" sz="2000" kern="1200" dirty="0"/>
            <a:t>污泥是污水处理过程中的产物。城市污水处理产生的污泥含有大量有机物，富有肥分，可以作为农肥使用，但又含有大量细菌、寄生虫卵以及从生产污水中带来的重金属离子等，需要作稳定与无害化处理。</a:t>
          </a:r>
        </a:p>
      </dsp:txBody>
      <dsp:txXfrm>
        <a:off x="74249" y="327305"/>
        <a:ext cx="8081102" cy="1372502"/>
      </dsp:txXfrm>
    </dsp:sp>
    <dsp:sp modelId="{07576408-1116-4C47-9CCC-305BA340A20D}">
      <dsp:nvSpPr>
        <dsp:cNvPr id="0" name=""/>
        <dsp:cNvSpPr/>
      </dsp:nvSpPr>
      <dsp:spPr>
        <a:xfrm>
          <a:off x="0" y="1961256"/>
          <a:ext cx="8229600" cy="15210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zh-CN" sz="2000" kern="1200" dirty="0"/>
            <a:t>污泥处理的主要方法是减量处理（如浓缩法、脱水等），稳定处理（如厌氧消化法、好氧消化法等），综合利用（如消化气利用，污泥农业利用等），最终处置（如干燥焚烧、填地投海、建筑材料等）。</a:t>
          </a:r>
          <a:endParaRPr lang="en-US" sz="2000" kern="1200" dirty="0"/>
        </a:p>
      </dsp:txBody>
      <dsp:txXfrm>
        <a:off x="74249" y="2035505"/>
        <a:ext cx="8081102" cy="1372502"/>
      </dsp:txXfrm>
    </dsp:sp>
    <dsp:sp modelId="{141DAF27-24EA-4672-A30E-80CC72F6EF34}">
      <dsp:nvSpPr>
        <dsp:cNvPr id="0" name=""/>
        <dsp:cNvSpPr/>
      </dsp:nvSpPr>
      <dsp:spPr>
        <a:xfrm>
          <a:off x="0" y="3482256"/>
          <a:ext cx="8229600"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5400" rIns="142240" bIns="25400" numCol="1" spcCol="1270" anchor="t" anchorCtr="0">
          <a:noAutofit/>
        </a:bodyPr>
        <a:lstStyle/>
        <a:p>
          <a:pPr marL="228600" lvl="1" indent="-228600" algn="l" defTabSz="889000" rtl="0">
            <a:lnSpc>
              <a:spcPct val="90000"/>
            </a:lnSpc>
            <a:spcBef>
              <a:spcPct val="0"/>
            </a:spcBef>
            <a:spcAft>
              <a:spcPct val="20000"/>
            </a:spcAft>
            <a:buChar char="•"/>
          </a:pPr>
          <a:r>
            <a:rPr lang="zh-CN" altLang="en-US" sz="2000" kern="1200" dirty="0"/>
            <a:t>减量化、稳定化、无害化、综合利用。</a:t>
          </a:r>
        </a:p>
      </dsp:txBody>
      <dsp:txXfrm>
        <a:off x="0" y="3482256"/>
        <a:ext cx="8229600" cy="10764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B53100-DB47-43F9-A609-893B77507AAF}">
      <dsp:nvSpPr>
        <dsp:cNvPr id="0" name=""/>
        <dsp:cNvSpPr/>
      </dsp:nvSpPr>
      <dsp:spPr>
        <a:xfrm rot="16200000">
          <a:off x="-277811" y="281930"/>
          <a:ext cx="4525963" cy="3962102"/>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0" rIns="164393" bIns="0" numCol="1" spcCol="1270" anchor="ctr" anchorCtr="0">
          <a:noAutofit/>
        </a:bodyPr>
        <a:lstStyle/>
        <a:p>
          <a:pPr marL="0" lvl="0" indent="0" algn="ctr" defTabSz="1155700" rtl="0">
            <a:lnSpc>
              <a:spcPct val="90000"/>
            </a:lnSpc>
            <a:spcBef>
              <a:spcPct val="0"/>
            </a:spcBef>
            <a:spcAft>
              <a:spcPct val="35000"/>
            </a:spcAft>
            <a:buNone/>
          </a:pPr>
          <a:r>
            <a:rPr lang="zh-CN" sz="2600" b="1" kern="1200" dirty="0"/>
            <a:t>城市污水（</a:t>
          </a:r>
          <a:r>
            <a:rPr lang="en-US" sz="2600" b="1" kern="1200" dirty="0"/>
            <a:t>municipal wastewater</a:t>
          </a:r>
          <a:r>
            <a:rPr lang="zh-CN" sz="2600" b="1" kern="1200" dirty="0"/>
            <a:t>）</a:t>
          </a:r>
          <a:r>
            <a:rPr lang="zh-CN" sz="2600" kern="1200" dirty="0"/>
            <a:t>：生活污水与生产污水（或经工矿企业局部处理后的生产污水）的混合污水；</a:t>
          </a:r>
        </a:p>
      </dsp:txBody>
      <dsp:txXfrm rot="5400000">
        <a:off x="4120" y="905192"/>
        <a:ext cx="3962102" cy="2715577"/>
      </dsp:txXfrm>
    </dsp:sp>
    <dsp:sp modelId="{F322FCD4-F466-44F8-9AF2-25D93DCA80A3}">
      <dsp:nvSpPr>
        <dsp:cNvPr id="0" name=""/>
        <dsp:cNvSpPr/>
      </dsp:nvSpPr>
      <dsp:spPr>
        <a:xfrm rot="16200000">
          <a:off x="3981448" y="281930"/>
          <a:ext cx="4525963" cy="3962102"/>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0" tIns="0" rIns="164393" bIns="0" numCol="1" spcCol="1270" anchor="t" anchorCtr="0">
          <a:noAutofit/>
        </a:bodyPr>
        <a:lstStyle/>
        <a:p>
          <a:pPr marL="0" lvl="0" indent="0" algn="l" defTabSz="1155700" rtl="0">
            <a:lnSpc>
              <a:spcPct val="90000"/>
            </a:lnSpc>
            <a:spcBef>
              <a:spcPct val="0"/>
            </a:spcBef>
            <a:spcAft>
              <a:spcPct val="35000"/>
            </a:spcAft>
            <a:buNone/>
          </a:pPr>
          <a:r>
            <a:rPr lang="zh-CN" sz="2600" kern="1200" dirty="0"/>
            <a:t>污水净化后的出路：</a:t>
          </a:r>
        </a:p>
        <a:p>
          <a:pPr marL="228600" lvl="1" indent="-228600" algn="l" defTabSz="889000" rtl="0">
            <a:lnSpc>
              <a:spcPct val="90000"/>
            </a:lnSpc>
            <a:spcBef>
              <a:spcPct val="0"/>
            </a:spcBef>
            <a:spcAft>
              <a:spcPct val="15000"/>
            </a:spcAft>
            <a:buChar char="•"/>
          </a:pPr>
          <a:r>
            <a:rPr lang="zh-CN" sz="2000" kern="1200" dirty="0"/>
            <a:t>排放水体，作为水体的补给水；</a:t>
          </a:r>
        </a:p>
        <a:p>
          <a:pPr marL="228600" lvl="1" indent="-228600" algn="l" defTabSz="889000" rtl="0">
            <a:lnSpc>
              <a:spcPct val="90000"/>
            </a:lnSpc>
            <a:spcBef>
              <a:spcPct val="0"/>
            </a:spcBef>
            <a:spcAft>
              <a:spcPct val="15000"/>
            </a:spcAft>
            <a:buChar char="•"/>
          </a:pPr>
          <a:r>
            <a:rPr lang="zh-CN" sz="2000" kern="1200" dirty="0"/>
            <a:t>灌溉田地；</a:t>
          </a:r>
        </a:p>
        <a:p>
          <a:pPr marL="228600" lvl="1" indent="-228600" algn="l" defTabSz="889000" rtl="0">
            <a:lnSpc>
              <a:spcPct val="90000"/>
            </a:lnSpc>
            <a:spcBef>
              <a:spcPct val="0"/>
            </a:spcBef>
            <a:spcAft>
              <a:spcPct val="15000"/>
            </a:spcAft>
            <a:buChar char="•"/>
          </a:pPr>
          <a:r>
            <a:rPr lang="zh-CN" sz="2000" kern="1200" dirty="0"/>
            <a:t>重复使用。</a:t>
          </a:r>
        </a:p>
      </dsp:txBody>
      <dsp:txXfrm rot="5400000">
        <a:off x="4263379" y="905192"/>
        <a:ext cx="3962102" cy="271557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F41F75-A450-4C4B-A9C4-5A5D75BAF1E6}">
      <dsp:nvSpPr>
        <dsp:cNvPr id="0" name=""/>
        <dsp:cNvSpPr/>
      </dsp:nvSpPr>
      <dsp:spPr>
        <a:xfrm>
          <a:off x="0" y="89541"/>
          <a:ext cx="8229600" cy="4608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rtl="0">
            <a:lnSpc>
              <a:spcPct val="90000"/>
            </a:lnSpc>
            <a:spcBef>
              <a:spcPct val="0"/>
            </a:spcBef>
            <a:spcAft>
              <a:spcPct val="35000"/>
            </a:spcAft>
            <a:buNone/>
          </a:pPr>
          <a:r>
            <a:rPr lang="en-US" sz="1600" b="1" kern="1200" dirty="0"/>
            <a:t>1.2.1 </a:t>
          </a:r>
          <a:r>
            <a:rPr lang="zh-CN" sz="1600" b="1" kern="1200" dirty="0"/>
            <a:t>污水的物理性质及指标</a:t>
          </a:r>
        </a:p>
      </dsp:txBody>
      <dsp:txXfrm>
        <a:off x="0" y="89541"/>
        <a:ext cx="8229600" cy="460800"/>
      </dsp:txXfrm>
    </dsp:sp>
    <dsp:sp modelId="{E1682CB2-28AF-4301-ACE8-A3EC82C36FA8}">
      <dsp:nvSpPr>
        <dsp:cNvPr id="0" name=""/>
        <dsp:cNvSpPr/>
      </dsp:nvSpPr>
      <dsp:spPr>
        <a:xfrm>
          <a:off x="0" y="572027"/>
          <a:ext cx="8229600" cy="41284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rtl="0">
            <a:lnSpc>
              <a:spcPct val="90000"/>
            </a:lnSpc>
            <a:spcBef>
              <a:spcPct val="0"/>
            </a:spcBef>
            <a:spcAft>
              <a:spcPct val="15000"/>
            </a:spcAft>
            <a:buChar char="•"/>
          </a:pPr>
          <a:r>
            <a:rPr lang="zh-CN" sz="1600" b="1" kern="1200" dirty="0"/>
            <a:t>水温</a:t>
          </a:r>
          <a:r>
            <a:rPr lang="zh-CN" sz="1600" kern="1200" dirty="0"/>
            <a:t>；</a:t>
          </a:r>
        </a:p>
        <a:p>
          <a:pPr marL="171450" lvl="1" indent="-171450" algn="l" defTabSz="711200" rtl="0">
            <a:lnSpc>
              <a:spcPct val="90000"/>
            </a:lnSpc>
            <a:spcBef>
              <a:spcPct val="0"/>
            </a:spcBef>
            <a:spcAft>
              <a:spcPct val="15000"/>
            </a:spcAft>
            <a:buChar char="•"/>
          </a:pPr>
          <a:r>
            <a:rPr lang="zh-CN" sz="1600" b="1" kern="1200" dirty="0"/>
            <a:t>色度</a:t>
          </a:r>
          <a:r>
            <a:rPr lang="zh-CN" sz="1600" kern="1200" dirty="0"/>
            <a:t>：</a:t>
          </a:r>
          <a:r>
            <a:rPr lang="zh-CN" altLang="en-US" sz="1600" kern="1200" dirty="0"/>
            <a:t>将有色废水用蒸馏水稀释后与蒸馏水在比色管中对比，一直稀释到两个水样没有色差，此时稀释的倍数就叫色度。</a:t>
          </a:r>
          <a:endParaRPr lang="zh-CN" sz="1600" kern="1200" dirty="0"/>
        </a:p>
        <a:p>
          <a:pPr marL="171450" lvl="1" indent="-171450" algn="l" defTabSz="711200" rtl="0">
            <a:lnSpc>
              <a:spcPct val="90000"/>
            </a:lnSpc>
            <a:spcBef>
              <a:spcPct val="0"/>
            </a:spcBef>
            <a:spcAft>
              <a:spcPct val="15000"/>
            </a:spcAft>
            <a:buChar char="•"/>
          </a:pPr>
          <a:r>
            <a:rPr lang="zh-CN" sz="1600" b="1" kern="1200" dirty="0"/>
            <a:t>臭味</a:t>
          </a:r>
          <a:r>
            <a:rPr lang="zh-CN" sz="1600" kern="1200" dirty="0"/>
            <a:t>；</a:t>
          </a:r>
        </a:p>
        <a:p>
          <a:pPr marL="171450" lvl="1" indent="-171450" algn="l" defTabSz="711200" rtl="0">
            <a:lnSpc>
              <a:spcPct val="90000"/>
            </a:lnSpc>
            <a:spcBef>
              <a:spcPct val="0"/>
            </a:spcBef>
            <a:spcAft>
              <a:spcPct val="15000"/>
            </a:spcAft>
            <a:buChar char="•"/>
          </a:pPr>
          <a:r>
            <a:rPr lang="zh-CN" sz="1600" b="1" kern="1200" dirty="0"/>
            <a:t>固体含量</a:t>
          </a:r>
          <a:r>
            <a:rPr lang="zh-CN" sz="1600" kern="1200" dirty="0"/>
            <a:t>：</a:t>
          </a:r>
          <a:r>
            <a:rPr lang="zh-CN" altLang="en-US" sz="1600" kern="1200" dirty="0"/>
            <a:t>溶解态（直径小于</a:t>
          </a:r>
          <a:r>
            <a:rPr lang="en-US" altLang="zh-CN" sz="1600" kern="1200" dirty="0"/>
            <a:t>1nm</a:t>
          </a:r>
          <a:r>
            <a:rPr lang="zh-CN" altLang="en-US" sz="1600" kern="1200" dirty="0"/>
            <a:t>）、胶体态（直径介于</a:t>
          </a:r>
          <a:r>
            <a:rPr lang="en-US" altLang="zh-CN" sz="1600" kern="1200" dirty="0"/>
            <a:t>1~100nm</a:t>
          </a:r>
          <a:r>
            <a:rPr lang="zh-CN" altLang="en-US" sz="1600" kern="1200" dirty="0"/>
            <a:t>）、悬浮态（直径大于</a:t>
          </a:r>
          <a:r>
            <a:rPr lang="en-US" altLang="zh-CN" sz="1600" kern="1200" dirty="0"/>
            <a:t>100nm</a:t>
          </a:r>
          <a:r>
            <a:rPr lang="zh-CN" altLang="en-US" sz="1600" kern="1200" dirty="0"/>
            <a:t>）</a:t>
          </a:r>
          <a:endParaRPr lang="zh-CN" sz="1600" kern="1200" dirty="0"/>
        </a:p>
        <a:p>
          <a:pPr marL="342900" lvl="2" indent="-171450" algn="l" defTabSz="711200" rtl="0">
            <a:lnSpc>
              <a:spcPct val="90000"/>
            </a:lnSpc>
            <a:spcBef>
              <a:spcPct val="0"/>
            </a:spcBef>
            <a:spcAft>
              <a:spcPct val="15000"/>
            </a:spcAft>
            <a:buChar char="•"/>
          </a:pPr>
          <a:r>
            <a:rPr lang="zh-CN" sz="1600" kern="1200" dirty="0"/>
            <a:t>总固体量（</a:t>
          </a:r>
          <a:r>
            <a:rPr lang="en-US" sz="1600" kern="1200" dirty="0"/>
            <a:t>TS</a:t>
          </a:r>
          <a:r>
            <a:rPr lang="zh-CN" sz="1600" kern="1200" dirty="0"/>
            <a:t>：</a:t>
          </a:r>
          <a:r>
            <a:rPr lang="en-US" sz="1600" kern="1200" dirty="0"/>
            <a:t>Total  Solids</a:t>
          </a:r>
          <a:r>
            <a:rPr lang="zh-CN" sz="1600" kern="1200" dirty="0"/>
            <a:t>）；</a:t>
          </a:r>
        </a:p>
        <a:p>
          <a:pPr marL="514350" lvl="3" indent="-171450" algn="l" defTabSz="711200" rtl="0">
            <a:lnSpc>
              <a:spcPct val="90000"/>
            </a:lnSpc>
            <a:spcBef>
              <a:spcPct val="0"/>
            </a:spcBef>
            <a:spcAft>
              <a:spcPct val="15000"/>
            </a:spcAft>
            <a:buChar char="•"/>
          </a:pPr>
          <a:r>
            <a:rPr lang="zh-CN" sz="1600" kern="1200" dirty="0"/>
            <a:t>悬浮固体（</a:t>
          </a:r>
          <a:r>
            <a:rPr lang="en-US" sz="1600" kern="1200" dirty="0"/>
            <a:t>SS</a:t>
          </a:r>
          <a:r>
            <a:rPr lang="zh-CN" sz="1600" kern="1200" dirty="0"/>
            <a:t>：</a:t>
          </a:r>
          <a:r>
            <a:rPr lang="en-US" sz="1600" kern="1200" dirty="0"/>
            <a:t>Suspended Solids</a:t>
          </a:r>
          <a:r>
            <a:rPr lang="zh-CN" sz="1600" kern="1200" dirty="0"/>
            <a:t>）；</a:t>
          </a:r>
        </a:p>
        <a:p>
          <a:pPr marL="685800" lvl="4" indent="-171450" algn="l" defTabSz="711200" rtl="0">
            <a:lnSpc>
              <a:spcPct val="90000"/>
            </a:lnSpc>
            <a:spcBef>
              <a:spcPct val="0"/>
            </a:spcBef>
            <a:spcAft>
              <a:spcPct val="15000"/>
            </a:spcAft>
            <a:buChar char="•"/>
          </a:pPr>
          <a:r>
            <a:rPr lang="zh-CN" sz="1600" kern="1200" dirty="0"/>
            <a:t>挥发性悬浮固体（</a:t>
          </a:r>
          <a:r>
            <a:rPr lang="en-US" sz="1600" kern="1200" dirty="0"/>
            <a:t>VSS</a:t>
          </a:r>
          <a:r>
            <a:rPr lang="zh-CN" sz="1600" kern="1200" dirty="0"/>
            <a:t>： </a:t>
          </a:r>
          <a:r>
            <a:rPr lang="en-US" sz="1600" kern="1200" dirty="0"/>
            <a:t>Volatile Suspended Solids </a:t>
          </a:r>
          <a:r>
            <a:rPr lang="zh-CN" sz="1600" kern="1200" dirty="0"/>
            <a:t>）；</a:t>
          </a:r>
        </a:p>
        <a:p>
          <a:pPr marL="685800" lvl="4" indent="-171450" algn="l" defTabSz="711200" rtl="0">
            <a:lnSpc>
              <a:spcPct val="90000"/>
            </a:lnSpc>
            <a:spcBef>
              <a:spcPct val="0"/>
            </a:spcBef>
            <a:spcAft>
              <a:spcPct val="15000"/>
            </a:spcAft>
            <a:buChar char="•"/>
          </a:pPr>
          <a:r>
            <a:rPr lang="zh-CN" sz="1600" kern="1200" dirty="0"/>
            <a:t>非挥发性悬浮固体（</a:t>
          </a:r>
          <a:r>
            <a:rPr lang="en-US" sz="1600" kern="1200" dirty="0"/>
            <a:t>NVSS</a:t>
          </a:r>
          <a:r>
            <a:rPr lang="zh-CN" sz="1600" kern="1200" dirty="0"/>
            <a:t>： </a:t>
          </a:r>
          <a:r>
            <a:rPr lang="en-US" sz="1600" kern="1200" dirty="0"/>
            <a:t>Non-Volatile Suspended Solids</a:t>
          </a:r>
          <a:r>
            <a:rPr lang="zh-CN" sz="1600" kern="1200" dirty="0"/>
            <a:t>）；</a:t>
          </a:r>
        </a:p>
        <a:p>
          <a:pPr marL="514350" lvl="3" indent="-171450" algn="l" defTabSz="711200" rtl="0">
            <a:lnSpc>
              <a:spcPct val="90000"/>
            </a:lnSpc>
            <a:spcBef>
              <a:spcPct val="0"/>
            </a:spcBef>
            <a:spcAft>
              <a:spcPct val="15000"/>
            </a:spcAft>
            <a:buChar char="•"/>
          </a:pPr>
          <a:r>
            <a:rPr lang="zh-CN" sz="1600" kern="1200" dirty="0"/>
            <a:t>溶解性固体（</a:t>
          </a:r>
          <a:r>
            <a:rPr lang="en-US" sz="1600" kern="1200" dirty="0"/>
            <a:t>DS</a:t>
          </a:r>
          <a:r>
            <a:rPr lang="zh-CN" sz="1600" kern="1200" dirty="0"/>
            <a:t>：</a:t>
          </a:r>
          <a:r>
            <a:rPr lang="en-US" sz="1600" kern="1200" dirty="0"/>
            <a:t>Dissolved Solids</a:t>
          </a:r>
          <a:r>
            <a:rPr lang="zh-CN" sz="1600" kern="1200" dirty="0"/>
            <a:t>）。</a:t>
          </a:r>
        </a:p>
      </dsp:txBody>
      <dsp:txXfrm>
        <a:off x="0" y="572027"/>
        <a:ext cx="8229600" cy="41284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F41F75-A450-4C4B-A9C4-5A5D75BAF1E6}">
      <dsp:nvSpPr>
        <dsp:cNvPr id="0" name=""/>
        <dsp:cNvSpPr/>
      </dsp:nvSpPr>
      <dsp:spPr>
        <a:xfrm>
          <a:off x="0" y="59460"/>
          <a:ext cx="8229600" cy="576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rtl="0">
            <a:lnSpc>
              <a:spcPct val="90000"/>
            </a:lnSpc>
            <a:spcBef>
              <a:spcPct val="0"/>
            </a:spcBef>
            <a:spcAft>
              <a:spcPct val="35000"/>
            </a:spcAft>
            <a:buNone/>
          </a:pPr>
          <a:r>
            <a:rPr lang="en-US" sz="2000" b="1" kern="1200" dirty="0"/>
            <a:t>1.2.1 </a:t>
          </a:r>
          <a:r>
            <a:rPr lang="zh-CN" sz="2000" b="1" kern="1200" dirty="0"/>
            <a:t>污水的物理性质及指标</a:t>
          </a:r>
        </a:p>
      </dsp:txBody>
      <dsp:txXfrm>
        <a:off x="0" y="59460"/>
        <a:ext cx="8229600" cy="576000"/>
      </dsp:txXfrm>
    </dsp:sp>
    <dsp:sp modelId="{E1682CB2-28AF-4301-ACE8-A3EC82C36FA8}">
      <dsp:nvSpPr>
        <dsp:cNvPr id="0" name=""/>
        <dsp:cNvSpPr/>
      </dsp:nvSpPr>
      <dsp:spPr>
        <a:xfrm>
          <a:off x="0" y="662567"/>
          <a:ext cx="8229600" cy="406259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zh-CN" sz="2000" kern="1200" dirty="0"/>
            <a:t>总固体量（</a:t>
          </a:r>
          <a:r>
            <a:rPr lang="en-US" sz="2000" kern="1200" dirty="0"/>
            <a:t>TS</a:t>
          </a:r>
          <a:r>
            <a:rPr lang="zh-CN" sz="2000" kern="1200" dirty="0"/>
            <a:t>）</a:t>
          </a:r>
          <a:r>
            <a:rPr lang="zh-CN" altLang="en-US" sz="2000" kern="1200" dirty="0"/>
            <a:t>：悬浮固体和溶解性固体的总称。</a:t>
          </a:r>
          <a:endParaRPr lang="zh-CN" sz="2000" kern="1200" dirty="0"/>
        </a:p>
        <a:p>
          <a:pPr marL="457200" lvl="2" indent="-228600" algn="l" defTabSz="889000" rtl="0">
            <a:lnSpc>
              <a:spcPct val="90000"/>
            </a:lnSpc>
            <a:spcBef>
              <a:spcPct val="0"/>
            </a:spcBef>
            <a:spcAft>
              <a:spcPct val="15000"/>
            </a:spcAft>
            <a:buChar char="•"/>
          </a:pPr>
          <a:r>
            <a:rPr lang="zh-CN" sz="2000" kern="1200" dirty="0">
              <a:solidFill>
                <a:srgbClr val="FF0000"/>
              </a:solidFill>
            </a:rPr>
            <a:t>悬浮固体</a:t>
          </a:r>
          <a:r>
            <a:rPr lang="zh-CN" sz="2000" kern="1200" dirty="0"/>
            <a:t>（</a:t>
          </a:r>
          <a:r>
            <a:rPr lang="en-US" sz="2000" kern="1200" dirty="0"/>
            <a:t>SS</a:t>
          </a:r>
          <a:r>
            <a:rPr lang="zh-CN" sz="2000" kern="1200" dirty="0"/>
            <a:t>）</a:t>
          </a:r>
          <a:r>
            <a:rPr lang="zh-CN" altLang="en-US" sz="2000" kern="1200" dirty="0"/>
            <a:t>：不能透过滤膜 （孔径</a:t>
          </a:r>
          <a:r>
            <a:rPr lang="en-US" altLang="zh-CN" sz="2000" kern="1200" dirty="0"/>
            <a:t>3~10</a:t>
          </a:r>
          <a:r>
            <a:rPr lang="el-GR" sz="2000" b="0" i="0" kern="1200" dirty="0"/>
            <a:t>μ</a:t>
          </a:r>
          <a:r>
            <a:rPr lang="en-US" sz="2000" b="0" i="0" kern="1200" dirty="0"/>
            <a:t>m</a:t>
          </a:r>
          <a:r>
            <a:rPr lang="zh-CN" altLang="en-US" sz="2000" kern="1200" dirty="0"/>
            <a:t>）的固体物质</a:t>
          </a:r>
          <a:endParaRPr lang="zh-CN" sz="2000" kern="1200" dirty="0"/>
        </a:p>
        <a:p>
          <a:pPr marL="685800" lvl="3" indent="-228600" algn="l" defTabSz="889000" rtl="0">
            <a:lnSpc>
              <a:spcPct val="90000"/>
            </a:lnSpc>
            <a:spcBef>
              <a:spcPct val="0"/>
            </a:spcBef>
            <a:spcAft>
              <a:spcPct val="15000"/>
            </a:spcAft>
            <a:buChar char="•"/>
          </a:pPr>
          <a:r>
            <a:rPr lang="zh-CN" sz="2000" kern="1200" dirty="0"/>
            <a:t>挥发性悬浮固体（</a:t>
          </a:r>
          <a:r>
            <a:rPr lang="en-US" sz="2000" kern="1200" dirty="0"/>
            <a:t>VS</a:t>
          </a:r>
          <a:r>
            <a:rPr lang="en-US" altLang="zh-CN" sz="2000" kern="1200" dirty="0"/>
            <a:t>S</a:t>
          </a:r>
          <a:r>
            <a:rPr lang="zh-CN" sz="2000" kern="1200" dirty="0"/>
            <a:t>）</a:t>
          </a:r>
          <a:r>
            <a:rPr lang="zh-CN" altLang="en-US" sz="2000" kern="1200" dirty="0"/>
            <a:t>：将悬浮固体在</a:t>
          </a:r>
          <a:r>
            <a:rPr lang="en-US" altLang="zh-CN" sz="2000" kern="1200" dirty="0"/>
            <a:t>600°C</a:t>
          </a:r>
          <a:r>
            <a:rPr lang="zh-CN" altLang="en-US" sz="2000" kern="1200" dirty="0"/>
            <a:t>下灼烧，挥发掉的固体。</a:t>
          </a:r>
          <a:endParaRPr lang="zh-CN" sz="2000" kern="1200" dirty="0"/>
        </a:p>
        <a:p>
          <a:pPr marL="685800" lvl="3" indent="-228600" algn="l" defTabSz="889000" rtl="0">
            <a:lnSpc>
              <a:spcPct val="90000"/>
            </a:lnSpc>
            <a:spcBef>
              <a:spcPct val="0"/>
            </a:spcBef>
            <a:spcAft>
              <a:spcPct val="15000"/>
            </a:spcAft>
            <a:buChar char="•"/>
          </a:pPr>
          <a:r>
            <a:rPr lang="zh-CN" sz="2000" kern="1200" dirty="0"/>
            <a:t>非挥发性悬浮固体（</a:t>
          </a:r>
          <a:r>
            <a:rPr lang="en-US" sz="2000" kern="1200" dirty="0"/>
            <a:t>NVSS</a:t>
          </a:r>
          <a:r>
            <a:rPr lang="zh-CN" sz="2000" kern="1200" dirty="0"/>
            <a:t>）</a:t>
          </a:r>
          <a:r>
            <a:rPr lang="zh-CN" altLang="en-US" sz="2000" kern="1200" dirty="0"/>
            <a:t>：也叫固定性固体（</a:t>
          </a:r>
          <a:r>
            <a:rPr lang="en-US" altLang="zh-CN" sz="2000" kern="1200" dirty="0"/>
            <a:t>FS</a:t>
          </a:r>
          <a:r>
            <a:rPr lang="zh-CN" altLang="en-US" sz="2000" kern="1200" dirty="0"/>
            <a:t>），灼烧后的残渣</a:t>
          </a:r>
          <a:r>
            <a:rPr lang="en-US" altLang="zh-CN" sz="2000" kern="1200" dirty="0"/>
            <a:t>,</a:t>
          </a:r>
          <a:r>
            <a:rPr lang="zh-CN" altLang="en-US" sz="2000" kern="1200" dirty="0"/>
            <a:t>也称为灰分。</a:t>
          </a:r>
          <a:endParaRPr lang="zh-CN" sz="2000" kern="1200" dirty="0"/>
        </a:p>
        <a:p>
          <a:pPr marL="457200" lvl="2" indent="-228600" algn="l" defTabSz="889000" rtl="0">
            <a:lnSpc>
              <a:spcPct val="90000"/>
            </a:lnSpc>
            <a:spcBef>
              <a:spcPct val="0"/>
            </a:spcBef>
            <a:spcAft>
              <a:spcPct val="15000"/>
            </a:spcAft>
            <a:buChar char="•"/>
          </a:pPr>
          <a:r>
            <a:rPr lang="zh-CN" sz="2000" kern="1200" dirty="0">
              <a:solidFill>
                <a:srgbClr val="FF0000"/>
              </a:solidFill>
            </a:rPr>
            <a:t>溶解性固体</a:t>
          </a:r>
          <a:r>
            <a:rPr lang="zh-CN" sz="2000" kern="1200" dirty="0"/>
            <a:t>（</a:t>
          </a:r>
          <a:r>
            <a:rPr lang="en-US" sz="2000" kern="1200" dirty="0"/>
            <a:t>DS</a:t>
          </a:r>
          <a:r>
            <a:rPr lang="zh-CN" sz="2000" kern="1200" dirty="0"/>
            <a:t>）</a:t>
          </a:r>
          <a:r>
            <a:rPr lang="zh-CN" altLang="en-US" sz="2000" kern="1200" dirty="0"/>
            <a:t>：能透过滤膜 （孔径</a:t>
          </a:r>
          <a:r>
            <a:rPr lang="en-US" altLang="zh-CN" sz="2000" kern="1200" dirty="0"/>
            <a:t>3~10</a:t>
          </a:r>
          <a:r>
            <a:rPr lang="el-GR" sz="2000" b="0" i="0" kern="1200" dirty="0"/>
            <a:t>μ</a:t>
          </a:r>
          <a:r>
            <a:rPr lang="en-US" sz="2000" b="0" i="0" kern="1200" dirty="0"/>
            <a:t>m</a:t>
          </a:r>
          <a:r>
            <a:rPr lang="zh-CN" altLang="en-US" sz="2000" kern="1200" dirty="0"/>
            <a:t>）的固体物质</a:t>
          </a:r>
          <a:endParaRPr lang="zh-CN" sz="2000" kern="1200" dirty="0"/>
        </a:p>
        <a:p>
          <a:pPr marL="228600" lvl="1" indent="-228600" algn="l" defTabSz="889000" rtl="0">
            <a:lnSpc>
              <a:spcPct val="90000"/>
            </a:lnSpc>
            <a:spcBef>
              <a:spcPct val="0"/>
            </a:spcBef>
            <a:spcAft>
              <a:spcPct val="15000"/>
            </a:spcAft>
            <a:buChar char="•"/>
          </a:pPr>
          <a:r>
            <a:rPr lang="zh-CN" altLang="en-US" sz="2000" kern="1200" dirty="0"/>
            <a:t>水样过滤后，滤液蒸干所得的固体为</a:t>
          </a:r>
          <a:r>
            <a:rPr lang="en-US" altLang="zh-CN" sz="2000" kern="1200" dirty="0"/>
            <a:t>DS</a:t>
          </a:r>
          <a:r>
            <a:rPr lang="zh-CN" altLang="en-US" sz="2000" kern="1200" dirty="0"/>
            <a:t>，滤渣脱水烘干后的固体为</a:t>
          </a:r>
          <a:r>
            <a:rPr lang="en-US" altLang="zh-CN" sz="2000" kern="1200" dirty="0"/>
            <a:t>SS.</a:t>
          </a:r>
          <a:endParaRPr lang="zh-CN" sz="2000" kern="1200" dirty="0"/>
        </a:p>
      </dsp:txBody>
      <dsp:txXfrm>
        <a:off x="0" y="662567"/>
        <a:ext cx="8229600" cy="406259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98D067-5024-4220-AA64-680A35310280}">
      <dsp:nvSpPr>
        <dsp:cNvPr id="0" name=""/>
        <dsp:cNvSpPr/>
      </dsp:nvSpPr>
      <dsp:spPr>
        <a:xfrm>
          <a:off x="0" y="74091"/>
          <a:ext cx="8229600"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rtl="0">
            <a:lnSpc>
              <a:spcPct val="90000"/>
            </a:lnSpc>
            <a:spcBef>
              <a:spcPct val="0"/>
            </a:spcBef>
            <a:spcAft>
              <a:spcPct val="35000"/>
            </a:spcAft>
            <a:buNone/>
          </a:pPr>
          <a:r>
            <a:rPr lang="zh-CN" altLang="en-US" sz="2200" b="1" kern="1200" dirty="0"/>
            <a:t>无机物及指标</a:t>
          </a:r>
        </a:p>
      </dsp:txBody>
      <dsp:txXfrm>
        <a:off x="0" y="74091"/>
        <a:ext cx="8229600" cy="633600"/>
      </dsp:txXfrm>
    </dsp:sp>
    <dsp:sp modelId="{D8D60970-629D-47DA-B75B-3D0B0F9F1AA8}">
      <dsp:nvSpPr>
        <dsp:cNvPr id="0" name=""/>
        <dsp:cNvSpPr/>
      </dsp:nvSpPr>
      <dsp:spPr>
        <a:xfrm>
          <a:off x="0" y="707691"/>
          <a:ext cx="8229600" cy="374418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rtl="0">
            <a:lnSpc>
              <a:spcPct val="90000"/>
            </a:lnSpc>
            <a:spcBef>
              <a:spcPct val="0"/>
            </a:spcBef>
            <a:spcAft>
              <a:spcPct val="15000"/>
            </a:spcAft>
            <a:buChar char="•"/>
          </a:pPr>
          <a:r>
            <a:rPr lang="zh-CN" sz="2200" b="1" kern="1200" dirty="0"/>
            <a:t>酸碱度</a:t>
          </a:r>
          <a:r>
            <a:rPr lang="zh-CN" sz="2200" kern="1200" dirty="0"/>
            <a:t>：</a:t>
          </a:r>
          <a:r>
            <a:rPr lang="en-US" sz="2200" kern="1200" dirty="0"/>
            <a:t>pH=6~9</a:t>
          </a:r>
          <a:r>
            <a:rPr lang="zh-CN" sz="2200" kern="1200" dirty="0"/>
            <a:t>、碱度</a:t>
          </a:r>
          <a:r>
            <a:rPr lang="zh-CN" altLang="en-US" sz="2200" kern="1200" dirty="0"/>
            <a:t>；</a:t>
          </a:r>
          <a:endParaRPr lang="zh-CN" sz="2200" kern="1200" dirty="0"/>
        </a:p>
        <a:p>
          <a:pPr marL="228600" lvl="1" indent="-228600" algn="l" defTabSz="977900" rtl="0">
            <a:lnSpc>
              <a:spcPct val="90000"/>
            </a:lnSpc>
            <a:spcBef>
              <a:spcPct val="0"/>
            </a:spcBef>
            <a:spcAft>
              <a:spcPct val="15000"/>
            </a:spcAft>
            <a:buChar char="•"/>
          </a:pPr>
          <a:r>
            <a:rPr lang="zh-CN" altLang="en-US" sz="2200" b="1" kern="1200" dirty="0"/>
            <a:t>氮及其化合物</a:t>
          </a:r>
          <a:r>
            <a:rPr lang="zh-CN" altLang="en-US" sz="2200" kern="1200" dirty="0"/>
            <a:t>：</a:t>
          </a:r>
        </a:p>
        <a:p>
          <a:pPr marL="457200" lvl="2" indent="-228600" algn="l" defTabSz="977900" rtl="0">
            <a:lnSpc>
              <a:spcPct val="90000"/>
            </a:lnSpc>
            <a:spcBef>
              <a:spcPct val="0"/>
            </a:spcBef>
            <a:spcAft>
              <a:spcPct val="15000"/>
            </a:spcAft>
            <a:buChar char="•"/>
          </a:pPr>
          <a:r>
            <a:rPr lang="zh-CN" sz="2200" kern="1200" dirty="0"/>
            <a:t>总氮（</a:t>
          </a:r>
          <a:r>
            <a:rPr lang="en-US" sz="2200" kern="1200" dirty="0"/>
            <a:t>TN</a:t>
          </a:r>
          <a:r>
            <a:rPr lang="zh-CN" sz="2200" kern="1200" dirty="0"/>
            <a:t>）：有机氮、氨氮、亚硝酸盐氮、硝酸盐氮；</a:t>
          </a:r>
        </a:p>
        <a:p>
          <a:pPr marL="457200" lvl="2" indent="-228600" algn="l" defTabSz="977900" rtl="0">
            <a:lnSpc>
              <a:spcPct val="90000"/>
            </a:lnSpc>
            <a:spcBef>
              <a:spcPct val="0"/>
            </a:spcBef>
            <a:spcAft>
              <a:spcPct val="15000"/>
            </a:spcAft>
            <a:buChar char="•"/>
          </a:pPr>
          <a:r>
            <a:rPr lang="zh-CN" sz="2200" kern="1200" dirty="0"/>
            <a:t>凯氏氮（</a:t>
          </a:r>
          <a:r>
            <a:rPr lang="en-US" sz="2200" kern="1200" dirty="0"/>
            <a:t>KN</a:t>
          </a:r>
          <a:r>
            <a:rPr lang="zh-CN" sz="2200" kern="1200" dirty="0"/>
            <a:t>）：有机氮</a:t>
          </a:r>
          <a:r>
            <a:rPr lang="en-US" sz="2200" kern="1200" dirty="0"/>
            <a:t>+</a:t>
          </a:r>
          <a:r>
            <a:rPr lang="zh-CN" sz="2200" kern="1200" dirty="0"/>
            <a:t>氨氮，用来判断污水在进行生物法处理时，氮营养是否充足；</a:t>
          </a:r>
        </a:p>
        <a:p>
          <a:pPr marL="457200" lvl="2" indent="-228600" algn="l" defTabSz="977900" rtl="0">
            <a:lnSpc>
              <a:spcPct val="90000"/>
            </a:lnSpc>
            <a:spcBef>
              <a:spcPct val="0"/>
            </a:spcBef>
            <a:spcAft>
              <a:spcPct val="15000"/>
            </a:spcAft>
            <a:buChar char="•"/>
          </a:pPr>
          <a:r>
            <a:rPr lang="zh-CN" sz="2200" kern="1200" dirty="0"/>
            <a:t>氨氮：游离氨（</a:t>
          </a:r>
          <a:r>
            <a:rPr lang="en-US" sz="2200" kern="1200" dirty="0"/>
            <a:t>NH</a:t>
          </a:r>
          <a:r>
            <a:rPr lang="en-US" sz="2200" kern="1200" baseline="-25000" dirty="0"/>
            <a:t>3</a:t>
          </a:r>
          <a:r>
            <a:rPr lang="zh-CN" sz="2200" kern="1200" dirty="0"/>
            <a:t>）</a:t>
          </a:r>
          <a:r>
            <a:rPr lang="en-US" sz="2200" kern="1200" dirty="0"/>
            <a:t>+</a:t>
          </a:r>
          <a:r>
            <a:rPr lang="zh-CN" sz="2200" kern="1200" dirty="0"/>
            <a:t>离子态铵盐（</a:t>
          </a:r>
          <a:r>
            <a:rPr lang="en-US" sz="2200" kern="1200" dirty="0"/>
            <a:t>NH</a:t>
          </a:r>
          <a:r>
            <a:rPr lang="en-US" sz="2200" kern="1200" baseline="-25000" dirty="0"/>
            <a:t>4</a:t>
          </a:r>
          <a:r>
            <a:rPr lang="en-US" sz="2200" kern="1200" baseline="30000" dirty="0"/>
            <a:t>+</a:t>
          </a:r>
          <a:r>
            <a:rPr lang="zh-CN" sz="2200" kern="1200" dirty="0"/>
            <a:t>）；</a:t>
          </a:r>
        </a:p>
        <a:p>
          <a:pPr marL="228600" lvl="1" indent="-228600" algn="l" defTabSz="977900" rtl="0">
            <a:lnSpc>
              <a:spcPct val="90000"/>
            </a:lnSpc>
            <a:spcBef>
              <a:spcPct val="0"/>
            </a:spcBef>
            <a:spcAft>
              <a:spcPct val="15000"/>
            </a:spcAft>
            <a:buChar char="•"/>
          </a:pPr>
          <a:r>
            <a:rPr lang="zh-CN" altLang="en-US" sz="2200" b="1" kern="1200" dirty="0"/>
            <a:t>磷及其化合物</a:t>
          </a:r>
          <a:r>
            <a:rPr lang="zh-CN" altLang="en-US" sz="2200" kern="1200" dirty="0"/>
            <a:t>：有机磷、无机磷。</a:t>
          </a:r>
        </a:p>
      </dsp:txBody>
      <dsp:txXfrm>
        <a:off x="0" y="707691"/>
        <a:ext cx="8229600" cy="37441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CF9C06-9C08-47D3-AE4A-6B6393CAAC4F}">
      <dsp:nvSpPr>
        <dsp:cNvPr id="0" name=""/>
        <dsp:cNvSpPr/>
      </dsp:nvSpPr>
      <dsp:spPr>
        <a:xfrm>
          <a:off x="0" y="273081"/>
          <a:ext cx="8229600" cy="5760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rtl="0">
            <a:lnSpc>
              <a:spcPct val="90000"/>
            </a:lnSpc>
            <a:spcBef>
              <a:spcPct val="0"/>
            </a:spcBef>
            <a:spcAft>
              <a:spcPct val="35000"/>
            </a:spcAft>
            <a:buNone/>
          </a:pPr>
          <a:r>
            <a:rPr lang="zh-CN" altLang="en-US" sz="2000" b="1" kern="1200" dirty="0"/>
            <a:t>无机物及指标</a:t>
          </a:r>
        </a:p>
      </dsp:txBody>
      <dsp:txXfrm>
        <a:off x="0" y="273081"/>
        <a:ext cx="8229600" cy="576000"/>
      </dsp:txXfrm>
    </dsp:sp>
    <dsp:sp modelId="{9727718F-10BA-4AFA-8B63-39D280577356}">
      <dsp:nvSpPr>
        <dsp:cNvPr id="0" name=""/>
        <dsp:cNvSpPr/>
      </dsp:nvSpPr>
      <dsp:spPr>
        <a:xfrm>
          <a:off x="0" y="849081"/>
          <a:ext cx="8229600" cy="340379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zh-CN" altLang="en-US" sz="2000" b="1" kern="1200" dirty="0"/>
            <a:t>硫酸盐与硫化物</a:t>
          </a:r>
          <a:r>
            <a:rPr lang="zh-CN" altLang="en-US" sz="2000" kern="1200" dirty="0"/>
            <a:t>：</a:t>
          </a:r>
        </a:p>
        <a:p>
          <a:pPr marL="457200" lvl="2" indent="-228600" algn="l" defTabSz="889000" rtl="0">
            <a:lnSpc>
              <a:spcPct val="90000"/>
            </a:lnSpc>
            <a:spcBef>
              <a:spcPct val="0"/>
            </a:spcBef>
            <a:spcAft>
              <a:spcPct val="15000"/>
            </a:spcAft>
            <a:buChar char="•"/>
          </a:pPr>
          <a:r>
            <a:rPr lang="zh-CN" sz="2000" kern="1200" dirty="0"/>
            <a:t>污水中的硫酸盐用</a:t>
          </a:r>
          <a:r>
            <a:rPr lang="en-US" sz="2000" kern="1200" dirty="0"/>
            <a:t>SO</a:t>
          </a:r>
          <a:r>
            <a:rPr lang="en-US" sz="2000" kern="1200" baseline="-25000" dirty="0"/>
            <a:t>4</a:t>
          </a:r>
          <a:r>
            <a:rPr lang="en-US" sz="2000" kern="1200" baseline="30000" dirty="0"/>
            <a:t>2-</a:t>
          </a:r>
          <a:r>
            <a:rPr lang="zh-CN" sz="2000" kern="1200" dirty="0"/>
            <a:t>表示；</a:t>
          </a:r>
        </a:p>
        <a:p>
          <a:pPr marL="457200" lvl="2" indent="-228600" algn="l" defTabSz="889000" rtl="0">
            <a:lnSpc>
              <a:spcPct val="90000"/>
            </a:lnSpc>
            <a:spcBef>
              <a:spcPct val="0"/>
            </a:spcBef>
            <a:spcAft>
              <a:spcPct val="15000"/>
            </a:spcAft>
            <a:buChar char="•"/>
          </a:pPr>
          <a:r>
            <a:rPr lang="zh-CN" sz="2000" kern="1200" dirty="0"/>
            <a:t>硫化物在污水中的存在形式：硫化氢（</a:t>
          </a:r>
          <a:r>
            <a:rPr lang="en-US" sz="2000" kern="1200" dirty="0"/>
            <a:t>H</a:t>
          </a:r>
          <a:r>
            <a:rPr lang="en-US" sz="2000" kern="1200" baseline="-25000" dirty="0"/>
            <a:t>2</a:t>
          </a:r>
          <a:r>
            <a:rPr lang="en-US" sz="2000" kern="1200" dirty="0"/>
            <a:t>S</a:t>
          </a:r>
          <a:r>
            <a:rPr lang="zh-CN" sz="2000" kern="1200" dirty="0"/>
            <a:t>）、硫氢化物（</a:t>
          </a:r>
          <a:r>
            <a:rPr lang="en-US" sz="2000" kern="1200" dirty="0"/>
            <a:t>HS</a:t>
          </a:r>
          <a:r>
            <a:rPr lang="en-US" sz="2000" kern="1200" baseline="30000" dirty="0"/>
            <a:t>-</a:t>
          </a:r>
          <a:r>
            <a:rPr lang="zh-CN" sz="2000" kern="1200" dirty="0"/>
            <a:t>）、硫化物（</a:t>
          </a:r>
          <a:r>
            <a:rPr lang="en-US" sz="2000" kern="1200" dirty="0"/>
            <a:t>S</a:t>
          </a:r>
          <a:r>
            <a:rPr lang="en-US" sz="2000" kern="1200" baseline="30000" dirty="0"/>
            <a:t>2-</a:t>
          </a:r>
          <a:r>
            <a:rPr lang="zh-CN" sz="2000" kern="1200" dirty="0"/>
            <a:t>）；</a:t>
          </a:r>
        </a:p>
        <a:p>
          <a:pPr marL="228600" lvl="1" indent="-228600" algn="l" defTabSz="889000" rtl="0">
            <a:lnSpc>
              <a:spcPct val="90000"/>
            </a:lnSpc>
            <a:spcBef>
              <a:spcPct val="0"/>
            </a:spcBef>
            <a:spcAft>
              <a:spcPct val="15000"/>
            </a:spcAft>
            <a:buChar char="•"/>
          </a:pPr>
          <a:r>
            <a:rPr lang="zh-CN" altLang="en-US" sz="2000" b="1" kern="1200" dirty="0"/>
            <a:t>氯化物</a:t>
          </a:r>
          <a:r>
            <a:rPr lang="zh-CN" altLang="en-US" sz="2000" kern="1200" dirty="0"/>
            <a:t>；</a:t>
          </a:r>
        </a:p>
        <a:p>
          <a:pPr marL="228600" lvl="1" indent="-228600" algn="l" defTabSz="889000" rtl="0">
            <a:lnSpc>
              <a:spcPct val="90000"/>
            </a:lnSpc>
            <a:spcBef>
              <a:spcPct val="0"/>
            </a:spcBef>
            <a:spcAft>
              <a:spcPct val="15000"/>
            </a:spcAft>
            <a:buChar char="•"/>
          </a:pPr>
          <a:r>
            <a:rPr lang="zh-CN" sz="2000" b="1" kern="1200" dirty="0"/>
            <a:t>非重金属无机有毒物质</a:t>
          </a:r>
          <a:r>
            <a:rPr lang="zh-CN" sz="2000" kern="1200" dirty="0"/>
            <a:t>：氰化物（</a:t>
          </a:r>
          <a:r>
            <a:rPr lang="en-US" sz="2000" kern="1200" dirty="0"/>
            <a:t>CN</a:t>
          </a:r>
          <a:r>
            <a:rPr lang="zh-CN" sz="2000" kern="1200" dirty="0"/>
            <a:t>）、砷（</a:t>
          </a:r>
          <a:r>
            <a:rPr lang="en-US" sz="2000" kern="1200" dirty="0"/>
            <a:t>As</a:t>
          </a:r>
          <a:r>
            <a:rPr lang="zh-CN" sz="2000" kern="1200" dirty="0"/>
            <a:t>）；</a:t>
          </a:r>
        </a:p>
        <a:p>
          <a:pPr marL="228600" lvl="1" indent="-228600" algn="l" defTabSz="889000" rtl="0">
            <a:lnSpc>
              <a:spcPct val="90000"/>
            </a:lnSpc>
            <a:spcBef>
              <a:spcPct val="0"/>
            </a:spcBef>
            <a:spcAft>
              <a:spcPct val="15000"/>
            </a:spcAft>
            <a:buChar char="•"/>
          </a:pPr>
          <a:r>
            <a:rPr lang="zh-CN" sz="2000" b="1" kern="1200" dirty="0"/>
            <a:t>重金属离子</a:t>
          </a:r>
          <a:r>
            <a:rPr lang="zh-CN" sz="2000" kern="1200" dirty="0"/>
            <a:t>：</a:t>
          </a:r>
          <a:r>
            <a:rPr lang="zh-CN" sz="2000" u="sng" kern="1200" dirty="0"/>
            <a:t>原子序数在</a:t>
          </a:r>
          <a:r>
            <a:rPr lang="en-US" sz="2000" u="sng" kern="1200" dirty="0"/>
            <a:t>21~83</a:t>
          </a:r>
          <a:r>
            <a:rPr lang="zh-CN" sz="2000" u="sng" kern="1200" dirty="0"/>
            <a:t>之间的金属或相对密度大于</a:t>
          </a:r>
          <a:r>
            <a:rPr lang="en-US" sz="2000" u="sng" kern="1200" dirty="0"/>
            <a:t>4</a:t>
          </a:r>
          <a:r>
            <a:rPr lang="zh-CN" sz="2000" u="sng" kern="1200" dirty="0"/>
            <a:t>的金属</a:t>
          </a:r>
          <a:r>
            <a:rPr lang="zh-CN" sz="2000" kern="1200" dirty="0"/>
            <a:t>。</a:t>
          </a:r>
        </a:p>
      </dsp:txBody>
      <dsp:txXfrm>
        <a:off x="0" y="849081"/>
        <a:ext cx="8229600" cy="340379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773363" cy="4349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625850" y="0"/>
            <a:ext cx="2773363" cy="434975"/>
          </a:xfrm>
          <a:prstGeom prst="rect">
            <a:avLst/>
          </a:prstGeom>
        </p:spPr>
        <p:txBody>
          <a:bodyPr vert="horz" lIns="91440" tIns="45720" rIns="91440" bIns="45720" rtlCol="0"/>
          <a:lstStyle>
            <a:lvl1pPr algn="r">
              <a:defRPr sz="1200"/>
            </a:lvl1pPr>
          </a:lstStyle>
          <a:p>
            <a:fld id="{37EAE709-4A78-4161-8C94-645AED292470}" type="datetimeFigureOut">
              <a:rPr lang="zh-CN" altLang="en-US" smtClean="0"/>
              <a:pPr/>
              <a:t>2019/2/27</a:t>
            </a:fld>
            <a:endParaRPr lang="zh-CN" altLang="en-US"/>
          </a:p>
        </p:txBody>
      </p:sp>
      <p:sp>
        <p:nvSpPr>
          <p:cNvPr id="4" name="页脚占位符 3"/>
          <p:cNvSpPr>
            <a:spLocks noGrp="1"/>
          </p:cNvSpPr>
          <p:nvPr>
            <p:ph type="ftr" sz="quarter" idx="2"/>
          </p:nvPr>
        </p:nvSpPr>
        <p:spPr>
          <a:xfrm>
            <a:off x="0" y="8250238"/>
            <a:ext cx="2773363" cy="434975"/>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625850" y="8250238"/>
            <a:ext cx="2773363" cy="434975"/>
          </a:xfrm>
          <a:prstGeom prst="rect">
            <a:avLst/>
          </a:prstGeom>
        </p:spPr>
        <p:txBody>
          <a:bodyPr vert="horz" lIns="91440" tIns="45720" rIns="91440" bIns="45720" rtlCol="0" anchor="b"/>
          <a:lstStyle>
            <a:lvl1pPr algn="r">
              <a:defRPr sz="1200"/>
            </a:lvl1pPr>
          </a:lstStyle>
          <a:p>
            <a:fld id="{D922C3DC-1D8E-4F6A-A6E7-A79B476792E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773680" cy="43434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lvl1pPr>
              <a:defRPr sz="1100"/>
            </a:lvl1pPr>
          </a:lstStyle>
          <a:p>
            <a:pPr>
              <a:defRPr/>
            </a:pPr>
            <a:endParaRPr lang="en-US" altLang="zh-CN"/>
          </a:p>
        </p:txBody>
      </p:sp>
      <p:sp>
        <p:nvSpPr>
          <p:cNvPr id="65539" name="Rectangle 3"/>
          <p:cNvSpPr>
            <a:spLocks noGrp="1" noChangeArrowheads="1"/>
          </p:cNvSpPr>
          <p:nvPr>
            <p:ph type="dt" idx="1"/>
          </p:nvPr>
        </p:nvSpPr>
        <p:spPr bwMode="auto">
          <a:xfrm>
            <a:off x="3625639" y="0"/>
            <a:ext cx="2773680" cy="43434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lvl1pPr algn="r">
              <a:defRPr sz="1100"/>
            </a:lvl1pPr>
          </a:lstStyle>
          <a:p>
            <a:pPr>
              <a:defRPr/>
            </a:pPr>
            <a:endParaRPr lang="en-US" altLang="zh-CN"/>
          </a:p>
        </p:txBody>
      </p:sp>
      <p:sp>
        <p:nvSpPr>
          <p:cNvPr id="32772" name="Rectangle 4"/>
          <p:cNvSpPr>
            <a:spLocks noGrp="1" noRot="1" noChangeAspect="1" noChangeArrowheads="1" noTextEdit="1"/>
          </p:cNvSpPr>
          <p:nvPr>
            <p:ph type="sldImg" idx="2"/>
          </p:nvPr>
        </p:nvSpPr>
        <p:spPr bwMode="auto">
          <a:xfrm>
            <a:off x="1028700" y="650875"/>
            <a:ext cx="4343400" cy="325755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640080" y="4126230"/>
            <a:ext cx="5120640" cy="3909060"/>
          </a:xfrm>
          <a:prstGeom prst="rect">
            <a:avLst/>
          </a:prstGeom>
          <a:noFill/>
          <a:ln w="9525">
            <a:noFill/>
            <a:miter lim="800000"/>
            <a:headEnd/>
            <a:tailEnd/>
          </a:ln>
          <a:effectLst/>
        </p:spPr>
        <p:txBody>
          <a:bodyPr vert="horz" wrap="square" lIns="86210" tIns="43105" rIns="86210" bIns="43105"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5542" name="Rectangle 6"/>
          <p:cNvSpPr>
            <a:spLocks noGrp="1" noChangeArrowheads="1"/>
          </p:cNvSpPr>
          <p:nvPr>
            <p:ph type="ftr" sz="quarter" idx="4"/>
          </p:nvPr>
        </p:nvSpPr>
        <p:spPr bwMode="auto">
          <a:xfrm>
            <a:off x="0" y="8250952"/>
            <a:ext cx="2773680" cy="434340"/>
          </a:xfrm>
          <a:prstGeom prst="rect">
            <a:avLst/>
          </a:prstGeom>
          <a:noFill/>
          <a:ln w="9525">
            <a:noFill/>
            <a:miter lim="800000"/>
            <a:headEnd/>
            <a:tailEnd/>
          </a:ln>
          <a:effectLst/>
        </p:spPr>
        <p:txBody>
          <a:bodyPr vert="horz" wrap="square" lIns="86210" tIns="43105" rIns="86210" bIns="43105" numCol="1" anchor="b" anchorCtr="0" compatLnSpc="1">
            <a:prstTxWarp prst="textNoShape">
              <a:avLst/>
            </a:prstTxWarp>
          </a:bodyPr>
          <a:lstStyle>
            <a:lvl1pPr>
              <a:defRPr sz="1100"/>
            </a:lvl1pPr>
          </a:lstStyle>
          <a:p>
            <a:pPr>
              <a:defRPr/>
            </a:pPr>
            <a:endParaRPr lang="en-US" altLang="zh-CN"/>
          </a:p>
        </p:txBody>
      </p:sp>
      <p:sp>
        <p:nvSpPr>
          <p:cNvPr id="65543" name="Rectangle 7"/>
          <p:cNvSpPr>
            <a:spLocks noGrp="1" noChangeArrowheads="1"/>
          </p:cNvSpPr>
          <p:nvPr>
            <p:ph type="sldNum" sz="quarter" idx="5"/>
          </p:nvPr>
        </p:nvSpPr>
        <p:spPr bwMode="auto">
          <a:xfrm>
            <a:off x="3625639" y="8250952"/>
            <a:ext cx="2773680" cy="434340"/>
          </a:xfrm>
          <a:prstGeom prst="rect">
            <a:avLst/>
          </a:prstGeom>
          <a:noFill/>
          <a:ln w="9525">
            <a:noFill/>
            <a:miter lim="800000"/>
            <a:headEnd/>
            <a:tailEnd/>
          </a:ln>
          <a:effectLst/>
        </p:spPr>
        <p:txBody>
          <a:bodyPr vert="horz" wrap="square" lIns="86210" tIns="43105" rIns="86210" bIns="43105" numCol="1" anchor="b" anchorCtr="0" compatLnSpc="1">
            <a:prstTxWarp prst="textNoShape">
              <a:avLst/>
            </a:prstTxWarp>
          </a:bodyPr>
          <a:lstStyle>
            <a:lvl1pPr algn="r">
              <a:defRPr sz="1100"/>
            </a:lvl1pPr>
          </a:lstStyle>
          <a:p>
            <a:pPr>
              <a:defRPr/>
            </a:pPr>
            <a:fld id="{82A020EF-7963-4D87-9F90-EDE239DA3E02}"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95984D05-0A8A-4123-8754-414D65875F26}" type="slidenum">
              <a:rPr lang="en-US" altLang="zh-CN" smtClean="0"/>
              <a:pPr/>
              <a:t>1</a:t>
            </a:fld>
            <a:endParaRPr lang="en-US" altLang="zh-CN"/>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E9A74463-C80E-4EB5-94DD-DCD24D3DD002}" type="slidenum">
              <a:rPr lang="en-US" altLang="zh-CN" smtClean="0"/>
              <a:pPr/>
              <a:t>11</a:t>
            </a:fld>
            <a:endParaRPr lang="en-US" altLang="zh-CN"/>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089AD69E-1769-420C-9410-DDAF6051DA96}" type="slidenum">
              <a:rPr lang="en-US" altLang="zh-CN" smtClean="0"/>
              <a:pPr/>
              <a:t>12</a:t>
            </a:fld>
            <a:endParaRPr lang="en-US" altLang="zh-CN"/>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C791D0CD-7F8D-471E-A930-A19EFF416DFF}" type="slidenum">
              <a:rPr lang="en-US" altLang="zh-CN" smtClean="0"/>
              <a:pPr/>
              <a:t>13</a:t>
            </a:fld>
            <a:endParaRPr lang="en-US" altLang="zh-CN"/>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F3133001-542F-461B-A45E-F173AAEBEF71}" type="slidenum">
              <a:rPr lang="en-US" altLang="zh-CN" smtClean="0"/>
              <a:pPr/>
              <a:t>14</a:t>
            </a:fld>
            <a:endParaRPr lang="en-US" altLang="zh-CN"/>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3577753A-747B-4510-975C-EB566B869C1C}" type="slidenum">
              <a:rPr lang="en-US" altLang="zh-CN" smtClean="0"/>
              <a:pPr/>
              <a:t>15</a:t>
            </a:fld>
            <a:endParaRPr lang="en-US" altLang="zh-CN"/>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4604E127-B5CC-4E97-98DD-0CA6CD21F0F4}" type="slidenum">
              <a:rPr lang="en-US" altLang="zh-CN" smtClean="0"/>
              <a:pPr/>
              <a:t>16</a:t>
            </a:fld>
            <a:endParaRPr lang="en-US" altLang="zh-CN"/>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CA6F379-8C26-4C92-98E9-989C9885420A}" type="slidenum">
              <a:rPr lang="en-US" altLang="zh-CN" smtClean="0"/>
              <a:pPr/>
              <a:t>17</a:t>
            </a:fld>
            <a:endParaRPr lang="en-US" altLang="zh-CN"/>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97B80CEE-2071-456F-BF95-25F376CCFEBB}" type="slidenum">
              <a:rPr lang="en-US" altLang="zh-CN" smtClean="0"/>
              <a:pPr/>
              <a:t>18</a:t>
            </a:fld>
            <a:endParaRPr lang="en-US" altLang="zh-CN"/>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A0168077-89F6-4762-99A8-A3DA77386F31}" type="slidenum">
              <a:rPr lang="en-US" altLang="zh-CN" smtClean="0"/>
              <a:pPr/>
              <a:t>19</a:t>
            </a:fld>
            <a:endParaRPr lang="en-US" altLang="zh-CN"/>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30C14A08-CF40-4DF0-838C-618102215F47}" type="slidenum">
              <a:rPr lang="en-US" altLang="zh-CN" smtClean="0"/>
              <a:pPr/>
              <a:t>20</a:t>
            </a:fld>
            <a:endParaRPr lang="en-US" altLang="zh-CN"/>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EA11C55-3D73-4306-B99C-9CEABED80121}" type="slidenum">
              <a:rPr lang="en-US" altLang="zh-CN" smtClean="0"/>
              <a:pPr/>
              <a:t>3</a:t>
            </a:fld>
            <a:endParaRPr lang="en-US" altLang="zh-CN"/>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0266D230-8F8C-4424-BA30-43A4BF811061}" type="slidenum">
              <a:rPr lang="en-US" altLang="zh-CN" smtClean="0"/>
              <a:pPr/>
              <a:t>21</a:t>
            </a:fld>
            <a:endParaRPr lang="en-US" altLang="zh-CN"/>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119309B6-8C59-4249-B4E0-27C29FBF9A05}" type="slidenum">
              <a:rPr lang="en-US" altLang="zh-CN" smtClean="0"/>
              <a:pPr/>
              <a:t>22</a:t>
            </a:fld>
            <a:endParaRPr lang="en-US" altLang="zh-CN"/>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4C72BE68-0F9B-4A6E-90DA-D0B12DE03721}" type="slidenum">
              <a:rPr lang="en-US" altLang="zh-CN" smtClean="0"/>
              <a:pPr/>
              <a:t>23</a:t>
            </a:fld>
            <a:endParaRPr lang="en-US" altLang="zh-CN"/>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A5672BEB-AAF1-47E2-BD05-9C5E4F66F73E}" type="slidenum">
              <a:rPr lang="en-US" altLang="zh-CN" smtClean="0"/>
              <a:pPr/>
              <a:t>24</a:t>
            </a:fld>
            <a:endParaRPr lang="en-US" altLang="zh-CN"/>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A046EC37-B7C4-4833-A60F-51777B91BFF5}" type="slidenum">
              <a:rPr lang="en-US" altLang="zh-CN" smtClean="0"/>
              <a:pPr/>
              <a:t>25</a:t>
            </a:fld>
            <a:endParaRPr lang="en-US" altLang="zh-CN"/>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90921D1-B74C-4F2E-B563-0A6C1AA93F37}" type="slidenum">
              <a:rPr lang="en-US" altLang="zh-CN" smtClean="0"/>
              <a:pPr/>
              <a:t>26</a:t>
            </a:fld>
            <a:endParaRPr lang="en-US" altLang="zh-CN"/>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00E92EEE-6011-4075-9FD3-6A374D872230}" type="slidenum">
              <a:rPr lang="en-US" altLang="zh-CN" smtClean="0"/>
              <a:pPr/>
              <a:t>27</a:t>
            </a:fld>
            <a:endParaRPr lang="en-US" altLang="zh-CN"/>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58C9D2D-19C1-437A-A5EE-88A7D104EF4D}" type="slidenum">
              <a:rPr lang="en-US" altLang="zh-CN" smtClean="0"/>
              <a:pPr/>
              <a:t>28</a:t>
            </a:fld>
            <a:endParaRPr lang="en-US" altLang="zh-CN"/>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E0FA3D7-FE74-424C-84CE-3F52EBD82006}" type="slidenum">
              <a:rPr lang="en-US" altLang="zh-CN" smtClean="0"/>
              <a:pPr/>
              <a:t>29</a:t>
            </a:fld>
            <a:endParaRPr lang="en-US" altLang="zh-CN"/>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DB10845C-CD37-4E75-AA68-6CBE6403D6F7}" type="slidenum">
              <a:rPr lang="en-US" altLang="zh-CN" smtClean="0"/>
              <a:pPr/>
              <a:t>30</a:t>
            </a:fld>
            <a:endParaRPr lang="en-US" altLang="zh-CN"/>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E4BB1F14-F5D4-4E6D-ADCF-1A805711019E}" type="slidenum">
              <a:rPr lang="en-US" altLang="zh-CN" smtClean="0"/>
              <a:pPr/>
              <a:t>4</a:t>
            </a:fld>
            <a:endParaRPr lang="en-US" altLang="zh-CN"/>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2E7F5E22-F91C-4FE2-BA8F-A6B29CDF3AFB}" type="slidenum">
              <a:rPr lang="en-US" altLang="zh-CN" smtClean="0"/>
              <a:pPr/>
              <a:t>31</a:t>
            </a:fld>
            <a:endParaRPr lang="en-US" altLang="zh-CN"/>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DC1A918F-6F12-4210-990B-354144773FEE}" type="slidenum">
              <a:rPr lang="en-US" altLang="zh-CN" smtClean="0"/>
              <a:pPr/>
              <a:t>32</a:t>
            </a:fld>
            <a:endParaRPr lang="en-US" altLang="zh-CN"/>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139CCBD2-20C7-4067-BF25-EA2E003A28F2}" type="slidenum">
              <a:rPr lang="en-US" altLang="zh-CN" smtClean="0"/>
              <a:pPr/>
              <a:t>34</a:t>
            </a:fld>
            <a:endParaRPr lang="en-US" altLang="zh-CN"/>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0B487314-5C5E-42EC-B4B9-6F7625C7D89B}" type="slidenum">
              <a:rPr lang="en-US" altLang="zh-CN" smtClean="0"/>
              <a:pPr/>
              <a:t>35</a:t>
            </a:fld>
            <a:endParaRPr lang="en-US" altLang="zh-CN"/>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C8E26F80-7D7E-4764-B50B-D0CE66991550}" type="slidenum">
              <a:rPr lang="en-US" altLang="zh-CN" smtClean="0"/>
              <a:pPr/>
              <a:t>36</a:t>
            </a:fld>
            <a:endParaRPr lang="en-US" altLang="zh-CN"/>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A99E01A9-2C58-428C-B5F7-6103EE14271A}" type="slidenum">
              <a:rPr lang="en-US" altLang="zh-CN" smtClean="0"/>
              <a:pPr/>
              <a:t>37</a:t>
            </a:fld>
            <a:endParaRPr lang="en-US" altLang="zh-CN"/>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CF1AD6D-A1B9-4E1F-96A0-B9AEEF40BB3D}" type="slidenum">
              <a:rPr lang="en-US" altLang="zh-CN" smtClean="0"/>
              <a:pPr/>
              <a:t>38</a:t>
            </a:fld>
            <a:endParaRPr lang="en-US" altLang="zh-CN"/>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CB97292-7776-4492-91AE-BA22DA0A3CBF}" type="slidenum">
              <a:rPr lang="en-US" altLang="zh-CN" smtClean="0"/>
              <a:pPr/>
              <a:t>39</a:t>
            </a:fld>
            <a:endParaRPr lang="en-US" altLang="zh-CN"/>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r>
              <a:rPr lang="zh-CN" altLang="en-US"/>
              <a:t>表面活性剂：加入少量能使其溶液体系的界面状态发生明显变化的物质。</a:t>
            </a:r>
            <a:endParaRPr lang="zh-CN" altLang="zh-CN"/>
          </a:p>
        </p:txBody>
      </p:sp>
    </p:spTree>
    <p:extLst>
      <p:ext uri="{BB962C8B-B14F-4D97-AF65-F5344CB8AC3E}">
        <p14:creationId xmlns:p14="http://schemas.microsoft.com/office/powerpoint/2010/main" val="36894414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B8D4552D-54E9-4032-8B4D-2A14298CB63E}" type="slidenum">
              <a:rPr lang="en-US" altLang="zh-CN" smtClean="0"/>
              <a:pPr/>
              <a:t>40</a:t>
            </a:fld>
            <a:endParaRPr lang="en-US" altLang="zh-CN"/>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zh-CN" altLang="zh-CN"/>
          </a:p>
        </p:txBody>
      </p:sp>
    </p:spTree>
    <p:extLst>
      <p:ext uri="{BB962C8B-B14F-4D97-AF65-F5344CB8AC3E}">
        <p14:creationId xmlns:p14="http://schemas.microsoft.com/office/powerpoint/2010/main" val="35478515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B8D4552D-54E9-4032-8B4D-2A14298CB63E}" type="slidenum">
              <a:rPr lang="en-US" altLang="zh-CN" smtClean="0"/>
              <a:pPr/>
              <a:t>41</a:t>
            </a:fld>
            <a:endParaRPr lang="en-US" altLang="zh-CN"/>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zh-CN" altLang="zh-CN"/>
          </a:p>
        </p:txBody>
      </p:sp>
    </p:spTree>
    <p:extLst>
      <p:ext uri="{BB962C8B-B14F-4D97-AF65-F5344CB8AC3E}">
        <p14:creationId xmlns:p14="http://schemas.microsoft.com/office/powerpoint/2010/main" val="690174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6FA5CA15-DED3-48D8-A27A-49D9CC0AF3C1}" type="slidenum">
              <a:rPr lang="en-US" altLang="zh-CN" smtClean="0"/>
              <a:pPr/>
              <a:t>5</a:t>
            </a:fld>
            <a:endParaRPr lang="en-US" altLang="zh-CN"/>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B8D4552D-54E9-4032-8B4D-2A14298CB63E}" type="slidenum">
              <a:rPr lang="en-US" altLang="zh-CN" smtClean="0"/>
              <a:pPr/>
              <a:t>42</a:t>
            </a:fld>
            <a:endParaRPr lang="en-US" altLang="zh-CN"/>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D5164F21-46BF-422E-A0A2-F08DE0AD0589}" type="slidenum">
              <a:rPr lang="en-US" altLang="zh-CN" smtClean="0"/>
              <a:pPr/>
              <a:t>43</a:t>
            </a:fld>
            <a:endParaRPr lang="en-US" altLang="zh-CN"/>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0266D230-8F8C-4424-BA30-43A4BF811061}" type="slidenum">
              <a:rPr lang="en-US" altLang="zh-CN" smtClean="0"/>
              <a:pPr/>
              <a:t>44</a:t>
            </a:fld>
            <a:endParaRPr lang="en-US" altLang="zh-CN"/>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zh-CN" altLang="zh-CN"/>
          </a:p>
        </p:txBody>
      </p:sp>
    </p:spTree>
    <p:extLst>
      <p:ext uri="{BB962C8B-B14F-4D97-AF65-F5344CB8AC3E}">
        <p14:creationId xmlns:p14="http://schemas.microsoft.com/office/powerpoint/2010/main" val="34630228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FD3B3F96-85BB-4D97-8CB4-46F7A8BAB523}" type="slidenum">
              <a:rPr lang="en-US" altLang="zh-CN" smtClean="0"/>
              <a:pPr/>
              <a:t>45</a:t>
            </a:fld>
            <a:endParaRPr lang="en-US" altLang="zh-CN"/>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DD2A2D9F-96D1-4407-B8C6-3D85C8233CB5}" type="slidenum">
              <a:rPr lang="en-US" altLang="zh-CN" smtClean="0"/>
              <a:pPr/>
              <a:t>46</a:t>
            </a:fld>
            <a:endParaRPr lang="en-US" altLang="zh-CN"/>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94F17D6C-4473-4803-8FA9-CCFCF071129F}" type="slidenum">
              <a:rPr lang="en-US" altLang="zh-CN" smtClean="0"/>
              <a:pPr/>
              <a:t>47</a:t>
            </a:fld>
            <a:endParaRPr lang="en-US" altLang="zh-CN"/>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29C81D53-4E10-4A4A-B715-F8A758B97922}" type="slidenum">
              <a:rPr lang="en-US" altLang="zh-CN" smtClean="0"/>
              <a:pPr/>
              <a:t>48</a:t>
            </a:fld>
            <a:endParaRPr lang="en-US" altLang="zh-CN"/>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9E2EBF4C-8B76-4403-A4A3-D5B659F2DB9D}" type="slidenum">
              <a:rPr lang="en-US" altLang="zh-CN" smtClean="0"/>
              <a:pPr/>
              <a:t>49</a:t>
            </a:fld>
            <a:endParaRPr lang="en-US" altLang="zh-CN"/>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891A67D6-F397-45D9-81DD-A941B155413F}" type="slidenum">
              <a:rPr lang="en-US" altLang="zh-CN" smtClean="0"/>
              <a:pPr/>
              <a:t>50</a:t>
            </a:fld>
            <a:endParaRPr lang="en-US" altLang="zh-CN"/>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8E428E8B-0306-404C-B7B4-C659BC3D4032}" type="slidenum">
              <a:rPr lang="en-US" altLang="zh-CN" smtClean="0"/>
              <a:pPr/>
              <a:t>51</a:t>
            </a:fld>
            <a:endParaRPr lang="en-US" altLang="zh-CN"/>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59B924E5-2FDB-449E-9AAA-F4E28A04C2B5}" type="slidenum">
              <a:rPr lang="en-US" altLang="zh-CN" smtClean="0"/>
              <a:pPr/>
              <a:t>6</a:t>
            </a:fld>
            <a:endParaRPr lang="en-US" altLang="zh-CN"/>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3F8C419E-7B16-4E7F-A5C7-906917B93EB6}" type="slidenum">
              <a:rPr lang="en-US" altLang="zh-CN" smtClean="0"/>
              <a:pPr/>
              <a:t>52</a:t>
            </a:fld>
            <a:endParaRPr lang="en-US" altLang="zh-CN"/>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062D0A4B-6389-4DD7-8046-FF95721B5603}" type="slidenum">
              <a:rPr lang="en-US" altLang="zh-CN" smtClean="0"/>
              <a:pPr/>
              <a:t>53</a:t>
            </a:fld>
            <a:endParaRPr lang="en-US" altLang="zh-CN"/>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3727CB4B-D584-42E0-9CEF-8EB6198ED1CF}" type="slidenum">
              <a:rPr lang="en-US" altLang="zh-CN" smtClean="0"/>
              <a:pPr/>
              <a:t>54</a:t>
            </a:fld>
            <a:endParaRPr lang="en-US" altLang="zh-CN"/>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D0F30BB2-289C-42D5-A24C-8F50B1BEDC7C}" type="slidenum">
              <a:rPr lang="en-US" altLang="zh-CN" smtClean="0"/>
              <a:pPr/>
              <a:t>55</a:t>
            </a:fld>
            <a:endParaRPr lang="en-US" altLang="zh-CN"/>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A627ED45-E06D-4604-AD45-893E59C7C72F}" type="slidenum">
              <a:rPr lang="en-US" altLang="zh-CN" smtClean="0"/>
              <a:pPr/>
              <a:t>56</a:t>
            </a:fld>
            <a:endParaRPr lang="en-US" altLang="zh-CN"/>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CB35948C-8730-4F01-935D-D887EC7E28B6}" type="slidenum">
              <a:rPr lang="en-US" altLang="zh-CN" smtClean="0"/>
              <a:pPr/>
              <a:t>57</a:t>
            </a:fld>
            <a:endParaRPr lang="en-US" altLang="zh-CN"/>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00B2A8F-5BE3-41B0-A8B5-2FE0EF8A1858}" type="slidenum">
              <a:rPr lang="en-US" altLang="zh-CN" smtClean="0"/>
              <a:pPr/>
              <a:t>7</a:t>
            </a:fld>
            <a:endParaRPr lang="en-US" altLang="zh-CN"/>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AA11493-3219-46ED-ADDF-A0810DD5E3C1}" type="slidenum">
              <a:rPr lang="en-US" altLang="zh-CN" smtClean="0"/>
              <a:pPr/>
              <a:t>8</a:t>
            </a:fld>
            <a:endParaRPr lang="en-US" altLang="zh-CN"/>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AA11493-3219-46ED-ADDF-A0810DD5E3C1}" type="slidenum">
              <a:rPr lang="en-US" altLang="zh-CN" smtClean="0"/>
              <a:pPr/>
              <a:t>9</a:t>
            </a:fld>
            <a:endParaRPr lang="en-US" altLang="zh-CN"/>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zh-CN" altLang="zh-CN"/>
          </a:p>
        </p:txBody>
      </p:sp>
    </p:spTree>
    <p:extLst>
      <p:ext uri="{BB962C8B-B14F-4D97-AF65-F5344CB8AC3E}">
        <p14:creationId xmlns:p14="http://schemas.microsoft.com/office/powerpoint/2010/main" val="3698045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DA8F8AE9-C077-4AA0-B206-478A703469CF}" type="slidenum">
              <a:rPr lang="en-US" altLang="zh-CN" smtClean="0"/>
              <a:pPr/>
              <a:t>10</a:t>
            </a:fld>
            <a:endParaRPr lang="en-US" altLang="zh-CN"/>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lvl1pPr>
              <a:defRPr>
                <a:solidFill>
                  <a:srgbClr val="FFC000"/>
                </a:solidFill>
                <a:latin typeface="黑体" pitchFamily="2" charset="-122"/>
                <a:ea typeface="黑体" pitchFamily="2" charset="-122"/>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just">
              <a:buNone/>
              <a:defRPr>
                <a:solidFill>
                  <a:srgbClr val="FFC000"/>
                </a:solidFill>
                <a:latin typeface="Times New Roman" pitchFamily="18" charset="0"/>
                <a:ea typeface="黑体" pitchFamily="2" charset="-122"/>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dirty="0"/>
          </a:p>
        </p:txBody>
      </p:sp>
      <p:sp>
        <p:nvSpPr>
          <p:cNvPr id="4" name="日期占位符 3"/>
          <p:cNvSpPr>
            <a:spLocks noGrp="1"/>
          </p:cNvSpPr>
          <p:nvPr>
            <p:ph type="dt" sz="half" idx="10"/>
          </p:nvPr>
        </p:nvSpPr>
        <p:spPr/>
        <p:txBody>
          <a:bodyPr/>
          <a:lstStyle>
            <a:lvl1pPr>
              <a:defRPr>
                <a:solidFill>
                  <a:srgbClr val="FFC000"/>
                </a:solidFill>
                <a:latin typeface="Calibri" pitchFamily="34" charset="0"/>
                <a:ea typeface="微软雅黑" pitchFamily="34" charset="-122"/>
              </a:defRPr>
            </a:lvl1pPr>
          </a:lstStyle>
          <a:p>
            <a:pPr>
              <a:defRPr/>
            </a:pPr>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8F2E6389-8D40-4829-983D-559B2308AF9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DE8ED398-C109-4DE4-B498-3E2B054B7959}"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942975"/>
          </a:xfrm>
        </p:spPr>
        <p:txBody>
          <a:bodyPr/>
          <a:lstStyle/>
          <a:p>
            <a:r>
              <a:rPr lang="zh-CN" altLang="en-US"/>
              <a:t>单击此处编辑母版标题样式</a:t>
            </a:r>
          </a:p>
        </p:txBody>
      </p:sp>
      <p:sp>
        <p:nvSpPr>
          <p:cNvPr id="3" name="SmartArt 占位符 2"/>
          <p:cNvSpPr>
            <a:spLocks noGrp="1"/>
          </p:cNvSpPr>
          <p:nvPr>
            <p:ph type="dgm" idx="1"/>
          </p:nvPr>
        </p:nvSpPr>
        <p:spPr>
          <a:xfrm>
            <a:off x="304800" y="1700213"/>
            <a:ext cx="8540750" cy="4752975"/>
          </a:xfrm>
        </p:spPr>
        <p:txBody>
          <a:bodyPr/>
          <a:lstStyle/>
          <a:p>
            <a:pPr lvl="0"/>
            <a:r>
              <a:rPr lang="zh-CN" altLang="en-US" noProof="0"/>
              <a:t>单击图标添加 </a:t>
            </a:r>
            <a:r>
              <a:rPr lang="en-US" altLang="zh-CN" noProof="0"/>
              <a:t>SmartArt </a:t>
            </a:r>
            <a:r>
              <a:rPr lang="zh-CN" altLang="en-US" noProof="0"/>
              <a:t>图形</a:t>
            </a:r>
          </a:p>
        </p:txBody>
      </p:sp>
      <p:sp>
        <p:nvSpPr>
          <p:cNvPr id="4" name="日期占位符 3"/>
          <p:cNvSpPr>
            <a:spLocks noGrp="1"/>
          </p:cNvSpPr>
          <p:nvPr>
            <p:ph type="dt" sz="half" idx="10"/>
          </p:nvPr>
        </p:nvSpPr>
        <p:spPr>
          <a:xfrm>
            <a:off x="301625" y="6019800"/>
            <a:ext cx="2289175" cy="476250"/>
          </a:xfrm>
        </p:spPr>
        <p:txBody>
          <a:bodyPr/>
          <a:lstStyle>
            <a:lvl1pPr>
              <a:defRPr/>
            </a:lvl1pPr>
          </a:lstStyle>
          <a:p>
            <a:pPr>
              <a:defRPr/>
            </a:pPr>
            <a:endParaRPr lang="en-US" altLang="zh-CN"/>
          </a:p>
        </p:txBody>
      </p:sp>
      <p:sp>
        <p:nvSpPr>
          <p:cNvPr id="5" name="页脚占位符 4"/>
          <p:cNvSpPr>
            <a:spLocks noGrp="1"/>
          </p:cNvSpPr>
          <p:nvPr>
            <p:ph type="ftr" sz="quarter" idx="11"/>
          </p:nvPr>
        </p:nvSpPr>
        <p:spPr>
          <a:xfrm>
            <a:off x="3124200" y="6019800"/>
            <a:ext cx="2895600" cy="476250"/>
          </a:xfrm>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6553200" y="6019800"/>
            <a:ext cx="2289175" cy="476250"/>
          </a:xfrm>
          <a:prstGeom prst="rect">
            <a:avLst/>
          </a:prstGeom>
        </p:spPr>
        <p:txBody>
          <a:bodyPr/>
          <a:lstStyle>
            <a:lvl1pPr>
              <a:defRPr/>
            </a:lvl1pPr>
          </a:lstStyle>
          <a:p>
            <a:pPr>
              <a:defRPr/>
            </a:pPr>
            <a:fld id="{AA151392-7EF4-41D0-A3B6-7D0D1241588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l">
              <a:defRPr>
                <a:solidFill>
                  <a:srgbClr val="FFC000"/>
                </a:solidFill>
                <a:latin typeface="Times New Roman" pitchFamily="18" charset="0"/>
                <a:cs typeface="Times New Roman" pitchFamily="18" charset="0"/>
              </a:defRPr>
            </a:lvl1p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lvl1pPr algn="just">
              <a:buFont typeface="Wingdings" pitchFamily="2" charset="2"/>
              <a:buChar char="Ø"/>
              <a:defRPr>
                <a:solidFill>
                  <a:srgbClr val="FFC000"/>
                </a:solidFill>
                <a:latin typeface="Times New Roman" pitchFamily="18" charset="0"/>
                <a:cs typeface="Times New Roman" pitchFamily="18" charset="0"/>
              </a:defRPr>
            </a:lvl1pPr>
            <a:lvl2pPr algn="just">
              <a:buFont typeface="Wingdings" pitchFamily="2" charset="2"/>
              <a:buChar char="ü"/>
              <a:defRPr>
                <a:solidFill>
                  <a:srgbClr val="FFC000"/>
                </a:solidFill>
                <a:latin typeface="Times New Roman" pitchFamily="18" charset="0"/>
                <a:cs typeface="Times New Roman" pitchFamily="18" charset="0"/>
              </a:defRPr>
            </a:lvl2pPr>
            <a:lvl3pPr algn="just">
              <a:defRPr>
                <a:solidFill>
                  <a:srgbClr val="FFC000"/>
                </a:solidFill>
                <a:latin typeface="Times New Roman" pitchFamily="18" charset="0"/>
                <a:cs typeface="Times New Roman" pitchFamily="18" charset="0"/>
              </a:defRPr>
            </a:lvl3pPr>
            <a:lvl4pPr algn="just">
              <a:defRPr>
                <a:solidFill>
                  <a:srgbClr val="FFC000"/>
                </a:solidFill>
                <a:latin typeface="Times New Roman" pitchFamily="18" charset="0"/>
                <a:cs typeface="Times New Roman" pitchFamily="18" charset="0"/>
              </a:defRPr>
            </a:lvl4pPr>
            <a:lvl5pPr algn="just">
              <a:defRPr>
                <a:solidFill>
                  <a:srgbClr val="FFC000"/>
                </a:solidFill>
                <a:latin typeface="Times New Roman" pitchFamily="18" charset="0"/>
                <a:cs typeface="Times New Roman" pitchFamily="18" charset="0"/>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rgbClr val="FFC000"/>
                </a:solidFill>
                <a:latin typeface="Times New Roman" pitchFamily="18" charset="0"/>
                <a:cs typeface="Times New Roman"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solidFill>
                  <a:srgbClr val="FFC000"/>
                </a:solidFill>
              </a:defRPr>
            </a:lvl1pPr>
          </a:lstStyle>
          <a:p>
            <a:pPr>
              <a:defRPr/>
            </a:pPr>
            <a:endParaRPr lang="en-US" altLang="zh-CN"/>
          </a:p>
        </p:txBody>
      </p:sp>
      <p:sp>
        <p:nvSpPr>
          <p:cNvPr id="5" name="页脚占位符 4"/>
          <p:cNvSpPr>
            <a:spLocks noGrp="1"/>
          </p:cNvSpPr>
          <p:nvPr>
            <p:ph type="ftr" sz="quarter" idx="11"/>
          </p:nvPr>
        </p:nvSpPr>
        <p:spPr/>
        <p:txBody>
          <a:bodyPr/>
          <a:lstStyle>
            <a:lvl1pPr>
              <a:defRPr>
                <a:solidFill>
                  <a:srgbClr val="FFC000"/>
                </a:solidFill>
              </a:defRPr>
            </a:lvl1pPr>
          </a:lstStyle>
          <a:p>
            <a:pPr>
              <a:defRPr/>
            </a:pPr>
            <a:endParaRPr lang="en-US" altLang="zh-CN"/>
          </a:p>
        </p:txBody>
      </p:sp>
      <p:sp>
        <p:nvSpPr>
          <p:cNvPr id="6" name="灯片编号占位符 5"/>
          <p:cNvSpPr>
            <a:spLocks noGrp="1"/>
          </p:cNvSpPr>
          <p:nvPr>
            <p:ph type="sldNum" sz="quarter" idx="12"/>
          </p:nvPr>
        </p:nvSpPr>
        <p:spPr>
          <a:xfrm>
            <a:off x="7010400" y="6492875"/>
            <a:ext cx="2133600" cy="365125"/>
          </a:xfrm>
          <a:prstGeom prst="rect">
            <a:avLst/>
          </a:prstGeom>
        </p:spPr>
        <p:txBody>
          <a:bodyPr/>
          <a:lstStyle>
            <a:lvl1pPr>
              <a:defRPr smtClean="0">
                <a:solidFill>
                  <a:srgbClr val="FFC000"/>
                </a:solidFill>
              </a:defRPr>
            </a:lvl1pPr>
          </a:lstStyle>
          <a:p>
            <a:pPr>
              <a:defRPr/>
            </a:pPr>
            <a:fld id="{6FDBDE26-9770-4993-B050-F9A1A2CF5D25}"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FFC000"/>
                </a:solidFill>
                <a:latin typeface="Times New Roman" pitchFamily="18" charset="0"/>
                <a:cs typeface="Times New Roman" pitchFamily="18" charset="0"/>
              </a:defRPr>
            </a:lvl1p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D26B3C28-79DD-4BB0-9392-879335D09F71}"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pPr>
              <a:defRPr/>
            </a:pPr>
            <a:endParaRPr lang="en-US" altLang="zh-CN"/>
          </a:p>
        </p:txBody>
      </p:sp>
      <p:sp>
        <p:nvSpPr>
          <p:cNvPr id="8" name="页脚占位符 7"/>
          <p:cNvSpPr>
            <a:spLocks noGrp="1"/>
          </p:cNvSpPr>
          <p:nvPr>
            <p:ph type="ftr" sz="quarter" idx="11"/>
          </p:nvPr>
        </p:nvSpPr>
        <p:spPr/>
        <p:txBody>
          <a:bodyPr/>
          <a:lstStyle>
            <a:lvl1pPr>
              <a:defRPr/>
            </a:lvl1pPr>
          </a:lstStyle>
          <a:p>
            <a:pPr>
              <a:defRPr/>
            </a:pPr>
            <a:endParaRPr lang="en-US" altLang="zh-CN"/>
          </a:p>
        </p:txBody>
      </p:sp>
      <p:sp>
        <p:nvSpPr>
          <p:cNvPr id="9" name="灯片编号占位符 8"/>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9824D92A-25B9-40BF-B0EC-B5F3BE260C9F}"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atin typeface="Times New Roman" pitchFamily="18" charset="0"/>
                <a:cs typeface="Times New Roman" pitchFamily="18" charset="0"/>
              </a:defRPr>
            </a:lvl1p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pPr>
              <a:defRPr/>
            </a:pPr>
            <a:endParaRPr lang="en-US" altLang="zh-CN"/>
          </a:p>
        </p:txBody>
      </p:sp>
      <p:sp>
        <p:nvSpPr>
          <p:cNvPr id="4" name="页脚占位符 3"/>
          <p:cNvSpPr>
            <a:spLocks noGrp="1"/>
          </p:cNvSpPr>
          <p:nvPr>
            <p:ph type="ftr" sz="quarter" idx="11"/>
          </p:nvPr>
        </p:nvSpPr>
        <p:spPr/>
        <p:txBody>
          <a:bodyPr/>
          <a:lstStyle>
            <a:lvl1pPr>
              <a:defRPr/>
            </a:lvl1pPr>
          </a:lstStyle>
          <a:p>
            <a:pPr>
              <a:defRPr/>
            </a:pPr>
            <a:endParaRPr lang="en-US" altLang="zh-CN"/>
          </a:p>
        </p:txBody>
      </p:sp>
      <p:sp>
        <p:nvSpPr>
          <p:cNvPr id="5" name="灯片编号占位符 4"/>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CCACD4DC-A919-4815-ABE0-3062171952A0}"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3"/>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6C12B6E7-5C80-48CD-A50A-F7164C1FB21F}"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3A81DD8E-36AA-47E3-8D0A-1AA372EBD0A0}"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pPr>
              <a:defRPr/>
            </a:pPr>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7010400" y="6492875"/>
            <a:ext cx="2133600" cy="365125"/>
          </a:xfrm>
          <a:prstGeom prst="rect">
            <a:avLst/>
          </a:prstGeom>
        </p:spPr>
        <p:txBody>
          <a:bodyPr/>
          <a:lstStyle>
            <a:lvl1pPr>
              <a:defRPr/>
            </a:lvl1pPr>
          </a:lstStyle>
          <a:p>
            <a:pPr>
              <a:defRPr/>
            </a:pPr>
            <a:fld id="{4A95B35E-3A19-4FDD-89FA-9207D72AA8A1}"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363538"/>
            <a:ext cx="8229600"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0" y="1689100"/>
            <a:ext cx="8229600"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a:solidFill>
                  <a:srgbClr val="FFC000"/>
                </a:solidFill>
                <a:effectLst>
                  <a:outerShdw blurRad="38100" dist="38100" dir="2700000" algn="tl">
                    <a:srgbClr val="000000">
                      <a:alpha val="43137"/>
                    </a:srgbClr>
                  </a:outerShdw>
                </a:effectLst>
                <a:latin typeface="微软雅黑" pitchFamily="34" charset="-122"/>
                <a:ea typeface="微软雅黑" pitchFamily="34" charset="-122"/>
              </a:defRPr>
            </a:lvl1pPr>
          </a:lstStyle>
          <a:p>
            <a:pPr>
              <a:defRPr/>
            </a:pPr>
            <a:endParaRPr lang="en-US" altLang="zh-CN"/>
          </a:p>
        </p:txBody>
      </p:sp>
      <p:sp>
        <p:nvSpPr>
          <p:cNvPr id="7" name="页脚占位符 4"/>
          <p:cNvSpPr txBox="1">
            <a:spLocks/>
          </p:cNvSpPr>
          <p:nvPr/>
        </p:nvSpPr>
        <p:spPr>
          <a:xfrm>
            <a:off x="0" y="0"/>
            <a:ext cx="6072188" cy="365125"/>
          </a:xfrm>
          <a:prstGeom prst="rect">
            <a:avLst/>
          </a:prstGeom>
        </p:spPr>
        <p:txBody>
          <a:bodyPr lIns="36000" tIns="36000" rIns="36000" bIns="36000"/>
          <a:lstStyle>
            <a:lvl1pPr algn="l">
              <a:defRPr sz="1800" b="1">
                <a:solidFill>
                  <a:schemeClr val="accent1"/>
                </a:solidFill>
                <a:effectLst>
                  <a:outerShdw blurRad="38100" dist="38100" dir="2700000" algn="tl">
                    <a:srgbClr val="000000">
                      <a:alpha val="43137"/>
                    </a:srgbClr>
                  </a:outerShdw>
                </a:effectLst>
              </a:defRPr>
            </a:lvl1pPr>
          </a:lstStyle>
          <a:p>
            <a:pPr>
              <a:spcBef>
                <a:spcPct val="50000"/>
              </a:spcBef>
              <a:defRPr/>
            </a:pPr>
            <a:r>
              <a:rPr lang="zh-CN" altLang="en-US" dirty="0">
                <a:solidFill>
                  <a:srgbClr val="F01085"/>
                </a:solidFill>
                <a:latin typeface="黑体" pitchFamily="2" charset="-122"/>
                <a:ea typeface="黑体" pitchFamily="2" charset="-122"/>
              </a:rPr>
              <a:t>水污染生态控制工程</a:t>
            </a:r>
            <a:r>
              <a:rPr lang="en-US" altLang="zh-CN" dirty="0">
                <a:solidFill>
                  <a:srgbClr val="F01085"/>
                </a:solidFill>
                <a:latin typeface="黑体" pitchFamily="2" charset="-122"/>
                <a:ea typeface="黑体" pitchFamily="2" charset="-122"/>
              </a:rPr>
              <a:t>——</a:t>
            </a:r>
            <a:r>
              <a:rPr lang="zh-CN" altLang="en-US" dirty="0">
                <a:solidFill>
                  <a:srgbClr val="F01085"/>
                </a:solidFill>
                <a:latin typeface="黑体" pitchFamily="2" charset="-122"/>
                <a:ea typeface="黑体" pitchFamily="2" charset="-122"/>
              </a:rPr>
              <a:t>第一章 绪论</a:t>
            </a:r>
          </a:p>
        </p:txBody>
      </p:sp>
      <p:sp>
        <p:nvSpPr>
          <p:cNvPr id="11" name="矩形 10"/>
          <p:cNvSpPr/>
          <p:nvPr/>
        </p:nvSpPr>
        <p:spPr>
          <a:xfrm>
            <a:off x="6012160" y="6381328"/>
            <a:ext cx="2816079" cy="276999"/>
          </a:xfrm>
          <a:prstGeom prst="rect">
            <a:avLst/>
          </a:prstGeom>
          <a:noFill/>
        </p:spPr>
        <p:txBody>
          <a:bodyPr wrap="square">
            <a:spAutoFit/>
          </a:bodyPr>
          <a:lstStyle/>
          <a:p>
            <a:pPr algn="ctr">
              <a:defRPr/>
            </a:pPr>
            <a:r>
              <a:rPr lang="en-US" altLang="zh-CN"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Shan</a:t>
            </a:r>
            <a:r>
              <a:rPr lang="en-US" altLang="zh-CN" sz="1200" b="1" baseline="0"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dong  Agricultural </a:t>
            </a:r>
            <a:r>
              <a:rPr lang="en-US" altLang="zh-CN"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rPr>
              <a:t>University</a:t>
            </a:r>
            <a:endParaRPr lang="zh-CN" altLang="en-US" sz="1200" b="1" dirty="0">
              <a:ln w="900" cmpd="sng">
                <a:solidFill>
                  <a:schemeClr val="accent1">
                    <a:satMod val="190000"/>
                    <a:alpha val="55000"/>
                  </a:schemeClr>
                </a:solidFill>
                <a:prstDash val="solid"/>
              </a:ln>
              <a:solidFill>
                <a:schemeClr val="accent2">
                  <a:lumMod val="50000"/>
                </a:schemeClr>
              </a:solidFill>
              <a:effectLst>
                <a:innerShdw blurRad="101600" dist="76200" dir="5400000">
                  <a:schemeClr val="accent1">
                    <a:satMod val="190000"/>
                    <a:tint val="100000"/>
                    <a:alpha val="74000"/>
                  </a:schemeClr>
                </a:innerShdw>
              </a:effectLst>
              <a:latin typeface="Book Antiqua" pitchFamily="18" charset="0"/>
            </a:endParaRPr>
          </a:p>
        </p:txBody>
      </p:sp>
      <p:cxnSp>
        <p:nvCxnSpPr>
          <p:cNvPr id="8" name="直接连接符 7"/>
          <p:cNvCxnSpPr/>
          <p:nvPr userDrawn="1"/>
        </p:nvCxnSpPr>
        <p:spPr>
          <a:xfrm>
            <a:off x="0" y="332656"/>
            <a:ext cx="9144000" cy="0"/>
          </a:xfrm>
          <a:prstGeom prst="line">
            <a:avLst/>
          </a:prstGeom>
          <a:ln w="25400">
            <a:solidFill>
              <a:srgbClr val="0BF57A"/>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834" r:id="rId1"/>
    <p:sldLayoutId id="2147483833"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Lst>
  <p:txStyles>
    <p:titleStyle>
      <a:lvl1pPr algn="l" rtl="0" fontAlgn="base">
        <a:spcBef>
          <a:spcPct val="0"/>
        </a:spcBef>
        <a:spcAft>
          <a:spcPct val="0"/>
        </a:spcAft>
        <a:defRPr sz="4400" b="1" kern="1200">
          <a:solidFill>
            <a:srgbClr val="FFC000"/>
          </a:solidFill>
          <a:effectLst>
            <a:outerShdw blurRad="38100" dist="38100" dir="2700000" algn="tl">
              <a:srgbClr val="000000">
                <a:alpha val="43137"/>
              </a:srgbClr>
            </a:outerShdw>
          </a:effectLst>
          <a:latin typeface="+mn-lt"/>
          <a:ea typeface="黑体" pitchFamily="2" charset="-122"/>
          <a:cs typeface="+mj-cs"/>
        </a:defRPr>
      </a:lvl1pPr>
      <a:lvl2pPr algn="l" rtl="0" fontAlgn="base">
        <a:spcBef>
          <a:spcPct val="0"/>
        </a:spcBef>
        <a:spcAft>
          <a:spcPct val="0"/>
        </a:spcAft>
        <a:defRPr sz="4400" b="1">
          <a:solidFill>
            <a:srgbClr val="FFC000"/>
          </a:solidFill>
          <a:latin typeface="Verdana" pitchFamily="34" charset="0"/>
          <a:ea typeface="黑体" pitchFamily="2" charset="-122"/>
        </a:defRPr>
      </a:lvl2pPr>
      <a:lvl3pPr algn="l" rtl="0" fontAlgn="base">
        <a:spcBef>
          <a:spcPct val="0"/>
        </a:spcBef>
        <a:spcAft>
          <a:spcPct val="0"/>
        </a:spcAft>
        <a:defRPr sz="4400" b="1">
          <a:solidFill>
            <a:srgbClr val="FFC000"/>
          </a:solidFill>
          <a:latin typeface="Verdana" pitchFamily="34" charset="0"/>
          <a:ea typeface="黑体" pitchFamily="2" charset="-122"/>
        </a:defRPr>
      </a:lvl3pPr>
      <a:lvl4pPr algn="l" rtl="0" fontAlgn="base">
        <a:spcBef>
          <a:spcPct val="0"/>
        </a:spcBef>
        <a:spcAft>
          <a:spcPct val="0"/>
        </a:spcAft>
        <a:defRPr sz="4400" b="1">
          <a:solidFill>
            <a:srgbClr val="FFC000"/>
          </a:solidFill>
          <a:latin typeface="Verdana" pitchFamily="34" charset="0"/>
          <a:ea typeface="黑体" pitchFamily="2" charset="-122"/>
        </a:defRPr>
      </a:lvl4pPr>
      <a:lvl5pPr algn="l" rtl="0" fontAlgn="base">
        <a:spcBef>
          <a:spcPct val="0"/>
        </a:spcBef>
        <a:spcAft>
          <a:spcPct val="0"/>
        </a:spcAft>
        <a:defRPr sz="4400" b="1">
          <a:solidFill>
            <a:srgbClr val="FFC000"/>
          </a:solidFill>
          <a:latin typeface="Verdana" pitchFamily="34" charset="0"/>
          <a:ea typeface="黑体" pitchFamily="2" charset="-122"/>
        </a:defRPr>
      </a:lvl5pPr>
      <a:lvl6pPr marL="457200" algn="l" rtl="0" fontAlgn="base">
        <a:spcBef>
          <a:spcPct val="0"/>
        </a:spcBef>
        <a:spcAft>
          <a:spcPct val="0"/>
        </a:spcAft>
        <a:defRPr sz="4400" b="1">
          <a:solidFill>
            <a:srgbClr val="FFC000"/>
          </a:solidFill>
          <a:latin typeface="Verdana" pitchFamily="34" charset="0"/>
          <a:ea typeface="黑体" pitchFamily="2" charset="-122"/>
        </a:defRPr>
      </a:lvl6pPr>
      <a:lvl7pPr marL="914400" algn="l" rtl="0" fontAlgn="base">
        <a:spcBef>
          <a:spcPct val="0"/>
        </a:spcBef>
        <a:spcAft>
          <a:spcPct val="0"/>
        </a:spcAft>
        <a:defRPr sz="4400" b="1">
          <a:solidFill>
            <a:srgbClr val="FFC000"/>
          </a:solidFill>
          <a:latin typeface="Verdana" pitchFamily="34" charset="0"/>
          <a:ea typeface="黑体" pitchFamily="2" charset="-122"/>
        </a:defRPr>
      </a:lvl7pPr>
      <a:lvl8pPr marL="1371600" algn="l" rtl="0" fontAlgn="base">
        <a:spcBef>
          <a:spcPct val="0"/>
        </a:spcBef>
        <a:spcAft>
          <a:spcPct val="0"/>
        </a:spcAft>
        <a:defRPr sz="4400" b="1">
          <a:solidFill>
            <a:srgbClr val="FFC000"/>
          </a:solidFill>
          <a:latin typeface="Verdana" pitchFamily="34" charset="0"/>
          <a:ea typeface="黑体" pitchFamily="2" charset="-122"/>
        </a:defRPr>
      </a:lvl8pPr>
      <a:lvl9pPr marL="1828800" algn="l" rtl="0" fontAlgn="base">
        <a:spcBef>
          <a:spcPct val="0"/>
        </a:spcBef>
        <a:spcAft>
          <a:spcPct val="0"/>
        </a:spcAft>
        <a:defRPr sz="4400" b="1">
          <a:solidFill>
            <a:srgbClr val="FFC000"/>
          </a:solidFill>
          <a:latin typeface="Verdana" pitchFamily="34" charset="0"/>
          <a:ea typeface="黑体" pitchFamily="2" charset="-122"/>
        </a:defRPr>
      </a:lvl9pPr>
    </p:titleStyle>
    <p:bodyStyle>
      <a:lvl1pPr marL="342900" indent="-342900" algn="just" rtl="0" fontAlgn="base">
        <a:spcBef>
          <a:spcPct val="20000"/>
        </a:spcBef>
        <a:spcAft>
          <a:spcPct val="0"/>
        </a:spcAft>
        <a:buFont typeface="Wingdings" pitchFamily="2" charset="2"/>
        <a:buChar char="Ø"/>
        <a:defRPr sz="32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1pPr>
      <a:lvl2pPr marL="742950" indent="-285750" algn="just" rtl="0" fontAlgn="base">
        <a:spcBef>
          <a:spcPct val="20000"/>
        </a:spcBef>
        <a:spcAft>
          <a:spcPct val="0"/>
        </a:spcAft>
        <a:buFont typeface="Wingdings" pitchFamily="2" charset="2"/>
        <a:buChar char="ü"/>
        <a:defRPr sz="28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2pPr>
      <a:lvl3pPr marL="1143000" indent="-228600" algn="just" rtl="0" fontAlgn="base">
        <a:spcBef>
          <a:spcPct val="20000"/>
        </a:spcBef>
        <a:spcAft>
          <a:spcPct val="0"/>
        </a:spcAft>
        <a:buFont typeface="Arial" charset="0"/>
        <a:buChar char="•"/>
        <a:defRPr sz="24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3pPr>
      <a:lvl4pPr marL="1600200" indent="-228600" algn="just" rtl="0" fontAlgn="base">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4pPr>
      <a:lvl5pPr marL="2057400" indent="-228600" algn="just" rtl="0" fontAlgn="base">
        <a:spcBef>
          <a:spcPct val="20000"/>
        </a:spcBef>
        <a:spcAft>
          <a:spcPct val="0"/>
        </a:spcAft>
        <a:buFont typeface="Arial" charset="0"/>
        <a:buChar char="»"/>
        <a:defRPr sz="2000" kern="1200">
          <a:solidFill>
            <a:srgbClr val="FFC000"/>
          </a:solidFill>
          <a:effectLst>
            <a:outerShdw blurRad="38100" dist="38100" dir="2700000" algn="tl">
              <a:srgbClr val="000000">
                <a:alpha val="43137"/>
              </a:srgbClr>
            </a:outerShdw>
          </a:effectLst>
          <a:latin typeface="Times New Roman" pitchFamily="18" charset="0"/>
          <a:ea typeface="黑体" pitchFamily="2" charset="-122"/>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28.xml.rels><?xml version="1.0" encoding="UTF-8" standalone="yes"?>
<Relationships xmlns="http://schemas.openxmlformats.org/package/2006/relationships"><Relationship Id="rId8" Type="http://schemas.microsoft.com/office/2007/relationships/diagramDrawing" Target="../diagrams/drawing24.xml"/><Relationship Id="rId3" Type="http://schemas.openxmlformats.org/officeDocument/2006/relationships/notesSlide" Target="../notesSlides/notesSlide27.xml"/><Relationship Id="rId7" Type="http://schemas.openxmlformats.org/officeDocument/2006/relationships/diagramColors" Target="../diagrams/colors2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diagramQuickStyle" Target="../diagrams/quickStyle24.xml"/><Relationship Id="rId5" Type="http://schemas.openxmlformats.org/officeDocument/2006/relationships/diagramLayout" Target="../diagrams/layout24.xml"/><Relationship Id="rId10" Type="http://schemas.openxmlformats.org/officeDocument/2006/relationships/image" Target="../media/image4.emf"/><Relationship Id="rId4" Type="http://schemas.openxmlformats.org/officeDocument/2006/relationships/diagramData" Target="../diagrams/data24.xml"/><Relationship Id="rId9"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0.xml"/><Relationship Id="rId7" Type="http://schemas.microsoft.com/office/2007/relationships/diagramDrawing" Target="../diagrams/drawing30.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30.xml"/><Relationship Id="rId5" Type="http://schemas.openxmlformats.org/officeDocument/2006/relationships/diagramQuickStyle" Target="../diagrams/quickStyle30.xml"/><Relationship Id="rId4" Type="http://schemas.openxmlformats.org/officeDocument/2006/relationships/diagramLayout" Target="../diagrams/layout30.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31.xml"/><Relationship Id="rId7" Type="http://schemas.microsoft.com/office/2007/relationships/diagramDrawing" Target="../diagrams/drawing31.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31.xml"/><Relationship Id="rId5" Type="http://schemas.openxmlformats.org/officeDocument/2006/relationships/diagramQuickStyle" Target="../diagrams/quickStyle31.xml"/><Relationship Id="rId4" Type="http://schemas.openxmlformats.org/officeDocument/2006/relationships/diagramLayout" Target="../diagrams/layout31.xml"/></Relationships>
</file>

<file path=ppt/slides/_rels/slide3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32.xml"/><Relationship Id="rId7" Type="http://schemas.microsoft.com/office/2007/relationships/diagramDrawing" Target="../diagrams/drawing32.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32.xml"/><Relationship Id="rId5" Type="http://schemas.openxmlformats.org/officeDocument/2006/relationships/diagramQuickStyle" Target="../diagrams/quickStyle32.xml"/><Relationship Id="rId4" Type="http://schemas.openxmlformats.org/officeDocument/2006/relationships/diagramLayout" Target="../diagrams/layout3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3.xml"/><Relationship Id="rId7" Type="http://schemas.microsoft.com/office/2007/relationships/diagramDrawing" Target="../diagrams/drawing33.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33.xml"/><Relationship Id="rId5" Type="http://schemas.openxmlformats.org/officeDocument/2006/relationships/diagramQuickStyle" Target="../diagrams/quickStyle33.xml"/><Relationship Id="rId4" Type="http://schemas.openxmlformats.org/officeDocument/2006/relationships/diagramLayout" Target="../diagrams/layout3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34.xml"/><Relationship Id="rId7" Type="http://schemas.microsoft.com/office/2007/relationships/diagramDrawing" Target="../diagrams/drawing34.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Colors" Target="../diagrams/colors34.xml"/><Relationship Id="rId5" Type="http://schemas.openxmlformats.org/officeDocument/2006/relationships/diagramQuickStyle" Target="../diagrams/quickStyle34.xml"/><Relationship Id="rId4" Type="http://schemas.openxmlformats.org/officeDocument/2006/relationships/diagramLayout" Target="../diagrams/layout34.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35.xml"/><Relationship Id="rId7" Type="http://schemas.microsoft.com/office/2007/relationships/diagramDrawing" Target="../diagrams/drawing35.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35.xml"/><Relationship Id="rId5" Type="http://schemas.openxmlformats.org/officeDocument/2006/relationships/diagramQuickStyle" Target="../diagrams/quickStyle35.xml"/><Relationship Id="rId4" Type="http://schemas.openxmlformats.org/officeDocument/2006/relationships/diagramLayout" Target="../diagrams/layout35.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36.xml"/><Relationship Id="rId7" Type="http://schemas.microsoft.com/office/2007/relationships/diagramDrawing" Target="../diagrams/drawing36.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36.xml"/><Relationship Id="rId5" Type="http://schemas.openxmlformats.org/officeDocument/2006/relationships/diagramQuickStyle" Target="../diagrams/quickStyle36.xml"/><Relationship Id="rId4" Type="http://schemas.openxmlformats.org/officeDocument/2006/relationships/diagramLayout" Target="../diagrams/layout36.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37.xml"/><Relationship Id="rId7" Type="http://schemas.microsoft.com/office/2007/relationships/diagramDrawing" Target="../diagrams/drawing37.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Colors" Target="../diagrams/colors37.xml"/><Relationship Id="rId5" Type="http://schemas.openxmlformats.org/officeDocument/2006/relationships/diagramQuickStyle" Target="../diagrams/quickStyle37.xml"/><Relationship Id="rId4" Type="http://schemas.openxmlformats.org/officeDocument/2006/relationships/diagramLayout" Target="../diagrams/layout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4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40.xml"/><Relationship Id="rId7" Type="http://schemas.microsoft.com/office/2007/relationships/diagramDrawing" Target="../diagrams/drawing40.xml"/><Relationship Id="rId2" Type="http://schemas.openxmlformats.org/officeDocument/2006/relationships/notesSlide" Target="../notesSlides/notesSlide45.xml"/><Relationship Id="rId1" Type="http://schemas.openxmlformats.org/officeDocument/2006/relationships/slideLayout" Target="../slideLayouts/slideLayout4.xml"/><Relationship Id="rId6" Type="http://schemas.openxmlformats.org/officeDocument/2006/relationships/diagramColors" Target="../diagrams/colors40.xml"/><Relationship Id="rId5" Type="http://schemas.openxmlformats.org/officeDocument/2006/relationships/diagramQuickStyle" Target="../diagrams/quickStyle40.xml"/><Relationship Id="rId4" Type="http://schemas.openxmlformats.org/officeDocument/2006/relationships/diagramLayout" Target="../diagrams/layout40.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41.xml"/><Relationship Id="rId7" Type="http://schemas.microsoft.com/office/2007/relationships/diagramDrawing" Target="../diagrams/drawing41.xm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diagramColors" Target="../diagrams/colors41.xml"/><Relationship Id="rId5" Type="http://schemas.openxmlformats.org/officeDocument/2006/relationships/diagramQuickStyle" Target="../diagrams/quickStyle41.xml"/><Relationship Id="rId4" Type="http://schemas.openxmlformats.org/officeDocument/2006/relationships/diagramLayout" Target="../diagrams/layout41.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42.xml"/><Relationship Id="rId7" Type="http://schemas.microsoft.com/office/2007/relationships/diagramDrawing" Target="../diagrams/drawing42.xm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diagramColors" Target="../diagrams/colors42.xml"/><Relationship Id="rId5" Type="http://schemas.openxmlformats.org/officeDocument/2006/relationships/diagramQuickStyle" Target="../diagrams/quickStyle42.xml"/><Relationship Id="rId4" Type="http://schemas.openxmlformats.org/officeDocument/2006/relationships/diagramLayout" Target="../diagrams/layout4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43.xml"/><Relationship Id="rId7" Type="http://schemas.microsoft.com/office/2007/relationships/diagramDrawing" Target="../diagrams/drawing43.xm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diagramColors" Target="../diagrams/colors43.xml"/><Relationship Id="rId5" Type="http://schemas.openxmlformats.org/officeDocument/2006/relationships/diagramQuickStyle" Target="../diagrams/quickStyle43.xml"/><Relationship Id="rId4" Type="http://schemas.openxmlformats.org/officeDocument/2006/relationships/diagramLayout" Target="../diagrams/layout43.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44.xml"/><Relationship Id="rId7" Type="http://schemas.microsoft.com/office/2007/relationships/diagramDrawing" Target="../diagrams/drawing44.xm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diagramColors" Target="../diagrams/colors44.xml"/><Relationship Id="rId5" Type="http://schemas.openxmlformats.org/officeDocument/2006/relationships/diagramQuickStyle" Target="../diagrams/quickStyle44.xml"/><Relationship Id="rId4" Type="http://schemas.openxmlformats.org/officeDocument/2006/relationships/diagramLayout" Target="../diagrams/layout44.xml"/></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45.xml"/><Relationship Id="rId7" Type="http://schemas.microsoft.com/office/2007/relationships/diagramDrawing" Target="../diagrams/drawing45.xml"/><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diagramColors" Target="../diagrams/colors45.xml"/><Relationship Id="rId5" Type="http://schemas.openxmlformats.org/officeDocument/2006/relationships/diagramQuickStyle" Target="../diagrams/quickStyle45.xml"/><Relationship Id="rId4" Type="http://schemas.openxmlformats.org/officeDocument/2006/relationships/diagramLayout" Target="../diagrams/layout45.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46.xml"/><Relationship Id="rId7" Type="http://schemas.microsoft.com/office/2007/relationships/diagramDrawing" Target="../diagrams/drawing46.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46.xml"/><Relationship Id="rId5" Type="http://schemas.openxmlformats.org/officeDocument/2006/relationships/diagramQuickStyle" Target="../diagrams/quickStyle46.xml"/><Relationship Id="rId4" Type="http://schemas.openxmlformats.org/officeDocument/2006/relationships/diagramLayout" Target="../diagrams/layout46.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47.xml"/><Relationship Id="rId7" Type="http://schemas.microsoft.com/office/2007/relationships/diagramDrawing" Target="../diagrams/drawing47.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47.xml"/><Relationship Id="rId5" Type="http://schemas.openxmlformats.org/officeDocument/2006/relationships/diagramQuickStyle" Target="../diagrams/quickStyle47.xml"/><Relationship Id="rId4" Type="http://schemas.openxmlformats.org/officeDocument/2006/relationships/diagramLayout" Target="../diagrams/layout47.xml"/></Relationships>
</file>

<file path=ppt/slides/_rels/slide5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Rot="1" noChangeArrowheads="1"/>
          </p:cNvSpPr>
          <p:nvPr>
            <p:ph type="ctrTitle"/>
          </p:nvPr>
        </p:nvSpPr>
        <p:spPr>
          <a:xfrm>
            <a:off x="755576" y="1700808"/>
            <a:ext cx="7772400" cy="1470025"/>
          </a:xfrm>
        </p:spPr>
        <p:txBody>
          <a:bodyPr>
            <a:normAutofit/>
          </a:bodyPr>
          <a:lstStyle/>
          <a:p>
            <a:pPr algn="ctr" fontAlgn="auto">
              <a:spcAft>
                <a:spcPts val="0"/>
              </a:spcAft>
              <a:defRPr/>
            </a:pPr>
            <a:r>
              <a:rPr lang="zh-CN" altLang="en-US" sz="4800" dirty="0"/>
              <a:t>水污染</a:t>
            </a:r>
            <a:r>
              <a:rPr lang="zh-CN" altLang="en-US" sz="4800" dirty="0">
                <a:solidFill>
                  <a:srgbClr val="FF0000"/>
                </a:solidFill>
              </a:rPr>
              <a:t>生态</a:t>
            </a:r>
            <a:r>
              <a:rPr lang="zh-CN" altLang="en-US" sz="4800" dirty="0"/>
              <a:t>控制工程</a:t>
            </a:r>
          </a:p>
        </p:txBody>
      </p:sp>
      <p:sp>
        <p:nvSpPr>
          <p:cNvPr id="14339" name="Rectangle 3"/>
          <p:cNvSpPr>
            <a:spLocks noGrp="1" noRot="1" noChangeArrowheads="1"/>
          </p:cNvSpPr>
          <p:nvPr>
            <p:ph type="subTitle" idx="1"/>
          </p:nvPr>
        </p:nvSpPr>
        <p:spPr>
          <a:xfrm>
            <a:off x="1371600" y="3660028"/>
            <a:ext cx="6400800" cy="1752600"/>
          </a:xfrm>
        </p:spPr>
        <p:txBody>
          <a:bodyPr>
            <a:normAutofit fontScale="92500" lnSpcReduction="20000"/>
          </a:bodyPr>
          <a:lstStyle/>
          <a:p>
            <a:pPr algn="ctr" fontAlgn="auto">
              <a:lnSpc>
                <a:spcPct val="150000"/>
              </a:lnSpc>
              <a:spcAft>
                <a:spcPts val="0"/>
              </a:spcAft>
              <a:defRPr/>
            </a:pPr>
            <a:r>
              <a:rPr lang="zh-CN" altLang="en-US" sz="2800" b="1" dirty="0">
                <a:solidFill>
                  <a:srgbClr val="FFFF00"/>
                </a:solidFill>
              </a:rPr>
              <a:t>宋希亮</a:t>
            </a:r>
            <a:endParaRPr lang="en-US" altLang="zh-CN" sz="2800" b="1" dirty="0">
              <a:solidFill>
                <a:srgbClr val="FFFF00"/>
              </a:solidFill>
            </a:endParaRPr>
          </a:p>
          <a:p>
            <a:pPr algn="ctr" fontAlgn="auto">
              <a:lnSpc>
                <a:spcPct val="150000"/>
              </a:lnSpc>
              <a:spcAft>
                <a:spcPts val="0"/>
              </a:spcAft>
              <a:defRPr/>
            </a:pPr>
            <a:r>
              <a:rPr lang="en-US" altLang="zh-CN" sz="2800" b="1" dirty="0">
                <a:solidFill>
                  <a:srgbClr val="FFFF00"/>
                </a:solidFill>
              </a:rPr>
              <a:t>Tel: 13127272038</a:t>
            </a:r>
          </a:p>
          <a:p>
            <a:pPr algn="ctr" fontAlgn="auto">
              <a:lnSpc>
                <a:spcPct val="150000"/>
              </a:lnSpc>
              <a:spcAft>
                <a:spcPts val="0"/>
              </a:spcAft>
              <a:defRPr/>
            </a:pPr>
            <a:r>
              <a:rPr lang="en-US" altLang="zh-CN" sz="2800" b="1" dirty="0">
                <a:solidFill>
                  <a:srgbClr val="FFFF00"/>
                </a:solidFill>
              </a:rPr>
              <a:t>Email: sxl0424@126.com</a:t>
            </a:r>
            <a:endParaRPr lang="zh-CN" altLang="en-US" sz="2800" b="1" dirty="0">
              <a:solidFill>
                <a:srgbClr val="FFFF00"/>
              </a:solidFil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p:txBody>
          <a:bodyPr/>
          <a:lstStyle/>
          <a:p>
            <a:pPr fontAlgn="auto">
              <a:spcAft>
                <a:spcPts val="0"/>
              </a:spcAft>
              <a:defRPr/>
            </a:pPr>
            <a:r>
              <a:rPr lang="en-US" altLang="zh-CN"/>
              <a:t>1.2.2 </a:t>
            </a:r>
            <a:r>
              <a:rPr lang="zh-CN" altLang="en-US"/>
              <a:t>污水的化学性质及指标</a:t>
            </a:r>
          </a:p>
        </p:txBody>
      </p:sp>
      <p:graphicFrame>
        <p:nvGraphicFramePr>
          <p:cNvPr id="6" name="内容占位符 5"/>
          <p:cNvGraphicFramePr>
            <a:graphicFrameLocks noGrp="1"/>
          </p:cNvGraphicFramePr>
          <p:nvPr>
            <p:ph idx="1"/>
            <p:extLst>
              <p:ext uri="{D42A27DB-BD31-4B8C-83A1-F6EECF244321}">
                <p14:modId xmlns:p14="http://schemas.microsoft.com/office/powerpoint/2010/main" val="3657020365"/>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pPr fontAlgn="auto">
              <a:spcAft>
                <a:spcPts val="0"/>
              </a:spcAft>
              <a:defRPr/>
            </a:pPr>
            <a:endParaRPr lang="zh-CN" altLang="en-US"/>
          </a:p>
        </p:txBody>
      </p:sp>
      <p:grpSp>
        <p:nvGrpSpPr>
          <p:cNvPr id="21507" name="组合 6"/>
          <p:cNvGrpSpPr>
            <a:grpSpLocks/>
          </p:cNvGrpSpPr>
          <p:nvPr/>
        </p:nvGrpSpPr>
        <p:grpSpPr bwMode="auto">
          <a:xfrm>
            <a:off x="179388" y="885825"/>
            <a:ext cx="8750300" cy="5543550"/>
            <a:chOff x="142844" y="642918"/>
            <a:chExt cx="8750433" cy="5543572"/>
          </a:xfrm>
        </p:grpSpPr>
        <p:pic>
          <p:nvPicPr>
            <p:cNvPr id="21508" name="Picture 5"/>
            <p:cNvPicPr>
              <a:picLocks noChangeAspect="1" noChangeArrowheads="1"/>
            </p:cNvPicPr>
            <p:nvPr/>
          </p:nvPicPr>
          <p:blipFill>
            <a:blip r:embed="rId3" cstate="print"/>
            <a:srcRect/>
            <a:stretch>
              <a:fillRect/>
            </a:stretch>
          </p:blipFill>
          <p:spPr bwMode="auto">
            <a:xfrm>
              <a:off x="153988" y="642918"/>
              <a:ext cx="8739187" cy="3106737"/>
            </a:xfrm>
            <a:prstGeom prst="rect">
              <a:avLst/>
            </a:prstGeom>
            <a:noFill/>
            <a:ln w="9525">
              <a:noFill/>
              <a:miter lim="800000"/>
              <a:headEnd/>
              <a:tailEnd/>
            </a:ln>
          </p:spPr>
        </p:pic>
        <p:pic>
          <p:nvPicPr>
            <p:cNvPr id="21509" name="Picture 7"/>
            <p:cNvPicPr>
              <a:picLocks noChangeAspect="1" noChangeArrowheads="1"/>
            </p:cNvPicPr>
            <p:nvPr/>
          </p:nvPicPr>
          <p:blipFill>
            <a:blip r:embed="rId4" cstate="print"/>
            <a:srcRect r="1605"/>
            <a:stretch>
              <a:fillRect/>
            </a:stretch>
          </p:blipFill>
          <p:spPr bwMode="auto">
            <a:xfrm>
              <a:off x="142844" y="3714752"/>
              <a:ext cx="8750433" cy="2471738"/>
            </a:xfrm>
            <a:prstGeom prst="rect">
              <a:avLst/>
            </a:prstGeom>
            <a:noFill/>
            <a:ln w="9525">
              <a:noFill/>
              <a:miter lim="800000"/>
              <a:headEnd/>
              <a:tailEnd/>
            </a:ln>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rrowheads="1"/>
          </p:cNvSpPr>
          <p:nvPr>
            <p:ph type="title"/>
          </p:nvPr>
        </p:nvSpPr>
        <p:spPr/>
        <p:txBody>
          <a:bodyPr/>
          <a:lstStyle/>
          <a:p>
            <a:pPr fontAlgn="auto">
              <a:spcAft>
                <a:spcPts val="0"/>
              </a:spcAft>
              <a:defRPr/>
            </a:pPr>
            <a:r>
              <a:rPr lang="en-US" altLang="zh-CN"/>
              <a:t>1.2.2 </a:t>
            </a:r>
            <a:r>
              <a:rPr lang="zh-CN" altLang="en-US"/>
              <a:t>污水的化学性质及指标</a:t>
            </a:r>
          </a:p>
        </p:txBody>
      </p:sp>
      <p:graphicFrame>
        <p:nvGraphicFramePr>
          <p:cNvPr id="6" name="内容占位符 5"/>
          <p:cNvGraphicFramePr>
            <a:graphicFrameLocks noGrp="1"/>
          </p:cNvGraphicFramePr>
          <p:nvPr>
            <p:ph idx="1"/>
            <p:extLst>
              <p:ext uri="{D42A27DB-BD31-4B8C-83A1-F6EECF244321}">
                <p14:modId xmlns:p14="http://schemas.microsoft.com/office/powerpoint/2010/main" val="2069539682"/>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rrowheads="1"/>
          </p:cNvSpPr>
          <p:nvPr>
            <p:ph type="title"/>
          </p:nvPr>
        </p:nvSpPr>
        <p:spPr>
          <a:xfrm>
            <a:off x="301625" y="404664"/>
            <a:ext cx="8540750" cy="942975"/>
          </a:xfrm>
        </p:spPr>
        <p:txBody>
          <a:bodyPr/>
          <a:lstStyle/>
          <a:p>
            <a:pPr fontAlgn="auto">
              <a:spcAft>
                <a:spcPts val="0"/>
              </a:spcAft>
              <a:defRPr/>
            </a:pPr>
            <a:r>
              <a:rPr lang="en-US" altLang="zh-CN" dirty="0"/>
              <a:t>1.2.2 </a:t>
            </a:r>
            <a:r>
              <a:rPr lang="zh-CN" altLang="en-US" dirty="0"/>
              <a:t>污水的化学性质及指标</a:t>
            </a:r>
          </a:p>
        </p:txBody>
      </p:sp>
      <p:sp>
        <p:nvSpPr>
          <p:cNvPr id="23555" name="SmartArt 占位符 4"/>
          <p:cNvSpPr>
            <a:spLocks noGrp="1" noTextEdit="1"/>
          </p:cNvSpPr>
          <p:nvPr>
            <p:ph type="dgm" idx="1"/>
          </p:nvPr>
        </p:nvSpPr>
        <p:spPr bwMode="auto"/>
      </p:sp>
      <p:graphicFrame>
        <p:nvGraphicFramePr>
          <p:cNvPr id="6" name="图示 5"/>
          <p:cNvGraphicFramePr/>
          <p:nvPr>
            <p:extLst>
              <p:ext uri="{D42A27DB-BD31-4B8C-83A1-F6EECF244321}">
                <p14:modId xmlns:p14="http://schemas.microsoft.com/office/powerpoint/2010/main" val="1920596166"/>
              </p:ext>
            </p:extLst>
          </p:nvPr>
        </p:nvGraphicFramePr>
        <p:xfrm>
          <a:off x="292100" y="1655763"/>
          <a:ext cx="8496300" cy="4752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pPr fontAlgn="auto">
              <a:spcAft>
                <a:spcPts val="0"/>
              </a:spcAft>
              <a:defRPr/>
            </a:pPr>
            <a:r>
              <a:rPr lang="en-US" altLang="zh-CN"/>
              <a:t>1.2.2 </a:t>
            </a:r>
            <a:r>
              <a:rPr lang="zh-CN" altLang="en-US"/>
              <a:t>污水的化学性质及指标</a:t>
            </a:r>
            <a:endParaRPr lang="zh-CN" altLang="en-US" dirty="0"/>
          </a:p>
        </p:txBody>
      </p:sp>
      <p:graphicFrame>
        <p:nvGraphicFramePr>
          <p:cNvPr id="6" name="内容占位符 5"/>
          <p:cNvGraphicFramePr>
            <a:graphicFrameLocks noGrp="1"/>
          </p:cNvGraphicFramePr>
          <p:nvPr>
            <p:ph idx="1"/>
            <p:extLst>
              <p:ext uri="{D42A27DB-BD31-4B8C-83A1-F6EECF244321}">
                <p14:modId xmlns:p14="http://schemas.microsoft.com/office/powerpoint/2010/main" val="3267591580"/>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pPr fontAlgn="auto">
              <a:spcAft>
                <a:spcPts val="0"/>
              </a:spcAft>
              <a:defRPr/>
            </a:pPr>
            <a:endParaRPr lang="zh-CN" altLang="en-US"/>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fontAlgn="auto">
              <a:spcAft>
                <a:spcPts val="0"/>
              </a:spcAft>
              <a:defRPr/>
            </a:pPr>
            <a:endParaRPr lang="zh-CN" altLang="en-US"/>
          </a:p>
        </p:txBody>
      </p:sp>
      <p:pic>
        <p:nvPicPr>
          <p:cNvPr id="26627" name="Picture 5"/>
          <p:cNvPicPr>
            <a:picLocks noChangeAspect="1" noChangeArrowheads="1"/>
          </p:cNvPicPr>
          <p:nvPr/>
        </p:nvPicPr>
        <p:blipFill>
          <a:blip r:embed="rId3" cstate="print"/>
          <a:srcRect/>
          <a:stretch>
            <a:fillRect/>
          </a:stretch>
        </p:blipFill>
        <p:spPr bwMode="auto">
          <a:xfrm>
            <a:off x="215106" y="1844824"/>
            <a:ext cx="8713787" cy="401637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内容占位符 5"/>
          <p:cNvGraphicFramePr>
            <a:graphicFrameLocks noGrp="1"/>
          </p:cNvGraphicFramePr>
          <p:nvPr>
            <p:ph idx="1"/>
            <p:extLst>
              <p:ext uri="{D42A27DB-BD31-4B8C-83A1-F6EECF244321}">
                <p14:modId xmlns:p14="http://schemas.microsoft.com/office/powerpoint/2010/main" val="1038780795"/>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标题 1">
            <a:extLst>
              <a:ext uri="{FF2B5EF4-FFF2-40B4-BE49-F238E27FC236}">
                <a16:creationId xmlns:a16="http://schemas.microsoft.com/office/drawing/2014/main" id="{6EDD0E86-0DFB-4F62-ABA0-8FB84ED5AE69}"/>
              </a:ext>
            </a:extLst>
          </p:cNvPr>
          <p:cNvSpPr>
            <a:spLocks noGrp="1"/>
          </p:cNvSpPr>
          <p:nvPr>
            <p:ph type="title"/>
          </p:nvPr>
        </p:nvSpPr>
        <p:spPr/>
        <p:txBody>
          <a:bodyPr/>
          <a:lstStyle/>
          <a:p>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内容占位符 5"/>
          <p:cNvGraphicFramePr>
            <a:graphicFrameLocks noGrp="1"/>
          </p:cNvGraphicFramePr>
          <p:nvPr>
            <p:ph idx="1"/>
            <p:extLst>
              <p:ext uri="{D42A27DB-BD31-4B8C-83A1-F6EECF244321}">
                <p14:modId xmlns:p14="http://schemas.microsoft.com/office/powerpoint/2010/main" val="2204483029"/>
              </p:ext>
            </p:extLst>
          </p:nvPr>
        </p:nvGraphicFramePr>
        <p:xfrm>
          <a:off x="457200" y="1991582"/>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标题 4">
            <a:extLst>
              <a:ext uri="{FF2B5EF4-FFF2-40B4-BE49-F238E27FC236}">
                <a16:creationId xmlns:a16="http://schemas.microsoft.com/office/drawing/2014/main" id="{9EA9972A-DD0F-4A00-A3DB-48904A025580}"/>
              </a:ext>
            </a:extLst>
          </p:cNvPr>
          <p:cNvSpPr>
            <a:spLocks noGrp="1"/>
          </p:cNvSpPr>
          <p:nvPr>
            <p:ph type="title"/>
          </p:nvPr>
        </p:nvSpPr>
        <p:spPr>
          <a:xfrm>
            <a:off x="457200" y="692696"/>
            <a:ext cx="8686800" cy="1143000"/>
          </a:xfrm>
        </p:spPr>
        <p:txBody>
          <a:bodyPr>
            <a:normAutofit fontScale="90000"/>
          </a:bodyPr>
          <a:lstStyle/>
          <a:p>
            <a:pPr fontAlgn="auto">
              <a:lnSpc>
                <a:spcPct val="150000"/>
              </a:lnSpc>
              <a:spcAft>
                <a:spcPts val="0"/>
              </a:spcAft>
              <a:defRPr/>
            </a:pPr>
            <a:r>
              <a:rPr lang="en-US" altLang="zh-CN" sz="2800" dirty="0"/>
              <a:t>COD:</a:t>
            </a:r>
            <a:r>
              <a:rPr lang="zh-CN" altLang="en-US" sz="2800" dirty="0"/>
              <a:t>在酸性条件下，用强氧化剂将有机物氧化为</a:t>
            </a:r>
            <a:r>
              <a:rPr lang="en-US" altLang="zh-CN" sz="2800" dirty="0"/>
              <a:t>CO</a:t>
            </a:r>
            <a:r>
              <a:rPr lang="en-US" altLang="zh-CN" sz="2800" baseline="-25000" dirty="0"/>
              <a:t>2</a:t>
            </a:r>
            <a:r>
              <a:rPr lang="zh-CN" altLang="en-US" sz="2800" dirty="0"/>
              <a:t>、</a:t>
            </a:r>
            <a:r>
              <a:rPr lang="en-US" altLang="zh-CN" sz="2800" dirty="0"/>
              <a:t>H</a:t>
            </a:r>
            <a:r>
              <a:rPr lang="en-US" altLang="zh-CN" sz="2800" baseline="-25000" dirty="0"/>
              <a:t>2</a:t>
            </a:r>
            <a:r>
              <a:rPr lang="en-US" altLang="zh-CN" sz="2800" dirty="0"/>
              <a:t>O</a:t>
            </a:r>
            <a:r>
              <a:rPr lang="zh-CN" altLang="en-US" sz="2800" dirty="0"/>
              <a:t>所消耗的氧量。</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pPr fontAlgn="auto">
              <a:spcAft>
                <a:spcPts val="0"/>
              </a:spcAft>
              <a:defRPr/>
            </a:pPr>
            <a:endParaRPr lang="zh-CN" altLang="en-US"/>
          </a:p>
        </p:txBody>
      </p:sp>
      <p:graphicFrame>
        <p:nvGraphicFramePr>
          <p:cNvPr id="4" name="内容占位符 3"/>
          <p:cNvGraphicFramePr>
            <a:graphicFrameLocks noGrp="1"/>
          </p:cNvGraphicFramePr>
          <p:nvPr>
            <p:ph idx="1"/>
            <p:extLst>
              <p:ext uri="{D42A27DB-BD31-4B8C-83A1-F6EECF244321}">
                <p14:modId xmlns:p14="http://schemas.microsoft.com/office/powerpoint/2010/main" val="1514674454"/>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1937490604"/>
              </p:ext>
            </p:extLst>
          </p:nvPr>
        </p:nvGraphicFramePr>
        <p:xfrm>
          <a:off x="467544" y="657685"/>
          <a:ext cx="7920879" cy="5542629"/>
        </p:xfrm>
        <a:graphic>
          <a:graphicData uri="http://schemas.openxmlformats.org/drawingml/2006/table">
            <a:tbl>
              <a:tblPr>
                <a:tableStyleId>{125E5076-3810-47DD-B79F-674D7AD40C01}</a:tableStyleId>
              </a:tblPr>
              <a:tblGrid>
                <a:gridCol w="648071">
                  <a:extLst>
                    <a:ext uri="{9D8B030D-6E8A-4147-A177-3AD203B41FA5}">
                      <a16:colId xmlns:a16="http://schemas.microsoft.com/office/drawing/2014/main" val="20000"/>
                    </a:ext>
                  </a:extLst>
                </a:gridCol>
                <a:gridCol w="7272808">
                  <a:extLst>
                    <a:ext uri="{9D8B030D-6E8A-4147-A177-3AD203B41FA5}">
                      <a16:colId xmlns:a16="http://schemas.microsoft.com/office/drawing/2014/main" val="20005"/>
                    </a:ext>
                  </a:extLst>
                </a:gridCol>
              </a:tblGrid>
              <a:tr h="665829">
                <a:tc>
                  <a:txBody>
                    <a:bodyPr/>
                    <a:lstStyle/>
                    <a:p>
                      <a:pPr algn="ctr" fontAlgn="ctr"/>
                      <a:r>
                        <a:rPr lang="zh-CN" altLang="en-US" sz="2000" b="1" u="none" strike="noStrike" dirty="0">
                          <a:solidFill>
                            <a:schemeClr val="tx1"/>
                          </a:solidFill>
                          <a:latin typeface="楷体" pitchFamily="49" charset="-122"/>
                          <a:ea typeface="楷体" pitchFamily="49" charset="-122"/>
                        </a:rPr>
                        <a:t>周次</a:t>
                      </a:r>
                      <a:endParaRPr lang="zh-CN" altLang="en-US" sz="2000" b="1" i="0" u="none" strike="noStrike" dirty="0">
                        <a:solidFill>
                          <a:schemeClr val="tx1"/>
                        </a:solidFill>
                        <a:latin typeface="楷体" pitchFamily="49" charset="-122"/>
                        <a:ea typeface="楷体" pitchFamily="49"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CN" altLang="en-US" sz="2000" b="1" u="none" strike="noStrike" dirty="0">
                          <a:solidFill>
                            <a:schemeClr val="tx1"/>
                          </a:solidFill>
                          <a:latin typeface="楷体" pitchFamily="49" charset="-122"/>
                          <a:ea typeface="楷体" pitchFamily="49" charset="-122"/>
                        </a:rPr>
                        <a:t>课堂内容</a:t>
                      </a:r>
                      <a:endParaRPr lang="zh-CN" altLang="en-US" sz="2000" b="1" i="0" u="none" strike="noStrike" dirty="0">
                        <a:solidFill>
                          <a:schemeClr val="tx1"/>
                        </a:solidFill>
                        <a:latin typeface="楷体" pitchFamily="49" charset="-122"/>
                        <a:ea typeface="楷体" pitchFamily="49"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1</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绪论</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1</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污水的预处理</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2</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污水的物理处理</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2</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污水的化学处理</a:t>
                      </a:r>
                      <a:r>
                        <a:rPr lang="en-US" altLang="zh-CN" sz="2000" b="1" u="none" strike="noStrike" dirty="0">
                          <a:solidFill>
                            <a:schemeClr val="tx1"/>
                          </a:solidFill>
                          <a:latin typeface="楷体" pitchFamily="49" charset="-122"/>
                          <a:ea typeface="楷体" pitchFamily="49" charset="-122"/>
                        </a:rPr>
                        <a:t>-</a:t>
                      </a:r>
                      <a:r>
                        <a:rPr lang="zh-CN" altLang="en-US" sz="2000" b="1" u="none" strike="noStrike" dirty="0">
                          <a:solidFill>
                            <a:schemeClr val="tx1"/>
                          </a:solidFill>
                          <a:latin typeface="楷体" pitchFamily="49" charset="-122"/>
                          <a:ea typeface="楷体" pitchFamily="49" charset="-122"/>
                        </a:rPr>
                        <a:t>化学法、中和</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3</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污水的化学处理</a:t>
                      </a:r>
                      <a:r>
                        <a:rPr lang="en-US" altLang="zh-CN" sz="2000" b="1" u="none" strike="noStrike" dirty="0">
                          <a:solidFill>
                            <a:schemeClr val="tx1"/>
                          </a:solidFill>
                          <a:latin typeface="楷体" pitchFamily="49" charset="-122"/>
                          <a:ea typeface="楷体" pitchFamily="49" charset="-122"/>
                        </a:rPr>
                        <a:t>-</a:t>
                      </a:r>
                      <a:r>
                        <a:rPr lang="zh-CN" altLang="en-US" sz="2000" b="1" u="none" strike="noStrike" dirty="0">
                          <a:solidFill>
                            <a:schemeClr val="tx1"/>
                          </a:solidFill>
                          <a:latin typeface="楷体" pitchFamily="49" charset="-122"/>
                          <a:ea typeface="楷体" pitchFamily="49" charset="-122"/>
                        </a:rPr>
                        <a:t>混凝、化学沉淀法</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95923">
                <a:tc>
                  <a:txBody>
                    <a:bodyPr/>
                    <a:lstStyle/>
                    <a:p>
                      <a:pPr algn="ctr" fontAlgn="b"/>
                      <a:r>
                        <a:rPr lang="en-US" altLang="zh-CN" sz="2000" b="1" u="none" strike="noStrike">
                          <a:solidFill>
                            <a:schemeClr val="tx1"/>
                          </a:solidFill>
                          <a:latin typeface="楷体" pitchFamily="49" charset="-122"/>
                          <a:ea typeface="楷体" pitchFamily="49" charset="-122"/>
                        </a:rPr>
                        <a:t>3</a:t>
                      </a:r>
                      <a:endParaRPr lang="en-US" altLang="zh-CN" sz="2000" b="1" i="0" u="none" strike="noStrike">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污水的化学处理</a:t>
                      </a:r>
                      <a:r>
                        <a:rPr lang="en-US" altLang="zh-CN" sz="2000" b="1" u="none" strike="noStrike" dirty="0">
                          <a:solidFill>
                            <a:schemeClr val="tx1"/>
                          </a:solidFill>
                          <a:latin typeface="楷体" pitchFamily="49" charset="-122"/>
                          <a:ea typeface="楷体" pitchFamily="49" charset="-122"/>
                        </a:rPr>
                        <a:t>-</a:t>
                      </a:r>
                      <a:r>
                        <a:rPr lang="zh-CN" altLang="en-US" sz="2000" b="1" u="none" strike="noStrike" dirty="0">
                          <a:solidFill>
                            <a:schemeClr val="tx1"/>
                          </a:solidFill>
                          <a:latin typeface="楷体" pitchFamily="49" charset="-122"/>
                          <a:ea typeface="楷体" pitchFamily="49" charset="-122"/>
                        </a:rPr>
                        <a:t>化学氧化还原、电解和消毒</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4</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污水的生物处理</a:t>
                      </a:r>
                      <a:r>
                        <a:rPr lang="en-US" altLang="zh-CN" sz="2000" b="1" u="none" strike="noStrike" dirty="0">
                          <a:solidFill>
                            <a:schemeClr val="tx1"/>
                          </a:solidFill>
                          <a:latin typeface="楷体" pitchFamily="49" charset="-122"/>
                          <a:ea typeface="楷体" pitchFamily="49" charset="-122"/>
                        </a:rPr>
                        <a:t>-</a:t>
                      </a:r>
                      <a:r>
                        <a:rPr lang="zh-CN" altLang="en-US" sz="2000" b="1" u="none" strike="noStrike" dirty="0">
                          <a:solidFill>
                            <a:schemeClr val="tx1"/>
                          </a:solidFill>
                          <a:latin typeface="楷体" pitchFamily="49" charset="-122"/>
                          <a:ea typeface="楷体" pitchFamily="49" charset="-122"/>
                        </a:rPr>
                        <a:t>活性污泥法</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95923">
                <a:tc>
                  <a:txBody>
                    <a:bodyPr/>
                    <a:lstStyle/>
                    <a:p>
                      <a:pPr algn="ctr" fontAlgn="b"/>
                      <a:r>
                        <a:rPr lang="en-US" altLang="zh-CN" sz="2000" b="1" u="none" strike="noStrike">
                          <a:solidFill>
                            <a:schemeClr val="tx1"/>
                          </a:solidFill>
                          <a:latin typeface="楷体" pitchFamily="49" charset="-122"/>
                          <a:ea typeface="楷体" pitchFamily="49" charset="-122"/>
                        </a:rPr>
                        <a:t>4</a:t>
                      </a:r>
                      <a:endParaRPr lang="en-US" altLang="zh-CN" sz="2000" b="1" i="0" u="none" strike="noStrike">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污水的生物处理</a:t>
                      </a:r>
                      <a:r>
                        <a:rPr lang="en-US" altLang="zh-CN" sz="2000" b="1" u="none" strike="noStrike" dirty="0">
                          <a:solidFill>
                            <a:schemeClr val="tx1"/>
                          </a:solidFill>
                          <a:latin typeface="楷体" pitchFamily="49" charset="-122"/>
                          <a:ea typeface="楷体" pitchFamily="49" charset="-122"/>
                        </a:rPr>
                        <a:t>-</a:t>
                      </a:r>
                      <a:r>
                        <a:rPr lang="zh-CN" altLang="en-US" sz="2000" b="1" u="none" strike="noStrike" dirty="0">
                          <a:solidFill>
                            <a:schemeClr val="tx1"/>
                          </a:solidFill>
                          <a:latin typeface="楷体" pitchFamily="49" charset="-122"/>
                          <a:ea typeface="楷体" pitchFamily="49" charset="-122"/>
                        </a:rPr>
                        <a:t>生物膜法（</a:t>
                      </a:r>
                      <a:r>
                        <a:rPr lang="en-US" altLang="zh-CN" sz="2000" b="1" u="none" strike="noStrike" dirty="0">
                          <a:solidFill>
                            <a:schemeClr val="tx1"/>
                          </a:solidFill>
                          <a:latin typeface="楷体" pitchFamily="49" charset="-122"/>
                          <a:ea typeface="楷体" pitchFamily="49" charset="-122"/>
                        </a:rPr>
                        <a:t>1</a:t>
                      </a:r>
                      <a:r>
                        <a:rPr lang="zh-CN" altLang="en-US" sz="2000" b="1" u="none" strike="noStrike" dirty="0">
                          <a:solidFill>
                            <a:schemeClr val="tx1"/>
                          </a:solidFill>
                          <a:latin typeface="楷体" pitchFamily="49" charset="-122"/>
                          <a:ea typeface="楷体" pitchFamily="49" charset="-122"/>
                        </a:rPr>
                        <a:t>）</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5</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污水的生物处理</a:t>
                      </a:r>
                      <a:r>
                        <a:rPr lang="en-US" altLang="zh-CN" sz="2000" b="1" u="none" strike="noStrike" dirty="0">
                          <a:solidFill>
                            <a:schemeClr val="tx1"/>
                          </a:solidFill>
                          <a:latin typeface="楷体" pitchFamily="49" charset="-122"/>
                          <a:ea typeface="楷体" pitchFamily="49" charset="-122"/>
                        </a:rPr>
                        <a:t>-</a:t>
                      </a:r>
                      <a:r>
                        <a:rPr lang="zh-CN" altLang="en-US" sz="2000" b="1" u="none" strike="noStrike" dirty="0">
                          <a:solidFill>
                            <a:schemeClr val="tx1"/>
                          </a:solidFill>
                          <a:latin typeface="楷体" pitchFamily="49" charset="-122"/>
                          <a:ea typeface="楷体" pitchFamily="49" charset="-122"/>
                        </a:rPr>
                        <a:t>生物膜法（</a:t>
                      </a:r>
                      <a:r>
                        <a:rPr lang="en-US" altLang="zh-CN" sz="2000" b="1" u="none" strike="noStrike" dirty="0">
                          <a:solidFill>
                            <a:schemeClr val="tx1"/>
                          </a:solidFill>
                          <a:latin typeface="楷体" pitchFamily="49" charset="-122"/>
                          <a:ea typeface="楷体" pitchFamily="49" charset="-122"/>
                        </a:rPr>
                        <a:t>2</a:t>
                      </a:r>
                      <a:r>
                        <a:rPr lang="zh-CN" altLang="en-US" sz="2000" b="1" u="none" strike="noStrike" dirty="0">
                          <a:solidFill>
                            <a:schemeClr val="tx1"/>
                          </a:solidFill>
                          <a:latin typeface="楷体" pitchFamily="49" charset="-122"/>
                          <a:ea typeface="楷体" pitchFamily="49" charset="-122"/>
                        </a:rPr>
                        <a:t>）</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5</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污水的自然生物处理（</a:t>
                      </a:r>
                      <a:r>
                        <a:rPr lang="en-US" altLang="zh-CN" sz="2000" b="1" u="none" strike="noStrike" dirty="0">
                          <a:solidFill>
                            <a:schemeClr val="tx1"/>
                          </a:solidFill>
                          <a:latin typeface="楷体" pitchFamily="49" charset="-122"/>
                          <a:ea typeface="楷体" pitchFamily="49" charset="-122"/>
                        </a:rPr>
                        <a:t>1</a:t>
                      </a:r>
                      <a:r>
                        <a:rPr lang="zh-CN" altLang="en-US" sz="2000" b="1" u="none" strike="noStrike" dirty="0">
                          <a:solidFill>
                            <a:schemeClr val="tx1"/>
                          </a:solidFill>
                          <a:latin typeface="楷体" pitchFamily="49" charset="-122"/>
                          <a:ea typeface="楷体" pitchFamily="49" charset="-122"/>
                        </a:rPr>
                        <a:t>）</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6</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污水的自然生物处理（</a:t>
                      </a:r>
                      <a:r>
                        <a:rPr lang="en-US" altLang="zh-CN" sz="2000" b="1" u="none" strike="noStrike" dirty="0">
                          <a:solidFill>
                            <a:schemeClr val="tx1"/>
                          </a:solidFill>
                          <a:latin typeface="楷体" pitchFamily="49" charset="-122"/>
                          <a:ea typeface="楷体" pitchFamily="49" charset="-122"/>
                        </a:rPr>
                        <a:t>2</a:t>
                      </a:r>
                      <a:r>
                        <a:rPr lang="zh-CN" altLang="en-US" sz="2000" b="1" u="none" strike="noStrike" dirty="0">
                          <a:solidFill>
                            <a:schemeClr val="tx1"/>
                          </a:solidFill>
                          <a:latin typeface="楷体" pitchFamily="49" charset="-122"/>
                          <a:ea typeface="楷体" pitchFamily="49" charset="-122"/>
                        </a:rPr>
                        <a:t>）</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6</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氧化塘和曝气池</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7</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污水除氮除磷技术</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3"/>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7</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rgbClr val="0000FF"/>
                          </a:solidFill>
                          <a:latin typeface="楷体" pitchFamily="49" charset="-122"/>
                          <a:ea typeface="楷体" pitchFamily="49" charset="-122"/>
                        </a:rPr>
                        <a:t>人工湿地</a:t>
                      </a:r>
                      <a:endParaRPr lang="zh-CN" altLang="en-US" sz="2000" b="1" i="0" u="none" strike="noStrike" dirty="0">
                        <a:solidFill>
                          <a:srgbClr val="0000FF"/>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4"/>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8</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污水的深度处理与回收</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5"/>
                  </a:ext>
                </a:extLst>
              </a:tr>
              <a:tr h="295923">
                <a:tc>
                  <a:txBody>
                    <a:bodyPr/>
                    <a:lstStyle/>
                    <a:p>
                      <a:pPr algn="ctr" fontAlgn="b"/>
                      <a:r>
                        <a:rPr lang="en-US" altLang="zh-CN" sz="2000" b="1" u="none" strike="noStrike" dirty="0">
                          <a:solidFill>
                            <a:schemeClr val="tx1"/>
                          </a:solidFill>
                          <a:latin typeface="楷体" pitchFamily="49" charset="-122"/>
                          <a:ea typeface="楷体" pitchFamily="49" charset="-122"/>
                        </a:rPr>
                        <a:t>8</a:t>
                      </a:r>
                      <a:endParaRPr lang="en-US" altLang="zh-CN"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zh-CN" altLang="en-US" sz="2000" b="1" u="none" strike="noStrike" dirty="0">
                          <a:solidFill>
                            <a:schemeClr val="tx1"/>
                          </a:solidFill>
                          <a:latin typeface="楷体" pitchFamily="49" charset="-122"/>
                          <a:ea typeface="楷体" pitchFamily="49" charset="-122"/>
                        </a:rPr>
                        <a:t>污泥的处理</a:t>
                      </a:r>
                      <a:endParaRPr lang="zh-CN" altLang="en-US" sz="2000" b="1" i="0" u="none" strike="noStrike" dirty="0">
                        <a:solidFill>
                          <a:schemeClr val="tx1"/>
                        </a:solidFill>
                        <a:latin typeface="楷体" pitchFamily="49" charset="-122"/>
                        <a:ea typeface="楷体" pitchFamily="49" charset="-122"/>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6"/>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457200" y="404664"/>
            <a:ext cx="8229600" cy="1143000"/>
          </a:xfrm>
        </p:spPr>
        <p:txBody>
          <a:bodyPr>
            <a:noAutofit/>
          </a:bodyPr>
          <a:lstStyle/>
          <a:p>
            <a:pPr fontAlgn="auto">
              <a:lnSpc>
                <a:spcPct val="150000"/>
              </a:lnSpc>
              <a:spcAft>
                <a:spcPts val="0"/>
              </a:spcAft>
              <a:defRPr/>
            </a:pPr>
            <a:r>
              <a:rPr lang="en-US" altLang="zh-CN" sz="2800" dirty="0"/>
              <a:t>TOC</a:t>
            </a:r>
            <a:r>
              <a:rPr lang="zh-CN" altLang="en-US" sz="2800" dirty="0"/>
              <a:t>：有机物都含有碳，通过测定污水中总含碳量可以表示有机物含量。</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ctrTitle"/>
          </p:nvPr>
        </p:nvSpPr>
        <p:spPr>
          <a:xfrm>
            <a:off x="971600" y="1484784"/>
            <a:ext cx="7772400" cy="1470025"/>
          </a:xfrm>
        </p:spPr>
        <p:txBody>
          <a:bodyPr/>
          <a:lstStyle/>
          <a:p>
            <a:pPr algn="ctr">
              <a:defRPr/>
            </a:pPr>
            <a:r>
              <a:rPr lang="zh-CN" altLang="en-US" dirty="0"/>
              <a:t>第二节 水体污染与自净</a:t>
            </a:r>
          </a:p>
        </p:txBody>
      </p:sp>
      <p:graphicFrame>
        <p:nvGraphicFramePr>
          <p:cNvPr id="4" name="图示 3"/>
          <p:cNvGraphicFramePr/>
          <p:nvPr>
            <p:extLst>
              <p:ext uri="{D42A27DB-BD31-4B8C-83A1-F6EECF244321}">
                <p14:modId xmlns:p14="http://schemas.microsoft.com/office/powerpoint/2010/main" val="3694958642"/>
              </p:ext>
            </p:extLst>
          </p:nvPr>
        </p:nvGraphicFramePr>
        <p:xfrm>
          <a:off x="1627584" y="3140968"/>
          <a:ext cx="6400800" cy="26889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pPr>
              <a:defRPr/>
            </a:pPr>
            <a:r>
              <a:rPr lang="en-US" altLang="zh-CN"/>
              <a:t>2.1 </a:t>
            </a:r>
            <a:r>
              <a:rPr lang="zh-CN" altLang="en-US"/>
              <a:t>水体污染及其危害</a:t>
            </a:r>
            <a:endParaRPr lang="zh-CN" altLang="en-US" dirty="0"/>
          </a:p>
        </p:txBody>
      </p:sp>
      <p:graphicFrame>
        <p:nvGraphicFramePr>
          <p:cNvPr id="6" name="内容占位符 5"/>
          <p:cNvGraphicFramePr>
            <a:graphicFrameLocks noGrp="1"/>
          </p:cNvGraphicFramePr>
          <p:nvPr>
            <p:ph idx="1"/>
          </p:nvPr>
        </p:nvGraphicFramePr>
        <p:xfrm>
          <a:off x="457200" y="1500174"/>
          <a:ext cx="8229600" cy="50720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p:txBody>
          <a:bodyPr/>
          <a:lstStyle/>
          <a:p>
            <a:pPr>
              <a:defRPr/>
            </a:pPr>
            <a:r>
              <a:rPr lang="en-US" altLang="zh-CN"/>
              <a:t>2.1.1 </a:t>
            </a:r>
            <a:r>
              <a:rPr lang="zh-CN" altLang="en-US"/>
              <a:t>水体的物理性污染及危害</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p:txBody>
          <a:bodyPr/>
          <a:lstStyle/>
          <a:p>
            <a:pPr>
              <a:defRPr/>
            </a:pPr>
            <a:r>
              <a:rPr lang="en-US" altLang="zh-CN"/>
              <a:t>2.1.1 </a:t>
            </a:r>
            <a:r>
              <a:rPr lang="zh-CN" altLang="en-US"/>
              <a:t>水体的物理性污染及危害</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p:txBody>
          <a:bodyPr/>
          <a:lstStyle/>
          <a:p>
            <a:pPr>
              <a:defRPr/>
            </a:pPr>
            <a:r>
              <a:rPr lang="en-US" altLang="zh-CN"/>
              <a:t>2.1.1 </a:t>
            </a:r>
            <a:r>
              <a:rPr lang="zh-CN" altLang="en-US"/>
              <a:t>水体的物理性污染及危害</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p:txBody>
          <a:bodyPr/>
          <a:lstStyle/>
          <a:p>
            <a:pPr>
              <a:defRPr/>
            </a:pPr>
            <a:r>
              <a:rPr lang="en-US" altLang="zh-CN"/>
              <a:t>2.1.1 </a:t>
            </a:r>
            <a:r>
              <a:rPr lang="zh-CN" altLang="en-US"/>
              <a:t>水体的物理性污染及危害</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p:txBody>
          <a:bodyPr/>
          <a:lstStyle/>
          <a:p>
            <a:pPr>
              <a:defRPr/>
            </a:pPr>
            <a:r>
              <a:rPr lang="en-US" altLang="zh-CN"/>
              <a:t>2.1.2 </a:t>
            </a:r>
            <a:r>
              <a:rPr lang="zh-CN" altLang="en-US"/>
              <a:t>无机物污染及危害</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rrowheads="1"/>
          </p:cNvSpPr>
          <p:nvPr>
            <p:ph type="title"/>
          </p:nvPr>
        </p:nvSpPr>
        <p:spPr/>
        <p:txBody>
          <a:bodyPr/>
          <a:lstStyle/>
          <a:p>
            <a:pPr>
              <a:defRPr/>
            </a:pPr>
            <a:r>
              <a:rPr lang="zh-CN" altLang="en-US"/>
              <a:t>氮、磷污染</a:t>
            </a:r>
          </a:p>
        </p:txBody>
      </p:sp>
      <p:graphicFrame>
        <p:nvGraphicFramePr>
          <p:cNvPr id="5" name="内容占位符 4"/>
          <p:cNvGraphicFramePr>
            <a:graphicFrameLocks noGrp="1"/>
          </p:cNvGraphicFramePr>
          <p:nvPr>
            <p:ph idx="1"/>
          </p:nvPr>
        </p:nvGraphicFramePr>
        <p:xfrm>
          <a:off x="457200" y="1268760"/>
          <a:ext cx="8229600" cy="37444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026" name="Object 6"/>
          <p:cNvGraphicFramePr>
            <a:graphicFrameLocks noChangeAspect="1"/>
          </p:cNvGraphicFramePr>
          <p:nvPr/>
        </p:nvGraphicFramePr>
        <p:xfrm>
          <a:off x="577850" y="5013176"/>
          <a:ext cx="8280400" cy="1438275"/>
        </p:xfrm>
        <a:graphic>
          <a:graphicData uri="http://schemas.openxmlformats.org/presentationml/2006/ole">
            <mc:AlternateContent xmlns:mc="http://schemas.openxmlformats.org/markup-compatibility/2006">
              <mc:Choice xmlns:v="urn:schemas-microsoft-com:vml" Requires="v">
                <p:oleObj spid="_x0000_s1060" name="Equation" r:id="rId9" imgW="4457520" imgH="774360" progId="">
                  <p:embed/>
                </p:oleObj>
              </mc:Choice>
              <mc:Fallback>
                <p:oleObj name="Equation" r:id="rId9" imgW="4457520" imgH="774360" progId="">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7850" y="5013176"/>
                        <a:ext cx="8280400"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p:txBody>
          <a:bodyPr/>
          <a:lstStyle/>
          <a:p>
            <a:pPr>
              <a:defRPr/>
            </a:pPr>
            <a:r>
              <a:rPr lang="en-US" altLang="zh-CN"/>
              <a:t>2.1.2 </a:t>
            </a:r>
            <a:r>
              <a:rPr lang="zh-CN" altLang="en-US"/>
              <a:t>无机物污染及危害</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rrowheads="1"/>
          </p:cNvSpPr>
          <p:nvPr>
            <p:ph type="title"/>
          </p:nvPr>
        </p:nvSpPr>
        <p:spPr/>
        <p:txBody>
          <a:bodyPr/>
          <a:lstStyle/>
          <a:p>
            <a:pPr fontAlgn="auto">
              <a:spcAft>
                <a:spcPts val="0"/>
              </a:spcAft>
              <a:defRPr/>
            </a:pPr>
            <a:r>
              <a:rPr lang="zh-CN" altLang="en-US" dirty="0"/>
              <a:t>参考书目</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p:cNvPicPr>
            <a:picLocks noChangeAspect="1" noChangeArrowheads="1"/>
          </p:cNvPicPr>
          <p:nvPr/>
        </p:nvPicPr>
        <p:blipFill>
          <a:blip r:embed="rId3" cstate="print"/>
          <a:srcRect/>
          <a:stretch>
            <a:fillRect/>
          </a:stretch>
        </p:blipFill>
        <p:spPr bwMode="auto">
          <a:xfrm>
            <a:off x="1908175" y="1016000"/>
            <a:ext cx="5832475" cy="52832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p:txBody>
          <a:bodyPr/>
          <a:lstStyle/>
          <a:p>
            <a:pPr>
              <a:defRPr/>
            </a:pPr>
            <a:r>
              <a:rPr lang="en-US" altLang="zh-CN"/>
              <a:t>2.1.2 </a:t>
            </a:r>
            <a:r>
              <a:rPr lang="zh-CN" altLang="en-US"/>
              <a:t>无机物污染及危害</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defRPr/>
            </a:pPr>
            <a:endParaRPr lang="zh-CN" altLang="en-US"/>
          </a:p>
        </p:txBody>
      </p:sp>
      <p:graphicFrame>
        <p:nvGraphicFramePr>
          <p:cNvPr id="5" name="内容占位符 4"/>
          <p:cNvGraphicFramePr>
            <a:graphicFrameLocks noGrp="1"/>
          </p:cNvGraphicFramePr>
          <p:nvPr>
            <p:ph idx="1"/>
          </p:nvPr>
        </p:nvGraphicFramePr>
        <p:xfrm>
          <a:off x="457200" y="571480"/>
          <a:ext cx="822960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Picture 3" descr="水体富营养化1"/>
          <p:cNvPicPr>
            <a:picLocks noChangeAspect="1" noChangeArrowheads="1"/>
          </p:cNvPicPr>
          <p:nvPr/>
        </p:nvPicPr>
        <p:blipFill>
          <a:blip r:embed="rId2" cstate="print"/>
          <a:srcRect t="1601" b="3201"/>
          <a:stretch>
            <a:fillRect/>
          </a:stretch>
        </p:blipFill>
        <p:spPr bwMode="auto">
          <a:xfrm>
            <a:off x="0" y="1844675"/>
            <a:ext cx="4716463" cy="4392613"/>
          </a:xfrm>
          <a:prstGeom prst="rect">
            <a:avLst/>
          </a:prstGeom>
          <a:noFill/>
        </p:spPr>
      </p:pic>
      <p:pic>
        <p:nvPicPr>
          <p:cNvPr id="5" name="Picture 4" descr="水体富营养化3"/>
          <p:cNvPicPr>
            <a:picLocks noChangeAspect="1" noChangeArrowheads="1"/>
          </p:cNvPicPr>
          <p:nvPr/>
        </p:nvPicPr>
        <p:blipFill>
          <a:blip r:embed="rId3" cstate="print"/>
          <a:srcRect/>
          <a:stretch>
            <a:fillRect/>
          </a:stretch>
        </p:blipFill>
        <p:spPr bwMode="auto">
          <a:xfrm>
            <a:off x="4572000" y="1844675"/>
            <a:ext cx="4195763" cy="4392613"/>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p:txBody>
          <a:bodyPr/>
          <a:lstStyle/>
          <a:p>
            <a:pPr>
              <a:defRPr/>
            </a:pPr>
            <a:r>
              <a:rPr lang="en-US" altLang="zh-CN"/>
              <a:t>2.1.2 </a:t>
            </a:r>
            <a:r>
              <a:rPr lang="zh-CN" altLang="en-US"/>
              <a:t>无机物污染及危害</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p:txBody>
          <a:bodyPr/>
          <a:lstStyle/>
          <a:p>
            <a:pPr>
              <a:defRPr/>
            </a:pPr>
            <a:r>
              <a:rPr lang="en-US" altLang="zh-CN"/>
              <a:t>2.1.2 </a:t>
            </a:r>
            <a:r>
              <a:rPr lang="zh-CN" altLang="en-US"/>
              <a:t>无机物污染及危害</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p:txBody>
          <a:bodyPr/>
          <a:lstStyle/>
          <a:p>
            <a:pPr>
              <a:defRPr/>
            </a:pPr>
            <a:r>
              <a:rPr lang="en-US" altLang="zh-CN"/>
              <a:t>2.1.2 </a:t>
            </a:r>
            <a:r>
              <a:rPr lang="zh-CN" altLang="en-US"/>
              <a:t>无机物污染及危害</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3367812500"/>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p:txBody>
          <a:bodyPr/>
          <a:lstStyle/>
          <a:p>
            <a:pPr>
              <a:defRPr/>
            </a:pPr>
            <a:r>
              <a:rPr lang="en-US" altLang="zh-CN"/>
              <a:t>2.1.2 </a:t>
            </a:r>
            <a:r>
              <a:rPr lang="zh-CN" altLang="en-US"/>
              <a:t>无机物污染及危害</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1759569181"/>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pPr>
              <a:defRPr/>
            </a:pPr>
            <a:r>
              <a:rPr lang="en-US" altLang="zh-CN"/>
              <a:t>2.1.2 </a:t>
            </a:r>
            <a:r>
              <a:rPr lang="zh-CN" altLang="en-US"/>
              <a:t>无机物污染及危害</a:t>
            </a:r>
          </a:p>
        </p:txBody>
      </p:sp>
      <p:graphicFrame>
        <p:nvGraphicFramePr>
          <p:cNvPr id="5" name="内容占位符 4"/>
          <p:cNvGraphicFramePr>
            <a:graphicFrameLocks noGrp="1"/>
          </p:cNvGraphicFramePr>
          <p:nvPr>
            <p:ph idx="1"/>
            <p:extLst>
              <p:ext uri="{D42A27DB-BD31-4B8C-83A1-F6EECF244321}">
                <p14:modId xmlns:p14="http://schemas.microsoft.com/office/powerpoint/2010/main" val="3675333556"/>
              </p:ext>
            </p:extLst>
          </p:nvPr>
        </p:nvGraphicFramePr>
        <p:xfrm>
          <a:off x="457200" y="1571625"/>
          <a:ext cx="8229600" cy="1739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1748" name="Picture 4"/>
          <p:cNvPicPr>
            <a:picLocks noChangeAspect="1" noChangeArrowheads="1"/>
          </p:cNvPicPr>
          <p:nvPr/>
        </p:nvPicPr>
        <p:blipFill>
          <a:blip r:embed="rId8" cstate="print"/>
          <a:srcRect/>
          <a:stretch>
            <a:fillRect/>
          </a:stretch>
        </p:blipFill>
        <p:spPr bwMode="auto">
          <a:xfrm>
            <a:off x="304006" y="3429000"/>
            <a:ext cx="8535987" cy="325755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lstStyle/>
          <a:p>
            <a:pPr>
              <a:defRPr/>
            </a:pPr>
            <a:r>
              <a:rPr lang="en-US" altLang="zh-CN"/>
              <a:t>2.1.3 </a:t>
            </a:r>
            <a:r>
              <a:rPr lang="zh-CN" altLang="en-US"/>
              <a:t>有机物污染及危害</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56184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a:xfrm>
            <a:off x="457200" y="773832"/>
            <a:ext cx="8229600" cy="1143000"/>
          </a:xfrm>
        </p:spPr>
        <p:txBody>
          <a:bodyPr/>
          <a:lstStyle/>
          <a:p>
            <a:pPr algn="ctr" fontAlgn="auto">
              <a:spcAft>
                <a:spcPts val="0"/>
              </a:spcAft>
              <a:defRPr/>
            </a:pPr>
            <a:r>
              <a:rPr lang="zh-CN" altLang="en-US" dirty="0"/>
              <a:t>第一章 绪论</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1370731915"/>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p:txBody>
          <a:bodyPr/>
          <a:lstStyle/>
          <a:p>
            <a:pPr>
              <a:defRPr/>
            </a:pPr>
            <a:r>
              <a:rPr lang="en-US" altLang="zh-CN"/>
              <a:t>2.1.3 </a:t>
            </a:r>
            <a:r>
              <a:rPr lang="zh-CN" altLang="en-US"/>
              <a:t>有机物污染及危害</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3017155260"/>
              </p:ext>
            </p:extLst>
          </p:nvPr>
        </p:nvGraphicFramePr>
        <p:xfrm>
          <a:off x="457200" y="1506538"/>
          <a:ext cx="8229600" cy="48117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69884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p:txBody>
          <a:bodyPr/>
          <a:lstStyle/>
          <a:p>
            <a:pPr>
              <a:defRPr/>
            </a:pPr>
            <a:r>
              <a:rPr lang="en-US" altLang="zh-CN"/>
              <a:t>2.1.3 </a:t>
            </a:r>
            <a:r>
              <a:rPr lang="zh-CN" altLang="en-US"/>
              <a:t>有机物污染及危害</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17338016"/>
              </p:ext>
            </p:extLst>
          </p:nvPr>
        </p:nvGraphicFramePr>
        <p:xfrm>
          <a:off x="457200" y="1506538"/>
          <a:ext cx="8229600" cy="48117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989712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p:txBody>
          <a:bodyPr/>
          <a:lstStyle/>
          <a:p>
            <a:pPr>
              <a:defRPr/>
            </a:pPr>
            <a:r>
              <a:rPr lang="en-US" altLang="zh-CN"/>
              <a:t>2.1.3 </a:t>
            </a:r>
            <a:r>
              <a:rPr lang="zh-CN" altLang="en-US"/>
              <a:t>有机物污染及危害</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2389260535"/>
              </p:ext>
            </p:extLst>
          </p:nvPr>
        </p:nvGraphicFramePr>
        <p:xfrm>
          <a:off x="457200" y="1506538"/>
          <a:ext cx="8229600" cy="48117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pPr>
              <a:defRPr/>
            </a:pPr>
            <a:r>
              <a:rPr lang="en-US" altLang="zh-CN"/>
              <a:t>2.1.4 </a:t>
            </a:r>
            <a:r>
              <a:rPr lang="zh-CN" altLang="en-US"/>
              <a:t>病原微生物污染及危害</a:t>
            </a:r>
          </a:p>
        </p:txBody>
      </p:sp>
      <p:graphicFrame>
        <p:nvGraphicFramePr>
          <p:cNvPr id="4" name="内容占位符 3"/>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ctrTitle"/>
          </p:nvPr>
        </p:nvSpPr>
        <p:spPr>
          <a:xfrm>
            <a:off x="685800" y="2204864"/>
            <a:ext cx="7772400" cy="1470025"/>
          </a:xfrm>
        </p:spPr>
        <p:txBody>
          <a:bodyPr/>
          <a:lstStyle/>
          <a:p>
            <a:pPr algn="ctr">
              <a:defRPr/>
            </a:pPr>
            <a:r>
              <a:rPr lang="en-US" altLang="zh-CN" dirty="0"/>
              <a:t>2.2 </a:t>
            </a:r>
            <a:r>
              <a:rPr lang="zh-CN" altLang="en-US" dirty="0"/>
              <a:t>污水自净</a:t>
            </a:r>
          </a:p>
        </p:txBody>
      </p:sp>
    </p:spTree>
    <p:extLst>
      <p:ext uri="{BB962C8B-B14F-4D97-AF65-F5344CB8AC3E}">
        <p14:creationId xmlns:p14="http://schemas.microsoft.com/office/powerpoint/2010/main" val="41786083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p:nvPr>
        </p:nvSpPr>
        <p:spPr/>
        <p:txBody>
          <a:bodyPr/>
          <a:lstStyle/>
          <a:p>
            <a:pPr algn="ctr">
              <a:defRPr/>
            </a:pPr>
            <a:r>
              <a:rPr lang="zh-CN" altLang="en-US" dirty="0"/>
              <a:t>水体自净的基本规律</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3476434194"/>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lstStyle/>
          <a:p>
            <a:pPr algn="ctr">
              <a:defRPr/>
            </a:pPr>
            <a:r>
              <a:rPr lang="zh-CN" altLang="en-US" dirty="0"/>
              <a:t>水体的自净作用</a:t>
            </a:r>
          </a:p>
        </p:txBody>
      </p:sp>
      <p:graphicFrame>
        <p:nvGraphicFramePr>
          <p:cNvPr id="6" name="内容占位符 5"/>
          <p:cNvGraphicFramePr>
            <a:graphicFrameLocks noGrp="1"/>
          </p:cNvGraphicFramePr>
          <p:nvPr>
            <p:ph idx="1"/>
          </p:nvPr>
        </p:nvGraphicFramePr>
        <p:xfrm>
          <a:off x="457200" y="1500174"/>
          <a:ext cx="8229600" cy="4929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pPr algn="ctr">
              <a:defRPr/>
            </a:pPr>
            <a:r>
              <a:rPr lang="zh-CN" altLang="en-US" dirty="0"/>
              <a:t>水体的自净作用</a:t>
            </a:r>
          </a:p>
        </p:txBody>
      </p:sp>
      <p:graphicFrame>
        <p:nvGraphicFramePr>
          <p:cNvPr id="5" name="内容占位符 4"/>
          <p:cNvGraphicFramePr>
            <a:graphicFrameLocks noGrp="1"/>
          </p:cNvGraphicFramePr>
          <p:nvPr>
            <p:ph sz="half" idx="1"/>
          </p:nvPr>
        </p:nvGraphicFramePr>
        <p:xfrm>
          <a:off x="457200" y="1600200"/>
          <a:ext cx="3757613"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7892" name="Picture 4"/>
          <p:cNvPicPr>
            <a:picLocks noChangeAspect="1" noChangeArrowheads="1"/>
          </p:cNvPicPr>
          <p:nvPr/>
        </p:nvPicPr>
        <p:blipFill>
          <a:blip r:embed="rId8" cstate="print"/>
          <a:srcRect/>
          <a:stretch>
            <a:fillRect/>
          </a:stretch>
        </p:blipFill>
        <p:spPr bwMode="auto">
          <a:xfrm>
            <a:off x="4419600" y="2708275"/>
            <a:ext cx="4438650" cy="3152775"/>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pPr>
              <a:defRPr/>
            </a:pPr>
            <a:endParaRPr lang="zh-CN" altLang="en-US"/>
          </a:p>
        </p:txBody>
      </p:sp>
      <p:graphicFrame>
        <p:nvGraphicFramePr>
          <p:cNvPr id="6" name="内容占位符 5"/>
          <p:cNvGraphicFramePr>
            <a:graphicFrameLocks noGrp="1"/>
          </p:cNvGraphicFramePr>
          <p:nvPr>
            <p:ph idx="1"/>
          </p:nvPr>
        </p:nvGraphicFramePr>
        <p:xfrm>
          <a:off x="457200" y="1142984"/>
          <a:ext cx="8229600" cy="5286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p:txBody>
          <a:bodyPr/>
          <a:lstStyle/>
          <a:p>
            <a:pPr algn="ctr">
              <a:defRPr/>
            </a:pPr>
            <a:r>
              <a:rPr lang="zh-CN" altLang="en-US" dirty="0"/>
              <a:t>水体的自净作用</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1591886809"/>
              </p:ext>
            </p:extLst>
          </p:nvPr>
        </p:nvGraphicFramePr>
        <p:xfrm>
          <a:off x="457200" y="1505767"/>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a:xfrm>
            <a:off x="518864" y="701824"/>
            <a:ext cx="8229600" cy="1143000"/>
          </a:xfrm>
        </p:spPr>
        <p:txBody>
          <a:bodyPr/>
          <a:lstStyle/>
          <a:p>
            <a:pPr algn="ctr" fontAlgn="auto">
              <a:spcAft>
                <a:spcPts val="0"/>
              </a:spcAft>
              <a:defRPr/>
            </a:pPr>
            <a:r>
              <a:rPr lang="zh-CN" altLang="en-US" dirty="0"/>
              <a:t>第一节 污水的性质与污染指标</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2598586403"/>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rrowheads="1"/>
          </p:cNvSpPr>
          <p:nvPr>
            <p:ph type="title"/>
          </p:nvPr>
        </p:nvSpPr>
        <p:spPr/>
        <p:txBody>
          <a:bodyPr/>
          <a:lstStyle/>
          <a:p>
            <a:pPr algn="ctr">
              <a:defRPr/>
            </a:pPr>
            <a:r>
              <a:rPr lang="zh-CN" altLang="en-US" dirty="0"/>
              <a:t>水体的自净作用</a:t>
            </a:r>
          </a:p>
        </p:txBody>
      </p:sp>
      <p:graphicFrame>
        <p:nvGraphicFramePr>
          <p:cNvPr id="5" name="内容占位符 4"/>
          <p:cNvGraphicFramePr>
            <a:graphicFrameLocks noGrp="1"/>
          </p:cNvGraphicFramePr>
          <p:nvPr>
            <p:ph idx="1"/>
          </p:nvPr>
        </p:nvGraphicFramePr>
        <p:xfrm>
          <a:off x="457200" y="1689100"/>
          <a:ext cx="8229600" cy="48117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p:txBody>
          <a:bodyPr/>
          <a:lstStyle/>
          <a:p>
            <a:pPr algn="ctr">
              <a:defRPr/>
            </a:pPr>
            <a:r>
              <a:rPr lang="zh-CN" altLang="en-US" dirty="0"/>
              <a:t>水体的自净作用</a:t>
            </a:r>
          </a:p>
        </p:txBody>
      </p:sp>
      <p:graphicFrame>
        <p:nvGraphicFramePr>
          <p:cNvPr id="6" name="内容占位符 5"/>
          <p:cNvGraphicFramePr>
            <a:graphicFrameLocks noGrp="1"/>
          </p:cNvGraphicFramePr>
          <p:nvPr>
            <p:ph idx="1"/>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title"/>
          </p:nvPr>
        </p:nvSpPr>
        <p:spPr/>
        <p:txBody>
          <a:bodyPr/>
          <a:lstStyle/>
          <a:p>
            <a:pPr algn="ctr">
              <a:defRPr/>
            </a:pPr>
            <a:r>
              <a:rPr lang="zh-CN" altLang="en-US" dirty="0"/>
              <a:t>水体的自净作用</a:t>
            </a:r>
          </a:p>
        </p:txBody>
      </p:sp>
      <p:sp>
        <p:nvSpPr>
          <p:cNvPr id="34819" name="Rectangle 3"/>
          <p:cNvSpPr>
            <a:spLocks noGrp="1" noRot="1" noChangeArrowheads="1"/>
          </p:cNvSpPr>
          <p:nvPr>
            <p:ph idx="1"/>
          </p:nvPr>
        </p:nvSpPr>
        <p:spPr/>
        <p:txBody>
          <a:bodyPr/>
          <a:lstStyle/>
          <a:p>
            <a:pPr>
              <a:defRPr/>
            </a:pPr>
            <a:r>
              <a:rPr lang="zh-CN" altLang="en-US"/>
              <a:t>生物化学净化作用</a:t>
            </a:r>
          </a:p>
        </p:txBody>
      </p:sp>
      <p:pic>
        <p:nvPicPr>
          <p:cNvPr id="41988" name="Picture 4"/>
          <p:cNvPicPr>
            <a:picLocks noChangeAspect="1" noChangeArrowheads="1"/>
          </p:cNvPicPr>
          <p:nvPr/>
        </p:nvPicPr>
        <p:blipFill>
          <a:blip r:embed="rId3" cstate="print"/>
          <a:srcRect/>
          <a:stretch>
            <a:fillRect/>
          </a:stretch>
        </p:blipFill>
        <p:spPr bwMode="auto">
          <a:xfrm>
            <a:off x="395287" y="2492896"/>
            <a:ext cx="8353425" cy="3413125"/>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p:txBody>
          <a:bodyPr/>
          <a:lstStyle/>
          <a:p>
            <a:pPr>
              <a:defRPr/>
            </a:pPr>
            <a:r>
              <a:rPr lang="en-US" altLang="zh-CN" dirty="0"/>
              <a:t>2.3 </a:t>
            </a:r>
            <a:r>
              <a:rPr lang="zh-CN" altLang="en-US" dirty="0"/>
              <a:t>污水处理基本方法与系统</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195812326"/>
              </p:ext>
            </p:extLst>
          </p:nvPr>
        </p:nvGraphicFramePr>
        <p:xfrm>
          <a:off x="457200" y="1365299"/>
          <a:ext cx="8229600" cy="51600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rrowheads="1"/>
          </p:cNvSpPr>
          <p:nvPr>
            <p:ph type="title"/>
          </p:nvPr>
        </p:nvSpPr>
        <p:spPr/>
        <p:txBody>
          <a:bodyPr/>
          <a:lstStyle/>
          <a:p>
            <a:pPr>
              <a:defRPr/>
            </a:pPr>
            <a:r>
              <a:rPr lang="en-US" altLang="zh-CN" dirty="0"/>
              <a:t>2.3 </a:t>
            </a:r>
            <a:r>
              <a:rPr lang="zh-CN" altLang="en-US" dirty="0"/>
              <a:t>污水处理基本方法与系统</a:t>
            </a:r>
          </a:p>
        </p:txBody>
      </p:sp>
      <p:graphicFrame>
        <p:nvGraphicFramePr>
          <p:cNvPr id="4" name="内容占位符 3"/>
          <p:cNvGraphicFramePr>
            <a:graphicFrameLocks noGrp="1"/>
          </p:cNvGraphicFramePr>
          <p:nvPr>
            <p:ph idx="1"/>
          </p:nvPr>
        </p:nvGraphicFramePr>
        <p:xfrm>
          <a:off x="457200" y="1689100"/>
          <a:ext cx="8229600" cy="4740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rrowheads="1"/>
          </p:cNvSpPr>
          <p:nvPr>
            <p:ph type="title"/>
          </p:nvPr>
        </p:nvSpPr>
        <p:spPr/>
        <p:txBody>
          <a:bodyPr/>
          <a:lstStyle/>
          <a:p>
            <a:pPr>
              <a:defRPr/>
            </a:pPr>
            <a:r>
              <a:rPr lang="en-US" altLang="zh-CN" dirty="0"/>
              <a:t>2.3 </a:t>
            </a:r>
            <a:r>
              <a:rPr lang="zh-CN" altLang="en-US" dirty="0"/>
              <a:t>污水处理基本方法与系统</a:t>
            </a:r>
          </a:p>
        </p:txBody>
      </p:sp>
      <p:graphicFrame>
        <p:nvGraphicFramePr>
          <p:cNvPr id="4" name="内容占位符 3"/>
          <p:cNvGraphicFramePr>
            <a:graphicFrameLocks noGrp="1"/>
          </p:cNvGraphicFramePr>
          <p:nvPr>
            <p:ph idx="1"/>
          </p:nvPr>
        </p:nvGraphicFramePr>
        <p:xfrm>
          <a:off x="457200" y="1689100"/>
          <a:ext cx="8229600" cy="48117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pPr>
              <a:defRPr/>
            </a:pPr>
            <a:r>
              <a:rPr lang="en-US" altLang="zh-CN" dirty="0"/>
              <a:t>2.3 </a:t>
            </a:r>
            <a:r>
              <a:rPr lang="zh-CN" altLang="en-US" dirty="0"/>
              <a:t>污水处理基本方法与系统</a:t>
            </a:r>
          </a:p>
        </p:txBody>
      </p:sp>
      <p:sp>
        <p:nvSpPr>
          <p:cNvPr id="5" name="内容占位符 4"/>
          <p:cNvSpPr>
            <a:spLocks noGrp="1"/>
          </p:cNvSpPr>
          <p:nvPr>
            <p:ph idx="1"/>
          </p:nvPr>
        </p:nvSpPr>
        <p:spPr/>
        <p:txBody>
          <a:bodyPr/>
          <a:lstStyle/>
          <a:p>
            <a:pPr>
              <a:defRPr/>
            </a:pPr>
            <a:endParaRPr lang="zh-CN" altLang="en-US"/>
          </a:p>
        </p:txBody>
      </p:sp>
      <p:pic>
        <p:nvPicPr>
          <p:cNvPr id="49156" name="Picture 4"/>
          <p:cNvPicPr>
            <a:picLocks noChangeAspect="1" noChangeArrowheads="1"/>
          </p:cNvPicPr>
          <p:nvPr/>
        </p:nvPicPr>
        <p:blipFill>
          <a:blip r:embed="rId3" cstate="print"/>
          <a:srcRect/>
          <a:stretch>
            <a:fillRect/>
          </a:stretch>
        </p:blipFill>
        <p:spPr bwMode="auto">
          <a:xfrm>
            <a:off x="899318" y="1412776"/>
            <a:ext cx="7345363" cy="5214938"/>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5"/>
          <p:cNvPicPr>
            <a:picLocks noChangeAspect="1" noChangeArrowheads="1"/>
          </p:cNvPicPr>
          <p:nvPr/>
        </p:nvPicPr>
        <p:blipFill>
          <a:blip r:embed="rId3" cstate="print"/>
          <a:srcRect/>
          <a:stretch>
            <a:fillRect/>
          </a:stretch>
        </p:blipFill>
        <p:spPr bwMode="auto">
          <a:xfrm>
            <a:off x="0" y="9525"/>
            <a:ext cx="9144000" cy="683736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rrowheads="1"/>
          </p:cNvSpPr>
          <p:nvPr>
            <p:ph type="title"/>
          </p:nvPr>
        </p:nvSpPr>
        <p:spPr/>
        <p:txBody>
          <a:bodyPr/>
          <a:lstStyle/>
          <a:p>
            <a:pPr fontAlgn="auto">
              <a:spcAft>
                <a:spcPts val="0"/>
              </a:spcAft>
              <a:defRPr/>
            </a:pPr>
            <a:r>
              <a:rPr lang="en-US" altLang="zh-CN"/>
              <a:t>1.1 </a:t>
            </a:r>
            <a:r>
              <a:rPr lang="zh-CN" altLang="en-US"/>
              <a:t>污水</a:t>
            </a:r>
          </a:p>
        </p:txBody>
      </p:sp>
      <p:graphicFrame>
        <p:nvGraphicFramePr>
          <p:cNvPr id="6" name="内容占位符 5"/>
          <p:cNvGraphicFramePr>
            <a:graphicFrameLocks noGrp="1"/>
          </p:cNvGraphicFramePr>
          <p:nvPr>
            <p:ph idx="1"/>
            <p:extLst>
              <p:ext uri="{D42A27DB-BD31-4B8C-83A1-F6EECF244321}">
                <p14:modId xmlns:p14="http://schemas.microsoft.com/office/powerpoint/2010/main" val="1880022768"/>
              </p:ext>
            </p:extLst>
          </p:nvPr>
        </p:nvGraphicFramePr>
        <p:xfrm>
          <a:off x="457200" y="1506538"/>
          <a:ext cx="8229600" cy="5137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rrowheads="1"/>
          </p:cNvSpPr>
          <p:nvPr>
            <p:ph type="title"/>
          </p:nvPr>
        </p:nvSpPr>
        <p:spPr/>
        <p:txBody>
          <a:bodyPr/>
          <a:lstStyle/>
          <a:p>
            <a:pPr fontAlgn="auto">
              <a:spcAft>
                <a:spcPts val="0"/>
              </a:spcAft>
              <a:defRPr/>
            </a:pPr>
            <a:r>
              <a:rPr lang="en-US" altLang="zh-CN"/>
              <a:t>1.1 </a:t>
            </a:r>
            <a:r>
              <a:rPr lang="zh-CN" altLang="en-US"/>
              <a:t>污水</a:t>
            </a:r>
            <a:endParaRPr lang="zh-CN" altLang="en-US" dirty="0"/>
          </a:p>
        </p:txBody>
      </p:sp>
      <p:graphicFrame>
        <p:nvGraphicFramePr>
          <p:cNvPr id="6" name="内容占位符 5"/>
          <p:cNvGraphicFramePr>
            <a:graphicFrameLocks noGrp="1"/>
          </p:cNvGraphicFramePr>
          <p:nvPr>
            <p:ph idx="1"/>
            <p:extLst>
              <p:ext uri="{D42A27DB-BD31-4B8C-83A1-F6EECF244321}">
                <p14:modId xmlns:p14="http://schemas.microsoft.com/office/powerpoint/2010/main" val="2914873041"/>
              </p:ext>
            </p:extLst>
          </p:nvPr>
        </p:nvGraphicFramePr>
        <p:xfrm>
          <a:off x="457200" y="16891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p:txBody>
          <a:bodyPr/>
          <a:lstStyle/>
          <a:p>
            <a:pPr fontAlgn="auto">
              <a:spcAft>
                <a:spcPts val="0"/>
              </a:spcAft>
              <a:defRPr/>
            </a:pPr>
            <a:r>
              <a:rPr lang="en-US" altLang="zh-CN" dirty="0"/>
              <a:t>1.2 </a:t>
            </a:r>
            <a:r>
              <a:rPr lang="zh-CN" altLang="en-US" dirty="0"/>
              <a:t>污水的性质与污染指标</a:t>
            </a:r>
          </a:p>
        </p:txBody>
      </p:sp>
      <p:graphicFrame>
        <p:nvGraphicFramePr>
          <p:cNvPr id="6" name="内容占位符 5"/>
          <p:cNvGraphicFramePr>
            <a:graphicFrameLocks noGrp="1"/>
          </p:cNvGraphicFramePr>
          <p:nvPr>
            <p:ph idx="1"/>
            <p:extLst>
              <p:ext uri="{D42A27DB-BD31-4B8C-83A1-F6EECF244321}">
                <p14:modId xmlns:p14="http://schemas.microsoft.com/office/powerpoint/2010/main" val="1658157084"/>
              </p:ext>
            </p:extLst>
          </p:nvPr>
        </p:nvGraphicFramePr>
        <p:xfrm>
          <a:off x="457200" y="1689100"/>
          <a:ext cx="8229600" cy="4811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p:txBody>
          <a:bodyPr/>
          <a:lstStyle/>
          <a:p>
            <a:pPr fontAlgn="auto">
              <a:spcAft>
                <a:spcPts val="0"/>
              </a:spcAft>
              <a:defRPr/>
            </a:pPr>
            <a:r>
              <a:rPr lang="en-US" altLang="zh-CN" dirty="0"/>
              <a:t>1.2 </a:t>
            </a:r>
            <a:r>
              <a:rPr lang="zh-CN" altLang="en-US" dirty="0"/>
              <a:t>污水的性质与污染指标</a:t>
            </a:r>
          </a:p>
        </p:txBody>
      </p:sp>
      <p:graphicFrame>
        <p:nvGraphicFramePr>
          <p:cNvPr id="6" name="内容占位符 5"/>
          <p:cNvGraphicFramePr>
            <a:graphicFrameLocks noGrp="1"/>
          </p:cNvGraphicFramePr>
          <p:nvPr>
            <p:ph idx="1"/>
            <p:extLst>
              <p:ext uri="{D42A27DB-BD31-4B8C-83A1-F6EECF244321}">
                <p14:modId xmlns:p14="http://schemas.microsoft.com/office/powerpoint/2010/main" val="138058475"/>
              </p:ext>
            </p:extLst>
          </p:nvPr>
        </p:nvGraphicFramePr>
        <p:xfrm>
          <a:off x="457200" y="1689100"/>
          <a:ext cx="8229600" cy="4811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35028161"/>
      </p:ext>
    </p:extLst>
  </p:cSld>
  <p:clrMapOvr>
    <a:masterClrMapping/>
  </p:clrMapOvr>
</p:sld>
</file>

<file path=ppt/theme/theme1.xml><?xml version="1.0" encoding="utf-8"?>
<a:theme xmlns:a="http://schemas.openxmlformats.org/drawingml/2006/main" name="watercontrol2">
  <a:themeElements>
    <a:clrScheme name="平衡">
      <a:dk1>
        <a:sysClr val="windowText" lastClr="000000"/>
      </a:dk1>
      <a:lt1>
        <a:sysClr val="window" lastClr="CCE8C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watercontrol2</Template>
  <TotalTime>2513</TotalTime>
  <Words>4123</Words>
  <Application>Microsoft Office PowerPoint</Application>
  <PresentationFormat>全屏显示(4:3)</PresentationFormat>
  <Paragraphs>331</Paragraphs>
  <Slides>57</Slides>
  <Notes>55</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vt:i4>
      </vt:variant>
      <vt:variant>
        <vt:lpstr>幻灯片标题</vt:lpstr>
      </vt:variant>
      <vt:variant>
        <vt:i4>57</vt:i4>
      </vt:variant>
    </vt:vector>
  </HeadingPairs>
  <TitlesOfParts>
    <vt:vector size="68" baseType="lpstr">
      <vt:lpstr>黑体</vt:lpstr>
      <vt:lpstr>楷体</vt:lpstr>
      <vt:lpstr>微软雅黑</vt:lpstr>
      <vt:lpstr>Arial</vt:lpstr>
      <vt:lpstr>Book Antiqua</vt:lpstr>
      <vt:lpstr>Calibri</vt:lpstr>
      <vt:lpstr>Times New Roman</vt:lpstr>
      <vt:lpstr>Verdana</vt:lpstr>
      <vt:lpstr>Wingdings</vt:lpstr>
      <vt:lpstr>watercontrol2</vt:lpstr>
      <vt:lpstr>Equation</vt:lpstr>
      <vt:lpstr>水污染生态控制工程</vt:lpstr>
      <vt:lpstr>PowerPoint 演示文稿</vt:lpstr>
      <vt:lpstr>参考书目</vt:lpstr>
      <vt:lpstr>第一章 绪论</vt:lpstr>
      <vt:lpstr>第一节 污水的性质与污染指标</vt:lpstr>
      <vt:lpstr>1.1 污水</vt:lpstr>
      <vt:lpstr>1.1 污水</vt:lpstr>
      <vt:lpstr>1.2 污水的性质与污染指标</vt:lpstr>
      <vt:lpstr>1.2 污水的性质与污染指标</vt:lpstr>
      <vt:lpstr>1.2.2 污水的化学性质及指标</vt:lpstr>
      <vt:lpstr>PowerPoint 演示文稿</vt:lpstr>
      <vt:lpstr>1.2.2 污水的化学性质及指标</vt:lpstr>
      <vt:lpstr>1.2.2 污水的化学性质及指标</vt:lpstr>
      <vt:lpstr>1.2.2 污水的化学性质及指标</vt:lpstr>
      <vt:lpstr>PowerPoint 演示文稿</vt:lpstr>
      <vt:lpstr>PowerPoint 演示文稿</vt:lpstr>
      <vt:lpstr>PowerPoint 演示文稿</vt:lpstr>
      <vt:lpstr>COD:在酸性条件下，用强氧化剂将有机物氧化为CO2、H2O所消耗的氧量。</vt:lpstr>
      <vt:lpstr>PowerPoint 演示文稿</vt:lpstr>
      <vt:lpstr>TOC：有机物都含有碳，通过测定污水中总含碳量可以表示有机物含量。</vt:lpstr>
      <vt:lpstr>第二节 水体污染与自净</vt:lpstr>
      <vt:lpstr>2.1 水体污染及其危害</vt:lpstr>
      <vt:lpstr>2.1.1 水体的物理性污染及危害</vt:lpstr>
      <vt:lpstr>2.1.1 水体的物理性污染及危害</vt:lpstr>
      <vt:lpstr>2.1.1 水体的物理性污染及危害</vt:lpstr>
      <vt:lpstr>2.1.1 水体的物理性污染及危害</vt:lpstr>
      <vt:lpstr>2.1.2 无机物污染及危害</vt:lpstr>
      <vt:lpstr>氮、磷污染</vt:lpstr>
      <vt:lpstr>2.1.2 无机物污染及危害</vt:lpstr>
      <vt:lpstr>PowerPoint 演示文稿</vt:lpstr>
      <vt:lpstr>2.1.2 无机物污染及危害</vt:lpstr>
      <vt:lpstr>PowerPoint 演示文稿</vt:lpstr>
      <vt:lpstr>PowerPoint 演示文稿</vt:lpstr>
      <vt:lpstr>2.1.2 无机物污染及危害</vt:lpstr>
      <vt:lpstr>2.1.2 无机物污染及危害</vt:lpstr>
      <vt:lpstr>2.1.2 无机物污染及危害</vt:lpstr>
      <vt:lpstr>2.1.2 无机物污染及危害</vt:lpstr>
      <vt:lpstr>2.1.2 无机物污染及危害</vt:lpstr>
      <vt:lpstr>2.1.3 有机物污染及危害</vt:lpstr>
      <vt:lpstr>2.1.3 有机物污染及危害</vt:lpstr>
      <vt:lpstr>2.1.3 有机物污染及危害</vt:lpstr>
      <vt:lpstr>2.1.3 有机物污染及危害</vt:lpstr>
      <vt:lpstr>2.1.4 病原微生物污染及危害</vt:lpstr>
      <vt:lpstr>2.2 污水自净</vt:lpstr>
      <vt:lpstr>水体自净的基本规律</vt:lpstr>
      <vt:lpstr>水体的自净作用</vt:lpstr>
      <vt:lpstr>水体的自净作用</vt:lpstr>
      <vt:lpstr>PowerPoint 演示文稿</vt:lpstr>
      <vt:lpstr>水体的自净作用</vt:lpstr>
      <vt:lpstr>水体的自净作用</vt:lpstr>
      <vt:lpstr>水体的自净作用</vt:lpstr>
      <vt:lpstr>水体的自净作用</vt:lpstr>
      <vt:lpstr>2.3 污水处理基本方法与系统</vt:lpstr>
      <vt:lpstr>2.3 污水处理基本方法与系统</vt:lpstr>
      <vt:lpstr>2.3 污水处理基本方法与系统</vt:lpstr>
      <vt:lpstr>2.3 污水处理基本方法与系统</vt:lpstr>
      <vt:lpstr>PowerPoint 演示文稿</vt:lpstr>
    </vt:vector>
  </TitlesOfParts>
  <Company>Nankai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水污染控制工程2</dc:title>
  <dc:creator>ZHANG Ying</dc:creator>
  <cp:lastModifiedBy>xbany</cp:lastModifiedBy>
  <cp:revision>74</cp:revision>
  <dcterms:created xsi:type="dcterms:W3CDTF">2007-07-17T09:14:50Z</dcterms:created>
  <dcterms:modified xsi:type="dcterms:W3CDTF">2019-02-27T12:47:28Z</dcterms:modified>
</cp:coreProperties>
</file>