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8.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1.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12.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18.xml" ContentType="application/vnd.openxmlformats-officedocument.presentationml.notesSlide+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notesSlides/notesSlide19.xml" ContentType="application/vnd.openxmlformats-officedocument.presentationml.notesSlide+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notesSlides/notesSlide20.xml" ContentType="application/vnd.openxmlformats-officedocument.presentationml.notesSlide+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21.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notesSlides/notesSlide22.xml" ContentType="application/vnd.openxmlformats-officedocument.presentationml.notesSlide+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notesSlides/notesSlide23.xml" ContentType="application/vnd.openxmlformats-officedocument.presentationml.notesSlide+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notesSlides/notesSlide28.xml" ContentType="application/vnd.openxmlformats-officedocument.presentationml.notesSlide+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notesSlides/notesSlide29.xml" ContentType="application/vnd.openxmlformats-officedocument.presentationml.notesSlide+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notesSlides/notesSlide37.xml" ContentType="application/vnd.openxmlformats-officedocument.presentationml.notesSlide+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notesSlides/notesSlide43.xml" ContentType="application/vnd.openxmlformats-officedocument.presentationml.notesSlide+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notesSlides/notesSlide47.xml" ContentType="application/vnd.openxmlformats-officedocument.presentationml.notesSlide+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notesSlides/notesSlide48.xml" ContentType="application/vnd.openxmlformats-officedocument.presentationml.notesSlide+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notesSlides/notesSlide49.xml" ContentType="application/vnd.openxmlformats-officedocument.presentationml.notesSlide+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notesSlides/notesSlide50.xml" ContentType="application/vnd.openxmlformats-officedocument.presentationml.notesSlide+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notesSlides/notesSlide59.xml" ContentType="application/vnd.openxmlformats-officedocument.presentationml.notesSlide+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notesSlides/notesSlide64.xml" ContentType="application/vnd.openxmlformats-officedocument.presentationml.notesSlide+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notesSlides/notesSlide65.xml" ContentType="application/vnd.openxmlformats-officedocument.presentationml.notesSlide+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notesSlides/notesSlide68.xml" ContentType="application/vnd.openxmlformats-officedocument.presentationml.notesSlide+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notesSlides/notesSlide69.xml" ContentType="application/vnd.openxmlformats-officedocument.presentationml.notesSlide+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notesSlides/notesSlide70.xml" ContentType="application/vnd.openxmlformats-officedocument.presentationml.notesSlide+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notesSlides/notesSlide71.xml" ContentType="application/vnd.openxmlformats-officedocument.presentationml.notesSlide+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notesSlides/notesSlide76.xml" ContentType="application/vnd.openxmlformats-officedocument.presentationml.notesSlide+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notesSlides/notesSlide77.xml" ContentType="application/vnd.openxmlformats-officedocument.presentationml.notesSlide+xml"/>
  <Override PartName="/ppt/diagrams/data49.xml" ContentType="application/vnd.openxmlformats-officedocument.drawingml.diagramData+xml"/>
  <Override PartName="/ppt/diagrams/layout49.xml" ContentType="application/vnd.openxmlformats-officedocument.drawingml.diagramLayout+xml"/>
  <Override PartName="/ppt/diagrams/quickStyle49.xml" ContentType="application/vnd.openxmlformats-officedocument.drawingml.diagramStyle+xml"/>
  <Override PartName="/ppt/diagrams/colors49.xml" ContentType="application/vnd.openxmlformats-officedocument.drawingml.diagramColors+xml"/>
  <Override PartName="/ppt/diagrams/drawing49.xml" ContentType="application/vnd.ms-office.drawingml.diagramDrawing+xml"/>
  <Override PartName="/ppt/notesSlides/notesSlide78.xml" ContentType="application/vnd.openxmlformats-officedocument.presentationml.notesSlide+xml"/>
  <Override PartName="/ppt/diagrams/data5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rawing50.xml" ContentType="application/vnd.ms-office.drawingml.diagramDrawing+xml"/>
  <Override PartName="/ppt/diagrams/data51.xml" ContentType="application/vnd.openxmlformats-officedocument.drawingml.diagramData+xml"/>
  <Override PartName="/ppt/diagrams/layout51.xml" ContentType="application/vnd.openxmlformats-officedocument.drawingml.diagramLayout+xml"/>
  <Override PartName="/ppt/diagrams/quickStyle51.xml" ContentType="application/vnd.openxmlformats-officedocument.drawingml.diagramStyle+xml"/>
  <Override PartName="/ppt/diagrams/colors51.xml" ContentType="application/vnd.openxmlformats-officedocument.drawingml.diagramColors+xml"/>
  <Override PartName="/ppt/diagrams/drawing51.xml" ContentType="application/vnd.ms-office.drawingml.diagramDrawing+xml"/>
  <Override PartName="/ppt/notesSlides/notesSlide79.xml" ContentType="application/vnd.openxmlformats-officedocument.presentationml.notesSlide+xml"/>
  <Override PartName="/ppt/diagrams/data52.xml" ContentType="application/vnd.openxmlformats-officedocument.drawingml.diagramData+xml"/>
  <Override PartName="/ppt/diagrams/layout52.xml" ContentType="application/vnd.openxmlformats-officedocument.drawingml.diagramLayout+xml"/>
  <Override PartName="/ppt/diagrams/quickStyle52.xml" ContentType="application/vnd.openxmlformats-officedocument.drawingml.diagramStyle+xml"/>
  <Override PartName="/ppt/diagrams/colors52.xml" ContentType="application/vnd.openxmlformats-officedocument.drawingml.diagramColors+xml"/>
  <Override PartName="/ppt/diagrams/drawing52.xml" ContentType="application/vnd.ms-office.drawingml.diagramDrawing+xml"/>
  <Override PartName="/ppt/notesSlides/notesSlide80.xml" ContentType="application/vnd.openxmlformats-officedocument.presentationml.notesSlide+xml"/>
  <Override PartName="/ppt/diagrams/data53.xml" ContentType="application/vnd.openxmlformats-officedocument.drawingml.diagramData+xml"/>
  <Override PartName="/ppt/diagrams/layout53.xml" ContentType="application/vnd.openxmlformats-officedocument.drawingml.diagramLayout+xml"/>
  <Override PartName="/ppt/diagrams/quickStyle53.xml" ContentType="application/vnd.openxmlformats-officedocument.drawingml.diagramStyle+xml"/>
  <Override PartName="/ppt/diagrams/colors53.xml" ContentType="application/vnd.openxmlformats-officedocument.drawingml.diagramColors+xml"/>
  <Override PartName="/ppt/diagrams/drawing53.xml" ContentType="application/vnd.ms-office.drawingml.diagramDrawing+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diagrams/data54.xml" ContentType="application/vnd.openxmlformats-officedocument.drawingml.diagramData+xml"/>
  <Override PartName="/ppt/diagrams/layout54.xml" ContentType="application/vnd.openxmlformats-officedocument.drawingml.diagramLayout+xml"/>
  <Override PartName="/ppt/diagrams/quickStyle54.xml" ContentType="application/vnd.openxmlformats-officedocument.drawingml.diagramStyle+xml"/>
  <Override PartName="/ppt/diagrams/colors54.xml" ContentType="application/vnd.openxmlformats-officedocument.drawingml.diagramColors+xml"/>
  <Override PartName="/ppt/diagrams/drawing54.xml" ContentType="application/vnd.ms-office.drawingml.diagramDrawing+xml"/>
  <Override PartName="/ppt/notesSlides/notesSlide83.xml" ContentType="application/vnd.openxmlformats-officedocument.presentationml.notesSlide+xml"/>
  <Override PartName="/ppt/diagrams/data55.xml" ContentType="application/vnd.openxmlformats-officedocument.drawingml.diagramData+xml"/>
  <Override PartName="/ppt/diagrams/layout55.xml" ContentType="application/vnd.openxmlformats-officedocument.drawingml.diagramLayout+xml"/>
  <Override PartName="/ppt/diagrams/quickStyle55.xml" ContentType="application/vnd.openxmlformats-officedocument.drawingml.diagramStyle+xml"/>
  <Override PartName="/ppt/diagrams/colors55.xml" ContentType="application/vnd.openxmlformats-officedocument.drawingml.diagramColors+xml"/>
  <Override PartName="/ppt/diagrams/drawing55.xml" ContentType="application/vnd.ms-office.drawingml.diagramDrawing+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diagrams/data56.xml" ContentType="application/vnd.openxmlformats-officedocument.drawingml.diagramData+xml"/>
  <Override PartName="/ppt/diagrams/layout56.xml" ContentType="application/vnd.openxmlformats-officedocument.drawingml.diagramLayout+xml"/>
  <Override PartName="/ppt/diagrams/quickStyle56.xml" ContentType="application/vnd.openxmlformats-officedocument.drawingml.diagramStyle+xml"/>
  <Override PartName="/ppt/diagrams/colors56.xml" ContentType="application/vnd.openxmlformats-officedocument.drawingml.diagramColors+xml"/>
  <Override PartName="/ppt/diagrams/drawing56.xml" ContentType="application/vnd.ms-office.drawingml.diagramDrawing+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diagrams/data57.xml" ContentType="application/vnd.openxmlformats-officedocument.drawingml.diagramData+xml"/>
  <Override PartName="/ppt/diagrams/layout57.xml" ContentType="application/vnd.openxmlformats-officedocument.drawingml.diagramLayout+xml"/>
  <Override PartName="/ppt/diagrams/quickStyle57.xml" ContentType="application/vnd.openxmlformats-officedocument.drawingml.diagramStyle+xml"/>
  <Override PartName="/ppt/diagrams/colors57.xml" ContentType="application/vnd.openxmlformats-officedocument.drawingml.diagramColors+xml"/>
  <Override PartName="/ppt/diagrams/drawing57.xml" ContentType="application/vnd.ms-office.drawingml.diagramDrawing+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diagrams/data58.xml" ContentType="application/vnd.openxmlformats-officedocument.drawingml.diagramData+xml"/>
  <Override PartName="/ppt/diagrams/layout58.xml" ContentType="application/vnd.openxmlformats-officedocument.drawingml.diagramLayout+xml"/>
  <Override PartName="/ppt/diagrams/quickStyle58.xml" ContentType="application/vnd.openxmlformats-officedocument.drawingml.diagramStyle+xml"/>
  <Override PartName="/ppt/diagrams/colors58.xml" ContentType="application/vnd.openxmlformats-officedocument.drawingml.diagramColors+xml"/>
  <Override PartName="/ppt/diagrams/drawing58.xml" ContentType="application/vnd.ms-office.drawingml.diagramDrawing+xml"/>
  <Override PartName="/ppt/notesSlides/notesSlide92.xml" ContentType="application/vnd.openxmlformats-officedocument.presentationml.notesSlide+xml"/>
  <Override PartName="/ppt/diagrams/data59.xml" ContentType="application/vnd.openxmlformats-officedocument.drawingml.diagramData+xml"/>
  <Override PartName="/ppt/diagrams/layout59.xml" ContentType="application/vnd.openxmlformats-officedocument.drawingml.diagramLayout+xml"/>
  <Override PartName="/ppt/diagrams/quickStyle59.xml" ContentType="application/vnd.openxmlformats-officedocument.drawingml.diagramStyle+xml"/>
  <Override PartName="/ppt/diagrams/colors59.xml" ContentType="application/vnd.openxmlformats-officedocument.drawingml.diagramColors+xml"/>
  <Override PartName="/ppt/diagrams/drawing59.xml" ContentType="application/vnd.ms-office.drawingml.diagramDrawing+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diagrams/data60.xml" ContentType="application/vnd.openxmlformats-officedocument.drawingml.diagramData+xml"/>
  <Override PartName="/ppt/diagrams/layout60.xml" ContentType="application/vnd.openxmlformats-officedocument.drawingml.diagramLayout+xml"/>
  <Override PartName="/ppt/diagrams/quickStyle60.xml" ContentType="application/vnd.openxmlformats-officedocument.drawingml.diagramStyle+xml"/>
  <Override PartName="/ppt/diagrams/colors60.xml" ContentType="application/vnd.openxmlformats-officedocument.drawingml.diagramColors+xml"/>
  <Override PartName="/ppt/diagrams/drawing60.xml" ContentType="application/vnd.ms-office.drawingml.diagramDrawing+xml"/>
  <Override PartName="/ppt/notesSlides/notesSlide95.xml" ContentType="application/vnd.openxmlformats-officedocument.presentationml.notesSlide+xml"/>
  <Override PartName="/ppt/diagrams/data61.xml" ContentType="application/vnd.openxmlformats-officedocument.drawingml.diagramData+xml"/>
  <Override PartName="/ppt/diagrams/layout61.xml" ContentType="application/vnd.openxmlformats-officedocument.drawingml.diagramLayout+xml"/>
  <Override PartName="/ppt/diagrams/quickStyle61.xml" ContentType="application/vnd.openxmlformats-officedocument.drawingml.diagramStyle+xml"/>
  <Override PartName="/ppt/diagrams/colors61.xml" ContentType="application/vnd.openxmlformats-officedocument.drawingml.diagramColors+xml"/>
  <Override PartName="/ppt/diagrams/drawing61.xml" ContentType="application/vnd.ms-office.drawingml.diagramDrawing+xml"/>
  <Override PartName="/ppt/notesSlides/notesSlide96.xml" ContentType="application/vnd.openxmlformats-officedocument.presentationml.notesSlide+xml"/>
  <Override PartName="/ppt/diagrams/data62.xml" ContentType="application/vnd.openxmlformats-officedocument.drawingml.diagramData+xml"/>
  <Override PartName="/ppt/diagrams/layout62.xml" ContentType="application/vnd.openxmlformats-officedocument.drawingml.diagramLayout+xml"/>
  <Override PartName="/ppt/diagrams/quickStyle62.xml" ContentType="application/vnd.openxmlformats-officedocument.drawingml.diagramStyle+xml"/>
  <Override PartName="/ppt/diagrams/colors62.xml" ContentType="application/vnd.openxmlformats-officedocument.drawingml.diagramColors+xml"/>
  <Override PartName="/ppt/diagrams/drawing62.xml" ContentType="application/vnd.ms-office.drawingml.diagramDrawing+xml"/>
  <Override PartName="/ppt/notesSlides/notesSlide97.xml" ContentType="application/vnd.openxmlformats-officedocument.presentationml.notesSlide+xml"/>
  <Override PartName="/ppt/diagrams/data63.xml" ContentType="application/vnd.openxmlformats-officedocument.drawingml.diagramData+xml"/>
  <Override PartName="/ppt/diagrams/layout63.xml" ContentType="application/vnd.openxmlformats-officedocument.drawingml.diagramLayout+xml"/>
  <Override PartName="/ppt/diagrams/quickStyle63.xml" ContentType="application/vnd.openxmlformats-officedocument.drawingml.diagramStyle+xml"/>
  <Override PartName="/ppt/diagrams/colors63.xml" ContentType="application/vnd.openxmlformats-officedocument.drawingml.diagramColors+xml"/>
  <Override PartName="/ppt/diagrams/drawing63.xml" ContentType="application/vnd.ms-office.drawingml.diagramDrawing+xml"/>
  <Override PartName="/ppt/notesSlides/notesSlide98.xml" ContentType="application/vnd.openxmlformats-officedocument.presentationml.notesSlide+xml"/>
  <Override PartName="/ppt/diagrams/data64.xml" ContentType="application/vnd.openxmlformats-officedocument.drawingml.diagramData+xml"/>
  <Override PartName="/ppt/diagrams/layout64.xml" ContentType="application/vnd.openxmlformats-officedocument.drawingml.diagramLayout+xml"/>
  <Override PartName="/ppt/diagrams/quickStyle64.xml" ContentType="application/vnd.openxmlformats-officedocument.drawingml.diagramStyle+xml"/>
  <Override PartName="/ppt/diagrams/colors64.xml" ContentType="application/vnd.openxmlformats-officedocument.drawingml.diagramColors+xml"/>
  <Override PartName="/ppt/diagrams/drawing64.xml" ContentType="application/vnd.ms-office.drawingml.diagramDrawing+xml"/>
  <Override PartName="/ppt/notesSlides/notesSlide99.xml" ContentType="application/vnd.openxmlformats-officedocument.presentationml.notesSlide+xml"/>
  <Override PartName="/ppt/diagrams/data65.xml" ContentType="application/vnd.openxmlformats-officedocument.drawingml.diagramData+xml"/>
  <Override PartName="/ppt/diagrams/layout65.xml" ContentType="application/vnd.openxmlformats-officedocument.drawingml.diagramLayout+xml"/>
  <Override PartName="/ppt/diagrams/quickStyle65.xml" ContentType="application/vnd.openxmlformats-officedocument.drawingml.diagramStyle+xml"/>
  <Override PartName="/ppt/diagrams/colors65.xml" ContentType="application/vnd.openxmlformats-officedocument.drawingml.diagramColors+xml"/>
  <Override PartName="/ppt/diagrams/drawing65.xml" ContentType="application/vnd.ms-office.drawingml.diagramDrawing+xml"/>
  <Override PartName="/ppt/notesSlides/notesSlide100.xml" ContentType="application/vnd.openxmlformats-officedocument.presentationml.notesSlide+xml"/>
  <Override PartName="/ppt/diagrams/data66.xml" ContentType="application/vnd.openxmlformats-officedocument.drawingml.diagramData+xml"/>
  <Override PartName="/ppt/diagrams/layout66.xml" ContentType="application/vnd.openxmlformats-officedocument.drawingml.diagramLayout+xml"/>
  <Override PartName="/ppt/diagrams/quickStyle66.xml" ContentType="application/vnd.openxmlformats-officedocument.drawingml.diagramStyle+xml"/>
  <Override PartName="/ppt/diagrams/colors66.xml" ContentType="application/vnd.openxmlformats-officedocument.drawingml.diagramColors+xml"/>
  <Override PartName="/ppt/diagrams/drawing66.xml" ContentType="application/vnd.ms-office.drawingml.diagramDrawing+xml"/>
  <Override PartName="/ppt/notesSlides/notesSlide101.xml" ContentType="application/vnd.openxmlformats-officedocument.presentationml.notesSlide+xml"/>
  <Override PartName="/ppt/diagrams/data67.xml" ContentType="application/vnd.openxmlformats-officedocument.drawingml.diagramData+xml"/>
  <Override PartName="/ppt/diagrams/layout67.xml" ContentType="application/vnd.openxmlformats-officedocument.drawingml.diagramLayout+xml"/>
  <Override PartName="/ppt/diagrams/quickStyle67.xml" ContentType="application/vnd.openxmlformats-officedocument.drawingml.diagramStyle+xml"/>
  <Override PartName="/ppt/diagrams/colors67.xml" ContentType="application/vnd.openxmlformats-officedocument.drawingml.diagramColors+xml"/>
  <Override PartName="/ppt/diagrams/drawing67.xml" ContentType="application/vnd.ms-office.drawingml.diagramDrawing+xml"/>
  <Override PartName="/ppt/diagrams/data68.xml" ContentType="application/vnd.openxmlformats-officedocument.drawingml.diagramData+xml"/>
  <Override PartName="/ppt/diagrams/layout68.xml" ContentType="application/vnd.openxmlformats-officedocument.drawingml.diagramLayout+xml"/>
  <Override PartName="/ppt/diagrams/quickStyle68.xml" ContentType="application/vnd.openxmlformats-officedocument.drawingml.diagramStyle+xml"/>
  <Override PartName="/ppt/diagrams/colors68.xml" ContentType="application/vnd.openxmlformats-officedocument.drawingml.diagramColors+xml"/>
  <Override PartName="/ppt/diagrams/drawing68.xml" ContentType="application/vnd.ms-office.drawingml.diagramDrawing+xml"/>
  <Override PartName="/ppt/notesSlides/notesSlide102.xml" ContentType="application/vnd.openxmlformats-officedocument.presentationml.notesSlide+xml"/>
  <Override PartName="/ppt/diagrams/data69.xml" ContentType="application/vnd.openxmlformats-officedocument.drawingml.diagramData+xml"/>
  <Override PartName="/ppt/diagrams/layout69.xml" ContentType="application/vnd.openxmlformats-officedocument.drawingml.diagramLayout+xml"/>
  <Override PartName="/ppt/diagrams/quickStyle69.xml" ContentType="application/vnd.openxmlformats-officedocument.drawingml.diagramStyle+xml"/>
  <Override PartName="/ppt/diagrams/colors69.xml" ContentType="application/vnd.openxmlformats-officedocument.drawingml.diagramColors+xml"/>
  <Override PartName="/ppt/diagrams/drawing69.xml" ContentType="application/vnd.ms-office.drawingml.diagramDrawing+xml"/>
  <Override PartName="/ppt/notesSlides/notesSlide103.xml" ContentType="application/vnd.openxmlformats-officedocument.presentationml.notesSlide+xml"/>
  <Override PartName="/ppt/diagrams/data70.xml" ContentType="application/vnd.openxmlformats-officedocument.drawingml.diagramData+xml"/>
  <Override PartName="/ppt/diagrams/layout70.xml" ContentType="application/vnd.openxmlformats-officedocument.drawingml.diagramLayout+xml"/>
  <Override PartName="/ppt/diagrams/quickStyle70.xml" ContentType="application/vnd.openxmlformats-officedocument.drawingml.diagramStyle+xml"/>
  <Override PartName="/ppt/diagrams/colors70.xml" ContentType="application/vnd.openxmlformats-officedocument.drawingml.diagramColors+xml"/>
  <Override PartName="/ppt/diagrams/drawing70.xml" ContentType="application/vnd.ms-office.drawingml.diagramDrawing+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diagrams/data71.xml" ContentType="application/vnd.openxmlformats-officedocument.drawingml.diagramData+xml"/>
  <Override PartName="/ppt/diagrams/layout71.xml" ContentType="application/vnd.openxmlformats-officedocument.drawingml.diagramLayout+xml"/>
  <Override PartName="/ppt/diagrams/quickStyle71.xml" ContentType="application/vnd.openxmlformats-officedocument.drawingml.diagramStyle+xml"/>
  <Override PartName="/ppt/diagrams/colors71.xml" ContentType="application/vnd.openxmlformats-officedocument.drawingml.diagramColors+xml"/>
  <Override PartName="/ppt/diagrams/drawing71.xml" ContentType="application/vnd.ms-office.drawingml.diagramDrawing+xml"/>
  <Override PartName="/ppt/notesSlides/notesSlide106.xml" ContentType="application/vnd.openxmlformats-officedocument.presentationml.notesSlide+xml"/>
  <Override PartName="/ppt/diagrams/data72.xml" ContentType="application/vnd.openxmlformats-officedocument.drawingml.diagramData+xml"/>
  <Override PartName="/ppt/diagrams/layout72.xml" ContentType="application/vnd.openxmlformats-officedocument.drawingml.diagramLayout+xml"/>
  <Override PartName="/ppt/diagrams/quickStyle72.xml" ContentType="application/vnd.openxmlformats-officedocument.drawingml.diagramStyle+xml"/>
  <Override PartName="/ppt/diagrams/colors72.xml" ContentType="application/vnd.openxmlformats-officedocument.drawingml.diagramColors+xml"/>
  <Override PartName="/ppt/diagrams/drawing72.xml" ContentType="application/vnd.ms-office.drawingml.diagramDrawing+xml"/>
  <Override PartName="/ppt/notesSlides/notesSlide107.xml" ContentType="application/vnd.openxmlformats-officedocument.presentationml.notesSlide+xml"/>
  <Override PartName="/ppt/diagrams/data73.xml" ContentType="application/vnd.openxmlformats-officedocument.drawingml.diagramData+xml"/>
  <Override PartName="/ppt/diagrams/layout73.xml" ContentType="application/vnd.openxmlformats-officedocument.drawingml.diagramLayout+xml"/>
  <Override PartName="/ppt/diagrams/quickStyle73.xml" ContentType="application/vnd.openxmlformats-officedocument.drawingml.diagramStyle+xml"/>
  <Override PartName="/ppt/diagrams/colors73.xml" ContentType="application/vnd.openxmlformats-officedocument.drawingml.diagramColors+xml"/>
  <Override PartName="/ppt/diagrams/drawing73.xml" ContentType="application/vnd.ms-office.drawingml.diagramDrawing+xml"/>
  <Override PartName="/ppt/notesSlides/notesSlide108.xml" ContentType="application/vnd.openxmlformats-officedocument.presentationml.notesSlide+xml"/>
  <Override PartName="/ppt/diagrams/data74.xml" ContentType="application/vnd.openxmlformats-officedocument.drawingml.diagramData+xml"/>
  <Override PartName="/ppt/diagrams/layout74.xml" ContentType="application/vnd.openxmlformats-officedocument.drawingml.diagramLayout+xml"/>
  <Override PartName="/ppt/diagrams/quickStyle74.xml" ContentType="application/vnd.openxmlformats-officedocument.drawingml.diagramStyle+xml"/>
  <Override PartName="/ppt/diagrams/colors74.xml" ContentType="application/vnd.openxmlformats-officedocument.drawingml.diagramColors+xml"/>
  <Override PartName="/ppt/diagrams/drawing74.xml" ContentType="application/vnd.ms-office.drawingml.diagramDrawing+xml"/>
  <Override PartName="/ppt/notesSlides/notesSlide109.xml" ContentType="application/vnd.openxmlformats-officedocument.presentationml.notesSlide+xml"/>
  <Override PartName="/ppt/diagrams/data75.xml" ContentType="application/vnd.openxmlformats-officedocument.drawingml.diagramData+xml"/>
  <Override PartName="/ppt/diagrams/layout75.xml" ContentType="application/vnd.openxmlformats-officedocument.drawingml.diagramLayout+xml"/>
  <Override PartName="/ppt/diagrams/quickStyle75.xml" ContentType="application/vnd.openxmlformats-officedocument.drawingml.diagramStyle+xml"/>
  <Override PartName="/ppt/diagrams/colors75.xml" ContentType="application/vnd.openxmlformats-officedocument.drawingml.diagramColors+xml"/>
  <Override PartName="/ppt/diagrams/drawing75.xml" ContentType="application/vnd.ms-office.drawingml.diagramDrawing+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diagrams/data76.xml" ContentType="application/vnd.openxmlformats-officedocument.drawingml.diagramData+xml"/>
  <Override PartName="/ppt/diagrams/layout76.xml" ContentType="application/vnd.openxmlformats-officedocument.drawingml.diagramLayout+xml"/>
  <Override PartName="/ppt/diagrams/quickStyle76.xml" ContentType="application/vnd.openxmlformats-officedocument.drawingml.diagramStyle+xml"/>
  <Override PartName="/ppt/diagrams/colors76.xml" ContentType="application/vnd.openxmlformats-officedocument.drawingml.diagramColors+xml"/>
  <Override PartName="/ppt/diagrams/drawing76.xml" ContentType="application/vnd.ms-office.drawingml.diagramDrawing+xml"/>
  <Override PartName="/ppt/notesSlides/notesSlide112.xml" ContentType="application/vnd.openxmlformats-officedocument.presentationml.notesSlide+xml"/>
  <Override PartName="/ppt/diagrams/data77.xml" ContentType="application/vnd.openxmlformats-officedocument.drawingml.diagramData+xml"/>
  <Override PartName="/ppt/diagrams/layout77.xml" ContentType="application/vnd.openxmlformats-officedocument.drawingml.diagramLayout+xml"/>
  <Override PartName="/ppt/diagrams/quickStyle77.xml" ContentType="application/vnd.openxmlformats-officedocument.drawingml.diagramStyle+xml"/>
  <Override PartName="/ppt/diagrams/colors77.xml" ContentType="application/vnd.openxmlformats-officedocument.drawingml.diagramColors+xml"/>
  <Override PartName="/ppt/diagrams/drawing77.xml" ContentType="application/vnd.ms-office.drawingml.diagramDrawing+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diagrams/data78.xml" ContentType="application/vnd.openxmlformats-officedocument.drawingml.diagramData+xml"/>
  <Override PartName="/ppt/diagrams/layout78.xml" ContentType="application/vnd.openxmlformats-officedocument.drawingml.diagramLayout+xml"/>
  <Override PartName="/ppt/diagrams/quickStyle78.xml" ContentType="application/vnd.openxmlformats-officedocument.drawingml.diagramStyle+xml"/>
  <Override PartName="/ppt/diagrams/colors78.xml" ContentType="application/vnd.openxmlformats-officedocument.drawingml.diagramColors+xml"/>
  <Override PartName="/ppt/diagrams/drawing78.xml" ContentType="application/vnd.ms-office.drawingml.diagramDrawing+xml"/>
  <Override PartName="/ppt/notesSlides/notesSlide116.xml" ContentType="application/vnd.openxmlformats-officedocument.presentationml.notesSlide+xml"/>
  <Override PartName="/ppt/diagrams/data79.xml" ContentType="application/vnd.openxmlformats-officedocument.drawingml.diagramData+xml"/>
  <Override PartName="/ppt/diagrams/layout79.xml" ContentType="application/vnd.openxmlformats-officedocument.drawingml.diagramLayout+xml"/>
  <Override PartName="/ppt/diagrams/quickStyle79.xml" ContentType="application/vnd.openxmlformats-officedocument.drawingml.diagramStyle+xml"/>
  <Override PartName="/ppt/diagrams/colors79.xml" ContentType="application/vnd.openxmlformats-officedocument.drawingml.diagramColors+xml"/>
  <Override PartName="/ppt/diagrams/drawing79.xml" ContentType="application/vnd.ms-office.drawingml.diagramDrawing+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diagrams/data80.xml" ContentType="application/vnd.openxmlformats-officedocument.drawingml.diagramData+xml"/>
  <Override PartName="/ppt/diagrams/layout80.xml" ContentType="application/vnd.openxmlformats-officedocument.drawingml.diagramLayout+xml"/>
  <Override PartName="/ppt/diagrams/quickStyle80.xml" ContentType="application/vnd.openxmlformats-officedocument.drawingml.diagramStyle+xml"/>
  <Override PartName="/ppt/diagrams/colors80.xml" ContentType="application/vnd.openxmlformats-officedocument.drawingml.diagramColors+xml"/>
  <Override PartName="/ppt/diagrams/drawing80.xml" ContentType="application/vnd.ms-office.drawingml.diagramDrawing+xml"/>
  <Override PartName="/ppt/notesSlides/notesSlide119.xml" ContentType="application/vnd.openxmlformats-officedocument.presentationml.notesSlide+xml"/>
  <Override PartName="/ppt/diagrams/data81.xml" ContentType="application/vnd.openxmlformats-officedocument.drawingml.diagramData+xml"/>
  <Override PartName="/ppt/diagrams/layout81.xml" ContentType="application/vnd.openxmlformats-officedocument.drawingml.diagramLayout+xml"/>
  <Override PartName="/ppt/diagrams/quickStyle81.xml" ContentType="application/vnd.openxmlformats-officedocument.drawingml.diagramStyle+xml"/>
  <Override PartName="/ppt/diagrams/colors81.xml" ContentType="application/vnd.openxmlformats-officedocument.drawingml.diagramColors+xml"/>
  <Override PartName="/ppt/diagrams/drawing81.xml" ContentType="application/vnd.ms-office.drawingml.diagramDrawing+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diagrams/data82.xml" ContentType="application/vnd.openxmlformats-officedocument.drawingml.diagramData+xml"/>
  <Override PartName="/ppt/diagrams/layout82.xml" ContentType="application/vnd.openxmlformats-officedocument.drawingml.diagramLayout+xml"/>
  <Override PartName="/ppt/diagrams/quickStyle82.xml" ContentType="application/vnd.openxmlformats-officedocument.drawingml.diagramStyle+xml"/>
  <Override PartName="/ppt/diagrams/colors82.xml" ContentType="application/vnd.openxmlformats-officedocument.drawingml.diagramColors+xml"/>
  <Override PartName="/ppt/diagrams/drawing82.xml" ContentType="application/vnd.ms-office.drawingml.diagramDrawing+xml"/>
  <Override PartName="/ppt/notesSlides/notesSlide123.xml" ContentType="application/vnd.openxmlformats-officedocument.presentationml.notesSlide+xml"/>
  <Override PartName="/ppt/diagrams/data83.xml" ContentType="application/vnd.openxmlformats-officedocument.drawingml.diagramData+xml"/>
  <Override PartName="/ppt/diagrams/layout83.xml" ContentType="application/vnd.openxmlformats-officedocument.drawingml.diagramLayout+xml"/>
  <Override PartName="/ppt/diagrams/quickStyle83.xml" ContentType="application/vnd.openxmlformats-officedocument.drawingml.diagramStyle+xml"/>
  <Override PartName="/ppt/diagrams/colors83.xml" ContentType="application/vnd.openxmlformats-officedocument.drawingml.diagramColors+xml"/>
  <Override PartName="/ppt/diagrams/drawing83.xml" ContentType="application/vnd.ms-office.drawingml.diagramDrawing+xml"/>
  <Override PartName="/ppt/notesSlides/notesSlide124.xml" ContentType="application/vnd.openxmlformats-officedocument.presentationml.notesSlide+xml"/>
  <Override PartName="/ppt/diagrams/data84.xml" ContentType="application/vnd.openxmlformats-officedocument.drawingml.diagramData+xml"/>
  <Override PartName="/ppt/diagrams/layout84.xml" ContentType="application/vnd.openxmlformats-officedocument.drawingml.diagramLayout+xml"/>
  <Override PartName="/ppt/diagrams/quickStyle84.xml" ContentType="application/vnd.openxmlformats-officedocument.drawingml.diagramStyle+xml"/>
  <Override PartName="/ppt/diagrams/colors84.xml" ContentType="application/vnd.openxmlformats-officedocument.drawingml.diagramColors+xml"/>
  <Override PartName="/ppt/diagrams/drawing84.xml" ContentType="application/vnd.ms-office.drawingml.diagramDrawing+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diagrams/data85.xml" ContentType="application/vnd.openxmlformats-officedocument.drawingml.diagramData+xml"/>
  <Override PartName="/ppt/diagrams/layout85.xml" ContentType="application/vnd.openxmlformats-officedocument.drawingml.diagramLayout+xml"/>
  <Override PartName="/ppt/diagrams/quickStyle85.xml" ContentType="application/vnd.openxmlformats-officedocument.drawingml.diagramStyle+xml"/>
  <Override PartName="/ppt/diagrams/colors85.xml" ContentType="application/vnd.openxmlformats-officedocument.drawingml.diagramColors+xml"/>
  <Override PartName="/ppt/diagrams/drawing85.xml" ContentType="application/vnd.ms-office.drawingml.diagramDrawing+xml"/>
  <Override PartName="/ppt/notesSlides/notesSlide127.xml" ContentType="application/vnd.openxmlformats-officedocument.presentationml.notesSlide+xml"/>
  <Override PartName="/ppt/diagrams/data86.xml" ContentType="application/vnd.openxmlformats-officedocument.drawingml.diagramData+xml"/>
  <Override PartName="/ppt/diagrams/layout86.xml" ContentType="application/vnd.openxmlformats-officedocument.drawingml.diagramLayout+xml"/>
  <Override PartName="/ppt/diagrams/quickStyle86.xml" ContentType="application/vnd.openxmlformats-officedocument.drawingml.diagramStyle+xml"/>
  <Override PartName="/ppt/diagrams/colors86.xml" ContentType="application/vnd.openxmlformats-officedocument.drawingml.diagramColors+xml"/>
  <Override PartName="/ppt/diagrams/drawing86.xml" ContentType="application/vnd.ms-office.drawingml.diagramDrawing+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diagrams/data87.xml" ContentType="application/vnd.openxmlformats-officedocument.drawingml.diagramData+xml"/>
  <Override PartName="/ppt/diagrams/layout87.xml" ContentType="application/vnd.openxmlformats-officedocument.drawingml.diagramLayout+xml"/>
  <Override PartName="/ppt/diagrams/quickStyle87.xml" ContentType="application/vnd.openxmlformats-officedocument.drawingml.diagramStyle+xml"/>
  <Override PartName="/ppt/diagrams/colors87.xml" ContentType="application/vnd.openxmlformats-officedocument.drawingml.diagramColors+xml"/>
  <Override PartName="/ppt/diagrams/drawing87.xml" ContentType="application/vnd.ms-office.drawingml.diagramDrawing+xml"/>
  <Override PartName="/ppt/notesSlides/notesSlide132.xml" ContentType="application/vnd.openxmlformats-officedocument.presentationml.notesSlide+xml"/>
  <Override PartName="/ppt/diagrams/data88.xml" ContentType="application/vnd.openxmlformats-officedocument.drawingml.diagramData+xml"/>
  <Override PartName="/ppt/diagrams/layout88.xml" ContentType="application/vnd.openxmlformats-officedocument.drawingml.diagramLayout+xml"/>
  <Override PartName="/ppt/diagrams/quickStyle88.xml" ContentType="application/vnd.openxmlformats-officedocument.drawingml.diagramStyle+xml"/>
  <Override PartName="/ppt/diagrams/colors88.xml" ContentType="application/vnd.openxmlformats-officedocument.drawingml.diagramColors+xml"/>
  <Override PartName="/ppt/diagrams/drawing88.xml" ContentType="application/vnd.ms-office.drawingml.diagramDrawing+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diagrams/data89.xml" ContentType="application/vnd.openxmlformats-officedocument.drawingml.diagramData+xml"/>
  <Override PartName="/ppt/diagrams/layout89.xml" ContentType="application/vnd.openxmlformats-officedocument.drawingml.diagramLayout+xml"/>
  <Override PartName="/ppt/diagrams/quickStyle89.xml" ContentType="application/vnd.openxmlformats-officedocument.drawingml.diagramStyle+xml"/>
  <Override PartName="/ppt/diagrams/colors89.xml" ContentType="application/vnd.openxmlformats-officedocument.drawingml.diagramColors+xml"/>
  <Override PartName="/ppt/diagrams/drawing89.xml" ContentType="application/vnd.ms-office.drawingml.diagramDrawing+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diagrams/data90.xml" ContentType="application/vnd.openxmlformats-officedocument.drawingml.diagramData+xml"/>
  <Override PartName="/ppt/diagrams/layout90.xml" ContentType="application/vnd.openxmlformats-officedocument.drawingml.diagramLayout+xml"/>
  <Override PartName="/ppt/diagrams/quickStyle90.xml" ContentType="application/vnd.openxmlformats-officedocument.drawingml.diagramStyle+xml"/>
  <Override PartName="/ppt/diagrams/colors90.xml" ContentType="application/vnd.openxmlformats-officedocument.drawingml.diagramColors+xml"/>
  <Override PartName="/ppt/diagrams/drawing90.xml" ContentType="application/vnd.ms-office.drawingml.diagramDrawing+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diagrams/data91.xml" ContentType="application/vnd.openxmlformats-officedocument.drawingml.diagramData+xml"/>
  <Override PartName="/ppt/diagrams/layout91.xml" ContentType="application/vnd.openxmlformats-officedocument.drawingml.diagramLayout+xml"/>
  <Override PartName="/ppt/diagrams/quickStyle91.xml" ContentType="application/vnd.openxmlformats-officedocument.drawingml.diagramStyle+xml"/>
  <Override PartName="/ppt/diagrams/colors91.xml" ContentType="application/vnd.openxmlformats-officedocument.drawingml.diagramColors+xml"/>
  <Override PartName="/ppt/diagrams/drawing91.xml" ContentType="application/vnd.ms-office.drawingml.diagramDrawing+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diagrams/data92.xml" ContentType="application/vnd.openxmlformats-officedocument.drawingml.diagramData+xml"/>
  <Override PartName="/ppt/diagrams/layout92.xml" ContentType="application/vnd.openxmlformats-officedocument.drawingml.diagramLayout+xml"/>
  <Override PartName="/ppt/diagrams/quickStyle92.xml" ContentType="application/vnd.openxmlformats-officedocument.drawingml.diagramStyle+xml"/>
  <Override PartName="/ppt/diagrams/colors92.xml" ContentType="application/vnd.openxmlformats-officedocument.drawingml.diagramColors+xml"/>
  <Override PartName="/ppt/diagrams/drawing92.xml" ContentType="application/vnd.ms-office.drawingml.diagramDrawing+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diagrams/data93.xml" ContentType="application/vnd.openxmlformats-officedocument.drawingml.diagramData+xml"/>
  <Override PartName="/ppt/diagrams/layout93.xml" ContentType="application/vnd.openxmlformats-officedocument.drawingml.diagramLayout+xml"/>
  <Override PartName="/ppt/diagrams/quickStyle93.xml" ContentType="application/vnd.openxmlformats-officedocument.drawingml.diagramStyle+xml"/>
  <Override PartName="/ppt/diagrams/colors93.xml" ContentType="application/vnd.openxmlformats-officedocument.drawingml.diagramColors+xml"/>
  <Override PartName="/ppt/diagrams/drawing93.xml" ContentType="application/vnd.ms-office.drawingml.diagramDrawing+xml"/>
  <Override PartName="/ppt/notesSlides/notesSlide145.xml" ContentType="application/vnd.openxmlformats-officedocument.presentationml.notesSlide+xml"/>
  <Override PartName="/ppt/diagrams/data94.xml" ContentType="application/vnd.openxmlformats-officedocument.drawingml.diagramData+xml"/>
  <Override PartName="/ppt/diagrams/layout94.xml" ContentType="application/vnd.openxmlformats-officedocument.drawingml.diagramLayout+xml"/>
  <Override PartName="/ppt/diagrams/quickStyle94.xml" ContentType="application/vnd.openxmlformats-officedocument.drawingml.diagramStyle+xml"/>
  <Override PartName="/ppt/diagrams/colors94.xml" ContentType="application/vnd.openxmlformats-officedocument.drawingml.diagramColors+xml"/>
  <Override PartName="/ppt/diagrams/drawing94.xml" ContentType="application/vnd.ms-office.drawingml.diagramDrawing+xml"/>
  <Override PartName="/ppt/notesSlides/notesSlide146.xml" ContentType="application/vnd.openxmlformats-officedocument.presentationml.notesSlide+xml"/>
  <Override PartName="/ppt/diagrams/data95.xml" ContentType="application/vnd.openxmlformats-officedocument.drawingml.diagramData+xml"/>
  <Override PartName="/ppt/diagrams/layout95.xml" ContentType="application/vnd.openxmlformats-officedocument.drawingml.diagramLayout+xml"/>
  <Override PartName="/ppt/diagrams/quickStyle95.xml" ContentType="application/vnd.openxmlformats-officedocument.drawingml.diagramStyle+xml"/>
  <Override PartName="/ppt/diagrams/colors95.xml" ContentType="application/vnd.openxmlformats-officedocument.drawingml.diagramColors+xml"/>
  <Override PartName="/ppt/diagrams/drawing95.xml" ContentType="application/vnd.ms-office.drawingml.diagramDrawing+xml"/>
  <Override PartName="/ppt/notesSlides/notesSlide147.xml" ContentType="application/vnd.openxmlformats-officedocument.presentationml.notesSlide+xml"/>
  <Override PartName="/ppt/diagrams/data96.xml" ContentType="application/vnd.openxmlformats-officedocument.drawingml.diagramData+xml"/>
  <Override PartName="/ppt/diagrams/layout96.xml" ContentType="application/vnd.openxmlformats-officedocument.drawingml.diagramLayout+xml"/>
  <Override PartName="/ppt/diagrams/quickStyle96.xml" ContentType="application/vnd.openxmlformats-officedocument.drawingml.diagramStyle+xml"/>
  <Override PartName="/ppt/diagrams/colors96.xml" ContentType="application/vnd.openxmlformats-officedocument.drawingml.diagramColors+xml"/>
  <Override PartName="/ppt/diagrams/drawing96.xml" ContentType="application/vnd.ms-office.drawingml.diagramDrawing+xml"/>
  <Override PartName="/ppt/notesSlides/notesSlide148.xml" ContentType="application/vnd.openxmlformats-officedocument.presentationml.notesSlide+xml"/>
  <Override PartName="/ppt/diagrams/data97.xml" ContentType="application/vnd.openxmlformats-officedocument.drawingml.diagramData+xml"/>
  <Override PartName="/ppt/diagrams/layout97.xml" ContentType="application/vnd.openxmlformats-officedocument.drawingml.diagramLayout+xml"/>
  <Override PartName="/ppt/diagrams/quickStyle97.xml" ContentType="application/vnd.openxmlformats-officedocument.drawingml.diagramStyle+xml"/>
  <Override PartName="/ppt/diagrams/colors97.xml" ContentType="application/vnd.openxmlformats-officedocument.drawingml.diagramColors+xml"/>
  <Override PartName="/ppt/diagrams/drawing97.xml" ContentType="application/vnd.ms-office.drawingml.diagramDrawing+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diagrams/data98.xml" ContentType="application/vnd.openxmlformats-officedocument.drawingml.diagramData+xml"/>
  <Override PartName="/ppt/diagrams/layout98.xml" ContentType="application/vnd.openxmlformats-officedocument.drawingml.diagramLayout+xml"/>
  <Override PartName="/ppt/diagrams/quickStyle98.xml" ContentType="application/vnd.openxmlformats-officedocument.drawingml.diagramStyle+xml"/>
  <Override PartName="/ppt/diagrams/colors98.xml" ContentType="application/vnd.openxmlformats-officedocument.drawingml.diagramColors+xml"/>
  <Override PartName="/ppt/diagrams/drawing98.xml" ContentType="application/vnd.ms-office.drawingml.diagramDrawing+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diagrams/data99.xml" ContentType="application/vnd.openxmlformats-officedocument.drawingml.diagramData+xml"/>
  <Override PartName="/ppt/diagrams/layout99.xml" ContentType="application/vnd.openxmlformats-officedocument.drawingml.diagramLayout+xml"/>
  <Override PartName="/ppt/diagrams/quickStyle99.xml" ContentType="application/vnd.openxmlformats-officedocument.drawingml.diagramStyle+xml"/>
  <Override PartName="/ppt/diagrams/colors99.xml" ContentType="application/vnd.openxmlformats-officedocument.drawingml.diagramColors+xml"/>
  <Override PartName="/ppt/diagrams/drawing99.xml" ContentType="application/vnd.ms-office.drawingml.diagramDrawing+xml"/>
  <Override PartName="/ppt/notesSlides/notesSlide156.xml" ContentType="application/vnd.openxmlformats-officedocument.presentationml.notesSlide+xml"/>
  <Override PartName="/ppt/diagrams/data100.xml" ContentType="application/vnd.openxmlformats-officedocument.drawingml.diagramData+xml"/>
  <Override PartName="/ppt/diagrams/layout100.xml" ContentType="application/vnd.openxmlformats-officedocument.drawingml.diagramLayout+xml"/>
  <Override PartName="/ppt/diagrams/quickStyle100.xml" ContentType="application/vnd.openxmlformats-officedocument.drawingml.diagramStyle+xml"/>
  <Override PartName="/ppt/diagrams/colors100.xml" ContentType="application/vnd.openxmlformats-officedocument.drawingml.diagramColors+xml"/>
  <Override PartName="/ppt/diagrams/drawing100.xml" ContentType="application/vnd.ms-office.drawingml.diagramDrawing+xml"/>
  <Override PartName="/ppt/notesSlides/notesSlide157.xml" ContentType="application/vnd.openxmlformats-officedocument.presentationml.notesSlide+xml"/>
  <Override PartName="/ppt/diagrams/data101.xml" ContentType="application/vnd.openxmlformats-officedocument.drawingml.diagramData+xml"/>
  <Override PartName="/ppt/diagrams/layout101.xml" ContentType="application/vnd.openxmlformats-officedocument.drawingml.diagramLayout+xml"/>
  <Override PartName="/ppt/diagrams/quickStyle101.xml" ContentType="application/vnd.openxmlformats-officedocument.drawingml.diagramStyle+xml"/>
  <Override PartName="/ppt/diagrams/colors101.xml" ContentType="application/vnd.openxmlformats-officedocument.drawingml.diagramColors+xml"/>
  <Override PartName="/ppt/diagrams/drawing101.xml" ContentType="application/vnd.ms-office.drawingml.diagramDrawing+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diagrams/data102.xml" ContentType="application/vnd.openxmlformats-officedocument.drawingml.diagramData+xml"/>
  <Override PartName="/ppt/diagrams/layout102.xml" ContentType="application/vnd.openxmlformats-officedocument.drawingml.diagramLayout+xml"/>
  <Override PartName="/ppt/diagrams/quickStyle102.xml" ContentType="application/vnd.openxmlformats-officedocument.drawingml.diagramStyle+xml"/>
  <Override PartName="/ppt/diagrams/colors102.xml" ContentType="application/vnd.openxmlformats-officedocument.drawingml.diagramColors+xml"/>
  <Override PartName="/ppt/diagrams/drawing102.xml" ContentType="application/vnd.ms-office.drawingml.diagramDrawing+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diagrams/data103.xml" ContentType="application/vnd.openxmlformats-officedocument.drawingml.diagramData+xml"/>
  <Override PartName="/ppt/diagrams/layout103.xml" ContentType="application/vnd.openxmlformats-officedocument.drawingml.diagramLayout+xml"/>
  <Override PartName="/ppt/diagrams/quickStyle103.xml" ContentType="application/vnd.openxmlformats-officedocument.drawingml.diagramStyle+xml"/>
  <Override PartName="/ppt/diagrams/colors103.xml" ContentType="application/vnd.openxmlformats-officedocument.drawingml.diagramColors+xml"/>
  <Override PartName="/ppt/diagrams/drawing103.xml" ContentType="application/vnd.ms-office.drawingml.diagramDrawing+xml"/>
  <Override PartName="/ppt/notesSlides/notesSlide163.xml" ContentType="application/vnd.openxmlformats-officedocument.presentationml.notesSlide+xml"/>
  <Override PartName="/ppt/diagrams/data104.xml" ContentType="application/vnd.openxmlformats-officedocument.drawingml.diagramData+xml"/>
  <Override PartName="/ppt/diagrams/layout104.xml" ContentType="application/vnd.openxmlformats-officedocument.drawingml.diagramLayout+xml"/>
  <Override PartName="/ppt/diagrams/quickStyle104.xml" ContentType="application/vnd.openxmlformats-officedocument.drawingml.diagramStyle+xml"/>
  <Override PartName="/ppt/diagrams/colors104.xml" ContentType="application/vnd.openxmlformats-officedocument.drawingml.diagramColors+xml"/>
  <Override PartName="/ppt/diagrams/drawing104.xml" ContentType="application/vnd.ms-office.drawingml.diagramDrawing+xml"/>
  <Override PartName="/ppt/notesSlides/notesSlide164.xml" ContentType="application/vnd.openxmlformats-officedocument.presentationml.notesSlide+xml"/>
  <Override PartName="/ppt/diagrams/data105.xml" ContentType="application/vnd.openxmlformats-officedocument.drawingml.diagramData+xml"/>
  <Override PartName="/ppt/diagrams/layout105.xml" ContentType="application/vnd.openxmlformats-officedocument.drawingml.diagramLayout+xml"/>
  <Override PartName="/ppt/diagrams/quickStyle105.xml" ContentType="application/vnd.openxmlformats-officedocument.drawingml.diagramStyle+xml"/>
  <Override PartName="/ppt/diagrams/colors105.xml" ContentType="application/vnd.openxmlformats-officedocument.drawingml.diagramColors+xml"/>
  <Override PartName="/ppt/diagrams/drawing105.xml" ContentType="application/vnd.ms-office.drawingml.diagramDrawing+xml"/>
  <Override PartName="/ppt/notesSlides/notesSlide165.xml" ContentType="application/vnd.openxmlformats-officedocument.presentationml.notesSlide+xml"/>
  <Override PartName="/ppt/diagrams/data106.xml" ContentType="application/vnd.openxmlformats-officedocument.drawingml.diagramData+xml"/>
  <Override PartName="/ppt/diagrams/layout106.xml" ContentType="application/vnd.openxmlformats-officedocument.drawingml.diagramLayout+xml"/>
  <Override PartName="/ppt/diagrams/quickStyle106.xml" ContentType="application/vnd.openxmlformats-officedocument.drawingml.diagramStyle+xml"/>
  <Override PartName="/ppt/diagrams/colors106.xml" ContentType="application/vnd.openxmlformats-officedocument.drawingml.diagramColors+xml"/>
  <Override PartName="/ppt/diagrams/drawing106.xml" ContentType="application/vnd.ms-office.drawingml.diagramDrawing+xml"/>
  <Override PartName="/ppt/notesSlides/notesSlide166.xml" ContentType="application/vnd.openxmlformats-officedocument.presentationml.notesSlide+xml"/>
  <Override PartName="/ppt/diagrams/data107.xml" ContentType="application/vnd.openxmlformats-officedocument.drawingml.diagramData+xml"/>
  <Override PartName="/ppt/diagrams/layout107.xml" ContentType="application/vnd.openxmlformats-officedocument.drawingml.diagramLayout+xml"/>
  <Override PartName="/ppt/diagrams/quickStyle107.xml" ContentType="application/vnd.openxmlformats-officedocument.drawingml.diagramStyle+xml"/>
  <Override PartName="/ppt/diagrams/colors107.xml" ContentType="application/vnd.openxmlformats-officedocument.drawingml.diagramColors+xml"/>
  <Override PartName="/ppt/diagrams/drawing107.xml" ContentType="application/vnd.ms-office.drawingml.diagramDrawing+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diagrams/data108.xml" ContentType="application/vnd.openxmlformats-officedocument.drawingml.diagramData+xml"/>
  <Override PartName="/ppt/diagrams/layout108.xml" ContentType="application/vnd.openxmlformats-officedocument.drawingml.diagramLayout+xml"/>
  <Override PartName="/ppt/diagrams/quickStyle108.xml" ContentType="application/vnd.openxmlformats-officedocument.drawingml.diagramStyle+xml"/>
  <Override PartName="/ppt/diagrams/colors108.xml" ContentType="application/vnd.openxmlformats-officedocument.drawingml.diagramColors+xml"/>
  <Override PartName="/ppt/diagrams/drawing108.xml" ContentType="application/vnd.ms-office.drawingml.diagramDrawing+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diagrams/data109.xml" ContentType="application/vnd.openxmlformats-officedocument.drawingml.diagramData+xml"/>
  <Override PartName="/ppt/diagrams/layout109.xml" ContentType="application/vnd.openxmlformats-officedocument.drawingml.diagramLayout+xml"/>
  <Override PartName="/ppt/diagrams/quickStyle109.xml" ContentType="application/vnd.openxmlformats-officedocument.drawingml.diagramStyle+xml"/>
  <Override PartName="/ppt/diagrams/colors109.xml" ContentType="application/vnd.openxmlformats-officedocument.drawingml.diagramColors+xml"/>
  <Override PartName="/ppt/diagrams/drawing109.xml" ContentType="application/vnd.ms-office.drawingml.diagramDrawing+xml"/>
  <Override PartName="/ppt/notesSlides/notesSlide172.xml" ContentType="application/vnd.openxmlformats-officedocument.presentationml.notesSlide+xml"/>
  <Override PartName="/ppt/diagrams/data110.xml" ContentType="application/vnd.openxmlformats-officedocument.drawingml.diagramData+xml"/>
  <Override PartName="/ppt/diagrams/layout110.xml" ContentType="application/vnd.openxmlformats-officedocument.drawingml.diagramLayout+xml"/>
  <Override PartName="/ppt/diagrams/quickStyle110.xml" ContentType="application/vnd.openxmlformats-officedocument.drawingml.diagramStyle+xml"/>
  <Override PartName="/ppt/diagrams/colors110.xml" ContentType="application/vnd.openxmlformats-officedocument.drawingml.diagramColors+xml"/>
  <Override PartName="/ppt/diagrams/drawing110.xml" ContentType="application/vnd.ms-office.drawingml.diagramDrawing+xml"/>
  <Override PartName="/ppt/notesSlides/notesSlide173.xml" ContentType="application/vnd.openxmlformats-officedocument.presentationml.notesSlide+xml"/>
  <Override PartName="/ppt/diagrams/data111.xml" ContentType="application/vnd.openxmlformats-officedocument.drawingml.diagramData+xml"/>
  <Override PartName="/ppt/diagrams/layout111.xml" ContentType="application/vnd.openxmlformats-officedocument.drawingml.diagramLayout+xml"/>
  <Override PartName="/ppt/diagrams/quickStyle111.xml" ContentType="application/vnd.openxmlformats-officedocument.drawingml.diagramStyle+xml"/>
  <Override PartName="/ppt/diagrams/colors111.xml" ContentType="application/vnd.openxmlformats-officedocument.drawingml.diagramColors+xml"/>
  <Override PartName="/ppt/diagrams/drawing111.xml" ContentType="application/vnd.ms-office.drawingml.diagramDrawing+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diagrams/data112.xml" ContentType="application/vnd.openxmlformats-officedocument.drawingml.diagramData+xml"/>
  <Override PartName="/ppt/diagrams/layout112.xml" ContentType="application/vnd.openxmlformats-officedocument.drawingml.diagramLayout+xml"/>
  <Override PartName="/ppt/diagrams/quickStyle112.xml" ContentType="application/vnd.openxmlformats-officedocument.drawingml.diagramStyle+xml"/>
  <Override PartName="/ppt/diagrams/colors112.xml" ContentType="application/vnd.openxmlformats-officedocument.drawingml.diagramColors+xml"/>
  <Override PartName="/ppt/diagrams/drawing112.xml" ContentType="application/vnd.ms-office.drawingml.diagramDrawing+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diagrams/data113.xml" ContentType="application/vnd.openxmlformats-officedocument.drawingml.diagramData+xml"/>
  <Override PartName="/ppt/diagrams/layout113.xml" ContentType="application/vnd.openxmlformats-officedocument.drawingml.diagramLayout+xml"/>
  <Override PartName="/ppt/diagrams/quickStyle113.xml" ContentType="application/vnd.openxmlformats-officedocument.drawingml.diagramStyle+xml"/>
  <Override PartName="/ppt/diagrams/colors113.xml" ContentType="application/vnd.openxmlformats-officedocument.drawingml.diagramColors+xml"/>
  <Override PartName="/ppt/diagrams/drawing113.xml" ContentType="application/vnd.ms-office.drawingml.diagramDrawing+xml"/>
  <Override PartName="/ppt/notesSlides/notesSlide181.xml" ContentType="application/vnd.openxmlformats-officedocument.presentationml.notesSlide+xml"/>
  <Override PartName="/ppt/diagrams/data114.xml" ContentType="application/vnd.openxmlformats-officedocument.drawingml.diagramData+xml"/>
  <Override PartName="/ppt/diagrams/layout114.xml" ContentType="application/vnd.openxmlformats-officedocument.drawingml.diagramLayout+xml"/>
  <Override PartName="/ppt/diagrams/quickStyle114.xml" ContentType="application/vnd.openxmlformats-officedocument.drawingml.diagramStyle+xml"/>
  <Override PartName="/ppt/diagrams/colors114.xml" ContentType="application/vnd.openxmlformats-officedocument.drawingml.diagramColors+xml"/>
  <Override PartName="/ppt/diagrams/drawing114.xml" ContentType="application/vnd.ms-office.drawingml.diagramDrawing+xml"/>
  <Override PartName="/ppt/notesSlides/notesSlide182.xml" ContentType="application/vnd.openxmlformats-officedocument.presentationml.notesSlide+xml"/>
  <Override PartName="/ppt/diagrams/data115.xml" ContentType="application/vnd.openxmlformats-officedocument.drawingml.diagramData+xml"/>
  <Override PartName="/ppt/diagrams/layout115.xml" ContentType="application/vnd.openxmlformats-officedocument.drawingml.diagramLayout+xml"/>
  <Override PartName="/ppt/diagrams/quickStyle115.xml" ContentType="application/vnd.openxmlformats-officedocument.drawingml.diagramStyle+xml"/>
  <Override PartName="/ppt/diagrams/colors115.xml" ContentType="application/vnd.openxmlformats-officedocument.drawingml.diagramColors+xml"/>
  <Override PartName="/ppt/diagrams/drawing115.xml" ContentType="application/vnd.ms-office.drawingml.diagramDrawing+xml"/>
  <Override PartName="/ppt/notesSlides/notesSlide183.xml" ContentType="application/vnd.openxmlformats-officedocument.presentationml.notesSlide+xml"/>
  <Override PartName="/ppt/diagrams/data116.xml" ContentType="application/vnd.openxmlformats-officedocument.drawingml.diagramData+xml"/>
  <Override PartName="/ppt/diagrams/layout116.xml" ContentType="application/vnd.openxmlformats-officedocument.drawingml.diagramLayout+xml"/>
  <Override PartName="/ppt/diagrams/quickStyle116.xml" ContentType="application/vnd.openxmlformats-officedocument.drawingml.diagramStyle+xml"/>
  <Override PartName="/ppt/diagrams/colors116.xml" ContentType="application/vnd.openxmlformats-officedocument.drawingml.diagramColors+xml"/>
  <Override PartName="/ppt/diagrams/drawing116.xml" ContentType="application/vnd.ms-office.drawingml.diagramDrawing+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diagrams/data117.xml" ContentType="application/vnd.openxmlformats-officedocument.drawingml.diagramData+xml"/>
  <Override PartName="/ppt/diagrams/layout117.xml" ContentType="application/vnd.openxmlformats-officedocument.drawingml.diagramLayout+xml"/>
  <Override PartName="/ppt/diagrams/quickStyle117.xml" ContentType="application/vnd.openxmlformats-officedocument.drawingml.diagramStyle+xml"/>
  <Override PartName="/ppt/diagrams/colors117.xml" ContentType="application/vnd.openxmlformats-officedocument.drawingml.diagramColors+xml"/>
  <Override PartName="/ppt/diagrams/drawing117.xml" ContentType="application/vnd.ms-office.drawingml.diagramDrawing+xml"/>
  <Override PartName="/ppt/notesSlides/notesSlide187.xml" ContentType="application/vnd.openxmlformats-officedocument.presentationml.notesSlide+xml"/>
  <Override PartName="/ppt/diagrams/data118.xml" ContentType="application/vnd.openxmlformats-officedocument.drawingml.diagramData+xml"/>
  <Override PartName="/ppt/diagrams/layout118.xml" ContentType="application/vnd.openxmlformats-officedocument.drawingml.diagramLayout+xml"/>
  <Override PartName="/ppt/diagrams/quickStyle118.xml" ContentType="application/vnd.openxmlformats-officedocument.drawingml.diagramStyle+xml"/>
  <Override PartName="/ppt/diagrams/colors118.xml" ContentType="application/vnd.openxmlformats-officedocument.drawingml.diagramColors+xml"/>
  <Override PartName="/ppt/diagrams/drawing118.xml" ContentType="application/vnd.ms-office.drawingml.diagramDrawing+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diagrams/data119.xml" ContentType="application/vnd.openxmlformats-officedocument.drawingml.diagramData+xml"/>
  <Override PartName="/ppt/diagrams/layout119.xml" ContentType="application/vnd.openxmlformats-officedocument.drawingml.diagramLayout+xml"/>
  <Override PartName="/ppt/diagrams/quickStyle119.xml" ContentType="application/vnd.openxmlformats-officedocument.drawingml.diagramStyle+xml"/>
  <Override PartName="/ppt/diagrams/colors119.xml" ContentType="application/vnd.openxmlformats-officedocument.drawingml.diagramColors+xml"/>
  <Override PartName="/ppt/diagrams/drawing119.xml" ContentType="application/vnd.ms-office.drawingml.diagramDrawing+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diagrams/data120.xml" ContentType="application/vnd.openxmlformats-officedocument.drawingml.diagramData+xml"/>
  <Override PartName="/ppt/diagrams/layout120.xml" ContentType="application/vnd.openxmlformats-officedocument.drawingml.diagramLayout+xml"/>
  <Override PartName="/ppt/diagrams/quickStyle120.xml" ContentType="application/vnd.openxmlformats-officedocument.drawingml.diagramStyle+xml"/>
  <Override PartName="/ppt/diagrams/colors120.xml" ContentType="application/vnd.openxmlformats-officedocument.drawingml.diagramColors+xml"/>
  <Override PartName="/ppt/diagrams/drawing120.xml" ContentType="application/vnd.ms-office.drawingml.diagramDrawing+xml"/>
  <Override PartName="/ppt/notesSlides/notesSlide192.xml" ContentType="application/vnd.openxmlformats-officedocument.presentationml.notesSlide+xml"/>
  <Override PartName="/ppt/diagrams/data121.xml" ContentType="application/vnd.openxmlformats-officedocument.drawingml.diagramData+xml"/>
  <Override PartName="/ppt/diagrams/layout121.xml" ContentType="application/vnd.openxmlformats-officedocument.drawingml.diagramLayout+xml"/>
  <Override PartName="/ppt/diagrams/quickStyle121.xml" ContentType="application/vnd.openxmlformats-officedocument.drawingml.diagramStyle+xml"/>
  <Override PartName="/ppt/diagrams/colors121.xml" ContentType="application/vnd.openxmlformats-officedocument.drawingml.diagramColors+xml"/>
  <Override PartName="/ppt/diagrams/drawing121.xml" ContentType="application/vnd.ms-office.drawingml.diagramDrawing+xml"/>
  <Override PartName="/ppt/notesSlides/notesSlide193.xml" ContentType="application/vnd.openxmlformats-officedocument.presentationml.notesSlide+xml"/>
  <Override PartName="/ppt/diagrams/data122.xml" ContentType="application/vnd.openxmlformats-officedocument.drawingml.diagramData+xml"/>
  <Override PartName="/ppt/diagrams/layout122.xml" ContentType="application/vnd.openxmlformats-officedocument.drawingml.diagramLayout+xml"/>
  <Override PartName="/ppt/diagrams/quickStyle122.xml" ContentType="application/vnd.openxmlformats-officedocument.drawingml.diagramStyle+xml"/>
  <Override PartName="/ppt/diagrams/colors122.xml" ContentType="application/vnd.openxmlformats-officedocument.drawingml.diagramColors+xml"/>
  <Override PartName="/ppt/diagrams/drawing122.xml" ContentType="application/vnd.ms-office.drawingml.diagramDrawing+xml"/>
  <Override PartName="/ppt/notesSlides/notesSlide194.xml" ContentType="application/vnd.openxmlformats-officedocument.presentationml.notesSlide+xml"/>
  <Override PartName="/ppt/diagrams/data123.xml" ContentType="application/vnd.openxmlformats-officedocument.drawingml.diagramData+xml"/>
  <Override PartName="/ppt/diagrams/layout123.xml" ContentType="application/vnd.openxmlformats-officedocument.drawingml.diagramLayout+xml"/>
  <Override PartName="/ppt/diagrams/quickStyle123.xml" ContentType="application/vnd.openxmlformats-officedocument.drawingml.diagramStyle+xml"/>
  <Override PartName="/ppt/diagrams/colors123.xml" ContentType="application/vnd.openxmlformats-officedocument.drawingml.diagramColors+xml"/>
  <Override PartName="/ppt/diagrams/drawing123.xml" ContentType="application/vnd.ms-office.drawingml.diagramDrawing+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diagrams/data124.xml" ContentType="application/vnd.openxmlformats-officedocument.drawingml.diagramData+xml"/>
  <Override PartName="/ppt/diagrams/layout124.xml" ContentType="application/vnd.openxmlformats-officedocument.drawingml.diagramLayout+xml"/>
  <Override PartName="/ppt/diagrams/quickStyle124.xml" ContentType="application/vnd.openxmlformats-officedocument.drawingml.diagramStyle+xml"/>
  <Override PartName="/ppt/diagrams/colors124.xml" ContentType="application/vnd.openxmlformats-officedocument.drawingml.diagramColors+xml"/>
  <Override PartName="/ppt/diagrams/drawing124.xml" ContentType="application/vnd.ms-office.drawingml.diagramDrawing+xml"/>
  <Override PartName="/ppt/notesSlides/notesSlide197.xml" ContentType="application/vnd.openxmlformats-officedocument.presentationml.notesSlide+xml"/>
  <Override PartName="/ppt/diagrams/data125.xml" ContentType="application/vnd.openxmlformats-officedocument.drawingml.diagramData+xml"/>
  <Override PartName="/ppt/diagrams/layout125.xml" ContentType="application/vnd.openxmlformats-officedocument.drawingml.diagramLayout+xml"/>
  <Override PartName="/ppt/diagrams/quickStyle125.xml" ContentType="application/vnd.openxmlformats-officedocument.drawingml.diagramStyle+xml"/>
  <Override PartName="/ppt/diagrams/colors125.xml" ContentType="application/vnd.openxmlformats-officedocument.drawingml.diagramColors+xml"/>
  <Override PartName="/ppt/diagrams/drawing125.xml" ContentType="application/vnd.ms-office.drawingml.diagramDrawing+xml"/>
  <Override PartName="/ppt/notesSlides/notesSlide198.xml" ContentType="application/vnd.openxmlformats-officedocument.presentationml.notesSlide+xml"/>
  <Override PartName="/ppt/diagrams/data126.xml" ContentType="application/vnd.openxmlformats-officedocument.drawingml.diagramData+xml"/>
  <Override PartName="/ppt/diagrams/layout126.xml" ContentType="application/vnd.openxmlformats-officedocument.drawingml.diagramLayout+xml"/>
  <Override PartName="/ppt/diagrams/quickStyle126.xml" ContentType="application/vnd.openxmlformats-officedocument.drawingml.diagramStyle+xml"/>
  <Override PartName="/ppt/diagrams/colors126.xml" ContentType="application/vnd.openxmlformats-officedocument.drawingml.diagramColors+xml"/>
  <Override PartName="/ppt/diagrams/drawing126.xml" ContentType="application/vnd.ms-office.drawingml.diagramDrawing+xml"/>
  <Override PartName="/ppt/notesSlides/notesSlide199.xml" ContentType="application/vnd.openxmlformats-officedocument.presentationml.notesSlide+xml"/>
  <Override PartName="/ppt/diagrams/data127.xml" ContentType="application/vnd.openxmlformats-officedocument.drawingml.diagramData+xml"/>
  <Override PartName="/ppt/diagrams/layout127.xml" ContentType="application/vnd.openxmlformats-officedocument.drawingml.diagramLayout+xml"/>
  <Override PartName="/ppt/diagrams/quickStyle127.xml" ContentType="application/vnd.openxmlformats-officedocument.drawingml.diagramStyle+xml"/>
  <Override PartName="/ppt/diagrams/colors127.xml" ContentType="application/vnd.openxmlformats-officedocument.drawingml.diagramColors+xml"/>
  <Override PartName="/ppt/diagrams/drawing127.xml" ContentType="application/vnd.ms-office.drawingml.diagramDrawing+xml"/>
  <Override PartName="/ppt/notesSlides/notesSlide200.xml" ContentType="application/vnd.openxmlformats-officedocument.presentationml.notesSlide+xml"/>
  <Override PartName="/ppt/notesSlides/notesSlide201.xml" ContentType="application/vnd.openxmlformats-officedocument.presentationml.notesSlide+xml"/>
  <Override PartName="/ppt/diagrams/data128.xml" ContentType="application/vnd.openxmlformats-officedocument.drawingml.diagramData+xml"/>
  <Override PartName="/ppt/diagrams/layout128.xml" ContentType="application/vnd.openxmlformats-officedocument.drawingml.diagramLayout+xml"/>
  <Override PartName="/ppt/diagrams/quickStyle128.xml" ContentType="application/vnd.openxmlformats-officedocument.drawingml.diagramStyle+xml"/>
  <Override PartName="/ppt/diagrams/colors128.xml" ContentType="application/vnd.openxmlformats-officedocument.drawingml.diagramColors+xml"/>
  <Override PartName="/ppt/diagrams/drawing128.xml" ContentType="application/vnd.ms-office.drawingml.diagramDrawing+xml"/>
  <Override PartName="/ppt/notesSlides/notesSlide202.xml" ContentType="application/vnd.openxmlformats-officedocument.presentationml.notesSlide+xml"/>
  <Override PartName="/ppt/diagrams/data129.xml" ContentType="application/vnd.openxmlformats-officedocument.drawingml.diagramData+xml"/>
  <Override PartName="/ppt/diagrams/layout129.xml" ContentType="application/vnd.openxmlformats-officedocument.drawingml.diagramLayout+xml"/>
  <Override PartName="/ppt/diagrams/quickStyle129.xml" ContentType="application/vnd.openxmlformats-officedocument.drawingml.diagramStyle+xml"/>
  <Override PartName="/ppt/diagrams/colors129.xml" ContentType="application/vnd.openxmlformats-officedocument.drawingml.diagramColors+xml"/>
  <Override PartName="/ppt/diagrams/drawing129.xml" ContentType="application/vnd.ms-office.drawingml.diagramDrawing+xml"/>
  <Override PartName="/ppt/notesSlides/notesSlide203.xml" ContentType="application/vnd.openxmlformats-officedocument.presentationml.notesSlide+xml"/>
  <Override PartName="/ppt/diagrams/data130.xml" ContentType="application/vnd.openxmlformats-officedocument.drawingml.diagramData+xml"/>
  <Override PartName="/ppt/diagrams/layout130.xml" ContentType="application/vnd.openxmlformats-officedocument.drawingml.diagramLayout+xml"/>
  <Override PartName="/ppt/diagrams/quickStyle130.xml" ContentType="application/vnd.openxmlformats-officedocument.drawingml.diagramStyle+xml"/>
  <Override PartName="/ppt/diagrams/colors130.xml" ContentType="application/vnd.openxmlformats-officedocument.drawingml.diagramColors+xml"/>
  <Override PartName="/ppt/diagrams/drawing130.xml" ContentType="application/vnd.ms-office.drawingml.diagramDrawing+xml"/>
  <Override PartName="/ppt/notesSlides/notesSlide204.xml" ContentType="application/vnd.openxmlformats-officedocument.presentationml.notesSlide+xml"/>
  <Override PartName="/ppt/notesSlides/notesSlide205.xml" ContentType="application/vnd.openxmlformats-officedocument.presentationml.notesSlide+xml"/>
  <Override PartName="/ppt/notesSlides/notesSlide206.xml" ContentType="application/vnd.openxmlformats-officedocument.presentationml.notesSlide+xml"/>
  <Override PartName="/ppt/notesSlides/notesSlide207.xml" ContentType="application/vnd.openxmlformats-officedocument.presentationml.notesSlide+xml"/>
  <Override PartName="/ppt/notesSlides/notesSlide208.xml" ContentType="application/vnd.openxmlformats-officedocument.presentationml.notesSlide+xml"/>
  <Override PartName="/ppt/notesSlides/notesSlide209.xml" ContentType="application/vnd.openxmlformats-officedocument.presentationml.notesSlide+xml"/>
  <Override PartName="/ppt/notesSlides/notesSlide210.xml" ContentType="application/vnd.openxmlformats-officedocument.presentationml.notesSlide+xml"/>
  <Override PartName="/ppt/notesSlides/notesSlide211.xml" ContentType="application/vnd.openxmlformats-officedocument.presentationml.notesSlide+xml"/>
  <Override PartName="/ppt/diagrams/data131.xml" ContentType="application/vnd.openxmlformats-officedocument.drawingml.diagramData+xml"/>
  <Override PartName="/ppt/diagrams/layout131.xml" ContentType="application/vnd.openxmlformats-officedocument.drawingml.diagramLayout+xml"/>
  <Override PartName="/ppt/diagrams/quickStyle131.xml" ContentType="application/vnd.openxmlformats-officedocument.drawingml.diagramStyle+xml"/>
  <Override PartName="/ppt/diagrams/colors131.xml" ContentType="application/vnd.openxmlformats-officedocument.drawingml.diagramColors+xml"/>
  <Override PartName="/ppt/diagrams/drawing131.xml" ContentType="application/vnd.ms-office.drawingml.diagramDrawing+xml"/>
  <Override PartName="/ppt/diagrams/data132.xml" ContentType="application/vnd.openxmlformats-officedocument.drawingml.diagramData+xml"/>
  <Override PartName="/ppt/diagrams/layout132.xml" ContentType="application/vnd.openxmlformats-officedocument.drawingml.diagramLayout+xml"/>
  <Override PartName="/ppt/diagrams/quickStyle132.xml" ContentType="application/vnd.openxmlformats-officedocument.drawingml.diagramStyle+xml"/>
  <Override PartName="/ppt/diagrams/colors132.xml" ContentType="application/vnd.openxmlformats-officedocument.drawingml.diagramColors+xml"/>
  <Override PartName="/ppt/diagrams/drawing132.xml" ContentType="application/vnd.ms-office.drawingml.diagramDrawing+xml"/>
  <Override PartName="/ppt/notesSlides/notesSlide212.xml" ContentType="application/vnd.openxmlformats-officedocument.presentationml.notesSlide+xml"/>
  <Override PartName="/ppt/diagrams/data133.xml" ContentType="application/vnd.openxmlformats-officedocument.drawingml.diagramData+xml"/>
  <Override PartName="/ppt/diagrams/layout133.xml" ContentType="application/vnd.openxmlformats-officedocument.drawingml.diagramLayout+xml"/>
  <Override PartName="/ppt/diagrams/quickStyle133.xml" ContentType="application/vnd.openxmlformats-officedocument.drawingml.diagramStyle+xml"/>
  <Override PartName="/ppt/diagrams/colors133.xml" ContentType="application/vnd.openxmlformats-officedocument.drawingml.diagramColors+xml"/>
  <Override PartName="/ppt/diagrams/drawing133.xml" ContentType="application/vnd.ms-office.drawingml.diagramDrawing+xml"/>
  <Override PartName="/ppt/notesSlides/notesSlide213.xml" ContentType="application/vnd.openxmlformats-officedocument.presentationml.notesSlide+xml"/>
  <Override PartName="/ppt/diagrams/data134.xml" ContentType="application/vnd.openxmlformats-officedocument.drawingml.diagramData+xml"/>
  <Override PartName="/ppt/diagrams/layout134.xml" ContentType="application/vnd.openxmlformats-officedocument.drawingml.diagramLayout+xml"/>
  <Override PartName="/ppt/diagrams/quickStyle134.xml" ContentType="application/vnd.openxmlformats-officedocument.drawingml.diagramStyle+xml"/>
  <Override PartName="/ppt/diagrams/colors134.xml" ContentType="application/vnd.openxmlformats-officedocument.drawingml.diagramColors+xml"/>
  <Override PartName="/ppt/diagrams/drawing134.xml" ContentType="application/vnd.ms-office.drawingml.diagramDrawing+xml"/>
  <Override PartName="/ppt/notesSlides/notesSlide214.xml" ContentType="application/vnd.openxmlformats-officedocument.presentationml.notesSlide+xml"/>
  <Override PartName="/ppt/diagrams/data135.xml" ContentType="application/vnd.openxmlformats-officedocument.drawingml.diagramData+xml"/>
  <Override PartName="/ppt/diagrams/layout135.xml" ContentType="application/vnd.openxmlformats-officedocument.drawingml.diagramLayout+xml"/>
  <Override PartName="/ppt/diagrams/quickStyle135.xml" ContentType="application/vnd.openxmlformats-officedocument.drawingml.diagramStyle+xml"/>
  <Override PartName="/ppt/diagrams/colors135.xml" ContentType="application/vnd.openxmlformats-officedocument.drawingml.diagramColors+xml"/>
  <Override PartName="/ppt/diagrams/drawing135.xml" ContentType="application/vnd.ms-office.drawingml.diagramDrawing+xml"/>
  <Override PartName="/ppt/notesSlides/notesSlide215.xml" ContentType="application/vnd.openxmlformats-officedocument.presentationml.notesSlide+xml"/>
  <Override PartName="/ppt/diagrams/data136.xml" ContentType="application/vnd.openxmlformats-officedocument.drawingml.diagramData+xml"/>
  <Override PartName="/ppt/diagrams/layout136.xml" ContentType="application/vnd.openxmlformats-officedocument.drawingml.diagramLayout+xml"/>
  <Override PartName="/ppt/diagrams/quickStyle136.xml" ContentType="application/vnd.openxmlformats-officedocument.drawingml.diagramStyle+xml"/>
  <Override PartName="/ppt/diagrams/colors136.xml" ContentType="application/vnd.openxmlformats-officedocument.drawingml.diagramColors+xml"/>
  <Override PartName="/ppt/diagrams/drawing136.xml" ContentType="application/vnd.ms-office.drawingml.diagramDrawing+xml"/>
  <Override PartName="/ppt/notesSlides/notesSlide216.xml" ContentType="application/vnd.openxmlformats-officedocument.presentationml.notesSlide+xml"/>
  <Override PartName="/ppt/diagrams/data137.xml" ContentType="application/vnd.openxmlformats-officedocument.drawingml.diagramData+xml"/>
  <Override PartName="/ppt/diagrams/layout137.xml" ContentType="application/vnd.openxmlformats-officedocument.drawingml.diagramLayout+xml"/>
  <Override PartName="/ppt/diagrams/quickStyle137.xml" ContentType="application/vnd.openxmlformats-officedocument.drawingml.diagramStyle+xml"/>
  <Override PartName="/ppt/diagrams/colors137.xml" ContentType="application/vnd.openxmlformats-officedocument.drawingml.diagramColors+xml"/>
  <Override PartName="/ppt/diagrams/drawing137.xml" ContentType="application/vnd.ms-office.drawingml.diagramDrawing+xml"/>
  <Override PartName="/ppt/diagrams/data138.xml" ContentType="application/vnd.openxmlformats-officedocument.drawingml.diagramData+xml"/>
  <Override PartName="/ppt/diagrams/layout138.xml" ContentType="application/vnd.openxmlformats-officedocument.drawingml.diagramLayout+xml"/>
  <Override PartName="/ppt/diagrams/quickStyle138.xml" ContentType="application/vnd.openxmlformats-officedocument.drawingml.diagramStyle+xml"/>
  <Override PartName="/ppt/diagrams/colors138.xml" ContentType="application/vnd.openxmlformats-officedocument.drawingml.diagramColors+xml"/>
  <Override PartName="/ppt/diagrams/drawing138.xml" ContentType="application/vnd.ms-office.drawingml.diagramDrawing+xml"/>
  <Override PartName="/ppt/notesSlides/notesSlide217.xml" ContentType="application/vnd.openxmlformats-officedocument.presentationml.notesSlide+xml"/>
  <Override PartName="/ppt/diagrams/data139.xml" ContentType="application/vnd.openxmlformats-officedocument.drawingml.diagramData+xml"/>
  <Override PartName="/ppt/diagrams/layout139.xml" ContentType="application/vnd.openxmlformats-officedocument.drawingml.diagramLayout+xml"/>
  <Override PartName="/ppt/diagrams/quickStyle139.xml" ContentType="application/vnd.openxmlformats-officedocument.drawingml.diagramStyle+xml"/>
  <Override PartName="/ppt/diagrams/colors139.xml" ContentType="application/vnd.openxmlformats-officedocument.drawingml.diagramColors+xml"/>
  <Override PartName="/ppt/diagrams/drawing139.xml" ContentType="application/vnd.ms-office.drawingml.diagramDrawing+xml"/>
  <Override PartName="/ppt/notesSlides/notesSlide218.xml" ContentType="application/vnd.openxmlformats-officedocument.presentationml.notesSlide+xml"/>
  <Override PartName="/ppt/diagrams/data140.xml" ContentType="application/vnd.openxmlformats-officedocument.drawingml.diagramData+xml"/>
  <Override PartName="/ppt/diagrams/layout140.xml" ContentType="application/vnd.openxmlformats-officedocument.drawingml.diagramLayout+xml"/>
  <Override PartName="/ppt/diagrams/quickStyle140.xml" ContentType="application/vnd.openxmlformats-officedocument.drawingml.diagramStyle+xml"/>
  <Override PartName="/ppt/diagrams/colors140.xml" ContentType="application/vnd.openxmlformats-officedocument.drawingml.diagramColors+xml"/>
  <Override PartName="/ppt/diagrams/drawing140.xml" ContentType="application/vnd.ms-office.drawingml.diagramDrawing+xml"/>
  <Override PartName="/ppt/notesSlides/notesSlide219.xml" ContentType="application/vnd.openxmlformats-officedocument.presentationml.notesSlide+xml"/>
  <Override PartName="/ppt/diagrams/data141.xml" ContentType="application/vnd.openxmlformats-officedocument.drawingml.diagramData+xml"/>
  <Override PartName="/ppt/diagrams/layout141.xml" ContentType="application/vnd.openxmlformats-officedocument.drawingml.diagramLayout+xml"/>
  <Override PartName="/ppt/diagrams/quickStyle141.xml" ContentType="application/vnd.openxmlformats-officedocument.drawingml.diagramStyle+xml"/>
  <Override PartName="/ppt/diagrams/colors141.xml" ContentType="application/vnd.openxmlformats-officedocument.drawingml.diagramColors+xml"/>
  <Override PartName="/ppt/diagrams/drawing141.xml" ContentType="application/vnd.ms-office.drawingml.diagramDrawing+xml"/>
  <Override PartName="/ppt/notesSlides/notesSlide220.xml" ContentType="application/vnd.openxmlformats-officedocument.presentationml.notesSlide+xml"/>
  <Override PartName="/ppt/diagrams/data142.xml" ContentType="application/vnd.openxmlformats-officedocument.drawingml.diagramData+xml"/>
  <Override PartName="/ppt/diagrams/layout142.xml" ContentType="application/vnd.openxmlformats-officedocument.drawingml.diagramLayout+xml"/>
  <Override PartName="/ppt/diagrams/quickStyle142.xml" ContentType="application/vnd.openxmlformats-officedocument.drawingml.diagramStyle+xml"/>
  <Override PartName="/ppt/diagrams/colors142.xml" ContentType="application/vnd.openxmlformats-officedocument.drawingml.diagramColors+xml"/>
  <Override PartName="/ppt/diagrams/drawing142.xml" ContentType="application/vnd.ms-office.drawingml.diagramDrawing+xml"/>
  <Override PartName="/ppt/notesSlides/notesSlide221.xml" ContentType="application/vnd.openxmlformats-officedocument.presentationml.notesSlide+xml"/>
  <Override PartName="/ppt/diagrams/data143.xml" ContentType="application/vnd.openxmlformats-officedocument.drawingml.diagramData+xml"/>
  <Override PartName="/ppt/diagrams/layout143.xml" ContentType="application/vnd.openxmlformats-officedocument.drawingml.diagramLayout+xml"/>
  <Override PartName="/ppt/diagrams/quickStyle143.xml" ContentType="application/vnd.openxmlformats-officedocument.drawingml.diagramStyle+xml"/>
  <Override PartName="/ppt/diagrams/colors143.xml" ContentType="application/vnd.openxmlformats-officedocument.drawingml.diagramColors+xml"/>
  <Override PartName="/ppt/diagrams/drawing143.xml" ContentType="application/vnd.ms-office.drawingml.diagramDrawing+xml"/>
  <Override PartName="/ppt/notesSlides/notesSlide222.xml" ContentType="application/vnd.openxmlformats-officedocument.presentationml.notesSlide+xml"/>
  <Override PartName="/ppt/diagrams/data144.xml" ContentType="application/vnd.openxmlformats-officedocument.drawingml.diagramData+xml"/>
  <Override PartName="/ppt/diagrams/layout144.xml" ContentType="application/vnd.openxmlformats-officedocument.drawingml.diagramLayout+xml"/>
  <Override PartName="/ppt/diagrams/quickStyle144.xml" ContentType="application/vnd.openxmlformats-officedocument.drawingml.diagramStyle+xml"/>
  <Override PartName="/ppt/diagrams/colors144.xml" ContentType="application/vnd.openxmlformats-officedocument.drawingml.diagramColors+xml"/>
  <Override PartName="/ppt/diagrams/drawing144.xml" ContentType="application/vnd.ms-office.drawingml.diagramDrawing+xml"/>
  <Override PartName="/ppt/notesSlides/notesSlide223.xml" ContentType="application/vnd.openxmlformats-officedocument.presentationml.notesSlide+xml"/>
  <Override PartName="/ppt/diagrams/data145.xml" ContentType="application/vnd.openxmlformats-officedocument.drawingml.diagramData+xml"/>
  <Override PartName="/ppt/diagrams/layout145.xml" ContentType="application/vnd.openxmlformats-officedocument.drawingml.diagramLayout+xml"/>
  <Override PartName="/ppt/diagrams/quickStyle145.xml" ContentType="application/vnd.openxmlformats-officedocument.drawingml.diagramStyle+xml"/>
  <Override PartName="/ppt/diagrams/colors145.xml" ContentType="application/vnd.openxmlformats-officedocument.drawingml.diagramColors+xml"/>
  <Override PartName="/ppt/diagrams/drawing145.xml" ContentType="application/vnd.ms-office.drawingml.diagramDrawing+xml"/>
  <Override PartName="/ppt/notesSlides/notesSlide224.xml" ContentType="application/vnd.openxmlformats-officedocument.presentationml.notesSlide+xml"/>
  <Override PartName="/ppt/diagrams/data146.xml" ContentType="application/vnd.openxmlformats-officedocument.drawingml.diagramData+xml"/>
  <Override PartName="/ppt/diagrams/layout146.xml" ContentType="application/vnd.openxmlformats-officedocument.drawingml.diagramLayout+xml"/>
  <Override PartName="/ppt/diagrams/quickStyle146.xml" ContentType="application/vnd.openxmlformats-officedocument.drawingml.diagramStyle+xml"/>
  <Override PartName="/ppt/diagrams/colors146.xml" ContentType="application/vnd.openxmlformats-officedocument.drawingml.diagramColors+xml"/>
  <Override PartName="/ppt/diagrams/drawing146.xml" ContentType="application/vnd.ms-office.drawingml.diagramDrawing+xml"/>
  <Override PartName="/ppt/diagrams/data147.xml" ContentType="application/vnd.openxmlformats-officedocument.drawingml.diagramData+xml"/>
  <Override PartName="/ppt/diagrams/layout147.xml" ContentType="application/vnd.openxmlformats-officedocument.drawingml.diagramLayout+xml"/>
  <Override PartName="/ppt/diagrams/quickStyle147.xml" ContentType="application/vnd.openxmlformats-officedocument.drawingml.diagramStyle+xml"/>
  <Override PartName="/ppt/diagrams/colors147.xml" ContentType="application/vnd.openxmlformats-officedocument.drawingml.diagramColors+xml"/>
  <Override PartName="/ppt/diagrams/drawing147.xml" ContentType="application/vnd.ms-office.drawingml.diagramDrawing+xml"/>
  <Override PartName="/ppt/notesSlides/notesSlide225.xml" ContentType="application/vnd.openxmlformats-officedocument.presentationml.notesSlide+xml"/>
  <Override PartName="/ppt/diagrams/data148.xml" ContentType="application/vnd.openxmlformats-officedocument.drawingml.diagramData+xml"/>
  <Override PartName="/ppt/diagrams/layout148.xml" ContentType="application/vnd.openxmlformats-officedocument.drawingml.diagramLayout+xml"/>
  <Override PartName="/ppt/diagrams/quickStyle148.xml" ContentType="application/vnd.openxmlformats-officedocument.drawingml.diagramStyle+xml"/>
  <Override PartName="/ppt/diagrams/colors148.xml" ContentType="application/vnd.openxmlformats-officedocument.drawingml.diagramColors+xml"/>
  <Override PartName="/ppt/diagrams/drawing148.xml" ContentType="application/vnd.ms-office.drawingml.diagramDrawing+xml"/>
  <Override PartName="/ppt/notesSlides/notesSlide226.xml" ContentType="application/vnd.openxmlformats-officedocument.presentationml.notesSlide+xml"/>
  <Override PartName="/ppt/diagrams/data149.xml" ContentType="application/vnd.openxmlformats-officedocument.drawingml.diagramData+xml"/>
  <Override PartName="/ppt/diagrams/layout149.xml" ContentType="application/vnd.openxmlformats-officedocument.drawingml.diagramLayout+xml"/>
  <Override PartName="/ppt/diagrams/quickStyle149.xml" ContentType="application/vnd.openxmlformats-officedocument.drawingml.diagramStyle+xml"/>
  <Override PartName="/ppt/diagrams/colors149.xml" ContentType="application/vnd.openxmlformats-officedocument.drawingml.diagramColors+xml"/>
  <Override PartName="/ppt/diagrams/drawing149.xml" ContentType="application/vnd.ms-office.drawingml.diagramDrawing+xml"/>
  <Override PartName="/ppt/notesSlides/notesSlide227.xml" ContentType="application/vnd.openxmlformats-officedocument.presentationml.notesSlide+xml"/>
  <Override PartName="/ppt/diagrams/data150.xml" ContentType="application/vnd.openxmlformats-officedocument.drawingml.diagramData+xml"/>
  <Override PartName="/ppt/diagrams/layout150.xml" ContentType="application/vnd.openxmlformats-officedocument.drawingml.diagramLayout+xml"/>
  <Override PartName="/ppt/diagrams/quickStyle150.xml" ContentType="application/vnd.openxmlformats-officedocument.drawingml.diagramStyle+xml"/>
  <Override PartName="/ppt/diagrams/colors150.xml" ContentType="application/vnd.openxmlformats-officedocument.drawingml.diagramColors+xml"/>
  <Override PartName="/ppt/diagrams/drawing150.xml" ContentType="application/vnd.ms-office.drawingml.diagramDrawing+xml"/>
  <Override PartName="/ppt/notesSlides/notesSlide228.xml" ContentType="application/vnd.openxmlformats-officedocument.presentationml.notesSlide+xml"/>
  <Override PartName="/ppt/diagrams/data151.xml" ContentType="application/vnd.openxmlformats-officedocument.drawingml.diagramData+xml"/>
  <Override PartName="/ppt/diagrams/layout151.xml" ContentType="application/vnd.openxmlformats-officedocument.drawingml.diagramLayout+xml"/>
  <Override PartName="/ppt/diagrams/quickStyle151.xml" ContentType="application/vnd.openxmlformats-officedocument.drawingml.diagramStyle+xml"/>
  <Override PartName="/ppt/diagrams/colors151.xml" ContentType="application/vnd.openxmlformats-officedocument.drawingml.diagramColors+xml"/>
  <Override PartName="/ppt/diagrams/drawing151.xml" ContentType="application/vnd.ms-office.drawingml.diagramDrawing+xml"/>
  <Override PartName="/ppt/notesSlides/notesSlide229.xml" ContentType="application/vnd.openxmlformats-officedocument.presentationml.notesSlide+xml"/>
  <Override PartName="/ppt/diagrams/data152.xml" ContentType="application/vnd.openxmlformats-officedocument.drawingml.diagramData+xml"/>
  <Override PartName="/ppt/diagrams/layout152.xml" ContentType="application/vnd.openxmlformats-officedocument.drawingml.diagramLayout+xml"/>
  <Override PartName="/ppt/diagrams/quickStyle152.xml" ContentType="application/vnd.openxmlformats-officedocument.drawingml.diagramStyle+xml"/>
  <Override PartName="/ppt/diagrams/colors152.xml" ContentType="application/vnd.openxmlformats-officedocument.drawingml.diagramColors+xml"/>
  <Override PartName="/ppt/diagrams/drawing152.xml" ContentType="application/vnd.ms-office.drawingml.diagramDrawing+xml"/>
  <Override PartName="/ppt/notesSlides/notesSlide230.xml" ContentType="application/vnd.openxmlformats-officedocument.presentationml.notesSlide+xml"/>
  <Override PartName="/ppt/diagrams/data153.xml" ContentType="application/vnd.openxmlformats-officedocument.drawingml.diagramData+xml"/>
  <Override PartName="/ppt/diagrams/layout153.xml" ContentType="application/vnd.openxmlformats-officedocument.drawingml.diagramLayout+xml"/>
  <Override PartName="/ppt/diagrams/quickStyle153.xml" ContentType="application/vnd.openxmlformats-officedocument.drawingml.diagramStyle+xml"/>
  <Override PartName="/ppt/diagrams/colors153.xml" ContentType="application/vnd.openxmlformats-officedocument.drawingml.diagramColors+xml"/>
  <Override PartName="/ppt/diagrams/drawing153.xml" ContentType="application/vnd.ms-office.drawingml.diagramDrawing+xml"/>
  <Override PartName="/ppt/notesSlides/notesSlide231.xml" ContentType="application/vnd.openxmlformats-officedocument.presentationml.notesSlide+xml"/>
  <Override PartName="/ppt/diagrams/data154.xml" ContentType="application/vnd.openxmlformats-officedocument.drawingml.diagramData+xml"/>
  <Override PartName="/ppt/diagrams/layout154.xml" ContentType="application/vnd.openxmlformats-officedocument.drawingml.diagramLayout+xml"/>
  <Override PartName="/ppt/diagrams/quickStyle154.xml" ContentType="application/vnd.openxmlformats-officedocument.drawingml.diagramStyle+xml"/>
  <Override PartName="/ppt/diagrams/colors154.xml" ContentType="application/vnd.openxmlformats-officedocument.drawingml.diagramColors+xml"/>
  <Override PartName="/ppt/diagrams/drawing15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9" r:id="rId1"/>
  </p:sldMasterIdLst>
  <p:notesMasterIdLst>
    <p:notesMasterId r:id="rId331"/>
  </p:notesMasterIdLst>
  <p:sldIdLst>
    <p:sldId id="275" r:id="rId2"/>
    <p:sldId id="429" r:id="rId3"/>
    <p:sldId id="430" r:id="rId4"/>
    <p:sldId id="431" r:id="rId5"/>
    <p:sldId id="432" r:id="rId6"/>
    <p:sldId id="433" r:id="rId7"/>
    <p:sldId id="434" r:id="rId8"/>
    <p:sldId id="435" r:id="rId9"/>
    <p:sldId id="436" r:id="rId10"/>
    <p:sldId id="437" r:id="rId11"/>
    <p:sldId id="438" r:id="rId12"/>
    <p:sldId id="439" r:id="rId13"/>
    <p:sldId id="440" r:id="rId14"/>
    <p:sldId id="441" r:id="rId15"/>
    <p:sldId id="442" r:id="rId16"/>
    <p:sldId id="443" r:id="rId17"/>
    <p:sldId id="444" r:id="rId18"/>
    <p:sldId id="445" r:id="rId19"/>
    <p:sldId id="446" r:id="rId20"/>
    <p:sldId id="447" r:id="rId21"/>
    <p:sldId id="448" r:id="rId22"/>
    <p:sldId id="449" r:id="rId23"/>
    <p:sldId id="450" r:id="rId24"/>
    <p:sldId id="451" r:id="rId25"/>
    <p:sldId id="452" r:id="rId26"/>
    <p:sldId id="453" r:id="rId27"/>
    <p:sldId id="454" r:id="rId28"/>
    <p:sldId id="455" r:id="rId29"/>
    <p:sldId id="456" r:id="rId30"/>
    <p:sldId id="457" r:id="rId31"/>
    <p:sldId id="458" r:id="rId32"/>
    <p:sldId id="460" r:id="rId33"/>
    <p:sldId id="461" r:id="rId34"/>
    <p:sldId id="463" r:id="rId35"/>
    <p:sldId id="800" r:id="rId36"/>
    <p:sldId id="464" r:id="rId37"/>
    <p:sldId id="465" r:id="rId38"/>
    <p:sldId id="466" r:id="rId39"/>
    <p:sldId id="467" r:id="rId40"/>
    <p:sldId id="468" r:id="rId41"/>
    <p:sldId id="469" r:id="rId42"/>
    <p:sldId id="470" r:id="rId43"/>
    <p:sldId id="471" r:id="rId44"/>
    <p:sldId id="472" r:id="rId45"/>
    <p:sldId id="473" r:id="rId46"/>
    <p:sldId id="474" r:id="rId47"/>
    <p:sldId id="475" r:id="rId48"/>
    <p:sldId id="476" r:id="rId49"/>
    <p:sldId id="477" r:id="rId50"/>
    <p:sldId id="478" r:id="rId51"/>
    <p:sldId id="479" r:id="rId52"/>
    <p:sldId id="480" r:id="rId53"/>
    <p:sldId id="482" r:id="rId54"/>
    <p:sldId id="483" r:id="rId55"/>
    <p:sldId id="484" r:id="rId56"/>
    <p:sldId id="485" r:id="rId57"/>
    <p:sldId id="486" r:id="rId58"/>
    <p:sldId id="487" r:id="rId59"/>
    <p:sldId id="488" r:id="rId60"/>
    <p:sldId id="489" r:id="rId61"/>
    <p:sldId id="490" r:id="rId62"/>
    <p:sldId id="491" r:id="rId63"/>
    <p:sldId id="511" r:id="rId64"/>
    <p:sldId id="512" r:id="rId65"/>
    <p:sldId id="513" r:id="rId66"/>
    <p:sldId id="514" r:id="rId67"/>
    <p:sldId id="515" r:id="rId68"/>
    <p:sldId id="516" r:id="rId69"/>
    <p:sldId id="517" r:id="rId70"/>
    <p:sldId id="518" r:id="rId71"/>
    <p:sldId id="519" r:id="rId72"/>
    <p:sldId id="520" r:id="rId73"/>
    <p:sldId id="521" r:id="rId74"/>
    <p:sldId id="522" r:id="rId75"/>
    <p:sldId id="792" r:id="rId76"/>
    <p:sldId id="523" r:id="rId77"/>
    <p:sldId id="524" r:id="rId78"/>
    <p:sldId id="791" r:id="rId79"/>
    <p:sldId id="525" r:id="rId80"/>
    <p:sldId id="526" r:id="rId81"/>
    <p:sldId id="794" r:id="rId82"/>
    <p:sldId id="795" r:id="rId83"/>
    <p:sldId id="799" r:id="rId84"/>
    <p:sldId id="796" r:id="rId85"/>
    <p:sldId id="528" r:id="rId86"/>
    <p:sldId id="529" r:id="rId87"/>
    <p:sldId id="530" r:id="rId88"/>
    <p:sldId id="531" r:id="rId89"/>
    <p:sldId id="532" r:id="rId90"/>
    <p:sldId id="533" r:id="rId91"/>
    <p:sldId id="535" r:id="rId92"/>
    <p:sldId id="536" r:id="rId93"/>
    <p:sldId id="537" r:id="rId94"/>
    <p:sldId id="538" r:id="rId95"/>
    <p:sldId id="539" r:id="rId96"/>
    <p:sldId id="540" r:id="rId97"/>
    <p:sldId id="541" r:id="rId98"/>
    <p:sldId id="542" r:id="rId99"/>
    <p:sldId id="543" r:id="rId100"/>
    <p:sldId id="793" r:id="rId101"/>
    <p:sldId id="544" r:id="rId102"/>
    <p:sldId id="545" r:id="rId103"/>
    <p:sldId id="797" r:id="rId104"/>
    <p:sldId id="798" r:id="rId105"/>
    <p:sldId id="547" r:id="rId106"/>
    <p:sldId id="548" r:id="rId107"/>
    <p:sldId id="549" r:id="rId108"/>
    <p:sldId id="550" r:id="rId109"/>
    <p:sldId id="551" r:id="rId110"/>
    <p:sldId id="554" r:id="rId111"/>
    <p:sldId id="555" r:id="rId112"/>
    <p:sldId id="556" r:id="rId113"/>
    <p:sldId id="557" r:id="rId114"/>
    <p:sldId id="558" r:id="rId115"/>
    <p:sldId id="565" r:id="rId116"/>
    <p:sldId id="568" r:id="rId117"/>
    <p:sldId id="569" r:id="rId118"/>
    <p:sldId id="570" r:id="rId119"/>
    <p:sldId id="571" r:id="rId120"/>
    <p:sldId id="572" r:id="rId121"/>
    <p:sldId id="573" r:id="rId122"/>
    <p:sldId id="574" r:id="rId123"/>
    <p:sldId id="575" r:id="rId124"/>
    <p:sldId id="576" r:id="rId125"/>
    <p:sldId id="577" r:id="rId126"/>
    <p:sldId id="578" r:id="rId127"/>
    <p:sldId id="579" r:id="rId128"/>
    <p:sldId id="580" r:id="rId129"/>
    <p:sldId id="581" r:id="rId130"/>
    <p:sldId id="582" r:id="rId131"/>
    <p:sldId id="583" r:id="rId132"/>
    <p:sldId id="584" r:id="rId133"/>
    <p:sldId id="585" r:id="rId134"/>
    <p:sldId id="586" r:id="rId135"/>
    <p:sldId id="587" r:id="rId136"/>
    <p:sldId id="588" r:id="rId137"/>
    <p:sldId id="589" r:id="rId138"/>
    <p:sldId id="590" r:id="rId139"/>
    <p:sldId id="591" r:id="rId140"/>
    <p:sldId id="592" r:id="rId141"/>
    <p:sldId id="593" r:id="rId142"/>
    <p:sldId id="594" r:id="rId143"/>
    <p:sldId id="595" r:id="rId144"/>
    <p:sldId id="596" r:id="rId145"/>
    <p:sldId id="597" r:id="rId146"/>
    <p:sldId id="598" r:id="rId147"/>
    <p:sldId id="599" r:id="rId148"/>
    <p:sldId id="600" r:id="rId149"/>
    <p:sldId id="601" r:id="rId150"/>
    <p:sldId id="602" r:id="rId151"/>
    <p:sldId id="603" r:id="rId152"/>
    <p:sldId id="604" r:id="rId153"/>
    <p:sldId id="605" r:id="rId154"/>
    <p:sldId id="606" r:id="rId155"/>
    <p:sldId id="607" r:id="rId156"/>
    <p:sldId id="609" r:id="rId157"/>
    <p:sldId id="608" r:id="rId158"/>
    <p:sldId id="610" r:id="rId159"/>
    <p:sldId id="611" r:id="rId160"/>
    <p:sldId id="612" r:id="rId161"/>
    <p:sldId id="613" r:id="rId162"/>
    <p:sldId id="614" r:id="rId163"/>
    <p:sldId id="615" r:id="rId164"/>
    <p:sldId id="616" r:id="rId165"/>
    <p:sldId id="617" r:id="rId166"/>
    <p:sldId id="618" r:id="rId167"/>
    <p:sldId id="619" r:id="rId168"/>
    <p:sldId id="620" r:id="rId169"/>
    <p:sldId id="621" r:id="rId170"/>
    <p:sldId id="622" r:id="rId171"/>
    <p:sldId id="623" r:id="rId172"/>
    <p:sldId id="624" r:id="rId173"/>
    <p:sldId id="625" r:id="rId174"/>
    <p:sldId id="626" r:id="rId175"/>
    <p:sldId id="627" r:id="rId176"/>
    <p:sldId id="628" r:id="rId177"/>
    <p:sldId id="629" r:id="rId178"/>
    <p:sldId id="630" r:id="rId179"/>
    <p:sldId id="631" r:id="rId180"/>
    <p:sldId id="632" r:id="rId181"/>
    <p:sldId id="633" r:id="rId182"/>
    <p:sldId id="634" r:id="rId183"/>
    <p:sldId id="635" r:id="rId184"/>
    <p:sldId id="636" r:id="rId185"/>
    <p:sldId id="637" r:id="rId186"/>
    <p:sldId id="638" r:id="rId187"/>
    <p:sldId id="639" r:id="rId188"/>
    <p:sldId id="640" r:id="rId189"/>
    <p:sldId id="641" r:id="rId190"/>
    <p:sldId id="642" r:id="rId191"/>
    <p:sldId id="643" r:id="rId192"/>
    <p:sldId id="644" r:id="rId193"/>
    <p:sldId id="645" r:id="rId194"/>
    <p:sldId id="646" r:id="rId195"/>
    <p:sldId id="647" r:id="rId196"/>
    <p:sldId id="648" r:id="rId197"/>
    <p:sldId id="649" r:id="rId198"/>
    <p:sldId id="650" r:id="rId199"/>
    <p:sldId id="651" r:id="rId200"/>
    <p:sldId id="652" r:id="rId201"/>
    <p:sldId id="653" r:id="rId202"/>
    <p:sldId id="654" r:id="rId203"/>
    <p:sldId id="655" r:id="rId204"/>
    <p:sldId id="656" r:id="rId205"/>
    <p:sldId id="657" r:id="rId206"/>
    <p:sldId id="658" r:id="rId207"/>
    <p:sldId id="659" r:id="rId208"/>
    <p:sldId id="660" r:id="rId209"/>
    <p:sldId id="661" r:id="rId210"/>
    <p:sldId id="662" r:id="rId211"/>
    <p:sldId id="663" r:id="rId212"/>
    <p:sldId id="664" r:id="rId213"/>
    <p:sldId id="665" r:id="rId214"/>
    <p:sldId id="666" r:id="rId215"/>
    <p:sldId id="667" r:id="rId216"/>
    <p:sldId id="668" r:id="rId217"/>
    <p:sldId id="669" r:id="rId218"/>
    <p:sldId id="670" r:id="rId219"/>
    <p:sldId id="671" r:id="rId220"/>
    <p:sldId id="672" r:id="rId221"/>
    <p:sldId id="673" r:id="rId222"/>
    <p:sldId id="674" r:id="rId223"/>
    <p:sldId id="675" r:id="rId224"/>
    <p:sldId id="676" r:id="rId225"/>
    <p:sldId id="677" r:id="rId226"/>
    <p:sldId id="678" r:id="rId227"/>
    <p:sldId id="679" r:id="rId228"/>
    <p:sldId id="680" r:id="rId229"/>
    <p:sldId id="681" r:id="rId230"/>
    <p:sldId id="682" r:id="rId231"/>
    <p:sldId id="683" r:id="rId232"/>
    <p:sldId id="684" r:id="rId233"/>
    <p:sldId id="685" r:id="rId234"/>
    <p:sldId id="686" r:id="rId235"/>
    <p:sldId id="687" r:id="rId236"/>
    <p:sldId id="688" r:id="rId237"/>
    <p:sldId id="689" r:id="rId238"/>
    <p:sldId id="690" r:id="rId239"/>
    <p:sldId id="691" r:id="rId240"/>
    <p:sldId id="692" r:id="rId241"/>
    <p:sldId id="693" r:id="rId242"/>
    <p:sldId id="694" r:id="rId243"/>
    <p:sldId id="695" r:id="rId244"/>
    <p:sldId id="696" r:id="rId245"/>
    <p:sldId id="697" r:id="rId246"/>
    <p:sldId id="698" r:id="rId247"/>
    <p:sldId id="699" r:id="rId248"/>
    <p:sldId id="700" r:id="rId249"/>
    <p:sldId id="701" r:id="rId250"/>
    <p:sldId id="702" r:id="rId251"/>
    <p:sldId id="703" r:id="rId252"/>
    <p:sldId id="704" r:id="rId253"/>
    <p:sldId id="705" r:id="rId254"/>
    <p:sldId id="706" r:id="rId255"/>
    <p:sldId id="707" r:id="rId256"/>
    <p:sldId id="708" r:id="rId257"/>
    <p:sldId id="709" r:id="rId258"/>
    <p:sldId id="710" r:id="rId259"/>
    <p:sldId id="711" r:id="rId260"/>
    <p:sldId id="712" r:id="rId261"/>
    <p:sldId id="713" r:id="rId262"/>
    <p:sldId id="714" r:id="rId263"/>
    <p:sldId id="715" r:id="rId264"/>
    <p:sldId id="716" r:id="rId265"/>
    <p:sldId id="717" r:id="rId266"/>
    <p:sldId id="718" r:id="rId267"/>
    <p:sldId id="719" r:id="rId268"/>
    <p:sldId id="721" r:id="rId269"/>
    <p:sldId id="722" r:id="rId270"/>
    <p:sldId id="723" r:id="rId271"/>
    <p:sldId id="724" r:id="rId272"/>
    <p:sldId id="726" r:id="rId273"/>
    <p:sldId id="727" r:id="rId274"/>
    <p:sldId id="728" r:id="rId275"/>
    <p:sldId id="732" r:id="rId276"/>
    <p:sldId id="733" r:id="rId277"/>
    <p:sldId id="734" r:id="rId278"/>
    <p:sldId id="735" r:id="rId279"/>
    <p:sldId id="736" r:id="rId280"/>
    <p:sldId id="737" r:id="rId281"/>
    <p:sldId id="738" r:id="rId282"/>
    <p:sldId id="739" r:id="rId283"/>
    <p:sldId id="740" r:id="rId284"/>
    <p:sldId id="741" r:id="rId285"/>
    <p:sldId id="744" r:id="rId286"/>
    <p:sldId id="745" r:id="rId287"/>
    <p:sldId id="746" r:id="rId288"/>
    <p:sldId id="747" r:id="rId289"/>
    <p:sldId id="748" r:id="rId290"/>
    <p:sldId id="749" r:id="rId291"/>
    <p:sldId id="750" r:id="rId292"/>
    <p:sldId id="751" r:id="rId293"/>
    <p:sldId id="752" r:id="rId294"/>
    <p:sldId id="753" r:id="rId295"/>
    <p:sldId id="754" r:id="rId296"/>
    <p:sldId id="755" r:id="rId297"/>
    <p:sldId id="756" r:id="rId298"/>
    <p:sldId id="759" r:id="rId299"/>
    <p:sldId id="760" r:id="rId300"/>
    <p:sldId id="761" r:id="rId301"/>
    <p:sldId id="762" r:id="rId302"/>
    <p:sldId id="763" r:id="rId303"/>
    <p:sldId id="764" r:id="rId304"/>
    <p:sldId id="765" r:id="rId305"/>
    <p:sldId id="766" r:id="rId306"/>
    <p:sldId id="767" r:id="rId307"/>
    <p:sldId id="769" r:id="rId308"/>
    <p:sldId id="770" r:id="rId309"/>
    <p:sldId id="771" r:id="rId310"/>
    <p:sldId id="772" r:id="rId311"/>
    <p:sldId id="773" r:id="rId312"/>
    <p:sldId id="774" r:id="rId313"/>
    <p:sldId id="775" r:id="rId314"/>
    <p:sldId id="776" r:id="rId315"/>
    <p:sldId id="777" r:id="rId316"/>
    <p:sldId id="778" r:id="rId317"/>
    <p:sldId id="779" r:id="rId318"/>
    <p:sldId id="780" r:id="rId319"/>
    <p:sldId id="781" r:id="rId320"/>
    <p:sldId id="782" r:id="rId321"/>
    <p:sldId id="783" r:id="rId322"/>
    <p:sldId id="784" r:id="rId323"/>
    <p:sldId id="785" r:id="rId324"/>
    <p:sldId id="786" r:id="rId325"/>
    <p:sldId id="787" r:id="rId326"/>
    <p:sldId id="788" r:id="rId327"/>
    <p:sldId id="789" r:id="rId328"/>
    <p:sldId id="790" r:id="rId329"/>
    <p:sldId id="428" r:id="rId330"/>
  </p:sldIdLst>
  <p:sldSz cx="9144000" cy="6858000" type="screen4x3"/>
  <p:notesSz cx="6400800" cy="86868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500"/>
    <a:srgbClr val="F01085"/>
    <a:srgbClr val="CC00CC"/>
    <a:srgbClr val="0BF57A"/>
    <a:srgbClr val="0FF125"/>
    <a:srgbClr val="1CE442"/>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43" autoAdjust="0"/>
  </p:normalViewPr>
  <p:slideViewPr>
    <p:cSldViewPr>
      <p:cViewPr varScale="1">
        <p:scale>
          <a:sx n="108" d="100"/>
          <a:sy n="108" d="100"/>
        </p:scale>
        <p:origin x="1704"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slide" Target="slides/slide302.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324" Type="http://schemas.openxmlformats.org/officeDocument/2006/relationships/slide" Target="slides/slide323.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314" Type="http://schemas.openxmlformats.org/officeDocument/2006/relationships/slide" Target="slides/slide313.xml"/><Relationship Id="rId335" Type="http://schemas.openxmlformats.org/officeDocument/2006/relationships/tableStyles" Target="tableStyles.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25" Type="http://schemas.openxmlformats.org/officeDocument/2006/relationships/slide" Target="slides/slide324.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slide" Target="slides/slide314.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326" Type="http://schemas.openxmlformats.org/officeDocument/2006/relationships/slide" Target="slides/slide325.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93" Type="http://schemas.openxmlformats.org/officeDocument/2006/relationships/slide" Target="slides/slide292.xml"/><Relationship Id="rId302" Type="http://schemas.openxmlformats.org/officeDocument/2006/relationships/slide" Target="slides/slide301.xml"/><Relationship Id="rId307" Type="http://schemas.openxmlformats.org/officeDocument/2006/relationships/slide" Target="slides/slide306.xml"/><Relationship Id="rId323" Type="http://schemas.openxmlformats.org/officeDocument/2006/relationships/slide" Target="slides/slide322.xml"/><Relationship Id="rId328" Type="http://schemas.openxmlformats.org/officeDocument/2006/relationships/slide" Target="slides/slide32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slide" Target="slides/slide282.xml"/><Relationship Id="rId313" Type="http://schemas.openxmlformats.org/officeDocument/2006/relationships/slide" Target="slides/slide312.xml"/><Relationship Id="rId318" Type="http://schemas.openxmlformats.org/officeDocument/2006/relationships/slide" Target="slides/slide317.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33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notesMaster" Target="notesMasters/notesMaster1.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presProps" Target="presProps.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6.xml><?xml version="1.0" encoding="utf-8"?>
<dgm:colorsDef xmlns:dgm="http://schemas.openxmlformats.org/drawingml/2006/diagram" xmlns:a="http://schemas.openxmlformats.org/drawingml/2006/main" uniqueId="urn:microsoft.com/office/officeart/2005/8/colors/colorful1#16">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7.xml><?xml version="1.0" encoding="utf-8"?>
<dgm:colorsDef xmlns:dgm="http://schemas.openxmlformats.org/drawingml/2006/diagram" xmlns:a="http://schemas.openxmlformats.org/drawingml/2006/main" uniqueId="urn:microsoft.com/office/officeart/2005/8/colors/colorful1#17">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8.xml><?xml version="1.0" encoding="utf-8"?>
<dgm:colorsDef xmlns:dgm="http://schemas.openxmlformats.org/drawingml/2006/diagram" xmlns:a="http://schemas.openxmlformats.org/drawingml/2006/main" uniqueId="urn:microsoft.com/office/officeart/2005/8/colors/colorful1#18">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8.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9.xml><?xml version="1.0" encoding="utf-8"?>
<dgm:colorsDef xmlns:dgm="http://schemas.openxmlformats.org/drawingml/2006/diagram" xmlns:a="http://schemas.openxmlformats.org/drawingml/2006/main" uniqueId="urn:microsoft.com/office/officeart/2005/8/colors/colorful1#19">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0.xml><?xml version="1.0" encoding="utf-8"?>
<dgm:colorsDef xmlns:dgm="http://schemas.openxmlformats.org/drawingml/2006/diagram" xmlns:a="http://schemas.openxmlformats.org/drawingml/2006/main" uniqueId="urn:microsoft.com/office/officeart/2005/8/colors/colorful1#20">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colorful1#5">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colorful1#6">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colorful1#7">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colorful1#8">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colorful1#9">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colorful1#10">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colorful1#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8.xml><?xml version="1.0" encoding="utf-8"?>
<dgm:colorsDef xmlns:dgm="http://schemas.openxmlformats.org/drawingml/2006/diagram" xmlns:a="http://schemas.openxmlformats.org/drawingml/2006/main" uniqueId="urn:microsoft.com/office/officeart/2005/8/colors/colorful1#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9.xml><?xml version="1.0" encoding="utf-8"?>
<dgm:colorsDef xmlns:dgm="http://schemas.openxmlformats.org/drawingml/2006/diagram" xmlns:a="http://schemas.openxmlformats.org/drawingml/2006/main" uniqueId="urn:microsoft.com/office/officeart/2005/8/colors/colorful1#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7.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8.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0.xml><?xml version="1.0" encoding="utf-8"?>
<dgm:colorsDef xmlns:dgm="http://schemas.openxmlformats.org/drawingml/2006/diagram" xmlns:a="http://schemas.openxmlformats.org/drawingml/2006/main" uniqueId="urn:microsoft.com/office/officeart/2005/8/colors/colorful1#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9.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6.xml><?xml version="1.0" encoding="utf-8"?>
<dgm:colorsDef xmlns:dgm="http://schemas.openxmlformats.org/drawingml/2006/diagram" xmlns:a="http://schemas.openxmlformats.org/drawingml/2006/main" uniqueId="urn:microsoft.com/office/officeart/2005/8/colors/colorful1#15">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7C030F-ABBE-4309-AA4E-44388A255A96}"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25155DA3-AE2F-44E6-9BCA-04455CAB3A1E}">
      <dgm:prSet/>
      <dgm:spPr/>
      <dgm:t>
        <a:bodyPr/>
        <a:lstStyle/>
        <a:p>
          <a:pPr rtl="0"/>
          <a:r>
            <a:rPr lang="zh-CN" dirty="0">
              <a:solidFill>
                <a:srgbClr val="FFFF00"/>
              </a:solidFill>
            </a:rPr>
            <a:t>细菌</a:t>
          </a:r>
          <a:r>
            <a:rPr lang="zh-CN" dirty="0"/>
            <a:t>和</a:t>
          </a:r>
          <a:r>
            <a:rPr lang="zh-CN" dirty="0">
              <a:solidFill>
                <a:srgbClr val="FFFF00"/>
              </a:solidFill>
            </a:rPr>
            <a:t>菌类</a:t>
          </a:r>
          <a:r>
            <a:rPr lang="zh-CN" dirty="0"/>
            <a:t>一类的微生物和</a:t>
          </a:r>
          <a:r>
            <a:rPr lang="zh-CN" dirty="0">
              <a:solidFill>
                <a:srgbClr val="FFFF00"/>
              </a:solidFill>
            </a:rPr>
            <a:t>原生动物</a:t>
          </a:r>
          <a:r>
            <a:rPr lang="zh-CN" dirty="0"/>
            <a:t>、</a:t>
          </a:r>
          <a:r>
            <a:rPr lang="zh-CN" dirty="0">
              <a:solidFill>
                <a:srgbClr val="FFFF00"/>
              </a:solidFill>
            </a:rPr>
            <a:t>后生动物</a:t>
          </a:r>
          <a:r>
            <a:rPr lang="zh-CN" dirty="0"/>
            <a:t>一类的微型动物附着在</a:t>
          </a:r>
          <a:r>
            <a:rPr lang="zh-CN" i="1" u="sng" dirty="0"/>
            <a:t>滤料</a:t>
          </a:r>
          <a:r>
            <a:rPr lang="zh-CN" u="sng" dirty="0"/>
            <a:t>或</a:t>
          </a:r>
          <a:r>
            <a:rPr lang="zh-CN" i="1" u="sng" dirty="0"/>
            <a:t>某些载体</a:t>
          </a:r>
          <a:r>
            <a:rPr lang="zh-CN" dirty="0"/>
            <a:t>上生长繁育，并在其上形成</a:t>
          </a:r>
          <a:r>
            <a:rPr lang="zh-CN" dirty="0">
              <a:solidFill>
                <a:srgbClr val="0BF57A"/>
              </a:solidFill>
            </a:rPr>
            <a:t>膜状生物污泥</a:t>
          </a:r>
          <a:r>
            <a:rPr lang="en-US" dirty="0"/>
            <a:t>——</a:t>
          </a:r>
          <a:r>
            <a:rPr lang="zh-CN" dirty="0"/>
            <a:t>生物膜（</a:t>
          </a:r>
          <a:r>
            <a:rPr lang="en-US" dirty="0" err="1"/>
            <a:t>biofilm</a:t>
          </a:r>
          <a:r>
            <a:rPr lang="zh-CN" dirty="0"/>
            <a:t>）；</a:t>
          </a:r>
        </a:p>
      </dgm:t>
    </dgm:pt>
    <dgm:pt modelId="{6BFBDB9D-33E0-415D-AE0B-99DCF4110E9D}" type="parTrans" cxnId="{F88186A6-9ACE-4641-BA7D-43E2CAE0CEFC}">
      <dgm:prSet/>
      <dgm:spPr/>
      <dgm:t>
        <a:bodyPr/>
        <a:lstStyle/>
        <a:p>
          <a:endParaRPr lang="zh-CN" altLang="en-US"/>
        </a:p>
      </dgm:t>
    </dgm:pt>
    <dgm:pt modelId="{B1E9937C-FF35-49D2-9E63-8FE002750B02}" type="sibTrans" cxnId="{F88186A6-9ACE-4641-BA7D-43E2CAE0CEFC}">
      <dgm:prSet/>
      <dgm:spPr/>
      <dgm:t>
        <a:bodyPr/>
        <a:lstStyle/>
        <a:p>
          <a:endParaRPr lang="zh-CN" altLang="en-US"/>
        </a:p>
      </dgm:t>
    </dgm:pt>
    <dgm:pt modelId="{CF06E36D-F995-4280-89B3-470469594452}">
      <dgm:prSet/>
      <dgm:spPr/>
      <dgm:t>
        <a:bodyPr/>
        <a:lstStyle/>
        <a:p>
          <a:pPr rtl="0"/>
          <a:r>
            <a:rPr lang="zh-CN" dirty="0"/>
            <a:t>污水与生物膜接触，污水中的有机污染物作为营养物质被生物膜上的微生物所摄取，污水得到净化，微生物自身也得到繁衍增殖。</a:t>
          </a:r>
        </a:p>
      </dgm:t>
    </dgm:pt>
    <dgm:pt modelId="{DDB98022-DCD7-4A4C-988A-85F7FC7136E6}" type="parTrans" cxnId="{EBFFA6CA-C81C-40EF-8EE9-E57BCF4F10F0}">
      <dgm:prSet/>
      <dgm:spPr/>
      <dgm:t>
        <a:bodyPr/>
        <a:lstStyle/>
        <a:p>
          <a:endParaRPr lang="zh-CN" altLang="en-US"/>
        </a:p>
      </dgm:t>
    </dgm:pt>
    <dgm:pt modelId="{5BCFD022-919E-4586-87ED-6E7DAC4F472D}" type="sibTrans" cxnId="{EBFFA6CA-C81C-40EF-8EE9-E57BCF4F10F0}">
      <dgm:prSet/>
      <dgm:spPr/>
      <dgm:t>
        <a:bodyPr/>
        <a:lstStyle/>
        <a:p>
          <a:endParaRPr lang="zh-CN" altLang="en-US"/>
        </a:p>
      </dgm:t>
    </dgm:pt>
    <dgm:pt modelId="{44C23B0C-381F-43B0-94A0-1403AA499CB2}" type="pres">
      <dgm:prSet presAssocID="{557C030F-ABBE-4309-AA4E-44388A255A96}" presName="linear" presStyleCnt="0">
        <dgm:presLayoutVars>
          <dgm:animLvl val="lvl"/>
          <dgm:resizeHandles val="exact"/>
        </dgm:presLayoutVars>
      </dgm:prSet>
      <dgm:spPr/>
    </dgm:pt>
    <dgm:pt modelId="{4BA26B9D-4BF6-4014-A9CB-D4CA0B194D85}" type="pres">
      <dgm:prSet presAssocID="{25155DA3-AE2F-44E6-9BCA-04455CAB3A1E}" presName="parentText" presStyleLbl="node1" presStyleIdx="0" presStyleCnt="2">
        <dgm:presLayoutVars>
          <dgm:chMax val="0"/>
          <dgm:bulletEnabled val="1"/>
        </dgm:presLayoutVars>
      </dgm:prSet>
      <dgm:spPr/>
    </dgm:pt>
    <dgm:pt modelId="{9D63BA6B-A6A0-4EA1-BCBE-611AF3BADFB5}" type="pres">
      <dgm:prSet presAssocID="{B1E9937C-FF35-49D2-9E63-8FE002750B02}" presName="spacer" presStyleCnt="0"/>
      <dgm:spPr/>
    </dgm:pt>
    <dgm:pt modelId="{16A4B8FB-5341-4D9F-84A5-AD2F591905BD}" type="pres">
      <dgm:prSet presAssocID="{CF06E36D-F995-4280-89B3-470469594452}" presName="parentText" presStyleLbl="node1" presStyleIdx="1" presStyleCnt="2">
        <dgm:presLayoutVars>
          <dgm:chMax val="0"/>
          <dgm:bulletEnabled val="1"/>
        </dgm:presLayoutVars>
      </dgm:prSet>
      <dgm:spPr/>
    </dgm:pt>
  </dgm:ptLst>
  <dgm:cxnLst>
    <dgm:cxn modelId="{DA260C57-77A7-44EF-8E69-76EB15C11FFA}" type="presOf" srcId="{CF06E36D-F995-4280-89B3-470469594452}" destId="{16A4B8FB-5341-4D9F-84A5-AD2F591905BD}" srcOrd="0" destOrd="0" presId="urn:microsoft.com/office/officeart/2005/8/layout/vList2"/>
    <dgm:cxn modelId="{F88186A6-9ACE-4641-BA7D-43E2CAE0CEFC}" srcId="{557C030F-ABBE-4309-AA4E-44388A255A96}" destId="{25155DA3-AE2F-44E6-9BCA-04455CAB3A1E}" srcOrd="0" destOrd="0" parTransId="{6BFBDB9D-33E0-415D-AE0B-99DCF4110E9D}" sibTransId="{B1E9937C-FF35-49D2-9E63-8FE002750B02}"/>
    <dgm:cxn modelId="{EBFFA6CA-C81C-40EF-8EE9-E57BCF4F10F0}" srcId="{557C030F-ABBE-4309-AA4E-44388A255A96}" destId="{CF06E36D-F995-4280-89B3-470469594452}" srcOrd="1" destOrd="0" parTransId="{DDB98022-DCD7-4A4C-988A-85F7FC7136E6}" sibTransId="{5BCFD022-919E-4586-87ED-6E7DAC4F472D}"/>
    <dgm:cxn modelId="{DCAEB6CF-E983-4BCA-8FB2-2FDDD395B4E9}" type="presOf" srcId="{557C030F-ABBE-4309-AA4E-44388A255A96}" destId="{44C23B0C-381F-43B0-94A0-1403AA499CB2}" srcOrd="0" destOrd="0" presId="urn:microsoft.com/office/officeart/2005/8/layout/vList2"/>
    <dgm:cxn modelId="{18BF30D2-88BB-4AC9-A3CE-DA4F506CC1F8}" type="presOf" srcId="{25155DA3-AE2F-44E6-9BCA-04455CAB3A1E}" destId="{4BA26B9D-4BF6-4014-A9CB-D4CA0B194D85}" srcOrd="0" destOrd="0" presId="urn:microsoft.com/office/officeart/2005/8/layout/vList2"/>
    <dgm:cxn modelId="{1EE5DD41-02BD-46C6-B100-D6BEB9BDBA7F}" type="presParOf" srcId="{44C23B0C-381F-43B0-94A0-1403AA499CB2}" destId="{4BA26B9D-4BF6-4014-A9CB-D4CA0B194D85}" srcOrd="0" destOrd="0" presId="urn:microsoft.com/office/officeart/2005/8/layout/vList2"/>
    <dgm:cxn modelId="{731D7FA4-A4C9-4A65-9996-6B5F3C95593B}" type="presParOf" srcId="{44C23B0C-381F-43B0-94A0-1403AA499CB2}" destId="{9D63BA6B-A6A0-4EA1-BCBE-611AF3BADFB5}" srcOrd="1" destOrd="0" presId="urn:microsoft.com/office/officeart/2005/8/layout/vList2"/>
    <dgm:cxn modelId="{E17C3015-9E96-4C71-A95E-E863D81581B4}" type="presParOf" srcId="{44C23B0C-381F-43B0-94A0-1403AA499CB2}" destId="{16A4B8FB-5341-4D9F-84A5-AD2F591905BD}"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BC095D7-6049-4869-A817-958B2BEC1C1A}"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888A1BED-FE46-4DDA-BF04-D4E70163C6EC}">
      <dgm:prSet/>
      <dgm:spPr/>
      <dgm:t>
        <a:bodyPr/>
        <a:lstStyle/>
        <a:p>
          <a:pPr rtl="0"/>
          <a:r>
            <a:rPr lang="zh-CN" dirty="0"/>
            <a:t>能够处理低浓度的污水</a:t>
          </a:r>
        </a:p>
      </dgm:t>
    </dgm:pt>
    <dgm:pt modelId="{61B7FAB2-2819-4B9B-8B87-9A6705698CEE}" type="parTrans" cxnId="{DA1DE0BE-FE75-470F-B69F-AB493B0CFECB}">
      <dgm:prSet/>
      <dgm:spPr/>
      <dgm:t>
        <a:bodyPr/>
        <a:lstStyle/>
        <a:p>
          <a:endParaRPr lang="zh-CN" altLang="en-US"/>
        </a:p>
      </dgm:t>
    </dgm:pt>
    <dgm:pt modelId="{006E1587-5C24-43DA-92F0-306DC8BDC602}" type="sibTrans" cxnId="{DA1DE0BE-FE75-470F-B69F-AB493B0CFECB}">
      <dgm:prSet/>
      <dgm:spPr/>
      <dgm:t>
        <a:bodyPr/>
        <a:lstStyle/>
        <a:p>
          <a:endParaRPr lang="zh-CN" altLang="en-US"/>
        </a:p>
      </dgm:t>
    </dgm:pt>
    <dgm:pt modelId="{119E6E2D-413A-42E2-91F8-568D9A98C571}">
      <dgm:prSet/>
      <dgm:spPr/>
      <dgm:t>
        <a:bodyPr/>
        <a:lstStyle/>
        <a:p>
          <a:pPr rtl="0"/>
          <a:r>
            <a:rPr lang="zh-CN" dirty="0"/>
            <a:t>运行正常可将污水</a:t>
          </a:r>
          <a:r>
            <a:rPr lang="en-US" dirty="0"/>
            <a:t>BOD</a:t>
          </a:r>
          <a:r>
            <a:rPr lang="en-US" baseline="-25000" dirty="0"/>
            <a:t>5</a:t>
          </a:r>
          <a:r>
            <a:rPr lang="zh-CN" dirty="0"/>
            <a:t>从</a:t>
          </a:r>
          <a:r>
            <a:rPr lang="en-US" dirty="0">
              <a:solidFill>
                <a:srgbClr val="FF0000"/>
              </a:solidFill>
            </a:rPr>
            <a:t>20~30 mg/L</a:t>
          </a:r>
          <a:r>
            <a:rPr lang="zh-CN" dirty="0"/>
            <a:t>降至</a:t>
          </a:r>
          <a:r>
            <a:rPr lang="en-US" dirty="0">
              <a:solidFill>
                <a:srgbClr val="FF0000"/>
              </a:solidFill>
            </a:rPr>
            <a:t>5~10 mg/L</a:t>
          </a:r>
          <a:r>
            <a:rPr lang="zh-CN" dirty="0"/>
            <a:t>。</a:t>
          </a:r>
        </a:p>
      </dgm:t>
    </dgm:pt>
    <dgm:pt modelId="{D3CBB8F2-2F92-4D00-A91E-4DFBBD829257}" type="parTrans" cxnId="{75E9A705-C985-4474-B2B2-A1217EE3DC14}">
      <dgm:prSet/>
      <dgm:spPr/>
      <dgm:t>
        <a:bodyPr/>
        <a:lstStyle/>
        <a:p>
          <a:endParaRPr lang="zh-CN" altLang="en-US"/>
        </a:p>
      </dgm:t>
    </dgm:pt>
    <dgm:pt modelId="{5AA9C6B3-4405-4041-ADD4-83736BD27A3E}" type="sibTrans" cxnId="{75E9A705-C985-4474-B2B2-A1217EE3DC14}">
      <dgm:prSet/>
      <dgm:spPr/>
      <dgm:t>
        <a:bodyPr/>
        <a:lstStyle/>
        <a:p>
          <a:endParaRPr lang="zh-CN" altLang="en-US"/>
        </a:p>
      </dgm:t>
    </dgm:pt>
    <dgm:pt modelId="{7B616148-CB04-47FC-9177-14D9E50EED62}">
      <dgm:prSet/>
      <dgm:spPr/>
      <dgm:t>
        <a:bodyPr/>
        <a:lstStyle/>
        <a:p>
          <a:pPr rtl="0"/>
          <a:r>
            <a:rPr lang="zh-CN" dirty="0"/>
            <a:t>易于维护运行、节能</a:t>
          </a:r>
        </a:p>
      </dgm:t>
    </dgm:pt>
    <dgm:pt modelId="{F62FD8CB-542A-48D2-9F1B-87B429539957}" type="parTrans" cxnId="{F649BFE0-2975-48CD-A6F5-1222A5261C33}">
      <dgm:prSet/>
      <dgm:spPr/>
      <dgm:t>
        <a:bodyPr/>
        <a:lstStyle/>
        <a:p>
          <a:endParaRPr lang="zh-CN" altLang="en-US"/>
        </a:p>
      </dgm:t>
    </dgm:pt>
    <dgm:pt modelId="{D4D3757B-D7A1-442C-8BBF-A77FFB0E59B1}" type="sibTrans" cxnId="{F649BFE0-2975-48CD-A6F5-1222A5261C33}">
      <dgm:prSet/>
      <dgm:spPr/>
      <dgm:t>
        <a:bodyPr/>
        <a:lstStyle/>
        <a:p>
          <a:endParaRPr lang="zh-CN" altLang="en-US"/>
        </a:p>
      </dgm:t>
    </dgm:pt>
    <dgm:pt modelId="{6B873E5D-A2A0-472F-9F09-797B8DD004D6}">
      <dgm:prSet/>
      <dgm:spPr/>
      <dgm:t>
        <a:bodyPr/>
        <a:lstStyle/>
        <a:p>
          <a:pPr rtl="0"/>
          <a:r>
            <a:rPr lang="zh-CN" dirty="0"/>
            <a:t>与活性污泥处理系统相较，生物膜处理法中的各种工艺都是比较易于维护管理的，而且生物滤池、生物转盘等工艺节省能源，动力费用较低，去除单位重量</a:t>
          </a:r>
          <a:r>
            <a:rPr lang="en-US" dirty="0"/>
            <a:t>BOD</a:t>
          </a:r>
          <a:r>
            <a:rPr lang="zh-CN" dirty="0"/>
            <a:t>的耗电量较少。</a:t>
          </a:r>
        </a:p>
      </dgm:t>
    </dgm:pt>
    <dgm:pt modelId="{5392F1B2-3881-411A-A61B-AD3A29FD8450}" type="parTrans" cxnId="{BE27EF0F-94DE-4722-8F82-E597D0164AF9}">
      <dgm:prSet/>
      <dgm:spPr/>
      <dgm:t>
        <a:bodyPr/>
        <a:lstStyle/>
        <a:p>
          <a:endParaRPr lang="zh-CN" altLang="en-US"/>
        </a:p>
      </dgm:t>
    </dgm:pt>
    <dgm:pt modelId="{74BF54BD-7A63-479F-ADEA-E11784277311}" type="sibTrans" cxnId="{BE27EF0F-94DE-4722-8F82-E597D0164AF9}">
      <dgm:prSet/>
      <dgm:spPr/>
      <dgm:t>
        <a:bodyPr/>
        <a:lstStyle/>
        <a:p>
          <a:endParaRPr lang="zh-CN" altLang="en-US"/>
        </a:p>
      </dgm:t>
    </dgm:pt>
    <dgm:pt modelId="{B9AFBF18-42E4-492D-A1EB-32934C62B52C}" type="pres">
      <dgm:prSet presAssocID="{FBC095D7-6049-4869-A817-958B2BEC1C1A}" presName="linear" presStyleCnt="0">
        <dgm:presLayoutVars>
          <dgm:dir/>
          <dgm:animLvl val="lvl"/>
          <dgm:resizeHandles val="exact"/>
        </dgm:presLayoutVars>
      </dgm:prSet>
      <dgm:spPr/>
    </dgm:pt>
    <dgm:pt modelId="{65A90A29-FACE-48EE-9F8C-146CA193BC64}" type="pres">
      <dgm:prSet presAssocID="{888A1BED-FE46-4DDA-BF04-D4E70163C6EC}" presName="parentLin" presStyleCnt="0"/>
      <dgm:spPr/>
    </dgm:pt>
    <dgm:pt modelId="{1FE019F1-1186-4F9D-B75A-956098420194}" type="pres">
      <dgm:prSet presAssocID="{888A1BED-FE46-4DDA-BF04-D4E70163C6EC}" presName="parentLeftMargin" presStyleLbl="node1" presStyleIdx="0" presStyleCnt="2"/>
      <dgm:spPr/>
    </dgm:pt>
    <dgm:pt modelId="{E33FB9F9-55C6-4F47-BDFF-7E58D678EAE1}" type="pres">
      <dgm:prSet presAssocID="{888A1BED-FE46-4DDA-BF04-D4E70163C6EC}" presName="parentText" presStyleLbl="node1" presStyleIdx="0" presStyleCnt="2">
        <dgm:presLayoutVars>
          <dgm:chMax val="0"/>
          <dgm:bulletEnabled val="1"/>
        </dgm:presLayoutVars>
      </dgm:prSet>
      <dgm:spPr/>
    </dgm:pt>
    <dgm:pt modelId="{9973A064-946F-4DE0-920C-C7F67461698F}" type="pres">
      <dgm:prSet presAssocID="{888A1BED-FE46-4DDA-BF04-D4E70163C6EC}" presName="negativeSpace" presStyleCnt="0"/>
      <dgm:spPr/>
    </dgm:pt>
    <dgm:pt modelId="{9C663D88-A3E3-4DF2-AF4F-62629D4E4705}" type="pres">
      <dgm:prSet presAssocID="{888A1BED-FE46-4DDA-BF04-D4E70163C6EC}" presName="childText" presStyleLbl="conFgAcc1" presStyleIdx="0" presStyleCnt="2">
        <dgm:presLayoutVars>
          <dgm:bulletEnabled val="1"/>
        </dgm:presLayoutVars>
      </dgm:prSet>
      <dgm:spPr/>
    </dgm:pt>
    <dgm:pt modelId="{E298A8D7-A285-488A-9A4D-6165A5291E83}" type="pres">
      <dgm:prSet presAssocID="{006E1587-5C24-43DA-92F0-306DC8BDC602}" presName="spaceBetweenRectangles" presStyleCnt="0"/>
      <dgm:spPr/>
    </dgm:pt>
    <dgm:pt modelId="{AEDC36C2-55E3-46DE-B5F3-EE5E91B194FF}" type="pres">
      <dgm:prSet presAssocID="{7B616148-CB04-47FC-9177-14D9E50EED62}" presName="parentLin" presStyleCnt="0"/>
      <dgm:spPr/>
    </dgm:pt>
    <dgm:pt modelId="{D22D6168-5607-44A0-9424-E6E27182130B}" type="pres">
      <dgm:prSet presAssocID="{7B616148-CB04-47FC-9177-14D9E50EED62}" presName="parentLeftMargin" presStyleLbl="node1" presStyleIdx="0" presStyleCnt="2"/>
      <dgm:spPr/>
    </dgm:pt>
    <dgm:pt modelId="{7FB19C9D-66E3-4C8F-8998-1858DAE72A1A}" type="pres">
      <dgm:prSet presAssocID="{7B616148-CB04-47FC-9177-14D9E50EED62}" presName="parentText" presStyleLbl="node1" presStyleIdx="1" presStyleCnt="2">
        <dgm:presLayoutVars>
          <dgm:chMax val="0"/>
          <dgm:bulletEnabled val="1"/>
        </dgm:presLayoutVars>
      </dgm:prSet>
      <dgm:spPr/>
    </dgm:pt>
    <dgm:pt modelId="{BE258662-D374-4423-AA7A-E0863C2DBA9A}" type="pres">
      <dgm:prSet presAssocID="{7B616148-CB04-47FC-9177-14D9E50EED62}" presName="negativeSpace" presStyleCnt="0"/>
      <dgm:spPr/>
    </dgm:pt>
    <dgm:pt modelId="{EDF0E9B4-E7F0-40D9-9900-EE4AF4C8A7CA}" type="pres">
      <dgm:prSet presAssocID="{7B616148-CB04-47FC-9177-14D9E50EED62}" presName="childText" presStyleLbl="conFgAcc1" presStyleIdx="1" presStyleCnt="2">
        <dgm:presLayoutVars>
          <dgm:bulletEnabled val="1"/>
        </dgm:presLayoutVars>
      </dgm:prSet>
      <dgm:spPr/>
    </dgm:pt>
  </dgm:ptLst>
  <dgm:cxnLst>
    <dgm:cxn modelId="{75E9A705-C985-4474-B2B2-A1217EE3DC14}" srcId="{888A1BED-FE46-4DDA-BF04-D4E70163C6EC}" destId="{119E6E2D-413A-42E2-91F8-568D9A98C571}" srcOrd="0" destOrd="0" parTransId="{D3CBB8F2-2F92-4D00-A91E-4DFBBD829257}" sibTransId="{5AA9C6B3-4405-4041-ADD4-83736BD27A3E}"/>
    <dgm:cxn modelId="{BE27EF0F-94DE-4722-8F82-E597D0164AF9}" srcId="{7B616148-CB04-47FC-9177-14D9E50EED62}" destId="{6B873E5D-A2A0-472F-9F09-797B8DD004D6}" srcOrd="0" destOrd="0" parTransId="{5392F1B2-3881-411A-A61B-AD3A29FD8450}" sibTransId="{74BF54BD-7A63-479F-ADEA-E11784277311}"/>
    <dgm:cxn modelId="{4DD5593E-3672-459C-90A1-606005E8FC01}" type="presOf" srcId="{7B616148-CB04-47FC-9177-14D9E50EED62}" destId="{D22D6168-5607-44A0-9424-E6E27182130B}" srcOrd="0" destOrd="0" presId="urn:microsoft.com/office/officeart/2005/8/layout/list1"/>
    <dgm:cxn modelId="{A4AB6D45-B839-45E6-A957-33A8729F3457}" type="presOf" srcId="{888A1BED-FE46-4DDA-BF04-D4E70163C6EC}" destId="{E33FB9F9-55C6-4F47-BDFF-7E58D678EAE1}" srcOrd="1" destOrd="0" presId="urn:microsoft.com/office/officeart/2005/8/layout/list1"/>
    <dgm:cxn modelId="{8F316C59-F8B3-4E1C-ADA3-7B4E8363BA25}" type="presOf" srcId="{119E6E2D-413A-42E2-91F8-568D9A98C571}" destId="{9C663D88-A3E3-4DF2-AF4F-62629D4E4705}" srcOrd="0" destOrd="0" presId="urn:microsoft.com/office/officeart/2005/8/layout/list1"/>
    <dgm:cxn modelId="{7AB6D689-CED8-4AA8-AD55-5541D866FF7B}" type="presOf" srcId="{888A1BED-FE46-4DDA-BF04-D4E70163C6EC}" destId="{1FE019F1-1186-4F9D-B75A-956098420194}" srcOrd="0" destOrd="0" presId="urn:microsoft.com/office/officeart/2005/8/layout/list1"/>
    <dgm:cxn modelId="{D95E928B-B9F0-4DA7-AD8F-4EA008046BAD}" type="presOf" srcId="{FBC095D7-6049-4869-A817-958B2BEC1C1A}" destId="{B9AFBF18-42E4-492D-A1EB-32934C62B52C}" srcOrd="0" destOrd="0" presId="urn:microsoft.com/office/officeart/2005/8/layout/list1"/>
    <dgm:cxn modelId="{DA1DE0BE-FE75-470F-B69F-AB493B0CFECB}" srcId="{FBC095D7-6049-4869-A817-958B2BEC1C1A}" destId="{888A1BED-FE46-4DDA-BF04-D4E70163C6EC}" srcOrd="0" destOrd="0" parTransId="{61B7FAB2-2819-4B9B-8B87-9A6705698CEE}" sibTransId="{006E1587-5C24-43DA-92F0-306DC8BDC602}"/>
    <dgm:cxn modelId="{7731DED7-D56C-4435-8EBA-62117128151D}" type="presOf" srcId="{6B873E5D-A2A0-472F-9F09-797B8DD004D6}" destId="{EDF0E9B4-E7F0-40D9-9900-EE4AF4C8A7CA}" srcOrd="0" destOrd="0" presId="urn:microsoft.com/office/officeart/2005/8/layout/list1"/>
    <dgm:cxn modelId="{F649BFE0-2975-48CD-A6F5-1222A5261C33}" srcId="{FBC095D7-6049-4869-A817-958B2BEC1C1A}" destId="{7B616148-CB04-47FC-9177-14D9E50EED62}" srcOrd="1" destOrd="0" parTransId="{F62FD8CB-542A-48D2-9F1B-87B429539957}" sibTransId="{D4D3757B-D7A1-442C-8BBF-A77FFB0E59B1}"/>
    <dgm:cxn modelId="{12E3B5E6-3914-49BE-8048-3EF022E885AD}" type="presOf" srcId="{7B616148-CB04-47FC-9177-14D9E50EED62}" destId="{7FB19C9D-66E3-4C8F-8998-1858DAE72A1A}" srcOrd="1" destOrd="0" presId="urn:microsoft.com/office/officeart/2005/8/layout/list1"/>
    <dgm:cxn modelId="{84D6411A-E41F-44D3-B073-442E744445E7}" type="presParOf" srcId="{B9AFBF18-42E4-492D-A1EB-32934C62B52C}" destId="{65A90A29-FACE-48EE-9F8C-146CA193BC64}" srcOrd="0" destOrd="0" presId="urn:microsoft.com/office/officeart/2005/8/layout/list1"/>
    <dgm:cxn modelId="{C944B77C-A7C6-465B-B63E-E23C80BAA0CA}" type="presParOf" srcId="{65A90A29-FACE-48EE-9F8C-146CA193BC64}" destId="{1FE019F1-1186-4F9D-B75A-956098420194}" srcOrd="0" destOrd="0" presId="urn:microsoft.com/office/officeart/2005/8/layout/list1"/>
    <dgm:cxn modelId="{E6FF730A-D2CC-4053-B79A-E0CB51C9B9FE}" type="presParOf" srcId="{65A90A29-FACE-48EE-9F8C-146CA193BC64}" destId="{E33FB9F9-55C6-4F47-BDFF-7E58D678EAE1}" srcOrd="1" destOrd="0" presId="urn:microsoft.com/office/officeart/2005/8/layout/list1"/>
    <dgm:cxn modelId="{119F3F86-23A1-432E-85E5-FA3AE82A265A}" type="presParOf" srcId="{B9AFBF18-42E4-492D-A1EB-32934C62B52C}" destId="{9973A064-946F-4DE0-920C-C7F67461698F}" srcOrd="1" destOrd="0" presId="urn:microsoft.com/office/officeart/2005/8/layout/list1"/>
    <dgm:cxn modelId="{E3290647-527F-4266-9BFD-D7743BD8E975}" type="presParOf" srcId="{B9AFBF18-42E4-492D-A1EB-32934C62B52C}" destId="{9C663D88-A3E3-4DF2-AF4F-62629D4E4705}" srcOrd="2" destOrd="0" presId="urn:microsoft.com/office/officeart/2005/8/layout/list1"/>
    <dgm:cxn modelId="{47686A42-4AA9-4F1E-B875-E2EFE0F00E82}" type="presParOf" srcId="{B9AFBF18-42E4-492D-A1EB-32934C62B52C}" destId="{E298A8D7-A285-488A-9A4D-6165A5291E83}" srcOrd="3" destOrd="0" presId="urn:microsoft.com/office/officeart/2005/8/layout/list1"/>
    <dgm:cxn modelId="{A7DA1294-7964-416C-A893-D497C41B65D3}" type="presParOf" srcId="{B9AFBF18-42E4-492D-A1EB-32934C62B52C}" destId="{AEDC36C2-55E3-46DE-B5F3-EE5E91B194FF}" srcOrd="4" destOrd="0" presId="urn:microsoft.com/office/officeart/2005/8/layout/list1"/>
    <dgm:cxn modelId="{B2DB6CE2-3A6C-4616-8916-F83A913B554A}" type="presParOf" srcId="{AEDC36C2-55E3-46DE-B5F3-EE5E91B194FF}" destId="{D22D6168-5607-44A0-9424-E6E27182130B}" srcOrd="0" destOrd="0" presId="urn:microsoft.com/office/officeart/2005/8/layout/list1"/>
    <dgm:cxn modelId="{CCC6CB3D-F106-4DEA-B7C3-7DFA316C64E0}" type="presParOf" srcId="{AEDC36C2-55E3-46DE-B5F3-EE5E91B194FF}" destId="{7FB19C9D-66E3-4C8F-8998-1858DAE72A1A}" srcOrd="1" destOrd="0" presId="urn:microsoft.com/office/officeart/2005/8/layout/list1"/>
    <dgm:cxn modelId="{B6327D1D-9012-4E8E-807B-7A6B6A9E74A4}" type="presParOf" srcId="{B9AFBF18-42E4-492D-A1EB-32934C62B52C}" destId="{BE258662-D374-4423-AA7A-E0863C2DBA9A}" srcOrd="5" destOrd="0" presId="urn:microsoft.com/office/officeart/2005/8/layout/list1"/>
    <dgm:cxn modelId="{3B3BEFEE-EFA9-46AD-AF77-78E84053CFEC}" type="presParOf" srcId="{B9AFBF18-42E4-492D-A1EB-32934C62B52C}" destId="{EDF0E9B4-E7F0-40D9-9900-EE4AF4C8A7CA}"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0.xml><?xml version="1.0" encoding="utf-8"?>
<dgm:dataModel xmlns:dgm="http://schemas.openxmlformats.org/drawingml/2006/diagram" xmlns:a="http://schemas.openxmlformats.org/drawingml/2006/main">
  <dgm:ptLst>
    <dgm:pt modelId="{8FE1FEA5-04A1-4357-AD1D-86484A109795}"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F7112825-150D-4E7B-AAAD-FFACD8EF04DE}">
      <dgm:prSet/>
      <dgm:spPr/>
      <dgm:t>
        <a:bodyPr/>
        <a:lstStyle/>
        <a:p>
          <a:pPr rtl="0"/>
          <a:r>
            <a:rPr lang="zh-CN" dirty="0"/>
            <a:t>导流区</a:t>
          </a:r>
        </a:p>
      </dgm:t>
    </dgm:pt>
    <dgm:pt modelId="{A369868F-228F-483D-958D-AF6222DB71B4}" type="parTrans" cxnId="{49645F61-F8B3-40E4-B2A1-08551FA2FA50}">
      <dgm:prSet/>
      <dgm:spPr/>
      <dgm:t>
        <a:bodyPr/>
        <a:lstStyle/>
        <a:p>
          <a:endParaRPr lang="zh-CN" altLang="en-US"/>
        </a:p>
      </dgm:t>
    </dgm:pt>
    <dgm:pt modelId="{01B909AA-6F5F-4CAB-A57C-88793E1694CA}" type="sibTrans" cxnId="{49645F61-F8B3-40E4-B2A1-08551FA2FA50}">
      <dgm:prSet/>
      <dgm:spPr/>
      <dgm:t>
        <a:bodyPr/>
        <a:lstStyle/>
        <a:p>
          <a:endParaRPr lang="zh-CN" altLang="en-US"/>
        </a:p>
      </dgm:t>
    </dgm:pt>
    <dgm:pt modelId="{94AB9529-5A3A-42FD-99BD-48ED0C77FFAF}">
      <dgm:prSet/>
      <dgm:spPr/>
      <dgm:t>
        <a:bodyPr/>
        <a:lstStyle/>
        <a:p>
          <a:pPr rtl="0"/>
          <a:r>
            <a:rPr lang="zh-CN" dirty="0"/>
            <a:t>位于曝气区与沉淀区之间，宽度一般在</a:t>
          </a:r>
          <a:r>
            <a:rPr lang="en-US" dirty="0"/>
            <a:t>0.6 m</a:t>
          </a:r>
          <a:r>
            <a:rPr lang="zh-CN" dirty="0"/>
            <a:t>左右；</a:t>
          </a:r>
        </a:p>
      </dgm:t>
    </dgm:pt>
    <dgm:pt modelId="{B1E44298-B2C6-4BC0-B0A2-D5591FF465F2}" type="parTrans" cxnId="{59347ECB-0798-413E-83D1-98DC2C15C2B6}">
      <dgm:prSet/>
      <dgm:spPr/>
      <dgm:t>
        <a:bodyPr/>
        <a:lstStyle/>
        <a:p>
          <a:endParaRPr lang="zh-CN" altLang="en-US"/>
        </a:p>
      </dgm:t>
    </dgm:pt>
    <dgm:pt modelId="{C66510A8-C729-46D7-BBF5-40625F2B01B3}" type="sibTrans" cxnId="{59347ECB-0798-413E-83D1-98DC2C15C2B6}">
      <dgm:prSet/>
      <dgm:spPr/>
      <dgm:t>
        <a:bodyPr/>
        <a:lstStyle/>
        <a:p>
          <a:endParaRPr lang="zh-CN" altLang="en-US"/>
        </a:p>
      </dgm:t>
    </dgm:pt>
    <dgm:pt modelId="{99D8F741-73AC-48A2-8F61-A637F686C21F}">
      <dgm:prSet/>
      <dgm:spPr/>
      <dgm:t>
        <a:bodyPr/>
        <a:lstStyle/>
        <a:p>
          <a:pPr rtl="0"/>
          <a:r>
            <a:rPr lang="zh-CN" dirty="0"/>
            <a:t>内设竖向整流板，用于阻止从回流窗进入的水流在惯性作用下的旋流，并释放混合液中的气泡，使水流平稳地进入沉淀区；</a:t>
          </a:r>
        </a:p>
      </dgm:t>
    </dgm:pt>
    <dgm:pt modelId="{967E9B2B-43CE-4555-BC8B-5DF3C4F5097D}" type="parTrans" cxnId="{74053B33-A105-4076-86A3-5480244561B8}">
      <dgm:prSet/>
      <dgm:spPr/>
      <dgm:t>
        <a:bodyPr/>
        <a:lstStyle/>
        <a:p>
          <a:endParaRPr lang="zh-CN" altLang="en-US"/>
        </a:p>
      </dgm:t>
    </dgm:pt>
    <dgm:pt modelId="{613009DF-D971-47E0-A1DE-E9F15A65C885}" type="sibTrans" cxnId="{74053B33-A105-4076-86A3-5480244561B8}">
      <dgm:prSet/>
      <dgm:spPr/>
      <dgm:t>
        <a:bodyPr/>
        <a:lstStyle/>
        <a:p>
          <a:endParaRPr lang="zh-CN" altLang="en-US"/>
        </a:p>
      </dgm:t>
    </dgm:pt>
    <dgm:pt modelId="{7DD7806A-7437-46C0-AD60-A1AEC435FDDB}">
      <dgm:prSet/>
      <dgm:spPr/>
      <dgm:t>
        <a:bodyPr/>
        <a:lstStyle/>
        <a:p>
          <a:pPr rtl="0"/>
          <a:r>
            <a:rPr lang="zh-CN" dirty="0"/>
            <a:t>导流区的高度在</a:t>
          </a:r>
          <a:r>
            <a:rPr lang="en-US" dirty="0"/>
            <a:t>1.5 m</a:t>
          </a:r>
          <a:r>
            <a:rPr lang="zh-CN" dirty="0"/>
            <a:t>以上。</a:t>
          </a:r>
        </a:p>
      </dgm:t>
    </dgm:pt>
    <dgm:pt modelId="{F021EDC4-553D-4E25-BBA8-C5D66B0A7273}" type="parTrans" cxnId="{637FDDB1-02F1-473A-A86D-D4D2AEDA5E46}">
      <dgm:prSet/>
      <dgm:spPr/>
      <dgm:t>
        <a:bodyPr/>
        <a:lstStyle/>
        <a:p>
          <a:endParaRPr lang="zh-CN" altLang="en-US"/>
        </a:p>
      </dgm:t>
    </dgm:pt>
    <dgm:pt modelId="{36592E10-1D92-430D-9767-640EC924EB0A}" type="sibTrans" cxnId="{637FDDB1-02F1-473A-A86D-D4D2AEDA5E46}">
      <dgm:prSet/>
      <dgm:spPr/>
      <dgm:t>
        <a:bodyPr/>
        <a:lstStyle/>
        <a:p>
          <a:endParaRPr lang="zh-CN" altLang="en-US"/>
        </a:p>
      </dgm:t>
    </dgm:pt>
    <dgm:pt modelId="{B5AC732F-001D-4847-B0FB-C1465E624D4D}" type="pres">
      <dgm:prSet presAssocID="{8FE1FEA5-04A1-4357-AD1D-86484A109795}" presName="linear" presStyleCnt="0">
        <dgm:presLayoutVars>
          <dgm:dir/>
          <dgm:animLvl val="lvl"/>
          <dgm:resizeHandles val="exact"/>
        </dgm:presLayoutVars>
      </dgm:prSet>
      <dgm:spPr/>
    </dgm:pt>
    <dgm:pt modelId="{FA46CBE9-10D2-45A8-94EC-09622027FDBC}" type="pres">
      <dgm:prSet presAssocID="{F7112825-150D-4E7B-AAAD-FFACD8EF04DE}" presName="parentLin" presStyleCnt="0"/>
      <dgm:spPr/>
    </dgm:pt>
    <dgm:pt modelId="{567B0883-3C5F-4C69-8126-2549716A0CE0}" type="pres">
      <dgm:prSet presAssocID="{F7112825-150D-4E7B-AAAD-FFACD8EF04DE}" presName="parentLeftMargin" presStyleLbl="node1" presStyleIdx="0" presStyleCnt="1"/>
      <dgm:spPr/>
    </dgm:pt>
    <dgm:pt modelId="{764057A1-80BE-4C9D-B88E-48061B5D5BD0}" type="pres">
      <dgm:prSet presAssocID="{F7112825-150D-4E7B-AAAD-FFACD8EF04DE}" presName="parentText" presStyleLbl="node1" presStyleIdx="0" presStyleCnt="1">
        <dgm:presLayoutVars>
          <dgm:chMax val="0"/>
          <dgm:bulletEnabled val="1"/>
        </dgm:presLayoutVars>
      </dgm:prSet>
      <dgm:spPr/>
    </dgm:pt>
    <dgm:pt modelId="{E54B4613-11FE-497F-87DE-5736EA15E167}" type="pres">
      <dgm:prSet presAssocID="{F7112825-150D-4E7B-AAAD-FFACD8EF04DE}" presName="negativeSpace" presStyleCnt="0"/>
      <dgm:spPr/>
    </dgm:pt>
    <dgm:pt modelId="{12980B26-2D1C-428C-8329-849C3A11B564}" type="pres">
      <dgm:prSet presAssocID="{F7112825-150D-4E7B-AAAD-FFACD8EF04DE}" presName="childText" presStyleLbl="conFgAcc1" presStyleIdx="0" presStyleCnt="1">
        <dgm:presLayoutVars>
          <dgm:bulletEnabled val="1"/>
        </dgm:presLayoutVars>
      </dgm:prSet>
      <dgm:spPr/>
    </dgm:pt>
  </dgm:ptLst>
  <dgm:cxnLst>
    <dgm:cxn modelId="{E9EF860A-6E40-4F3C-9D94-6F270CD0DC1F}" type="presOf" srcId="{F7112825-150D-4E7B-AAAD-FFACD8EF04DE}" destId="{764057A1-80BE-4C9D-B88E-48061B5D5BD0}" srcOrd="1" destOrd="0" presId="urn:microsoft.com/office/officeart/2005/8/layout/list1"/>
    <dgm:cxn modelId="{8A608929-1F05-427A-BB0E-E6857786722A}" type="presOf" srcId="{7DD7806A-7437-46C0-AD60-A1AEC435FDDB}" destId="{12980B26-2D1C-428C-8329-849C3A11B564}" srcOrd="0" destOrd="2" presId="urn:microsoft.com/office/officeart/2005/8/layout/list1"/>
    <dgm:cxn modelId="{74053B33-A105-4076-86A3-5480244561B8}" srcId="{F7112825-150D-4E7B-AAAD-FFACD8EF04DE}" destId="{99D8F741-73AC-48A2-8F61-A637F686C21F}" srcOrd="1" destOrd="0" parTransId="{967E9B2B-43CE-4555-BC8B-5DF3C4F5097D}" sibTransId="{613009DF-D971-47E0-A1DE-E9F15A65C885}"/>
    <dgm:cxn modelId="{49645F61-F8B3-40E4-B2A1-08551FA2FA50}" srcId="{8FE1FEA5-04A1-4357-AD1D-86484A109795}" destId="{F7112825-150D-4E7B-AAAD-FFACD8EF04DE}" srcOrd="0" destOrd="0" parTransId="{A369868F-228F-483D-958D-AF6222DB71B4}" sibTransId="{01B909AA-6F5F-4CAB-A57C-88793E1694CA}"/>
    <dgm:cxn modelId="{95D48B67-CF3B-49D5-A676-7CF3E430398D}" type="presOf" srcId="{F7112825-150D-4E7B-AAAD-FFACD8EF04DE}" destId="{567B0883-3C5F-4C69-8126-2549716A0CE0}" srcOrd="0" destOrd="0" presId="urn:microsoft.com/office/officeart/2005/8/layout/list1"/>
    <dgm:cxn modelId="{8372BC8D-6FB2-4CB0-B153-679302F659B6}" type="presOf" srcId="{94AB9529-5A3A-42FD-99BD-48ED0C77FFAF}" destId="{12980B26-2D1C-428C-8329-849C3A11B564}" srcOrd="0" destOrd="0" presId="urn:microsoft.com/office/officeart/2005/8/layout/list1"/>
    <dgm:cxn modelId="{3BB1FC9F-E4C6-4CCD-AE7E-0EA1E3E55DE9}" type="presOf" srcId="{8FE1FEA5-04A1-4357-AD1D-86484A109795}" destId="{B5AC732F-001D-4847-B0FB-C1465E624D4D}" srcOrd="0" destOrd="0" presId="urn:microsoft.com/office/officeart/2005/8/layout/list1"/>
    <dgm:cxn modelId="{637FDDB1-02F1-473A-A86D-D4D2AEDA5E46}" srcId="{F7112825-150D-4E7B-AAAD-FFACD8EF04DE}" destId="{7DD7806A-7437-46C0-AD60-A1AEC435FDDB}" srcOrd="2" destOrd="0" parTransId="{F021EDC4-553D-4E25-BBA8-C5D66B0A7273}" sibTransId="{36592E10-1D92-430D-9767-640EC924EB0A}"/>
    <dgm:cxn modelId="{59347ECB-0798-413E-83D1-98DC2C15C2B6}" srcId="{F7112825-150D-4E7B-AAAD-FFACD8EF04DE}" destId="{94AB9529-5A3A-42FD-99BD-48ED0C77FFAF}" srcOrd="0" destOrd="0" parTransId="{B1E44298-B2C6-4BC0-B0A2-D5591FF465F2}" sibTransId="{C66510A8-C729-46D7-BBF5-40625F2B01B3}"/>
    <dgm:cxn modelId="{0370E6D2-F60F-4D64-A8F4-2CD166EF2F4C}" type="presOf" srcId="{99D8F741-73AC-48A2-8F61-A637F686C21F}" destId="{12980B26-2D1C-428C-8329-849C3A11B564}" srcOrd="0" destOrd="1" presId="urn:microsoft.com/office/officeart/2005/8/layout/list1"/>
    <dgm:cxn modelId="{A022417F-6409-4CCF-A8DE-7BCC7505191F}" type="presParOf" srcId="{B5AC732F-001D-4847-B0FB-C1465E624D4D}" destId="{FA46CBE9-10D2-45A8-94EC-09622027FDBC}" srcOrd="0" destOrd="0" presId="urn:microsoft.com/office/officeart/2005/8/layout/list1"/>
    <dgm:cxn modelId="{24C2F5C9-7A5A-4A21-AD65-0A58F41C074C}" type="presParOf" srcId="{FA46CBE9-10D2-45A8-94EC-09622027FDBC}" destId="{567B0883-3C5F-4C69-8126-2549716A0CE0}" srcOrd="0" destOrd="0" presId="urn:microsoft.com/office/officeart/2005/8/layout/list1"/>
    <dgm:cxn modelId="{ED2DB5C8-51C0-4E4F-B308-59310EE17C76}" type="presParOf" srcId="{FA46CBE9-10D2-45A8-94EC-09622027FDBC}" destId="{764057A1-80BE-4C9D-B88E-48061B5D5BD0}" srcOrd="1" destOrd="0" presId="urn:microsoft.com/office/officeart/2005/8/layout/list1"/>
    <dgm:cxn modelId="{73A55BD8-077D-4EFB-B974-00244FACB7CF}" type="presParOf" srcId="{B5AC732F-001D-4847-B0FB-C1465E624D4D}" destId="{E54B4613-11FE-497F-87DE-5736EA15E167}" srcOrd="1" destOrd="0" presId="urn:microsoft.com/office/officeart/2005/8/layout/list1"/>
    <dgm:cxn modelId="{7D0A3AAD-E5A1-46FC-9A23-1C431B3B41C0}" type="presParOf" srcId="{B5AC732F-001D-4847-B0FB-C1465E624D4D}" destId="{12980B26-2D1C-428C-8329-849C3A11B564}"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1.xml><?xml version="1.0" encoding="utf-8"?>
<dgm:dataModel xmlns:dgm="http://schemas.openxmlformats.org/drawingml/2006/diagram" xmlns:a="http://schemas.openxmlformats.org/drawingml/2006/main">
  <dgm:ptLst>
    <dgm:pt modelId="{D7ECEC55-6CB6-4882-B38D-5434C4CC5D9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568258DD-1D63-41E9-8370-1FD55D065C5F}">
      <dgm:prSet/>
      <dgm:spPr/>
      <dgm:t>
        <a:bodyPr/>
        <a:lstStyle/>
        <a:p>
          <a:pPr rtl="0"/>
          <a:r>
            <a:rPr lang="zh-CN" dirty="0"/>
            <a:t>沉淀区</a:t>
          </a:r>
        </a:p>
      </dgm:t>
    </dgm:pt>
    <dgm:pt modelId="{9BB1582C-8207-466E-A7F9-BAA47BFC1B18}" type="parTrans" cxnId="{7F02E080-5C4C-4A07-867F-C31EAE6745D7}">
      <dgm:prSet/>
      <dgm:spPr/>
      <dgm:t>
        <a:bodyPr/>
        <a:lstStyle/>
        <a:p>
          <a:endParaRPr lang="zh-CN" altLang="en-US"/>
        </a:p>
      </dgm:t>
    </dgm:pt>
    <dgm:pt modelId="{169796E4-2855-42D6-977A-A6FA88FFBEC6}" type="sibTrans" cxnId="{7F02E080-5C4C-4A07-867F-C31EAE6745D7}">
      <dgm:prSet/>
      <dgm:spPr/>
      <dgm:t>
        <a:bodyPr/>
        <a:lstStyle/>
        <a:p>
          <a:endParaRPr lang="zh-CN" altLang="en-US"/>
        </a:p>
      </dgm:t>
    </dgm:pt>
    <dgm:pt modelId="{979EC2D6-C413-4BF2-8A16-D3D6C378EAB8}">
      <dgm:prSet/>
      <dgm:spPr/>
      <dgm:t>
        <a:bodyPr/>
        <a:lstStyle/>
        <a:p>
          <a:pPr rtl="0"/>
          <a:r>
            <a:rPr lang="zh-CN" dirty="0"/>
            <a:t>位于导流区和曝气区的外侧，其功能是泥水分离，上部为澄清区，下部为污泥区；</a:t>
          </a:r>
        </a:p>
      </dgm:t>
    </dgm:pt>
    <dgm:pt modelId="{F93B50D9-6CAA-4E78-A2F5-E53E46A3BA71}" type="parTrans" cxnId="{C04D0327-B3CC-4B67-A619-29DD3F95419B}">
      <dgm:prSet/>
      <dgm:spPr/>
      <dgm:t>
        <a:bodyPr/>
        <a:lstStyle/>
        <a:p>
          <a:endParaRPr lang="zh-CN" altLang="en-US"/>
        </a:p>
      </dgm:t>
    </dgm:pt>
    <dgm:pt modelId="{D7922D10-C8D5-48CE-A82A-0D86CE838E7B}" type="sibTrans" cxnId="{C04D0327-B3CC-4B67-A619-29DD3F95419B}">
      <dgm:prSet/>
      <dgm:spPr/>
      <dgm:t>
        <a:bodyPr/>
        <a:lstStyle/>
        <a:p>
          <a:endParaRPr lang="zh-CN" altLang="en-US"/>
        </a:p>
      </dgm:t>
    </dgm:pt>
    <dgm:pt modelId="{475C9CD7-0452-4AC5-9AF7-53C4E9E18C73}">
      <dgm:prSet/>
      <dgm:spPr/>
      <dgm:t>
        <a:bodyPr/>
        <a:lstStyle/>
        <a:p>
          <a:pPr rtl="0"/>
          <a:r>
            <a:rPr lang="zh-CN" dirty="0"/>
            <a:t>澄清区的深度不小于</a:t>
          </a:r>
          <a:r>
            <a:rPr lang="en-US" dirty="0"/>
            <a:t>1.5 m</a:t>
          </a:r>
          <a:r>
            <a:rPr lang="zh-CN" dirty="0"/>
            <a:t>，污泥区的容积不小于</a:t>
          </a:r>
          <a:r>
            <a:rPr lang="en-US" dirty="0"/>
            <a:t>2 h</a:t>
          </a:r>
          <a:r>
            <a:rPr lang="zh-CN" dirty="0"/>
            <a:t>的存泥量；</a:t>
          </a:r>
        </a:p>
      </dgm:t>
    </dgm:pt>
    <dgm:pt modelId="{96FAAD1B-90AC-45C7-AE7D-50478EBBC8F2}" type="parTrans" cxnId="{988CEEDB-6F24-49F3-9130-F1027A4C3EDF}">
      <dgm:prSet/>
      <dgm:spPr/>
      <dgm:t>
        <a:bodyPr/>
        <a:lstStyle/>
        <a:p>
          <a:endParaRPr lang="zh-CN" altLang="en-US"/>
        </a:p>
      </dgm:t>
    </dgm:pt>
    <dgm:pt modelId="{133FFB60-6E0F-40B5-B069-6704F43A6B37}" type="sibTrans" cxnId="{988CEEDB-6F24-49F3-9130-F1027A4C3EDF}">
      <dgm:prSet/>
      <dgm:spPr/>
      <dgm:t>
        <a:bodyPr/>
        <a:lstStyle/>
        <a:p>
          <a:endParaRPr lang="zh-CN" altLang="en-US"/>
        </a:p>
      </dgm:t>
    </dgm:pt>
    <dgm:pt modelId="{BE6C48BE-A2E8-4E78-9CD4-9D1AEF78685D}">
      <dgm:prSet/>
      <dgm:spPr/>
      <dgm:t>
        <a:bodyPr/>
        <a:lstStyle/>
        <a:p>
          <a:pPr rtl="0"/>
          <a:r>
            <a:rPr lang="zh-CN" dirty="0"/>
            <a:t>处理水沿设于四周的出流堰流出进入排水槽，出流堰多采用锯齿状的三角堰；</a:t>
          </a:r>
        </a:p>
      </dgm:t>
    </dgm:pt>
    <dgm:pt modelId="{6B1259BC-B8D7-4060-89D0-D77B940375B5}" type="parTrans" cxnId="{D20216C5-BDC8-4E0D-ABD7-26B0AE55F5B1}">
      <dgm:prSet/>
      <dgm:spPr/>
      <dgm:t>
        <a:bodyPr/>
        <a:lstStyle/>
        <a:p>
          <a:endParaRPr lang="zh-CN" altLang="en-US"/>
        </a:p>
      </dgm:t>
    </dgm:pt>
    <dgm:pt modelId="{5FBFC8A3-DDE9-4ED1-9216-E435B586E117}" type="sibTrans" cxnId="{D20216C5-BDC8-4E0D-ABD7-26B0AE55F5B1}">
      <dgm:prSet/>
      <dgm:spPr/>
      <dgm:t>
        <a:bodyPr/>
        <a:lstStyle/>
        <a:p>
          <a:endParaRPr lang="zh-CN" altLang="en-US"/>
        </a:p>
      </dgm:t>
    </dgm:pt>
    <dgm:pt modelId="{08595B25-8A10-4B7C-915C-2BBA89F4FD4A}">
      <dgm:prSet/>
      <dgm:spPr/>
      <dgm:t>
        <a:bodyPr/>
        <a:lstStyle/>
        <a:p>
          <a:pPr rtl="0"/>
          <a:r>
            <a:rPr lang="zh-CN" dirty="0"/>
            <a:t>污泥通过回流缝回流到曝气区，回流缝一般宽</a:t>
          </a:r>
          <a:r>
            <a:rPr lang="en-US" dirty="0"/>
            <a:t>0.15~0.20 m</a:t>
          </a:r>
          <a:r>
            <a:rPr lang="zh-CN" dirty="0"/>
            <a:t>；</a:t>
          </a:r>
        </a:p>
      </dgm:t>
    </dgm:pt>
    <dgm:pt modelId="{FD93125C-6AA0-455F-8EE2-9E446CF153CA}" type="parTrans" cxnId="{6B18CDF6-3D12-4A4F-9BAB-0C1894B740D4}">
      <dgm:prSet/>
      <dgm:spPr/>
      <dgm:t>
        <a:bodyPr/>
        <a:lstStyle/>
        <a:p>
          <a:endParaRPr lang="zh-CN" altLang="en-US"/>
        </a:p>
      </dgm:t>
    </dgm:pt>
    <dgm:pt modelId="{DF9E19B3-B1D0-45F8-BFC0-D6124CD02931}" type="sibTrans" cxnId="{6B18CDF6-3D12-4A4F-9BAB-0C1894B740D4}">
      <dgm:prSet/>
      <dgm:spPr/>
      <dgm:t>
        <a:bodyPr/>
        <a:lstStyle/>
        <a:p>
          <a:endParaRPr lang="zh-CN" altLang="en-US"/>
        </a:p>
      </dgm:t>
    </dgm:pt>
    <dgm:pt modelId="{3E824AAF-9B1B-44DD-8E13-AA81847C0FEE}">
      <dgm:prSet/>
      <dgm:spPr/>
      <dgm:t>
        <a:bodyPr/>
        <a:lstStyle/>
        <a:p>
          <a:pPr rtl="0"/>
          <a:r>
            <a:rPr lang="zh-CN" dirty="0"/>
            <a:t>污泥区的设排泥管，排出剩余污泥。</a:t>
          </a:r>
        </a:p>
      </dgm:t>
    </dgm:pt>
    <dgm:pt modelId="{09C2DD3A-9CE8-463A-A44A-377E702EA21E}" type="parTrans" cxnId="{71F4B736-5CED-4108-9957-09A924AB8F4B}">
      <dgm:prSet/>
      <dgm:spPr/>
      <dgm:t>
        <a:bodyPr/>
        <a:lstStyle/>
        <a:p>
          <a:endParaRPr lang="zh-CN" altLang="en-US"/>
        </a:p>
      </dgm:t>
    </dgm:pt>
    <dgm:pt modelId="{60FF09B2-FCBB-453A-B236-5E84A48DF623}" type="sibTrans" cxnId="{71F4B736-5CED-4108-9957-09A924AB8F4B}">
      <dgm:prSet/>
      <dgm:spPr/>
      <dgm:t>
        <a:bodyPr/>
        <a:lstStyle/>
        <a:p>
          <a:endParaRPr lang="zh-CN" altLang="en-US"/>
        </a:p>
      </dgm:t>
    </dgm:pt>
    <dgm:pt modelId="{4298C595-7712-4639-B53B-EAB14A5E8479}" type="pres">
      <dgm:prSet presAssocID="{D7ECEC55-6CB6-4882-B38D-5434C4CC5D9F}" presName="linear" presStyleCnt="0">
        <dgm:presLayoutVars>
          <dgm:dir/>
          <dgm:animLvl val="lvl"/>
          <dgm:resizeHandles val="exact"/>
        </dgm:presLayoutVars>
      </dgm:prSet>
      <dgm:spPr/>
    </dgm:pt>
    <dgm:pt modelId="{EE4DB944-7E11-42BD-90AA-164A2469E13A}" type="pres">
      <dgm:prSet presAssocID="{568258DD-1D63-41E9-8370-1FD55D065C5F}" presName="parentLin" presStyleCnt="0"/>
      <dgm:spPr/>
    </dgm:pt>
    <dgm:pt modelId="{042104C8-906B-4E4E-90B1-BA63F6F107C5}" type="pres">
      <dgm:prSet presAssocID="{568258DD-1D63-41E9-8370-1FD55D065C5F}" presName="parentLeftMargin" presStyleLbl="node1" presStyleIdx="0" presStyleCnt="1"/>
      <dgm:spPr/>
    </dgm:pt>
    <dgm:pt modelId="{C3137F56-F8FF-4A93-B956-99B5FD941815}" type="pres">
      <dgm:prSet presAssocID="{568258DD-1D63-41E9-8370-1FD55D065C5F}" presName="parentText" presStyleLbl="node1" presStyleIdx="0" presStyleCnt="1">
        <dgm:presLayoutVars>
          <dgm:chMax val="0"/>
          <dgm:bulletEnabled val="1"/>
        </dgm:presLayoutVars>
      </dgm:prSet>
      <dgm:spPr/>
    </dgm:pt>
    <dgm:pt modelId="{FB658094-0373-43D0-9BE2-B5F6B2A831ED}" type="pres">
      <dgm:prSet presAssocID="{568258DD-1D63-41E9-8370-1FD55D065C5F}" presName="negativeSpace" presStyleCnt="0"/>
      <dgm:spPr/>
    </dgm:pt>
    <dgm:pt modelId="{EF8A70DB-FA3B-4E5E-87A9-80D88B600CE5}" type="pres">
      <dgm:prSet presAssocID="{568258DD-1D63-41E9-8370-1FD55D065C5F}" presName="childText" presStyleLbl="conFgAcc1" presStyleIdx="0" presStyleCnt="1">
        <dgm:presLayoutVars>
          <dgm:bulletEnabled val="1"/>
        </dgm:presLayoutVars>
      </dgm:prSet>
      <dgm:spPr/>
    </dgm:pt>
  </dgm:ptLst>
  <dgm:cxnLst>
    <dgm:cxn modelId="{63558301-9687-498E-B23A-5C340FF3131B}" type="presOf" srcId="{08595B25-8A10-4B7C-915C-2BBA89F4FD4A}" destId="{EF8A70DB-FA3B-4E5E-87A9-80D88B600CE5}" srcOrd="0" destOrd="3" presId="urn:microsoft.com/office/officeart/2005/8/layout/list1"/>
    <dgm:cxn modelId="{4FFFC226-BCA3-4B5A-A94D-3BA68BED8017}" type="presOf" srcId="{979EC2D6-C413-4BF2-8A16-D3D6C378EAB8}" destId="{EF8A70DB-FA3B-4E5E-87A9-80D88B600CE5}" srcOrd="0" destOrd="0" presId="urn:microsoft.com/office/officeart/2005/8/layout/list1"/>
    <dgm:cxn modelId="{C04D0327-B3CC-4B67-A619-29DD3F95419B}" srcId="{568258DD-1D63-41E9-8370-1FD55D065C5F}" destId="{979EC2D6-C413-4BF2-8A16-D3D6C378EAB8}" srcOrd="0" destOrd="0" parTransId="{F93B50D9-6CAA-4E78-A2F5-E53E46A3BA71}" sibTransId="{D7922D10-C8D5-48CE-A82A-0D86CE838E7B}"/>
    <dgm:cxn modelId="{2756C729-61C5-42B9-BF20-993FA47283EE}" type="presOf" srcId="{568258DD-1D63-41E9-8370-1FD55D065C5F}" destId="{C3137F56-F8FF-4A93-B956-99B5FD941815}" srcOrd="1" destOrd="0" presId="urn:microsoft.com/office/officeart/2005/8/layout/list1"/>
    <dgm:cxn modelId="{88B3CD30-DACC-4CC0-A63B-5F8ECB16E238}" type="presOf" srcId="{568258DD-1D63-41E9-8370-1FD55D065C5F}" destId="{042104C8-906B-4E4E-90B1-BA63F6F107C5}" srcOrd="0" destOrd="0" presId="urn:microsoft.com/office/officeart/2005/8/layout/list1"/>
    <dgm:cxn modelId="{71F4B736-5CED-4108-9957-09A924AB8F4B}" srcId="{568258DD-1D63-41E9-8370-1FD55D065C5F}" destId="{3E824AAF-9B1B-44DD-8E13-AA81847C0FEE}" srcOrd="4" destOrd="0" parTransId="{09C2DD3A-9CE8-463A-A44A-377E702EA21E}" sibTransId="{60FF09B2-FCBB-453A-B236-5E84A48DF623}"/>
    <dgm:cxn modelId="{7F02E080-5C4C-4A07-867F-C31EAE6745D7}" srcId="{D7ECEC55-6CB6-4882-B38D-5434C4CC5D9F}" destId="{568258DD-1D63-41E9-8370-1FD55D065C5F}" srcOrd="0" destOrd="0" parTransId="{9BB1582C-8207-466E-A7F9-BAA47BFC1B18}" sibTransId="{169796E4-2855-42D6-977A-A6FA88FFBEC6}"/>
    <dgm:cxn modelId="{52104798-EB1F-47C8-90D5-6CBA4318D691}" type="presOf" srcId="{D7ECEC55-6CB6-4882-B38D-5434C4CC5D9F}" destId="{4298C595-7712-4639-B53B-EAB14A5E8479}" srcOrd="0" destOrd="0" presId="urn:microsoft.com/office/officeart/2005/8/layout/list1"/>
    <dgm:cxn modelId="{D20216C5-BDC8-4E0D-ABD7-26B0AE55F5B1}" srcId="{568258DD-1D63-41E9-8370-1FD55D065C5F}" destId="{BE6C48BE-A2E8-4E78-9CD4-9D1AEF78685D}" srcOrd="2" destOrd="0" parTransId="{6B1259BC-B8D7-4060-89D0-D77B940375B5}" sibTransId="{5FBFC8A3-DDE9-4ED1-9216-E435B586E117}"/>
    <dgm:cxn modelId="{988CEEDB-6F24-49F3-9130-F1027A4C3EDF}" srcId="{568258DD-1D63-41E9-8370-1FD55D065C5F}" destId="{475C9CD7-0452-4AC5-9AF7-53C4E9E18C73}" srcOrd="1" destOrd="0" parTransId="{96FAAD1B-90AC-45C7-AE7D-50478EBBC8F2}" sibTransId="{133FFB60-6E0F-40B5-B069-6704F43A6B37}"/>
    <dgm:cxn modelId="{32ECB8DE-8947-4BE3-89DC-6529D1E9858E}" type="presOf" srcId="{475C9CD7-0452-4AC5-9AF7-53C4E9E18C73}" destId="{EF8A70DB-FA3B-4E5E-87A9-80D88B600CE5}" srcOrd="0" destOrd="1" presId="urn:microsoft.com/office/officeart/2005/8/layout/list1"/>
    <dgm:cxn modelId="{ACE3B2F0-ABDE-4E75-915A-9C38D5F01EFE}" type="presOf" srcId="{BE6C48BE-A2E8-4E78-9CD4-9D1AEF78685D}" destId="{EF8A70DB-FA3B-4E5E-87A9-80D88B600CE5}" srcOrd="0" destOrd="2" presId="urn:microsoft.com/office/officeart/2005/8/layout/list1"/>
    <dgm:cxn modelId="{A559AAF6-0F6A-4EE0-8363-7BBBCF10BE22}" type="presOf" srcId="{3E824AAF-9B1B-44DD-8E13-AA81847C0FEE}" destId="{EF8A70DB-FA3B-4E5E-87A9-80D88B600CE5}" srcOrd="0" destOrd="4" presId="urn:microsoft.com/office/officeart/2005/8/layout/list1"/>
    <dgm:cxn modelId="{6B18CDF6-3D12-4A4F-9BAB-0C1894B740D4}" srcId="{568258DD-1D63-41E9-8370-1FD55D065C5F}" destId="{08595B25-8A10-4B7C-915C-2BBA89F4FD4A}" srcOrd="3" destOrd="0" parTransId="{FD93125C-6AA0-455F-8EE2-9E446CF153CA}" sibTransId="{DF9E19B3-B1D0-45F8-BFC0-D6124CD02931}"/>
    <dgm:cxn modelId="{FD219716-DC5B-46F1-9333-CD9DBD322162}" type="presParOf" srcId="{4298C595-7712-4639-B53B-EAB14A5E8479}" destId="{EE4DB944-7E11-42BD-90AA-164A2469E13A}" srcOrd="0" destOrd="0" presId="urn:microsoft.com/office/officeart/2005/8/layout/list1"/>
    <dgm:cxn modelId="{314170BF-444D-4C3D-A866-D72831D76289}" type="presParOf" srcId="{EE4DB944-7E11-42BD-90AA-164A2469E13A}" destId="{042104C8-906B-4E4E-90B1-BA63F6F107C5}" srcOrd="0" destOrd="0" presId="urn:microsoft.com/office/officeart/2005/8/layout/list1"/>
    <dgm:cxn modelId="{9B9F5208-D933-41EA-983D-64E1E20A5D46}" type="presParOf" srcId="{EE4DB944-7E11-42BD-90AA-164A2469E13A}" destId="{C3137F56-F8FF-4A93-B956-99B5FD941815}" srcOrd="1" destOrd="0" presId="urn:microsoft.com/office/officeart/2005/8/layout/list1"/>
    <dgm:cxn modelId="{C7A75637-259A-4DD5-A4C3-9A911D2F4A80}" type="presParOf" srcId="{4298C595-7712-4639-B53B-EAB14A5E8479}" destId="{FB658094-0373-43D0-9BE2-B5F6B2A831ED}" srcOrd="1" destOrd="0" presId="urn:microsoft.com/office/officeart/2005/8/layout/list1"/>
    <dgm:cxn modelId="{4793D076-CFF7-40BB-85CB-275E6C7A8578}" type="presParOf" srcId="{4298C595-7712-4639-B53B-EAB14A5E8479}" destId="{EF8A70DB-FA3B-4E5E-87A9-80D88B600CE5}"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2.xml><?xml version="1.0" encoding="utf-8"?>
<dgm:dataModel xmlns:dgm="http://schemas.openxmlformats.org/drawingml/2006/diagram" xmlns:a="http://schemas.openxmlformats.org/drawingml/2006/main">
  <dgm:ptLst>
    <dgm:pt modelId="{F95FF648-DBAB-430B-A691-66EDABC0A5E8}"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639C14DC-B7C7-4428-B68E-78FCBA98A868}">
      <dgm:prSet/>
      <dgm:spPr/>
      <dgm:t>
        <a:bodyPr/>
        <a:lstStyle/>
        <a:p>
          <a:pPr rtl="0"/>
          <a:r>
            <a:rPr lang="zh-CN" dirty="0"/>
            <a:t>优点</a:t>
          </a:r>
        </a:p>
      </dgm:t>
    </dgm:pt>
    <dgm:pt modelId="{2E279F09-8869-47DE-B128-D2D8C0D15F93}" type="parTrans" cxnId="{3C5B9EB0-AF6F-4DFF-AA61-196C16924F68}">
      <dgm:prSet/>
      <dgm:spPr/>
      <dgm:t>
        <a:bodyPr/>
        <a:lstStyle/>
        <a:p>
          <a:endParaRPr lang="zh-CN" altLang="en-US"/>
        </a:p>
      </dgm:t>
    </dgm:pt>
    <dgm:pt modelId="{E32F30E8-BE9C-45C8-B6BE-A00EC9C10C5C}" type="sibTrans" cxnId="{3C5B9EB0-AF6F-4DFF-AA61-196C16924F68}">
      <dgm:prSet/>
      <dgm:spPr/>
      <dgm:t>
        <a:bodyPr/>
        <a:lstStyle/>
        <a:p>
          <a:endParaRPr lang="zh-CN" altLang="en-US"/>
        </a:p>
      </dgm:t>
    </dgm:pt>
    <dgm:pt modelId="{EABF5184-CC79-4A6F-8D02-798F77168725}">
      <dgm:prSet/>
      <dgm:spPr/>
      <dgm:t>
        <a:bodyPr/>
        <a:lstStyle/>
        <a:p>
          <a:pPr rtl="0"/>
          <a:r>
            <a:rPr lang="zh-CN" dirty="0"/>
            <a:t>结构紧凑、流程短、占地少、无需回流设备、易于管理；</a:t>
          </a:r>
        </a:p>
      </dgm:t>
    </dgm:pt>
    <dgm:pt modelId="{1C86070A-F951-4DCB-8F3A-7E02B83509F2}" type="parTrans" cxnId="{D13D29D8-DCD3-4A1C-9543-A18F83499927}">
      <dgm:prSet/>
      <dgm:spPr/>
      <dgm:t>
        <a:bodyPr/>
        <a:lstStyle/>
        <a:p>
          <a:endParaRPr lang="zh-CN" altLang="en-US"/>
        </a:p>
      </dgm:t>
    </dgm:pt>
    <dgm:pt modelId="{B00E4ED1-E420-4A7B-A45F-7B875D702DE2}" type="sibTrans" cxnId="{D13D29D8-DCD3-4A1C-9543-A18F83499927}">
      <dgm:prSet/>
      <dgm:spPr/>
      <dgm:t>
        <a:bodyPr/>
        <a:lstStyle/>
        <a:p>
          <a:endParaRPr lang="zh-CN" altLang="en-US"/>
        </a:p>
      </dgm:t>
    </dgm:pt>
    <dgm:pt modelId="{5D79307C-5E55-4FE4-A7C4-3A0C4E4F50DD}">
      <dgm:prSet/>
      <dgm:spPr/>
      <dgm:t>
        <a:bodyPr/>
        <a:lstStyle/>
        <a:p>
          <a:pPr rtl="0"/>
          <a:r>
            <a:rPr lang="zh-CN" dirty="0"/>
            <a:t>缺点</a:t>
          </a:r>
        </a:p>
      </dgm:t>
    </dgm:pt>
    <dgm:pt modelId="{947B528B-2B00-4F95-86A5-62BFC325BD57}" type="parTrans" cxnId="{013B10FF-704B-4A22-BF1D-FE9E4AEA9E21}">
      <dgm:prSet/>
      <dgm:spPr/>
      <dgm:t>
        <a:bodyPr/>
        <a:lstStyle/>
        <a:p>
          <a:endParaRPr lang="zh-CN" altLang="en-US"/>
        </a:p>
      </dgm:t>
    </dgm:pt>
    <dgm:pt modelId="{EB67F9A2-BDC9-4B45-82E7-0CA26B3E0254}" type="sibTrans" cxnId="{013B10FF-704B-4A22-BF1D-FE9E4AEA9E21}">
      <dgm:prSet/>
      <dgm:spPr/>
      <dgm:t>
        <a:bodyPr/>
        <a:lstStyle/>
        <a:p>
          <a:endParaRPr lang="zh-CN" altLang="en-US"/>
        </a:p>
      </dgm:t>
    </dgm:pt>
    <dgm:pt modelId="{59B1DB73-324F-48DA-BB8C-24D97512F053}">
      <dgm:prSet/>
      <dgm:spPr/>
      <dgm:t>
        <a:bodyPr/>
        <a:lstStyle/>
        <a:p>
          <a:pPr rtl="0"/>
          <a:r>
            <a:rPr lang="zh-CN" dirty="0"/>
            <a:t>构造上具有一定的局限性，泥水分离、污泥浓缩以及污泥问流等环节还存在一些尚待解决的问题。</a:t>
          </a:r>
        </a:p>
      </dgm:t>
    </dgm:pt>
    <dgm:pt modelId="{5150883B-64EA-4BC7-A300-CDFF72422F67}" type="parTrans" cxnId="{CE42A459-3D1E-4D22-B075-A893AF5E1BB5}">
      <dgm:prSet/>
      <dgm:spPr/>
      <dgm:t>
        <a:bodyPr/>
        <a:lstStyle/>
        <a:p>
          <a:endParaRPr lang="zh-CN" altLang="en-US"/>
        </a:p>
      </dgm:t>
    </dgm:pt>
    <dgm:pt modelId="{C29F3017-B013-41FB-A588-92C8095B0662}" type="sibTrans" cxnId="{CE42A459-3D1E-4D22-B075-A893AF5E1BB5}">
      <dgm:prSet/>
      <dgm:spPr/>
      <dgm:t>
        <a:bodyPr/>
        <a:lstStyle/>
        <a:p>
          <a:endParaRPr lang="zh-CN" altLang="en-US"/>
        </a:p>
      </dgm:t>
    </dgm:pt>
    <dgm:pt modelId="{3860F61C-BD41-49AB-B1DC-F1CA24B17FFE}" type="pres">
      <dgm:prSet presAssocID="{F95FF648-DBAB-430B-A691-66EDABC0A5E8}" presName="Name0" presStyleCnt="0">
        <dgm:presLayoutVars>
          <dgm:dir/>
          <dgm:animLvl val="lvl"/>
          <dgm:resizeHandles val="exact"/>
        </dgm:presLayoutVars>
      </dgm:prSet>
      <dgm:spPr/>
    </dgm:pt>
    <dgm:pt modelId="{8D215154-F224-4CE9-A9B2-AC3392652218}" type="pres">
      <dgm:prSet presAssocID="{639C14DC-B7C7-4428-B68E-78FCBA98A868}" presName="composite" presStyleCnt="0"/>
      <dgm:spPr/>
    </dgm:pt>
    <dgm:pt modelId="{D11E5303-2AAF-471F-A17C-9031B0AEC6A9}" type="pres">
      <dgm:prSet presAssocID="{639C14DC-B7C7-4428-B68E-78FCBA98A868}" presName="parTx" presStyleLbl="alignNode1" presStyleIdx="0" presStyleCnt="2">
        <dgm:presLayoutVars>
          <dgm:chMax val="0"/>
          <dgm:chPref val="0"/>
          <dgm:bulletEnabled val="1"/>
        </dgm:presLayoutVars>
      </dgm:prSet>
      <dgm:spPr/>
    </dgm:pt>
    <dgm:pt modelId="{164D53EC-0DCD-45C5-99CA-FEDAE355F4AD}" type="pres">
      <dgm:prSet presAssocID="{639C14DC-B7C7-4428-B68E-78FCBA98A868}" presName="desTx" presStyleLbl="alignAccFollowNode1" presStyleIdx="0" presStyleCnt="2">
        <dgm:presLayoutVars>
          <dgm:bulletEnabled val="1"/>
        </dgm:presLayoutVars>
      </dgm:prSet>
      <dgm:spPr/>
    </dgm:pt>
    <dgm:pt modelId="{B0DD98F9-B98E-48CB-A912-38484820DEE7}" type="pres">
      <dgm:prSet presAssocID="{E32F30E8-BE9C-45C8-B6BE-A00EC9C10C5C}" presName="space" presStyleCnt="0"/>
      <dgm:spPr/>
    </dgm:pt>
    <dgm:pt modelId="{5F635B98-DDBF-448F-897C-9A41886DAEAD}" type="pres">
      <dgm:prSet presAssocID="{5D79307C-5E55-4FE4-A7C4-3A0C4E4F50DD}" presName="composite" presStyleCnt="0"/>
      <dgm:spPr/>
    </dgm:pt>
    <dgm:pt modelId="{7852D501-7349-42FE-89E5-EC7FB8F472D7}" type="pres">
      <dgm:prSet presAssocID="{5D79307C-5E55-4FE4-A7C4-3A0C4E4F50DD}" presName="parTx" presStyleLbl="alignNode1" presStyleIdx="1" presStyleCnt="2">
        <dgm:presLayoutVars>
          <dgm:chMax val="0"/>
          <dgm:chPref val="0"/>
          <dgm:bulletEnabled val="1"/>
        </dgm:presLayoutVars>
      </dgm:prSet>
      <dgm:spPr/>
    </dgm:pt>
    <dgm:pt modelId="{BA3D59A0-E3A6-46B8-AF4C-32E06CBD94EC}" type="pres">
      <dgm:prSet presAssocID="{5D79307C-5E55-4FE4-A7C4-3A0C4E4F50DD}" presName="desTx" presStyleLbl="alignAccFollowNode1" presStyleIdx="1" presStyleCnt="2">
        <dgm:presLayoutVars>
          <dgm:bulletEnabled val="1"/>
        </dgm:presLayoutVars>
      </dgm:prSet>
      <dgm:spPr/>
    </dgm:pt>
  </dgm:ptLst>
  <dgm:cxnLst>
    <dgm:cxn modelId="{1824350C-112C-409C-8567-7ABF13205EED}" type="presOf" srcId="{59B1DB73-324F-48DA-BB8C-24D97512F053}" destId="{BA3D59A0-E3A6-46B8-AF4C-32E06CBD94EC}" srcOrd="0" destOrd="0" presId="urn:microsoft.com/office/officeart/2005/8/layout/hList1"/>
    <dgm:cxn modelId="{3B432D1F-7DE9-456E-AB93-ABD68DE21A29}" type="presOf" srcId="{EABF5184-CC79-4A6F-8D02-798F77168725}" destId="{164D53EC-0DCD-45C5-99CA-FEDAE355F4AD}" srcOrd="0" destOrd="0" presId="urn:microsoft.com/office/officeart/2005/8/layout/hList1"/>
    <dgm:cxn modelId="{02F9C345-9011-4A3C-B35F-25938EC49884}" type="presOf" srcId="{5D79307C-5E55-4FE4-A7C4-3A0C4E4F50DD}" destId="{7852D501-7349-42FE-89E5-EC7FB8F472D7}" srcOrd="0" destOrd="0" presId="urn:microsoft.com/office/officeart/2005/8/layout/hList1"/>
    <dgm:cxn modelId="{C2958E55-0A87-487C-BFD4-FDF1C8FD3CA5}" type="presOf" srcId="{F95FF648-DBAB-430B-A691-66EDABC0A5E8}" destId="{3860F61C-BD41-49AB-B1DC-F1CA24B17FFE}" srcOrd="0" destOrd="0" presId="urn:microsoft.com/office/officeart/2005/8/layout/hList1"/>
    <dgm:cxn modelId="{CE42A459-3D1E-4D22-B075-A893AF5E1BB5}" srcId="{5D79307C-5E55-4FE4-A7C4-3A0C4E4F50DD}" destId="{59B1DB73-324F-48DA-BB8C-24D97512F053}" srcOrd="0" destOrd="0" parTransId="{5150883B-64EA-4BC7-A300-CDFF72422F67}" sibTransId="{C29F3017-B013-41FB-A588-92C8095B0662}"/>
    <dgm:cxn modelId="{3C5B9EB0-AF6F-4DFF-AA61-196C16924F68}" srcId="{F95FF648-DBAB-430B-A691-66EDABC0A5E8}" destId="{639C14DC-B7C7-4428-B68E-78FCBA98A868}" srcOrd="0" destOrd="0" parTransId="{2E279F09-8869-47DE-B128-D2D8C0D15F93}" sibTransId="{E32F30E8-BE9C-45C8-B6BE-A00EC9C10C5C}"/>
    <dgm:cxn modelId="{512564D1-C400-4ACA-B1B2-1BC2C539BFE2}" type="presOf" srcId="{639C14DC-B7C7-4428-B68E-78FCBA98A868}" destId="{D11E5303-2AAF-471F-A17C-9031B0AEC6A9}" srcOrd="0" destOrd="0" presId="urn:microsoft.com/office/officeart/2005/8/layout/hList1"/>
    <dgm:cxn modelId="{D13D29D8-DCD3-4A1C-9543-A18F83499927}" srcId="{639C14DC-B7C7-4428-B68E-78FCBA98A868}" destId="{EABF5184-CC79-4A6F-8D02-798F77168725}" srcOrd="0" destOrd="0" parTransId="{1C86070A-F951-4DCB-8F3A-7E02B83509F2}" sibTransId="{B00E4ED1-E420-4A7B-A45F-7B875D702DE2}"/>
    <dgm:cxn modelId="{013B10FF-704B-4A22-BF1D-FE9E4AEA9E21}" srcId="{F95FF648-DBAB-430B-A691-66EDABC0A5E8}" destId="{5D79307C-5E55-4FE4-A7C4-3A0C4E4F50DD}" srcOrd="1" destOrd="0" parTransId="{947B528B-2B00-4F95-86A5-62BFC325BD57}" sibTransId="{EB67F9A2-BDC9-4B45-82E7-0CA26B3E0254}"/>
    <dgm:cxn modelId="{D139172C-DAAE-4D27-BF80-CD26A81F34D0}" type="presParOf" srcId="{3860F61C-BD41-49AB-B1DC-F1CA24B17FFE}" destId="{8D215154-F224-4CE9-A9B2-AC3392652218}" srcOrd="0" destOrd="0" presId="urn:microsoft.com/office/officeart/2005/8/layout/hList1"/>
    <dgm:cxn modelId="{46BF207A-FE9A-4662-A653-82B64573C6F3}" type="presParOf" srcId="{8D215154-F224-4CE9-A9B2-AC3392652218}" destId="{D11E5303-2AAF-471F-A17C-9031B0AEC6A9}" srcOrd="0" destOrd="0" presId="urn:microsoft.com/office/officeart/2005/8/layout/hList1"/>
    <dgm:cxn modelId="{10763465-BBF8-4398-8151-03C89DF8B1CE}" type="presParOf" srcId="{8D215154-F224-4CE9-A9B2-AC3392652218}" destId="{164D53EC-0DCD-45C5-99CA-FEDAE355F4AD}" srcOrd="1" destOrd="0" presId="urn:microsoft.com/office/officeart/2005/8/layout/hList1"/>
    <dgm:cxn modelId="{1063B94E-F373-44FE-814C-669DC9545586}" type="presParOf" srcId="{3860F61C-BD41-49AB-B1DC-F1CA24B17FFE}" destId="{B0DD98F9-B98E-48CB-A912-38484820DEE7}" srcOrd="1" destOrd="0" presId="urn:microsoft.com/office/officeart/2005/8/layout/hList1"/>
    <dgm:cxn modelId="{285703E2-2377-42A7-B3A0-3953C975570B}" type="presParOf" srcId="{3860F61C-BD41-49AB-B1DC-F1CA24B17FFE}" destId="{5F635B98-DDBF-448F-897C-9A41886DAEAD}" srcOrd="2" destOrd="0" presId="urn:microsoft.com/office/officeart/2005/8/layout/hList1"/>
    <dgm:cxn modelId="{8A00C6CD-CCE0-4B00-B4FF-A9387EBA58CC}" type="presParOf" srcId="{5F635B98-DDBF-448F-897C-9A41886DAEAD}" destId="{7852D501-7349-42FE-89E5-EC7FB8F472D7}" srcOrd="0" destOrd="0" presId="urn:microsoft.com/office/officeart/2005/8/layout/hList1"/>
    <dgm:cxn modelId="{8878355B-A9F2-4CE2-873F-1FF8A8FE9E0E}" type="presParOf" srcId="{5F635B98-DDBF-448F-897C-9A41886DAEAD}" destId="{BA3D59A0-E3A6-46B8-AF4C-32E06CBD94EC}"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3.xml><?xml version="1.0" encoding="utf-8"?>
<dgm:dataModel xmlns:dgm="http://schemas.openxmlformats.org/drawingml/2006/diagram" xmlns:a="http://schemas.openxmlformats.org/drawingml/2006/main">
  <dgm:ptLst>
    <dgm:pt modelId="{09B01F30-6220-4BB5-BB9D-07001BE3E3F3}"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A3393E8C-D096-4B2E-89A5-834779B2BAE0}">
      <dgm:prSet/>
      <dgm:spPr/>
      <dgm:t>
        <a:bodyPr/>
        <a:lstStyle/>
        <a:p>
          <a:pPr rtl="0"/>
          <a:r>
            <a:rPr lang="zh-CN" dirty="0"/>
            <a:t>设计内容</a:t>
          </a:r>
        </a:p>
      </dgm:t>
    </dgm:pt>
    <dgm:pt modelId="{31040475-A353-44B5-AD2B-C99231B45775}" type="parTrans" cxnId="{B6BA3DA0-C4B6-425D-8B6F-1170AD28AF94}">
      <dgm:prSet/>
      <dgm:spPr/>
      <dgm:t>
        <a:bodyPr/>
        <a:lstStyle/>
        <a:p>
          <a:endParaRPr lang="zh-CN" altLang="en-US"/>
        </a:p>
      </dgm:t>
    </dgm:pt>
    <dgm:pt modelId="{3E2F0F93-E277-49AB-88A8-BF7F49F3543F}" type="sibTrans" cxnId="{B6BA3DA0-C4B6-425D-8B6F-1170AD28AF94}">
      <dgm:prSet/>
      <dgm:spPr/>
      <dgm:t>
        <a:bodyPr/>
        <a:lstStyle/>
        <a:p>
          <a:endParaRPr lang="zh-CN" altLang="en-US"/>
        </a:p>
      </dgm:t>
    </dgm:pt>
    <dgm:pt modelId="{7D90AC2B-587E-4268-B593-8CB0F2B458AE}">
      <dgm:prSet/>
      <dgm:spPr/>
      <dgm:t>
        <a:bodyPr/>
        <a:lstStyle/>
        <a:p>
          <a:pPr rtl="0"/>
          <a:r>
            <a:rPr lang="zh-CN" dirty="0"/>
            <a:t>选定工艺流程；</a:t>
          </a:r>
        </a:p>
      </dgm:t>
    </dgm:pt>
    <dgm:pt modelId="{2992E229-8FCB-4E9D-BD97-28BF8FC96FBD}" type="parTrans" cxnId="{2002C09E-E93B-4DC5-A7A6-CDACF8890F3D}">
      <dgm:prSet/>
      <dgm:spPr/>
      <dgm:t>
        <a:bodyPr/>
        <a:lstStyle/>
        <a:p>
          <a:endParaRPr lang="zh-CN" altLang="en-US"/>
        </a:p>
      </dgm:t>
    </dgm:pt>
    <dgm:pt modelId="{F5C94B52-935D-4A6A-AA9B-04981D54D93D}" type="sibTrans" cxnId="{2002C09E-E93B-4DC5-A7A6-CDACF8890F3D}">
      <dgm:prSet/>
      <dgm:spPr/>
      <dgm:t>
        <a:bodyPr/>
        <a:lstStyle/>
        <a:p>
          <a:endParaRPr lang="zh-CN" altLang="en-US"/>
        </a:p>
      </dgm:t>
    </dgm:pt>
    <dgm:pt modelId="{DA80EB1E-C899-461D-877C-40125B702432}">
      <dgm:prSet/>
      <dgm:spPr/>
      <dgm:t>
        <a:bodyPr/>
        <a:lstStyle/>
        <a:p>
          <a:pPr rtl="0"/>
          <a:r>
            <a:rPr lang="zh-CN" dirty="0"/>
            <a:t>曝气池容积的计算及曝气池的工艺设计；</a:t>
          </a:r>
        </a:p>
      </dgm:t>
    </dgm:pt>
    <dgm:pt modelId="{C3CBAEAA-D5B7-4982-8AAC-9A9EC813612F}" type="parTrans" cxnId="{E68AA34B-BCC4-4919-9A9E-3E170E285732}">
      <dgm:prSet/>
      <dgm:spPr/>
      <dgm:t>
        <a:bodyPr/>
        <a:lstStyle/>
        <a:p>
          <a:endParaRPr lang="zh-CN" altLang="en-US"/>
        </a:p>
      </dgm:t>
    </dgm:pt>
    <dgm:pt modelId="{DF8612C0-D4E5-4A69-984D-14F1368E1578}" type="sibTrans" cxnId="{E68AA34B-BCC4-4919-9A9E-3E170E285732}">
      <dgm:prSet/>
      <dgm:spPr/>
      <dgm:t>
        <a:bodyPr/>
        <a:lstStyle/>
        <a:p>
          <a:endParaRPr lang="zh-CN" altLang="en-US"/>
        </a:p>
      </dgm:t>
    </dgm:pt>
    <dgm:pt modelId="{8F526015-A81F-4304-9D8C-435FFA33E0BD}">
      <dgm:prSet/>
      <dgm:spPr/>
      <dgm:t>
        <a:bodyPr/>
        <a:lstStyle/>
        <a:p>
          <a:pPr rtl="0"/>
          <a:r>
            <a:rPr lang="zh-CN" dirty="0"/>
            <a:t>需氧量、供气量以及曝气系统的计算与设计；</a:t>
          </a:r>
        </a:p>
      </dgm:t>
    </dgm:pt>
    <dgm:pt modelId="{1D96ED1A-96AA-4586-8390-0D3D6E27EB78}" type="parTrans" cxnId="{05483436-ADD4-4508-9A18-3FE6D78B4000}">
      <dgm:prSet/>
      <dgm:spPr/>
      <dgm:t>
        <a:bodyPr/>
        <a:lstStyle/>
        <a:p>
          <a:endParaRPr lang="zh-CN" altLang="en-US"/>
        </a:p>
      </dgm:t>
    </dgm:pt>
    <dgm:pt modelId="{A3E32222-27EB-4216-A91C-BB9B09BDCBF3}" type="sibTrans" cxnId="{05483436-ADD4-4508-9A18-3FE6D78B4000}">
      <dgm:prSet/>
      <dgm:spPr/>
      <dgm:t>
        <a:bodyPr/>
        <a:lstStyle/>
        <a:p>
          <a:endParaRPr lang="zh-CN" altLang="en-US"/>
        </a:p>
      </dgm:t>
    </dgm:pt>
    <dgm:pt modelId="{96B86EB0-6602-4E43-B722-F3780A72305F}">
      <dgm:prSet/>
      <dgm:spPr/>
      <dgm:t>
        <a:bodyPr/>
        <a:lstStyle/>
        <a:p>
          <a:pPr rtl="0"/>
          <a:r>
            <a:rPr lang="zh-CN" dirty="0"/>
            <a:t>回流污泥量、剩余污泥量与污泥回流系统的计算与设计；</a:t>
          </a:r>
        </a:p>
      </dgm:t>
    </dgm:pt>
    <dgm:pt modelId="{324F1A37-F082-4559-8946-4F031D170901}" type="parTrans" cxnId="{31BFE52C-E5E5-42D5-A03F-23252CFC75EE}">
      <dgm:prSet/>
      <dgm:spPr/>
      <dgm:t>
        <a:bodyPr/>
        <a:lstStyle/>
        <a:p>
          <a:endParaRPr lang="zh-CN" altLang="en-US"/>
        </a:p>
      </dgm:t>
    </dgm:pt>
    <dgm:pt modelId="{ADF666D4-B283-4518-8DBD-18EE2532FFD3}" type="sibTrans" cxnId="{31BFE52C-E5E5-42D5-A03F-23252CFC75EE}">
      <dgm:prSet/>
      <dgm:spPr/>
      <dgm:t>
        <a:bodyPr/>
        <a:lstStyle/>
        <a:p>
          <a:endParaRPr lang="zh-CN" altLang="en-US"/>
        </a:p>
      </dgm:t>
    </dgm:pt>
    <dgm:pt modelId="{8B1DBCA3-AC68-4B24-B1C4-818F153436E7}">
      <dgm:prSet/>
      <dgm:spPr/>
      <dgm:t>
        <a:bodyPr/>
        <a:lstStyle/>
        <a:p>
          <a:pPr rtl="0"/>
          <a:r>
            <a:rPr lang="zh-CN" dirty="0"/>
            <a:t>二次沉淀池池型的选定与工艺计算、设计。</a:t>
          </a:r>
        </a:p>
      </dgm:t>
    </dgm:pt>
    <dgm:pt modelId="{F895FC8F-3BDF-4D45-9616-4A845C823CE8}" type="parTrans" cxnId="{D241F091-A004-42E1-9A9C-AA2EE6BFF4B1}">
      <dgm:prSet/>
      <dgm:spPr/>
      <dgm:t>
        <a:bodyPr/>
        <a:lstStyle/>
        <a:p>
          <a:endParaRPr lang="zh-CN" altLang="en-US"/>
        </a:p>
      </dgm:t>
    </dgm:pt>
    <dgm:pt modelId="{EAB7A4A8-7DFB-44A2-907D-D65415AF0129}" type="sibTrans" cxnId="{D241F091-A004-42E1-9A9C-AA2EE6BFF4B1}">
      <dgm:prSet/>
      <dgm:spPr/>
      <dgm:t>
        <a:bodyPr/>
        <a:lstStyle/>
        <a:p>
          <a:endParaRPr lang="zh-CN" altLang="en-US"/>
        </a:p>
      </dgm:t>
    </dgm:pt>
    <dgm:pt modelId="{5622C246-47BE-4C78-991B-9D877E78718A}" type="pres">
      <dgm:prSet presAssocID="{09B01F30-6220-4BB5-BB9D-07001BE3E3F3}" presName="linear" presStyleCnt="0">
        <dgm:presLayoutVars>
          <dgm:dir/>
          <dgm:animLvl val="lvl"/>
          <dgm:resizeHandles val="exact"/>
        </dgm:presLayoutVars>
      </dgm:prSet>
      <dgm:spPr/>
    </dgm:pt>
    <dgm:pt modelId="{83B3A18A-5F02-46C9-AE66-F76577667A99}" type="pres">
      <dgm:prSet presAssocID="{A3393E8C-D096-4B2E-89A5-834779B2BAE0}" presName="parentLin" presStyleCnt="0"/>
      <dgm:spPr/>
    </dgm:pt>
    <dgm:pt modelId="{6DB42272-9A39-491B-8F17-FB3B5121698A}" type="pres">
      <dgm:prSet presAssocID="{A3393E8C-D096-4B2E-89A5-834779B2BAE0}" presName="parentLeftMargin" presStyleLbl="node1" presStyleIdx="0" presStyleCnt="1"/>
      <dgm:spPr/>
    </dgm:pt>
    <dgm:pt modelId="{45B986A5-BF9C-4DDF-B974-AFE51FDA87DB}" type="pres">
      <dgm:prSet presAssocID="{A3393E8C-D096-4B2E-89A5-834779B2BAE0}" presName="parentText" presStyleLbl="node1" presStyleIdx="0" presStyleCnt="1">
        <dgm:presLayoutVars>
          <dgm:chMax val="0"/>
          <dgm:bulletEnabled val="1"/>
        </dgm:presLayoutVars>
      </dgm:prSet>
      <dgm:spPr/>
    </dgm:pt>
    <dgm:pt modelId="{BFDE5CA5-885E-4A21-A6E2-5E18CADE50F3}" type="pres">
      <dgm:prSet presAssocID="{A3393E8C-D096-4B2E-89A5-834779B2BAE0}" presName="negativeSpace" presStyleCnt="0"/>
      <dgm:spPr/>
    </dgm:pt>
    <dgm:pt modelId="{E0D299EC-5BB5-4820-A9DF-2E2A85634180}" type="pres">
      <dgm:prSet presAssocID="{A3393E8C-D096-4B2E-89A5-834779B2BAE0}" presName="childText" presStyleLbl="conFgAcc1" presStyleIdx="0" presStyleCnt="1">
        <dgm:presLayoutVars>
          <dgm:bulletEnabled val="1"/>
        </dgm:presLayoutVars>
      </dgm:prSet>
      <dgm:spPr/>
    </dgm:pt>
  </dgm:ptLst>
  <dgm:cxnLst>
    <dgm:cxn modelId="{CB3D611F-514B-4E37-9968-0F912A0FDEC5}" type="presOf" srcId="{8F526015-A81F-4304-9D8C-435FFA33E0BD}" destId="{E0D299EC-5BB5-4820-A9DF-2E2A85634180}" srcOrd="0" destOrd="2" presId="urn:microsoft.com/office/officeart/2005/8/layout/list1"/>
    <dgm:cxn modelId="{31BFE52C-E5E5-42D5-A03F-23252CFC75EE}" srcId="{A3393E8C-D096-4B2E-89A5-834779B2BAE0}" destId="{96B86EB0-6602-4E43-B722-F3780A72305F}" srcOrd="3" destOrd="0" parTransId="{324F1A37-F082-4559-8946-4F031D170901}" sibTransId="{ADF666D4-B283-4518-8DBD-18EE2532FFD3}"/>
    <dgm:cxn modelId="{F4A84A2D-ABE2-409C-A6EA-B91CB2957EAE}" type="presOf" srcId="{A3393E8C-D096-4B2E-89A5-834779B2BAE0}" destId="{45B986A5-BF9C-4DDF-B974-AFE51FDA87DB}" srcOrd="1" destOrd="0" presId="urn:microsoft.com/office/officeart/2005/8/layout/list1"/>
    <dgm:cxn modelId="{05483436-ADD4-4508-9A18-3FE6D78B4000}" srcId="{A3393E8C-D096-4B2E-89A5-834779B2BAE0}" destId="{8F526015-A81F-4304-9D8C-435FFA33E0BD}" srcOrd="2" destOrd="0" parTransId="{1D96ED1A-96AA-4586-8390-0D3D6E27EB78}" sibTransId="{A3E32222-27EB-4216-A91C-BB9B09BDCBF3}"/>
    <dgm:cxn modelId="{2841E243-A73A-4EB1-BCAE-6B99D97E370A}" type="presOf" srcId="{8B1DBCA3-AC68-4B24-B1C4-818F153436E7}" destId="{E0D299EC-5BB5-4820-A9DF-2E2A85634180}" srcOrd="0" destOrd="4" presId="urn:microsoft.com/office/officeart/2005/8/layout/list1"/>
    <dgm:cxn modelId="{E68AA34B-BCC4-4919-9A9E-3E170E285732}" srcId="{A3393E8C-D096-4B2E-89A5-834779B2BAE0}" destId="{DA80EB1E-C899-461D-877C-40125B702432}" srcOrd="1" destOrd="0" parTransId="{C3CBAEAA-D5B7-4982-8AAC-9A9EC813612F}" sibTransId="{DF8612C0-D4E5-4A69-984D-14F1368E1578}"/>
    <dgm:cxn modelId="{466FBC72-0D29-4659-93F2-E722D8189A4B}" type="presOf" srcId="{96B86EB0-6602-4E43-B722-F3780A72305F}" destId="{E0D299EC-5BB5-4820-A9DF-2E2A85634180}" srcOrd="0" destOrd="3" presId="urn:microsoft.com/office/officeart/2005/8/layout/list1"/>
    <dgm:cxn modelId="{49F07D8D-E491-4837-923F-5473E595AFD9}" type="presOf" srcId="{09B01F30-6220-4BB5-BB9D-07001BE3E3F3}" destId="{5622C246-47BE-4C78-991B-9D877E78718A}" srcOrd="0" destOrd="0" presId="urn:microsoft.com/office/officeart/2005/8/layout/list1"/>
    <dgm:cxn modelId="{D241F091-A004-42E1-9A9C-AA2EE6BFF4B1}" srcId="{A3393E8C-D096-4B2E-89A5-834779B2BAE0}" destId="{8B1DBCA3-AC68-4B24-B1C4-818F153436E7}" srcOrd="4" destOrd="0" parTransId="{F895FC8F-3BDF-4D45-9616-4A845C823CE8}" sibTransId="{EAB7A4A8-7DFB-44A2-907D-D65415AF0129}"/>
    <dgm:cxn modelId="{2002C09E-E93B-4DC5-A7A6-CDACF8890F3D}" srcId="{A3393E8C-D096-4B2E-89A5-834779B2BAE0}" destId="{7D90AC2B-587E-4268-B593-8CB0F2B458AE}" srcOrd="0" destOrd="0" parTransId="{2992E229-8FCB-4E9D-BD97-28BF8FC96FBD}" sibTransId="{F5C94B52-935D-4A6A-AA9B-04981D54D93D}"/>
    <dgm:cxn modelId="{B6BA3DA0-C4B6-425D-8B6F-1170AD28AF94}" srcId="{09B01F30-6220-4BB5-BB9D-07001BE3E3F3}" destId="{A3393E8C-D096-4B2E-89A5-834779B2BAE0}" srcOrd="0" destOrd="0" parTransId="{31040475-A353-44B5-AD2B-C99231B45775}" sibTransId="{3E2F0F93-E277-49AB-88A8-BF7F49F3543F}"/>
    <dgm:cxn modelId="{547D2AAA-372A-4C2B-AB2E-C58F9983DE9A}" type="presOf" srcId="{7D90AC2B-587E-4268-B593-8CB0F2B458AE}" destId="{E0D299EC-5BB5-4820-A9DF-2E2A85634180}" srcOrd="0" destOrd="0" presId="urn:microsoft.com/office/officeart/2005/8/layout/list1"/>
    <dgm:cxn modelId="{EFCBB1B2-B6D9-4D25-BED7-98B212294DFA}" type="presOf" srcId="{DA80EB1E-C899-461D-877C-40125B702432}" destId="{E0D299EC-5BB5-4820-A9DF-2E2A85634180}" srcOrd="0" destOrd="1" presId="urn:microsoft.com/office/officeart/2005/8/layout/list1"/>
    <dgm:cxn modelId="{829C42D2-78A1-474A-B254-EEE15A9FF595}" type="presOf" srcId="{A3393E8C-D096-4B2E-89A5-834779B2BAE0}" destId="{6DB42272-9A39-491B-8F17-FB3B5121698A}" srcOrd="0" destOrd="0" presId="urn:microsoft.com/office/officeart/2005/8/layout/list1"/>
    <dgm:cxn modelId="{258786D0-D527-4721-B37A-AF7633CD079C}" type="presParOf" srcId="{5622C246-47BE-4C78-991B-9D877E78718A}" destId="{83B3A18A-5F02-46C9-AE66-F76577667A99}" srcOrd="0" destOrd="0" presId="urn:microsoft.com/office/officeart/2005/8/layout/list1"/>
    <dgm:cxn modelId="{595ECDAD-17A4-4212-9DAA-A1919BB45835}" type="presParOf" srcId="{83B3A18A-5F02-46C9-AE66-F76577667A99}" destId="{6DB42272-9A39-491B-8F17-FB3B5121698A}" srcOrd="0" destOrd="0" presId="urn:microsoft.com/office/officeart/2005/8/layout/list1"/>
    <dgm:cxn modelId="{472F72DB-5643-424E-A592-1BC01E2B0B9B}" type="presParOf" srcId="{83B3A18A-5F02-46C9-AE66-F76577667A99}" destId="{45B986A5-BF9C-4DDF-B974-AFE51FDA87DB}" srcOrd="1" destOrd="0" presId="urn:microsoft.com/office/officeart/2005/8/layout/list1"/>
    <dgm:cxn modelId="{C6FD3FE4-1513-455B-A6C1-C2BBD118CD4F}" type="presParOf" srcId="{5622C246-47BE-4C78-991B-9D877E78718A}" destId="{BFDE5CA5-885E-4A21-A6E2-5E18CADE50F3}" srcOrd="1" destOrd="0" presId="urn:microsoft.com/office/officeart/2005/8/layout/list1"/>
    <dgm:cxn modelId="{A399938D-15F6-4B89-9BCE-151F04A9D789}" type="presParOf" srcId="{5622C246-47BE-4C78-991B-9D877E78718A}" destId="{E0D299EC-5BB5-4820-A9DF-2E2A8563418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4.xml><?xml version="1.0" encoding="utf-8"?>
<dgm:dataModel xmlns:dgm="http://schemas.openxmlformats.org/drawingml/2006/diagram" xmlns:a="http://schemas.openxmlformats.org/drawingml/2006/main">
  <dgm:ptLst>
    <dgm:pt modelId="{8A13A344-07DC-4BF2-9721-A846AC22CA5D}" type="doc">
      <dgm:prSet loTypeId="urn:microsoft.com/office/officeart/2005/8/layout/hList1" loCatId="list" qsTypeId="urn:microsoft.com/office/officeart/2005/8/quickstyle/simple1" qsCatId="simple" csTypeId="urn:microsoft.com/office/officeart/2005/8/colors/accent1_2" csCatId="accent1"/>
      <dgm:spPr/>
      <dgm:t>
        <a:bodyPr/>
        <a:lstStyle/>
        <a:p>
          <a:endParaRPr lang="zh-CN" altLang="en-US"/>
        </a:p>
      </dgm:t>
    </dgm:pt>
    <dgm:pt modelId="{1DB92181-986D-4673-8D40-8895C1B0D174}">
      <dgm:prSet/>
      <dgm:spPr/>
      <dgm:t>
        <a:bodyPr/>
        <a:lstStyle/>
        <a:p>
          <a:pPr rtl="0"/>
          <a:r>
            <a:rPr lang="zh-CN" dirty="0"/>
            <a:t>原始资料与数据</a:t>
          </a:r>
        </a:p>
      </dgm:t>
    </dgm:pt>
    <dgm:pt modelId="{E8A4DCF5-7936-4C07-B4D9-02EE40D053A3}" type="parTrans" cxnId="{4AD1D43D-6165-418E-84A6-293C53CA4C44}">
      <dgm:prSet/>
      <dgm:spPr/>
      <dgm:t>
        <a:bodyPr/>
        <a:lstStyle/>
        <a:p>
          <a:endParaRPr lang="zh-CN" altLang="en-US"/>
        </a:p>
      </dgm:t>
    </dgm:pt>
    <dgm:pt modelId="{986517B9-0655-4535-A157-DF2D421FAC05}" type="sibTrans" cxnId="{4AD1D43D-6165-418E-84A6-293C53CA4C44}">
      <dgm:prSet/>
      <dgm:spPr/>
      <dgm:t>
        <a:bodyPr/>
        <a:lstStyle/>
        <a:p>
          <a:endParaRPr lang="zh-CN" altLang="en-US"/>
        </a:p>
      </dgm:t>
    </dgm:pt>
    <dgm:pt modelId="{009B6EB5-01DE-4FF1-8D09-CFD63ADE5770}">
      <dgm:prSet/>
      <dgm:spPr/>
      <dgm:t>
        <a:bodyPr/>
        <a:lstStyle/>
        <a:p>
          <a:pPr rtl="0"/>
          <a:r>
            <a:rPr lang="zh-CN" dirty="0"/>
            <a:t>污水的日平均流量（</a:t>
          </a:r>
          <a:r>
            <a:rPr lang="en-US" dirty="0"/>
            <a:t>m</a:t>
          </a:r>
          <a:r>
            <a:rPr lang="en-US" baseline="30000" dirty="0"/>
            <a:t>3</a:t>
          </a:r>
          <a:r>
            <a:rPr lang="en-US" dirty="0"/>
            <a:t>/d</a:t>
          </a:r>
          <a:r>
            <a:rPr lang="zh-CN" dirty="0"/>
            <a:t>）、最大时流量（</a:t>
          </a:r>
          <a:r>
            <a:rPr lang="en-US" dirty="0"/>
            <a:t>m</a:t>
          </a:r>
          <a:r>
            <a:rPr lang="en-US" baseline="30000" dirty="0"/>
            <a:t>3</a:t>
          </a:r>
          <a:r>
            <a:rPr lang="en-US" dirty="0"/>
            <a:t>/h</a:t>
          </a:r>
          <a:r>
            <a:rPr lang="zh-CN" dirty="0"/>
            <a:t>）、最小时流量（</a:t>
          </a:r>
          <a:r>
            <a:rPr lang="en-US" dirty="0"/>
            <a:t>m</a:t>
          </a:r>
          <a:r>
            <a:rPr lang="en-US" baseline="30000" dirty="0"/>
            <a:t>3</a:t>
          </a:r>
          <a:r>
            <a:rPr lang="en-US" dirty="0"/>
            <a:t>/h</a:t>
          </a:r>
          <a:r>
            <a:rPr lang="zh-CN" dirty="0"/>
            <a:t>），当曝气池的设计</a:t>
          </a:r>
          <a:r>
            <a:rPr lang="en-US" dirty="0"/>
            <a:t>HRT</a:t>
          </a:r>
          <a:r>
            <a:rPr lang="zh-CN" dirty="0"/>
            <a:t>在</a:t>
          </a:r>
          <a:r>
            <a:rPr lang="en-US" dirty="0"/>
            <a:t>6 h</a:t>
          </a:r>
          <a:r>
            <a:rPr lang="zh-CN" dirty="0"/>
            <a:t>以上时，以平均日流量作为曝气池的设计流量，当</a:t>
          </a:r>
          <a:r>
            <a:rPr lang="en-US" dirty="0"/>
            <a:t>HRT</a:t>
          </a:r>
          <a:r>
            <a:rPr lang="zh-CN" dirty="0"/>
            <a:t>较短时，如</a:t>
          </a:r>
          <a:r>
            <a:rPr lang="en-US" dirty="0"/>
            <a:t>2 h</a:t>
          </a:r>
          <a:r>
            <a:rPr lang="zh-CN" dirty="0"/>
            <a:t>左右，以最大时流量作为曝气池的设计流量；</a:t>
          </a:r>
        </a:p>
      </dgm:t>
    </dgm:pt>
    <dgm:pt modelId="{C764A4CB-C321-496E-AF5E-FAC014321621}" type="parTrans" cxnId="{B5C8052F-8BCE-47CF-B5D2-E3323767A501}">
      <dgm:prSet/>
      <dgm:spPr/>
      <dgm:t>
        <a:bodyPr/>
        <a:lstStyle/>
        <a:p>
          <a:endParaRPr lang="zh-CN" altLang="en-US"/>
        </a:p>
      </dgm:t>
    </dgm:pt>
    <dgm:pt modelId="{BCCB49B6-8AF9-44A6-88F6-7A69A9F19359}" type="sibTrans" cxnId="{B5C8052F-8BCE-47CF-B5D2-E3323767A501}">
      <dgm:prSet/>
      <dgm:spPr/>
      <dgm:t>
        <a:bodyPr/>
        <a:lstStyle/>
        <a:p>
          <a:endParaRPr lang="zh-CN" altLang="en-US"/>
        </a:p>
      </dgm:t>
    </dgm:pt>
    <dgm:pt modelId="{EA122EDC-8DC0-4B79-A683-B07C1E95C291}">
      <dgm:prSet/>
      <dgm:spPr/>
      <dgm:t>
        <a:bodyPr/>
        <a:lstStyle/>
        <a:p>
          <a:pPr rtl="0"/>
          <a:r>
            <a:rPr lang="zh-CN" dirty="0"/>
            <a:t>污水和经一级处理工艺处理后的主要各项水质指标；</a:t>
          </a:r>
        </a:p>
      </dgm:t>
    </dgm:pt>
    <dgm:pt modelId="{83AA5E5D-1408-4F43-9EA5-DEF4CF384B24}" type="parTrans" cxnId="{6BB03947-61EB-4A4B-BEFA-0C6F7BD5AFC4}">
      <dgm:prSet/>
      <dgm:spPr/>
      <dgm:t>
        <a:bodyPr/>
        <a:lstStyle/>
        <a:p>
          <a:endParaRPr lang="zh-CN" altLang="en-US"/>
        </a:p>
      </dgm:t>
    </dgm:pt>
    <dgm:pt modelId="{563B9C7D-4119-4337-AF6B-99B5427282B0}" type="sibTrans" cxnId="{6BB03947-61EB-4A4B-BEFA-0C6F7BD5AFC4}">
      <dgm:prSet/>
      <dgm:spPr/>
      <dgm:t>
        <a:bodyPr/>
        <a:lstStyle/>
        <a:p>
          <a:endParaRPr lang="zh-CN" altLang="en-US"/>
        </a:p>
      </dgm:t>
    </dgm:pt>
    <dgm:pt modelId="{4D0B83E2-DAD5-486E-B264-D884F266FCF8}">
      <dgm:prSet/>
      <dgm:spPr/>
      <dgm:t>
        <a:bodyPr/>
        <a:lstStyle/>
        <a:p>
          <a:pPr rtl="0"/>
          <a:r>
            <a:rPr lang="zh-CN" dirty="0"/>
            <a:t>处理水的出路及各项指标应达到的数据；</a:t>
          </a:r>
        </a:p>
      </dgm:t>
    </dgm:pt>
    <dgm:pt modelId="{0A4854E4-6DBA-4021-9644-AF948EDA40E2}" type="parTrans" cxnId="{4A2A40B4-9894-4E86-8671-7489E299CF3C}">
      <dgm:prSet/>
      <dgm:spPr/>
      <dgm:t>
        <a:bodyPr/>
        <a:lstStyle/>
        <a:p>
          <a:endParaRPr lang="zh-CN" altLang="en-US"/>
        </a:p>
      </dgm:t>
    </dgm:pt>
    <dgm:pt modelId="{0C0EE9A6-1848-4520-9E62-DED4CCF865F7}" type="sibTrans" cxnId="{4A2A40B4-9894-4E86-8671-7489E299CF3C}">
      <dgm:prSet/>
      <dgm:spPr/>
      <dgm:t>
        <a:bodyPr/>
        <a:lstStyle/>
        <a:p>
          <a:endParaRPr lang="zh-CN" altLang="en-US"/>
        </a:p>
      </dgm:t>
    </dgm:pt>
    <dgm:pt modelId="{C77F94BD-8B47-497C-B862-920128DBEB7F}">
      <dgm:prSet/>
      <dgm:spPr/>
      <dgm:t>
        <a:bodyPr/>
        <a:lstStyle/>
        <a:p>
          <a:pPr rtl="0"/>
          <a:r>
            <a:rPr lang="zh-CN" dirty="0"/>
            <a:t>污泥的处理与处置的要求；</a:t>
          </a:r>
        </a:p>
      </dgm:t>
    </dgm:pt>
    <dgm:pt modelId="{4AB7E361-0B0B-4E29-9F89-2CCA455D3F72}" type="parTrans" cxnId="{7167E370-2A4D-4E8D-AE4C-2E3DABC6F626}">
      <dgm:prSet/>
      <dgm:spPr/>
      <dgm:t>
        <a:bodyPr/>
        <a:lstStyle/>
        <a:p>
          <a:endParaRPr lang="zh-CN" altLang="en-US"/>
        </a:p>
      </dgm:t>
    </dgm:pt>
    <dgm:pt modelId="{8B612875-9AB4-4CB4-9A11-793EC1CF584F}" type="sibTrans" cxnId="{7167E370-2A4D-4E8D-AE4C-2E3DABC6F626}">
      <dgm:prSet/>
      <dgm:spPr/>
      <dgm:t>
        <a:bodyPr/>
        <a:lstStyle/>
        <a:p>
          <a:endParaRPr lang="zh-CN" altLang="en-US"/>
        </a:p>
      </dgm:t>
    </dgm:pt>
    <dgm:pt modelId="{4E6A693B-5CD6-40E5-B58A-D57E7301238E}">
      <dgm:prSet/>
      <dgm:spPr/>
      <dgm:t>
        <a:bodyPr/>
        <a:lstStyle/>
        <a:p>
          <a:pPr rtl="0"/>
          <a:r>
            <a:rPr lang="zh-CN" dirty="0"/>
            <a:t>污水中所含有的有毒有害物质浓度，微生物对其有无驯化的可能；</a:t>
          </a:r>
        </a:p>
      </dgm:t>
    </dgm:pt>
    <dgm:pt modelId="{B31F741C-250F-4F27-8482-60A82A16D8E2}" type="parTrans" cxnId="{AA7A14BA-6895-44DA-8DE9-7F6151EE016C}">
      <dgm:prSet/>
      <dgm:spPr/>
      <dgm:t>
        <a:bodyPr/>
        <a:lstStyle/>
        <a:p>
          <a:endParaRPr lang="zh-CN" altLang="en-US"/>
        </a:p>
      </dgm:t>
    </dgm:pt>
    <dgm:pt modelId="{50C7AAD2-CC35-40BB-B626-3BB7745FBF8D}" type="sibTrans" cxnId="{AA7A14BA-6895-44DA-8DE9-7F6151EE016C}">
      <dgm:prSet/>
      <dgm:spPr/>
      <dgm:t>
        <a:bodyPr/>
        <a:lstStyle/>
        <a:p>
          <a:endParaRPr lang="zh-CN" altLang="en-US"/>
        </a:p>
      </dgm:t>
    </dgm:pt>
    <dgm:pt modelId="{D566F8E9-B92B-4F75-9761-37B008E360BB}">
      <dgm:prSet/>
      <dgm:spPr/>
      <dgm:t>
        <a:bodyPr/>
        <a:lstStyle/>
        <a:p>
          <a:pPr rtl="0"/>
          <a:r>
            <a:rPr lang="zh-CN" dirty="0"/>
            <a:t>水温在一年内的变化动态及其对处理效果可能造成的影响。</a:t>
          </a:r>
        </a:p>
      </dgm:t>
    </dgm:pt>
    <dgm:pt modelId="{21140D70-45F9-404C-B6C5-61C53E55934D}" type="parTrans" cxnId="{E0C3408F-44A5-448E-89A9-79F3894E2BDE}">
      <dgm:prSet/>
      <dgm:spPr/>
      <dgm:t>
        <a:bodyPr/>
        <a:lstStyle/>
        <a:p>
          <a:endParaRPr lang="zh-CN" altLang="en-US"/>
        </a:p>
      </dgm:t>
    </dgm:pt>
    <dgm:pt modelId="{92C99B1E-409C-4AF2-AA48-F82B5FB5F97E}" type="sibTrans" cxnId="{E0C3408F-44A5-448E-89A9-79F3894E2BDE}">
      <dgm:prSet/>
      <dgm:spPr/>
      <dgm:t>
        <a:bodyPr/>
        <a:lstStyle/>
        <a:p>
          <a:endParaRPr lang="zh-CN" altLang="en-US"/>
        </a:p>
      </dgm:t>
    </dgm:pt>
    <dgm:pt modelId="{22771FBA-82A6-473B-9F30-603B6B43EBB1}" type="pres">
      <dgm:prSet presAssocID="{8A13A344-07DC-4BF2-9721-A846AC22CA5D}" presName="Name0" presStyleCnt="0">
        <dgm:presLayoutVars>
          <dgm:dir/>
          <dgm:animLvl val="lvl"/>
          <dgm:resizeHandles val="exact"/>
        </dgm:presLayoutVars>
      </dgm:prSet>
      <dgm:spPr/>
    </dgm:pt>
    <dgm:pt modelId="{B4144D78-B267-43E6-9DB4-2F04061D0DC8}" type="pres">
      <dgm:prSet presAssocID="{1DB92181-986D-4673-8D40-8895C1B0D174}" presName="composite" presStyleCnt="0"/>
      <dgm:spPr/>
    </dgm:pt>
    <dgm:pt modelId="{779AFE69-6916-4A19-9B5C-9411AFD7F006}" type="pres">
      <dgm:prSet presAssocID="{1DB92181-986D-4673-8D40-8895C1B0D174}" presName="parTx" presStyleLbl="alignNode1" presStyleIdx="0" presStyleCnt="1">
        <dgm:presLayoutVars>
          <dgm:chMax val="0"/>
          <dgm:chPref val="0"/>
          <dgm:bulletEnabled val="1"/>
        </dgm:presLayoutVars>
      </dgm:prSet>
      <dgm:spPr/>
    </dgm:pt>
    <dgm:pt modelId="{6E297ACA-AF0F-45D9-99B3-CD99CE1253C9}" type="pres">
      <dgm:prSet presAssocID="{1DB92181-986D-4673-8D40-8895C1B0D174}" presName="desTx" presStyleLbl="alignAccFollowNode1" presStyleIdx="0" presStyleCnt="1">
        <dgm:presLayoutVars>
          <dgm:bulletEnabled val="1"/>
        </dgm:presLayoutVars>
      </dgm:prSet>
      <dgm:spPr/>
    </dgm:pt>
  </dgm:ptLst>
  <dgm:cxnLst>
    <dgm:cxn modelId="{B5C8052F-8BCE-47CF-B5D2-E3323767A501}" srcId="{1DB92181-986D-4673-8D40-8895C1B0D174}" destId="{009B6EB5-01DE-4FF1-8D09-CFD63ADE5770}" srcOrd="0" destOrd="0" parTransId="{C764A4CB-C321-496E-AF5E-FAC014321621}" sibTransId="{BCCB49B6-8AF9-44A6-88F6-7A69A9F19359}"/>
    <dgm:cxn modelId="{4AD1D43D-6165-418E-84A6-293C53CA4C44}" srcId="{8A13A344-07DC-4BF2-9721-A846AC22CA5D}" destId="{1DB92181-986D-4673-8D40-8895C1B0D174}" srcOrd="0" destOrd="0" parTransId="{E8A4DCF5-7936-4C07-B4D9-02EE40D053A3}" sibTransId="{986517B9-0655-4535-A157-DF2D421FAC05}"/>
    <dgm:cxn modelId="{6BB03947-61EB-4A4B-BEFA-0C6F7BD5AFC4}" srcId="{1DB92181-986D-4673-8D40-8895C1B0D174}" destId="{EA122EDC-8DC0-4B79-A683-B07C1E95C291}" srcOrd="1" destOrd="0" parTransId="{83AA5E5D-1408-4F43-9EA5-DEF4CF384B24}" sibTransId="{563B9C7D-4119-4337-AF6B-99B5427282B0}"/>
    <dgm:cxn modelId="{8E489367-1E69-406B-9253-0F9B430DF747}" type="presOf" srcId="{1DB92181-986D-4673-8D40-8895C1B0D174}" destId="{779AFE69-6916-4A19-9B5C-9411AFD7F006}" srcOrd="0" destOrd="0" presId="urn:microsoft.com/office/officeart/2005/8/layout/hList1"/>
    <dgm:cxn modelId="{7167E370-2A4D-4E8D-AE4C-2E3DABC6F626}" srcId="{1DB92181-986D-4673-8D40-8895C1B0D174}" destId="{C77F94BD-8B47-497C-B862-920128DBEB7F}" srcOrd="3" destOrd="0" parTransId="{4AB7E361-0B0B-4E29-9F89-2CCA455D3F72}" sibTransId="{8B612875-9AB4-4CB4-9A11-793EC1CF584F}"/>
    <dgm:cxn modelId="{4D89FF52-4893-4029-8BBD-D3138980266D}" type="presOf" srcId="{D566F8E9-B92B-4F75-9761-37B008E360BB}" destId="{6E297ACA-AF0F-45D9-99B3-CD99CE1253C9}" srcOrd="0" destOrd="5" presId="urn:microsoft.com/office/officeart/2005/8/layout/hList1"/>
    <dgm:cxn modelId="{BE1A3056-9983-45F8-BB18-6C73F922A078}" type="presOf" srcId="{4D0B83E2-DAD5-486E-B264-D884F266FCF8}" destId="{6E297ACA-AF0F-45D9-99B3-CD99CE1253C9}" srcOrd="0" destOrd="2" presId="urn:microsoft.com/office/officeart/2005/8/layout/hList1"/>
    <dgm:cxn modelId="{8266DC84-E839-477F-B621-FFCEEC7B6765}" type="presOf" srcId="{4E6A693B-5CD6-40E5-B58A-D57E7301238E}" destId="{6E297ACA-AF0F-45D9-99B3-CD99CE1253C9}" srcOrd="0" destOrd="4" presId="urn:microsoft.com/office/officeart/2005/8/layout/hList1"/>
    <dgm:cxn modelId="{E0C3408F-44A5-448E-89A9-79F3894E2BDE}" srcId="{1DB92181-986D-4673-8D40-8895C1B0D174}" destId="{D566F8E9-B92B-4F75-9761-37B008E360BB}" srcOrd="5" destOrd="0" parTransId="{21140D70-45F9-404C-B6C5-61C53E55934D}" sibTransId="{92C99B1E-409C-4AF2-AA48-F82B5FB5F97E}"/>
    <dgm:cxn modelId="{4A2A40B4-9894-4E86-8671-7489E299CF3C}" srcId="{1DB92181-986D-4673-8D40-8895C1B0D174}" destId="{4D0B83E2-DAD5-486E-B264-D884F266FCF8}" srcOrd="2" destOrd="0" parTransId="{0A4854E4-6DBA-4021-9644-AF948EDA40E2}" sibTransId="{0C0EE9A6-1848-4520-9E62-DED4CCF865F7}"/>
    <dgm:cxn modelId="{AA7A14BA-6895-44DA-8DE9-7F6151EE016C}" srcId="{1DB92181-986D-4673-8D40-8895C1B0D174}" destId="{4E6A693B-5CD6-40E5-B58A-D57E7301238E}" srcOrd="4" destOrd="0" parTransId="{B31F741C-250F-4F27-8482-60A82A16D8E2}" sibTransId="{50C7AAD2-CC35-40BB-B626-3BB7745FBF8D}"/>
    <dgm:cxn modelId="{23BDB5C4-C094-4753-9F26-933FDCEE899A}" type="presOf" srcId="{009B6EB5-01DE-4FF1-8D09-CFD63ADE5770}" destId="{6E297ACA-AF0F-45D9-99B3-CD99CE1253C9}" srcOrd="0" destOrd="0" presId="urn:microsoft.com/office/officeart/2005/8/layout/hList1"/>
    <dgm:cxn modelId="{2DE85DE7-5486-42F1-9471-F16CD8C3CD06}" type="presOf" srcId="{8A13A344-07DC-4BF2-9721-A846AC22CA5D}" destId="{22771FBA-82A6-473B-9F30-603B6B43EBB1}" srcOrd="0" destOrd="0" presId="urn:microsoft.com/office/officeart/2005/8/layout/hList1"/>
    <dgm:cxn modelId="{E035BEE7-3407-43DC-B6D1-A2CDE8BE68B9}" type="presOf" srcId="{C77F94BD-8B47-497C-B862-920128DBEB7F}" destId="{6E297ACA-AF0F-45D9-99B3-CD99CE1253C9}" srcOrd="0" destOrd="3" presId="urn:microsoft.com/office/officeart/2005/8/layout/hList1"/>
    <dgm:cxn modelId="{2C5740EF-BE6A-4470-8C47-6D76A2AB9A05}" type="presOf" srcId="{EA122EDC-8DC0-4B79-A683-B07C1E95C291}" destId="{6E297ACA-AF0F-45D9-99B3-CD99CE1253C9}" srcOrd="0" destOrd="1" presId="urn:microsoft.com/office/officeart/2005/8/layout/hList1"/>
    <dgm:cxn modelId="{7197187F-AAC8-47BC-8BE1-69D283EC1530}" type="presParOf" srcId="{22771FBA-82A6-473B-9F30-603B6B43EBB1}" destId="{B4144D78-B267-43E6-9DB4-2F04061D0DC8}" srcOrd="0" destOrd="0" presId="urn:microsoft.com/office/officeart/2005/8/layout/hList1"/>
    <dgm:cxn modelId="{068492D4-6376-4401-ADD4-8939F7D84499}" type="presParOf" srcId="{B4144D78-B267-43E6-9DB4-2F04061D0DC8}" destId="{779AFE69-6916-4A19-9B5C-9411AFD7F006}" srcOrd="0" destOrd="0" presId="urn:microsoft.com/office/officeart/2005/8/layout/hList1"/>
    <dgm:cxn modelId="{746D63FB-C7A4-4386-8504-B9E99B3AAAFD}" type="presParOf" srcId="{B4144D78-B267-43E6-9DB4-2F04061D0DC8}" destId="{6E297ACA-AF0F-45D9-99B3-CD99CE1253C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5.xml><?xml version="1.0" encoding="utf-8"?>
<dgm:dataModel xmlns:dgm="http://schemas.openxmlformats.org/drawingml/2006/diagram" xmlns:a="http://schemas.openxmlformats.org/drawingml/2006/main">
  <dgm:ptLst>
    <dgm:pt modelId="{D52019F6-59B7-4608-8A07-6ED67E7861E1}"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A838B739-E094-46ED-A62B-59C8C24F0B2D}">
      <dgm:prSet/>
      <dgm:spPr/>
      <dgm:t>
        <a:bodyPr/>
        <a:lstStyle/>
        <a:p>
          <a:pPr rtl="0"/>
          <a:r>
            <a:rPr lang="zh-CN" dirty="0"/>
            <a:t>主要设计参数</a:t>
          </a:r>
        </a:p>
      </dgm:t>
    </dgm:pt>
    <dgm:pt modelId="{26D0B4D6-87CC-4C0B-B741-8C39D56E252F}" type="parTrans" cxnId="{1908BD6F-3F79-478C-8A41-0FBBBAA6D301}">
      <dgm:prSet/>
      <dgm:spPr/>
      <dgm:t>
        <a:bodyPr/>
        <a:lstStyle/>
        <a:p>
          <a:endParaRPr lang="zh-CN" altLang="en-US"/>
        </a:p>
      </dgm:t>
    </dgm:pt>
    <dgm:pt modelId="{052F5FBF-0D6F-4F4D-88C1-10E2D9F14253}" type="sibTrans" cxnId="{1908BD6F-3F79-478C-8A41-0FBBBAA6D301}">
      <dgm:prSet/>
      <dgm:spPr/>
      <dgm:t>
        <a:bodyPr/>
        <a:lstStyle/>
        <a:p>
          <a:endParaRPr lang="zh-CN" altLang="en-US"/>
        </a:p>
      </dgm:t>
    </dgm:pt>
    <dgm:pt modelId="{831ABB2A-A6AD-4940-822D-26FEAA3874AF}">
      <dgm:prSet/>
      <dgm:spPr/>
      <dgm:t>
        <a:bodyPr/>
        <a:lstStyle/>
        <a:p>
          <a:pPr rtl="0"/>
          <a:r>
            <a:rPr lang="en-US" dirty="0"/>
            <a:t>BOD—</a:t>
          </a:r>
          <a:r>
            <a:rPr lang="zh-CN" dirty="0"/>
            <a:t>污泥负荷（</a:t>
          </a:r>
          <a:r>
            <a:rPr lang="en-US" i="1" dirty="0"/>
            <a:t>N</a:t>
          </a:r>
          <a:r>
            <a:rPr lang="en-US" baseline="-25000" dirty="0"/>
            <a:t>s</a:t>
          </a:r>
          <a:r>
            <a:rPr lang="zh-CN" dirty="0"/>
            <a:t>）、混合液污泥浓度（</a:t>
          </a:r>
          <a:r>
            <a:rPr lang="en-US" dirty="0"/>
            <a:t>MLSS</a:t>
          </a:r>
          <a:r>
            <a:rPr lang="zh-CN" dirty="0"/>
            <a:t>、</a:t>
          </a:r>
          <a:r>
            <a:rPr lang="en-US" dirty="0"/>
            <a:t>MLVSS</a:t>
          </a:r>
          <a:r>
            <a:rPr lang="zh-CN" dirty="0"/>
            <a:t>）、污泥回流比（</a:t>
          </a:r>
          <a:r>
            <a:rPr lang="en-US" i="1" dirty="0"/>
            <a:t>R</a:t>
          </a:r>
          <a:r>
            <a:rPr lang="zh-CN" dirty="0"/>
            <a:t>）；</a:t>
          </a:r>
        </a:p>
      </dgm:t>
    </dgm:pt>
    <dgm:pt modelId="{0F77008D-B72A-4C79-B694-443D08973919}" type="parTrans" cxnId="{93C995CE-D7CB-47CE-91A8-A16179563635}">
      <dgm:prSet/>
      <dgm:spPr/>
      <dgm:t>
        <a:bodyPr/>
        <a:lstStyle/>
        <a:p>
          <a:endParaRPr lang="zh-CN" altLang="en-US"/>
        </a:p>
      </dgm:t>
    </dgm:pt>
    <dgm:pt modelId="{BC921434-0165-4C28-A400-B768B14C4D1E}" type="sibTrans" cxnId="{93C995CE-D7CB-47CE-91A8-A16179563635}">
      <dgm:prSet/>
      <dgm:spPr/>
      <dgm:t>
        <a:bodyPr/>
        <a:lstStyle/>
        <a:p>
          <a:endParaRPr lang="zh-CN" altLang="en-US"/>
        </a:p>
      </dgm:t>
    </dgm:pt>
    <dgm:pt modelId="{FB18C182-397C-45C1-8662-8A85D95F9CB4}">
      <dgm:prSet/>
      <dgm:spPr/>
      <dgm:t>
        <a:bodyPr/>
        <a:lstStyle/>
        <a:p>
          <a:pPr rtl="0"/>
          <a:r>
            <a:rPr lang="en-US" i="1" dirty="0"/>
            <a:t>K</a:t>
          </a:r>
          <a:r>
            <a:rPr lang="en-US" baseline="-25000" dirty="0"/>
            <a:t>2</a:t>
          </a:r>
          <a:r>
            <a:rPr lang="zh-CN" dirty="0"/>
            <a:t>、</a:t>
          </a:r>
          <a:r>
            <a:rPr lang="en-US" dirty="0"/>
            <a:t>SV</a:t>
          </a:r>
          <a:r>
            <a:rPr lang="zh-CN" dirty="0"/>
            <a:t>、</a:t>
          </a:r>
          <a:r>
            <a:rPr lang="en-US" dirty="0"/>
            <a:t>SVI</a:t>
          </a:r>
          <a:r>
            <a:rPr lang="zh-CN" dirty="0"/>
            <a:t>、</a:t>
          </a:r>
          <a:r>
            <a:rPr lang="en-US" i="1" dirty="0"/>
            <a:t>Y</a:t>
          </a:r>
          <a:r>
            <a:rPr lang="zh-CN" dirty="0"/>
            <a:t>、</a:t>
          </a:r>
          <a:r>
            <a:rPr lang="en-US" i="1" dirty="0" err="1"/>
            <a:t>K</a:t>
          </a:r>
          <a:r>
            <a:rPr lang="en-US" baseline="-25000" dirty="0" err="1"/>
            <a:t>d</a:t>
          </a:r>
          <a:r>
            <a:rPr lang="zh-CN" dirty="0"/>
            <a:t>、</a:t>
          </a:r>
          <a:r>
            <a:rPr lang="en-US" i="1" dirty="0"/>
            <a:t>a</a:t>
          </a:r>
          <a:r>
            <a:rPr lang="en-US" baseline="30000" dirty="0"/>
            <a:t>’</a:t>
          </a:r>
          <a:r>
            <a:rPr lang="zh-CN" dirty="0"/>
            <a:t>、</a:t>
          </a:r>
          <a:r>
            <a:rPr lang="en-US" i="1" dirty="0"/>
            <a:t>b</a:t>
          </a:r>
          <a:r>
            <a:rPr lang="en-US" baseline="30000" dirty="0"/>
            <a:t>’</a:t>
          </a:r>
          <a:r>
            <a:rPr lang="zh-CN" dirty="0"/>
            <a:t>。</a:t>
          </a:r>
        </a:p>
      </dgm:t>
    </dgm:pt>
    <dgm:pt modelId="{D191C44E-42C4-4E3F-8846-434DCA6E0FCE}" type="parTrans" cxnId="{B576C106-0CA2-4B04-BB27-D0F702E5214B}">
      <dgm:prSet/>
      <dgm:spPr/>
      <dgm:t>
        <a:bodyPr/>
        <a:lstStyle/>
        <a:p>
          <a:endParaRPr lang="zh-CN" altLang="en-US"/>
        </a:p>
      </dgm:t>
    </dgm:pt>
    <dgm:pt modelId="{DFCBDE2B-4CD6-4937-8E26-98D296B297A0}" type="sibTrans" cxnId="{B576C106-0CA2-4B04-BB27-D0F702E5214B}">
      <dgm:prSet/>
      <dgm:spPr/>
      <dgm:t>
        <a:bodyPr/>
        <a:lstStyle/>
        <a:p>
          <a:endParaRPr lang="zh-CN" altLang="en-US"/>
        </a:p>
      </dgm:t>
    </dgm:pt>
    <dgm:pt modelId="{E7A8D3B3-6FF3-4E16-A558-2A7BF0ACF297}" type="pres">
      <dgm:prSet presAssocID="{D52019F6-59B7-4608-8A07-6ED67E7861E1}" presName="Name0" presStyleCnt="0">
        <dgm:presLayoutVars>
          <dgm:dir/>
          <dgm:animLvl val="lvl"/>
          <dgm:resizeHandles val="exact"/>
        </dgm:presLayoutVars>
      </dgm:prSet>
      <dgm:spPr/>
    </dgm:pt>
    <dgm:pt modelId="{CDD6A7C8-7BB6-4F15-8C76-451137962EDD}" type="pres">
      <dgm:prSet presAssocID="{A838B739-E094-46ED-A62B-59C8C24F0B2D}" presName="composite" presStyleCnt="0"/>
      <dgm:spPr/>
    </dgm:pt>
    <dgm:pt modelId="{B822C1D9-5493-4539-8DCA-A8894B4050E1}" type="pres">
      <dgm:prSet presAssocID="{A838B739-E094-46ED-A62B-59C8C24F0B2D}" presName="parTx" presStyleLbl="alignNode1" presStyleIdx="0" presStyleCnt="1">
        <dgm:presLayoutVars>
          <dgm:chMax val="0"/>
          <dgm:chPref val="0"/>
          <dgm:bulletEnabled val="1"/>
        </dgm:presLayoutVars>
      </dgm:prSet>
      <dgm:spPr/>
    </dgm:pt>
    <dgm:pt modelId="{E21E6930-0BE6-4F4E-9F13-FDBAE8F63885}" type="pres">
      <dgm:prSet presAssocID="{A838B739-E094-46ED-A62B-59C8C24F0B2D}" presName="desTx" presStyleLbl="alignAccFollowNode1" presStyleIdx="0" presStyleCnt="1">
        <dgm:presLayoutVars>
          <dgm:bulletEnabled val="1"/>
        </dgm:presLayoutVars>
      </dgm:prSet>
      <dgm:spPr/>
    </dgm:pt>
  </dgm:ptLst>
  <dgm:cxnLst>
    <dgm:cxn modelId="{B576C106-0CA2-4B04-BB27-D0F702E5214B}" srcId="{A838B739-E094-46ED-A62B-59C8C24F0B2D}" destId="{FB18C182-397C-45C1-8662-8A85D95F9CB4}" srcOrd="1" destOrd="0" parTransId="{D191C44E-42C4-4E3F-8846-434DCA6E0FCE}" sibTransId="{DFCBDE2B-4CD6-4937-8E26-98D296B297A0}"/>
    <dgm:cxn modelId="{1908BD6F-3F79-478C-8A41-0FBBBAA6D301}" srcId="{D52019F6-59B7-4608-8A07-6ED67E7861E1}" destId="{A838B739-E094-46ED-A62B-59C8C24F0B2D}" srcOrd="0" destOrd="0" parTransId="{26D0B4D6-87CC-4C0B-B741-8C39D56E252F}" sibTransId="{052F5FBF-0D6F-4F4D-88C1-10E2D9F14253}"/>
    <dgm:cxn modelId="{29FD409B-3FDD-477F-A765-D24580C5516F}" type="presOf" srcId="{FB18C182-397C-45C1-8662-8A85D95F9CB4}" destId="{E21E6930-0BE6-4F4E-9F13-FDBAE8F63885}" srcOrd="0" destOrd="1" presId="urn:microsoft.com/office/officeart/2005/8/layout/hList1"/>
    <dgm:cxn modelId="{49F855AB-42AF-4862-84EB-C9D2C5BE7635}" type="presOf" srcId="{A838B739-E094-46ED-A62B-59C8C24F0B2D}" destId="{B822C1D9-5493-4539-8DCA-A8894B4050E1}" srcOrd="0" destOrd="0" presId="urn:microsoft.com/office/officeart/2005/8/layout/hList1"/>
    <dgm:cxn modelId="{43B4E0AD-C1D0-4686-9DD3-4601AB53CF38}" type="presOf" srcId="{D52019F6-59B7-4608-8A07-6ED67E7861E1}" destId="{E7A8D3B3-6FF3-4E16-A558-2A7BF0ACF297}" srcOrd="0" destOrd="0" presId="urn:microsoft.com/office/officeart/2005/8/layout/hList1"/>
    <dgm:cxn modelId="{93C995CE-D7CB-47CE-91A8-A16179563635}" srcId="{A838B739-E094-46ED-A62B-59C8C24F0B2D}" destId="{831ABB2A-A6AD-4940-822D-26FEAA3874AF}" srcOrd="0" destOrd="0" parTransId="{0F77008D-B72A-4C79-B694-443D08973919}" sibTransId="{BC921434-0165-4C28-A400-B768B14C4D1E}"/>
    <dgm:cxn modelId="{5FB8A5D2-5E6E-4D34-96EA-964A98F96B68}" type="presOf" srcId="{831ABB2A-A6AD-4940-822D-26FEAA3874AF}" destId="{E21E6930-0BE6-4F4E-9F13-FDBAE8F63885}" srcOrd="0" destOrd="0" presId="urn:microsoft.com/office/officeart/2005/8/layout/hList1"/>
    <dgm:cxn modelId="{DC53A5F2-E25A-49EA-B5C1-C204354ED04D}" type="presParOf" srcId="{E7A8D3B3-6FF3-4E16-A558-2A7BF0ACF297}" destId="{CDD6A7C8-7BB6-4F15-8C76-451137962EDD}" srcOrd="0" destOrd="0" presId="urn:microsoft.com/office/officeart/2005/8/layout/hList1"/>
    <dgm:cxn modelId="{7CCFC8EF-334A-4DE2-9C8C-036265535B00}" type="presParOf" srcId="{CDD6A7C8-7BB6-4F15-8C76-451137962EDD}" destId="{B822C1D9-5493-4539-8DCA-A8894B4050E1}" srcOrd="0" destOrd="0" presId="urn:microsoft.com/office/officeart/2005/8/layout/hList1"/>
    <dgm:cxn modelId="{84AE147B-89AF-46AF-8344-9151280753E9}" type="presParOf" srcId="{CDD6A7C8-7BB6-4F15-8C76-451137962EDD}" destId="{E21E6930-0BE6-4F4E-9F13-FDBAE8F63885}"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6.xml><?xml version="1.0" encoding="utf-8"?>
<dgm:dataModel xmlns:dgm="http://schemas.openxmlformats.org/drawingml/2006/diagram" xmlns:a="http://schemas.openxmlformats.org/drawingml/2006/main">
  <dgm:ptLst>
    <dgm:pt modelId="{3F0B1E67-8A0C-4069-80B7-12DF8D27B946}" type="doc">
      <dgm:prSet loTypeId="urn:microsoft.com/office/officeart/2005/8/layout/vList2" loCatId="list" qsTypeId="urn:microsoft.com/office/officeart/2005/8/quickstyle/simple5" qsCatId="simple" csTypeId="urn:microsoft.com/office/officeart/2005/8/colors/colorful1#16" csCatId="colorful"/>
      <dgm:spPr/>
      <dgm:t>
        <a:bodyPr/>
        <a:lstStyle/>
        <a:p>
          <a:endParaRPr lang="zh-CN" altLang="en-US"/>
        </a:p>
      </dgm:t>
    </dgm:pt>
    <dgm:pt modelId="{39F7483C-A296-416D-899C-965710102DF0}">
      <dgm:prSet/>
      <dgm:spPr/>
      <dgm:t>
        <a:bodyPr/>
        <a:lstStyle/>
        <a:p>
          <a:pPr rtl="0"/>
          <a:r>
            <a:rPr lang="en-US" dirty="0"/>
            <a:t>BOD</a:t>
          </a:r>
          <a:r>
            <a:rPr lang="zh-CN" dirty="0"/>
            <a:t>污泥负荷率（或</a:t>
          </a:r>
          <a:r>
            <a:rPr lang="en-US" dirty="0"/>
            <a:t>COD—</a:t>
          </a:r>
          <a:r>
            <a:rPr lang="zh-CN" dirty="0"/>
            <a:t>污泥负荷率）与处理效果以及处理水</a:t>
          </a:r>
          <a:r>
            <a:rPr lang="en-US" dirty="0"/>
            <a:t>BOD</a:t>
          </a:r>
          <a:r>
            <a:rPr lang="zh-CN" dirty="0"/>
            <a:t>值（</a:t>
          </a:r>
          <a:r>
            <a:rPr lang="en-US" dirty="0"/>
            <a:t>COD</a:t>
          </a:r>
          <a:r>
            <a:rPr lang="zh-CN" dirty="0"/>
            <a:t>值）之间的关系，确定</a:t>
          </a:r>
          <a:r>
            <a:rPr lang="en-US" i="1" dirty="0"/>
            <a:t>K</a:t>
          </a:r>
          <a:r>
            <a:rPr lang="en-US" baseline="-25000" dirty="0"/>
            <a:t>2</a:t>
          </a:r>
          <a:r>
            <a:rPr lang="zh-CN" dirty="0"/>
            <a:t>值；</a:t>
          </a:r>
        </a:p>
      </dgm:t>
    </dgm:pt>
    <dgm:pt modelId="{7400FADB-3734-46C3-9360-A0AD2C433157}" type="parTrans" cxnId="{52E7D918-1B50-4768-96A1-098C8177F0BF}">
      <dgm:prSet/>
      <dgm:spPr/>
      <dgm:t>
        <a:bodyPr/>
        <a:lstStyle/>
        <a:p>
          <a:endParaRPr lang="zh-CN" altLang="en-US"/>
        </a:p>
      </dgm:t>
    </dgm:pt>
    <dgm:pt modelId="{33F61B92-E0F4-403E-A743-A7F778218841}" type="sibTrans" cxnId="{52E7D918-1B50-4768-96A1-098C8177F0BF}">
      <dgm:prSet/>
      <dgm:spPr/>
      <dgm:t>
        <a:bodyPr/>
        <a:lstStyle/>
        <a:p>
          <a:endParaRPr lang="zh-CN" altLang="en-US"/>
        </a:p>
      </dgm:t>
    </dgm:pt>
    <dgm:pt modelId="{F9BCCDCF-B3F1-46F8-92C0-3C1A50328FC5}">
      <dgm:prSet/>
      <dgm:spPr/>
      <dgm:t>
        <a:bodyPr/>
        <a:lstStyle/>
        <a:p>
          <a:pPr rtl="0"/>
          <a:r>
            <a:rPr lang="en-US" dirty="0"/>
            <a:t>BOD—</a:t>
          </a:r>
          <a:r>
            <a:rPr lang="zh-CN" dirty="0"/>
            <a:t>污泥负荷率（或</a:t>
          </a:r>
          <a:r>
            <a:rPr lang="en-US" dirty="0"/>
            <a:t>COD—</a:t>
          </a:r>
          <a:r>
            <a:rPr lang="zh-CN" dirty="0"/>
            <a:t>污泥负荷率）与污泥沉降、浓缩性能的关系，确定</a:t>
          </a:r>
          <a:r>
            <a:rPr lang="en-US" dirty="0"/>
            <a:t>SV</a:t>
          </a:r>
          <a:r>
            <a:rPr lang="zh-CN" dirty="0"/>
            <a:t>与</a:t>
          </a:r>
          <a:r>
            <a:rPr lang="en-US" dirty="0"/>
            <a:t>SVI</a:t>
          </a:r>
          <a:r>
            <a:rPr lang="zh-CN" dirty="0"/>
            <a:t>值；</a:t>
          </a:r>
        </a:p>
      </dgm:t>
    </dgm:pt>
    <dgm:pt modelId="{210A2828-0285-4289-AC17-78757BE5B9CC}" type="parTrans" cxnId="{27FC9276-7193-496D-B281-7C83FC6A6715}">
      <dgm:prSet/>
      <dgm:spPr/>
      <dgm:t>
        <a:bodyPr/>
        <a:lstStyle/>
        <a:p>
          <a:endParaRPr lang="zh-CN" altLang="en-US"/>
        </a:p>
      </dgm:t>
    </dgm:pt>
    <dgm:pt modelId="{E3D749CE-C7E6-464D-865E-29C6930AC5DC}" type="sibTrans" cxnId="{27FC9276-7193-496D-B281-7C83FC6A6715}">
      <dgm:prSet/>
      <dgm:spPr/>
      <dgm:t>
        <a:bodyPr/>
        <a:lstStyle/>
        <a:p>
          <a:endParaRPr lang="zh-CN" altLang="en-US"/>
        </a:p>
      </dgm:t>
    </dgm:pt>
    <dgm:pt modelId="{8A0D7418-1199-49EE-92B8-EA3861D68370}">
      <dgm:prSet/>
      <dgm:spPr/>
      <dgm:t>
        <a:bodyPr/>
        <a:lstStyle/>
        <a:p>
          <a:pPr rtl="0"/>
          <a:r>
            <a:rPr lang="en-US" dirty="0"/>
            <a:t>BOD—</a:t>
          </a:r>
          <a:r>
            <a:rPr lang="zh-CN" dirty="0"/>
            <a:t>污泥负荷率（或</a:t>
          </a:r>
          <a:r>
            <a:rPr lang="en-US" dirty="0"/>
            <a:t>COD—</a:t>
          </a:r>
          <a:r>
            <a:rPr lang="zh-CN" dirty="0"/>
            <a:t>污泥负荷率）与污泥增长率的关系，确定</a:t>
          </a:r>
          <a:r>
            <a:rPr lang="en-US" i="1" dirty="0"/>
            <a:t>Y</a:t>
          </a:r>
          <a:r>
            <a:rPr lang="zh-CN" dirty="0"/>
            <a:t>及</a:t>
          </a:r>
          <a:r>
            <a:rPr lang="en-US" i="1" dirty="0" err="1"/>
            <a:t>K</a:t>
          </a:r>
          <a:r>
            <a:rPr lang="en-US" baseline="-25000" dirty="0" err="1"/>
            <a:t>d</a:t>
          </a:r>
          <a:r>
            <a:rPr lang="zh-CN" dirty="0"/>
            <a:t>值（即</a:t>
          </a:r>
          <a:r>
            <a:rPr lang="en-US" i="1" dirty="0"/>
            <a:t>a</a:t>
          </a:r>
          <a:r>
            <a:rPr lang="zh-CN" dirty="0"/>
            <a:t>及</a:t>
          </a:r>
          <a:r>
            <a:rPr lang="en-US" i="1" dirty="0"/>
            <a:t>b</a:t>
          </a:r>
          <a:r>
            <a:rPr lang="zh-CN" dirty="0"/>
            <a:t>值）；</a:t>
          </a:r>
        </a:p>
      </dgm:t>
    </dgm:pt>
    <dgm:pt modelId="{89D15308-8EC4-4D8B-B5E7-F7A6DBDF7FCB}" type="parTrans" cxnId="{BB1C93B0-C3AD-47B0-8D7D-6C0C413D556B}">
      <dgm:prSet/>
      <dgm:spPr/>
      <dgm:t>
        <a:bodyPr/>
        <a:lstStyle/>
        <a:p>
          <a:endParaRPr lang="zh-CN" altLang="en-US"/>
        </a:p>
      </dgm:t>
    </dgm:pt>
    <dgm:pt modelId="{DECFB7FE-425A-43CF-9FA9-70B6CCCBA20B}" type="sibTrans" cxnId="{BB1C93B0-C3AD-47B0-8D7D-6C0C413D556B}">
      <dgm:prSet/>
      <dgm:spPr/>
      <dgm:t>
        <a:bodyPr/>
        <a:lstStyle/>
        <a:p>
          <a:endParaRPr lang="zh-CN" altLang="en-US"/>
        </a:p>
      </dgm:t>
    </dgm:pt>
    <dgm:pt modelId="{94AEE469-0A31-493F-A155-1D4704CB7D37}">
      <dgm:prSet/>
      <dgm:spPr/>
      <dgm:t>
        <a:bodyPr/>
        <a:lstStyle/>
        <a:p>
          <a:pPr rtl="0"/>
          <a:r>
            <a:rPr lang="en-US" dirty="0"/>
            <a:t>BOD—</a:t>
          </a:r>
          <a:r>
            <a:rPr lang="zh-CN" dirty="0"/>
            <a:t>污泥负荷率（或</a:t>
          </a:r>
          <a:r>
            <a:rPr lang="en-US" dirty="0"/>
            <a:t>COD—</a:t>
          </a:r>
          <a:r>
            <a:rPr lang="zh-CN" dirty="0"/>
            <a:t>污泥负荷率）与需氧量、需氧率之间的关系，确定</a:t>
          </a:r>
          <a:r>
            <a:rPr lang="en-US" i="1" dirty="0"/>
            <a:t>a</a:t>
          </a:r>
          <a:r>
            <a:rPr lang="en-US" baseline="30000" dirty="0"/>
            <a:t>’</a:t>
          </a:r>
          <a:r>
            <a:rPr lang="zh-CN" dirty="0"/>
            <a:t>及</a:t>
          </a:r>
          <a:r>
            <a:rPr lang="en-US" i="1" dirty="0"/>
            <a:t>b</a:t>
          </a:r>
          <a:r>
            <a:rPr lang="en-US" baseline="30000" dirty="0"/>
            <a:t>’</a:t>
          </a:r>
          <a:r>
            <a:rPr lang="zh-CN" dirty="0"/>
            <a:t>值。</a:t>
          </a:r>
        </a:p>
      </dgm:t>
    </dgm:pt>
    <dgm:pt modelId="{D3C77E04-FACE-4C2B-BAA0-1C584A116BD3}" type="parTrans" cxnId="{521F94F8-F187-45ED-B50B-0A4999A08FB8}">
      <dgm:prSet/>
      <dgm:spPr/>
      <dgm:t>
        <a:bodyPr/>
        <a:lstStyle/>
        <a:p>
          <a:endParaRPr lang="zh-CN" altLang="en-US"/>
        </a:p>
      </dgm:t>
    </dgm:pt>
    <dgm:pt modelId="{87C3A2A3-13EC-455C-B527-6ADFBC955A68}" type="sibTrans" cxnId="{521F94F8-F187-45ED-B50B-0A4999A08FB8}">
      <dgm:prSet/>
      <dgm:spPr/>
      <dgm:t>
        <a:bodyPr/>
        <a:lstStyle/>
        <a:p>
          <a:endParaRPr lang="zh-CN" altLang="en-US"/>
        </a:p>
      </dgm:t>
    </dgm:pt>
    <dgm:pt modelId="{0056FAB3-74C9-468E-823B-68775726EC49}" type="pres">
      <dgm:prSet presAssocID="{3F0B1E67-8A0C-4069-80B7-12DF8D27B946}" presName="linear" presStyleCnt="0">
        <dgm:presLayoutVars>
          <dgm:animLvl val="lvl"/>
          <dgm:resizeHandles val="exact"/>
        </dgm:presLayoutVars>
      </dgm:prSet>
      <dgm:spPr/>
    </dgm:pt>
    <dgm:pt modelId="{FD3B0078-3FA9-48BE-917C-F79B4BD5443D}" type="pres">
      <dgm:prSet presAssocID="{39F7483C-A296-416D-899C-965710102DF0}" presName="parentText" presStyleLbl="node1" presStyleIdx="0" presStyleCnt="4">
        <dgm:presLayoutVars>
          <dgm:chMax val="0"/>
          <dgm:bulletEnabled val="1"/>
        </dgm:presLayoutVars>
      </dgm:prSet>
      <dgm:spPr/>
    </dgm:pt>
    <dgm:pt modelId="{ACCFCB44-3F63-46C0-856F-18BF554E6AAB}" type="pres">
      <dgm:prSet presAssocID="{33F61B92-E0F4-403E-A743-A7F778218841}" presName="spacer" presStyleCnt="0"/>
      <dgm:spPr/>
    </dgm:pt>
    <dgm:pt modelId="{408038B6-48BB-4EA7-AB60-6D87AAB247AD}" type="pres">
      <dgm:prSet presAssocID="{F9BCCDCF-B3F1-46F8-92C0-3C1A50328FC5}" presName="parentText" presStyleLbl="node1" presStyleIdx="1" presStyleCnt="4">
        <dgm:presLayoutVars>
          <dgm:chMax val="0"/>
          <dgm:bulletEnabled val="1"/>
        </dgm:presLayoutVars>
      </dgm:prSet>
      <dgm:spPr/>
    </dgm:pt>
    <dgm:pt modelId="{928CABF0-C521-4D8A-A017-3DEB302AEC1B}" type="pres">
      <dgm:prSet presAssocID="{E3D749CE-C7E6-464D-865E-29C6930AC5DC}" presName="spacer" presStyleCnt="0"/>
      <dgm:spPr/>
    </dgm:pt>
    <dgm:pt modelId="{1CAD8286-C44E-4237-94F9-619DF7F72C40}" type="pres">
      <dgm:prSet presAssocID="{8A0D7418-1199-49EE-92B8-EA3861D68370}" presName="parentText" presStyleLbl="node1" presStyleIdx="2" presStyleCnt="4">
        <dgm:presLayoutVars>
          <dgm:chMax val="0"/>
          <dgm:bulletEnabled val="1"/>
        </dgm:presLayoutVars>
      </dgm:prSet>
      <dgm:spPr/>
    </dgm:pt>
    <dgm:pt modelId="{C6B67AF9-DAE6-4281-9755-0DBA240E48EE}" type="pres">
      <dgm:prSet presAssocID="{DECFB7FE-425A-43CF-9FA9-70B6CCCBA20B}" presName="spacer" presStyleCnt="0"/>
      <dgm:spPr/>
    </dgm:pt>
    <dgm:pt modelId="{63A6161B-E33C-4B3B-B1EF-1DC537A6FD23}" type="pres">
      <dgm:prSet presAssocID="{94AEE469-0A31-493F-A155-1D4704CB7D37}" presName="parentText" presStyleLbl="node1" presStyleIdx="3" presStyleCnt="4">
        <dgm:presLayoutVars>
          <dgm:chMax val="0"/>
          <dgm:bulletEnabled val="1"/>
        </dgm:presLayoutVars>
      </dgm:prSet>
      <dgm:spPr/>
    </dgm:pt>
  </dgm:ptLst>
  <dgm:cxnLst>
    <dgm:cxn modelId="{52E7D918-1B50-4768-96A1-098C8177F0BF}" srcId="{3F0B1E67-8A0C-4069-80B7-12DF8D27B946}" destId="{39F7483C-A296-416D-899C-965710102DF0}" srcOrd="0" destOrd="0" parTransId="{7400FADB-3734-46C3-9360-A0AD2C433157}" sibTransId="{33F61B92-E0F4-403E-A743-A7F778218841}"/>
    <dgm:cxn modelId="{A5FF9D3D-961D-4AC7-AEE3-94D182025750}" type="presOf" srcId="{3F0B1E67-8A0C-4069-80B7-12DF8D27B946}" destId="{0056FAB3-74C9-468E-823B-68775726EC49}" srcOrd="0" destOrd="0" presId="urn:microsoft.com/office/officeart/2005/8/layout/vList2"/>
    <dgm:cxn modelId="{49EABD68-0EB0-4EB3-8810-BA4FBAA1F4F6}" type="presOf" srcId="{39F7483C-A296-416D-899C-965710102DF0}" destId="{FD3B0078-3FA9-48BE-917C-F79B4BD5443D}" srcOrd="0" destOrd="0" presId="urn:microsoft.com/office/officeart/2005/8/layout/vList2"/>
    <dgm:cxn modelId="{44E37E55-7CE8-4256-B6ED-37A6110E32C9}" type="presOf" srcId="{F9BCCDCF-B3F1-46F8-92C0-3C1A50328FC5}" destId="{408038B6-48BB-4EA7-AB60-6D87AAB247AD}" srcOrd="0" destOrd="0" presId="urn:microsoft.com/office/officeart/2005/8/layout/vList2"/>
    <dgm:cxn modelId="{27FC9276-7193-496D-B281-7C83FC6A6715}" srcId="{3F0B1E67-8A0C-4069-80B7-12DF8D27B946}" destId="{F9BCCDCF-B3F1-46F8-92C0-3C1A50328FC5}" srcOrd="1" destOrd="0" parTransId="{210A2828-0285-4289-AC17-78757BE5B9CC}" sibTransId="{E3D749CE-C7E6-464D-865E-29C6930AC5DC}"/>
    <dgm:cxn modelId="{FC3D44AB-F8AC-4B0E-857A-1F4DEE469DA6}" type="presOf" srcId="{94AEE469-0A31-493F-A155-1D4704CB7D37}" destId="{63A6161B-E33C-4B3B-B1EF-1DC537A6FD23}" srcOrd="0" destOrd="0" presId="urn:microsoft.com/office/officeart/2005/8/layout/vList2"/>
    <dgm:cxn modelId="{BB1C93B0-C3AD-47B0-8D7D-6C0C413D556B}" srcId="{3F0B1E67-8A0C-4069-80B7-12DF8D27B946}" destId="{8A0D7418-1199-49EE-92B8-EA3861D68370}" srcOrd="2" destOrd="0" parTransId="{89D15308-8EC4-4D8B-B5E7-F7A6DBDF7FCB}" sibTransId="{DECFB7FE-425A-43CF-9FA9-70B6CCCBA20B}"/>
    <dgm:cxn modelId="{D0BA16BE-2E3A-467D-97C9-F7EE8880CA72}" type="presOf" srcId="{8A0D7418-1199-49EE-92B8-EA3861D68370}" destId="{1CAD8286-C44E-4237-94F9-619DF7F72C40}" srcOrd="0" destOrd="0" presId="urn:microsoft.com/office/officeart/2005/8/layout/vList2"/>
    <dgm:cxn modelId="{521F94F8-F187-45ED-B50B-0A4999A08FB8}" srcId="{3F0B1E67-8A0C-4069-80B7-12DF8D27B946}" destId="{94AEE469-0A31-493F-A155-1D4704CB7D37}" srcOrd="3" destOrd="0" parTransId="{D3C77E04-FACE-4C2B-BAA0-1C584A116BD3}" sibTransId="{87C3A2A3-13EC-455C-B527-6ADFBC955A68}"/>
    <dgm:cxn modelId="{56BF0DF9-973A-49F1-91A1-6BFB879C3AE7}" type="presParOf" srcId="{0056FAB3-74C9-468E-823B-68775726EC49}" destId="{FD3B0078-3FA9-48BE-917C-F79B4BD5443D}" srcOrd="0" destOrd="0" presId="urn:microsoft.com/office/officeart/2005/8/layout/vList2"/>
    <dgm:cxn modelId="{B1B96E05-25AE-400C-97DA-09EA563F174D}" type="presParOf" srcId="{0056FAB3-74C9-468E-823B-68775726EC49}" destId="{ACCFCB44-3F63-46C0-856F-18BF554E6AAB}" srcOrd="1" destOrd="0" presId="urn:microsoft.com/office/officeart/2005/8/layout/vList2"/>
    <dgm:cxn modelId="{CF9ABE32-2693-4654-918E-2C4E738B11C5}" type="presParOf" srcId="{0056FAB3-74C9-468E-823B-68775726EC49}" destId="{408038B6-48BB-4EA7-AB60-6D87AAB247AD}" srcOrd="2" destOrd="0" presId="urn:microsoft.com/office/officeart/2005/8/layout/vList2"/>
    <dgm:cxn modelId="{56D344DC-FA25-467A-B04B-BFB5D1FC7155}" type="presParOf" srcId="{0056FAB3-74C9-468E-823B-68775726EC49}" destId="{928CABF0-C521-4D8A-A017-3DEB302AEC1B}" srcOrd="3" destOrd="0" presId="urn:microsoft.com/office/officeart/2005/8/layout/vList2"/>
    <dgm:cxn modelId="{4F8321A9-B043-490F-ADAE-790F6600C965}" type="presParOf" srcId="{0056FAB3-74C9-468E-823B-68775726EC49}" destId="{1CAD8286-C44E-4237-94F9-619DF7F72C40}" srcOrd="4" destOrd="0" presId="urn:microsoft.com/office/officeart/2005/8/layout/vList2"/>
    <dgm:cxn modelId="{351C7079-377F-4E50-ACD0-9A074D5EFB4F}" type="presParOf" srcId="{0056FAB3-74C9-468E-823B-68775726EC49}" destId="{C6B67AF9-DAE6-4281-9755-0DBA240E48EE}" srcOrd="5" destOrd="0" presId="urn:microsoft.com/office/officeart/2005/8/layout/vList2"/>
    <dgm:cxn modelId="{E1F9C73B-AAA2-4AEA-A081-FDA15BBC274B}" type="presParOf" srcId="{0056FAB3-74C9-468E-823B-68775726EC49}" destId="{63A6161B-E33C-4B3B-B1EF-1DC537A6FD23}"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7.xml><?xml version="1.0" encoding="utf-8"?>
<dgm:dataModel xmlns:dgm="http://schemas.openxmlformats.org/drawingml/2006/diagram" xmlns:a="http://schemas.openxmlformats.org/drawingml/2006/main">
  <dgm:ptLst>
    <dgm:pt modelId="{B7FEE875-CEC9-45FF-9AAD-711B8929DD19}" type="doc">
      <dgm:prSet loTypeId="urn:microsoft.com/office/officeart/2005/8/layout/process4" loCatId="list" qsTypeId="urn:microsoft.com/office/officeart/2005/8/quickstyle/simple5" qsCatId="simple" csTypeId="urn:microsoft.com/office/officeart/2005/8/colors/colorful1#17" csCatId="colorful" phldr="1"/>
      <dgm:spPr/>
      <dgm:t>
        <a:bodyPr/>
        <a:lstStyle/>
        <a:p>
          <a:endParaRPr lang="zh-CN" altLang="en-US"/>
        </a:p>
      </dgm:t>
    </dgm:pt>
    <dgm:pt modelId="{E2B4AA97-DFE8-4124-B50A-2C505FE65E9E}">
      <dgm:prSet/>
      <dgm:spPr/>
      <dgm:t>
        <a:bodyPr/>
        <a:lstStyle/>
        <a:p>
          <a:pPr rtl="0"/>
          <a:r>
            <a:rPr lang="zh-CN" dirty="0"/>
            <a:t>综合分析本工艺在技术上的可行性和先进性以及经济合理性；</a:t>
          </a:r>
        </a:p>
      </dgm:t>
    </dgm:pt>
    <dgm:pt modelId="{92F554BE-10B0-4297-B3E7-1D8D21CA18B8}" type="parTrans" cxnId="{BC0FC320-F5A0-4ECA-B852-56D22C8F8329}">
      <dgm:prSet/>
      <dgm:spPr/>
      <dgm:t>
        <a:bodyPr/>
        <a:lstStyle/>
        <a:p>
          <a:endParaRPr lang="zh-CN" altLang="en-US"/>
        </a:p>
      </dgm:t>
    </dgm:pt>
    <dgm:pt modelId="{320B5CE9-D66B-4F58-8CFF-1AE5736E4AC9}" type="sibTrans" cxnId="{BC0FC320-F5A0-4ECA-B852-56D22C8F8329}">
      <dgm:prSet/>
      <dgm:spPr/>
      <dgm:t>
        <a:bodyPr/>
        <a:lstStyle/>
        <a:p>
          <a:endParaRPr lang="zh-CN" altLang="en-US"/>
        </a:p>
      </dgm:t>
    </dgm:pt>
    <dgm:pt modelId="{E92CC869-9DF9-4912-A31D-17DFE7EE3B52}">
      <dgm:prSet/>
      <dgm:spPr/>
      <dgm:t>
        <a:bodyPr/>
        <a:lstStyle/>
        <a:p>
          <a:pPr rtl="0"/>
          <a:r>
            <a:rPr lang="zh-CN" dirty="0"/>
            <a:t>对那些工程量较大，投资额较高的工程，需要进行多种工艺流程方案的比较，使所确定的工艺系统是优化的；</a:t>
          </a:r>
        </a:p>
      </dgm:t>
    </dgm:pt>
    <dgm:pt modelId="{DEA9B8F5-86C5-40AB-AFC9-B09F809AEB7F}" type="parTrans" cxnId="{F3CB04FE-A21C-4034-AAC2-45A804E3C878}">
      <dgm:prSet/>
      <dgm:spPr/>
      <dgm:t>
        <a:bodyPr/>
        <a:lstStyle/>
        <a:p>
          <a:endParaRPr lang="zh-CN" altLang="en-US"/>
        </a:p>
      </dgm:t>
    </dgm:pt>
    <dgm:pt modelId="{2D26402C-F6FC-40B0-93E6-4046313559BD}" type="sibTrans" cxnId="{F3CB04FE-A21C-4034-AAC2-45A804E3C878}">
      <dgm:prSet/>
      <dgm:spPr/>
      <dgm:t>
        <a:bodyPr/>
        <a:lstStyle/>
        <a:p>
          <a:endParaRPr lang="zh-CN" altLang="en-US"/>
        </a:p>
      </dgm:t>
    </dgm:pt>
    <dgm:pt modelId="{BC609CF3-45F9-4948-B425-F2EBED513AB9}">
      <dgm:prSet/>
      <dgm:spPr/>
      <dgm:t>
        <a:bodyPr/>
        <a:lstStyle/>
        <a:p>
          <a:pPr rtl="0"/>
          <a:r>
            <a:rPr lang="zh-CN" dirty="0"/>
            <a:t>对工程量较大的污水处理工程一般都采取招标方法，并组织有关专家评审，选定其中技术合理、经济适宜的最佳方案实施。</a:t>
          </a:r>
        </a:p>
      </dgm:t>
    </dgm:pt>
    <dgm:pt modelId="{2AAACA52-9F93-4C46-918C-345F7B7ACE2E}" type="parTrans" cxnId="{7255A557-0F65-4C87-8816-64B7D6693182}">
      <dgm:prSet/>
      <dgm:spPr/>
      <dgm:t>
        <a:bodyPr/>
        <a:lstStyle/>
        <a:p>
          <a:endParaRPr lang="zh-CN" altLang="en-US"/>
        </a:p>
      </dgm:t>
    </dgm:pt>
    <dgm:pt modelId="{5CC07344-0386-4CB9-AB4B-91FA59C82FFB}" type="sibTrans" cxnId="{7255A557-0F65-4C87-8816-64B7D6693182}">
      <dgm:prSet/>
      <dgm:spPr/>
      <dgm:t>
        <a:bodyPr/>
        <a:lstStyle/>
        <a:p>
          <a:endParaRPr lang="zh-CN" altLang="en-US"/>
        </a:p>
      </dgm:t>
    </dgm:pt>
    <dgm:pt modelId="{6DE18654-DB98-405C-8EF1-A67ECAF0A161}" type="pres">
      <dgm:prSet presAssocID="{B7FEE875-CEC9-45FF-9AAD-711B8929DD19}" presName="Name0" presStyleCnt="0">
        <dgm:presLayoutVars>
          <dgm:dir/>
          <dgm:animLvl val="lvl"/>
          <dgm:resizeHandles val="exact"/>
        </dgm:presLayoutVars>
      </dgm:prSet>
      <dgm:spPr/>
    </dgm:pt>
    <dgm:pt modelId="{8BD464F6-1BB4-4894-BEF3-CEF52B388E32}" type="pres">
      <dgm:prSet presAssocID="{BC609CF3-45F9-4948-B425-F2EBED513AB9}" presName="boxAndChildren" presStyleCnt="0"/>
      <dgm:spPr/>
    </dgm:pt>
    <dgm:pt modelId="{F227183B-D627-44C2-96C2-8087C190DD65}" type="pres">
      <dgm:prSet presAssocID="{BC609CF3-45F9-4948-B425-F2EBED513AB9}" presName="parentTextBox" presStyleLbl="node1" presStyleIdx="0" presStyleCnt="3"/>
      <dgm:spPr/>
    </dgm:pt>
    <dgm:pt modelId="{477C205B-5F98-424C-A905-1F0D8E516535}" type="pres">
      <dgm:prSet presAssocID="{2D26402C-F6FC-40B0-93E6-4046313559BD}" presName="sp" presStyleCnt="0"/>
      <dgm:spPr/>
    </dgm:pt>
    <dgm:pt modelId="{52FA53FA-27A6-4FC3-A2B7-6DF801977EFC}" type="pres">
      <dgm:prSet presAssocID="{E92CC869-9DF9-4912-A31D-17DFE7EE3B52}" presName="arrowAndChildren" presStyleCnt="0"/>
      <dgm:spPr/>
    </dgm:pt>
    <dgm:pt modelId="{956CB8B3-45CB-449D-AB22-1EF6A68376D9}" type="pres">
      <dgm:prSet presAssocID="{E92CC869-9DF9-4912-A31D-17DFE7EE3B52}" presName="parentTextArrow" presStyleLbl="node1" presStyleIdx="1" presStyleCnt="3"/>
      <dgm:spPr/>
    </dgm:pt>
    <dgm:pt modelId="{CB7BE048-A3C8-4128-8B8A-2F51871046FD}" type="pres">
      <dgm:prSet presAssocID="{320B5CE9-D66B-4F58-8CFF-1AE5736E4AC9}" presName="sp" presStyleCnt="0"/>
      <dgm:spPr/>
    </dgm:pt>
    <dgm:pt modelId="{F47A23AC-2814-43CC-A27A-F58135FC5A0E}" type="pres">
      <dgm:prSet presAssocID="{E2B4AA97-DFE8-4124-B50A-2C505FE65E9E}" presName="arrowAndChildren" presStyleCnt="0"/>
      <dgm:spPr/>
    </dgm:pt>
    <dgm:pt modelId="{593F237D-4291-453B-8E1D-55768958655C}" type="pres">
      <dgm:prSet presAssocID="{E2B4AA97-DFE8-4124-B50A-2C505FE65E9E}" presName="parentTextArrow" presStyleLbl="node1" presStyleIdx="2" presStyleCnt="3"/>
      <dgm:spPr/>
    </dgm:pt>
  </dgm:ptLst>
  <dgm:cxnLst>
    <dgm:cxn modelId="{969DC213-EAE2-4580-97E5-1EB3C8FE439B}" type="presOf" srcId="{E2B4AA97-DFE8-4124-B50A-2C505FE65E9E}" destId="{593F237D-4291-453B-8E1D-55768958655C}" srcOrd="0" destOrd="0" presId="urn:microsoft.com/office/officeart/2005/8/layout/process4"/>
    <dgm:cxn modelId="{CC476D1E-F87A-4376-9054-35839B9F0CB7}" type="presOf" srcId="{B7FEE875-CEC9-45FF-9AAD-711B8929DD19}" destId="{6DE18654-DB98-405C-8EF1-A67ECAF0A161}" srcOrd="0" destOrd="0" presId="urn:microsoft.com/office/officeart/2005/8/layout/process4"/>
    <dgm:cxn modelId="{BC0FC320-F5A0-4ECA-B852-56D22C8F8329}" srcId="{B7FEE875-CEC9-45FF-9AAD-711B8929DD19}" destId="{E2B4AA97-DFE8-4124-B50A-2C505FE65E9E}" srcOrd="0" destOrd="0" parTransId="{92F554BE-10B0-4297-B3E7-1D8D21CA18B8}" sibTransId="{320B5CE9-D66B-4F58-8CFF-1AE5736E4AC9}"/>
    <dgm:cxn modelId="{B64C4A35-2DF5-433A-8EE9-E338585C50CD}" type="presOf" srcId="{BC609CF3-45F9-4948-B425-F2EBED513AB9}" destId="{F227183B-D627-44C2-96C2-8087C190DD65}" srcOrd="0" destOrd="0" presId="urn:microsoft.com/office/officeart/2005/8/layout/process4"/>
    <dgm:cxn modelId="{7D6C4142-4075-49DE-A5E5-8C630B268E3E}" type="presOf" srcId="{E92CC869-9DF9-4912-A31D-17DFE7EE3B52}" destId="{956CB8B3-45CB-449D-AB22-1EF6A68376D9}" srcOrd="0" destOrd="0" presId="urn:microsoft.com/office/officeart/2005/8/layout/process4"/>
    <dgm:cxn modelId="{7255A557-0F65-4C87-8816-64B7D6693182}" srcId="{B7FEE875-CEC9-45FF-9AAD-711B8929DD19}" destId="{BC609CF3-45F9-4948-B425-F2EBED513AB9}" srcOrd="2" destOrd="0" parTransId="{2AAACA52-9F93-4C46-918C-345F7B7ACE2E}" sibTransId="{5CC07344-0386-4CB9-AB4B-91FA59C82FFB}"/>
    <dgm:cxn modelId="{F3CB04FE-A21C-4034-AAC2-45A804E3C878}" srcId="{B7FEE875-CEC9-45FF-9AAD-711B8929DD19}" destId="{E92CC869-9DF9-4912-A31D-17DFE7EE3B52}" srcOrd="1" destOrd="0" parTransId="{DEA9B8F5-86C5-40AB-AFC9-B09F809AEB7F}" sibTransId="{2D26402C-F6FC-40B0-93E6-4046313559BD}"/>
    <dgm:cxn modelId="{5DFB7C3B-D821-4EF7-9D35-894F56C4B6EA}" type="presParOf" srcId="{6DE18654-DB98-405C-8EF1-A67ECAF0A161}" destId="{8BD464F6-1BB4-4894-BEF3-CEF52B388E32}" srcOrd="0" destOrd="0" presId="urn:microsoft.com/office/officeart/2005/8/layout/process4"/>
    <dgm:cxn modelId="{20707818-B866-4572-8411-3ABEF4F229C2}" type="presParOf" srcId="{8BD464F6-1BB4-4894-BEF3-CEF52B388E32}" destId="{F227183B-D627-44C2-96C2-8087C190DD65}" srcOrd="0" destOrd="0" presId="urn:microsoft.com/office/officeart/2005/8/layout/process4"/>
    <dgm:cxn modelId="{6C3CEB27-512B-41BB-9150-03084D1C8C33}" type="presParOf" srcId="{6DE18654-DB98-405C-8EF1-A67ECAF0A161}" destId="{477C205B-5F98-424C-A905-1F0D8E516535}" srcOrd="1" destOrd="0" presId="urn:microsoft.com/office/officeart/2005/8/layout/process4"/>
    <dgm:cxn modelId="{B148F376-0B2C-4BE0-855F-751B22A1707E}" type="presParOf" srcId="{6DE18654-DB98-405C-8EF1-A67ECAF0A161}" destId="{52FA53FA-27A6-4FC3-A2B7-6DF801977EFC}" srcOrd="2" destOrd="0" presId="urn:microsoft.com/office/officeart/2005/8/layout/process4"/>
    <dgm:cxn modelId="{3C7870AF-B3BE-4E08-9CC8-D1A582F8F2DC}" type="presParOf" srcId="{52FA53FA-27A6-4FC3-A2B7-6DF801977EFC}" destId="{956CB8B3-45CB-449D-AB22-1EF6A68376D9}" srcOrd="0" destOrd="0" presId="urn:microsoft.com/office/officeart/2005/8/layout/process4"/>
    <dgm:cxn modelId="{84AA0EFF-6DC2-4E36-8F5B-9EE6B0C4B42D}" type="presParOf" srcId="{6DE18654-DB98-405C-8EF1-A67ECAF0A161}" destId="{CB7BE048-A3C8-4128-8B8A-2F51871046FD}" srcOrd="3" destOrd="0" presId="urn:microsoft.com/office/officeart/2005/8/layout/process4"/>
    <dgm:cxn modelId="{21950266-EFA0-4E14-B40B-F21F27BED2F9}" type="presParOf" srcId="{6DE18654-DB98-405C-8EF1-A67ECAF0A161}" destId="{F47A23AC-2814-43CC-A27A-F58135FC5A0E}" srcOrd="4" destOrd="0" presId="urn:microsoft.com/office/officeart/2005/8/layout/process4"/>
    <dgm:cxn modelId="{17804A3C-1049-40BD-8396-EF2C274F0CCE}" type="presParOf" srcId="{F47A23AC-2814-43CC-A27A-F58135FC5A0E}" destId="{593F237D-4291-453B-8E1D-55768958655C}"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8.xml><?xml version="1.0" encoding="utf-8"?>
<dgm:dataModel xmlns:dgm="http://schemas.openxmlformats.org/drawingml/2006/diagram" xmlns:a="http://schemas.openxmlformats.org/drawingml/2006/main">
  <dgm:ptLst>
    <dgm:pt modelId="{F8F07AC8-664A-402F-A0B1-80FE9819762E}" type="doc">
      <dgm:prSet loTypeId="urn:microsoft.com/office/officeart/2005/8/layout/vList2" loCatId="list" qsTypeId="urn:microsoft.com/office/officeart/2005/8/quickstyle/simple5" qsCatId="simple" csTypeId="urn:microsoft.com/office/officeart/2005/8/colors/colorful1#18" csCatId="colorful"/>
      <dgm:spPr/>
      <dgm:t>
        <a:bodyPr/>
        <a:lstStyle/>
        <a:p>
          <a:endParaRPr lang="zh-CN" altLang="en-US"/>
        </a:p>
      </dgm:t>
    </dgm:pt>
    <dgm:pt modelId="{5F81F548-7A98-4579-AB0E-47FB68414780}">
      <dgm:prSet/>
      <dgm:spPr/>
      <dgm:t>
        <a:bodyPr/>
        <a:lstStyle/>
        <a:p>
          <a:pPr rtl="0"/>
          <a:r>
            <a:rPr lang="zh-CN" dirty="0"/>
            <a:t>污水流经曝气池全长的过程中，经历微生物增殖期各个阶段的全（或大半）过程，</a:t>
          </a:r>
          <a:r>
            <a:rPr lang="en-US" i="1" dirty="0"/>
            <a:t>F</a:t>
          </a:r>
          <a:r>
            <a:rPr lang="en-US" dirty="0"/>
            <a:t>:</a:t>
          </a:r>
          <a:r>
            <a:rPr lang="en-US" i="1" dirty="0"/>
            <a:t>M</a:t>
          </a:r>
          <a:r>
            <a:rPr lang="zh-CN" dirty="0"/>
            <a:t>值沿池长变化，</a:t>
          </a:r>
          <a:r>
            <a:rPr lang="en-US" i="1" dirty="0"/>
            <a:t>K</a:t>
          </a:r>
          <a:r>
            <a:rPr lang="en-US" baseline="-25000" dirty="0"/>
            <a:t>2</a:t>
          </a:r>
          <a:r>
            <a:rPr lang="zh-CN" dirty="0"/>
            <a:t>值也在变化；</a:t>
          </a:r>
        </a:p>
      </dgm:t>
    </dgm:pt>
    <dgm:pt modelId="{1C51AF1C-7C7A-4658-B7BA-53DA6C0409B9}" type="parTrans" cxnId="{237ECE80-41A2-4ABB-83D4-E9CD84113523}">
      <dgm:prSet/>
      <dgm:spPr/>
      <dgm:t>
        <a:bodyPr/>
        <a:lstStyle/>
        <a:p>
          <a:endParaRPr lang="zh-CN" altLang="en-US"/>
        </a:p>
      </dgm:t>
    </dgm:pt>
    <dgm:pt modelId="{2B20C3C7-FCE1-451A-9FA0-A54846D43BF6}" type="sibTrans" cxnId="{237ECE80-41A2-4ABB-83D4-E9CD84113523}">
      <dgm:prSet/>
      <dgm:spPr/>
      <dgm:t>
        <a:bodyPr/>
        <a:lstStyle/>
        <a:p>
          <a:endParaRPr lang="zh-CN" altLang="en-US"/>
        </a:p>
      </dgm:t>
    </dgm:pt>
    <dgm:pt modelId="{19CADF2E-94D5-4433-9A3D-AC7F92FB53B3}">
      <dgm:prSet/>
      <dgm:spPr/>
      <dgm:t>
        <a:bodyPr/>
        <a:lstStyle/>
        <a:p>
          <a:pPr rtl="0"/>
          <a:r>
            <a:rPr lang="zh-CN" dirty="0"/>
            <a:t>实际应用中可以近似地使用通过完全混合式推导的计算式。</a:t>
          </a:r>
        </a:p>
      </dgm:t>
    </dgm:pt>
    <dgm:pt modelId="{2EA719CB-A924-47EF-96F8-C2A877A8F7A6}" type="parTrans" cxnId="{D9A23601-E480-43BE-94F0-01318AFA5F67}">
      <dgm:prSet/>
      <dgm:spPr/>
      <dgm:t>
        <a:bodyPr/>
        <a:lstStyle/>
        <a:p>
          <a:endParaRPr lang="zh-CN" altLang="en-US"/>
        </a:p>
      </dgm:t>
    </dgm:pt>
    <dgm:pt modelId="{4AB10127-F3F2-415D-ABEA-3F70B412C7D4}" type="sibTrans" cxnId="{D9A23601-E480-43BE-94F0-01318AFA5F67}">
      <dgm:prSet/>
      <dgm:spPr/>
      <dgm:t>
        <a:bodyPr/>
        <a:lstStyle/>
        <a:p>
          <a:endParaRPr lang="zh-CN" altLang="en-US"/>
        </a:p>
      </dgm:t>
    </dgm:pt>
    <dgm:pt modelId="{C2F35F4D-26B3-40B2-B58B-368CFD3539BD}" type="pres">
      <dgm:prSet presAssocID="{F8F07AC8-664A-402F-A0B1-80FE9819762E}" presName="linear" presStyleCnt="0">
        <dgm:presLayoutVars>
          <dgm:animLvl val="lvl"/>
          <dgm:resizeHandles val="exact"/>
        </dgm:presLayoutVars>
      </dgm:prSet>
      <dgm:spPr/>
    </dgm:pt>
    <dgm:pt modelId="{AC5050C0-1B86-4D8C-8BDE-EB18F4807B60}" type="pres">
      <dgm:prSet presAssocID="{5F81F548-7A98-4579-AB0E-47FB68414780}" presName="parentText" presStyleLbl="node1" presStyleIdx="0" presStyleCnt="2">
        <dgm:presLayoutVars>
          <dgm:chMax val="0"/>
          <dgm:bulletEnabled val="1"/>
        </dgm:presLayoutVars>
      </dgm:prSet>
      <dgm:spPr/>
    </dgm:pt>
    <dgm:pt modelId="{015FB3EC-B647-4509-9B89-5D4DB53C8E95}" type="pres">
      <dgm:prSet presAssocID="{2B20C3C7-FCE1-451A-9FA0-A54846D43BF6}" presName="spacer" presStyleCnt="0"/>
      <dgm:spPr/>
    </dgm:pt>
    <dgm:pt modelId="{00169DC9-47AE-4012-80DD-15C25A877EF5}" type="pres">
      <dgm:prSet presAssocID="{19CADF2E-94D5-4433-9A3D-AC7F92FB53B3}" presName="parentText" presStyleLbl="node1" presStyleIdx="1" presStyleCnt="2">
        <dgm:presLayoutVars>
          <dgm:chMax val="0"/>
          <dgm:bulletEnabled val="1"/>
        </dgm:presLayoutVars>
      </dgm:prSet>
      <dgm:spPr/>
    </dgm:pt>
  </dgm:ptLst>
  <dgm:cxnLst>
    <dgm:cxn modelId="{D9A23601-E480-43BE-94F0-01318AFA5F67}" srcId="{F8F07AC8-664A-402F-A0B1-80FE9819762E}" destId="{19CADF2E-94D5-4433-9A3D-AC7F92FB53B3}" srcOrd="1" destOrd="0" parTransId="{2EA719CB-A924-47EF-96F8-C2A877A8F7A6}" sibTransId="{4AB10127-F3F2-415D-ABEA-3F70B412C7D4}"/>
    <dgm:cxn modelId="{89B53701-6655-4CE1-8756-BAB14449C833}" type="presOf" srcId="{5F81F548-7A98-4579-AB0E-47FB68414780}" destId="{AC5050C0-1B86-4D8C-8BDE-EB18F4807B60}" srcOrd="0" destOrd="0" presId="urn:microsoft.com/office/officeart/2005/8/layout/vList2"/>
    <dgm:cxn modelId="{237ECE80-41A2-4ABB-83D4-E9CD84113523}" srcId="{F8F07AC8-664A-402F-A0B1-80FE9819762E}" destId="{5F81F548-7A98-4579-AB0E-47FB68414780}" srcOrd="0" destOrd="0" parTransId="{1C51AF1C-7C7A-4658-B7BA-53DA6C0409B9}" sibTransId="{2B20C3C7-FCE1-451A-9FA0-A54846D43BF6}"/>
    <dgm:cxn modelId="{58E3F6A1-C20A-4D89-8FB8-0FDBA9951DB6}" type="presOf" srcId="{F8F07AC8-664A-402F-A0B1-80FE9819762E}" destId="{C2F35F4D-26B3-40B2-B58B-368CFD3539BD}" srcOrd="0" destOrd="0" presId="urn:microsoft.com/office/officeart/2005/8/layout/vList2"/>
    <dgm:cxn modelId="{CA3B6BE2-C62A-466F-87CF-4BAAC96E436F}" type="presOf" srcId="{19CADF2E-94D5-4433-9A3D-AC7F92FB53B3}" destId="{00169DC9-47AE-4012-80DD-15C25A877EF5}" srcOrd="0" destOrd="0" presId="urn:microsoft.com/office/officeart/2005/8/layout/vList2"/>
    <dgm:cxn modelId="{E357F81B-732F-458D-9902-89530B6B80D1}" type="presParOf" srcId="{C2F35F4D-26B3-40B2-B58B-368CFD3539BD}" destId="{AC5050C0-1B86-4D8C-8BDE-EB18F4807B60}" srcOrd="0" destOrd="0" presId="urn:microsoft.com/office/officeart/2005/8/layout/vList2"/>
    <dgm:cxn modelId="{C0103AAE-FED0-4DC7-A60A-AC555505B0AF}" type="presParOf" srcId="{C2F35F4D-26B3-40B2-B58B-368CFD3539BD}" destId="{015FB3EC-B647-4509-9B89-5D4DB53C8E95}" srcOrd="1" destOrd="0" presId="urn:microsoft.com/office/officeart/2005/8/layout/vList2"/>
    <dgm:cxn modelId="{76F18062-9330-401B-9EAC-0D51DC870422}" type="presParOf" srcId="{C2F35F4D-26B3-40B2-B58B-368CFD3539BD}" destId="{00169DC9-47AE-4012-80DD-15C25A877EF5}"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9.xml><?xml version="1.0" encoding="utf-8"?>
<dgm:dataModel xmlns:dgm="http://schemas.openxmlformats.org/drawingml/2006/diagram" xmlns:a="http://schemas.openxmlformats.org/drawingml/2006/main">
  <dgm:ptLst>
    <dgm:pt modelId="{9F1B64F9-28B0-4881-803D-8BF676D4F176}" type="doc">
      <dgm:prSet loTypeId="urn:microsoft.com/office/officeart/2005/8/layout/vList2" loCatId="list" qsTypeId="urn:microsoft.com/office/officeart/2005/8/quickstyle/simple1" qsCatId="simple" csTypeId="urn:microsoft.com/office/officeart/2005/8/colors/colorful4" csCatId="colorful" phldr="1"/>
      <dgm:spPr/>
      <dgm:t>
        <a:bodyPr/>
        <a:lstStyle/>
        <a:p>
          <a:endParaRPr lang="zh-CN" altLang="en-US"/>
        </a:p>
      </dgm:t>
    </dgm:pt>
    <dgm:pt modelId="{46C1AA92-6904-4573-A613-8582FD6738AA}">
      <dgm:prSet/>
      <dgm:spPr/>
      <dgm:t>
        <a:bodyPr/>
        <a:lstStyle/>
        <a:p>
          <a:pPr rtl="0"/>
          <a:r>
            <a:rPr lang="zh-CN" dirty="0"/>
            <a:t>确定</a:t>
          </a:r>
          <a:r>
            <a:rPr lang="en-US" dirty="0"/>
            <a:t>BOD—</a:t>
          </a:r>
          <a:r>
            <a:rPr lang="zh-CN" dirty="0"/>
            <a:t>污泥负荷率，还必须考虑污泥的凝聚、沉淀性能；</a:t>
          </a:r>
        </a:p>
      </dgm:t>
    </dgm:pt>
    <dgm:pt modelId="{8DD4E811-2239-4241-ADA2-FA717793A863}" type="parTrans" cxnId="{FE159360-648C-43B4-BB83-52A10AC74D19}">
      <dgm:prSet/>
      <dgm:spPr/>
      <dgm:t>
        <a:bodyPr/>
        <a:lstStyle/>
        <a:p>
          <a:endParaRPr lang="zh-CN" altLang="en-US"/>
        </a:p>
      </dgm:t>
    </dgm:pt>
    <dgm:pt modelId="{218C0A87-6567-4774-99BF-1E334B077733}" type="sibTrans" cxnId="{FE159360-648C-43B4-BB83-52A10AC74D19}">
      <dgm:prSet/>
      <dgm:spPr/>
      <dgm:t>
        <a:bodyPr/>
        <a:lstStyle/>
        <a:p>
          <a:endParaRPr lang="zh-CN" altLang="en-US"/>
        </a:p>
      </dgm:t>
    </dgm:pt>
    <dgm:pt modelId="{B90550E7-0360-45DE-8BFB-AF4FF28E5F59}">
      <dgm:prSet/>
      <dgm:spPr/>
      <dgm:t>
        <a:bodyPr/>
        <a:lstStyle/>
        <a:p>
          <a:pPr rtl="0"/>
          <a:r>
            <a:rPr lang="zh-CN" dirty="0"/>
            <a:t>根据处理水</a:t>
          </a:r>
          <a:r>
            <a:rPr lang="en-US" dirty="0"/>
            <a:t>BOD</a:t>
          </a:r>
          <a:r>
            <a:rPr lang="zh-CN" dirty="0"/>
            <a:t>值确定的</a:t>
          </a:r>
          <a:r>
            <a:rPr lang="en-US" i="1" dirty="0"/>
            <a:t>N</a:t>
          </a:r>
          <a:r>
            <a:rPr lang="en-US" baseline="-25000" dirty="0"/>
            <a:t>s</a:t>
          </a:r>
          <a:r>
            <a:rPr lang="zh-CN" dirty="0"/>
            <a:t>值，应进一步复核其相应的污泥指数</a:t>
          </a:r>
          <a:r>
            <a:rPr lang="en-US" dirty="0"/>
            <a:t>SVI</a:t>
          </a:r>
          <a:r>
            <a:rPr lang="zh-CN" dirty="0"/>
            <a:t>值是否在正常运行的允许范围内；</a:t>
          </a:r>
        </a:p>
      </dgm:t>
    </dgm:pt>
    <dgm:pt modelId="{B2AEFCCD-1CA2-4590-AC09-FECC756847BE}" type="parTrans" cxnId="{98264571-9E76-4418-BC7F-082260FE6CED}">
      <dgm:prSet/>
      <dgm:spPr/>
      <dgm:t>
        <a:bodyPr/>
        <a:lstStyle/>
        <a:p>
          <a:endParaRPr lang="zh-CN" altLang="en-US"/>
        </a:p>
      </dgm:t>
    </dgm:pt>
    <dgm:pt modelId="{E209F852-4C50-4836-B822-626CEB9E4935}" type="sibTrans" cxnId="{98264571-9E76-4418-BC7F-082260FE6CED}">
      <dgm:prSet/>
      <dgm:spPr/>
      <dgm:t>
        <a:bodyPr/>
        <a:lstStyle/>
        <a:p>
          <a:endParaRPr lang="zh-CN" altLang="en-US"/>
        </a:p>
      </dgm:t>
    </dgm:pt>
    <dgm:pt modelId="{AA37D42E-7CAF-45B9-83BE-61C665D1665B}" type="pres">
      <dgm:prSet presAssocID="{9F1B64F9-28B0-4881-803D-8BF676D4F176}" presName="linear" presStyleCnt="0">
        <dgm:presLayoutVars>
          <dgm:animLvl val="lvl"/>
          <dgm:resizeHandles val="exact"/>
        </dgm:presLayoutVars>
      </dgm:prSet>
      <dgm:spPr/>
    </dgm:pt>
    <dgm:pt modelId="{D6640388-08DC-443A-86F5-89C4A149CCE4}" type="pres">
      <dgm:prSet presAssocID="{46C1AA92-6904-4573-A613-8582FD6738AA}" presName="parentText" presStyleLbl="node1" presStyleIdx="0" presStyleCnt="2">
        <dgm:presLayoutVars>
          <dgm:chMax val="0"/>
          <dgm:bulletEnabled val="1"/>
        </dgm:presLayoutVars>
      </dgm:prSet>
      <dgm:spPr/>
    </dgm:pt>
    <dgm:pt modelId="{CE3785DA-0622-47A0-966C-A12A9AC49670}" type="pres">
      <dgm:prSet presAssocID="{218C0A87-6567-4774-99BF-1E334B077733}" presName="spacer" presStyleCnt="0"/>
      <dgm:spPr/>
    </dgm:pt>
    <dgm:pt modelId="{85FFB368-5EC3-4953-8B88-CB8E04F8AF11}" type="pres">
      <dgm:prSet presAssocID="{B90550E7-0360-45DE-8BFB-AF4FF28E5F59}" presName="parentText" presStyleLbl="node1" presStyleIdx="1" presStyleCnt="2">
        <dgm:presLayoutVars>
          <dgm:chMax val="0"/>
          <dgm:bulletEnabled val="1"/>
        </dgm:presLayoutVars>
      </dgm:prSet>
      <dgm:spPr/>
    </dgm:pt>
  </dgm:ptLst>
  <dgm:cxnLst>
    <dgm:cxn modelId="{1691F31E-2B40-4218-A558-E57711E11DF7}" type="presOf" srcId="{9F1B64F9-28B0-4881-803D-8BF676D4F176}" destId="{AA37D42E-7CAF-45B9-83BE-61C665D1665B}" srcOrd="0" destOrd="0" presId="urn:microsoft.com/office/officeart/2005/8/layout/vList2"/>
    <dgm:cxn modelId="{FE159360-648C-43B4-BB83-52A10AC74D19}" srcId="{9F1B64F9-28B0-4881-803D-8BF676D4F176}" destId="{46C1AA92-6904-4573-A613-8582FD6738AA}" srcOrd="0" destOrd="0" parTransId="{8DD4E811-2239-4241-ADA2-FA717793A863}" sibTransId="{218C0A87-6567-4774-99BF-1E334B077733}"/>
    <dgm:cxn modelId="{98264571-9E76-4418-BC7F-082260FE6CED}" srcId="{9F1B64F9-28B0-4881-803D-8BF676D4F176}" destId="{B90550E7-0360-45DE-8BFB-AF4FF28E5F59}" srcOrd="1" destOrd="0" parTransId="{B2AEFCCD-1CA2-4590-AC09-FECC756847BE}" sibTransId="{E209F852-4C50-4836-B822-626CEB9E4935}"/>
    <dgm:cxn modelId="{CFD0DA98-A7E1-4DF9-A217-7D208A4EDE3A}" type="presOf" srcId="{46C1AA92-6904-4573-A613-8582FD6738AA}" destId="{D6640388-08DC-443A-86F5-89C4A149CCE4}" srcOrd="0" destOrd="0" presId="urn:microsoft.com/office/officeart/2005/8/layout/vList2"/>
    <dgm:cxn modelId="{9A8B27BB-13FC-45DF-9521-A759031294BB}" type="presOf" srcId="{B90550E7-0360-45DE-8BFB-AF4FF28E5F59}" destId="{85FFB368-5EC3-4953-8B88-CB8E04F8AF11}" srcOrd="0" destOrd="0" presId="urn:microsoft.com/office/officeart/2005/8/layout/vList2"/>
    <dgm:cxn modelId="{225EF38C-DDEA-4822-95B2-D42CEE668DF0}" type="presParOf" srcId="{AA37D42E-7CAF-45B9-83BE-61C665D1665B}" destId="{D6640388-08DC-443A-86F5-89C4A149CCE4}" srcOrd="0" destOrd="0" presId="urn:microsoft.com/office/officeart/2005/8/layout/vList2"/>
    <dgm:cxn modelId="{94899C3B-8D69-4A70-94A6-729BEB06B430}" type="presParOf" srcId="{AA37D42E-7CAF-45B9-83BE-61C665D1665B}" destId="{CE3785DA-0622-47A0-966C-A12A9AC49670}" srcOrd="1" destOrd="0" presId="urn:microsoft.com/office/officeart/2005/8/layout/vList2"/>
    <dgm:cxn modelId="{1ADDC13C-CB40-4AE5-8FD7-BB94758F85BF}" type="presParOf" srcId="{AA37D42E-7CAF-45B9-83BE-61C665D1665B}" destId="{85FFB368-5EC3-4953-8B88-CB8E04F8AF11}"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D5A1A137-8085-4608-95D1-8A8051883DBD}"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4315AD5E-E22D-48E5-8C05-9BD1636CC33D}">
      <dgm:prSet/>
      <dgm:spPr/>
      <dgm:t>
        <a:bodyPr/>
        <a:lstStyle/>
        <a:p>
          <a:pPr rtl="0"/>
          <a:r>
            <a:rPr lang="zh-CN" dirty="0"/>
            <a:t>池体</a:t>
          </a:r>
        </a:p>
      </dgm:t>
    </dgm:pt>
    <dgm:pt modelId="{18F51D9D-2088-441A-A94D-1AF660875AF6}" type="parTrans" cxnId="{682C35EB-ADFE-42AA-80F9-F28AE8104C18}">
      <dgm:prSet/>
      <dgm:spPr/>
      <dgm:t>
        <a:bodyPr/>
        <a:lstStyle/>
        <a:p>
          <a:endParaRPr lang="zh-CN" altLang="en-US"/>
        </a:p>
      </dgm:t>
    </dgm:pt>
    <dgm:pt modelId="{6A6A6844-AC28-47E7-AFA8-E17D7D7052D8}" type="sibTrans" cxnId="{682C35EB-ADFE-42AA-80F9-F28AE8104C18}">
      <dgm:prSet/>
      <dgm:spPr/>
      <dgm:t>
        <a:bodyPr/>
        <a:lstStyle/>
        <a:p>
          <a:endParaRPr lang="zh-CN" altLang="en-US"/>
        </a:p>
      </dgm:t>
    </dgm:pt>
    <dgm:pt modelId="{1ABAC57F-3EDA-415A-B6A7-BCEA420242B3}">
      <dgm:prSet/>
      <dgm:spPr/>
      <dgm:t>
        <a:bodyPr/>
        <a:lstStyle/>
        <a:p>
          <a:pPr rtl="0"/>
          <a:r>
            <a:rPr lang="zh-CN" dirty="0"/>
            <a:t>平面上多呈方形或矩形；</a:t>
          </a:r>
        </a:p>
      </dgm:t>
    </dgm:pt>
    <dgm:pt modelId="{126BD8D4-3C89-404D-BF42-85EACD83E086}" type="parTrans" cxnId="{03A492CD-F9DE-4811-8A05-752A7888F08C}">
      <dgm:prSet/>
      <dgm:spPr/>
      <dgm:t>
        <a:bodyPr/>
        <a:lstStyle/>
        <a:p>
          <a:endParaRPr lang="zh-CN" altLang="en-US"/>
        </a:p>
      </dgm:t>
    </dgm:pt>
    <dgm:pt modelId="{F9FF3FCF-FCDD-4DF6-BBF8-BDF8DD32A1D1}" type="sibTrans" cxnId="{03A492CD-F9DE-4811-8A05-752A7888F08C}">
      <dgm:prSet/>
      <dgm:spPr/>
      <dgm:t>
        <a:bodyPr/>
        <a:lstStyle/>
        <a:p>
          <a:endParaRPr lang="zh-CN" altLang="en-US"/>
        </a:p>
      </dgm:t>
    </dgm:pt>
    <dgm:pt modelId="{9BBFC35B-3BBC-45EA-BBAF-4FB6B4A13023}">
      <dgm:prSet/>
      <dgm:spPr/>
      <dgm:t>
        <a:bodyPr/>
        <a:lstStyle/>
        <a:p>
          <a:pPr rtl="0"/>
          <a:r>
            <a:rPr lang="zh-CN" dirty="0"/>
            <a:t>池壁具有围护滤料的作用，应当能够承受滤料压力，一般多用砖石筑造；</a:t>
          </a:r>
        </a:p>
      </dgm:t>
    </dgm:pt>
    <dgm:pt modelId="{1ABEE532-A1F7-4D4A-A649-DF9659BE3767}" type="parTrans" cxnId="{4EB36EF0-F5A6-49F2-A0E8-3C6E3661D46E}">
      <dgm:prSet/>
      <dgm:spPr/>
      <dgm:t>
        <a:bodyPr/>
        <a:lstStyle/>
        <a:p>
          <a:endParaRPr lang="zh-CN" altLang="en-US"/>
        </a:p>
      </dgm:t>
    </dgm:pt>
    <dgm:pt modelId="{7DD5B329-CAC6-46D0-B820-ECCC222E1D20}" type="sibTrans" cxnId="{4EB36EF0-F5A6-49F2-A0E8-3C6E3661D46E}">
      <dgm:prSet/>
      <dgm:spPr/>
      <dgm:t>
        <a:bodyPr/>
        <a:lstStyle/>
        <a:p>
          <a:endParaRPr lang="zh-CN" altLang="en-US"/>
        </a:p>
      </dgm:t>
    </dgm:pt>
    <dgm:pt modelId="{9F2ED62D-2822-4199-B693-0D49B04E8F0E}">
      <dgm:prSet/>
      <dgm:spPr/>
      <dgm:t>
        <a:bodyPr/>
        <a:lstStyle/>
        <a:p>
          <a:pPr rtl="0"/>
          <a:r>
            <a:rPr lang="zh-CN" dirty="0"/>
            <a:t>池壁可筑成</a:t>
          </a:r>
          <a:r>
            <a:rPr lang="zh-CN" dirty="0">
              <a:solidFill>
                <a:srgbClr val="0000FF"/>
              </a:solidFill>
            </a:rPr>
            <a:t>带孔洞</a:t>
          </a:r>
          <a:r>
            <a:rPr lang="zh-CN" dirty="0"/>
            <a:t>和</a:t>
          </a:r>
          <a:r>
            <a:rPr lang="zh-CN" dirty="0">
              <a:solidFill>
                <a:srgbClr val="0000FF"/>
              </a:solidFill>
            </a:rPr>
            <a:t>不带孔洞</a:t>
          </a:r>
          <a:r>
            <a:rPr lang="zh-CN" dirty="0"/>
            <a:t>两种形式，有孔洞的池壁有利于滤料内部的通风，但在低温季节，易受低温的影响，使净化功能降低；</a:t>
          </a:r>
        </a:p>
      </dgm:t>
    </dgm:pt>
    <dgm:pt modelId="{B65B5BFC-0FAA-4BDA-B998-1AAA253E711F}" type="parTrans" cxnId="{E3001C7A-4648-4CA6-8935-593AFCC1C4F2}">
      <dgm:prSet/>
      <dgm:spPr/>
      <dgm:t>
        <a:bodyPr/>
        <a:lstStyle/>
        <a:p>
          <a:endParaRPr lang="zh-CN" altLang="en-US"/>
        </a:p>
      </dgm:t>
    </dgm:pt>
    <dgm:pt modelId="{FAF63C98-A34F-4600-9B50-5E9AE2FEC803}" type="sibTrans" cxnId="{E3001C7A-4648-4CA6-8935-593AFCC1C4F2}">
      <dgm:prSet/>
      <dgm:spPr/>
      <dgm:t>
        <a:bodyPr/>
        <a:lstStyle/>
        <a:p>
          <a:endParaRPr lang="zh-CN" altLang="en-US"/>
        </a:p>
      </dgm:t>
    </dgm:pt>
    <dgm:pt modelId="{4AF530B0-FC46-4CD6-BC0E-2B1DA0033DE4}">
      <dgm:prSet/>
      <dgm:spPr/>
      <dgm:t>
        <a:bodyPr/>
        <a:lstStyle/>
        <a:p>
          <a:pPr rtl="0"/>
          <a:r>
            <a:rPr lang="zh-CN" dirty="0"/>
            <a:t>池壁一般应高出滤料表面</a:t>
          </a:r>
          <a:r>
            <a:rPr lang="en-US" dirty="0">
              <a:solidFill>
                <a:srgbClr val="FF0000"/>
              </a:solidFill>
            </a:rPr>
            <a:t>0.5~0.9 m</a:t>
          </a:r>
          <a:r>
            <a:rPr lang="zh-CN" dirty="0"/>
            <a:t>；</a:t>
          </a:r>
        </a:p>
      </dgm:t>
    </dgm:pt>
    <dgm:pt modelId="{10CB8D77-4E1E-4040-9F55-F2AB02A7AD00}" type="parTrans" cxnId="{4440B410-0F43-4513-B163-468D6D290154}">
      <dgm:prSet/>
      <dgm:spPr/>
      <dgm:t>
        <a:bodyPr/>
        <a:lstStyle/>
        <a:p>
          <a:endParaRPr lang="zh-CN" altLang="en-US"/>
        </a:p>
      </dgm:t>
    </dgm:pt>
    <dgm:pt modelId="{FCC6F02C-2100-4A03-B8F6-ED2B519B17EC}" type="sibTrans" cxnId="{4440B410-0F43-4513-B163-468D6D290154}">
      <dgm:prSet/>
      <dgm:spPr/>
      <dgm:t>
        <a:bodyPr/>
        <a:lstStyle/>
        <a:p>
          <a:endParaRPr lang="zh-CN" altLang="en-US"/>
        </a:p>
      </dgm:t>
    </dgm:pt>
    <dgm:pt modelId="{11CC3586-7AB3-4501-94BD-9E31E50AE46A}">
      <dgm:prSet/>
      <dgm:spPr/>
      <dgm:t>
        <a:bodyPr/>
        <a:lstStyle/>
        <a:p>
          <a:pPr rtl="0"/>
          <a:r>
            <a:rPr lang="zh-CN" dirty="0"/>
            <a:t>池底的作用是支撑滤料和排除处理后的污水。</a:t>
          </a:r>
        </a:p>
      </dgm:t>
    </dgm:pt>
    <dgm:pt modelId="{7FFF28E9-7BD9-43B1-BB6E-B9EA4EBC5AEF}" type="parTrans" cxnId="{3A0CEFE6-ABDF-45A2-8C15-2493DFAB32CB}">
      <dgm:prSet/>
      <dgm:spPr/>
      <dgm:t>
        <a:bodyPr/>
        <a:lstStyle/>
        <a:p>
          <a:endParaRPr lang="zh-CN" altLang="en-US"/>
        </a:p>
      </dgm:t>
    </dgm:pt>
    <dgm:pt modelId="{235C5E52-3A48-4B48-9E2E-6CEECEFD42AB}" type="sibTrans" cxnId="{3A0CEFE6-ABDF-45A2-8C15-2493DFAB32CB}">
      <dgm:prSet/>
      <dgm:spPr/>
      <dgm:t>
        <a:bodyPr/>
        <a:lstStyle/>
        <a:p>
          <a:endParaRPr lang="zh-CN" altLang="en-US"/>
        </a:p>
      </dgm:t>
    </dgm:pt>
    <dgm:pt modelId="{3DD61C0B-F311-4538-898A-847ECCE42BEE}" type="pres">
      <dgm:prSet presAssocID="{D5A1A137-8085-4608-95D1-8A8051883DBD}" presName="linear" presStyleCnt="0">
        <dgm:presLayoutVars>
          <dgm:dir/>
          <dgm:animLvl val="lvl"/>
          <dgm:resizeHandles val="exact"/>
        </dgm:presLayoutVars>
      </dgm:prSet>
      <dgm:spPr/>
    </dgm:pt>
    <dgm:pt modelId="{D0244322-12B6-46A8-A022-7CF704C88391}" type="pres">
      <dgm:prSet presAssocID="{4315AD5E-E22D-48E5-8C05-9BD1636CC33D}" presName="parentLin" presStyleCnt="0"/>
      <dgm:spPr/>
    </dgm:pt>
    <dgm:pt modelId="{B94CD445-7DF0-4585-AE86-D5F34F13B4F0}" type="pres">
      <dgm:prSet presAssocID="{4315AD5E-E22D-48E5-8C05-9BD1636CC33D}" presName="parentLeftMargin" presStyleLbl="node1" presStyleIdx="0" presStyleCnt="1"/>
      <dgm:spPr/>
    </dgm:pt>
    <dgm:pt modelId="{9E389E01-A953-4547-9F97-7CC44CA426BC}" type="pres">
      <dgm:prSet presAssocID="{4315AD5E-E22D-48E5-8C05-9BD1636CC33D}" presName="parentText" presStyleLbl="node1" presStyleIdx="0" presStyleCnt="1">
        <dgm:presLayoutVars>
          <dgm:chMax val="0"/>
          <dgm:bulletEnabled val="1"/>
        </dgm:presLayoutVars>
      </dgm:prSet>
      <dgm:spPr/>
    </dgm:pt>
    <dgm:pt modelId="{240E372E-1E16-477B-B1A0-8C01C31427CA}" type="pres">
      <dgm:prSet presAssocID="{4315AD5E-E22D-48E5-8C05-9BD1636CC33D}" presName="negativeSpace" presStyleCnt="0"/>
      <dgm:spPr/>
    </dgm:pt>
    <dgm:pt modelId="{F85C7A64-CE88-4F1E-8258-50C65F6D64A3}" type="pres">
      <dgm:prSet presAssocID="{4315AD5E-E22D-48E5-8C05-9BD1636CC33D}" presName="childText" presStyleLbl="conFgAcc1" presStyleIdx="0" presStyleCnt="1">
        <dgm:presLayoutVars>
          <dgm:bulletEnabled val="1"/>
        </dgm:presLayoutVars>
      </dgm:prSet>
      <dgm:spPr/>
    </dgm:pt>
  </dgm:ptLst>
  <dgm:cxnLst>
    <dgm:cxn modelId="{FD438A0C-DBBB-4F7E-B2F4-D1E6AB3547AD}" type="presOf" srcId="{4315AD5E-E22D-48E5-8C05-9BD1636CC33D}" destId="{9E389E01-A953-4547-9F97-7CC44CA426BC}" srcOrd="1" destOrd="0" presId="urn:microsoft.com/office/officeart/2005/8/layout/list1"/>
    <dgm:cxn modelId="{4440B410-0F43-4513-B163-468D6D290154}" srcId="{4315AD5E-E22D-48E5-8C05-9BD1636CC33D}" destId="{4AF530B0-FC46-4CD6-BC0E-2B1DA0033DE4}" srcOrd="3" destOrd="0" parTransId="{10CB8D77-4E1E-4040-9F55-F2AB02A7AD00}" sibTransId="{FCC6F02C-2100-4A03-B8F6-ED2B519B17EC}"/>
    <dgm:cxn modelId="{711D6313-48AE-46E9-B7C6-72635F5EF23A}" type="presOf" srcId="{9BBFC35B-3BBC-45EA-BBAF-4FB6B4A13023}" destId="{F85C7A64-CE88-4F1E-8258-50C65F6D64A3}" srcOrd="0" destOrd="1" presId="urn:microsoft.com/office/officeart/2005/8/layout/list1"/>
    <dgm:cxn modelId="{7E0BC035-B522-485F-A7B4-3B476FE5A239}" type="presOf" srcId="{D5A1A137-8085-4608-95D1-8A8051883DBD}" destId="{3DD61C0B-F311-4538-898A-847ECCE42BEE}" srcOrd="0" destOrd="0" presId="urn:microsoft.com/office/officeart/2005/8/layout/list1"/>
    <dgm:cxn modelId="{E8011A5E-A4A8-4267-9059-9FB26CA55CDB}" type="presOf" srcId="{9F2ED62D-2822-4199-B693-0D49B04E8F0E}" destId="{F85C7A64-CE88-4F1E-8258-50C65F6D64A3}" srcOrd="0" destOrd="2" presId="urn:microsoft.com/office/officeart/2005/8/layout/list1"/>
    <dgm:cxn modelId="{259AD14E-8993-44AE-8594-D64DC95F4E3F}" type="presOf" srcId="{4AF530B0-FC46-4CD6-BC0E-2B1DA0033DE4}" destId="{F85C7A64-CE88-4F1E-8258-50C65F6D64A3}" srcOrd="0" destOrd="3" presId="urn:microsoft.com/office/officeart/2005/8/layout/list1"/>
    <dgm:cxn modelId="{204EC858-A113-479E-90DC-1315C528D2B1}" type="presOf" srcId="{1ABAC57F-3EDA-415A-B6A7-BCEA420242B3}" destId="{F85C7A64-CE88-4F1E-8258-50C65F6D64A3}" srcOrd="0" destOrd="0" presId="urn:microsoft.com/office/officeart/2005/8/layout/list1"/>
    <dgm:cxn modelId="{E3001C7A-4648-4CA6-8935-593AFCC1C4F2}" srcId="{4315AD5E-E22D-48E5-8C05-9BD1636CC33D}" destId="{9F2ED62D-2822-4199-B693-0D49B04E8F0E}" srcOrd="2" destOrd="0" parTransId="{B65B5BFC-0FAA-4BDA-B998-1AAA253E711F}" sibTransId="{FAF63C98-A34F-4600-9B50-5E9AE2FEC803}"/>
    <dgm:cxn modelId="{B8656AB5-11EE-4939-A69D-DC98171FCE4B}" type="presOf" srcId="{4315AD5E-E22D-48E5-8C05-9BD1636CC33D}" destId="{B94CD445-7DF0-4585-AE86-D5F34F13B4F0}" srcOrd="0" destOrd="0" presId="urn:microsoft.com/office/officeart/2005/8/layout/list1"/>
    <dgm:cxn modelId="{03A492CD-F9DE-4811-8A05-752A7888F08C}" srcId="{4315AD5E-E22D-48E5-8C05-9BD1636CC33D}" destId="{1ABAC57F-3EDA-415A-B6A7-BCEA420242B3}" srcOrd="0" destOrd="0" parTransId="{126BD8D4-3C89-404D-BF42-85EACD83E086}" sibTransId="{F9FF3FCF-FCDD-4DF6-BBF8-BDF8DD32A1D1}"/>
    <dgm:cxn modelId="{A8D5ECD0-513B-4AC7-A3AE-3B018AD4B86C}" type="presOf" srcId="{11CC3586-7AB3-4501-94BD-9E31E50AE46A}" destId="{F85C7A64-CE88-4F1E-8258-50C65F6D64A3}" srcOrd="0" destOrd="4" presId="urn:microsoft.com/office/officeart/2005/8/layout/list1"/>
    <dgm:cxn modelId="{3A0CEFE6-ABDF-45A2-8C15-2493DFAB32CB}" srcId="{4315AD5E-E22D-48E5-8C05-9BD1636CC33D}" destId="{11CC3586-7AB3-4501-94BD-9E31E50AE46A}" srcOrd="4" destOrd="0" parTransId="{7FFF28E9-7BD9-43B1-BB6E-B9EA4EBC5AEF}" sibTransId="{235C5E52-3A48-4B48-9E2E-6CEECEFD42AB}"/>
    <dgm:cxn modelId="{682C35EB-ADFE-42AA-80F9-F28AE8104C18}" srcId="{D5A1A137-8085-4608-95D1-8A8051883DBD}" destId="{4315AD5E-E22D-48E5-8C05-9BD1636CC33D}" srcOrd="0" destOrd="0" parTransId="{18F51D9D-2088-441A-A94D-1AF660875AF6}" sibTransId="{6A6A6844-AC28-47E7-AFA8-E17D7D7052D8}"/>
    <dgm:cxn modelId="{4EB36EF0-F5A6-49F2-A0E8-3C6E3661D46E}" srcId="{4315AD5E-E22D-48E5-8C05-9BD1636CC33D}" destId="{9BBFC35B-3BBC-45EA-BBAF-4FB6B4A13023}" srcOrd="1" destOrd="0" parTransId="{1ABEE532-A1F7-4D4A-A649-DF9659BE3767}" sibTransId="{7DD5B329-CAC6-46D0-B820-ECCC222E1D20}"/>
    <dgm:cxn modelId="{0D04A953-A412-4785-8372-595FC97F7610}" type="presParOf" srcId="{3DD61C0B-F311-4538-898A-847ECCE42BEE}" destId="{D0244322-12B6-46A8-A022-7CF704C88391}" srcOrd="0" destOrd="0" presId="urn:microsoft.com/office/officeart/2005/8/layout/list1"/>
    <dgm:cxn modelId="{E7C727B3-FA2B-417F-A713-195BFDC4D655}" type="presParOf" srcId="{D0244322-12B6-46A8-A022-7CF704C88391}" destId="{B94CD445-7DF0-4585-AE86-D5F34F13B4F0}" srcOrd="0" destOrd="0" presId="urn:microsoft.com/office/officeart/2005/8/layout/list1"/>
    <dgm:cxn modelId="{1147DA2E-8A4C-4846-8661-D47D4EB906FB}" type="presParOf" srcId="{D0244322-12B6-46A8-A022-7CF704C88391}" destId="{9E389E01-A953-4547-9F97-7CC44CA426BC}" srcOrd="1" destOrd="0" presId="urn:microsoft.com/office/officeart/2005/8/layout/list1"/>
    <dgm:cxn modelId="{93C6B15A-DD5F-4778-9B08-3273E571274B}" type="presParOf" srcId="{3DD61C0B-F311-4538-898A-847ECCE42BEE}" destId="{240E372E-1E16-477B-B1A0-8C01C31427CA}" srcOrd="1" destOrd="0" presId="urn:microsoft.com/office/officeart/2005/8/layout/list1"/>
    <dgm:cxn modelId="{B3A1522E-4E4F-4236-9A6D-DD93B81CAE62}" type="presParOf" srcId="{3DD61C0B-F311-4538-898A-847ECCE42BEE}" destId="{F85C7A64-CE88-4F1E-8258-50C65F6D64A3}"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0.xml><?xml version="1.0" encoding="utf-8"?>
<dgm:dataModel xmlns:dgm="http://schemas.openxmlformats.org/drawingml/2006/diagram" xmlns:a="http://schemas.openxmlformats.org/drawingml/2006/main">
  <dgm:ptLst>
    <dgm:pt modelId="{05390CD4-6EB4-4956-A872-CF4E3120AC23}"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zh-CN" altLang="en-US"/>
        </a:p>
      </dgm:t>
    </dgm:pt>
    <dgm:pt modelId="{B6DDB55D-08F5-4A64-A3A7-FC7F8571307E}">
      <dgm:prSet/>
      <dgm:spPr/>
      <dgm:t>
        <a:bodyPr/>
        <a:lstStyle/>
        <a:p>
          <a:pPr rtl="0"/>
          <a:r>
            <a:rPr lang="zh-CN" dirty="0"/>
            <a:t>当对处理水要求达到硝化阶段时，还必须结合污泥龄（生物固体平均停留时间）考虑</a:t>
          </a:r>
          <a:r>
            <a:rPr lang="en-US" dirty="0"/>
            <a:t>BOD—</a:t>
          </a:r>
          <a:r>
            <a:rPr lang="zh-CN" dirty="0"/>
            <a:t>污泥负荷率；</a:t>
          </a:r>
        </a:p>
      </dgm:t>
    </dgm:pt>
    <dgm:pt modelId="{2B2FAE25-1B0A-4034-8A81-D6CB909F69C8}" type="parTrans" cxnId="{8B274569-D47B-485A-B582-A6C951CD2AAF}">
      <dgm:prSet/>
      <dgm:spPr/>
      <dgm:t>
        <a:bodyPr/>
        <a:lstStyle/>
        <a:p>
          <a:endParaRPr lang="zh-CN" altLang="en-US"/>
        </a:p>
      </dgm:t>
    </dgm:pt>
    <dgm:pt modelId="{1D80E166-CB3C-45F2-B0D8-5FEBD0540BCA}" type="sibTrans" cxnId="{8B274569-D47B-485A-B582-A6C951CD2AAF}">
      <dgm:prSet/>
      <dgm:spPr/>
      <dgm:t>
        <a:bodyPr/>
        <a:lstStyle/>
        <a:p>
          <a:endParaRPr lang="zh-CN" altLang="en-US"/>
        </a:p>
      </dgm:t>
    </dgm:pt>
    <dgm:pt modelId="{BDF425F5-52CF-4F5D-A5C7-6CDDD6D9AEEF}">
      <dgm:prSet/>
      <dgm:spPr/>
      <dgm:t>
        <a:bodyPr/>
        <a:lstStyle/>
        <a:p>
          <a:pPr rtl="0"/>
          <a:r>
            <a:rPr lang="zh-CN" dirty="0"/>
            <a:t>在</a:t>
          </a:r>
          <a:r>
            <a:rPr lang="en-US" dirty="0"/>
            <a:t>20℃</a:t>
          </a:r>
          <a:r>
            <a:rPr lang="zh-CN" dirty="0"/>
            <a:t>的条件下硝化菌的世代时间是</a:t>
          </a:r>
          <a:r>
            <a:rPr lang="en-US" dirty="0"/>
            <a:t>3 d</a:t>
          </a:r>
          <a:r>
            <a:rPr lang="zh-CN" dirty="0"/>
            <a:t>左右，与</a:t>
          </a:r>
          <a:r>
            <a:rPr lang="en-US" dirty="0"/>
            <a:t>BOD</a:t>
          </a:r>
          <a:r>
            <a:rPr lang="zh-CN" dirty="0"/>
            <a:t>污泥负荷率相应的污泥龄必须大于</a:t>
          </a:r>
          <a:r>
            <a:rPr lang="en-US" dirty="0"/>
            <a:t>3 d</a:t>
          </a:r>
          <a:r>
            <a:rPr lang="zh-CN" dirty="0"/>
            <a:t>。</a:t>
          </a:r>
        </a:p>
      </dgm:t>
    </dgm:pt>
    <dgm:pt modelId="{12050DF1-9165-47E8-AE1A-37C14E0154F2}" type="parTrans" cxnId="{9617B123-5B83-4365-A645-4C59EEE64EC3}">
      <dgm:prSet/>
      <dgm:spPr/>
      <dgm:t>
        <a:bodyPr/>
        <a:lstStyle/>
        <a:p>
          <a:endParaRPr lang="zh-CN" altLang="en-US"/>
        </a:p>
      </dgm:t>
    </dgm:pt>
    <dgm:pt modelId="{B62091AF-EE8A-4494-867F-8333BD515EE9}" type="sibTrans" cxnId="{9617B123-5B83-4365-A645-4C59EEE64EC3}">
      <dgm:prSet/>
      <dgm:spPr/>
      <dgm:t>
        <a:bodyPr/>
        <a:lstStyle/>
        <a:p>
          <a:endParaRPr lang="zh-CN" altLang="en-US"/>
        </a:p>
      </dgm:t>
    </dgm:pt>
    <dgm:pt modelId="{E98EE2F6-F510-4F81-8AE0-22D9E2F23FC7}" type="pres">
      <dgm:prSet presAssocID="{05390CD4-6EB4-4956-A872-CF4E3120AC23}" presName="linear" presStyleCnt="0">
        <dgm:presLayoutVars>
          <dgm:animLvl val="lvl"/>
          <dgm:resizeHandles val="exact"/>
        </dgm:presLayoutVars>
      </dgm:prSet>
      <dgm:spPr/>
    </dgm:pt>
    <dgm:pt modelId="{EA9AFF05-3CF8-4FF8-9902-C6E4D9B81B67}" type="pres">
      <dgm:prSet presAssocID="{B6DDB55D-08F5-4A64-A3A7-FC7F8571307E}" presName="parentText" presStyleLbl="node1" presStyleIdx="0" presStyleCnt="2">
        <dgm:presLayoutVars>
          <dgm:chMax val="0"/>
          <dgm:bulletEnabled val="1"/>
        </dgm:presLayoutVars>
      </dgm:prSet>
      <dgm:spPr/>
    </dgm:pt>
    <dgm:pt modelId="{1DDF72A5-64A4-4757-AB09-77DA1D05C4A8}" type="pres">
      <dgm:prSet presAssocID="{1D80E166-CB3C-45F2-B0D8-5FEBD0540BCA}" presName="spacer" presStyleCnt="0"/>
      <dgm:spPr/>
    </dgm:pt>
    <dgm:pt modelId="{7E3D3C20-FE9A-4AFB-9967-EAFD804188CE}" type="pres">
      <dgm:prSet presAssocID="{BDF425F5-52CF-4F5D-A5C7-6CDDD6D9AEEF}" presName="parentText" presStyleLbl="node1" presStyleIdx="1" presStyleCnt="2">
        <dgm:presLayoutVars>
          <dgm:chMax val="0"/>
          <dgm:bulletEnabled val="1"/>
        </dgm:presLayoutVars>
      </dgm:prSet>
      <dgm:spPr/>
    </dgm:pt>
  </dgm:ptLst>
  <dgm:cxnLst>
    <dgm:cxn modelId="{9617B123-5B83-4365-A645-4C59EEE64EC3}" srcId="{05390CD4-6EB4-4956-A872-CF4E3120AC23}" destId="{BDF425F5-52CF-4F5D-A5C7-6CDDD6D9AEEF}" srcOrd="1" destOrd="0" parTransId="{12050DF1-9165-47E8-AE1A-37C14E0154F2}" sibTransId="{B62091AF-EE8A-4494-867F-8333BD515EE9}"/>
    <dgm:cxn modelId="{8B274569-D47B-485A-B582-A6C951CD2AAF}" srcId="{05390CD4-6EB4-4956-A872-CF4E3120AC23}" destId="{B6DDB55D-08F5-4A64-A3A7-FC7F8571307E}" srcOrd="0" destOrd="0" parTransId="{2B2FAE25-1B0A-4034-8A81-D6CB909F69C8}" sibTransId="{1D80E166-CB3C-45F2-B0D8-5FEBD0540BCA}"/>
    <dgm:cxn modelId="{82A49D6C-4C43-4DFE-9F5C-66FF6C2FF41F}" type="presOf" srcId="{BDF425F5-52CF-4F5D-A5C7-6CDDD6D9AEEF}" destId="{7E3D3C20-FE9A-4AFB-9967-EAFD804188CE}" srcOrd="0" destOrd="0" presId="urn:microsoft.com/office/officeart/2005/8/layout/vList2"/>
    <dgm:cxn modelId="{3DCCB7C1-6662-4C42-A823-81370AB3357E}" type="presOf" srcId="{05390CD4-6EB4-4956-A872-CF4E3120AC23}" destId="{E98EE2F6-F510-4F81-8AE0-22D9E2F23FC7}" srcOrd="0" destOrd="0" presId="urn:microsoft.com/office/officeart/2005/8/layout/vList2"/>
    <dgm:cxn modelId="{A28282F6-F237-44EB-8DD5-8DDEC11690B0}" type="presOf" srcId="{B6DDB55D-08F5-4A64-A3A7-FC7F8571307E}" destId="{EA9AFF05-3CF8-4FF8-9902-C6E4D9B81B67}" srcOrd="0" destOrd="0" presId="urn:microsoft.com/office/officeart/2005/8/layout/vList2"/>
    <dgm:cxn modelId="{5EA80702-B878-4C35-AB0A-4E6252C4F7E5}" type="presParOf" srcId="{E98EE2F6-F510-4F81-8AE0-22D9E2F23FC7}" destId="{EA9AFF05-3CF8-4FF8-9902-C6E4D9B81B67}" srcOrd="0" destOrd="0" presId="urn:microsoft.com/office/officeart/2005/8/layout/vList2"/>
    <dgm:cxn modelId="{AF5A842D-1A1C-47CE-A843-AD5367DCB35E}" type="presParOf" srcId="{E98EE2F6-F510-4F81-8AE0-22D9E2F23FC7}" destId="{1DDF72A5-64A4-4757-AB09-77DA1D05C4A8}" srcOrd="1" destOrd="0" presId="urn:microsoft.com/office/officeart/2005/8/layout/vList2"/>
    <dgm:cxn modelId="{5572B497-263E-42E0-838B-D6FB9424C7C7}" type="presParOf" srcId="{E98EE2F6-F510-4F81-8AE0-22D9E2F23FC7}" destId="{7E3D3C20-FE9A-4AFB-9967-EAFD804188CE}"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1.xml><?xml version="1.0" encoding="utf-8"?>
<dgm:dataModel xmlns:dgm="http://schemas.openxmlformats.org/drawingml/2006/diagram" xmlns:a="http://schemas.openxmlformats.org/drawingml/2006/main">
  <dgm:ptLst>
    <dgm:pt modelId="{90C18F65-7E6E-48D1-A377-7FE1AE10A04B}" type="doc">
      <dgm:prSet loTypeId="urn:microsoft.com/office/officeart/2005/8/layout/vList2" loCatId="list" qsTypeId="urn:microsoft.com/office/officeart/2005/8/quickstyle/simple5" qsCatId="simple" csTypeId="urn:microsoft.com/office/officeart/2005/8/colors/colorful4" csCatId="colorful"/>
      <dgm:spPr/>
      <dgm:t>
        <a:bodyPr/>
        <a:lstStyle/>
        <a:p>
          <a:endParaRPr lang="zh-CN" altLang="en-US"/>
        </a:p>
      </dgm:t>
    </dgm:pt>
    <dgm:pt modelId="{F217EC18-F037-4044-A017-7EE0BC092E16}">
      <dgm:prSet/>
      <dgm:spPr/>
      <dgm:t>
        <a:bodyPr/>
        <a:lstStyle/>
        <a:p>
          <a:pPr rtl="0"/>
          <a:r>
            <a:rPr lang="zh-CN" dirty="0"/>
            <a:t>城市污水，</a:t>
          </a:r>
          <a:r>
            <a:rPr lang="en-US" dirty="0"/>
            <a:t>BOD—</a:t>
          </a:r>
          <a:r>
            <a:rPr lang="zh-CN" dirty="0"/>
            <a:t>污泥负荷率可取</a:t>
          </a:r>
          <a:r>
            <a:rPr lang="en-US" dirty="0"/>
            <a:t>0.3~0.5 kgBOD</a:t>
          </a:r>
          <a:r>
            <a:rPr lang="en-US" baseline="-25000" dirty="0"/>
            <a:t>5</a:t>
          </a:r>
          <a:r>
            <a:rPr lang="en-US" dirty="0"/>
            <a:t>/(</a:t>
          </a:r>
          <a:r>
            <a:rPr lang="en-US" dirty="0" err="1"/>
            <a:t>kgMLSS·d</a:t>
          </a:r>
          <a:r>
            <a:rPr lang="en-US" dirty="0"/>
            <a:t>)</a:t>
          </a:r>
          <a:r>
            <a:rPr lang="zh-CN" dirty="0"/>
            <a:t>，</a:t>
          </a:r>
          <a:r>
            <a:rPr lang="en-US" dirty="0"/>
            <a:t>BOD</a:t>
          </a:r>
          <a:r>
            <a:rPr lang="en-US" baseline="-25000" dirty="0"/>
            <a:t>5</a:t>
          </a:r>
          <a:r>
            <a:rPr lang="zh-CN" dirty="0"/>
            <a:t>去除率可达</a:t>
          </a:r>
          <a:r>
            <a:rPr lang="en-US" dirty="0"/>
            <a:t>90%</a:t>
          </a:r>
          <a:r>
            <a:rPr lang="zh-CN" dirty="0"/>
            <a:t>以上，污泥的吸附性能和沉淀性能都较好，</a:t>
          </a:r>
          <a:r>
            <a:rPr lang="en-US" dirty="0"/>
            <a:t>SVI</a:t>
          </a:r>
          <a:r>
            <a:rPr lang="zh-CN" dirty="0"/>
            <a:t>值在</a:t>
          </a:r>
          <a:r>
            <a:rPr lang="en-US" dirty="0"/>
            <a:t>80~150</a:t>
          </a:r>
          <a:r>
            <a:rPr lang="zh-CN" dirty="0"/>
            <a:t>之间；</a:t>
          </a:r>
        </a:p>
      </dgm:t>
    </dgm:pt>
    <dgm:pt modelId="{6BA310BB-9EE9-42A5-91CA-046B2C86D9E2}" type="parTrans" cxnId="{52D09BEF-2C60-4417-B777-B25C14FD4ED0}">
      <dgm:prSet/>
      <dgm:spPr/>
      <dgm:t>
        <a:bodyPr/>
        <a:lstStyle/>
        <a:p>
          <a:endParaRPr lang="zh-CN" altLang="en-US"/>
        </a:p>
      </dgm:t>
    </dgm:pt>
    <dgm:pt modelId="{080F5A74-A6FD-4B89-82AD-4C927AC6495E}" type="sibTrans" cxnId="{52D09BEF-2C60-4417-B777-B25C14FD4ED0}">
      <dgm:prSet/>
      <dgm:spPr/>
      <dgm:t>
        <a:bodyPr/>
        <a:lstStyle/>
        <a:p>
          <a:endParaRPr lang="zh-CN" altLang="en-US"/>
        </a:p>
      </dgm:t>
    </dgm:pt>
    <dgm:pt modelId="{4E2ABDA9-7AC8-45C3-9A54-AECF4AE8DE88}">
      <dgm:prSet/>
      <dgm:spPr/>
      <dgm:t>
        <a:bodyPr/>
        <a:lstStyle/>
        <a:p>
          <a:pPr rtl="0"/>
          <a:r>
            <a:rPr lang="zh-CN" dirty="0"/>
            <a:t>对剩余污泥不便处理与处置的污水处理厂，应采用较低的</a:t>
          </a:r>
          <a:r>
            <a:rPr lang="en-US" dirty="0"/>
            <a:t>BOD—</a:t>
          </a:r>
          <a:r>
            <a:rPr lang="zh-CN" dirty="0"/>
            <a:t>污泥负荷率，一般不宜高于</a:t>
          </a:r>
          <a:r>
            <a:rPr lang="en-US" dirty="0"/>
            <a:t>0.2 kgBOD</a:t>
          </a:r>
          <a:r>
            <a:rPr lang="en-US" baseline="-25000" dirty="0"/>
            <a:t>5</a:t>
          </a:r>
          <a:r>
            <a:rPr lang="en-US" dirty="0"/>
            <a:t>/(</a:t>
          </a:r>
          <a:r>
            <a:rPr lang="en-US" dirty="0" err="1"/>
            <a:t>kgMLSS·d</a:t>
          </a:r>
          <a:r>
            <a:rPr lang="en-US" dirty="0"/>
            <a:t>)</a:t>
          </a:r>
          <a:r>
            <a:rPr lang="zh-CN" dirty="0"/>
            <a:t>，这样能够使污泥自身氧化过程加强，减少污泥产量；</a:t>
          </a:r>
        </a:p>
      </dgm:t>
    </dgm:pt>
    <dgm:pt modelId="{49950119-5A5F-46D8-AFEA-3082D5C0B230}" type="parTrans" cxnId="{F2C5EA7C-6F28-4215-9E26-F7BAAC74F0F3}">
      <dgm:prSet/>
      <dgm:spPr/>
      <dgm:t>
        <a:bodyPr/>
        <a:lstStyle/>
        <a:p>
          <a:endParaRPr lang="zh-CN" altLang="en-US"/>
        </a:p>
      </dgm:t>
    </dgm:pt>
    <dgm:pt modelId="{81A13D72-9669-4102-8A4E-4C3A09E42D75}" type="sibTrans" cxnId="{F2C5EA7C-6F28-4215-9E26-F7BAAC74F0F3}">
      <dgm:prSet/>
      <dgm:spPr/>
      <dgm:t>
        <a:bodyPr/>
        <a:lstStyle/>
        <a:p>
          <a:endParaRPr lang="zh-CN" altLang="en-US"/>
        </a:p>
      </dgm:t>
    </dgm:pt>
    <dgm:pt modelId="{ABF716F5-39E1-44C5-B6C7-189BBFA328EE}">
      <dgm:prSet/>
      <dgm:spPr/>
      <dgm:t>
        <a:bodyPr/>
        <a:lstStyle/>
        <a:p>
          <a:pPr rtl="0"/>
          <a:r>
            <a:rPr lang="zh-CN" dirty="0"/>
            <a:t>寒冷地区修建的活性污泥法系统，曝气池也应当采用较低的</a:t>
          </a:r>
          <a:r>
            <a:rPr lang="en-US" dirty="0"/>
            <a:t>BOD—</a:t>
          </a:r>
          <a:r>
            <a:rPr lang="zh-CN" dirty="0"/>
            <a:t>污泥负荷率，这样能够在一定程度上补偿由于水温低对生物降解反应带来的不利影响。</a:t>
          </a:r>
        </a:p>
      </dgm:t>
    </dgm:pt>
    <dgm:pt modelId="{EED2F6B5-E738-4F6F-A937-EDAE99127135}" type="parTrans" cxnId="{7CC4205B-3D7C-4AEE-80FA-22F74382BFB3}">
      <dgm:prSet/>
      <dgm:spPr/>
      <dgm:t>
        <a:bodyPr/>
        <a:lstStyle/>
        <a:p>
          <a:endParaRPr lang="zh-CN" altLang="en-US"/>
        </a:p>
      </dgm:t>
    </dgm:pt>
    <dgm:pt modelId="{3377E477-8050-4DC4-AF27-9B636E14B52D}" type="sibTrans" cxnId="{7CC4205B-3D7C-4AEE-80FA-22F74382BFB3}">
      <dgm:prSet/>
      <dgm:spPr/>
      <dgm:t>
        <a:bodyPr/>
        <a:lstStyle/>
        <a:p>
          <a:endParaRPr lang="zh-CN" altLang="en-US"/>
        </a:p>
      </dgm:t>
    </dgm:pt>
    <dgm:pt modelId="{5142B1C4-203A-4FEC-9BD5-3D8E6548B585}" type="pres">
      <dgm:prSet presAssocID="{90C18F65-7E6E-48D1-A377-7FE1AE10A04B}" presName="linear" presStyleCnt="0">
        <dgm:presLayoutVars>
          <dgm:animLvl val="lvl"/>
          <dgm:resizeHandles val="exact"/>
        </dgm:presLayoutVars>
      </dgm:prSet>
      <dgm:spPr/>
    </dgm:pt>
    <dgm:pt modelId="{3D880ECE-D297-43C0-B281-301BD43D1454}" type="pres">
      <dgm:prSet presAssocID="{F217EC18-F037-4044-A017-7EE0BC092E16}" presName="parentText" presStyleLbl="node1" presStyleIdx="0" presStyleCnt="3">
        <dgm:presLayoutVars>
          <dgm:chMax val="0"/>
          <dgm:bulletEnabled val="1"/>
        </dgm:presLayoutVars>
      </dgm:prSet>
      <dgm:spPr/>
    </dgm:pt>
    <dgm:pt modelId="{117A8C95-5E6D-4E70-853C-C88186251133}" type="pres">
      <dgm:prSet presAssocID="{080F5A74-A6FD-4B89-82AD-4C927AC6495E}" presName="spacer" presStyleCnt="0"/>
      <dgm:spPr/>
    </dgm:pt>
    <dgm:pt modelId="{3CB255A9-1B77-4509-88E5-86B188F90194}" type="pres">
      <dgm:prSet presAssocID="{4E2ABDA9-7AC8-45C3-9A54-AECF4AE8DE88}" presName="parentText" presStyleLbl="node1" presStyleIdx="1" presStyleCnt="3">
        <dgm:presLayoutVars>
          <dgm:chMax val="0"/>
          <dgm:bulletEnabled val="1"/>
        </dgm:presLayoutVars>
      </dgm:prSet>
      <dgm:spPr/>
    </dgm:pt>
    <dgm:pt modelId="{E3543906-76A3-4007-B32F-66F1495BC821}" type="pres">
      <dgm:prSet presAssocID="{81A13D72-9669-4102-8A4E-4C3A09E42D75}" presName="spacer" presStyleCnt="0"/>
      <dgm:spPr/>
    </dgm:pt>
    <dgm:pt modelId="{E06FF973-9D36-4E1E-A208-1472AF6447C0}" type="pres">
      <dgm:prSet presAssocID="{ABF716F5-39E1-44C5-B6C7-189BBFA328EE}" presName="parentText" presStyleLbl="node1" presStyleIdx="2" presStyleCnt="3">
        <dgm:presLayoutVars>
          <dgm:chMax val="0"/>
          <dgm:bulletEnabled val="1"/>
        </dgm:presLayoutVars>
      </dgm:prSet>
      <dgm:spPr/>
    </dgm:pt>
  </dgm:ptLst>
  <dgm:cxnLst>
    <dgm:cxn modelId="{EB27BD00-F0E2-4318-BB50-4F67918B45FC}" type="presOf" srcId="{90C18F65-7E6E-48D1-A377-7FE1AE10A04B}" destId="{5142B1C4-203A-4FEC-9BD5-3D8E6548B585}" srcOrd="0" destOrd="0" presId="urn:microsoft.com/office/officeart/2005/8/layout/vList2"/>
    <dgm:cxn modelId="{4717173E-EC4F-4584-992D-67608B332FA3}" type="presOf" srcId="{F217EC18-F037-4044-A017-7EE0BC092E16}" destId="{3D880ECE-D297-43C0-B281-301BD43D1454}" srcOrd="0" destOrd="0" presId="urn:microsoft.com/office/officeart/2005/8/layout/vList2"/>
    <dgm:cxn modelId="{7CC4205B-3D7C-4AEE-80FA-22F74382BFB3}" srcId="{90C18F65-7E6E-48D1-A377-7FE1AE10A04B}" destId="{ABF716F5-39E1-44C5-B6C7-189BBFA328EE}" srcOrd="2" destOrd="0" parTransId="{EED2F6B5-E738-4F6F-A937-EDAE99127135}" sibTransId="{3377E477-8050-4DC4-AF27-9B636E14B52D}"/>
    <dgm:cxn modelId="{28C37363-AA3A-4C55-A4BA-E57B5E960627}" type="presOf" srcId="{4E2ABDA9-7AC8-45C3-9A54-AECF4AE8DE88}" destId="{3CB255A9-1B77-4509-88E5-86B188F90194}" srcOrd="0" destOrd="0" presId="urn:microsoft.com/office/officeart/2005/8/layout/vList2"/>
    <dgm:cxn modelId="{B357024D-D042-4B69-96AF-9272CC50074A}" type="presOf" srcId="{ABF716F5-39E1-44C5-B6C7-189BBFA328EE}" destId="{E06FF973-9D36-4E1E-A208-1472AF6447C0}" srcOrd="0" destOrd="0" presId="urn:microsoft.com/office/officeart/2005/8/layout/vList2"/>
    <dgm:cxn modelId="{F2C5EA7C-6F28-4215-9E26-F7BAAC74F0F3}" srcId="{90C18F65-7E6E-48D1-A377-7FE1AE10A04B}" destId="{4E2ABDA9-7AC8-45C3-9A54-AECF4AE8DE88}" srcOrd="1" destOrd="0" parTransId="{49950119-5A5F-46D8-AFEA-3082D5C0B230}" sibTransId="{81A13D72-9669-4102-8A4E-4C3A09E42D75}"/>
    <dgm:cxn modelId="{52D09BEF-2C60-4417-B777-B25C14FD4ED0}" srcId="{90C18F65-7E6E-48D1-A377-7FE1AE10A04B}" destId="{F217EC18-F037-4044-A017-7EE0BC092E16}" srcOrd="0" destOrd="0" parTransId="{6BA310BB-9EE9-42A5-91CA-046B2C86D9E2}" sibTransId="{080F5A74-A6FD-4B89-82AD-4C927AC6495E}"/>
    <dgm:cxn modelId="{7A753ABA-DE26-48AE-99C3-22D1A2D0CCC5}" type="presParOf" srcId="{5142B1C4-203A-4FEC-9BD5-3D8E6548B585}" destId="{3D880ECE-D297-43C0-B281-301BD43D1454}" srcOrd="0" destOrd="0" presId="urn:microsoft.com/office/officeart/2005/8/layout/vList2"/>
    <dgm:cxn modelId="{0B67AA1D-779A-41C4-BBF3-C7644715B053}" type="presParOf" srcId="{5142B1C4-203A-4FEC-9BD5-3D8E6548B585}" destId="{117A8C95-5E6D-4E70-853C-C88186251133}" srcOrd="1" destOrd="0" presId="urn:microsoft.com/office/officeart/2005/8/layout/vList2"/>
    <dgm:cxn modelId="{0DAFA7AF-1400-4A0E-A657-C54ED77B19A6}" type="presParOf" srcId="{5142B1C4-203A-4FEC-9BD5-3D8E6548B585}" destId="{3CB255A9-1B77-4509-88E5-86B188F90194}" srcOrd="2" destOrd="0" presId="urn:microsoft.com/office/officeart/2005/8/layout/vList2"/>
    <dgm:cxn modelId="{A66A4FC8-BF4F-4B77-A0CA-6B8D8930F80F}" type="presParOf" srcId="{5142B1C4-203A-4FEC-9BD5-3D8E6548B585}" destId="{E3543906-76A3-4007-B32F-66F1495BC821}" srcOrd="3" destOrd="0" presId="urn:microsoft.com/office/officeart/2005/8/layout/vList2"/>
    <dgm:cxn modelId="{6443728B-B6C1-4CBE-9895-1724B5B663D7}" type="presParOf" srcId="{5142B1C4-203A-4FEC-9BD5-3D8E6548B585}" destId="{E06FF973-9D36-4E1E-A208-1472AF6447C0}"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2.xml><?xml version="1.0" encoding="utf-8"?>
<dgm:dataModel xmlns:dgm="http://schemas.openxmlformats.org/drawingml/2006/diagram" xmlns:a="http://schemas.openxmlformats.org/drawingml/2006/main">
  <dgm:ptLst>
    <dgm:pt modelId="{BFF3FCFC-FF20-4A8C-BD48-A2F47EFC1A65}"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467CABC9-D423-4431-9A48-9869FB981F4A}">
      <dgm:prSet/>
      <dgm:spPr/>
      <dgm:t>
        <a:bodyPr/>
        <a:lstStyle/>
        <a:p>
          <a:pPr rtl="0"/>
          <a:r>
            <a:rPr lang="zh-CN" dirty="0"/>
            <a:t>鼓风曝气系统的计算与设计</a:t>
          </a:r>
        </a:p>
      </dgm:t>
    </dgm:pt>
    <dgm:pt modelId="{EA64F2B9-8DE6-424E-822B-6BEC37824562}" type="parTrans" cxnId="{AD954802-42FD-407B-8ED0-3F0A30D00413}">
      <dgm:prSet/>
      <dgm:spPr/>
      <dgm:t>
        <a:bodyPr/>
        <a:lstStyle/>
        <a:p>
          <a:endParaRPr lang="zh-CN" altLang="en-US"/>
        </a:p>
      </dgm:t>
    </dgm:pt>
    <dgm:pt modelId="{F22C06B7-3BAF-4189-AA37-23554053F83D}" type="sibTrans" cxnId="{AD954802-42FD-407B-8ED0-3F0A30D00413}">
      <dgm:prSet/>
      <dgm:spPr/>
      <dgm:t>
        <a:bodyPr/>
        <a:lstStyle/>
        <a:p>
          <a:endParaRPr lang="zh-CN" altLang="en-US"/>
        </a:p>
      </dgm:t>
    </dgm:pt>
    <dgm:pt modelId="{F8A4DFE2-BD5F-4E0A-8B01-A300D993F2CA}">
      <dgm:prSet/>
      <dgm:spPr/>
      <dgm:t>
        <a:bodyPr/>
        <a:lstStyle/>
        <a:p>
          <a:pPr rtl="0"/>
          <a:r>
            <a:rPr lang="zh-CN" dirty="0"/>
            <a:t>鼓风曝气系统包括：空压机、空气输送管道（干管、支管及分支管）和空气扩散装置（曝气装置）；</a:t>
          </a:r>
        </a:p>
      </dgm:t>
    </dgm:pt>
    <dgm:pt modelId="{8616B589-C13C-4B2E-9AB8-03B6FA0358CF}" type="parTrans" cxnId="{A8C1B51F-062A-4615-94D4-A464637DB5BA}">
      <dgm:prSet/>
      <dgm:spPr/>
      <dgm:t>
        <a:bodyPr/>
        <a:lstStyle/>
        <a:p>
          <a:endParaRPr lang="zh-CN" altLang="en-US"/>
        </a:p>
      </dgm:t>
    </dgm:pt>
    <dgm:pt modelId="{FE47903F-16CF-46FB-86DF-53F8251F4E7D}" type="sibTrans" cxnId="{A8C1B51F-062A-4615-94D4-A464637DB5BA}">
      <dgm:prSet/>
      <dgm:spPr/>
      <dgm:t>
        <a:bodyPr/>
        <a:lstStyle/>
        <a:p>
          <a:endParaRPr lang="zh-CN" altLang="en-US"/>
        </a:p>
      </dgm:t>
    </dgm:pt>
    <dgm:pt modelId="{E5E5361C-E68C-4E77-A050-8FFF47BA6EB7}">
      <dgm:prSet/>
      <dgm:spPr/>
      <dgm:t>
        <a:bodyPr/>
        <a:lstStyle/>
        <a:p>
          <a:pPr rtl="0"/>
          <a:r>
            <a:rPr lang="zh-CN" dirty="0"/>
            <a:t>鼓风曝气系统设计的主要内容：空气扩散装置的选定，并对其进行布置；空气管道布置与计算；空压机型号与台数的确定与空压机房的设计。</a:t>
          </a:r>
        </a:p>
      </dgm:t>
    </dgm:pt>
    <dgm:pt modelId="{8AFB3B6F-460C-4D73-9060-F777F291F76F}" type="parTrans" cxnId="{B7E687EE-F1F6-40C1-9028-9759D344698D}">
      <dgm:prSet/>
      <dgm:spPr/>
      <dgm:t>
        <a:bodyPr/>
        <a:lstStyle/>
        <a:p>
          <a:endParaRPr lang="zh-CN" altLang="en-US"/>
        </a:p>
      </dgm:t>
    </dgm:pt>
    <dgm:pt modelId="{CBAA4CF8-1F9E-4739-A287-07F00E9A1605}" type="sibTrans" cxnId="{B7E687EE-F1F6-40C1-9028-9759D344698D}">
      <dgm:prSet/>
      <dgm:spPr/>
      <dgm:t>
        <a:bodyPr/>
        <a:lstStyle/>
        <a:p>
          <a:endParaRPr lang="zh-CN" altLang="en-US"/>
        </a:p>
      </dgm:t>
    </dgm:pt>
    <dgm:pt modelId="{B085134B-C0ED-4D2D-B45A-A2B06EBF0790}" type="pres">
      <dgm:prSet presAssocID="{BFF3FCFC-FF20-4A8C-BD48-A2F47EFC1A65}" presName="linear" presStyleCnt="0">
        <dgm:presLayoutVars>
          <dgm:dir/>
          <dgm:animLvl val="lvl"/>
          <dgm:resizeHandles val="exact"/>
        </dgm:presLayoutVars>
      </dgm:prSet>
      <dgm:spPr/>
    </dgm:pt>
    <dgm:pt modelId="{A4639B76-964F-4D42-B9B8-1A7968B5F212}" type="pres">
      <dgm:prSet presAssocID="{467CABC9-D423-4431-9A48-9869FB981F4A}" presName="parentLin" presStyleCnt="0"/>
      <dgm:spPr/>
    </dgm:pt>
    <dgm:pt modelId="{665B3912-4B46-4F99-ADC9-9306AD037053}" type="pres">
      <dgm:prSet presAssocID="{467CABC9-D423-4431-9A48-9869FB981F4A}" presName="parentLeftMargin" presStyleLbl="node1" presStyleIdx="0" presStyleCnt="1"/>
      <dgm:spPr/>
    </dgm:pt>
    <dgm:pt modelId="{E2522476-ED46-4D60-86A4-B5C94979A579}" type="pres">
      <dgm:prSet presAssocID="{467CABC9-D423-4431-9A48-9869FB981F4A}" presName="parentText" presStyleLbl="node1" presStyleIdx="0" presStyleCnt="1">
        <dgm:presLayoutVars>
          <dgm:chMax val="0"/>
          <dgm:bulletEnabled val="1"/>
        </dgm:presLayoutVars>
      </dgm:prSet>
      <dgm:spPr/>
    </dgm:pt>
    <dgm:pt modelId="{878F644D-A789-49FE-80C8-E0478FD9E4A1}" type="pres">
      <dgm:prSet presAssocID="{467CABC9-D423-4431-9A48-9869FB981F4A}" presName="negativeSpace" presStyleCnt="0"/>
      <dgm:spPr/>
    </dgm:pt>
    <dgm:pt modelId="{8742B49E-744F-495D-B24A-FE88024B60EA}" type="pres">
      <dgm:prSet presAssocID="{467CABC9-D423-4431-9A48-9869FB981F4A}" presName="childText" presStyleLbl="conFgAcc1" presStyleIdx="0" presStyleCnt="1">
        <dgm:presLayoutVars>
          <dgm:bulletEnabled val="1"/>
        </dgm:presLayoutVars>
      </dgm:prSet>
      <dgm:spPr/>
    </dgm:pt>
  </dgm:ptLst>
  <dgm:cxnLst>
    <dgm:cxn modelId="{AD954802-42FD-407B-8ED0-3F0A30D00413}" srcId="{BFF3FCFC-FF20-4A8C-BD48-A2F47EFC1A65}" destId="{467CABC9-D423-4431-9A48-9869FB981F4A}" srcOrd="0" destOrd="0" parTransId="{EA64F2B9-8DE6-424E-822B-6BEC37824562}" sibTransId="{F22C06B7-3BAF-4189-AA37-23554053F83D}"/>
    <dgm:cxn modelId="{BDB4B609-C919-4470-AEED-72B9707A37AA}" type="presOf" srcId="{467CABC9-D423-4431-9A48-9869FB981F4A}" destId="{E2522476-ED46-4D60-86A4-B5C94979A579}" srcOrd="1" destOrd="0" presId="urn:microsoft.com/office/officeart/2005/8/layout/list1"/>
    <dgm:cxn modelId="{A8C1B51F-062A-4615-94D4-A464637DB5BA}" srcId="{467CABC9-D423-4431-9A48-9869FB981F4A}" destId="{F8A4DFE2-BD5F-4E0A-8B01-A300D993F2CA}" srcOrd="0" destOrd="0" parTransId="{8616B589-C13C-4B2E-9AB8-03B6FA0358CF}" sibTransId="{FE47903F-16CF-46FB-86DF-53F8251F4E7D}"/>
    <dgm:cxn modelId="{C32A28A0-54E1-434C-9293-297868507B22}" type="presOf" srcId="{E5E5361C-E68C-4E77-A050-8FFF47BA6EB7}" destId="{8742B49E-744F-495D-B24A-FE88024B60EA}" srcOrd="0" destOrd="1" presId="urn:microsoft.com/office/officeart/2005/8/layout/list1"/>
    <dgm:cxn modelId="{C4CF8CBA-258F-422B-B547-5C8A7996374F}" type="presOf" srcId="{BFF3FCFC-FF20-4A8C-BD48-A2F47EFC1A65}" destId="{B085134B-C0ED-4D2D-B45A-A2B06EBF0790}" srcOrd="0" destOrd="0" presId="urn:microsoft.com/office/officeart/2005/8/layout/list1"/>
    <dgm:cxn modelId="{C820C7C7-A49E-4C5D-8378-3E054C20FD09}" type="presOf" srcId="{F8A4DFE2-BD5F-4E0A-8B01-A300D993F2CA}" destId="{8742B49E-744F-495D-B24A-FE88024B60EA}" srcOrd="0" destOrd="0" presId="urn:microsoft.com/office/officeart/2005/8/layout/list1"/>
    <dgm:cxn modelId="{B7E687EE-F1F6-40C1-9028-9759D344698D}" srcId="{467CABC9-D423-4431-9A48-9869FB981F4A}" destId="{E5E5361C-E68C-4E77-A050-8FFF47BA6EB7}" srcOrd="1" destOrd="0" parTransId="{8AFB3B6F-460C-4D73-9060-F777F291F76F}" sibTransId="{CBAA4CF8-1F9E-4739-A287-07F00E9A1605}"/>
    <dgm:cxn modelId="{D3EF88F8-645F-440D-8A87-D7DF8FD4F698}" type="presOf" srcId="{467CABC9-D423-4431-9A48-9869FB981F4A}" destId="{665B3912-4B46-4F99-ADC9-9306AD037053}" srcOrd="0" destOrd="0" presId="urn:microsoft.com/office/officeart/2005/8/layout/list1"/>
    <dgm:cxn modelId="{6680E91A-4BB3-45B0-A368-4194B4C2CD6B}" type="presParOf" srcId="{B085134B-C0ED-4D2D-B45A-A2B06EBF0790}" destId="{A4639B76-964F-4D42-B9B8-1A7968B5F212}" srcOrd="0" destOrd="0" presId="urn:microsoft.com/office/officeart/2005/8/layout/list1"/>
    <dgm:cxn modelId="{1F70656A-070A-46AD-8CA8-1A8DDB1441D1}" type="presParOf" srcId="{A4639B76-964F-4D42-B9B8-1A7968B5F212}" destId="{665B3912-4B46-4F99-ADC9-9306AD037053}" srcOrd="0" destOrd="0" presId="urn:microsoft.com/office/officeart/2005/8/layout/list1"/>
    <dgm:cxn modelId="{596204F9-59A0-4375-9D9C-73596EF09B13}" type="presParOf" srcId="{A4639B76-964F-4D42-B9B8-1A7968B5F212}" destId="{E2522476-ED46-4D60-86A4-B5C94979A579}" srcOrd="1" destOrd="0" presId="urn:microsoft.com/office/officeart/2005/8/layout/list1"/>
    <dgm:cxn modelId="{D879E0D7-6B4A-4A09-80E1-D8670463E5EC}" type="presParOf" srcId="{B085134B-C0ED-4D2D-B45A-A2B06EBF0790}" destId="{878F644D-A789-49FE-80C8-E0478FD9E4A1}" srcOrd="1" destOrd="0" presId="urn:microsoft.com/office/officeart/2005/8/layout/list1"/>
    <dgm:cxn modelId="{C47D4547-2DEC-4EB6-B19F-0F91176ABFCB}" type="presParOf" srcId="{B085134B-C0ED-4D2D-B45A-A2B06EBF0790}" destId="{8742B49E-744F-495D-B24A-FE88024B60EA}"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3.xml><?xml version="1.0" encoding="utf-8"?>
<dgm:dataModel xmlns:dgm="http://schemas.openxmlformats.org/drawingml/2006/diagram" xmlns:a="http://schemas.openxmlformats.org/drawingml/2006/main">
  <dgm:ptLst>
    <dgm:pt modelId="{EAA31BD1-6345-4BC1-8DED-FC2F4A0A51C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7D024EA5-2CEF-4048-8E57-2EB53EAAD2C0}">
      <dgm:prSet/>
      <dgm:spPr/>
      <dgm:t>
        <a:bodyPr/>
        <a:lstStyle/>
        <a:p>
          <a:pPr rtl="0"/>
          <a:r>
            <a:rPr lang="zh-CN" dirty="0"/>
            <a:t>空气管道系统的设计</a:t>
          </a:r>
        </a:p>
      </dgm:t>
    </dgm:pt>
    <dgm:pt modelId="{36BE9972-74DD-44D6-8F9B-3B496EC4561D}" type="parTrans" cxnId="{5AE15BAC-7F8B-4486-9BD5-5AC60BF29E93}">
      <dgm:prSet/>
      <dgm:spPr/>
      <dgm:t>
        <a:bodyPr/>
        <a:lstStyle/>
        <a:p>
          <a:endParaRPr lang="zh-CN" altLang="en-US"/>
        </a:p>
      </dgm:t>
    </dgm:pt>
    <dgm:pt modelId="{F172E95B-6FB3-478C-8505-48365C2601E9}" type="sibTrans" cxnId="{5AE15BAC-7F8B-4486-9BD5-5AC60BF29E93}">
      <dgm:prSet/>
      <dgm:spPr/>
      <dgm:t>
        <a:bodyPr/>
        <a:lstStyle/>
        <a:p>
          <a:endParaRPr lang="zh-CN" altLang="en-US"/>
        </a:p>
      </dgm:t>
    </dgm:pt>
    <dgm:pt modelId="{96993FDC-F7AF-4327-ADC7-938853937394}">
      <dgm:prSet/>
      <dgm:spPr/>
      <dgm:t>
        <a:bodyPr/>
        <a:lstStyle/>
        <a:p>
          <a:pPr rtl="0"/>
          <a:r>
            <a:rPr lang="zh-CN" dirty="0"/>
            <a:t>活性污泥系统的空气管道系统是从空压机的出口到空气扩散装置的空气输送管道，一般使用焊接钢管；</a:t>
          </a:r>
        </a:p>
      </dgm:t>
    </dgm:pt>
    <dgm:pt modelId="{90488C86-3389-41EF-90F3-7780257BE4D1}" type="parTrans" cxnId="{6440ECCE-0D5C-489C-8EDF-2164602E3679}">
      <dgm:prSet/>
      <dgm:spPr/>
      <dgm:t>
        <a:bodyPr/>
        <a:lstStyle/>
        <a:p>
          <a:endParaRPr lang="zh-CN" altLang="en-US"/>
        </a:p>
      </dgm:t>
    </dgm:pt>
    <dgm:pt modelId="{AEB5DCD2-454F-4296-A3C3-C6F3BBEF1E21}" type="sibTrans" cxnId="{6440ECCE-0D5C-489C-8EDF-2164602E3679}">
      <dgm:prSet/>
      <dgm:spPr/>
      <dgm:t>
        <a:bodyPr/>
        <a:lstStyle/>
        <a:p>
          <a:endParaRPr lang="zh-CN" altLang="en-US"/>
        </a:p>
      </dgm:t>
    </dgm:pt>
    <dgm:pt modelId="{2C570B55-35DE-4890-B9A0-B672F7254409}">
      <dgm:prSet/>
      <dgm:spPr/>
      <dgm:t>
        <a:bodyPr/>
        <a:lstStyle/>
        <a:p>
          <a:pPr rtl="0"/>
          <a:r>
            <a:rPr lang="zh-CN" dirty="0"/>
            <a:t>小型污水处理站的空气管道系统一般为枝状，而大、中型污水处理厂则宜于联成环状，以策安全供气；</a:t>
          </a:r>
        </a:p>
      </dgm:t>
    </dgm:pt>
    <dgm:pt modelId="{FDAED7F6-F653-4841-95D4-6544E8714F00}" type="parTrans" cxnId="{7C7436FD-B7EE-4993-8C9A-BB9FDBA960A2}">
      <dgm:prSet/>
      <dgm:spPr/>
      <dgm:t>
        <a:bodyPr/>
        <a:lstStyle/>
        <a:p>
          <a:endParaRPr lang="zh-CN" altLang="en-US"/>
        </a:p>
      </dgm:t>
    </dgm:pt>
    <dgm:pt modelId="{AC03890D-10B6-488D-B1EF-4495F8FC5B19}" type="sibTrans" cxnId="{7C7436FD-B7EE-4993-8C9A-BB9FDBA960A2}">
      <dgm:prSet/>
      <dgm:spPr/>
      <dgm:t>
        <a:bodyPr/>
        <a:lstStyle/>
        <a:p>
          <a:endParaRPr lang="zh-CN" altLang="en-US"/>
        </a:p>
      </dgm:t>
    </dgm:pt>
    <dgm:pt modelId="{FDF7B0D6-9A71-4F8E-8D46-6EC46192480F}">
      <dgm:prSet/>
      <dgm:spPr/>
      <dgm:t>
        <a:bodyPr/>
        <a:lstStyle/>
        <a:p>
          <a:pPr rtl="0"/>
          <a:r>
            <a:rPr lang="zh-CN" dirty="0"/>
            <a:t>空气管道一般敷设在地面上，接入曝气池的管道，应高出池水面</a:t>
          </a:r>
          <a:r>
            <a:rPr lang="en-US" dirty="0"/>
            <a:t>0.5 m</a:t>
          </a:r>
          <a:r>
            <a:rPr lang="zh-CN" dirty="0"/>
            <a:t>以免产生回水现象；</a:t>
          </a:r>
        </a:p>
      </dgm:t>
    </dgm:pt>
    <dgm:pt modelId="{E8131127-425C-4D48-A3E7-09C4B17A9078}" type="parTrans" cxnId="{398F529B-442E-412E-A702-E15885F9C706}">
      <dgm:prSet/>
      <dgm:spPr/>
      <dgm:t>
        <a:bodyPr/>
        <a:lstStyle/>
        <a:p>
          <a:endParaRPr lang="zh-CN" altLang="en-US"/>
        </a:p>
      </dgm:t>
    </dgm:pt>
    <dgm:pt modelId="{6636CA46-46CD-4DCD-87AB-7E9D525D6BC8}" type="sibTrans" cxnId="{398F529B-442E-412E-A702-E15885F9C706}">
      <dgm:prSet/>
      <dgm:spPr/>
      <dgm:t>
        <a:bodyPr/>
        <a:lstStyle/>
        <a:p>
          <a:endParaRPr lang="zh-CN" altLang="en-US"/>
        </a:p>
      </dgm:t>
    </dgm:pt>
    <dgm:pt modelId="{10AFDFC0-CD7C-4574-A84E-6E16C37BB9BE}">
      <dgm:prSet/>
      <dgm:spPr/>
      <dgm:t>
        <a:bodyPr/>
        <a:lstStyle/>
        <a:p>
          <a:pPr rtl="0"/>
          <a:r>
            <a:rPr lang="zh-CN" dirty="0"/>
            <a:t>空气管道的流速：干、支管为</a:t>
          </a:r>
          <a:r>
            <a:rPr lang="en-US" dirty="0"/>
            <a:t>10~15 m/s</a:t>
          </a:r>
          <a:r>
            <a:rPr lang="zh-CN" dirty="0"/>
            <a:t>，通向空气扩散装置的竖管、小支管为</a:t>
          </a:r>
          <a:r>
            <a:rPr lang="en-US" dirty="0"/>
            <a:t>4~5 m/s</a:t>
          </a:r>
          <a:r>
            <a:rPr lang="zh-CN" dirty="0"/>
            <a:t>。</a:t>
          </a:r>
        </a:p>
      </dgm:t>
    </dgm:pt>
    <dgm:pt modelId="{1E2F0B57-09AF-4ED3-A816-D6F8A56F9460}" type="parTrans" cxnId="{96C93952-A958-4718-B4B0-0A43481D4EC8}">
      <dgm:prSet/>
      <dgm:spPr/>
      <dgm:t>
        <a:bodyPr/>
        <a:lstStyle/>
        <a:p>
          <a:endParaRPr lang="zh-CN" altLang="en-US"/>
        </a:p>
      </dgm:t>
    </dgm:pt>
    <dgm:pt modelId="{7AB158CB-7BFB-4FEA-BBC9-38C608AF91B0}" type="sibTrans" cxnId="{96C93952-A958-4718-B4B0-0A43481D4EC8}">
      <dgm:prSet/>
      <dgm:spPr/>
      <dgm:t>
        <a:bodyPr/>
        <a:lstStyle/>
        <a:p>
          <a:endParaRPr lang="zh-CN" altLang="en-US"/>
        </a:p>
      </dgm:t>
    </dgm:pt>
    <dgm:pt modelId="{2924D995-C29F-4338-985D-655BC202BF3B}" type="pres">
      <dgm:prSet presAssocID="{EAA31BD1-6345-4BC1-8DED-FC2F4A0A51C0}" presName="linear" presStyleCnt="0">
        <dgm:presLayoutVars>
          <dgm:dir/>
          <dgm:animLvl val="lvl"/>
          <dgm:resizeHandles val="exact"/>
        </dgm:presLayoutVars>
      </dgm:prSet>
      <dgm:spPr/>
    </dgm:pt>
    <dgm:pt modelId="{C3B4D67A-40ED-4359-9C5B-76AD4672EA7F}" type="pres">
      <dgm:prSet presAssocID="{7D024EA5-2CEF-4048-8E57-2EB53EAAD2C0}" presName="parentLin" presStyleCnt="0"/>
      <dgm:spPr/>
    </dgm:pt>
    <dgm:pt modelId="{6A2C5692-CEC5-4175-B598-A43A81C892E9}" type="pres">
      <dgm:prSet presAssocID="{7D024EA5-2CEF-4048-8E57-2EB53EAAD2C0}" presName="parentLeftMargin" presStyleLbl="node1" presStyleIdx="0" presStyleCnt="1"/>
      <dgm:spPr/>
    </dgm:pt>
    <dgm:pt modelId="{A2270150-DE87-4914-8D34-AF3C4B4D0B04}" type="pres">
      <dgm:prSet presAssocID="{7D024EA5-2CEF-4048-8E57-2EB53EAAD2C0}" presName="parentText" presStyleLbl="node1" presStyleIdx="0" presStyleCnt="1">
        <dgm:presLayoutVars>
          <dgm:chMax val="0"/>
          <dgm:bulletEnabled val="1"/>
        </dgm:presLayoutVars>
      </dgm:prSet>
      <dgm:spPr/>
    </dgm:pt>
    <dgm:pt modelId="{717872E6-6DFD-491C-BC21-3575CE59237D}" type="pres">
      <dgm:prSet presAssocID="{7D024EA5-2CEF-4048-8E57-2EB53EAAD2C0}" presName="negativeSpace" presStyleCnt="0"/>
      <dgm:spPr/>
    </dgm:pt>
    <dgm:pt modelId="{3D4A4B5F-E9A1-427A-94F4-27E5AAE7EB22}" type="pres">
      <dgm:prSet presAssocID="{7D024EA5-2CEF-4048-8E57-2EB53EAAD2C0}" presName="childText" presStyleLbl="conFgAcc1" presStyleIdx="0" presStyleCnt="1">
        <dgm:presLayoutVars>
          <dgm:bulletEnabled val="1"/>
        </dgm:presLayoutVars>
      </dgm:prSet>
      <dgm:spPr/>
    </dgm:pt>
  </dgm:ptLst>
  <dgm:cxnLst>
    <dgm:cxn modelId="{DE34C402-7FD8-4892-BE22-9204B2681D80}" type="presOf" srcId="{EAA31BD1-6345-4BC1-8DED-FC2F4A0A51C0}" destId="{2924D995-C29F-4338-985D-655BC202BF3B}" srcOrd="0" destOrd="0" presId="urn:microsoft.com/office/officeart/2005/8/layout/list1"/>
    <dgm:cxn modelId="{9985D13C-960E-49DF-BE1A-F433C4F06646}" type="presOf" srcId="{7D024EA5-2CEF-4048-8E57-2EB53EAAD2C0}" destId="{6A2C5692-CEC5-4175-B598-A43A81C892E9}" srcOrd="0" destOrd="0" presId="urn:microsoft.com/office/officeart/2005/8/layout/list1"/>
    <dgm:cxn modelId="{96C93952-A958-4718-B4B0-0A43481D4EC8}" srcId="{7D024EA5-2CEF-4048-8E57-2EB53EAAD2C0}" destId="{10AFDFC0-CD7C-4574-A84E-6E16C37BB9BE}" srcOrd="3" destOrd="0" parTransId="{1E2F0B57-09AF-4ED3-A816-D6F8A56F9460}" sibTransId="{7AB158CB-7BFB-4FEA-BBC9-38C608AF91B0}"/>
    <dgm:cxn modelId="{3DFD7D98-F465-495F-A389-478DB48D53D3}" type="presOf" srcId="{96993FDC-F7AF-4327-ADC7-938853937394}" destId="{3D4A4B5F-E9A1-427A-94F4-27E5AAE7EB22}" srcOrd="0" destOrd="0" presId="urn:microsoft.com/office/officeart/2005/8/layout/list1"/>
    <dgm:cxn modelId="{398F529B-442E-412E-A702-E15885F9C706}" srcId="{7D024EA5-2CEF-4048-8E57-2EB53EAAD2C0}" destId="{FDF7B0D6-9A71-4F8E-8D46-6EC46192480F}" srcOrd="2" destOrd="0" parTransId="{E8131127-425C-4D48-A3E7-09C4B17A9078}" sibTransId="{6636CA46-46CD-4DCD-87AB-7E9D525D6BC8}"/>
    <dgm:cxn modelId="{2E4F109E-E7B9-4A56-AF9B-DBEC8EC06F9C}" type="presOf" srcId="{10AFDFC0-CD7C-4574-A84E-6E16C37BB9BE}" destId="{3D4A4B5F-E9A1-427A-94F4-27E5AAE7EB22}" srcOrd="0" destOrd="3" presId="urn:microsoft.com/office/officeart/2005/8/layout/list1"/>
    <dgm:cxn modelId="{0139E5A6-CCAF-4FA6-959F-241C1EB69E31}" type="presOf" srcId="{7D024EA5-2CEF-4048-8E57-2EB53EAAD2C0}" destId="{A2270150-DE87-4914-8D34-AF3C4B4D0B04}" srcOrd="1" destOrd="0" presId="urn:microsoft.com/office/officeart/2005/8/layout/list1"/>
    <dgm:cxn modelId="{5AE15BAC-7F8B-4486-9BD5-5AC60BF29E93}" srcId="{EAA31BD1-6345-4BC1-8DED-FC2F4A0A51C0}" destId="{7D024EA5-2CEF-4048-8E57-2EB53EAAD2C0}" srcOrd="0" destOrd="0" parTransId="{36BE9972-74DD-44D6-8F9B-3B496EC4561D}" sibTransId="{F172E95B-6FB3-478C-8505-48365C2601E9}"/>
    <dgm:cxn modelId="{6440ECCE-0D5C-489C-8EDF-2164602E3679}" srcId="{7D024EA5-2CEF-4048-8E57-2EB53EAAD2C0}" destId="{96993FDC-F7AF-4327-ADC7-938853937394}" srcOrd="0" destOrd="0" parTransId="{90488C86-3389-41EF-90F3-7780257BE4D1}" sibTransId="{AEB5DCD2-454F-4296-A3C3-C6F3BBEF1E21}"/>
    <dgm:cxn modelId="{E854E4D5-45A2-48E5-9946-A92AE159DC0C}" type="presOf" srcId="{2C570B55-35DE-4890-B9A0-B672F7254409}" destId="{3D4A4B5F-E9A1-427A-94F4-27E5AAE7EB22}" srcOrd="0" destOrd="1" presId="urn:microsoft.com/office/officeart/2005/8/layout/list1"/>
    <dgm:cxn modelId="{49B821FC-1042-4BD0-9622-5CA18FD29B14}" type="presOf" srcId="{FDF7B0D6-9A71-4F8E-8D46-6EC46192480F}" destId="{3D4A4B5F-E9A1-427A-94F4-27E5AAE7EB22}" srcOrd="0" destOrd="2" presId="urn:microsoft.com/office/officeart/2005/8/layout/list1"/>
    <dgm:cxn modelId="{7C7436FD-B7EE-4993-8C9A-BB9FDBA960A2}" srcId="{7D024EA5-2CEF-4048-8E57-2EB53EAAD2C0}" destId="{2C570B55-35DE-4890-B9A0-B672F7254409}" srcOrd="1" destOrd="0" parTransId="{FDAED7F6-F653-4841-95D4-6544E8714F00}" sibTransId="{AC03890D-10B6-488D-B1EF-4495F8FC5B19}"/>
    <dgm:cxn modelId="{743329F6-3147-43D2-BDC4-D00ECEE30464}" type="presParOf" srcId="{2924D995-C29F-4338-985D-655BC202BF3B}" destId="{C3B4D67A-40ED-4359-9C5B-76AD4672EA7F}" srcOrd="0" destOrd="0" presId="urn:microsoft.com/office/officeart/2005/8/layout/list1"/>
    <dgm:cxn modelId="{4D1D65E2-1761-4058-BB85-A51AD87DF439}" type="presParOf" srcId="{C3B4D67A-40ED-4359-9C5B-76AD4672EA7F}" destId="{6A2C5692-CEC5-4175-B598-A43A81C892E9}" srcOrd="0" destOrd="0" presId="urn:microsoft.com/office/officeart/2005/8/layout/list1"/>
    <dgm:cxn modelId="{EF43D9F5-D47C-472E-BE2A-412C22E1D652}" type="presParOf" srcId="{C3B4D67A-40ED-4359-9C5B-76AD4672EA7F}" destId="{A2270150-DE87-4914-8D34-AF3C4B4D0B04}" srcOrd="1" destOrd="0" presId="urn:microsoft.com/office/officeart/2005/8/layout/list1"/>
    <dgm:cxn modelId="{E3C897C4-8C20-4F94-8400-6F67AB554B14}" type="presParOf" srcId="{2924D995-C29F-4338-985D-655BC202BF3B}" destId="{717872E6-6DFD-491C-BC21-3575CE59237D}" srcOrd="1" destOrd="0" presId="urn:microsoft.com/office/officeart/2005/8/layout/list1"/>
    <dgm:cxn modelId="{2D696862-8F37-40B5-BA5C-64F5D9EA1842}" type="presParOf" srcId="{2924D995-C29F-4338-985D-655BC202BF3B}" destId="{3D4A4B5F-E9A1-427A-94F4-27E5AAE7EB22}"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4.xml><?xml version="1.0" encoding="utf-8"?>
<dgm:dataModel xmlns:dgm="http://schemas.openxmlformats.org/drawingml/2006/diagram" xmlns:a="http://schemas.openxmlformats.org/drawingml/2006/main">
  <dgm:ptLst>
    <dgm:pt modelId="{2BF1D3BA-D7B5-43D8-BD76-2EE5BFF9E253}"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zh-CN" altLang="en-US"/>
        </a:p>
      </dgm:t>
    </dgm:pt>
    <dgm:pt modelId="{86CF351D-14C9-430F-ADC3-E0245A75967D}">
      <dgm:prSet custT="1"/>
      <dgm:spPr/>
      <dgm:t>
        <a:bodyPr/>
        <a:lstStyle/>
        <a:p>
          <a:pPr rtl="0"/>
          <a:r>
            <a:rPr lang="zh-CN" altLang="en-US" sz="2000" dirty="0"/>
            <a:t>根据每台空压机的设计风量和风压选择空压机；</a:t>
          </a:r>
        </a:p>
      </dgm:t>
    </dgm:pt>
    <dgm:pt modelId="{3AC8A319-0739-4CDF-9CB5-BA84AF950275}" type="parTrans" cxnId="{C98CC267-8B3A-489E-85F6-DBCB67CF34B7}">
      <dgm:prSet/>
      <dgm:spPr/>
      <dgm:t>
        <a:bodyPr/>
        <a:lstStyle/>
        <a:p>
          <a:endParaRPr lang="zh-CN" altLang="en-US"/>
        </a:p>
      </dgm:t>
    </dgm:pt>
    <dgm:pt modelId="{4B3368AF-0FD2-4C59-BE11-F139228BBBD7}" type="sibTrans" cxnId="{C98CC267-8B3A-489E-85F6-DBCB67CF34B7}">
      <dgm:prSet/>
      <dgm:spPr/>
      <dgm:t>
        <a:bodyPr/>
        <a:lstStyle/>
        <a:p>
          <a:endParaRPr lang="zh-CN" altLang="en-US"/>
        </a:p>
      </dgm:t>
    </dgm:pt>
    <dgm:pt modelId="{8922D5ED-9D65-4243-979A-995DD86836AB}">
      <dgm:prSet custT="1"/>
      <dgm:spPr/>
      <dgm:t>
        <a:bodyPr/>
        <a:lstStyle/>
        <a:p>
          <a:pPr rtl="0"/>
          <a:r>
            <a:rPr lang="zh-CN" altLang="en-US" sz="2000" dirty="0"/>
            <a:t>各式罗茨空压机、离心式空压机、通风机均可用于活性污泥系统：</a:t>
          </a:r>
        </a:p>
      </dgm:t>
    </dgm:pt>
    <dgm:pt modelId="{D86AD495-90C0-4233-B411-2AE61483FD38}" type="parTrans" cxnId="{B9F2A612-A0BF-4983-A74A-6219075603D2}">
      <dgm:prSet/>
      <dgm:spPr/>
      <dgm:t>
        <a:bodyPr/>
        <a:lstStyle/>
        <a:p>
          <a:endParaRPr lang="zh-CN" altLang="en-US"/>
        </a:p>
      </dgm:t>
    </dgm:pt>
    <dgm:pt modelId="{EDB78427-D4FB-4564-93B4-CE717FAED392}" type="sibTrans" cxnId="{B9F2A612-A0BF-4983-A74A-6219075603D2}">
      <dgm:prSet/>
      <dgm:spPr/>
      <dgm:t>
        <a:bodyPr/>
        <a:lstStyle/>
        <a:p>
          <a:endParaRPr lang="zh-CN" altLang="en-US"/>
        </a:p>
      </dgm:t>
    </dgm:pt>
    <dgm:pt modelId="{1B068555-A32D-4682-BC92-6E1FC3344EAE}">
      <dgm:prSet/>
      <dgm:spPr/>
      <dgm:t>
        <a:bodyPr/>
        <a:lstStyle/>
        <a:p>
          <a:pPr rtl="0"/>
          <a:r>
            <a:rPr lang="zh-CN" dirty="0"/>
            <a:t>定容式罗茨空压机噪声大，应采取消声措施，一般用于中、小型污水处理厂；</a:t>
          </a:r>
        </a:p>
      </dgm:t>
    </dgm:pt>
    <dgm:pt modelId="{CE01C83B-B4BF-4B5A-9384-22B7FAC0954F}" type="parTrans" cxnId="{FEECB18D-8F00-43AD-A2CB-94263F02470A}">
      <dgm:prSet/>
      <dgm:spPr/>
      <dgm:t>
        <a:bodyPr/>
        <a:lstStyle/>
        <a:p>
          <a:endParaRPr lang="zh-CN" altLang="en-US"/>
        </a:p>
      </dgm:t>
    </dgm:pt>
    <dgm:pt modelId="{D729C8EA-A105-47FF-B011-E98A0616E57C}" type="sibTrans" cxnId="{FEECB18D-8F00-43AD-A2CB-94263F02470A}">
      <dgm:prSet/>
      <dgm:spPr/>
      <dgm:t>
        <a:bodyPr/>
        <a:lstStyle/>
        <a:p>
          <a:endParaRPr lang="zh-CN" altLang="en-US"/>
        </a:p>
      </dgm:t>
    </dgm:pt>
    <dgm:pt modelId="{5A21D31D-8D90-482E-B10C-1A6BB36B2871}">
      <dgm:prSet/>
      <dgm:spPr/>
      <dgm:t>
        <a:bodyPr/>
        <a:lstStyle/>
        <a:p>
          <a:pPr rtl="0"/>
          <a:r>
            <a:rPr lang="zh-CN" dirty="0"/>
            <a:t>离心式空压机噪声较小，效率较高，适用于大、中型污水处理厂；</a:t>
          </a:r>
        </a:p>
      </dgm:t>
    </dgm:pt>
    <dgm:pt modelId="{ACEF167C-2A41-43E8-B636-E303CC28628E}" type="parTrans" cxnId="{BA20851F-F6A7-4C4F-B578-ECE74FF17AA3}">
      <dgm:prSet/>
      <dgm:spPr/>
      <dgm:t>
        <a:bodyPr/>
        <a:lstStyle/>
        <a:p>
          <a:endParaRPr lang="zh-CN" altLang="en-US"/>
        </a:p>
      </dgm:t>
    </dgm:pt>
    <dgm:pt modelId="{1EFD80CE-23A0-4EF1-AEE9-D514CB5A7EE3}" type="sibTrans" cxnId="{BA20851F-F6A7-4C4F-B578-ECE74FF17AA3}">
      <dgm:prSet/>
      <dgm:spPr/>
      <dgm:t>
        <a:bodyPr/>
        <a:lstStyle/>
        <a:p>
          <a:endParaRPr lang="zh-CN" altLang="en-US"/>
        </a:p>
      </dgm:t>
    </dgm:pt>
    <dgm:pt modelId="{7F412E2F-C5BE-4CC9-89E1-E20C3F136449}">
      <dgm:prSet/>
      <dgm:spPr/>
      <dgm:t>
        <a:bodyPr/>
        <a:lstStyle/>
        <a:p>
          <a:pPr rtl="0"/>
          <a:r>
            <a:rPr lang="zh-CN" dirty="0"/>
            <a:t>变速率离心空压机，节省能源，根据混合液溶解氧浓度，自动调整空压机开启台数和转速；</a:t>
          </a:r>
        </a:p>
      </dgm:t>
    </dgm:pt>
    <dgm:pt modelId="{8733FE83-478C-4DB5-A6AA-17141FCAE163}" type="parTrans" cxnId="{7C39AB89-42C5-46D5-92C9-129F729F0058}">
      <dgm:prSet/>
      <dgm:spPr/>
      <dgm:t>
        <a:bodyPr/>
        <a:lstStyle/>
        <a:p>
          <a:endParaRPr lang="zh-CN" altLang="en-US"/>
        </a:p>
      </dgm:t>
    </dgm:pt>
    <dgm:pt modelId="{D54290A1-521D-4F17-9B71-0D61A446958E}" type="sibTrans" cxnId="{7C39AB89-42C5-46D5-92C9-129F729F0058}">
      <dgm:prSet/>
      <dgm:spPr/>
      <dgm:t>
        <a:bodyPr/>
        <a:lstStyle/>
        <a:p>
          <a:endParaRPr lang="zh-CN" altLang="en-US"/>
        </a:p>
      </dgm:t>
    </dgm:pt>
    <dgm:pt modelId="{3CEA86A2-4DAC-4514-B6E9-6E5C09DAB4B5}">
      <dgm:prSet/>
      <dgm:spPr/>
      <dgm:t>
        <a:bodyPr/>
        <a:lstStyle/>
        <a:p>
          <a:pPr rtl="0"/>
          <a:r>
            <a:rPr lang="zh-CN" dirty="0"/>
            <a:t>轴流式通风机（风压在</a:t>
          </a:r>
          <a:r>
            <a:rPr lang="en-US" dirty="0"/>
            <a:t>1.2 m</a:t>
          </a:r>
          <a:r>
            <a:rPr lang="zh-CN" dirty="0"/>
            <a:t>以下），一般用于浅层曝气曝气池。</a:t>
          </a:r>
        </a:p>
      </dgm:t>
    </dgm:pt>
    <dgm:pt modelId="{87D97919-01A4-433C-ACEF-979E4058AB1D}" type="parTrans" cxnId="{34D87E5F-B0C7-4D68-B041-EDC3A0C3E142}">
      <dgm:prSet/>
      <dgm:spPr/>
      <dgm:t>
        <a:bodyPr/>
        <a:lstStyle/>
        <a:p>
          <a:endParaRPr lang="zh-CN" altLang="en-US"/>
        </a:p>
      </dgm:t>
    </dgm:pt>
    <dgm:pt modelId="{DE433A99-9AF4-4C9A-B661-751120F1EB6D}" type="sibTrans" cxnId="{34D87E5F-B0C7-4D68-B041-EDC3A0C3E142}">
      <dgm:prSet/>
      <dgm:spPr/>
      <dgm:t>
        <a:bodyPr/>
        <a:lstStyle/>
        <a:p>
          <a:endParaRPr lang="zh-CN" altLang="en-US"/>
        </a:p>
      </dgm:t>
    </dgm:pt>
    <dgm:pt modelId="{1C91D502-E223-4202-879E-B7C7C3570432}" type="pres">
      <dgm:prSet presAssocID="{2BF1D3BA-D7B5-43D8-BD76-2EE5BFF9E253}" presName="linear" presStyleCnt="0">
        <dgm:presLayoutVars>
          <dgm:animLvl val="lvl"/>
          <dgm:resizeHandles val="exact"/>
        </dgm:presLayoutVars>
      </dgm:prSet>
      <dgm:spPr/>
    </dgm:pt>
    <dgm:pt modelId="{51E18557-9D5D-4398-BF30-B78E0656EA4B}" type="pres">
      <dgm:prSet presAssocID="{86CF351D-14C9-430F-ADC3-E0245A75967D}" presName="parentText" presStyleLbl="node1" presStyleIdx="0" presStyleCnt="2">
        <dgm:presLayoutVars>
          <dgm:chMax val="0"/>
          <dgm:bulletEnabled val="1"/>
        </dgm:presLayoutVars>
      </dgm:prSet>
      <dgm:spPr/>
    </dgm:pt>
    <dgm:pt modelId="{E6677991-1C0B-44E6-B2B7-61177B44AD9B}" type="pres">
      <dgm:prSet presAssocID="{4B3368AF-0FD2-4C59-BE11-F139228BBBD7}" presName="spacer" presStyleCnt="0"/>
      <dgm:spPr/>
    </dgm:pt>
    <dgm:pt modelId="{7BF9F159-AF37-454E-B9B5-F684E5E12EFE}" type="pres">
      <dgm:prSet presAssocID="{8922D5ED-9D65-4243-979A-995DD86836AB}" presName="parentText" presStyleLbl="node1" presStyleIdx="1" presStyleCnt="2">
        <dgm:presLayoutVars>
          <dgm:chMax val="0"/>
          <dgm:bulletEnabled val="1"/>
        </dgm:presLayoutVars>
      </dgm:prSet>
      <dgm:spPr/>
    </dgm:pt>
    <dgm:pt modelId="{75AF8021-DE3E-44FE-86AF-B57F42960340}" type="pres">
      <dgm:prSet presAssocID="{8922D5ED-9D65-4243-979A-995DD86836AB}" presName="childText" presStyleLbl="revTx" presStyleIdx="0" presStyleCnt="1">
        <dgm:presLayoutVars>
          <dgm:bulletEnabled val="1"/>
        </dgm:presLayoutVars>
      </dgm:prSet>
      <dgm:spPr/>
    </dgm:pt>
  </dgm:ptLst>
  <dgm:cxnLst>
    <dgm:cxn modelId="{B9F2A612-A0BF-4983-A74A-6219075603D2}" srcId="{2BF1D3BA-D7B5-43D8-BD76-2EE5BFF9E253}" destId="{8922D5ED-9D65-4243-979A-995DD86836AB}" srcOrd="1" destOrd="0" parTransId="{D86AD495-90C0-4233-B411-2AE61483FD38}" sibTransId="{EDB78427-D4FB-4564-93B4-CE717FAED392}"/>
    <dgm:cxn modelId="{BA20851F-F6A7-4C4F-B578-ECE74FF17AA3}" srcId="{8922D5ED-9D65-4243-979A-995DD86836AB}" destId="{5A21D31D-8D90-482E-B10C-1A6BB36B2871}" srcOrd="1" destOrd="0" parTransId="{ACEF167C-2A41-43E8-B636-E303CC28628E}" sibTransId="{1EFD80CE-23A0-4EF1-AEE9-D514CB5A7EE3}"/>
    <dgm:cxn modelId="{E3C2902C-8F6C-49FA-A3BE-AB47E791BA12}" type="presOf" srcId="{3CEA86A2-4DAC-4514-B6E9-6E5C09DAB4B5}" destId="{75AF8021-DE3E-44FE-86AF-B57F42960340}" srcOrd="0" destOrd="3" presId="urn:microsoft.com/office/officeart/2005/8/layout/vList2"/>
    <dgm:cxn modelId="{34D87E5F-B0C7-4D68-B041-EDC3A0C3E142}" srcId="{8922D5ED-9D65-4243-979A-995DD86836AB}" destId="{3CEA86A2-4DAC-4514-B6E9-6E5C09DAB4B5}" srcOrd="3" destOrd="0" parTransId="{87D97919-01A4-433C-ACEF-979E4058AB1D}" sibTransId="{DE433A99-9AF4-4C9A-B661-751120F1EB6D}"/>
    <dgm:cxn modelId="{C9461162-F51C-4B18-A019-A7394C0EFC8B}" type="presOf" srcId="{7F412E2F-C5BE-4CC9-89E1-E20C3F136449}" destId="{75AF8021-DE3E-44FE-86AF-B57F42960340}" srcOrd="0" destOrd="2" presId="urn:microsoft.com/office/officeart/2005/8/layout/vList2"/>
    <dgm:cxn modelId="{C98CC267-8B3A-489E-85F6-DBCB67CF34B7}" srcId="{2BF1D3BA-D7B5-43D8-BD76-2EE5BFF9E253}" destId="{86CF351D-14C9-430F-ADC3-E0245A75967D}" srcOrd="0" destOrd="0" parTransId="{3AC8A319-0739-4CDF-9CB5-BA84AF950275}" sibTransId="{4B3368AF-0FD2-4C59-BE11-F139228BBBD7}"/>
    <dgm:cxn modelId="{23727053-09A4-4A23-9883-8313D8AD93BA}" type="presOf" srcId="{5A21D31D-8D90-482E-B10C-1A6BB36B2871}" destId="{75AF8021-DE3E-44FE-86AF-B57F42960340}" srcOrd="0" destOrd="1" presId="urn:microsoft.com/office/officeart/2005/8/layout/vList2"/>
    <dgm:cxn modelId="{83D6727B-3674-4A17-8E0D-FB377658801D}" type="presOf" srcId="{8922D5ED-9D65-4243-979A-995DD86836AB}" destId="{7BF9F159-AF37-454E-B9B5-F684E5E12EFE}" srcOrd="0" destOrd="0" presId="urn:microsoft.com/office/officeart/2005/8/layout/vList2"/>
    <dgm:cxn modelId="{7C39AB89-42C5-46D5-92C9-129F729F0058}" srcId="{8922D5ED-9D65-4243-979A-995DD86836AB}" destId="{7F412E2F-C5BE-4CC9-89E1-E20C3F136449}" srcOrd="2" destOrd="0" parTransId="{8733FE83-478C-4DB5-A6AA-17141FCAE163}" sibTransId="{D54290A1-521D-4F17-9B71-0D61A446958E}"/>
    <dgm:cxn modelId="{4D6F988C-8D3E-4CA9-93BB-5B52CC345E85}" type="presOf" srcId="{1B068555-A32D-4682-BC92-6E1FC3344EAE}" destId="{75AF8021-DE3E-44FE-86AF-B57F42960340}" srcOrd="0" destOrd="0" presId="urn:microsoft.com/office/officeart/2005/8/layout/vList2"/>
    <dgm:cxn modelId="{FEECB18D-8F00-43AD-A2CB-94263F02470A}" srcId="{8922D5ED-9D65-4243-979A-995DD86836AB}" destId="{1B068555-A32D-4682-BC92-6E1FC3344EAE}" srcOrd="0" destOrd="0" parTransId="{CE01C83B-B4BF-4B5A-9384-22B7FAC0954F}" sibTransId="{D729C8EA-A105-47FF-B011-E98A0616E57C}"/>
    <dgm:cxn modelId="{D6205EBB-E4EC-4484-AFDD-21C9D67B79CE}" type="presOf" srcId="{2BF1D3BA-D7B5-43D8-BD76-2EE5BFF9E253}" destId="{1C91D502-E223-4202-879E-B7C7C3570432}" srcOrd="0" destOrd="0" presId="urn:microsoft.com/office/officeart/2005/8/layout/vList2"/>
    <dgm:cxn modelId="{18751CC0-EC7C-4F94-A3B6-0356449F5997}" type="presOf" srcId="{86CF351D-14C9-430F-ADC3-E0245A75967D}" destId="{51E18557-9D5D-4398-BF30-B78E0656EA4B}" srcOrd="0" destOrd="0" presId="urn:microsoft.com/office/officeart/2005/8/layout/vList2"/>
    <dgm:cxn modelId="{20B9A69A-0FE4-45CB-9ADE-E00476781A5B}" type="presParOf" srcId="{1C91D502-E223-4202-879E-B7C7C3570432}" destId="{51E18557-9D5D-4398-BF30-B78E0656EA4B}" srcOrd="0" destOrd="0" presId="urn:microsoft.com/office/officeart/2005/8/layout/vList2"/>
    <dgm:cxn modelId="{AAF31846-DD4E-4D32-B6C0-4B55EFF71096}" type="presParOf" srcId="{1C91D502-E223-4202-879E-B7C7C3570432}" destId="{E6677991-1C0B-44E6-B2B7-61177B44AD9B}" srcOrd="1" destOrd="0" presId="urn:microsoft.com/office/officeart/2005/8/layout/vList2"/>
    <dgm:cxn modelId="{539413EB-A00C-4DF7-B649-660CF62F548B}" type="presParOf" srcId="{1C91D502-E223-4202-879E-B7C7C3570432}" destId="{7BF9F159-AF37-454E-B9B5-F684E5E12EFE}" srcOrd="2" destOrd="0" presId="urn:microsoft.com/office/officeart/2005/8/layout/vList2"/>
    <dgm:cxn modelId="{71606AC4-E73F-48B6-B645-5BD8FC0AF2CE}" type="presParOf" srcId="{1C91D502-E223-4202-879E-B7C7C3570432}" destId="{75AF8021-DE3E-44FE-86AF-B57F42960340}"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5.xml><?xml version="1.0" encoding="utf-8"?>
<dgm:dataModel xmlns:dgm="http://schemas.openxmlformats.org/drawingml/2006/diagram" xmlns:a="http://schemas.openxmlformats.org/drawingml/2006/main">
  <dgm:ptLst>
    <dgm:pt modelId="{75037BCD-C8C1-41E5-9E7E-72B8779B3F7D}" type="doc">
      <dgm:prSet loTypeId="urn:microsoft.com/office/officeart/2005/8/layout/vList2" loCatId="list" qsTypeId="urn:microsoft.com/office/officeart/2005/8/quickstyle/simple5" qsCatId="simple" csTypeId="urn:microsoft.com/office/officeart/2005/8/colors/accent1_2" csCatId="accent1"/>
      <dgm:spPr/>
      <dgm:t>
        <a:bodyPr/>
        <a:lstStyle/>
        <a:p>
          <a:endParaRPr lang="zh-CN" altLang="en-US"/>
        </a:p>
      </dgm:t>
    </dgm:pt>
    <dgm:pt modelId="{0904C4BA-4AED-47E3-ABC7-F773AD055665}">
      <dgm:prSet/>
      <dgm:spPr/>
      <dgm:t>
        <a:bodyPr/>
        <a:lstStyle/>
        <a:p>
          <a:pPr rtl="0"/>
          <a:r>
            <a:rPr lang="zh-CN" dirty="0"/>
            <a:t>在同一供气系统中，应尽量选用同一型号的空压机：</a:t>
          </a:r>
        </a:p>
      </dgm:t>
    </dgm:pt>
    <dgm:pt modelId="{7D094A4B-3F1C-4AC6-B568-DC1314B09E32}" type="parTrans" cxnId="{EA68A23D-20F7-40D9-B26B-15BE67BA9DF4}">
      <dgm:prSet/>
      <dgm:spPr/>
      <dgm:t>
        <a:bodyPr/>
        <a:lstStyle/>
        <a:p>
          <a:endParaRPr lang="zh-CN" altLang="en-US"/>
        </a:p>
      </dgm:t>
    </dgm:pt>
    <dgm:pt modelId="{8367888C-1315-4760-BCC7-B2818AD57355}" type="sibTrans" cxnId="{EA68A23D-20F7-40D9-B26B-15BE67BA9DF4}">
      <dgm:prSet/>
      <dgm:spPr/>
      <dgm:t>
        <a:bodyPr/>
        <a:lstStyle/>
        <a:p>
          <a:endParaRPr lang="zh-CN" altLang="en-US"/>
        </a:p>
      </dgm:t>
    </dgm:pt>
    <dgm:pt modelId="{230F7681-5097-4957-9DE5-E090D05B9BD5}">
      <dgm:prSet custT="1"/>
      <dgm:spPr/>
      <dgm:t>
        <a:bodyPr/>
        <a:lstStyle/>
        <a:p>
          <a:pPr rtl="0"/>
          <a:r>
            <a:rPr lang="zh-CN" sz="1800" dirty="0"/>
            <a:t>工作空压机≤</a:t>
          </a:r>
          <a:r>
            <a:rPr lang="en-US" sz="1800" dirty="0"/>
            <a:t>3</a:t>
          </a:r>
          <a:r>
            <a:rPr lang="zh-CN" sz="1800" dirty="0"/>
            <a:t>台时，备用</a:t>
          </a:r>
          <a:r>
            <a:rPr lang="en-US" sz="1800" dirty="0"/>
            <a:t>1</a:t>
          </a:r>
          <a:r>
            <a:rPr lang="zh-CN" sz="1800" dirty="0"/>
            <a:t>台，工作空压机</a:t>
          </a:r>
          <a:r>
            <a:rPr lang="en-US" sz="1800" dirty="0"/>
            <a:t>≥4</a:t>
          </a:r>
          <a:r>
            <a:rPr lang="zh-CN" sz="1800" dirty="0"/>
            <a:t>台，备用</a:t>
          </a:r>
          <a:r>
            <a:rPr lang="en-US" sz="1800" dirty="0"/>
            <a:t>2</a:t>
          </a:r>
          <a:r>
            <a:rPr lang="zh-CN" sz="1800" dirty="0"/>
            <a:t>台；</a:t>
          </a:r>
        </a:p>
      </dgm:t>
    </dgm:pt>
    <dgm:pt modelId="{3CD4873D-140E-4558-9D37-CB0553A06F50}" type="parTrans" cxnId="{D922161A-6550-4847-93A3-184322D55C2D}">
      <dgm:prSet/>
      <dgm:spPr/>
      <dgm:t>
        <a:bodyPr/>
        <a:lstStyle/>
        <a:p>
          <a:endParaRPr lang="zh-CN" altLang="en-US"/>
        </a:p>
      </dgm:t>
    </dgm:pt>
    <dgm:pt modelId="{7B48BB8C-E721-4AF9-B217-A254929C8B41}" type="sibTrans" cxnId="{D922161A-6550-4847-93A3-184322D55C2D}">
      <dgm:prSet/>
      <dgm:spPr/>
      <dgm:t>
        <a:bodyPr/>
        <a:lstStyle/>
        <a:p>
          <a:endParaRPr lang="zh-CN" altLang="en-US"/>
        </a:p>
      </dgm:t>
    </dgm:pt>
    <dgm:pt modelId="{7C268F61-E338-4970-B8D0-23F5AC5CD13C}">
      <dgm:prSet/>
      <dgm:spPr/>
      <dgm:t>
        <a:bodyPr/>
        <a:lstStyle/>
        <a:p>
          <a:pPr rtl="0"/>
          <a:r>
            <a:rPr lang="zh-CN" dirty="0"/>
            <a:t>空压机房应设双电源，供电设备的容量，应按全部机组同时启动时的负荷设计；</a:t>
          </a:r>
        </a:p>
      </dgm:t>
    </dgm:pt>
    <dgm:pt modelId="{1BDD7F29-3029-49D9-9BFC-25CD05226968}" type="parTrans" cxnId="{4245500C-BE02-4D10-B5DB-C25229B284B9}">
      <dgm:prSet/>
      <dgm:spPr/>
      <dgm:t>
        <a:bodyPr/>
        <a:lstStyle/>
        <a:p>
          <a:endParaRPr lang="zh-CN" altLang="en-US"/>
        </a:p>
      </dgm:t>
    </dgm:pt>
    <dgm:pt modelId="{BD1E72CF-BF12-49F6-9EFB-1BE895B1363D}" type="sibTrans" cxnId="{4245500C-BE02-4D10-B5DB-C25229B284B9}">
      <dgm:prSet/>
      <dgm:spPr/>
      <dgm:t>
        <a:bodyPr/>
        <a:lstStyle/>
        <a:p>
          <a:endParaRPr lang="zh-CN" altLang="en-US"/>
        </a:p>
      </dgm:t>
    </dgm:pt>
    <dgm:pt modelId="{2A9FCEB0-6722-4C65-A853-D5A4132D7259}">
      <dgm:prSet/>
      <dgm:spPr/>
      <dgm:t>
        <a:bodyPr/>
        <a:lstStyle/>
        <a:p>
          <a:pPr rtl="0"/>
          <a:r>
            <a:rPr lang="zh-CN" dirty="0"/>
            <a:t>每台空压机应单独设基础，基础间距应在</a:t>
          </a:r>
          <a:r>
            <a:rPr lang="en-US" dirty="0"/>
            <a:t>1.5 m</a:t>
          </a:r>
          <a:r>
            <a:rPr lang="zh-CN" dirty="0"/>
            <a:t>以上；</a:t>
          </a:r>
        </a:p>
      </dgm:t>
    </dgm:pt>
    <dgm:pt modelId="{86FCA2E5-6844-4975-9DA4-CE4A121FB953}" type="parTrans" cxnId="{F2B0776B-0B67-4EE3-96CD-1B0064B3BFA3}">
      <dgm:prSet/>
      <dgm:spPr/>
      <dgm:t>
        <a:bodyPr/>
        <a:lstStyle/>
        <a:p>
          <a:endParaRPr lang="zh-CN" altLang="en-US"/>
        </a:p>
      </dgm:t>
    </dgm:pt>
    <dgm:pt modelId="{BE723FCA-0E33-490E-A4E8-E8F25B007D63}" type="sibTrans" cxnId="{F2B0776B-0B67-4EE3-96CD-1B0064B3BFA3}">
      <dgm:prSet/>
      <dgm:spPr/>
      <dgm:t>
        <a:bodyPr/>
        <a:lstStyle/>
        <a:p>
          <a:endParaRPr lang="zh-CN" altLang="en-US"/>
        </a:p>
      </dgm:t>
    </dgm:pt>
    <dgm:pt modelId="{59BA3D36-77E1-44B2-A325-5BF744A08BE0}">
      <dgm:prSet/>
      <dgm:spPr/>
      <dgm:t>
        <a:bodyPr/>
        <a:lstStyle/>
        <a:p>
          <a:pPr rtl="0"/>
          <a:r>
            <a:rPr lang="zh-CN" dirty="0"/>
            <a:t>空压机房一般包括机器间、配电室、进风室（设空气净化设备）、值班室，值班室与机器间之间应有隔音设备和观察窗，还应设自控设备；</a:t>
          </a:r>
        </a:p>
      </dgm:t>
    </dgm:pt>
    <dgm:pt modelId="{2144A835-B49C-4968-B185-7CB9898811DA}" type="parTrans" cxnId="{D5888571-49E7-4D41-A9E1-A16CF3751040}">
      <dgm:prSet/>
      <dgm:spPr/>
      <dgm:t>
        <a:bodyPr/>
        <a:lstStyle/>
        <a:p>
          <a:endParaRPr lang="zh-CN" altLang="en-US"/>
        </a:p>
      </dgm:t>
    </dgm:pt>
    <dgm:pt modelId="{24EAD88C-D11D-40AC-82B3-FDEEC2239BCD}" type="sibTrans" cxnId="{D5888571-49E7-4D41-A9E1-A16CF3751040}">
      <dgm:prSet/>
      <dgm:spPr/>
      <dgm:t>
        <a:bodyPr/>
        <a:lstStyle/>
        <a:p>
          <a:endParaRPr lang="zh-CN" altLang="en-US"/>
        </a:p>
      </dgm:t>
    </dgm:pt>
    <dgm:pt modelId="{EDFEFF31-667B-40E4-ACFA-62421ECD8C3A}">
      <dgm:prSet/>
      <dgm:spPr/>
      <dgm:t>
        <a:bodyPr/>
        <a:lstStyle/>
        <a:p>
          <a:pPr rtl="0"/>
          <a:r>
            <a:rPr lang="zh-CN" dirty="0"/>
            <a:t>空压机房内、外应采取防止噪声的措施，使其符合</a:t>
          </a:r>
          <a:r>
            <a:rPr lang="en-US" dirty="0"/>
            <a:t>《</a:t>
          </a:r>
          <a:r>
            <a:rPr lang="zh-CN" dirty="0"/>
            <a:t>工业企业噪声卫生标准</a:t>
          </a:r>
          <a:r>
            <a:rPr lang="en-US" dirty="0"/>
            <a:t>》</a:t>
          </a:r>
          <a:r>
            <a:rPr lang="zh-CN" dirty="0"/>
            <a:t>和</a:t>
          </a:r>
          <a:r>
            <a:rPr lang="en-US" dirty="0"/>
            <a:t>《</a:t>
          </a:r>
          <a:r>
            <a:rPr lang="zh-CN" dirty="0"/>
            <a:t>城市环境噪声标准</a:t>
          </a:r>
          <a:r>
            <a:rPr lang="en-US" dirty="0"/>
            <a:t>》</a:t>
          </a:r>
          <a:r>
            <a:rPr lang="zh-CN" dirty="0"/>
            <a:t>。</a:t>
          </a:r>
        </a:p>
      </dgm:t>
    </dgm:pt>
    <dgm:pt modelId="{50F0E415-E776-4968-B332-778C3B93182D}" type="parTrans" cxnId="{0C34F0CA-741E-414F-8229-E54546435E1D}">
      <dgm:prSet/>
      <dgm:spPr/>
      <dgm:t>
        <a:bodyPr/>
        <a:lstStyle/>
        <a:p>
          <a:endParaRPr lang="zh-CN" altLang="en-US"/>
        </a:p>
      </dgm:t>
    </dgm:pt>
    <dgm:pt modelId="{74DA8774-7E73-4085-81C9-9E6709D46203}" type="sibTrans" cxnId="{0C34F0CA-741E-414F-8229-E54546435E1D}">
      <dgm:prSet/>
      <dgm:spPr/>
      <dgm:t>
        <a:bodyPr/>
        <a:lstStyle/>
        <a:p>
          <a:endParaRPr lang="zh-CN" altLang="en-US"/>
        </a:p>
      </dgm:t>
    </dgm:pt>
    <dgm:pt modelId="{06E57A7F-A9FC-4116-980B-9940B4444501}" type="pres">
      <dgm:prSet presAssocID="{75037BCD-C8C1-41E5-9E7E-72B8779B3F7D}" presName="linear" presStyleCnt="0">
        <dgm:presLayoutVars>
          <dgm:animLvl val="lvl"/>
          <dgm:resizeHandles val="exact"/>
        </dgm:presLayoutVars>
      </dgm:prSet>
      <dgm:spPr/>
    </dgm:pt>
    <dgm:pt modelId="{21CCF951-4636-433D-9D67-EA014C4F0283}" type="pres">
      <dgm:prSet presAssocID="{0904C4BA-4AED-47E3-ABC7-F773AD055665}" presName="parentText" presStyleLbl="node1" presStyleIdx="0" presStyleCnt="5">
        <dgm:presLayoutVars>
          <dgm:chMax val="0"/>
          <dgm:bulletEnabled val="1"/>
        </dgm:presLayoutVars>
      </dgm:prSet>
      <dgm:spPr/>
    </dgm:pt>
    <dgm:pt modelId="{D08E9B46-7E92-4E9D-B8B3-920770E4FB85}" type="pres">
      <dgm:prSet presAssocID="{0904C4BA-4AED-47E3-ABC7-F773AD055665}" presName="childText" presStyleLbl="revTx" presStyleIdx="0" presStyleCnt="1">
        <dgm:presLayoutVars>
          <dgm:bulletEnabled val="1"/>
        </dgm:presLayoutVars>
      </dgm:prSet>
      <dgm:spPr/>
    </dgm:pt>
    <dgm:pt modelId="{40EDDE03-044F-40B7-9E14-E169AF64F913}" type="pres">
      <dgm:prSet presAssocID="{7C268F61-E338-4970-B8D0-23F5AC5CD13C}" presName="parentText" presStyleLbl="node1" presStyleIdx="1" presStyleCnt="5">
        <dgm:presLayoutVars>
          <dgm:chMax val="0"/>
          <dgm:bulletEnabled val="1"/>
        </dgm:presLayoutVars>
      </dgm:prSet>
      <dgm:spPr/>
    </dgm:pt>
    <dgm:pt modelId="{CF27987D-7B65-4C53-BE23-6A2882F93A18}" type="pres">
      <dgm:prSet presAssocID="{BD1E72CF-BF12-49F6-9EFB-1BE895B1363D}" presName="spacer" presStyleCnt="0"/>
      <dgm:spPr/>
    </dgm:pt>
    <dgm:pt modelId="{920FEA27-AB8A-4736-8517-024ADEFF9D69}" type="pres">
      <dgm:prSet presAssocID="{2A9FCEB0-6722-4C65-A853-D5A4132D7259}" presName="parentText" presStyleLbl="node1" presStyleIdx="2" presStyleCnt="5">
        <dgm:presLayoutVars>
          <dgm:chMax val="0"/>
          <dgm:bulletEnabled val="1"/>
        </dgm:presLayoutVars>
      </dgm:prSet>
      <dgm:spPr/>
    </dgm:pt>
    <dgm:pt modelId="{C8C1E25C-D4AE-41D7-B97A-78829CC6AD72}" type="pres">
      <dgm:prSet presAssocID="{BE723FCA-0E33-490E-A4E8-E8F25B007D63}" presName="spacer" presStyleCnt="0"/>
      <dgm:spPr/>
    </dgm:pt>
    <dgm:pt modelId="{257FCD92-F096-40DB-A395-3740ADA73879}" type="pres">
      <dgm:prSet presAssocID="{59BA3D36-77E1-44B2-A325-5BF744A08BE0}" presName="parentText" presStyleLbl="node1" presStyleIdx="3" presStyleCnt="5">
        <dgm:presLayoutVars>
          <dgm:chMax val="0"/>
          <dgm:bulletEnabled val="1"/>
        </dgm:presLayoutVars>
      </dgm:prSet>
      <dgm:spPr/>
    </dgm:pt>
    <dgm:pt modelId="{F2B4CD9E-F85C-4D7B-8D83-36AAB590C082}" type="pres">
      <dgm:prSet presAssocID="{24EAD88C-D11D-40AC-82B3-FDEEC2239BCD}" presName="spacer" presStyleCnt="0"/>
      <dgm:spPr/>
    </dgm:pt>
    <dgm:pt modelId="{0814382A-3A7F-468B-8065-1E524666C813}" type="pres">
      <dgm:prSet presAssocID="{EDFEFF31-667B-40E4-ACFA-62421ECD8C3A}" presName="parentText" presStyleLbl="node1" presStyleIdx="4" presStyleCnt="5">
        <dgm:presLayoutVars>
          <dgm:chMax val="0"/>
          <dgm:bulletEnabled val="1"/>
        </dgm:presLayoutVars>
      </dgm:prSet>
      <dgm:spPr/>
    </dgm:pt>
  </dgm:ptLst>
  <dgm:cxnLst>
    <dgm:cxn modelId="{4245500C-BE02-4D10-B5DB-C25229B284B9}" srcId="{75037BCD-C8C1-41E5-9E7E-72B8779B3F7D}" destId="{7C268F61-E338-4970-B8D0-23F5AC5CD13C}" srcOrd="1" destOrd="0" parTransId="{1BDD7F29-3029-49D9-9BFC-25CD05226968}" sibTransId="{BD1E72CF-BF12-49F6-9EFB-1BE895B1363D}"/>
    <dgm:cxn modelId="{D922161A-6550-4847-93A3-184322D55C2D}" srcId="{0904C4BA-4AED-47E3-ABC7-F773AD055665}" destId="{230F7681-5097-4957-9DE5-E090D05B9BD5}" srcOrd="0" destOrd="0" parTransId="{3CD4873D-140E-4558-9D37-CB0553A06F50}" sibTransId="{7B48BB8C-E721-4AF9-B217-A254929C8B41}"/>
    <dgm:cxn modelId="{88B5472C-CC71-48FE-902A-C6F77A08C627}" type="presOf" srcId="{7C268F61-E338-4970-B8D0-23F5AC5CD13C}" destId="{40EDDE03-044F-40B7-9E14-E169AF64F913}" srcOrd="0" destOrd="0" presId="urn:microsoft.com/office/officeart/2005/8/layout/vList2"/>
    <dgm:cxn modelId="{9F229B38-F076-4737-B04C-CE366F743339}" type="presOf" srcId="{59BA3D36-77E1-44B2-A325-5BF744A08BE0}" destId="{257FCD92-F096-40DB-A395-3740ADA73879}" srcOrd="0" destOrd="0" presId="urn:microsoft.com/office/officeart/2005/8/layout/vList2"/>
    <dgm:cxn modelId="{EA68A23D-20F7-40D9-B26B-15BE67BA9DF4}" srcId="{75037BCD-C8C1-41E5-9E7E-72B8779B3F7D}" destId="{0904C4BA-4AED-47E3-ABC7-F773AD055665}" srcOrd="0" destOrd="0" parTransId="{7D094A4B-3F1C-4AC6-B568-DC1314B09E32}" sibTransId="{8367888C-1315-4760-BCC7-B2818AD57355}"/>
    <dgm:cxn modelId="{F2B0776B-0B67-4EE3-96CD-1B0064B3BFA3}" srcId="{75037BCD-C8C1-41E5-9E7E-72B8779B3F7D}" destId="{2A9FCEB0-6722-4C65-A853-D5A4132D7259}" srcOrd="2" destOrd="0" parTransId="{86FCA2E5-6844-4975-9DA4-CE4A121FB953}" sibTransId="{BE723FCA-0E33-490E-A4E8-E8F25B007D63}"/>
    <dgm:cxn modelId="{D5888571-49E7-4D41-A9E1-A16CF3751040}" srcId="{75037BCD-C8C1-41E5-9E7E-72B8779B3F7D}" destId="{59BA3D36-77E1-44B2-A325-5BF744A08BE0}" srcOrd="3" destOrd="0" parTransId="{2144A835-B49C-4968-B185-7CB9898811DA}" sibTransId="{24EAD88C-D11D-40AC-82B3-FDEEC2239BCD}"/>
    <dgm:cxn modelId="{9959DE75-EE0D-4EFB-8F2F-D1B15238F7E1}" type="presOf" srcId="{0904C4BA-4AED-47E3-ABC7-F773AD055665}" destId="{21CCF951-4636-433D-9D67-EA014C4F0283}" srcOrd="0" destOrd="0" presId="urn:microsoft.com/office/officeart/2005/8/layout/vList2"/>
    <dgm:cxn modelId="{B5199989-CC2A-4844-A2B8-77496184D9E8}" type="presOf" srcId="{EDFEFF31-667B-40E4-ACFA-62421ECD8C3A}" destId="{0814382A-3A7F-468B-8065-1E524666C813}" srcOrd="0" destOrd="0" presId="urn:microsoft.com/office/officeart/2005/8/layout/vList2"/>
    <dgm:cxn modelId="{0C34F0CA-741E-414F-8229-E54546435E1D}" srcId="{75037BCD-C8C1-41E5-9E7E-72B8779B3F7D}" destId="{EDFEFF31-667B-40E4-ACFA-62421ECD8C3A}" srcOrd="4" destOrd="0" parTransId="{50F0E415-E776-4968-B332-778C3B93182D}" sibTransId="{74DA8774-7E73-4085-81C9-9E6709D46203}"/>
    <dgm:cxn modelId="{34A15FD1-2934-407F-8141-C8DD42AE1FCE}" type="presOf" srcId="{230F7681-5097-4957-9DE5-E090D05B9BD5}" destId="{D08E9B46-7E92-4E9D-B8B3-920770E4FB85}" srcOrd="0" destOrd="0" presId="urn:microsoft.com/office/officeart/2005/8/layout/vList2"/>
    <dgm:cxn modelId="{6E7BE4ED-BC50-4ADB-8A99-77FA80BB30AD}" type="presOf" srcId="{2A9FCEB0-6722-4C65-A853-D5A4132D7259}" destId="{920FEA27-AB8A-4736-8517-024ADEFF9D69}" srcOrd="0" destOrd="0" presId="urn:microsoft.com/office/officeart/2005/8/layout/vList2"/>
    <dgm:cxn modelId="{46B86CEE-55DD-4C92-812C-BFCA8E7DC0E2}" type="presOf" srcId="{75037BCD-C8C1-41E5-9E7E-72B8779B3F7D}" destId="{06E57A7F-A9FC-4116-980B-9940B4444501}" srcOrd="0" destOrd="0" presId="urn:microsoft.com/office/officeart/2005/8/layout/vList2"/>
    <dgm:cxn modelId="{EECE08A6-B864-44CD-A266-51B7DFC6608F}" type="presParOf" srcId="{06E57A7F-A9FC-4116-980B-9940B4444501}" destId="{21CCF951-4636-433D-9D67-EA014C4F0283}" srcOrd="0" destOrd="0" presId="urn:microsoft.com/office/officeart/2005/8/layout/vList2"/>
    <dgm:cxn modelId="{4579EA84-1C33-4826-91CB-F674B81D70CA}" type="presParOf" srcId="{06E57A7F-A9FC-4116-980B-9940B4444501}" destId="{D08E9B46-7E92-4E9D-B8B3-920770E4FB85}" srcOrd="1" destOrd="0" presId="urn:microsoft.com/office/officeart/2005/8/layout/vList2"/>
    <dgm:cxn modelId="{4D10D6EC-3D2A-472C-9A27-407FA5ADE753}" type="presParOf" srcId="{06E57A7F-A9FC-4116-980B-9940B4444501}" destId="{40EDDE03-044F-40B7-9E14-E169AF64F913}" srcOrd="2" destOrd="0" presId="urn:microsoft.com/office/officeart/2005/8/layout/vList2"/>
    <dgm:cxn modelId="{83F0E46C-22E4-49B9-A362-08AF169279B8}" type="presParOf" srcId="{06E57A7F-A9FC-4116-980B-9940B4444501}" destId="{CF27987D-7B65-4C53-BE23-6A2882F93A18}" srcOrd="3" destOrd="0" presId="urn:microsoft.com/office/officeart/2005/8/layout/vList2"/>
    <dgm:cxn modelId="{36A54EC1-12B0-4A89-B9DC-39202E106683}" type="presParOf" srcId="{06E57A7F-A9FC-4116-980B-9940B4444501}" destId="{920FEA27-AB8A-4736-8517-024ADEFF9D69}" srcOrd="4" destOrd="0" presId="urn:microsoft.com/office/officeart/2005/8/layout/vList2"/>
    <dgm:cxn modelId="{EA4AA8EE-9DE1-4CF7-86B5-45C670601A08}" type="presParOf" srcId="{06E57A7F-A9FC-4116-980B-9940B4444501}" destId="{C8C1E25C-D4AE-41D7-B97A-78829CC6AD72}" srcOrd="5" destOrd="0" presId="urn:microsoft.com/office/officeart/2005/8/layout/vList2"/>
    <dgm:cxn modelId="{F8965962-7159-4CE3-B467-C9B2AD99EA33}" type="presParOf" srcId="{06E57A7F-A9FC-4116-980B-9940B4444501}" destId="{257FCD92-F096-40DB-A395-3740ADA73879}" srcOrd="6" destOrd="0" presId="urn:microsoft.com/office/officeart/2005/8/layout/vList2"/>
    <dgm:cxn modelId="{0566CA65-DFFB-4D4F-8CDB-D09CDC09EFF8}" type="presParOf" srcId="{06E57A7F-A9FC-4116-980B-9940B4444501}" destId="{F2B4CD9E-F85C-4D7B-8D83-36AAB590C082}" srcOrd="7" destOrd="0" presId="urn:microsoft.com/office/officeart/2005/8/layout/vList2"/>
    <dgm:cxn modelId="{373BC6E3-F12C-4486-9E16-C9495BD4403C}" type="presParOf" srcId="{06E57A7F-A9FC-4116-980B-9940B4444501}" destId="{0814382A-3A7F-468B-8065-1E524666C813}"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6.xml><?xml version="1.0" encoding="utf-8"?>
<dgm:dataModel xmlns:dgm="http://schemas.openxmlformats.org/drawingml/2006/diagram" xmlns:a="http://schemas.openxmlformats.org/drawingml/2006/main">
  <dgm:ptLst>
    <dgm:pt modelId="{3E3C9407-B6B7-4AD5-9E8F-4A5DB967ABA9}" type="doc">
      <dgm:prSet loTypeId="urn:microsoft.com/office/officeart/2005/8/layout/hList1" loCatId="list" qsTypeId="urn:microsoft.com/office/officeart/2005/8/quickstyle/simple4" qsCatId="simple" csTypeId="urn:microsoft.com/office/officeart/2005/8/colors/accent1_2" csCatId="accent1" phldr="1"/>
      <dgm:spPr/>
      <dgm:t>
        <a:bodyPr/>
        <a:lstStyle/>
        <a:p>
          <a:endParaRPr lang="zh-CN" altLang="en-US"/>
        </a:p>
      </dgm:t>
    </dgm:pt>
    <dgm:pt modelId="{DD0FA7A2-8993-41AD-98A3-ED7C74CD1E91}">
      <dgm:prSet/>
      <dgm:spPr/>
      <dgm:t>
        <a:bodyPr/>
        <a:lstStyle/>
        <a:p>
          <a:pPr rtl="0"/>
          <a:r>
            <a:rPr lang="zh-CN" dirty="0"/>
            <a:t>选择叶轮的型式</a:t>
          </a:r>
        </a:p>
      </dgm:t>
    </dgm:pt>
    <dgm:pt modelId="{CF11232E-BCD7-47DA-A2E5-DFDF6F9E7AD0}" type="parTrans" cxnId="{70905AE8-89D9-4A44-8B45-A23E39DF5163}">
      <dgm:prSet/>
      <dgm:spPr/>
      <dgm:t>
        <a:bodyPr/>
        <a:lstStyle/>
        <a:p>
          <a:endParaRPr lang="zh-CN" altLang="en-US"/>
        </a:p>
      </dgm:t>
    </dgm:pt>
    <dgm:pt modelId="{D7CE8824-A0DE-469F-92EE-2DD466C8C368}" type="sibTrans" cxnId="{70905AE8-89D9-4A44-8B45-A23E39DF5163}">
      <dgm:prSet/>
      <dgm:spPr/>
      <dgm:t>
        <a:bodyPr/>
        <a:lstStyle/>
        <a:p>
          <a:endParaRPr lang="zh-CN" altLang="en-US"/>
        </a:p>
      </dgm:t>
    </dgm:pt>
    <dgm:pt modelId="{5575ED8A-BDAF-409F-BDAB-451B891E5A89}">
      <dgm:prSet/>
      <dgm:spPr/>
      <dgm:t>
        <a:bodyPr/>
        <a:lstStyle/>
        <a:p>
          <a:pPr rtl="0"/>
          <a:r>
            <a:rPr lang="zh-CN" dirty="0"/>
            <a:t>叶轮的充氧能力；</a:t>
          </a:r>
        </a:p>
      </dgm:t>
    </dgm:pt>
    <dgm:pt modelId="{FBDB0A0E-70A6-4F37-A836-EF56A3AD8D7A}" type="parTrans" cxnId="{2FED71A4-D868-422E-9AD2-6B773382A713}">
      <dgm:prSet/>
      <dgm:spPr/>
      <dgm:t>
        <a:bodyPr/>
        <a:lstStyle/>
        <a:p>
          <a:endParaRPr lang="zh-CN" altLang="en-US"/>
        </a:p>
      </dgm:t>
    </dgm:pt>
    <dgm:pt modelId="{FA51777C-F0C8-4FF7-BDB1-D9CD5851DF92}" type="sibTrans" cxnId="{2FED71A4-D868-422E-9AD2-6B773382A713}">
      <dgm:prSet/>
      <dgm:spPr/>
      <dgm:t>
        <a:bodyPr/>
        <a:lstStyle/>
        <a:p>
          <a:endParaRPr lang="zh-CN" altLang="en-US"/>
        </a:p>
      </dgm:t>
    </dgm:pt>
    <dgm:pt modelId="{0AF8F0D2-875B-4741-8CD4-5F43C955DB7E}">
      <dgm:prSet/>
      <dgm:spPr/>
      <dgm:t>
        <a:bodyPr/>
        <a:lstStyle/>
        <a:p>
          <a:pPr rtl="0"/>
          <a:r>
            <a:rPr lang="zh-CN" dirty="0"/>
            <a:t>动力效率；</a:t>
          </a:r>
        </a:p>
      </dgm:t>
    </dgm:pt>
    <dgm:pt modelId="{18410070-2D64-459D-853C-4DAAB6BE5297}" type="parTrans" cxnId="{4FA75A4C-855F-4B9A-9C6C-4E02A77AF5B9}">
      <dgm:prSet/>
      <dgm:spPr/>
      <dgm:t>
        <a:bodyPr/>
        <a:lstStyle/>
        <a:p>
          <a:endParaRPr lang="zh-CN" altLang="en-US"/>
        </a:p>
      </dgm:t>
    </dgm:pt>
    <dgm:pt modelId="{B457D3C9-6EC6-481C-A781-4CCAD11CD2DD}" type="sibTrans" cxnId="{4FA75A4C-855F-4B9A-9C6C-4E02A77AF5B9}">
      <dgm:prSet/>
      <dgm:spPr/>
      <dgm:t>
        <a:bodyPr/>
        <a:lstStyle/>
        <a:p>
          <a:endParaRPr lang="zh-CN" altLang="en-US"/>
        </a:p>
      </dgm:t>
    </dgm:pt>
    <dgm:pt modelId="{AB0F54FD-963B-4207-A871-0C2D928D9B60}">
      <dgm:prSet/>
      <dgm:spPr/>
      <dgm:t>
        <a:bodyPr/>
        <a:lstStyle/>
        <a:p>
          <a:pPr rtl="0"/>
          <a:r>
            <a:rPr lang="zh-CN" dirty="0"/>
            <a:t>加工条件等</a:t>
          </a:r>
          <a:r>
            <a:rPr lang="zh-CN" altLang="en-US" dirty="0"/>
            <a:t>。</a:t>
          </a:r>
          <a:endParaRPr lang="zh-CN" dirty="0"/>
        </a:p>
      </dgm:t>
    </dgm:pt>
    <dgm:pt modelId="{4FABDD01-322E-4CC2-BB0B-00EFCE4D676E}" type="parTrans" cxnId="{0859C7FE-538A-47B5-BC04-181B21C3BE4C}">
      <dgm:prSet/>
      <dgm:spPr/>
      <dgm:t>
        <a:bodyPr/>
        <a:lstStyle/>
        <a:p>
          <a:endParaRPr lang="zh-CN" altLang="en-US"/>
        </a:p>
      </dgm:t>
    </dgm:pt>
    <dgm:pt modelId="{FB3C31BD-17C8-4F86-88DD-3ECC8C1D2352}" type="sibTrans" cxnId="{0859C7FE-538A-47B5-BC04-181B21C3BE4C}">
      <dgm:prSet/>
      <dgm:spPr/>
      <dgm:t>
        <a:bodyPr/>
        <a:lstStyle/>
        <a:p>
          <a:endParaRPr lang="zh-CN" altLang="en-US"/>
        </a:p>
      </dgm:t>
    </dgm:pt>
    <dgm:pt modelId="{DB46E53E-1F17-45A1-BA2D-EF43A1DFBECC}">
      <dgm:prSet/>
      <dgm:spPr/>
      <dgm:t>
        <a:bodyPr/>
        <a:lstStyle/>
        <a:p>
          <a:pPr rtl="0"/>
          <a:r>
            <a:rPr lang="zh-CN" dirty="0"/>
            <a:t>确定叶轮的直径</a:t>
          </a:r>
        </a:p>
      </dgm:t>
    </dgm:pt>
    <dgm:pt modelId="{8E36C66C-802F-4D4C-9145-24BA7C00DF30}" type="parTrans" cxnId="{D22AE343-54AE-4CF9-8143-08A19DF09B7A}">
      <dgm:prSet/>
      <dgm:spPr/>
      <dgm:t>
        <a:bodyPr/>
        <a:lstStyle/>
        <a:p>
          <a:endParaRPr lang="zh-CN" altLang="en-US"/>
        </a:p>
      </dgm:t>
    </dgm:pt>
    <dgm:pt modelId="{2FD05574-AED6-44C5-800A-F7B748E8B6CE}" type="sibTrans" cxnId="{D22AE343-54AE-4CF9-8143-08A19DF09B7A}">
      <dgm:prSet/>
      <dgm:spPr/>
      <dgm:t>
        <a:bodyPr/>
        <a:lstStyle/>
        <a:p>
          <a:endParaRPr lang="zh-CN" altLang="en-US"/>
        </a:p>
      </dgm:t>
    </dgm:pt>
    <dgm:pt modelId="{2D494AD0-10E7-400F-A2E8-2B94349FA7A2}">
      <dgm:prSet/>
      <dgm:spPr/>
      <dgm:t>
        <a:bodyPr/>
        <a:lstStyle/>
        <a:p>
          <a:pPr rtl="0"/>
          <a:r>
            <a:rPr lang="zh-CN" dirty="0"/>
            <a:t>曝气池的需氧量，使所选择的叶轮的充氧量能够满足混合液需氧量的要求；</a:t>
          </a:r>
        </a:p>
      </dgm:t>
    </dgm:pt>
    <dgm:pt modelId="{BAD9E47A-D3B9-408B-AE54-C5898D452060}" type="parTrans" cxnId="{E7DC0E67-CDB2-4117-8F3D-F8E36B24A39A}">
      <dgm:prSet/>
      <dgm:spPr/>
      <dgm:t>
        <a:bodyPr/>
        <a:lstStyle/>
        <a:p>
          <a:endParaRPr lang="zh-CN" altLang="en-US"/>
        </a:p>
      </dgm:t>
    </dgm:pt>
    <dgm:pt modelId="{0AA4E974-EA2A-477C-B73E-7239FCF9D2CC}" type="sibTrans" cxnId="{E7DC0E67-CDB2-4117-8F3D-F8E36B24A39A}">
      <dgm:prSet/>
      <dgm:spPr/>
      <dgm:t>
        <a:bodyPr/>
        <a:lstStyle/>
        <a:p>
          <a:endParaRPr lang="zh-CN" altLang="en-US"/>
        </a:p>
      </dgm:t>
    </dgm:pt>
    <dgm:pt modelId="{DBD68ED4-7361-45FA-8DFD-7D23F3B47C7D}">
      <dgm:prSet/>
      <dgm:spPr/>
      <dgm:t>
        <a:bodyPr/>
        <a:lstStyle/>
        <a:p>
          <a:pPr rtl="0"/>
          <a:r>
            <a:rPr lang="zh-CN" dirty="0"/>
            <a:t>叶轮直径与曝气池直径的比例关系：平板叶轮或伞型叶轮直径与曝气池直径之比在</a:t>
          </a:r>
          <a:r>
            <a:rPr lang="en-US" dirty="0"/>
            <a:t>1/5~1/3</a:t>
          </a:r>
          <a:r>
            <a:rPr lang="zh-CN" dirty="0"/>
            <a:t>左右、泵型叶轮</a:t>
          </a:r>
          <a:r>
            <a:rPr lang="en-US" dirty="0"/>
            <a:t>1/7~1/4</a:t>
          </a:r>
          <a:r>
            <a:rPr lang="zh-CN" dirty="0"/>
            <a:t>；</a:t>
          </a:r>
        </a:p>
      </dgm:t>
    </dgm:pt>
    <dgm:pt modelId="{6D6E8F78-D77C-410D-A9FA-D8B0D16278AC}" type="parTrans" cxnId="{DEAEFEC2-E859-4155-B236-41E8FC65B72C}">
      <dgm:prSet/>
      <dgm:spPr/>
      <dgm:t>
        <a:bodyPr/>
        <a:lstStyle/>
        <a:p>
          <a:endParaRPr lang="zh-CN" altLang="en-US"/>
        </a:p>
      </dgm:t>
    </dgm:pt>
    <dgm:pt modelId="{A6FA4CB4-51AC-43FD-8F26-5FA015F66B5D}" type="sibTrans" cxnId="{DEAEFEC2-E859-4155-B236-41E8FC65B72C}">
      <dgm:prSet/>
      <dgm:spPr/>
      <dgm:t>
        <a:bodyPr/>
        <a:lstStyle/>
        <a:p>
          <a:endParaRPr lang="zh-CN" altLang="en-US"/>
        </a:p>
      </dgm:t>
    </dgm:pt>
    <dgm:pt modelId="{CAA14778-C187-41B8-BD46-75A3ACC68E33}">
      <dgm:prSet/>
      <dgm:spPr/>
      <dgm:t>
        <a:bodyPr/>
        <a:lstStyle/>
        <a:p>
          <a:pPr rtl="0"/>
          <a:r>
            <a:rPr lang="zh-CN" dirty="0"/>
            <a:t>叶轮直径与水深之比可采用</a:t>
          </a:r>
          <a:r>
            <a:rPr lang="en-US" dirty="0"/>
            <a:t>1/4~2/5</a:t>
          </a:r>
          <a:r>
            <a:rPr lang="zh-CN" dirty="0"/>
            <a:t>，池深过大，将影响充氧和泥水混合。</a:t>
          </a:r>
        </a:p>
      </dgm:t>
    </dgm:pt>
    <dgm:pt modelId="{01F3083F-827A-472B-937A-5BFA4F622438}" type="parTrans" cxnId="{1E279873-177E-47CB-B0B2-33B8F01DE9B5}">
      <dgm:prSet/>
      <dgm:spPr/>
      <dgm:t>
        <a:bodyPr/>
        <a:lstStyle/>
        <a:p>
          <a:endParaRPr lang="zh-CN" altLang="en-US"/>
        </a:p>
      </dgm:t>
    </dgm:pt>
    <dgm:pt modelId="{6A42CB08-DC74-473B-A767-B07C56356942}" type="sibTrans" cxnId="{1E279873-177E-47CB-B0B2-33B8F01DE9B5}">
      <dgm:prSet/>
      <dgm:spPr/>
      <dgm:t>
        <a:bodyPr/>
        <a:lstStyle/>
        <a:p>
          <a:endParaRPr lang="zh-CN" altLang="en-US"/>
        </a:p>
      </dgm:t>
    </dgm:pt>
    <dgm:pt modelId="{EC104914-EBA7-4675-A0D2-DA694F8966DD}" type="pres">
      <dgm:prSet presAssocID="{3E3C9407-B6B7-4AD5-9E8F-4A5DB967ABA9}" presName="Name0" presStyleCnt="0">
        <dgm:presLayoutVars>
          <dgm:dir/>
          <dgm:animLvl val="lvl"/>
          <dgm:resizeHandles val="exact"/>
        </dgm:presLayoutVars>
      </dgm:prSet>
      <dgm:spPr/>
    </dgm:pt>
    <dgm:pt modelId="{A52761B9-6FF8-4E88-A03E-727E8D55007C}" type="pres">
      <dgm:prSet presAssocID="{DD0FA7A2-8993-41AD-98A3-ED7C74CD1E91}" presName="composite" presStyleCnt="0"/>
      <dgm:spPr/>
    </dgm:pt>
    <dgm:pt modelId="{2D4D3086-F36C-4445-9A81-7B2384C4B5AE}" type="pres">
      <dgm:prSet presAssocID="{DD0FA7A2-8993-41AD-98A3-ED7C74CD1E91}" presName="parTx" presStyleLbl="alignNode1" presStyleIdx="0" presStyleCnt="2">
        <dgm:presLayoutVars>
          <dgm:chMax val="0"/>
          <dgm:chPref val="0"/>
          <dgm:bulletEnabled val="1"/>
        </dgm:presLayoutVars>
      </dgm:prSet>
      <dgm:spPr/>
    </dgm:pt>
    <dgm:pt modelId="{5EFC5720-678A-4E4D-B53A-1415E394DA09}" type="pres">
      <dgm:prSet presAssocID="{DD0FA7A2-8993-41AD-98A3-ED7C74CD1E91}" presName="desTx" presStyleLbl="alignAccFollowNode1" presStyleIdx="0" presStyleCnt="2">
        <dgm:presLayoutVars>
          <dgm:bulletEnabled val="1"/>
        </dgm:presLayoutVars>
      </dgm:prSet>
      <dgm:spPr/>
    </dgm:pt>
    <dgm:pt modelId="{96CC6F44-6951-411B-AF69-5169D80A69A7}" type="pres">
      <dgm:prSet presAssocID="{D7CE8824-A0DE-469F-92EE-2DD466C8C368}" presName="space" presStyleCnt="0"/>
      <dgm:spPr/>
    </dgm:pt>
    <dgm:pt modelId="{D1C05575-4972-464A-9DC4-541E377CC075}" type="pres">
      <dgm:prSet presAssocID="{DB46E53E-1F17-45A1-BA2D-EF43A1DFBECC}" presName="composite" presStyleCnt="0"/>
      <dgm:spPr/>
    </dgm:pt>
    <dgm:pt modelId="{82E06047-E37E-4C67-A7B2-07BF276694C3}" type="pres">
      <dgm:prSet presAssocID="{DB46E53E-1F17-45A1-BA2D-EF43A1DFBECC}" presName="parTx" presStyleLbl="alignNode1" presStyleIdx="1" presStyleCnt="2">
        <dgm:presLayoutVars>
          <dgm:chMax val="0"/>
          <dgm:chPref val="0"/>
          <dgm:bulletEnabled val="1"/>
        </dgm:presLayoutVars>
      </dgm:prSet>
      <dgm:spPr/>
    </dgm:pt>
    <dgm:pt modelId="{C5A33BE5-1D40-4816-911E-A7677CDFE9BA}" type="pres">
      <dgm:prSet presAssocID="{DB46E53E-1F17-45A1-BA2D-EF43A1DFBECC}" presName="desTx" presStyleLbl="alignAccFollowNode1" presStyleIdx="1" presStyleCnt="2">
        <dgm:presLayoutVars>
          <dgm:bulletEnabled val="1"/>
        </dgm:presLayoutVars>
      </dgm:prSet>
      <dgm:spPr/>
    </dgm:pt>
  </dgm:ptLst>
  <dgm:cxnLst>
    <dgm:cxn modelId="{1CA8C807-7E9F-42F1-8F2D-2A0E5720C805}" type="presOf" srcId="{CAA14778-C187-41B8-BD46-75A3ACC68E33}" destId="{C5A33BE5-1D40-4816-911E-A7677CDFE9BA}" srcOrd="0" destOrd="2" presId="urn:microsoft.com/office/officeart/2005/8/layout/hList1"/>
    <dgm:cxn modelId="{959E430D-ACCF-4B55-AF66-C1F17F47AA7B}" type="presOf" srcId="{2D494AD0-10E7-400F-A2E8-2B94349FA7A2}" destId="{C5A33BE5-1D40-4816-911E-A7677CDFE9BA}" srcOrd="0" destOrd="0" presId="urn:microsoft.com/office/officeart/2005/8/layout/hList1"/>
    <dgm:cxn modelId="{FB41B22D-655E-484F-967F-266CAAB8C5EF}" type="presOf" srcId="{AB0F54FD-963B-4207-A871-0C2D928D9B60}" destId="{5EFC5720-678A-4E4D-B53A-1415E394DA09}" srcOrd="0" destOrd="2" presId="urn:microsoft.com/office/officeart/2005/8/layout/hList1"/>
    <dgm:cxn modelId="{C8164E60-C379-4B2D-BCD3-77AB4C4EB100}" type="presOf" srcId="{3E3C9407-B6B7-4AD5-9E8F-4A5DB967ABA9}" destId="{EC104914-EBA7-4675-A0D2-DA694F8966DD}" srcOrd="0" destOrd="0" presId="urn:microsoft.com/office/officeart/2005/8/layout/hList1"/>
    <dgm:cxn modelId="{D22AE343-54AE-4CF9-8143-08A19DF09B7A}" srcId="{3E3C9407-B6B7-4AD5-9E8F-4A5DB967ABA9}" destId="{DB46E53E-1F17-45A1-BA2D-EF43A1DFBECC}" srcOrd="1" destOrd="0" parTransId="{8E36C66C-802F-4D4C-9145-24BA7C00DF30}" sibTransId="{2FD05574-AED6-44C5-800A-F7B748E8B6CE}"/>
    <dgm:cxn modelId="{E7DC0E67-CDB2-4117-8F3D-F8E36B24A39A}" srcId="{DB46E53E-1F17-45A1-BA2D-EF43A1DFBECC}" destId="{2D494AD0-10E7-400F-A2E8-2B94349FA7A2}" srcOrd="0" destOrd="0" parTransId="{BAD9E47A-D3B9-408B-AE54-C5898D452060}" sibTransId="{0AA4E974-EA2A-477C-B73E-7239FCF9D2CC}"/>
    <dgm:cxn modelId="{4FA75A4C-855F-4B9A-9C6C-4E02A77AF5B9}" srcId="{DD0FA7A2-8993-41AD-98A3-ED7C74CD1E91}" destId="{0AF8F0D2-875B-4741-8CD4-5F43C955DB7E}" srcOrd="1" destOrd="0" parTransId="{18410070-2D64-459D-853C-4DAAB6BE5297}" sibTransId="{B457D3C9-6EC6-481C-A781-4CCAD11CD2DD}"/>
    <dgm:cxn modelId="{1E279873-177E-47CB-B0B2-33B8F01DE9B5}" srcId="{DB46E53E-1F17-45A1-BA2D-EF43A1DFBECC}" destId="{CAA14778-C187-41B8-BD46-75A3ACC68E33}" srcOrd="2" destOrd="0" parTransId="{01F3083F-827A-472B-937A-5BFA4F622438}" sibTransId="{6A42CB08-DC74-473B-A767-B07C56356942}"/>
    <dgm:cxn modelId="{7A591680-2555-4AAF-8073-4FF0B4B394E3}" type="presOf" srcId="{0AF8F0D2-875B-4741-8CD4-5F43C955DB7E}" destId="{5EFC5720-678A-4E4D-B53A-1415E394DA09}" srcOrd="0" destOrd="1" presId="urn:microsoft.com/office/officeart/2005/8/layout/hList1"/>
    <dgm:cxn modelId="{2FED71A4-D868-422E-9AD2-6B773382A713}" srcId="{DD0FA7A2-8993-41AD-98A3-ED7C74CD1E91}" destId="{5575ED8A-BDAF-409F-BDAB-451B891E5A89}" srcOrd="0" destOrd="0" parTransId="{FBDB0A0E-70A6-4F37-A836-EF56A3AD8D7A}" sibTransId="{FA51777C-F0C8-4FF7-BDB1-D9CD5851DF92}"/>
    <dgm:cxn modelId="{BD4FA8AF-CE90-4F1F-9439-D3F0D5B90266}" type="presOf" srcId="{5575ED8A-BDAF-409F-BDAB-451B891E5A89}" destId="{5EFC5720-678A-4E4D-B53A-1415E394DA09}" srcOrd="0" destOrd="0" presId="urn:microsoft.com/office/officeart/2005/8/layout/hList1"/>
    <dgm:cxn modelId="{8BF137BB-2142-46F3-B371-CB7E97470F65}" type="presOf" srcId="{DBD68ED4-7361-45FA-8DFD-7D23F3B47C7D}" destId="{C5A33BE5-1D40-4816-911E-A7677CDFE9BA}" srcOrd="0" destOrd="1" presId="urn:microsoft.com/office/officeart/2005/8/layout/hList1"/>
    <dgm:cxn modelId="{DEAEFEC2-E859-4155-B236-41E8FC65B72C}" srcId="{DB46E53E-1F17-45A1-BA2D-EF43A1DFBECC}" destId="{DBD68ED4-7361-45FA-8DFD-7D23F3B47C7D}" srcOrd="1" destOrd="0" parTransId="{6D6E8F78-D77C-410D-A9FA-D8B0D16278AC}" sibTransId="{A6FA4CB4-51AC-43FD-8F26-5FA015F66B5D}"/>
    <dgm:cxn modelId="{50ED6ACB-0824-453F-AC48-8FBE8EC1D80A}" type="presOf" srcId="{DB46E53E-1F17-45A1-BA2D-EF43A1DFBECC}" destId="{82E06047-E37E-4C67-A7B2-07BF276694C3}" srcOrd="0" destOrd="0" presId="urn:microsoft.com/office/officeart/2005/8/layout/hList1"/>
    <dgm:cxn modelId="{540205DA-D4D5-4B59-94A1-2E03F5EF7ECF}" type="presOf" srcId="{DD0FA7A2-8993-41AD-98A3-ED7C74CD1E91}" destId="{2D4D3086-F36C-4445-9A81-7B2384C4B5AE}" srcOrd="0" destOrd="0" presId="urn:microsoft.com/office/officeart/2005/8/layout/hList1"/>
    <dgm:cxn modelId="{70905AE8-89D9-4A44-8B45-A23E39DF5163}" srcId="{3E3C9407-B6B7-4AD5-9E8F-4A5DB967ABA9}" destId="{DD0FA7A2-8993-41AD-98A3-ED7C74CD1E91}" srcOrd="0" destOrd="0" parTransId="{CF11232E-BCD7-47DA-A2E5-DFDF6F9E7AD0}" sibTransId="{D7CE8824-A0DE-469F-92EE-2DD466C8C368}"/>
    <dgm:cxn modelId="{0859C7FE-538A-47B5-BC04-181B21C3BE4C}" srcId="{DD0FA7A2-8993-41AD-98A3-ED7C74CD1E91}" destId="{AB0F54FD-963B-4207-A871-0C2D928D9B60}" srcOrd="2" destOrd="0" parTransId="{4FABDD01-322E-4CC2-BB0B-00EFCE4D676E}" sibTransId="{FB3C31BD-17C8-4F86-88DD-3ECC8C1D2352}"/>
    <dgm:cxn modelId="{38E97A7A-2EF9-4F7C-90F5-DCAC462FA4C1}" type="presParOf" srcId="{EC104914-EBA7-4675-A0D2-DA694F8966DD}" destId="{A52761B9-6FF8-4E88-A03E-727E8D55007C}" srcOrd="0" destOrd="0" presId="urn:microsoft.com/office/officeart/2005/8/layout/hList1"/>
    <dgm:cxn modelId="{5D871D82-AAD8-4797-A839-A26252A060F7}" type="presParOf" srcId="{A52761B9-6FF8-4E88-A03E-727E8D55007C}" destId="{2D4D3086-F36C-4445-9A81-7B2384C4B5AE}" srcOrd="0" destOrd="0" presId="urn:microsoft.com/office/officeart/2005/8/layout/hList1"/>
    <dgm:cxn modelId="{CFECE40C-31E5-48DC-B88E-B0A67E4C2E34}" type="presParOf" srcId="{A52761B9-6FF8-4E88-A03E-727E8D55007C}" destId="{5EFC5720-678A-4E4D-B53A-1415E394DA09}" srcOrd="1" destOrd="0" presId="urn:microsoft.com/office/officeart/2005/8/layout/hList1"/>
    <dgm:cxn modelId="{5F003D34-5714-4E83-820B-09883AEC7BA2}" type="presParOf" srcId="{EC104914-EBA7-4675-A0D2-DA694F8966DD}" destId="{96CC6F44-6951-411B-AF69-5169D80A69A7}" srcOrd="1" destOrd="0" presId="urn:microsoft.com/office/officeart/2005/8/layout/hList1"/>
    <dgm:cxn modelId="{27C3DB99-8B4D-4C33-92B7-0EA2F6662CA7}" type="presParOf" srcId="{EC104914-EBA7-4675-A0D2-DA694F8966DD}" destId="{D1C05575-4972-464A-9DC4-541E377CC075}" srcOrd="2" destOrd="0" presId="urn:microsoft.com/office/officeart/2005/8/layout/hList1"/>
    <dgm:cxn modelId="{248DCE6E-B154-4FEF-8551-4C4914C80241}" type="presParOf" srcId="{D1C05575-4972-464A-9DC4-541E377CC075}" destId="{82E06047-E37E-4C67-A7B2-07BF276694C3}" srcOrd="0" destOrd="0" presId="urn:microsoft.com/office/officeart/2005/8/layout/hList1"/>
    <dgm:cxn modelId="{7D459029-1917-4A30-9649-A0CA5F14DD06}" type="presParOf" srcId="{D1C05575-4972-464A-9DC4-541E377CC075}" destId="{C5A33BE5-1D40-4816-911E-A7677CDFE9BA}"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7.xml><?xml version="1.0" encoding="utf-8"?>
<dgm:dataModel xmlns:dgm="http://schemas.openxmlformats.org/drawingml/2006/diagram" xmlns:a="http://schemas.openxmlformats.org/drawingml/2006/main">
  <dgm:ptLst>
    <dgm:pt modelId="{C60B4CF8-1FBD-4941-AF91-7D3DA07CFA9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C9A052C5-9827-4789-8F53-288A0C135B1D}">
      <dgm:prSet custT="1"/>
      <dgm:spPr/>
      <dgm:t>
        <a:bodyPr/>
        <a:lstStyle/>
        <a:p>
          <a:pPr rtl="0"/>
          <a:r>
            <a:rPr lang="zh-CN" altLang="en-US" sz="2000" dirty="0"/>
            <a:t>轴流泵：运行效率较高，可用于较大规模的污水处理工程</a:t>
          </a:r>
        </a:p>
      </dgm:t>
    </dgm:pt>
    <dgm:pt modelId="{6890FDC2-94B1-42BF-9EE1-22D034EFC61A}" type="parTrans" cxnId="{40D0518E-A068-4541-A357-C0054FBCB622}">
      <dgm:prSet/>
      <dgm:spPr/>
      <dgm:t>
        <a:bodyPr/>
        <a:lstStyle/>
        <a:p>
          <a:endParaRPr lang="zh-CN" altLang="en-US" sz="2000"/>
        </a:p>
      </dgm:t>
    </dgm:pt>
    <dgm:pt modelId="{91B61983-73E9-466B-89BD-10B3276CD3B1}" type="sibTrans" cxnId="{40D0518E-A068-4541-A357-C0054FBCB622}">
      <dgm:prSet/>
      <dgm:spPr/>
      <dgm:t>
        <a:bodyPr/>
        <a:lstStyle/>
        <a:p>
          <a:endParaRPr lang="zh-CN" altLang="en-US" sz="2000"/>
        </a:p>
      </dgm:t>
    </dgm:pt>
    <dgm:pt modelId="{24C2CB9C-B92C-43BF-A472-6CFB044C74F4}">
      <dgm:prSet custT="1"/>
      <dgm:spPr/>
      <dgm:t>
        <a:bodyPr/>
        <a:lstStyle/>
        <a:p>
          <a:pPr rtl="0"/>
          <a:r>
            <a:rPr lang="zh-CN" altLang="en-US" sz="2400" dirty="0"/>
            <a:t>不破坏活性污泥的絮凝体，使污泥能够保持其固有的特性，运行稳定可靠；</a:t>
          </a:r>
        </a:p>
      </dgm:t>
    </dgm:pt>
    <dgm:pt modelId="{907CDDB7-35AC-4237-9974-E2FC915AC9DD}" type="parTrans" cxnId="{8D35F25A-5E95-44B1-A342-D136B595C5AA}">
      <dgm:prSet/>
      <dgm:spPr/>
      <dgm:t>
        <a:bodyPr/>
        <a:lstStyle/>
        <a:p>
          <a:endParaRPr lang="zh-CN" altLang="en-US" sz="2000"/>
        </a:p>
      </dgm:t>
    </dgm:pt>
    <dgm:pt modelId="{FD5F7ADD-9A21-404E-92A0-F6794EC5CAEA}" type="sibTrans" cxnId="{8D35F25A-5E95-44B1-A342-D136B595C5AA}">
      <dgm:prSet/>
      <dgm:spPr/>
      <dgm:t>
        <a:bodyPr/>
        <a:lstStyle/>
        <a:p>
          <a:endParaRPr lang="zh-CN" altLang="en-US" sz="2000"/>
        </a:p>
      </dgm:t>
    </dgm:pt>
    <dgm:pt modelId="{A230EB39-6D52-4C40-81CD-FACFA02620F7}">
      <dgm:prSet custT="1"/>
      <dgm:spPr/>
      <dgm:t>
        <a:bodyPr/>
        <a:lstStyle/>
        <a:p>
          <a:pPr rtl="0"/>
          <a:r>
            <a:rPr lang="zh-CN" altLang="en-US" sz="2400" dirty="0"/>
            <a:t>二次沉淀池流出的回流污泥集中到污泥井，再用污泥泵抽送曝气池，大、中型污水厂则设回流污泥泵站；</a:t>
          </a:r>
        </a:p>
      </dgm:t>
    </dgm:pt>
    <dgm:pt modelId="{9A31B2A3-E150-4395-B8DB-E57F622F5C9B}" type="parTrans" cxnId="{6AEE03E0-C563-4542-8971-8297800B9BDB}">
      <dgm:prSet/>
      <dgm:spPr/>
      <dgm:t>
        <a:bodyPr/>
        <a:lstStyle/>
        <a:p>
          <a:endParaRPr lang="zh-CN" altLang="en-US" sz="2000"/>
        </a:p>
      </dgm:t>
    </dgm:pt>
    <dgm:pt modelId="{70D2B480-F94D-4708-89E5-CA51B0CAC598}" type="sibTrans" cxnId="{6AEE03E0-C563-4542-8971-8297800B9BDB}">
      <dgm:prSet/>
      <dgm:spPr/>
      <dgm:t>
        <a:bodyPr/>
        <a:lstStyle/>
        <a:p>
          <a:endParaRPr lang="zh-CN" altLang="en-US" sz="2000"/>
        </a:p>
      </dgm:t>
    </dgm:pt>
    <dgm:pt modelId="{D3DB6509-0288-4F72-ADE0-95EF2467DAAA}">
      <dgm:prSet custT="1"/>
      <dgm:spPr/>
      <dgm:t>
        <a:bodyPr/>
        <a:lstStyle/>
        <a:p>
          <a:pPr rtl="0"/>
          <a:r>
            <a:rPr lang="zh-CN" sz="2400" dirty="0"/>
            <a:t>泵的台数视条件而定，一般采用</a:t>
          </a:r>
          <a:r>
            <a:rPr lang="en-US" sz="2400" dirty="0"/>
            <a:t>2~3</a:t>
          </a:r>
          <a:r>
            <a:rPr lang="zh-CN" sz="2400" dirty="0"/>
            <a:t>台，还应考虑适当台数的备用泵。</a:t>
          </a:r>
        </a:p>
      </dgm:t>
    </dgm:pt>
    <dgm:pt modelId="{59930CEB-156E-4456-8C99-E71A25E52195}" type="parTrans" cxnId="{F12104F2-4144-4A64-9B92-967065F6F6CE}">
      <dgm:prSet/>
      <dgm:spPr/>
      <dgm:t>
        <a:bodyPr/>
        <a:lstStyle/>
        <a:p>
          <a:endParaRPr lang="zh-CN" altLang="en-US" sz="2000"/>
        </a:p>
      </dgm:t>
    </dgm:pt>
    <dgm:pt modelId="{175D3E1E-431C-4C7C-92DE-DC883250939F}" type="sibTrans" cxnId="{F12104F2-4144-4A64-9B92-967065F6F6CE}">
      <dgm:prSet/>
      <dgm:spPr/>
      <dgm:t>
        <a:bodyPr/>
        <a:lstStyle/>
        <a:p>
          <a:endParaRPr lang="zh-CN" altLang="en-US" sz="2000"/>
        </a:p>
      </dgm:t>
    </dgm:pt>
    <dgm:pt modelId="{D94A4935-52F3-41BB-9EB6-A55A38AEDD2D}" type="pres">
      <dgm:prSet presAssocID="{C60B4CF8-1FBD-4941-AF91-7D3DA07CFA9C}" presName="linear" presStyleCnt="0">
        <dgm:presLayoutVars>
          <dgm:dir/>
          <dgm:animLvl val="lvl"/>
          <dgm:resizeHandles val="exact"/>
        </dgm:presLayoutVars>
      </dgm:prSet>
      <dgm:spPr/>
    </dgm:pt>
    <dgm:pt modelId="{2260F49A-35EC-4748-A7BB-6C3DC03F85B2}" type="pres">
      <dgm:prSet presAssocID="{C9A052C5-9827-4789-8F53-288A0C135B1D}" presName="parentLin" presStyleCnt="0"/>
      <dgm:spPr/>
    </dgm:pt>
    <dgm:pt modelId="{87EF500C-548F-451F-B894-CBB9FDDFAD54}" type="pres">
      <dgm:prSet presAssocID="{C9A052C5-9827-4789-8F53-288A0C135B1D}" presName="parentLeftMargin" presStyleLbl="node1" presStyleIdx="0" presStyleCnt="1"/>
      <dgm:spPr/>
    </dgm:pt>
    <dgm:pt modelId="{42186C5A-62F9-404A-AF80-18E7C4ACB769}" type="pres">
      <dgm:prSet presAssocID="{C9A052C5-9827-4789-8F53-288A0C135B1D}" presName="parentText" presStyleLbl="node1" presStyleIdx="0" presStyleCnt="1" custScaleX="122322">
        <dgm:presLayoutVars>
          <dgm:chMax val="0"/>
          <dgm:bulletEnabled val="1"/>
        </dgm:presLayoutVars>
      </dgm:prSet>
      <dgm:spPr/>
    </dgm:pt>
    <dgm:pt modelId="{629E0E4C-25B3-47FA-87C2-A798AFFDA721}" type="pres">
      <dgm:prSet presAssocID="{C9A052C5-9827-4789-8F53-288A0C135B1D}" presName="negativeSpace" presStyleCnt="0"/>
      <dgm:spPr/>
    </dgm:pt>
    <dgm:pt modelId="{F06E9864-7BC7-4D36-8640-C14EE6B394C8}" type="pres">
      <dgm:prSet presAssocID="{C9A052C5-9827-4789-8F53-288A0C135B1D}" presName="childText" presStyleLbl="conFgAcc1" presStyleIdx="0" presStyleCnt="1">
        <dgm:presLayoutVars>
          <dgm:bulletEnabled val="1"/>
        </dgm:presLayoutVars>
      </dgm:prSet>
      <dgm:spPr/>
    </dgm:pt>
  </dgm:ptLst>
  <dgm:cxnLst>
    <dgm:cxn modelId="{7BCD3D73-B6EE-4C0E-82BA-4BCC56EFCCC7}" type="presOf" srcId="{D3DB6509-0288-4F72-ADE0-95EF2467DAAA}" destId="{F06E9864-7BC7-4D36-8640-C14EE6B394C8}" srcOrd="0" destOrd="2" presId="urn:microsoft.com/office/officeart/2005/8/layout/list1"/>
    <dgm:cxn modelId="{8D35F25A-5E95-44B1-A342-D136B595C5AA}" srcId="{C9A052C5-9827-4789-8F53-288A0C135B1D}" destId="{24C2CB9C-B92C-43BF-A472-6CFB044C74F4}" srcOrd="0" destOrd="0" parTransId="{907CDDB7-35AC-4237-9974-E2FC915AC9DD}" sibTransId="{FD5F7ADD-9A21-404E-92A0-F6794EC5CAEA}"/>
    <dgm:cxn modelId="{FBF85884-D1B4-4E64-B1D7-2482E9F5CF9A}" type="presOf" srcId="{C9A052C5-9827-4789-8F53-288A0C135B1D}" destId="{87EF500C-548F-451F-B894-CBB9FDDFAD54}" srcOrd="0" destOrd="0" presId="urn:microsoft.com/office/officeart/2005/8/layout/list1"/>
    <dgm:cxn modelId="{40D0518E-A068-4541-A357-C0054FBCB622}" srcId="{C60B4CF8-1FBD-4941-AF91-7D3DA07CFA9C}" destId="{C9A052C5-9827-4789-8F53-288A0C135B1D}" srcOrd="0" destOrd="0" parTransId="{6890FDC2-94B1-42BF-9EE1-22D034EFC61A}" sibTransId="{91B61983-73E9-466B-89BD-10B3276CD3B1}"/>
    <dgm:cxn modelId="{1A73249E-F326-4DF6-BC34-950D35DD9847}" type="presOf" srcId="{24C2CB9C-B92C-43BF-A472-6CFB044C74F4}" destId="{F06E9864-7BC7-4D36-8640-C14EE6B394C8}" srcOrd="0" destOrd="0" presId="urn:microsoft.com/office/officeart/2005/8/layout/list1"/>
    <dgm:cxn modelId="{8624C9C5-1633-49D6-9059-E5AED082EFB7}" type="presOf" srcId="{A230EB39-6D52-4C40-81CD-FACFA02620F7}" destId="{F06E9864-7BC7-4D36-8640-C14EE6B394C8}" srcOrd="0" destOrd="1" presId="urn:microsoft.com/office/officeart/2005/8/layout/list1"/>
    <dgm:cxn modelId="{6B5BE5D0-F5C2-4BBE-BA10-0A2780B50A55}" type="presOf" srcId="{C9A052C5-9827-4789-8F53-288A0C135B1D}" destId="{42186C5A-62F9-404A-AF80-18E7C4ACB769}" srcOrd="1" destOrd="0" presId="urn:microsoft.com/office/officeart/2005/8/layout/list1"/>
    <dgm:cxn modelId="{6AEE03E0-C563-4542-8971-8297800B9BDB}" srcId="{C9A052C5-9827-4789-8F53-288A0C135B1D}" destId="{A230EB39-6D52-4C40-81CD-FACFA02620F7}" srcOrd="1" destOrd="0" parTransId="{9A31B2A3-E150-4395-B8DB-E57F622F5C9B}" sibTransId="{70D2B480-F94D-4708-89E5-CA51B0CAC598}"/>
    <dgm:cxn modelId="{552FA2EE-CBF9-40F8-8DE1-597B809B5748}" type="presOf" srcId="{C60B4CF8-1FBD-4941-AF91-7D3DA07CFA9C}" destId="{D94A4935-52F3-41BB-9EB6-A55A38AEDD2D}" srcOrd="0" destOrd="0" presId="urn:microsoft.com/office/officeart/2005/8/layout/list1"/>
    <dgm:cxn modelId="{F12104F2-4144-4A64-9B92-967065F6F6CE}" srcId="{C9A052C5-9827-4789-8F53-288A0C135B1D}" destId="{D3DB6509-0288-4F72-ADE0-95EF2467DAAA}" srcOrd="2" destOrd="0" parTransId="{59930CEB-156E-4456-8C99-E71A25E52195}" sibTransId="{175D3E1E-431C-4C7C-92DE-DC883250939F}"/>
    <dgm:cxn modelId="{0AFD424C-3225-48D2-A862-FC779E64CE65}" type="presParOf" srcId="{D94A4935-52F3-41BB-9EB6-A55A38AEDD2D}" destId="{2260F49A-35EC-4748-A7BB-6C3DC03F85B2}" srcOrd="0" destOrd="0" presId="urn:microsoft.com/office/officeart/2005/8/layout/list1"/>
    <dgm:cxn modelId="{D65E2585-CB9B-4196-8B58-55D88F13E9C4}" type="presParOf" srcId="{2260F49A-35EC-4748-A7BB-6C3DC03F85B2}" destId="{87EF500C-548F-451F-B894-CBB9FDDFAD54}" srcOrd="0" destOrd="0" presId="urn:microsoft.com/office/officeart/2005/8/layout/list1"/>
    <dgm:cxn modelId="{8B764A3B-D521-4B44-A1DD-6BBE062934EB}" type="presParOf" srcId="{2260F49A-35EC-4748-A7BB-6C3DC03F85B2}" destId="{42186C5A-62F9-404A-AF80-18E7C4ACB769}" srcOrd="1" destOrd="0" presId="urn:microsoft.com/office/officeart/2005/8/layout/list1"/>
    <dgm:cxn modelId="{70598786-E460-41BC-8465-18E0ECA4DFE4}" type="presParOf" srcId="{D94A4935-52F3-41BB-9EB6-A55A38AEDD2D}" destId="{629E0E4C-25B3-47FA-87C2-A798AFFDA721}" srcOrd="1" destOrd="0" presId="urn:microsoft.com/office/officeart/2005/8/layout/list1"/>
    <dgm:cxn modelId="{606DFAD0-54FD-43AD-A2F2-511BA0762C62}" type="presParOf" srcId="{D94A4935-52F3-41BB-9EB6-A55A38AEDD2D}" destId="{F06E9864-7BC7-4D36-8640-C14EE6B394C8}"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8.xml><?xml version="1.0" encoding="utf-8"?>
<dgm:dataModel xmlns:dgm="http://schemas.openxmlformats.org/drawingml/2006/diagram" xmlns:a="http://schemas.openxmlformats.org/drawingml/2006/main">
  <dgm:ptLst>
    <dgm:pt modelId="{0A152050-9FCC-476C-89FB-6FF838170A1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4649039A-6859-420B-92FE-6D62CBB87BCF}">
      <dgm:prSet custT="1"/>
      <dgm:spPr/>
      <dgm:t>
        <a:bodyPr/>
        <a:lstStyle/>
        <a:p>
          <a:pPr rtl="0"/>
          <a:r>
            <a:rPr lang="zh-CN" altLang="en-US" sz="2000" dirty="0"/>
            <a:t>空气提升器：利用升液管内外液体的密度差而使污泥提升</a:t>
          </a:r>
        </a:p>
      </dgm:t>
    </dgm:pt>
    <dgm:pt modelId="{4C62BD1D-668F-4053-ADAA-139F0CB7C7F6}" type="parTrans" cxnId="{B37308AA-01C8-4ECF-81C9-3E9E5B77777E}">
      <dgm:prSet/>
      <dgm:spPr/>
      <dgm:t>
        <a:bodyPr/>
        <a:lstStyle/>
        <a:p>
          <a:endParaRPr lang="zh-CN" altLang="en-US"/>
        </a:p>
      </dgm:t>
    </dgm:pt>
    <dgm:pt modelId="{C204E428-0B5C-4A0A-82CE-75B262C0537C}" type="sibTrans" cxnId="{B37308AA-01C8-4ECF-81C9-3E9E5B77777E}">
      <dgm:prSet/>
      <dgm:spPr/>
      <dgm:t>
        <a:bodyPr/>
        <a:lstStyle/>
        <a:p>
          <a:endParaRPr lang="zh-CN" altLang="en-US"/>
        </a:p>
      </dgm:t>
    </dgm:pt>
    <dgm:pt modelId="{9612F7A5-FA22-467A-B846-2E86B1FA9BC0}">
      <dgm:prSet custT="1"/>
      <dgm:spPr/>
      <dgm:t>
        <a:bodyPr/>
        <a:lstStyle/>
        <a:p>
          <a:pPr rtl="0"/>
          <a:r>
            <a:rPr lang="zh-CN" altLang="en-US" sz="2400" dirty="0"/>
            <a:t>结构简单，管理方便，有利于提高活性污泥中的溶解氧和保持活性污泥的活性；</a:t>
          </a:r>
        </a:p>
      </dgm:t>
    </dgm:pt>
    <dgm:pt modelId="{4A3ABF95-975A-4DCB-9EB2-6F6B2DE01208}" type="parTrans" cxnId="{20130D23-B6A3-4F1F-9B33-89B5D1A65FF8}">
      <dgm:prSet/>
      <dgm:spPr/>
      <dgm:t>
        <a:bodyPr/>
        <a:lstStyle/>
        <a:p>
          <a:endParaRPr lang="zh-CN" altLang="en-US"/>
        </a:p>
      </dgm:t>
    </dgm:pt>
    <dgm:pt modelId="{E8BCDA66-7B63-4B64-B4A8-804EB5706816}" type="sibTrans" cxnId="{20130D23-B6A3-4F1F-9B33-89B5D1A65FF8}">
      <dgm:prSet/>
      <dgm:spPr/>
      <dgm:t>
        <a:bodyPr/>
        <a:lstStyle/>
        <a:p>
          <a:endParaRPr lang="zh-CN" altLang="en-US"/>
        </a:p>
      </dgm:t>
    </dgm:pt>
    <dgm:pt modelId="{A08B28FC-40BA-4531-B4AA-8007A2147648}">
      <dgm:prSet custT="1"/>
      <dgm:spPr/>
      <dgm:t>
        <a:bodyPr/>
        <a:lstStyle/>
        <a:p>
          <a:pPr rtl="0"/>
          <a:r>
            <a:rPr lang="zh-CN" altLang="en-US" sz="2400" dirty="0"/>
            <a:t>多为中、小型污水处理厂所采用；</a:t>
          </a:r>
        </a:p>
      </dgm:t>
    </dgm:pt>
    <dgm:pt modelId="{9673D5A0-631F-4971-989C-12D84B1F14E1}" type="parTrans" cxnId="{121C039F-A2CB-4EB6-81C3-8DE447B1EEB8}">
      <dgm:prSet/>
      <dgm:spPr/>
      <dgm:t>
        <a:bodyPr/>
        <a:lstStyle/>
        <a:p>
          <a:endParaRPr lang="zh-CN" altLang="en-US"/>
        </a:p>
      </dgm:t>
    </dgm:pt>
    <dgm:pt modelId="{E5FC4D7B-EBB0-433D-B5DC-B4A2A28C2101}" type="sibTrans" cxnId="{121C039F-A2CB-4EB6-81C3-8DE447B1EEB8}">
      <dgm:prSet/>
      <dgm:spPr/>
      <dgm:t>
        <a:bodyPr/>
        <a:lstStyle/>
        <a:p>
          <a:endParaRPr lang="zh-CN" altLang="en-US"/>
        </a:p>
      </dgm:t>
    </dgm:pt>
    <dgm:pt modelId="{3F8045DF-6CED-4813-B51C-7651C91CB059}">
      <dgm:prSet custT="1"/>
      <dgm:spPr/>
      <dgm:t>
        <a:bodyPr/>
        <a:lstStyle/>
        <a:p>
          <a:pPr rtl="0"/>
          <a:r>
            <a:rPr lang="zh-CN" altLang="en-US" sz="2400" dirty="0"/>
            <a:t>空气提升器一般设在二次沉淀池的排泥井中或在曝气池进口处专设的回流井中，在每座回流井内只设一台空气提升器，而且只接受一座二次沉淀池污泥斗的来泥；</a:t>
          </a:r>
        </a:p>
      </dgm:t>
    </dgm:pt>
    <dgm:pt modelId="{66479475-0845-4FFD-AFF1-0AA277C03CB7}" type="parTrans" cxnId="{85E45570-60A6-499D-B21C-1562348472A4}">
      <dgm:prSet/>
      <dgm:spPr/>
      <dgm:t>
        <a:bodyPr/>
        <a:lstStyle/>
        <a:p>
          <a:endParaRPr lang="zh-CN" altLang="en-US"/>
        </a:p>
      </dgm:t>
    </dgm:pt>
    <dgm:pt modelId="{4C25C39E-E83E-4E5B-A955-D0AA0A300A74}" type="sibTrans" cxnId="{85E45570-60A6-499D-B21C-1562348472A4}">
      <dgm:prSet/>
      <dgm:spPr/>
      <dgm:t>
        <a:bodyPr/>
        <a:lstStyle/>
        <a:p>
          <a:endParaRPr lang="zh-CN" altLang="en-US"/>
        </a:p>
      </dgm:t>
    </dgm:pt>
    <dgm:pt modelId="{88F5789C-AAAD-4304-8386-DD71A0E52DDD}">
      <dgm:prSet custT="1"/>
      <dgm:spPr/>
      <dgm:t>
        <a:bodyPr/>
        <a:lstStyle/>
        <a:p>
          <a:pPr rtl="0"/>
          <a:r>
            <a:rPr lang="zh-CN" altLang="en-US" sz="2400" dirty="0"/>
            <a:t>污泥回流量通过进气阀门控制。</a:t>
          </a:r>
        </a:p>
      </dgm:t>
    </dgm:pt>
    <dgm:pt modelId="{22CF25A4-5DAA-47B0-8C6F-9B6DEA027C34}" type="parTrans" cxnId="{1524809E-CD70-4CA0-98CD-F7C4600C16A9}">
      <dgm:prSet/>
      <dgm:spPr/>
      <dgm:t>
        <a:bodyPr/>
        <a:lstStyle/>
        <a:p>
          <a:endParaRPr lang="zh-CN" altLang="en-US"/>
        </a:p>
      </dgm:t>
    </dgm:pt>
    <dgm:pt modelId="{22D4B9DB-CFF6-4349-AD6A-C94EAD28384C}" type="sibTrans" cxnId="{1524809E-CD70-4CA0-98CD-F7C4600C16A9}">
      <dgm:prSet/>
      <dgm:spPr/>
      <dgm:t>
        <a:bodyPr/>
        <a:lstStyle/>
        <a:p>
          <a:endParaRPr lang="zh-CN" altLang="en-US"/>
        </a:p>
      </dgm:t>
    </dgm:pt>
    <dgm:pt modelId="{9C4826F3-A462-483C-AACF-F31931C170AF}" type="pres">
      <dgm:prSet presAssocID="{0A152050-9FCC-476C-89FB-6FF838170A1A}" presName="linear" presStyleCnt="0">
        <dgm:presLayoutVars>
          <dgm:dir/>
          <dgm:animLvl val="lvl"/>
          <dgm:resizeHandles val="exact"/>
        </dgm:presLayoutVars>
      </dgm:prSet>
      <dgm:spPr/>
    </dgm:pt>
    <dgm:pt modelId="{5DD540E6-0392-4CD1-AB15-FFB2AC8CF747}" type="pres">
      <dgm:prSet presAssocID="{4649039A-6859-420B-92FE-6D62CBB87BCF}" presName="parentLin" presStyleCnt="0"/>
      <dgm:spPr/>
    </dgm:pt>
    <dgm:pt modelId="{50CC3AB1-097F-4D16-8929-A38218AA5789}" type="pres">
      <dgm:prSet presAssocID="{4649039A-6859-420B-92FE-6D62CBB87BCF}" presName="parentLeftMargin" presStyleLbl="node1" presStyleIdx="0" presStyleCnt="1"/>
      <dgm:spPr/>
    </dgm:pt>
    <dgm:pt modelId="{2EC58EA3-0AD6-4A3A-B318-D361276C7426}" type="pres">
      <dgm:prSet presAssocID="{4649039A-6859-420B-92FE-6D62CBB87BCF}" presName="parentText" presStyleLbl="node1" presStyleIdx="0" presStyleCnt="1" custScaleX="116729">
        <dgm:presLayoutVars>
          <dgm:chMax val="0"/>
          <dgm:bulletEnabled val="1"/>
        </dgm:presLayoutVars>
      </dgm:prSet>
      <dgm:spPr/>
    </dgm:pt>
    <dgm:pt modelId="{2F047B06-4F48-4BD4-9872-ABEA1F908680}" type="pres">
      <dgm:prSet presAssocID="{4649039A-6859-420B-92FE-6D62CBB87BCF}" presName="negativeSpace" presStyleCnt="0"/>
      <dgm:spPr/>
    </dgm:pt>
    <dgm:pt modelId="{4A365303-DAE3-43B9-B1D0-81E020EFEE32}" type="pres">
      <dgm:prSet presAssocID="{4649039A-6859-420B-92FE-6D62CBB87BCF}" presName="childText" presStyleLbl="conFgAcc1" presStyleIdx="0" presStyleCnt="1">
        <dgm:presLayoutVars>
          <dgm:bulletEnabled val="1"/>
        </dgm:presLayoutVars>
      </dgm:prSet>
      <dgm:spPr/>
    </dgm:pt>
  </dgm:ptLst>
  <dgm:cxnLst>
    <dgm:cxn modelId="{2DBA0B0C-D9C2-407B-984A-48F6750DDE62}" type="presOf" srcId="{0A152050-9FCC-476C-89FB-6FF838170A1A}" destId="{9C4826F3-A462-483C-AACF-F31931C170AF}" srcOrd="0" destOrd="0" presId="urn:microsoft.com/office/officeart/2005/8/layout/list1"/>
    <dgm:cxn modelId="{20130D23-B6A3-4F1F-9B33-89B5D1A65FF8}" srcId="{4649039A-6859-420B-92FE-6D62CBB87BCF}" destId="{9612F7A5-FA22-467A-B846-2E86B1FA9BC0}" srcOrd="0" destOrd="0" parTransId="{4A3ABF95-975A-4DCB-9EB2-6F6B2DE01208}" sibTransId="{E8BCDA66-7B63-4B64-B4A8-804EB5706816}"/>
    <dgm:cxn modelId="{7BFB5E3C-59B0-4C8D-ACBF-174FC4B36A8E}" type="presOf" srcId="{9612F7A5-FA22-467A-B846-2E86B1FA9BC0}" destId="{4A365303-DAE3-43B9-B1D0-81E020EFEE32}" srcOrd="0" destOrd="0" presId="urn:microsoft.com/office/officeart/2005/8/layout/list1"/>
    <dgm:cxn modelId="{327C463C-4FBD-4322-BED5-C8BDCFDD8A44}" type="presOf" srcId="{3F8045DF-6CED-4813-B51C-7651C91CB059}" destId="{4A365303-DAE3-43B9-B1D0-81E020EFEE32}" srcOrd="0" destOrd="2" presId="urn:microsoft.com/office/officeart/2005/8/layout/list1"/>
    <dgm:cxn modelId="{64F3473D-CC1C-45AD-AA5F-B39C2984F22B}" type="presOf" srcId="{4649039A-6859-420B-92FE-6D62CBB87BCF}" destId="{50CC3AB1-097F-4D16-8929-A38218AA5789}" srcOrd="0" destOrd="0" presId="urn:microsoft.com/office/officeart/2005/8/layout/list1"/>
    <dgm:cxn modelId="{6F70533F-E227-4620-AE78-4B04B9A06A55}" type="presOf" srcId="{A08B28FC-40BA-4531-B4AA-8007A2147648}" destId="{4A365303-DAE3-43B9-B1D0-81E020EFEE32}" srcOrd="0" destOrd="1" presId="urn:microsoft.com/office/officeart/2005/8/layout/list1"/>
    <dgm:cxn modelId="{85E45570-60A6-499D-B21C-1562348472A4}" srcId="{4649039A-6859-420B-92FE-6D62CBB87BCF}" destId="{3F8045DF-6CED-4813-B51C-7651C91CB059}" srcOrd="2" destOrd="0" parTransId="{66479475-0845-4FFD-AFF1-0AA277C03CB7}" sibTransId="{4C25C39E-E83E-4E5B-A955-D0AA0A300A74}"/>
    <dgm:cxn modelId="{1524809E-CD70-4CA0-98CD-F7C4600C16A9}" srcId="{4649039A-6859-420B-92FE-6D62CBB87BCF}" destId="{88F5789C-AAAD-4304-8386-DD71A0E52DDD}" srcOrd="3" destOrd="0" parTransId="{22CF25A4-5DAA-47B0-8C6F-9B6DEA027C34}" sibTransId="{22D4B9DB-CFF6-4349-AD6A-C94EAD28384C}"/>
    <dgm:cxn modelId="{121C039F-A2CB-4EB6-81C3-8DE447B1EEB8}" srcId="{4649039A-6859-420B-92FE-6D62CBB87BCF}" destId="{A08B28FC-40BA-4531-B4AA-8007A2147648}" srcOrd="1" destOrd="0" parTransId="{9673D5A0-631F-4971-989C-12D84B1F14E1}" sibTransId="{E5FC4D7B-EBB0-433D-B5DC-B4A2A28C2101}"/>
    <dgm:cxn modelId="{B37308AA-01C8-4ECF-81C9-3E9E5B77777E}" srcId="{0A152050-9FCC-476C-89FB-6FF838170A1A}" destId="{4649039A-6859-420B-92FE-6D62CBB87BCF}" srcOrd="0" destOrd="0" parTransId="{4C62BD1D-668F-4053-ADAA-139F0CB7C7F6}" sibTransId="{C204E428-0B5C-4A0A-82CE-75B262C0537C}"/>
    <dgm:cxn modelId="{DDA449D1-C40C-4BF3-A9EC-75B99109A88D}" type="presOf" srcId="{88F5789C-AAAD-4304-8386-DD71A0E52DDD}" destId="{4A365303-DAE3-43B9-B1D0-81E020EFEE32}" srcOrd="0" destOrd="3" presId="urn:microsoft.com/office/officeart/2005/8/layout/list1"/>
    <dgm:cxn modelId="{97144CE4-7472-457C-9D5B-01C047982683}" type="presOf" srcId="{4649039A-6859-420B-92FE-6D62CBB87BCF}" destId="{2EC58EA3-0AD6-4A3A-B318-D361276C7426}" srcOrd="1" destOrd="0" presId="urn:microsoft.com/office/officeart/2005/8/layout/list1"/>
    <dgm:cxn modelId="{5AA23953-49EE-4044-A7D4-E7A031A8EBF0}" type="presParOf" srcId="{9C4826F3-A462-483C-AACF-F31931C170AF}" destId="{5DD540E6-0392-4CD1-AB15-FFB2AC8CF747}" srcOrd="0" destOrd="0" presId="urn:microsoft.com/office/officeart/2005/8/layout/list1"/>
    <dgm:cxn modelId="{814D51AC-ACF8-4F09-BFB3-E194998FB7DE}" type="presParOf" srcId="{5DD540E6-0392-4CD1-AB15-FFB2AC8CF747}" destId="{50CC3AB1-097F-4D16-8929-A38218AA5789}" srcOrd="0" destOrd="0" presId="urn:microsoft.com/office/officeart/2005/8/layout/list1"/>
    <dgm:cxn modelId="{3515FD8F-7457-4C65-889F-A41BC9554289}" type="presParOf" srcId="{5DD540E6-0392-4CD1-AB15-FFB2AC8CF747}" destId="{2EC58EA3-0AD6-4A3A-B318-D361276C7426}" srcOrd="1" destOrd="0" presId="urn:microsoft.com/office/officeart/2005/8/layout/list1"/>
    <dgm:cxn modelId="{028C6BAB-7C5D-4AEF-AF48-0664C92571FB}" type="presParOf" srcId="{9C4826F3-A462-483C-AACF-F31931C170AF}" destId="{2F047B06-4F48-4BD4-9872-ABEA1F908680}" srcOrd="1" destOrd="0" presId="urn:microsoft.com/office/officeart/2005/8/layout/list1"/>
    <dgm:cxn modelId="{36C87854-4320-4D87-9E10-77D4DDE5780C}" type="presParOf" srcId="{9C4826F3-A462-483C-AACF-F31931C170AF}" destId="{4A365303-DAE3-43B9-B1D0-81E020EFEE32}"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9.xml><?xml version="1.0" encoding="utf-8"?>
<dgm:dataModel xmlns:dgm="http://schemas.openxmlformats.org/drawingml/2006/diagram" xmlns:a="http://schemas.openxmlformats.org/drawingml/2006/main">
  <dgm:ptLst>
    <dgm:pt modelId="{3243A96E-20CF-4121-B0CE-7D9D869B4322}" type="doc">
      <dgm:prSet loTypeId="urn:microsoft.com/office/officeart/2005/8/layout/vList2" loCatId="list" qsTypeId="urn:microsoft.com/office/officeart/2005/8/quickstyle/simple5" qsCatId="simple" csTypeId="urn:microsoft.com/office/officeart/2005/8/colors/accent1_2" csCatId="accent1" phldr="1"/>
      <dgm:spPr/>
      <dgm:t>
        <a:bodyPr/>
        <a:lstStyle/>
        <a:p>
          <a:endParaRPr lang="zh-CN" altLang="en-US"/>
        </a:p>
      </dgm:t>
    </dgm:pt>
    <dgm:pt modelId="{D6B89382-47CA-4393-8BD0-2D81E7114937}">
      <dgm:prSet/>
      <dgm:spPr/>
      <dgm:t>
        <a:bodyPr/>
        <a:lstStyle/>
        <a:p>
          <a:pPr rtl="0"/>
          <a:r>
            <a:rPr lang="zh-CN" dirty="0"/>
            <a:t>螺旋泵</a:t>
          </a:r>
        </a:p>
      </dgm:t>
    </dgm:pt>
    <dgm:pt modelId="{1AFA060C-4321-414B-905B-3ED4E4C8D449}" type="parTrans" cxnId="{0C454FBB-B92A-4349-8DEC-75657ED6AF12}">
      <dgm:prSet/>
      <dgm:spPr/>
      <dgm:t>
        <a:bodyPr/>
        <a:lstStyle/>
        <a:p>
          <a:endParaRPr lang="zh-CN" altLang="en-US"/>
        </a:p>
      </dgm:t>
    </dgm:pt>
    <dgm:pt modelId="{E967EA16-EE7C-4E04-9D53-1CBCAFA846FB}" type="sibTrans" cxnId="{0C454FBB-B92A-4349-8DEC-75657ED6AF12}">
      <dgm:prSet/>
      <dgm:spPr/>
      <dgm:t>
        <a:bodyPr/>
        <a:lstStyle/>
        <a:p>
          <a:endParaRPr lang="zh-CN" altLang="en-US"/>
        </a:p>
      </dgm:t>
    </dgm:pt>
    <dgm:pt modelId="{3F6ED08C-AB7A-498D-9BA2-528AB4E4C34B}">
      <dgm:prSet/>
      <dgm:spPr/>
      <dgm:t>
        <a:bodyPr/>
        <a:lstStyle/>
        <a:p>
          <a:pPr rtl="0"/>
          <a:r>
            <a:rPr lang="zh-CN" dirty="0"/>
            <a:t>效率高且稳定，进泥量变化时仍能保持较高的效率；</a:t>
          </a:r>
        </a:p>
      </dgm:t>
    </dgm:pt>
    <dgm:pt modelId="{8A3DBFD9-E552-4199-9724-B731A636C60C}" type="parTrans" cxnId="{A9CFDF40-5435-4E14-92CE-026BECE006C5}">
      <dgm:prSet/>
      <dgm:spPr/>
      <dgm:t>
        <a:bodyPr/>
        <a:lstStyle/>
        <a:p>
          <a:endParaRPr lang="zh-CN" altLang="en-US"/>
        </a:p>
      </dgm:t>
    </dgm:pt>
    <dgm:pt modelId="{D6D74F38-5449-4A45-85E6-E56F27ADEA13}" type="sibTrans" cxnId="{A9CFDF40-5435-4E14-92CE-026BECE006C5}">
      <dgm:prSet/>
      <dgm:spPr/>
      <dgm:t>
        <a:bodyPr/>
        <a:lstStyle/>
        <a:p>
          <a:endParaRPr lang="zh-CN" altLang="en-US"/>
        </a:p>
      </dgm:t>
    </dgm:pt>
    <dgm:pt modelId="{76096A91-F9C0-4955-8B72-D4156423E1F9}">
      <dgm:prSet/>
      <dgm:spPr/>
      <dgm:t>
        <a:bodyPr/>
        <a:lstStyle/>
        <a:p>
          <a:pPr rtl="0"/>
          <a:r>
            <a:rPr lang="zh-CN" dirty="0"/>
            <a:t>能够直接安装在曝气池与二次沉淀池之间，不必另设污泥井及其他附属设备；</a:t>
          </a:r>
        </a:p>
      </dgm:t>
    </dgm:pt>
    <dgm:pt modelId="{621D1BB5-87B6-41C7-A3AA-80F52E1BAA10}" type="parTrans" cxnId="{DE127CB4-1019-4875-A422-6D28036E5649}">
      <dgm:prSet/>
      <dgm:spPr/>
      <dgm:t>
        <a:bodyPr/>
        <a:lstStyle/>
        <a:p>
          <a:endParaRPr lang="zh-CN" altLang="en-US"/>
        </a:p>
      </dgm:t>
    </dgm:pt>
    <dgm:pt modelId="{7EFFEF32-835B-49FC-B128-B1BE6687D940}" type="sibTrans" cxnId="{DE127CB4-1019-4875-A422-6D28036E5649}">
      <dgm:prSet/>
      <dgm:spPr/>
      <dgm:t>
        <a:bodyPr/>
        <a:lstStyle/>
        <a:p>
          <a:endParaRPr lang="zh-CN" altLang="en-US"/>
        </a:p>
      </dgm:t>
    </dgm:pt>
    <dgm:pt modelId="{035DBDDB-F183-4F5F-B238-6EC17DF9597F}">
      <dgm:prSet/>
      <dgm:spPr/>
      <dgm:t>
        <a:bodyPr/>
        <a:lstStyle/>
        <a:p>
          <a:pPr rtl="0"/>
          <a:r>
            <a:rPr lang="zh-CN" dirty="0"/>
            <a:t>不因污泥而堵塞，维护方便，节省能源；</a:t>
          </a:r>
        </a:p>
      </dgm:t>
    </dgm:pt>
    <dgm:pt modelId="{94DA61E1-0E88-492B-9EE5-C2978E33338C}" type="parTrans" cxnId="{B91D8426-E8C7-40DC-8DDD-D284D39B6683}">
      <dgm:prSet/>
      <dgm:spPr/>
      <dgm:t>
        <a:bodyPr/>
        <a:lstStyle/>
        <a:p>
          <a:endParaRPr lang="zh-CN" altLang="en-US"/>
        </a:p>
      </dgm:t>
    </dgm:pt>
    <dgm:pt modelId="{FF442B17-FF67-47E6-B5D9-3F4445D9F9E6}" type="sibTrans" cxnId="{B91D8426-E8C7-40DC-8DDD-D284D39B6683}">
      <dgm:prSet/>
      <dgm:spPr/>
      <dgm:t>
        <a:bodyPr/>
        <a:lstStyle/>
        <a:p>
          <a:endParaRPr lang="zh-CN" altLang="en-US"/>
        </a:p>
      </dgm:t>
    </dgm:pt>
    <dgm:pt modelId="{F9BEE0BA-4635-47EE-8985-7B49F00E2B7E}">
      <dgm:prSet/>
      <dgm:spPr/>
      <dgm:t>
        <a:bodyPr/>
        <a:lstStyle/>
        <a:p>
          <a:pPr rtl="0"/>
          <a:r>
            <a:rPr lang="zh-CN" dirty="0"/>
            <a:t>转速较慢，不会打碎活性污泥絮凝体颗粒；</a:t>
          </a:r>
        </a:p>
      </dgm:t>
    </dgm:pt>
    <dgm:pt modelId="{67005778-DE99-4FE2-9AE7-7465CAB48DF9}" type="parTrans" cxnId="{B51DB4E6-A894-4CB7-B4FA-7A78A74D8F76}">
      <dgm:prSet/>
      <dgm:spPr/>
      <dgm:t>
        <a:bodyPr/>
        <a:lstStyle/>
        <a:p>
          <a:endParaRPr lang="zh-CN" altLang="en-US"/>
        </a:p>
      </dgm:t>
    </dgm:pt>
    <dgm:pt modelId="{3D1BD480-AD14-4A14-8307-5CB728A3C0CA}" type="sibTrans" cxnId="{B51DB4E6-A894-4CB7-B4FA-7A78A74D8F76}">
      <dgm:prSet/>
      <dgm:spPr/>
      <dgm:t>
        <a:bodyPr/>
        <a:lstStyle/>
        <a:p>
          <a:endParaRPr lang="zh-CN" altLang="en-US"/>
        </a:p>
      </dgm:t>
    </dgm:pt>
    <dgm:pt modelId="{6166EB40-E3EC-48B3-B85D-DE695CB3AFD4}">
      <dgm:prSet/>
      <dgm:spPr/>
      <dgm:t>
        <a:bodyPr/>
        <a:lstStyle/>
        <a:p>
          <a:pPr rtl="0"/>
          <a:r>
            <a:rPr lang="zh-CN" dirty="0"/>
            <a:t>螺旋泵提升回流污泥，常使用无级变速或有级变速的传动装置，可以改变提升流量，也可以应用电脑来控制回流污泥量。</a:t>
          </a:r>
        </a:p>
      </dgm:t>
    </dgm:pt>
    <dgm:pt modelId="{60FF697D-81DB-47BC-AA6E-2D210ECA527B}" type="parTrans" cxnId="{B96DC8A4-3B44-46F3-98BD-28708703624C}">
      <dgm:prSet/>
      <dgm:spPr/>
      <dgm:t>
        <a:bodyPr/>
        <a:lstStyle/>
        <a:p>
          <a:endParaRPr lang="zh-CN" altLang="en-US"/>
        </a:p>
      </dgm:t>
    </dgm:pt>
    <dgm:pt modelId="{CC3755DD-B26F-41AC-93E0-42F138AF4780}" type="sibTrans" cxnId="{B96DC8A4-3B44-46F3-98BD-28708703624C}">
      <dgm:prSet/>
      <dgm:spPr/>
      <dgm:t>
        <a:bodyPr/>
        <a:lstStyle/>
        <a:p>
          <a:endParaRPr lang="zh-CN" altLang="en-US"/>
        </a:p>
      </dgm:t>
    </dgm:pt>
    <dgm:pt modelId="{18EB8485-FB42-4612-80DE-FB95A603D103}" type="pres">
      <dgm:prSet presAssocID="{3243A96E-20CF-4121-B0CE-7D9D869B4322}" presName="linear" presStyleCnt="0">
        <dgm:presLayoutVars>
          <dgm:animLvl val="lvl"/>
          <dgm:resizeHandles val="exact"/>
        </dgm:presLayoutVars>
      </dgm:prSet>
      <dgm:spPr/>
    </dgm:pt>
    <dgm:pt modelId="{A0D5833B-D52E-485F-B928-E470781C2661}" type="pres">
      <dgm:prSet presAssocID="{D6B89382-47CA-4393-8BD0-2D81E7114937}" presName="parentText" presStyleLbl="node1" presStyleIdx="0" presStyleCnt="1">
        <dgm:presLayoutVars>
          <dgm:chMax val="0"/>
          <dgm:bulletEnabled val="1"/>
        </dgm:presLayoutVars>
      </dgm:prSet>
      <dgm:spPr/>
    </dgm:pt>
    <dgm:pt modelId="{71D97634-A910-4E7B-BD18-67C7038AFEB8}" type="pres">
      <dgm:prSet presAssocID="{D6B89382-47CA-4393-8BD0-2D81E7114937}" presName="childText" presStyleLbl="revTx" presStyleIdx="0" presStyleCnt="1">
        <dgm:presLayoutVars>
          <dgm:bulletEnabled val="1"/>
        </dgm:presLayoutVars>
      </dgm:prSet>
      <dgm:spPr/>
    </dgm:pt>
  </dgm:ptLst>
  <dgm:cxnLst>
    <dgm:cxn modelId="{B91D8426-E8C7-40DC-8DDD-D284D39B6683}" srcId="{D6B89382-47CA-4393-8BD0-2D81E7114937}" destId="{035DBDDB-F183-4F5F-B238-6EC17DF9597F}" srcOrd="2" destOrd="0" parTransId="{94DA61E1-0E88-492B-9EE5-C2978E33338C}" sibTransId="{FF442B17-FF67-47E6-B5D9-3F4445D9F9E6}"/>
    <dgm:cxn modelId="{F8467C35-46F8-4A69-94A9-44BFDF705BE5}" type="presOf" srcId="{F9BEE0BA-4635-47EE-8985-7B49F00E2B7E}" destId="{71D97634-A910-4E7B-BD18-67C7038AFEB8}" srcOrd="0" destOrd="3" presId="urn:microsoft.com/office/officeart/2005/8/layout/vList2"/>
    <dgm:cxn modelId="{A9CFDF40-5435-4E14-92CE-026BECE006C5}" srcId="{D6B89382-47CA-4393-8BD0-2D81E7114937}" destId="{3F6ED08C-AB7A-498D-9BA2-528AB4E4C34B}" srcOrd="0" destOrd="0" parTransId="{8A3DBFD9-E552-4199-9724-B731A636C60C}" sibTransId="{D6D74F38-5449-4A45-85E6-E56F27ADEA13}"/>
    <dgm:cxn modelId="{725B184D-C4DB-4F10-AC21-48E902063AF5}" type="presOf" srcId="{3F6ED08C-AB7A-498D-9BA2-528AB4E4C34B}" destId="{71D97634-A910-4E7B-BD18-67C7038AFEB8}" srcOrd="0" destOrd="0" presId="urn:microsoft.com/office/officeart/2005/8/layout/vList2"/>
    <dgm:cxn modelId="{13590598-7132-4177-850F-C35C8FBA987B}" type="presOf" srcId="{3243A96E-20CF-4121-B0CE-7D9D869B4322}" destId="{18EB8485-FB42-4612-80DE-FB95A603D103}" srcOrd="0" destOrd="0" presId="urn:microsoft.com/office/officeart/2005/8/layout/vList2"/>
    <dgm:cxn modelId="{85AB0C9E-6E40-4E5E-9EEB-0D2AE1DD79D9}" type="presOf" srcId="{6166EB40-E3EC-48B3-B85D-DE695CB3AFD4}" destId="{71D97634-A910-4E7B-BD18-67C7038AFEB8}" srcOrd="0" destOrd="4" presId="urn:microsoft.com/office/officeart/2005/8/layout/vList2"/>
    <dgm:cxn modelId="{B96DC8A4-3B44-46F3-98BD-28708703624C}" srcId="{D6B89382-47CA-4393-8BD0-2D81E7114937}" destId="{6166EB40-E3EC-48B3-B85D-DE695CB3AFD4}" srcOrd="4" destOrd="0" parTransId="{60FF697D-81DB-47BC-AA6E-2D210ECA527B}" sibTransId="{CC3755DD-B26F-41AC-93E0-42F138AF4780}"/>
    <dgm:cxn modelId="{DE127CB4-1019-4875-A422-6D28036E5649}" srcId="{D6B89382-47CA-4393-8BD0-2D81E7114937}" destId="{76096A91-F9C0-4955-8B72-D4156423E1F9}" srcOrd="1" destOrd="0" parTransId="{621D1BB5-87B6-41C7-A3AA-80F52E1BAA10}" sibTransId="{7EFFEF32-835B-49FC-B128-B1BE6687D940}"/>
    <dgm:cxn modelId="{64DBEDB9-C8E6-46F3-BFC2-FB0C012A3214}" type="presOf" srcId="{D6B89382-47CA-4393-8BD0-2D81E7114937}" destId="{A0D5833B-D52E-485F-B928-E470781C2661}" srcOrd="0" destOrd="0" presId="urn:microsoft.com/office/officeart/2005/8/layout/vList2"/>
    <dgm:cxn modelId="{0C454FBB-B92A-4349-8DEC-75657ED6AF12}" srcId="{3243A96E-20CF-4121-B0CE-7D9D869B4322}" destId="{D6B89382-47CA-4393-8BD0-2D81E7114937}" srcOrd="0" destOrd="0" parTransId="{1AFA060C-4321-414B-905B-3ED4E4C8D449}" sibTransId="{E967EA16-EE7C-4E04-9D53-1CBCAFA846FB}"/>
    <dgm:cxn modelId="{B51DB4E6-A894-4CB7-B4FA-7A78A74D8F76}" srcId="{D6B89382-47CA-4393-8BD0-2D81E7114937}" destId="{F9BEE0BA-4635-47EE-8985-7B49F00E2B7E}" srcOrd="3" destOrd="0" parTransId="{67005778-DE99-4FE2-9AE7-7465CAB48DF9}" sibTransId="{3D1BD480-AD14-4A14-8307-5CB728A3C0CA}"/>
    <dgm:cxn modelId="{17443FF5-32AD-41D1-85CD-83016F0D0B1F}" type="presOf" srcId="{76096A91-F9C0-4955-8B72-D4156423E1F9}" destId="{71D97634-A910-4E7B-BD18-67C7038AFEB8}" srcOrd="0" destOrd="1" presId="urn:microsoft.com/office/officeart/2005/8/layout/vList2"/>
    <dgm:cxn modelId="{8F8195FB-5316-47D6-AD65-2E6BE8CF981F}" type="presOf" srcId="{035DBDDB-F183-4F5F-B238-6EC17DF9597F}" destId="{71D97634-A910-4E7B-BD18-67C7038AFEB8}" srcOrd="0" destOrd="2" presId="urn:microsoft.com/office/officeart/2005/8/layout/vList2"/>
    <dgm:cxn modelId="{A5001750-860E-4B64-816B-F002BCE72136}" type="presParOf" srcId="{18EB8485-FB42-4612-80DE-FB95A603D103}" destId="{A0D5833B-D52E-485F-B928-E470781C2661}" srcOrd="0" destOrd="0" presId="urn:microsoft.com/office/officeart/2005/8/layout/vList2"/>
    <dgm:cxn modelId="{6F327E64-2C9B-4E8D-BDD8-39234477E4D1}" type="presParOf" srcId="{18EB8485-FB42-4612-80DE-FB95A603D103}" destId="{71D97634-A910-4E7B-BD18-67C7038AFEB8}"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C0194CC6-5A7D-4C0A-A6E9-2F2AECB3D5CC}" type="doc">
      <dgm:prSet loTypeId="urn:microsoft.com/office/officeart/2005/8/layout/vList2" loCatId="list" qsTypeId="urn:microsoft.com/office/officeart/2005/8/quickstyle/simple4" qsCatId="simple" csTypeId="urn:microsoft.com/office/officeart/2005/8/colors/colorful4" csCatId="colorful" phldr="1"/>
      <dgm:spPr/>
      <dgm:t>
        <a:bodyPr/>
        <a:lstStyle/>
        <a:p>
          <a:endParaRPr lang="zh-CN" altLang="en-US"/>
        </a:p>
      </dgm:t>
    </dgm:pt>
    <dgm:pt modelId="{F1D76984-CC18-4C56-97F4-2C551BD3D07B}">
      <dgm:prSet/>
      <dgm:spPr/>
      <dgm:t>
        <a:bodyPr/>
        <a:lstStyle/>
        <a:p>
          <a:pPr rtl="0"/>
          <a:r>
            <a:rPr lang="zh-CN" altLang="en-US" dirty="0"/>
            <a:t>滤料</a:t>
          </a:r>
        </a:p>
      </dgm:t>
    </dgm:pt>
    <dgm:pt modelId="{94038C1D-1E22-4B79-8D2F-F6BE4FC2B272}" type="parTrans" cxnId="{246576B0-DAB4-4520-9293-73D122A29F3C}">
      <dgm:prSet/>
      <dgm:spPr/>
      <dgm:t>
        <a:bodyPr/>
        <a:lstStyle/>
        <a:p>
          <a:endParaRPr lang="zh-CN" altLang="en-US"/>
        </a:p>
      </dgm:t>
    </dgm:pt>
    <dgm:pt modelId="{EF151DB0-DCF5-4CB4-B0E2-9B64E72BA665}" type="sibTrans" cxnId="{246576B0-DAB4-4520-9293-73D122A29F3C}">
      <dgm:prSet/>
      <dgm:spPr/>
      <dgm:t>
        <a:bodyPr/>
        <a:lstStyle/>
        <a:p>
          <a:endParaRPr lang="zh-CN" altLang="en-US"/>
        </a:p>
      </dgm:t>
    </dgm:pt>
    <dgm:pt modelId="{D68096F8-6469-4277-AED2-45C16707F395}">
      <dgm:prSet custT="1"/>
      <dgm:spPr/>
      <dgm:t>
        <a:bodyPr/>
        <a:lstStyle/>
        <a:p>
          <a:pPr rtl="0"/>
          <a:r>
            <a:rPr lang="zh-CN" altLang="en-US" sz="2000" dirty="0"/>
            <a:t>质坚、高强、耐腐蚀、抗冰冻；</a:t>
          </a:r>
        </a:p>
      </dgm:t>
    </dgm:pt>
    <dgm:pt modelId="{71C6A687-ACF2-4FFE-93A5-6280C269E9E4}" type="parTrans" cxnId="{FF207E5D-8BAC-4A73-B31A-4733896D6F08}">
      <dgm:prSet/>
      <dgm:spPr/>
      <dgm:t>
        <a:bodyPr/>
        <a:lstStyle/>
        <a:p>
          <a:endParaRPr lang="zh-CN" altLang="en-US"/>
        </a:p>
      </dgm:t>
    </dgm:pt>
    <dgm:pt modelId="{D3C45D9C-F706-4262-9BC6-32E90705D11F}" type="sibTrans" cxnId="{FF207E5D-8BAC-4A73-B31A-4733896D6F08}">
      <dgm:prSet/>
      <dgm:spPr/>
      <dgm:t>
        <a:bodyPr/>
        <a:lstStyle/>
        <a:p>
          <a:endParaRPr lang="zh-CN" altLang="en-US"/>
        </a:p>
      </dgm:t>
    </dgm:pt>
    <dgm:pt modelId="{BBD461E4-C908-45D0-BA43-6A99D52319C8}">
      <dgm:prSet custT="1"/>
      <dgm:spPr/>
      <dgm:t>
        <a:bodyPr/>
        <a:lstStyle/>
        <a:p>
          <a:pPr rtl="0"/>
          <a:r>
            <a:rPr lang="zh-CN" altLang="en-US" sz="2000" dirty="0"/>
            <a:t>较高的比表面积，滤料表面应宜于生物膜固着，也宜于污水均匀流动；</a:t>
          </a:r>
        </a:p>
      </dgm:t>
    </dgm:pt>
    <dgm:pt modelId="{18999EC4-DBB3-470E-AA12-D5EE71D6AC01}" type="parTrans" cxnId="{7301B1BB-061E-4D94-85C2-3AAD6EF3E5E6}">
      <dgm:prSet/>
      <dgm:spPr/>
      <dgm:t>
        <a:bodyPr/>
        <a:lstStyle/>
        <a:p>
          <a:endParaRPr lang="zh-CN" altLang="en-US"/>
        </a:p>
      </dgm:t>
    </dgm:pt>
    <dgm:pt modelId="{061D0496-EDEE-4975-9383-1C08FB526B41}" type="sibTrans" cxnId="{7301B1BB-061E-4D94-85C2-3AAD6EF3E5E6}">
      <dgm:prSet/>
      <dgm:spPr/>
      <dgm:t>
        <a:bodyPr/>
        <a:lstStyle/>
        <a:p>
          <a:endParaRPr lang="zh-CN" altLang="en-US"/>
        </a:p>
      </dgm:t>
    </dgm:pt>
    <dgm:pt modelId="{022DC27F-53D7-411A-B7B1-6757EF7586E0}">
      <dgm:prSet custT="1"/>
      <dgm:spPr/>
      <dgm:t>
        <a:bodyPr/>
        <a:lstStyle/>
        <a:p>
          <a:pPr rtl="0"/>
          <a:r>
            <a:rPr lang="zh-CN" sz="2000" dirty="0"/>
            <a:t>较大的空隙率：使生物膜、污水和空气三相充分接触，</a:t>
          </a:r>
          <a:r>
            <a:rPr lang="zh-CN" sz="2000" dirty="0">
              <a:solidFill>
                <a:srgbClr val="FFFF00"/>
              </a:solidFill>
            </a:rPr>
            <a:t>当空隙率为</a:t>
          </a:r>
          <a:r>
            <a:rPr lang="en-US" sz="2000" dirty="0">
              <a:solidFill>
                <a:srgbClr val="FFFF00"/>
              </a:solidFill>
            </a:rPr>
            <a:t>45%</a:t>
          </a:r>
          <a:r>
            <a:rPr lang="zh-CN" sz="2000" dirty="0">
              <a:solidFill>
                <a:srgbClr val="FFFF00"/>
              </a:solidFill>
            </a:rPr>
            <a:t>左右时，滤料的比表面积约为</a:t>
          </a:r>
          <a:r>
            <a:rPr lang="en-US" sz="2000" dirty="0">
              <a:solidFill>
                <a:srgbClr val="FFFF00"/>
              </a:solidFill>
            </a:rPr>
            <a:t>65~100 m</a:t>
          </a:r>
          <a:r>
            <a:rPr lang="en-US" sz="2000" baseline="30000" dirty="0">
              <a:solidFill>
                <a:srgbClr val="FFFF00"/>
              </a:solidFill>
            </a:rPr>
            <a:t>2</a:t>
          </a:r>
          <a:r>
            <a:rPr lang="zh-CN" sz="2000" dirty="0"/>
            <a:t>；</a:t>
          </a:r>
        </a:p>
      </dgm:t>
    </dgm:pt>
    <dgm:pt modelId="{D1EE60B0-C572-4A20-AF2B-7876A6817C61}" type="parTrans" cxnId="{9A398531-E89E-46BA-8179-CFFA94CE5304}">
      <dgm:prSet/>
      <dgm:spPr/>
      <dgm:t>
        <a:bodyPr/>
        <a:lstStyle/>
        <a:p>
          <a:endParaRPr lang="zh-CN" altLang="en-US"/>
        </a:p>
      </dgm:t>
    </dgm:pt>
    <dgm:pt modelId="{555B1604-12E4-43E1-B248-787329B75432}" type="sibTrans" cxnId="{9A398531-E89E-46BA-8179-CFFA94CE5304}">
      <dgm:prSet/>
      <dgm:spPr/>
      <dgm:t>
        <a:bodyPr/>
        <a:lstStyle/>
        <a:p>
          <a:endParaRPr lang="zh-CN" altLang="en-US"/>
        </a:p>
      </dgm:t>
    </dgm:pt>
    <dgm:pt modelId="{95A36043-0B04-4AF6-9511-A261871EB632}">
      <dgm:prSet custT="1"/>
      <dgm:spPr/>
      <dgm:t>
        <a:bodyPr/>
        <a:lstStyle/>
        <a:p>
          <a:pPr rtl="0"/>
          <a:r>
            <a:rPr lang="zh-CN" altLang="en-US" sz="2000" dirty="0"/>
            <a:t>就地取材，便于加工、运输。</a:t>
          </a:r>
        </a:p>
      </dgm:t>
    </dgm:pt>
    <dgm:pt modelId="{FEBCB7CC-D268-4CF5-AD4E-99B25C6CDD21}" type="parTrans" cxnId="{0817CF4B-1C51-457C-98F3-95F97B1F4A04}">
      <dgm:prSet/>
      <dgm:spPr/>
      <dgm:t>
        <a:bodyPr/>
        <a:lstStyle/>
        <a:p>
          <a:endParaRPr lang="zh-CN" altLang="en-US"/>
        </a:p>
      </dgm:t>
    </dgm:pt>
    <dgm:pt modelId="{BFEC329B-805A-4151-8A49-7DE474239CF5}" type="sibTrans" cxnId="{0817CF4B-1C51-457C-98F3-95F97B1F4A04}">
      <dgm:prSet/>
      <dgm:spPr/>
      <dgm:t>
        <a:bodyPr/>
        <a:lstStyle/>
        <a:p>
          <a:endParaRPr lang="zh-CN" altLang="en-US"/>
        </a:p>
      </dgm:t>
    </dgm:pt>
    <dgm:pt modelId="{CEC7564D-175F-40C1-ADFA-87D58D6D03DD}">
      <dgm:prSet/>
      <dgm:spPr/>
      <dgm:t>
        <a:bodyPr/>
        <a:lstStyle/>
        <a:p>
          <a:pPr rtl="0"/>
          <a:r>
            <a:rPr lang="zh-CN" dirty="0"/>
            <a:t>多采用实心拳状滤料，如碎石、卵石、炉渣和焦炭等，一般分工作层和承托层两层充填，总厚度约为</a:t>
          </a:r>
          <a:r>
            <a:rPr lang="en-US" dirty="0">
              <a:solidFill>
                <a:srgbClr val="FF0000"/>
              </a:solidFill>
            </a:rPr>
            <a:t>1.5~2.0 m</a:t>
          </a:r>
          <a:r>
            <a:rPr lang="zh-CN" dirty="0"/>
            <a:t>；</a:t>
          </a:r>
        </a:p>
      </dgm:t>
    </dgm:pt>
    <dgm:pt modelId="{25C9BA15-37F6-4975-A19D-0EEC97663660}" type="parTrans" cxnId="{3267C642-8451-4696-8F5C-5EC05E2BAA3B}">
      <dgm:prSet/>
      <dgm:spPr/>
      <dgm:t>
        <a:bodyPr/>
        <a:lstStyle/>
        <a:p>
          <a:endParaRPr lang="zh-CN" altLang="en-US"/>
        </a:p>
      </dgm:t>
    </dgm:pt>
    <dgm:pt modelId="{C9760060-13BE-46F8-9FB6-0F0DFE0D8721}" type="sibTrans" cxnId="{3267C642-8451-4696-8F5C-5EC05E2BAA3B}">
      <dgm:prSet/>
      <dgm:spPr/>
      <dgm:t>
        <a:bodyPr/>
        <a:lstStyle/>
        <a:p>
          <a:endParaRPr lang="zh-CN" altLang="en-US"/>
        </a:p>
      </dgm:t>
    </dgm:pt>
    <dgm:pt modelId="{25965CBB-AC9E-4D1D-B3DF-9B64D5832719}">
      <dgm:prSet/>
      <dgm:spPr/>
      <dgm:t>
        <a:bodyPr/>
        <a:lstStyle/>
        <a:p>
          <a:pPr rtl="0"/>
          <a:r>
            <a:rPr lang="zh-CN" dirty="0"/>
            <a:t>工作层厚</a:t>
          </a:r>
          <a:r>
            <a:rPr lang="en-US" dirty="0">
              <a:solidFill>
                <a:srgbClr val="FF0000"/>
              </a:solidFill>
            </a:rPr>
            <a:t>1.3~1.8 m</a:t>
          </a:r>
          <a:r>
            <a:rPr lang="zh-CN" dirty="0"/>
            <a:t>，粒径介于</a:t>
          </a:r>
          <a:r>
            <a:rPr lang="en-US" dirty="0">
              <a:solidFill>
                <a:srgbClr val="FF0000"/>
              </a:solidFill>
            </a:rPr>
            <a:t>25~40 mm</a:t>
          </a:r>
          <a:r>
            <a:rPr lang="zh-CN" dirty="0"/>
            <a:t>；</a:t>
          </a:r>
        </a:p>
      </dgm:t>
    </dgm:pt>
    <dgm:pt modelId="{581036FB-CCB6-4CE4-982F-040274E01C4F}" type="parTrans" cxnId="{6CB5D318-DD99-4B55-86DE-901C42D9F7F5}">
      <dgm:prSet/>
      <dgm:spPr/>
      <dgm:t>
        <a:bodyPr/>
        <a:lstStyle/>
        <a:p>
          <a:endParaRPr lang="zh-CN" altLang="en-US"/>
        </a:p>
      </dgm:t>
    </dgm:pt>
    <dgm:pt modelId="{54590310-4A17-41FB-AD34-11B3D4A78CF4}" type="sibTrans" cxnId="{6CB5D318-DD99-4B55-86DE-901C42D9F7F5}">
      <dgm:prSet/>
      <dgm:spPr/>
      <dgm:t>
        <a:bodyPr/>
        <a:lstStyle/>
        <a:p>
          <a:endParaRPr lang="zh-CN" altLang="en-US"/>
        </a:p>
      </dgm:t>
    </dgm:pt>
    <dgm:pt modelId="{944A376B-740C-4A98-9EC4-56BC6AC5985E}">
      <dgm:prSet/>
      <dgm:spPr/>
      <dgm:t>
        <a:bodyPr/>
        <a:lstStyle/>
        <a:p>
          <a:pPr rtl="0"/>
          <a:r>
            <a:rPr lang="zh-CN" dirty="0"/>
            <a:t>承托层厚</a:t>
          </a:r>
          <a:r>
            <a:rPr lang="en-US" dirty="0">
              <a:solidFill>
                <a:srgbClr val="FF0000"/>
              </a:solidFill>
            </a:rPr>
            <a:t>0.2 m</a:t>
          </a:r>
          <a:r>
            <a:rPr lang="zh-CN" dirty="0"/>
            <a:t>，粒径介于</a:t>
          </a:r>
          <a:r>
            <a:rPr lang="en-US" dirty="0">
              <a:solidFill>
                <a:srgbClr val="FF0000"/>
              </a:solidFill>
            </a:rPr>
            <a:t>70~100 mm</a:t>
          </a:r>
          <a:r>
            <a:rPr lang="zh-CN" dirty="0"/>
            <a:t>。</a:t>
          </a:r>
        </a:p>
      </dgm:t>
    </dgm:pt>
    <dgm:pt modelId="{AFC8837A-9BC6-40A1-B100-664C5217F479}" type="parTrans" cxnId="{E4468D0E-39A9-4920-9264-BAFB24816D26}">
      <dgm:prSet/>
      <dgm:spPr/>
      <dgm:t>
        <a:bodyPr/>
        <a:lstStyle/>
        <a:p>
          <a:endParaRPr lang="zh-CN" altLang="en-US"/>
        </a:p>
      </dgm:t>
    </dgm:pt>
    <dgm:pt modelId="{ACF1B433-FBF0-4458-BAFF-E86D52EA37BA}" type="sibTrans" cxnId="{E4468D0E-39A9-4920-9264-BAFB24816D26}">
      <dgm:prSet/>
      <dgm:spPr/>
      <dgm:t>
        <a:bodyPr/>
        <a:lstStyle/>
        <a:p>
          <a:endParaRPr lang="zh-CN" altLang="en-US"/>
        </a:p>
      </dgm:t>
    </dgm:pt>
    <dgm:pt modelId="{D5E909F3-D757-48D7-890F-0D5054FB16CB}" type="pres">
      <dgm:prSet presAssocID="{C0194CC6-5A7D-4C0A-A6E9-2F2AECB3D5CC}" presName="linear" presStyleCnt="0">
        <dgm:presLayoutVars>
          <dgm:animLvl val="lvl"/>
          <dgm:resizeHandles val="exact"/>
        </dgm:presLayoutVars>
      </dgm:prSet>
      <dgm:spPr/>
    </dgm:pt>
    <dgm:pt modelId="{F441A556-4E8F-4C72-9253-45ADF53D9106}" type="pres">
      <dgm:prSet presAssocID="{F1D76984-CC18-4C56-97F4-2C551BD3D07B}" presName="parentText" presStyleLbl="node1" presStyleIdx="0" presStyleCnt="4" custScaleY="52171">
        <dgm:presLayoutVars>
          <dgm:chMax val="0"/>
          <dgm:bulletEnabled val="1"/>
        </dgm:presLayoutVars>
      </dgm:prSet>
      <dgm:spPr/>
    </dgm:pt>
    <dgm:pt modelId="{71B89F64-C30D-4730-9523-553DFC255462}" type="pres">
      <dgm:prSet presAssocID="{F1D76984-CC18-4C56-97F4-2C551BD3D07B}" presName="childText" presStyleLbl="revTx" presStyleIdx="0" presStyleCnt="1">
        <dgm:presLayoutVars>
          <dgm:bulletEnabled val="1"/>
        </dgm:presLayoutVars>
      </dgm:prSet>
      <dgm:spPr/>
    </dgm:pt>
    <dgm:pt modelId="{57BC60CC-AE42-4839-A90C-5E12B4DB0FF6}" type="pres">
      <dgm:prSet presAssocID="{CEC7564D-175F-40C1-ADFA-87D58D6D03DD}" presName="parentText" presStyleLbl="node1" presStyleIdx="1" presStyleCnt="4">
        <dgm:presLayoutVars>
          <dgm:chMax val="0"/>
          <dgm:bulletEnabled val="1"/>
        </dgm:presLayoutVars>
      </dgm:prSet>
      <dgm:spPr/>
    </dgm:pt>
    <dgm:pt modelId="{7BFCB9A7-DACB-476B-BEC6-47BAD731B959}" type="pres">
      <dgm:prSet presAssocID="{C9760060-13BE-46F8-9FB6-0F0DFE0D8721}" presName="spacer" presStyleCnt="0"/>
      <dgm:spPr/>
    </dgm:pt>
    <dgm:pt modelId="{DF64A638-2300-4367-A7CA-53368E29ABF8}" type="pres">
      <dgm:prSet presAssocID="{25965CBB-AC9E-4D1D-B3DF-9B64D5832719}" presName="parentText" presStyleLbl="node1" presStyleIdx="2" presStyleCnt="4" custScaleY="52171">
        <dgm:presLayoutVars>
          <dgm:chMax val="0"/>
          <dgm:bulletEnabled val="1"/>
        </dgm:presLayoutVars>
      </dgm:prSet>
      <dgm:spPr/>
    </dgm:pt>
    <dgm:pt modelId="{C3D2E8BF-BE00-415A-B3B5-43F788D214FB}" type="pres">
      <dgm:prSet presAssocID="{54590310-4A17-41FB-AD34-11B3D4A78CF4}" presName="spacer" presStyleCnt="0"/>
      <dgm:spPr/>
    </dgm:pt>
    <dgm:pt modelId="{75DC094C-9E26-429F-8EF3-378223C0ADD2}" type="pres">
      <dgm:prSet presAssocID="{944A376B-740C-4A98-9EC4-56BC6AC5985E}" presName="parentText" presStyleLbl="node1" presStyleIdx="3" presStyleCnt="4" custScaleY="52171">
        <dgm:presLayoutVars>
          <dgm:chMax val="0"/>
          <dgm:bulletEnabled val="1"/>
        </dgm:presLayoutVars>
      </dgm:prSet>
      <dgm:spPr/>
    </dgm:pt>
  </dgm:ptLst>
  <dgm:cxnLst>
    <dgm:cxn modelId="{E4468D0E-39A9-4920-9264-BAFB24816D26}" srcId="{C0194CC6-5A7D-4C0A-A6E9-2F2AECB3D5CC}" destId="{944A376B-740C-4A98-9EC4-56BC6AC5985E}" srcOrd="3" destOrd="0" parTransId="{AFC8837A-9BC6-40A1-B100-664C5217F479}" sibTransId="{ACF1B433-FBF0-4458-BAFF-E86D52EA37BA}"/>
    <dgm:cxn modelId="{6CB5D318-DD99-4B55-86DE-901C42D9F7F5}" srcId="{C0194CC6-5A7D-4C0A-A6E9-2F2AECB3D5CC}" destId="{25965CBB-AC9E-4D1D-B3DF-9B64D5832719}" srcOrd="2" destOrd="0" parTransId="{581036FB-CCB6-4CE4-982F-040274E01C4F}" sibTransId="{54590310-4A17-41FB-AD34-11B3D4A78CF4}"/>
    <dgm:cxn modelId="{4A786A2A-37AD-46B8-984A-E3364F0C105C}" type="presOf" srcId="{25965CBB-AC9E-4D1D-B3DF-9B64D5832719}" destId="{DF64A638-2300-4367-A7CA-53368E29ABF8}" srcOrd="0" destOrd="0" presId="urn:microsoft.com/office/officeart/2005/8/layout/vList2"/>
    <dgm:cxn modelId="{99B1172D-EBCE-4E64-A291-14A9FCA55BBA}" type="presOf" srcId="{BBD461E4-C908-45D0-BA43-6A99D52319C8}" destId="{71B89F64-C30D-4730-9523-553DFC255462}" srcOrd="0" destOrd="1" presId="urn:microsoft.com/office/officeart/2005/8/layout/vList2"/>
    <dgm:cxn modelId="{70D5C32E-E44B-45C7-8A4A-B2E268C11B04}" type="presOf" srcId="{F1D76984-CC18-4C56-97F4-2C551BD3D07B}" destId="{F441A556-4E8F-4C72-9253-45ADF53D9106}" srcOrd="0" destOrd="0" presId="urn:microsoft.com/office/officeart/2005/8/layout/vList2"/>
    <dgm:cxn modelId="{9A398531-E89E-46BA-8179-CFFA94CE5304}" srcId="{F1D76984-CC18-4C56-97F4-2C551BD3D07B}" destId="{022DC27F-53D7-411A-B7B1-6757EF7586E0}" srcOrd="2" destOrd="0" parTransId="{D1EE60B0-C572-4A20-AF2B-7876A6817C61}" sibTransId="{555B1604-12E4-43E1-B248-787329B75432}"/>
    <dgm:cxn modelId="{6A259535-EF1F-4987-A229-262A1F9A2DA5}" type="presOf" srcId="{95A36043-0B04-4AF6-9511-A261871EB632}" destId="{71B89F64-C30D-4730-9523-553DFC255462}" srcOrd="0" destOrd="3" presId="urn:microsoft.com/office/officeart/2005/8/layout/vList2"/>
    <dgm:cxn modelId="{B8560238-2EEA-457B-9217-1C473252244D}" type="presOf" srcId="{C0194CC6-5A7D-4C0A-A6E9-2F2AECB3D5CC}" destId="{D5E909F3-D757-48D7-890F-0D5054FB16CB}" srcOrd="0" destOrd="0" presId="urn:microsoft.com/office/officeart/2005/8/layout/vList2"/>
    <dgm:cxn modelId="{FF207E5D-8BAC-4A73-B31A-4733896D6F08}" srcId="{F1D76984-CC18-4C56-97F4-2C551BD3D07B}" destId="{D68096F8-6469-4277-AED2-45C16707F395}" srcOrd="0" destOrd="0" parTransId="{71C6A687-ACF2-4FFE-93A5-6280C269E9E4}" sibTransId="{D3C45D9C-F706-4262-9BC6-32E90705D11F}"/>
    <dgm:cxn modelId="{3267C642-8451-4696-8F5C-5EC05E2BAA3B}" srcId="{C0194CC6-5A7D-4C0A-A6E9-2F2AECB3D5CC}" destId="{CEC7564D-175F-40C1-ADFA-87D58D6D03DD}" srcOrd="1" destOrd="0" parTransId="{25C9BA15-37F6-4975-A19D-0EEC97663660}" sibTransId="{C9760060-13BE-46F8-9FB6-0F0DFE0D8721}"/>
    <dgm:cxn modelId="{0817CF4B-1C51-457C-98F3-95F97B1F4A04}" srcId="{F1D76984-CC18-4C56-97F4-2C551BD3D07B}" destId="{95A36043-0B04-4AF6-9511-A261871EB632}" srcOrd="3" destOrd="0" parTransId="{FEBCB7CC-D268-4CF5-AD4E-99B25C6CDD21}" sibTransId="{BFEC329B-805A-4151-8A49-7DE474239CF5}"/>
    <dgm:cxn modelId="{8355404F-3CA3-498E-9977-6F99CC03FF20}" type="presOf" srcId="{CEC7564D-175F-40C1-ADFA-87D58D6D03DD}" destId="{57BC60CC-AE42-4839-A90C-5E12B4DB0FF6}" srcOrd="0" destOrd="0" presId="urn:microsoft.com/office/officeart/2005/8/layout/vList2"/>
    <dgm:cxn modelId="{24DCA097-CE0B-4E4B-A457-9A9135FF7030}" type="presOf" srcId="{D68096F8-6469-4277-AED2-45C16707F395}" destId="{71B89F64-C30D-4730-9523-553DFC255462}" srcOrd="0" destOrd="0" presId="urn:microsoft.com/office/officeart/2005/8/layout/vList2"/>
    <dgm:cxn modelId="{3D33B99D-C001-42E8-AAE9-F3A536BF7196}" type="presOf" srcId="{944A376B-740C-4A98-9EC4-56BC6AC5985E}" destId="{75DC094C-9E26-429F-8EF3-378223C0ADD2}" srcOrd="0" destOrd="0" presId="urn:microsoft.com/office/officeart/2005/8/layout/vList2"/>
    <dgm:cxn modelId="{246576B0-DAB4-4520-9293-73D122A29F3C}" srcId="{C0194CC6-5A7D-4C0A-A6E9-2F2AECB3D5CC}" destId="{F1D76984-CC18-4C56-97F4-2C551BD3D07B}" srcOrd="0" destOrd="0" parTransId="{94038C1D-1E22-4B79-8D2F-F6BE4FC2B272}" sibTransId="{EF151DB0-DCF5-4CB4-B0E2-9B64E72BA665}"/>
    <dgm:cxn modelId="{7301B1BB-061E-4D94-85C2-3AAD6EF3E5E6}" srcId="{F1D76984-CC18-4C56-97F4-2C551BD3D07B}" destId="{BBD461E4-C908-45D0-BA43-6A99D52319C8}" srcOrd="1" destOrd="0" parTransId="{18999EC4-DBB3-470E-AA12-D5EE71D6AC01}" sibTransId="{061D0496-EDEE-4975-9383-1C08FB526B41}"/>
    <dgm:cxn modelId="{8617C8F1-0998-44B5-9FDB-FE2B78F1BEFF}" type="presOf" srcId="{022DC27F-53D7-411A-B7B1-6757EF7586E0}" destId="{71B89F64-C30D-4730-9523-553DFC255462}" srcOrd="0" destOrd="2" presId="urn:microsoft.com/office/officeart/2005/8/layout/vList2"/>
    <dgm:cxn modelId="{796DF6CD-6664-4626-86B4-5C4CC764AA89}" type="presParOf" srcId="{D5E909F3-D757-48D7-890F-0D5054FB16CB}" destId="{F441A556-4E8F-4C72-9253-45ADF53D9106}" srcOrd="0" destOrd="0" presId="urn:microsoft.com/office/officeart/2005/8/layout/vList2"/>
    <dgm:cxn modelId="{855D80B5-4F30-4B0C-8240-86229D556DB6}" type="presParOf" srcId="{D5E909F3-D757-48D7-890F-0D5054FB16CB}" destId="{71B89F64-C30D-4730-9523-553DFC255462}" srcOrd="1" destOrd="0" presId="urn:microsoft.com/office/officeart/2005/8/layout/vList2"/>
    <dgm:cxn modelId="{CF4D991F-F408-4A1E-9D52-243DE4E092C8}" type="presParOf" srcId="{D5E909F3-D757-48D7-890F-0D5054FB16CB}" destId="{57BC60CC-AE42-4839-A90C-5E12B4DB0FF6}" srcOrd="2" destOrd="0" presId="urn:microsoft.com/office/officeart/2005/8/layout/vList2"/>
    <dgm:cxn modelId="{A52F270F-8A57-406D-A5B9-069D8A2DCBA0}" type="presParOf" srcId="{D5E909F3-D757-48D7-890F-0D5054FB16CB}" destId="{7BFCB9A7-DACB-476B-BEC6-47BAD731B959}" srcOrd="3" destOrd="0" presId="urn:microsoft.com/office/officeart/2005/8/layout/vList2"/>
    <dgm:cxn modelId="{8FC1B279-5F13-41B7-AE86-5931A31FF1A0}" type="presParOf" srcId="{D5E909F3-D757-48D7-890F-0D5054FB16CB}" destId="{DF64A638-2300-4367-A7CA-53368E29ABF8}" srcOrd="4" destOrd="0" presId="urn:microsoft.com/office/officeart/2005/8/layout/vList2"/>
    <dgm:cxn modelId="{403AFB22-E914-40A9-80B7-E3D0D960297E}" type="presParOf" srcId="{D5E909F3-D757-48D7-890F-0D5054FB16CB}" destId="{C3D2E8BF-BE00-415A-B3B5-43F788D214FB}" srcOrd="5" destOrd="0" presId="urn:microsoft.com/office/officeart/2005/8/layout/vList2"/>
    <dgm:cxn modelId="{17FBDD90-39D8-444B-9673-9FF023B9CBB3}" type="presParOf" srcId="{D5E909F3-D757-48D7-890F-0D5054FB16CB}" destId="{75DC094C-9E26-429F-8EF3-378223C0ADD2}"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0.xml><?xml version="1.0" encoding="utf-8"?>
<dgm:dataModel xmlns:dgm="http://schemas.openxmlformats.org/drawingml/2006/diagram" xmlns:a="http://schemas.openxmlformats.org/drawingml/2006/main">
  <dgm:ptLst>
    <dgm:pt modelId="{7CD9688F-60BA-447A-97D9-0B6323B44E1B}"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zh-CN" altLang="en-US"/>
        </a:p>
      </dgm:t>
    </dgm:pt>
    <dgm:pt modelId="{4B95C4E3-3066-4BC5-9F89-322DD59321E3}">
      <dgm:prSet/>
      <dgm:spPr/>
      <dgm:t>
        <a:bodyPr/>
        <a:lstStyle/>
        <a:p>
          <a:pPr rtl="0"/>
          <a:r>
            <a:rPr lang="zh-CN" dirty="0"/>
            <a:t>大、中型的污水处理厂</a:t>
          </a:r>
        </a:p>
      </dgm:t>
    </dgm:pt>
    <dgm:pt modelId="{CFE24330-C6B5-4788-88EB-3D85F8F6E5EC}" type="parTrans" cxnId="{AE2083C4-6EDC-4B16-8EDF-D748E86B670A}">
      <dgm:prSet/>
      <dgm:spPr/>
      <dgm:t>
        <a:bodyPr/>
        <a:lstStyle/>
        <a:p>
          <a:endParaRPr lang="zh-CN" altLang="en-US"/>
        </a:p>
      </dgm:t>
    </dgm:pt>
    <dgm:pt modelId="{BFE9CF94-956B-4355-9838-EAFD2E11BE54}" type="sibTrans" cxnId="{AE2083C4-6EDC-4B16-8EDF-D748E86B670A}">
      <dgm:prSet/>
      <dgm:spPr/>
      <dgm:t>
        <a:bodyPr/>
        <a:lstStyle/>
        <a:p>
          <a:endParaRPr lang="zh-CN" altLang="en-US"/>
        </a:p>
      </dgm:t>
    </dgm:pt>
    <dgm:pt modelId="{77C1D395-C911-46D8-87B6-E28560B664FD}">
      <dgm:prSet/>
      <dgm:spPr/>
      <dgm:t>
        <a:bodyPr/>
        <a:lstStyle/>
        <a:p>
          <a:pPr rtl="0"/>
          <a:r>
            <a:rPr lang="zh-CN" dirty="0"/>
            <a:t>引入浓缩池进行浓缩，使其含水率由</a:t>
          </a:r>
          <a:r>
            <a:rPr lang="en-US" dirty="0"/>
            <a:t>99%</a:t>
          </a:r>
          <a:r>
            <a:rPr lang="zh-CN" dirty="0"/>
            <a:t>降至</a:t>
          </a:r>
          <a:r>
            <a:rPr lang="en-US" dirty="0"/>
            <a:t>96%~97%</a:t>
          </a:r>
          <a:r>
            <a:rPr lang="zh-CN" dirty="0"/>
            <a:t>左右，然后与由初次沉淀池排出的污泥共同进行厌氧消化处理；</a:t>
          </a:r>
        </a:p>
      </dgm:t>
    </dgm:pt>
    <dgm:pt modelId="{7AD4BA20-E604-47A3-84A7-83A7C52420D0}" type="parTrans" cxnId="{C99F8195-AC78-4724-AEC3-638012718838}">
      <dgm:prSet/>
      <dgm:spPr/>
      <dgm:t>
        <a:bodyPr/>
        <a:lstStyle/>
        <a:p>
          <a:endParaRPr lang="zh-CN" altLang="en-US"/>
        </a:p>
      </dgm:t>
    </dgm:pt>
    <dgm:pt modelId="{D21C7D3E-6A99-42A5-875F-F97BEA085437}" type="sibTrans" cxnId="{C99F8195-AC78-4724-AEC3-638012718838}">
      <dgm:prSet/>
      <dgm:spPr/>
      <dgm:t>
        <a:bodyPr/>
        <a:lstStyle/>
        <a:p>
          <a:endParaRPr lang="zh-CN" altLang="en-US"/>
        </a:p>
      </dgm:t>
    </dgm:pt>
    <dgm:pt modelId="{B655C243-C1C4-402B-8E22-BA535F92E872}">
      <dgm:prSet/>
      <dgm:spPr/>
      <dgm:t>
        <a:bodyPr/>
        <a:lstStyle/>
        <a:p>
          <a:pPr rtl="0"/>
          <a:r>
            <a:rPr lang="zh-CN" dirty="0"/>
            <a:t>剩余污泥经浓缩后（或不经浓缩），与由初次沉淀池排出的污泥相混合，然后向混合污泥中投加一定量的混凝剂，使其产生絮凝作用，此后用离心机、板框滤机一类的脱水机械进行脱水，混合污泥的含水率能够降至</a:t>
          </a:r>
          <a:r>
            <a:rPr lang="en-US" dirty="0"/>
            <a:t>70%~80%</a:t>
          </a:r>
          <a:r>
            <a:rPr lang="zh-CN" dirty="0"/>
            <a:t>，便于运输和利用的。</a:t>
          </a:r>
        </a:p>
      </dgm:t>
    </dgm:pt>
    <dgm:pt modelId="{03837D58-03AC-4065-BF3B-ED51F6F66CB4}" type="parTrans" cxnId="{98F94603-2427-4203-AA6B-7DC96D0B2B4E}">
      <dgm:prSet/>
      <dgm:spPr/>
      <dgm:t>
        <a:bodyPr/>
        <a:lstStyle/>
        <a:p>
          <a:endParaRPr lang="zh-CN" altLang="en-US"/>
        </a:p>
      </dgm:t>
    </dgm:pt>
    <dgm:pt modelId="{49F478CA-3C11-4207-B7B2-9C41C969DAF9}" type="sibTrans" cxnId="{98F94603-2427-4203-AA6B-7DC96D0B2B4E}">
      <dgm:prSet/>
      <dgm:spPr/>
      <dgm:t>
        <a:bodyPr/>
        <a:lstStyle/>
        <a:p>
          <a:endParaRPr lang="zh-CN" altLang="en-US"/>
        </a:p>
      </dgm:t>
    </dgm:pt>
    <dgm:pt modelId="{7EA1D42A-56BB-421D-A535-E7952E624C76}" type="pres">
      <dgm:prSet presAssocID="{7CD9688F-60BA-447A-97D9-0B6323B44E1B}" presName="linear" presStyleCnt="0">
        <dgm:presLayoutVars>
          <dgm:animLvl val="lvl"/>
          <dgm:resizeHandles val="exact"/>
        </dgm:presLayoutVars>
      </dgm:prSet>
      <dgm:spPr/>
    </dgm:pt>
    <dgm:pt modelId="{EE759F06-DA6A-4CAF-8260-7B6AB1368573}" type="pres">
      <dgm:prSet presAssocID="{4B95C4E3-3066-4BC5-9F89-322DD59321E3}" presName="parentText" presStyleLbl="node1" presStyleIdx="0" presStyleCnt="1">
        <dgm:presLayoutVars>
          <dgm:chMax val="0"/>
          <dgm:bulletEnabled val="1"/>
        </dgm:presLayoutVars>
      </dgm:prSet>
      <dgm:spPr/>
    </dgm:pt>
    <dgm:pt modelId="{C6EA8208-9C13-426A-BD2D-561AE5566AC1}" type="pres">
      <dgm:prSet presAssocID="{4B95C4E3-3066-4BC5-9F89-322DD59321E3}" presName="childText" presStyleLbl="revTx" presStyleIdx="0" presStyleCnt="1">
        <dgm:presLayoutVars>
          <dgm:bulletEnabled val="1"/>
        </dgm:presLayoutVars>
      </dgm:prSet>
      <dgm:spPr/>
    </dgm:pt>
  </dgm:ptLst>
  <dgm:cxnLst>
    <dgm:cxn modelId="{98F94603-2427-4203-AA6B-7DC96D0B2B4E}" srcId="{4B95C4E3-3066-4BC5-9F89-322DD59321E3}" destId="{B655C243-C1C4-402B-8E22-BA535F92E872}" srcOrd="1" destOrd="0" parTransId="{03837D58-03AC-4065-BF3B-ED51F6F66CB4}" sibTransId="{49F478CA-3C11-4207-B7B2-9C41C969DAF9}"/>
    <dgm:cxn modelId="{484DA73C-A15E-403B-802D-6B812A4D623E}" type="presOf" srcId="{4B95C4E3-3066-4BC5-9F89-322DD59321E3}" destId="{EE759F06-DA6A-4CAF-8260-7B6AB1368573}" srcOrd="0" destOrd="0" presId="urn:microsoft.com/office/officeart/2005/8/layout/vList2"/>
    <dgm:cxn modelId="{5CE3107D-40A9-4CC7-AB8D-0E746DDC2D29}" type="presOf" srcId="{B655C243-C1C4-402B-8E22-BA535F92E872}" destId="{C6EA8208-9C13-426A-BD2D-561AE5566AC1}" srcOrd="0" destOrd="1" presId="urn:microsoft.com/office/officeart/2005/8/layout/vList2"/>
    <dgm:cxn modelId="{C99F8195-AC78-4724-AEC3-638012718838}" srcId="{4B95C4E3-3066-4BC5-9F89-322DD59321E3}" destId="{77C1D395-C911-46D8-87B6-E28560B664FD}" srcOrd="0" destOrd="0" parTransId="{7AD4BA20-E604-47A3-84A7-83A7C52420D0}" sibTransId="{D21C7D3E-6A99-42A5-875F-F97BEA085437}"/>
    <dgm:cxn modelId="{AE2083C4-6EDC-4B16-8EDF-D748E86B670A}" srcId="{7CD9688F-60BA-447A-97D9-0B6323B44E1B}" destId="{4B95C4E3-3066-4BC5-9F89-322DD59321E3}" srcOrd="0" destOrd="0" parTransId="{CFE24330-C6B5-4788-88EB-3D85F8F6E5EC}" sibTransId="{BFE9CF94-956B-4355-9838-EAFD2E11BE54}"/>
    <dgm:cxn modelId="{D8EE45ED-85B3-4DEC-96A0-F3C73DBD2536}" type="presOf" srcId="{77C1D395-C911-46D8-87B6-E28560B664FD}" destId="{C6EA8208-9C13-426A-BD2D-561AE5566AC1}" srcOrd="0" destOrd="0" presId="urn:microsoft.com/office/officeart/2005/8/layout/vList2"/>
    <dgm:cxn modelId="{B7AB4AFD-0459-47DF-855A-DC4061C944A0}" type="presOf" srcId="{7CD9688F-60BA-447A-97D9-0B6323B44E1B}" destId="{7EA1D42A-56BB-421D-A535-E7952E624C76}" srcOrd="0" destOrd="0" presId="urn:microsoft.com/office/officeart/2005/8/layout/vList2"/>
    <dgm:cxn modelId="{1A1BCAF6-F920-4432-A2C8-1746713E64C0}" type="presParOf" srcId="{7EA1D42A-56BB-421D-A535-E7952E624C76}" destId="{EE759F06-DA6A-4CAF-8260-7B6AB1368573}" srcOrd="0" destOrd="0" presId="urn:microsoft.com/office/officeart/2005/8/layout/vList2"/>
    <dgm:cxn modelId="{923697FC-BBF8-4A67-B0F9-C4E1103D3C62}" type="presParOf" srcId="{7EA1D42A-56BB-421D-A535-E7952E624C76}" destId="{C6EA8208-9C13-426A-BD2D-561AE5566AC1}"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1.xml><?xml version="1.0" encoding="utf-8"?>
<dgm:dataModel xmlns:dgm="http://schemas.openxmlformats.org/drawingml/2006/diagram" xmlns:a="http://schemas.openxmlformats.org/drawingml/2006/main">
  <dgm:ptLst>
    <dgm:pt modelId="{5691713C-EF40-4B99-9099-09ED795E71D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E1B54359-E3EA-4E76-BC81-19722A603E8D}">
      <dgm:prSet/>
      <dgm:spPr/>
      <dgm:t>
        <a:bodyPr/>
        <a:lstStyle/>
        <a:p>
          <a:pPr rtl="0"/>
          <a:r>
            <a:rPr lang="zh-CN" dirty="0"/>
            <a:t>小型污水处理厂</a:t>
          </a:r>
        </a:p>
      </dgm:t>
    </dgm:pt>
    <dgm:pt modelId="{DECE8F50-A0FE-40DA-81C8-C4C1982E5B7B}" type="parTrans" cxnId="{2ABEF9E3-BA01-4595-9E2A-09F5A877A35A}">
      <dgm:prSet/>
      <dgm:spPr/>
      <dgm:t>
        <a:bodyPr/>
        <a:lstStyle/>
        <a:p>
          <a:endParaRPr lang="zh-CN" altLang="en-US"/>
        </a:p>
      </dgm:t>
    </dgm:pt>
    <dgm:pt modelId="{5F9123BE-D953-4495-9779-7FED6C9CF739}" type="sibTrans" cxnId="{2ABEF9E3-BA01-4595-9E2A-09F5A877A35A}">
      <dgm:prSet/>
      <dgm:spPr/>
      <dgm:t>
        <a:bodyPr/>
        <a:lstStyle/>
        <a:p>
          <a:endParaRPr lang="zh-CN" altLang="en-US"/>
        </a:p>
      </dgm:t>
    </dgm:pt>
    <dgm:pt modelId="{35337D81-C965-4724-B647-9CEC8AD6A049}">
      <dgm:prSet/>
      <dgm:spPr/>
      <dgm:t>
        <a:bodyPr/>
        <a:lstStyle/>
        <a:p>
          <a:pPr rtl="0"/>
          <a:r>
            <a:rPr lang="zh-CN" dirty="0"/>
            <a:t>剩余污泥回流到初次沉淀池，使其产生某种程度的生物絮凝作用，提高初次沉淀池的去除效果；</a:t>
          </a:r>
        </a:p>
      </dgm:t>
    </dgm:pt>
    <dgm:pt modelId="{7AD516A4-B345-4BEE-A26B-A348F359D5C4}" type="parTrans" cxnId="{B29E6CDE-398F-4AC8-A9A4-95A45716821F}">
      <dgm:prSet/>
      <dgm:spPr/>
      <dgm:t>
        <a:bodyPr/>
        <a:lstStyle/>
        <a:p>
          <a:endParaRPr lang="zh-CN" altLang="en-US"/>
        </a:p>
      </dgm:t>
    </dgm:pt>
    <dgm:pt modelId="{E8A94B35-3ADB-4D5C-8648-854EAFA16CC7}" type="sibTrans" cxnId="{B29E6CDE-398F-4AC8-A9A4-95A45716821F}">
      <dgm:prSet/>
      <dgm:spPr/>
      <dgm:t>
        <a:bodyPr/>
        <a:lstStyle/>
        <a:p>
          <a:endParaRPr lang="zh-CN" altLang="en-US"/>
        </a:p>
      </dgm:t>
    </dgm:pt>
    <dgm:pt modelId="{D7AA6BD1-7A7B-47E8-B969-B927047C3639}">
      <dgm:prSet/>
      <dgm:spPr/>
      <dgm:t>
        <a:bodyPr/>
        <a:lstStyle/>
        <a:p>
          <a:pPr rtl="0"/>
          <a:r>
            <a:rPr lang="zh-CN" dirty="0"/>
            <a:t>缺点：增加了初次沉淀池的负荷，并且活性污泥与生污泥相混合，使生污泥中的有机成分得到部分分解，并进入污水中，提高了进入曝气池污水的</a:t>
          </a:r>
          <a:r>
            <a:rPr lang="en-US" dirty="0"/>
            <a:t>BOD</a:t>
          </a:r>
          <a:r>
            <a:rPr lang="zh-CN" dirty="0"/>
            <a:t>值，增加了曝气池的负荷；</a:t>
          </a:r>
        </a:p>
      </dgm:t>
    </dgm:pt>
    <dgm:pt modelId="{78C060DD-8E26-47F9-AB96-DFC7DEF15C74}" type="parTrans" cxnId="{F79209F6-A69F-45CD-AAAD-5FF030DC77F2}">
      <dgm:prSet/>
      <dgm:spPr/>
      <dgm:t>
        <a:bodyPr/>
        <a:lstStyle/>
        <a:p>
          <a:endParaRPr lang="zh-CN" altLang="en-US"/>
        </a:p>
      </dgm:t>
    </dgm:pt>
    <dgm:pt modelId="{EB236404-7328-42BF-9186-3562FC7CD923}" type="sibTrans" cxnId="{F79209F6-A69F-45CD-AAAD-5FF030DC77F2}">
      <dgm:prSet/>
      <dgm:spPr/>
      <dgm:t>
        <a:bodyPr/>
        <a:lstStyle/>
        <a:p>
          <a:endParaRPr lang="zh-CN" altLang="en-US"/>
        </a:p>
      </dgm:t>
    </dgm:pt>
    <dgm:pt modelId="{305A3B58-DA62-4BFB-AE47-40669A6A2D58}">
      <dgm:prSet/>
      <dgm:spPr/>
      <dgm:t>
        <a:bodyPr/>
        <a:lstStyle/>
        <a:p>
          <a:pPr rtl="0"/>
          <a:r>
            <a:rPr lang="zh-CN" dirty="0"/>
            <a:t>剩余污泥也可以考虑回流水解酸化池，以提高那里的水解酸化作用。</a:t>
          </a:r>
        </a:p>
      </dgm:t>
    </dgm:pt>
    <dgm:pt modelId="{96E51E42-9694-4E95-BC0F-C9F88FE2AFDE}" type="parTrans" cxnId="{28A84FA0-A7E5-44DD-BE88-C5F382993C51}">
      <dgm:prSet/>
      <dgm:spPr/>
      <dgm:t>
        <a:bodyPr/>
        <a:lstStyle/>
        <a:p>
          <a:endParaRPr lang="zh-CN" altLang="en-US"/>
        </a:p>
      </dgm:t>
    </dgm:pt>
    <dgm:pt modelId="{C8612FD1-B52E-40BB-88B2-649FA29FB597}" type="sibTrans" cxnId="{28A84FA0-A7E5-44DD-BE88-C5F382993C51}">
      <dgm:prSet/>
      <dgm:spPr/>
      <dgm:t>
        <a:bodyPr/>
        <a:lstStyle/>
        <a:p>
          <a:endParaRPr lang="zh-CN" altLang="en-US"/>
        </a:p>
      </dgm:t>
    </dgm:pt>
    <dgm:pt modelId="{1EE63B33-E4A7-4C35-8DB5-775EDE203AD5}" type="pres">
      <dgm:prSet presAssocID="{5691713C-EF40-4B99-9099-09ED795E71D9}" presName="linear" presStyleCnt="0">
        <dgm:presLayoutVars>
          <dgm:animLvl val="lvl"/>
          <dgm:resizeHandles val="exact"/>
        </dgm:presLayoutVars>
      </dgm:prSet>
      <dgm:spPr/>
    </dgm:pt>
    <dgm:pt modelId="{01162ACF-EF8C-4A4E-9352-E83F5252B411}" type="pres">
      <dgm:prSet presAssocID="{E1B54359-E3EA-4E76-BC81-19722A603E8D}" presName="parentText" presStyleLbl="node1" presStyleIdx="0" presStyleCnt="2" custScaleY="50435">
        <dgm:presLayoutVars>
          <dgm:chMax val="0"/>
          <dgm:bulletEnabled val="1"/>
        </dgm:presLayoutVars>
      </dgm:prSet>
      <dgm:spPr/>
    </dgm:pt>
    <dgm:pt modelId="{7C8A8D5C-3D89-4D51-ABDE-D824CF193C88}" type="pres">
      <dgm:prSet presAssocID="{E1B54359-E3EA-4E76-BC81-19722A603E8D}" presName="childText" presStyleLbl="revTx" presStyleIdx="0" presStyleCnt="1">
        <dgm:presLayoutVars>
          <dgm:bulletEnabled val="1"/>
        </dgm:presLayoutVars>
      </dgm:prSet>
      <dgm:spPr/>
    </dgm:pt>
    <dgm:pt modelId="{818032F6-46A7-4474-8C37-D94D89921AC2}" type="pres">
      <dgm:prSet presAssocID="{305A3B58-DA62-4BFB-AE47-40669A6A2D58}" presName="parentText" presStyleLbl="node1" presStyleIdx="1" presStyleCnt="2">
        <dgm:presLayoutVars>
          <dgm:chMax val="0"/>
          <dgm:bulletEnabled val="1"/>
        </dgm:presLayoutVars>
      </dgm:prSet>
      <dgm:spPr/>
    </dgm:pt>
  </dgm:ptLst>
  <dgm:cxnLst>
    <dgm:cxn modelId="{506EFF04-30C6-48E5-BB7B-7AAE39E2FD8F}" type="presOf" srcId="{5691713C-EF40-4B99-9099-09ED795E71D9}" destId="{1EE63B33-E4A7-4C35-8DB5-775EDE203AD5}" srcOrd="0" destOrd="0" presId="urn:microsoft.com/office/officeart/2005/8/layout/vList2"/>
    <dgm:cxn modelId="{700C4084-7336-419E-B1D8-6B595AC3A7A8}" type="presOf" srcId="{D7AA6BD1-7A7B-47E8-B969-B927047C3639}" destId="{7C8A8D5C-3D89-4D51-ABDE-D824CF193C88}" srcOrd="0" destOrd="1" presId="urn:microsoft.com/office/officeart/2005/8/layout/vList2"/>
    <dgm:cxn modelId="{0D5928A0-9186-4C0B-A64B-BF36FB27490E}" type="presOf" srcId="{305A3B58-DA62-4BFB-AE47-40669A6A2D58}" destId="{818032F6-46A7-4474-8C37-D94D89921AC2}" srcOrd="0" destOrd="0" presId="urn:microsoft.com/office/officeart/2005/8/layout/vList2"/>
    <dgm:cxn modelId="{28A84FA0-A7E5-44DD-BE88-C5F382993C51}" srcId="{5691713C-EF40-4B99-9099-09ED795E71D9}" destId="{305A3B58-DA62-4BFB-AE47-40669A6A2D58}" srcOrd="1" destOrd="0" parTransId="{96E51E42-9694-4E95-BC0F-C9F88FE2AFDE}" sibTransId="{C8612FD1-B52E-40BB-88B2-649FA29FB597}"/>
    <dgm:cxn modelId="{6A9505C2-D898-4EBC-9588-917D18D4D505}" type="presOf" srcId="{E1B54359-E3EA-4E76-BC81-19722A603E8D}" destId="{01162ACF-EF8C-4A4E-9352-E83F5252B411}" srcOrd="0" destOrd="0" presId="urn:microsoft.com/office/officeart/2005/8/layout/vList2"/>
    <dgm:cxn modelId="{B29E6CDE-398F-4AC8-A9A4-95A45716821F}" srcId="{E1B54359-E3EA-4E76-BC81-19722A603E8D}" destId="{35337D81-C965-4724-B647-9CEC8AD6A049}" srcOrd="0" destOrd="0" parTransId="{7AD516A4-B345-4BEE-A26B-A348F359D5C4}" sibTransId="{E8A94B35-3ADB-4D5C-8648-854EAFA16CC7}"/>
    <dgm:cxn modelId="{2ABEF9E3-BA01-4595-9E2A-09F5A877A35A}" srcId="{5691713C-EF40-4B99-9099-09ED795E71D9}" destId="{E1B54359-E3EA-4E76-BC81-19722A603E8D}" srcOrd="0" destOrd="0" parTransId="{DECE8F50-A0FE-40DA-81C8-C4C1982E5B7B}" sibTransId="{5F9123BE-D953-4495-9779-7FED6C9CF739}"/>
    <dgm:cxn modelId="{F79209F6-A69F-45CD-AAAD-5FF030DC77F2}" srcId="{E1B54359-E3EA-4E76-BC81-19722A603E8D}" destId="{D7AA6BD1-7A7B-47E8-B969-B927047C3639}" srcOrd="1" destOrd="0" parTransId="{78C060DD-8E26-47F9-AB96-DFC7DEF15C74}" sibTransId="{EB236404-7328-42BF-9186-3562FC7CD923}"/>
    <dgm:cxn modelId="{E63A0BFE-6F4A-4414-8F32-FC0CE242C34F}" type="presOf" srcId="{35337D81-C965-4724-B647-9CEC8AD6A049}" destId="{7C8A8D5C-3D89-4D51-ABDE-D824CF193C88}" srcOrd="0" destOrd="0" presId="urn:microsoft.com/office/officeart/2005/8/layout/vList2"/>
    <dgm:cxn modelId="{9B1C2359-AD50-474F-8E6E-D24F4459BA52}" type="presParOf" srcId="{1EE63B33-E4A7-4C35-8DB5-775EDE203AD5}" destId="{01162ACF-EF8C-4A4E-9352-E83F5252B411}" srcOrd="0" destOrd="0" presId="urn:microsoft.com/office/officeart/2005/8/layout/vList2"/>
    <dgm:cxn modelId="{88336CF8-473D-4431-9D56-30AADAA8509C}" type="presParOf" srcId="{1EE63B33-E4A7-4C35-8DB5-775EDE203AD5}" destId="{7C8A8D5C-3D89-4D51-ABDE-D824CF193C88}" srcOrd="1" destOrd="0" presId="urn:microsoft.com/office/officeart/2005/8/layout/vList2"/>
    <dgm:cxn modelId="{24851123-E943-48A6-AE0C-9EB0BEADC0CF}" type="presParOf" srcId="{1EE63B33-E4A7-4C35-8DB5-775EDE203AD5}" destId="{818032F6-46A7-4474-8C37-D94D89921AC2}"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2.xml><?xml version="1.0" encoding="utf-8"?>
<dgm:dataModel xmlns:dgm="http://schemas.openxmlformats.org/drawingml/2006/diagram" xmlns:a="http://schemas.openxmlformats.org/drawingml/2006/main">
  <dgm:ptLst>
    <dgm:pt modelId="{BC59E735-4921-4672-AAF3-0277A54583DC}" type="doc">
      <dgm:prSet loTypeId="urn:microsoft.com/office/officeart/2005/8/layout/hList1" loCatId="list" qsTypeId="urn:microsoft.com/office/officeart/2005/8/quickstyle/simple1" qsCatId="simple" csTypeId="urn:microsoft.com/office/officeart/2005/8/colors/accent1_2" csCatId="accent1"/>
      <dgm:spPr/>
      <dgm:t>
        <a:bodyPr/>
        <a:lstStyle/>
        <a:p>
          <a:endParaRPr lang="zh-CN" altLang="en-US"/>
        </a:p>
      </dgm:t>
    </dgm:pt>
    <dgm:pt modelId="{8C2D40C1-36DC-4544-A6CF-A868206B8B43}">
      <dgm:prSet custT="1"/>
      <dgm:spPr/>
      <dgm:t>
        <a:bodyPr/>
        <a:lstStyle/>
        <a:p>
          <a:pPr rtl="0"/>
          <a:r>
            <a:rPr lang="zh-CN" sz="2000" dirty="0"/>
            <a:t>二次沉淀池的作用</a:t>
          </a:r>
          <a:endParaRPr lang="en-US" sz="2000" dirty="0"/>
        </a:p>
      </dgm:t>
    </dgm:pt>
    <dgm:pt modelId="{64FF46B8-A28A-4D62-B0B6-DB841E494C36}" type="parTrans" cxnId="{738843F6-BA4F-4D93-AEE0-EFBF648C834B}">
      <dgm:prSet/>
      <dgm:spPr/>
      <dgm:t>
        <a:bodyPr/>
        <a:lstStyle/>
        <a:p>
          <a:endParaRPr lang="zh-CN" altLang="en-US" sz="2000"/>
        </a:p>
      </dgm:t>
    </dgm:pt>
    <dgm:pt modelId="{E864327D-9F55-4D8A-80F3-CACE221BB9A4}" type="sibTrans" cxnId="{738843F6-BA4F-4D93-AEE0-EFBF648C834B}">
      <dgm:prSet/>
      <dgm:spPr/>
      <dgm:t>
        <a:bodyPr/>
        <a:lstStyle/>
        <a:p>
          <a:endParaRPr lang="zh-CN" altLang="en-US" sz="2000"/>
        </a:p>
      </dgm:t>
    </dgm:pt>
    <dgm:pt modelId="{F0A38D1F-38B3-4387-84A4-C96089CF9857}">
      <dgm:prSet custT="1"/>
      <dgm:spPr/>
      <dgm:t>
        <a:bodyPr/>
        <a:lstStyle/>
        <a:p>
          <a:pPr rtl="0"/>
          <a:r>
            <a:rPr lang="zh-CN" altLang="en-US" sz="2000" dirty="0"/>
            <a:t>泥水分离，使混合液澄清、浓缩和回流活性污泥；</a:t>
          </a:r>
        </a:p>
      </dgm:t>
    </dgm:pt>
    <dgm:pt modelId="{1442F701-1C1E-4EE4-84A8-6A10D3328EC3}" type="parTrans" cxnId="{EB5F7ADE-C9D7-40D5-A0E2-D89C1D98F557}">
      <dgm:prSet/>
      <dgm:spPr/>
      <dgm:t>
        <a:bodyPr/>
        <a:lstStyle/>
        <a:p>
          <a:endParaRPr lang="zh-CN" altLang="en-US" sz="2000"/>
        </a:p>
      </dgm:t>
    </dgm:pt>
    <dgm:pt modelId="{33BD5615-78D5-4109-9A73-2F5191271F23}" type="sibTrans" cxnId="{EB5F7ADE-C9D7-40D5-A0E2-D89C1D98F557}">
      <dgm:prSet/>
      <dgm:spPr/>
      <dgm:t>
        <a:bodyPr/>
        <a:lstStyle/>
        <a:p>
          <a:endParaRPr lang="zh-CN" altLang="en-US" sz="2000"/>
        </a:p>
      </dgm:t>
    </dgm:pt>
    <dgm:pt modelId="{3A7FDE0F-2509-4756-9EF1-DB82BB1891C8}">
      <dgm:prSet custT="1"/>
      <dgm:spPr/>
      <dgm:t>
        <a:bodyPr/>
        <a:lstStyle/>
        <a:p>
          <a:pPr rtl="0"/>
          <a:r>
            <a:rPr lang="zh-CN" sz="2000" dirty="0"/>
            <a:t>大、中型污水处理厂</a:t>
          </a:r>
          <a:endParaRPr lang="en-US" sz="2000" dirty="0"/>
        </a:p>
      </dgm:t>
    </dgm:pt>
    <dgm:pt modelId="{5A120323-9BAF-4A54-BC28-75C0F395AFEE}" type="parTrans" cxnId="{7979BE8A-D932-44D0-BBEA-32994DE88B95}">
      <dgm:prSet/>
      <dgm:spPr/>
      <dgm:t>
        <a:bodyPr/>
        <a:lstStyle/>
        <a:p>
          <a:endParaRPr lang="zh-CN" altLang="en-US" sz="2000"/>
        </a:p>
      </dgm:t>
    </dgm:pt>
    <dgm:pt modelId="{A95C47D1-11A3-4AC0-9E1C-C656F7C7F975}" type="sibTrans" cxnId="{7979BE8A-D932-44D0-BBEA-32994DE88B95}">
      <dgm:prSet/>
      <dgm:spPr/>
      <dgm:t>
        <a:bodyPr/>
        <a:lstStyle/>
        <a:p>
          <a:endParaRPr lang="zh-CN" altLang="en-US" sz="2000"/>
        </a:p>
      </dgm:t>
    </dgm:pt>
    <dgm:pt modelId="{C1E1C017-ECDC-4731-A8CC-84F2B037CA46}">
      <dgm:prSet custT="1"/>
      <dgm:spPr/>
      <dgm:t>
        <a:bodyPr/>
        <a:lstStyle/>
        <a:p>
          <a:pPr rtl="0"/>
          <a:r>
            <a:rPr lang="zh-CN" altLang="en-US" sz="2000" dirty="0"/>
            <a:t>多采用机械吸泥的圆形辐流式沉淀池；</a:t>
          </a:r>
        </a:p>
      </dgm:t>
    </dgm:pt>
    <dgm:pt modelId="{FCE54688-C1AE-4EB5-B610-019C9F242CF3}" type="parTrans" cxnId="{E9C03BD2-A5ED-45D1-B9FC-D1CCC53BDB9E}">
      <dgm:prSet/>
      <dgm:spPr/>
      <dgm:t>
        <a:bodyPr/>
        <a:lstStyle/>
        <a:p>
          <a:endParaRPr lang="zh-CN" altLang="en-US" sz="2000"/>
        </a:p>
      </dgm:t>
    </dgm:pt>
    <dgm:pt modelId="{314A5398-69B4-4A45-8EA5-75F50C41B2BA}" type="sibTrans" cxnId="{E9C03BD2-A5ED-45D1-B9FC-D1CCC53BDB9E}">
      <dgm:prSet/>
      <dgm:spPr/>
      <dgm:t>
        <a:bodyPr/>
        <a:lstStyle/>
        <a:p>
          <a:endParaRPr lang="zh-CN" altLang="en-US" sz="2000"/>
        </a:p>
      </dgm:t>
    </dgm:pt>
    <dgm:pt modelId="{99D24320-C5A3-41E1-930A-FE08FE4C1D0A}">
      <dgm:prSet custT="1"/>
      <dgm:spPr/>
      <dgm:t>
        <a:bodyPr/>
        <a:lstStyle/>
        <a:p>
          <a:pPr rtl="0"/>
          <a:r>
            <a:rPr lang="zh-CN" sz="2000" dirty="0"/>
            <a:t>中型污水处理厂</a:t>
          </a:r>
          <a:endParaRPr lang="en-US" sz="2000" dirty="0"/>
        </a:p>
      </dgm:t>
    </dgm:pt>
    <dgm:pt modelId="{D65D600F-9856-4914-B51E-1F7548FF322F}" type="parTrans" cxnId="{6AF9E9F9-E5C3-4FB9-A815-0BB9F72E7FBD}">
      <dgm:prSet/>
      <dgm:spPr/>
      <dgm:t>
        <a:bodyPr/>
        <a:lstStyle/>
        <a:p>
          <a:endParaRPr lang="zh-CN" altLang="en-US" sz="2000"/>
        </a:p>
      </dgm:t>
    </dgm:pt>
    <dgm:pt modelId="{578C76BE-656E-40B6-9C0F-6BE7DDBD387F}" type="sibTrans" cxnId="{6AF9E9F9-E5C3-4FB9-A815-0BB9F72E7FBD}">
      <dgm:prSet/>
      <dgm:spPr/>
      <dgm:t>
        <a:bodyPr/>
        <a:lstStyle/>
        <a:p>
          <a:endParaRPr lang="zh-CN" altLang="en-US" sz="2000"/>
        </a:p>
      </dgm:t>
    </dgm:pt>
    <dgm:pt modelId="{A141DDC1-EF01-4A74-A7D2-3FBC2B851173}">
      <dgm:prSet custT="1"/>
      <dgm:spPr/>
      <dgm:t>
        <a:bodyPr/>
        <a:lstStyle/>
        <a:p>
          <a:pPr rtl="0"/>
          <a:r>
            <a:rPr lang="zh-CN" altLang="en-US" sz="2000" dirty="0"/>
            <a:t>采用多斗式平流沉淀池；</a:t>
          </a:r>
        </a:p>
      </dgm:t>
    </dgm:pt>
    <dgm:pt modelId="{AA89EB4F-1393-4265-A925-FFF03D958EC6}" type="parTrans" cxnId="{249A54CC-E543-4CC1-9132-8D08FB7E38A5}">
      <dgm:prSet/>
      <dgm:spPr/>
      <dgm:t>
        <a:bodyPr/>
        <a:lstStyle/>
        <a:p>
          <a:endParaRPr lang="zh-CN" altLang="en-US" sz="2000"/>
        </a:p>
      </dgm:t>
    </dgm:pt>
    <dgm:pt modelId="{98C50057-12D1-4EF9-A36A-D8EE2E32761A}" type="sibTrans" cxnId="{249A54CC-E543-4CC1-9132-8D08FB7E38A5}">
      <dgm:prSet/>
      <dgm:spPr/>
      <dgm:t>
        <a:bodyPr/>
        <a:lstStyle/>
        <a:p>
          <a:endParaRPr lang="zh-CN" altLang="en-US" sz="2000"/>
        </a:p>
      </dgm:t>
    </dgm:pt>
    <dgm:pt modelId="{2E0BDAF2-736C-48BB-9932-A11AEE7A7956}">
      <dgm:prSet custT="1"/>
      <dgm:spPr/>
      <dgm:t>
        <a:bodyPr/>
        <a:lstStyle/>
        <a:p>
          <a:pPr rtl="0"/>
          <a:r>
            <a:rPr lang="zh-CN" sz="2000" dirty="0"/>
            <a:t>小型污水处理厂</a:t>
          </a:r>
          <a:endParaRPr lang="en-US" sz="2000" dirty="0"/>
        </a:p>
      </dgm:t>
    </dgm:pt>
    <dgm:pt modelId="{C7E9D030-7BF9-4772-A5EB-9C3422766675}" type="parTrans" cxnId="{C7C756E1-8A7F-4379-8228-75819D4E0A52}">
      <dgm:prSet/>
      <dgm:spPr/>
      <dgm:t>
        <a:bodyPr/>
        <a:lstStyle/>
        <a:p>
          <a:endParaRPr lang="zh-CN" altLang="en-US" sz="2000"/>
        </a:p>
      </dgm:t>
    </dgm:pt>
    <dgm:pt modelId="{87E84282-281A-446D-A2E6-41D7BA4FD294}" type="sibTrans" cxnId="{C7C756E1-8A7F-4379-8228-75819D4E0A52}">
      <dgm:prSet/>
      <dgm:spPr/>
      <dgm:t>
        <a:bodyPr/>
        <a:lstStyle/>
        <a:p>
          <a:endParaRPr lang="zh-CN" altLang="en-US" sz="2000"/>
        </a:p>
      </dgm:t>
    </dgm:pt>
    <dgm:pt modelId="{8892D870-DBB0-41E7-99AF-CAAC2BB6FCF0}">
      <dgm:prSet custT="1"/>
      <dgm:spPr/>
      <dgm:t>
        <a:bodyPr/>
        <a:lstStyle/>
        <a:p>
          <a:pPr rtl="0"/>
          <a:r>
            <a:rPr lang="zh-CN" altLang="en-US" sz="2000" dirty="0"/>
            <a:t>较普遍采用竖流式沉淀池。</a:t>
          </a:r>
        </a:p>
      </dgm:t>
    </dgm:pt>
    <dgm:pt modelId="{427D2FA8-332D-4934-A612-9E7BE09E06C9}" type="parTrans" cxnId="{3EAD1CCF-5C0B-4E08-8E88-061123217889}">
      <dgm:prSet/>
      <dgm:spPr/>
      <dgm:t>
        <a:bodyPr/>
        <a:lstStyle/>
        <a:p>
          <a:endParaRPr lang="zh-CN" altLang="en-US" sz="2000"/>
        </a:p>
      </dgm:t>
    </dgm:pt>
    <dgm:pt modelId="{C4B32A49-1757-4070-9975-512931325677}" type="sibTrans" cxnId="{3EAD1CCF-5C0B-4E08-8E88-061123217889}">
      <dgm:prSet/>
      <dgm:spPr/>
      <dgm:t>
        <a:bodyPr/>
        <a:lstStyle/>
        <a:p>
          <a:endParaRPr lang="zh-CN" altLang="en-US" sz="2000"/>
        </a:p>
      </dgm:t>
    </dgm:pt>
    <dgm:pt modelId="{6F44FB96-0A29-4552-816E-7E049EE2E1C9}" type="pres">
      <dgm:prSet presAssocID="{BC59E735-4921-4672-AAF3-0277A54583DC}" presName="Name0" presStyleCnt="0">
        <dgm:presLayoutVars>
          <dgm:dir/>
          <dgm:animLvl val="lvl"/>
          <dgm:resizeHandles val="exact"/>
        </dgm:presLayoutVars>
      </dgm:prSet>
      <dgm:spPr/>
    </dgm:pt>
    <dgm:pt modelId="{A0971B1B-0B4C-4EA7-AFE4-B3375F5C8516}" type="pres">
      <dgm:prSet presAssocID="{8C2D40C1-36DC-4544-A6CF-A868206B8B43}" presName="composite" presStyleCnt="0"/>
      <dgm:spPr/>
    </dgm:pt>
    <dgm:pt modelId="{AEA4B6FF-08D2-49EE-9C20-E974B796C9F2}" type="pres">
      <dgm:prSet presAssocID="{8C2D40C1-36DC-4544-A6CF-A868206B8B43}" presName="parTx" presStyleLbl="alignNode1" presStyleIdx="0" presStyleCnt="4">
        <dgm:presLayoutVars>
          <dgm:chMax val="0"/>
          <dgm:chPref val="0"/>
          <dgm:bulletEnabled val="1"/>
        </dgm:presLayoutVars>
      </dgm:prSet>
      <dgm:spPr/>
    </dgm:pt>
    <dgm:pt modelId="{8B494B67-2F4F-4486-8C28-5B0F05C75A94}" type="pres">
      <dgm:prSet presAssocID="{8C2D40C1-36DC-4544-A6CF-A868206B8B43}" presName="desTx" presStyleLbl="alignAccFollowNode1" presStyleIdx="0" presStyleCnt="4">
        <dgm:presLayoutVars>
          <dgm:bulletEnabled val="1"/>
        </dgm:presLayoutVars>
      </dgm:prSet>
      <dgm:spPr/>
    </dgm:pt>
    <dgm:pt modelId="{E5F7F132-9101-4523-B4DF-D8A287C5D6B6}" type="pres">
      <dgm:prSet presAssocID="{E864327D-9F55-4D8A-80F3-CACE221BB9A4}" presName="space" presStyleCnt="0"/>
      <dgm:spPr/>
    </dgm:pt>
    <dgm:pt modelId="{2D0C36B8-AB38-453D-8547-27B4992BDF69}" type="pres">
      <dgm:prSet presAssocID="{3A7FDE0F-2509-4756-9EF1-DB82BB1891C8}" presName="composite" presStyleCnt="0"/>
      <dgm:spPr/>
    </dgm:pt>
    <dgm:pt modelId="{FCBDB676-C620-425C-8FFB-B03868EB554C}" type="pres">
      <dgm:prSet presAssocID="{3A7FDE0F-2509-4756-9EF1-DB82BB1891C8}" presName="parTx" presStyleLbl="alignNode1" presStyleIdx="1" presStyleCnt="4">
        <dgm:presLayoutVars>
          <dgm:chMax val="0"/>
          <dgm:chPref val="0"/>
          <dgm:bulletEnabled val="1"/>
        </dgm:presLayoutVars>
      </dgm:prSet>
      <dgm:spPr/>
    </dgm:pt>
    <dgm:pt modelId="{FF47AEB4-228E-40C3-9BAC-5BE8AB68F686}" type="pres">
      <dgm:prSet presAssocID="{3A7FDE0F-2509-4756-9EF1-DB82BB1891C8}" presName="desTx" presStyleLbl="alignAccFollowNode1" presStyleIdx="1" presStyleCnt="4">
        <dgm:presLayoutVars>
          <dgm:bulletEnabled val="1"/>
        </dgm:presLayoutVars>
      </dgm:prSet>
      <dgm:spPr/>
    </dgm:pt>
    <dgm:pt modelId="{8ED7FF2D-B0D9-4C75-BACB-CF3374619C52}" type="pres">
      <dgm:prSet presAssocID="{A95C47D1-11A3-4AC0-9E1C-C656F7C7F975}" presName="space" presStyleCnt="0"/>
      <dgm:spPr/>
    </dgm:pt>
    <dgm:pt modelId="{17754610-1E9A-40C8-8FDC-7A6C3B28D13D}" type="pres">
      <dgm:prSet presAssocID="{99D24320-C5A3-41E1-930A-FE08FE4C1D0A}" presName="composite" presStyleCnt="0"/>
      <dgm:spPr/>
    </dgm:pt>
    <dgm:pt modelId="{A8BC03CC-D2C2-419D-834D-402DCD77ACFA}" type="pres">
      <dgm:prSet presAssocID="{99D24320-C5A3-41E1-930A-FE08FE4C1D0A}" presName="parTx" presStyleLbl="alignNode1" presStyleIdx="2" presStyleCnt="4">
        <dgm:presLayoutVars>
          <dgm:chMax val="0"/>
          <dgm:chPref val="0"/>
          <dgm:bulletEnabled val="1"/>
        </dgm:presLayoutVars>
      </dgm:prSet>
      <dgm:spPr/>
    </dgm:pt>
    <dgm:pt modelId="{DD020B63-8B9B-44B4-8FA0-599ABAC737B1}" type="pres">
      <dgm:prSet presAssocID="{99D24320-C5A3-41E1-930A-FE08FE4C1D0A}" presName="desTx" presStyleLbl="alignAccFollowNode1" presStyleIdx="2" presStyleCnt="4">
        <dgm:presLayoutVars>
          <dgm:bulletEnabled val="1"/>
        </dgm:presLayoutVars>
      </dgm:prSet>
      <dgm:spPr/>
    </dgm:pt>
    <dgm:pt modelId="{88B4C9D0-236F-4070-AFEC-FABDDF99F15E}" type="pres">
      <dgm:prSet presAssocID="{578C76BE-656E-40B6-9C0F-6BE7DDBD387F}" presName="space" presStyleCnt="0"/>
      <dgm:spPr/>
    </dgm:pt>
    <dgm:pt modelId="{198E303B-9017-401B-8861-599D450C955C}" type="pres">
      <dgm:prSet presAssocID="{2E0BDAF2-736C-48BB-9932-A11AEE7A7956}" presName="composite" presStyleCnt="0"/>
      <dgm:spPr/>
    </dgm:pt>
    <dgm:pt modelId="{C1FC5272-2ACD-48A1-A8C7-CD89E470709C}" type="pres">
      <dgm:prSet presAssocID="{2E0BDAF2-736C-48BB-9932-A11AEE7A7956}" presName="parTx" presStyleLbl="alignNode1" presStyleIdx="3" presStyleCnt="4">
        <dgm:presLayoutVars>
          <dgm:chMax val="0"/>
          <dgm:chPref val="0"/>
          <dgm:bulletEnabled val="1"/>
        </dgm:presLayoutVars>
      </dgm:prSet>
      <dgm:spPr/>
    </dgm:pt>
    <dgm:pt modelId="{E908DDE6-614B-4C2A-9A13-376B815A193B}" type="pres">
      <dgm:prSet presAssocID="{2E0BDAF2-736C-48BB-9932-A11AEE7A7956}" presName="desTx" presStyleLbl="alignAccFollowNode1" presStyleIdx="3" presStyleCnt="4">
        <dgm:presLayoutVars>
          <dgm:bulletEnabled val="1"/>
        </dgm:presLayoutVars>
      </dgm:prSet>
      <dgm:spPr/>
    </dgm:pt>
  </dgm:ptLst>
  <dgm:cxnLst>
    <dgm:cxn modelId="{2DF1F20C-3214-4922-8F02-343698C5D6DA}" type="presOf" srcId="{C1E1C017-ECDC-4731-A8CC-84F2B037CA46}" destId="{FF47AEB4-228E-40C3-9BAC-5BE8AB68F686}" srcOrd="0" destOrd="0" presId="urn:microsoft.com/office/officeart/2005/8/layout/hList1"/>
    <dgm:cxn modelId="{BEEAAE19-26CB-4C12-B6D6-D5B8361F4CE5}" type="presOf" srcId="{BC59E735-4921-4672-AAF3-0277A54583DC}" destId="{6F44FB96-0A29-4552-816E-7E049EE2E1C9}" srcOrd="0" destOrd="0" presId="urn:microsoft.com/office/officeart/2005/8/layout/hList1"/>
    <dgm:cxn modelId="{CD9EBB25-F1E8-4033-A42C-25133E015EA3}" type="presOf" srcId="{8C2D40C1-36DC-4544-A6CF-A868206B8B43}" destId="{AEA4B6FF-08D2-49EE-9C20-E974B796C9F2}" srcOrd="0" destOrd="0" presId="urn:microsoft.com/office/officeart/2005/8/layout/hList1"/>
    <dgm:cxn modelId="{8270A63F-97E6-4C5D-AE44-80D0E3769939}" type="presOf" srcId="{A141DDC1-EF01-4A74-A7D2-3FBC2B851173}" destId="{DD020B63-8B9B-44B4-8FA0-599ABAC737B1}" srcOrd="0" destOrd="0" presId="urn:microsoft.com/office/officeart/2005/8/layout/hList1"/>
    <dgm:cxn modelId="{7979BE8A-D932-44D0-BBEA-32994DE88B95}" srcId="{BC59E735-4921-4672-AAF3-0277A54583DC}" destId="{3A7FDE0F-2509-4756-9EF1-DB82BB1891C8}" srcOrd="1" destOrd="0" parTransId="{5A120323-9BAF-4A54-BC28-75C0F395AFEE}" sibTransId="{A95C47D1-11A3-4AC0-9E1C-C656F7C7F975}"/>
    <dgm:cxn modelId="{3917D791-5C91-4002-896C-D224975C35D9}" type="presOf" srcId="{2E0BDAF2-736C-48BB-9932-A11AEE7A7956}" destId="{C1FC5272-2ACD-48A1-A8C7-CD89E470709C}" srcOrd="0" destOrd="0" presId="urn:microsoft.com/office/officeart/2005/8/layout/hList1"/>
    <dgm:cxn modelId="{9CC366BC-49BF-4115-8897-2E8F79922AA8}" type="presOf" srcId="{3A7FDE0F-2509-4756-9EF1-DB82BB1891C8}" destId="{FCBDB676-C620-425C-8FFB-B03868EB554C}" srcOrd="0" destOrd="0" presId="urn:microsoft.com/office/officeart/2005/8/layout/hList1"/>
    <dgm:cxn modelId="{7EDBEFC1-AD5C-474C-94D8-D50051F07788}" type="presOf" srcId="{8892D870-DBB0-41E7-99AF-CAAC2BB6FCF0}" destId="{E908DDE6-614B-4C2A-9A13-376B815A193B}" srcOrd="0" destOrd="0" presId="urn:microsoft.com/office/officeart/2005/8/layout/hList1"/>
    <dgm:cxn modelId="{249A54CC-E543-4CC1-9132-8D08FB7E38A5}" srcId="{99D24320-C5A3-41E1-930A-FE08FE4C1D0A}" destId="{A141DDC1-EF01-4A74-A7D2-3FBC2B851173}" srcOrd="0" destOrd="0" parTransId="{AA89EB4F-1393-4265-A925-FFF03D958EC6}" sibTransId="{98C50057-12D1-4EF9-A36A-D8EE2E32761A}"/>
    <dgm:cxn modelId="{3EAD1CCF-5C0B-4E08-8E88-061123217889}" srcId="{2E0BDAF2-736C-48BB-9932-A11AEE7A7956}" destId="{8892D870-DBB0-41E7-99AF-CAAC2BB6FCF0}" srcOrd="0" destOrd="0" parTransId="{427D2FA8-332D-4934-A612-9E7BE09E06C9}" sibTransId="{C4B32A49-1757-4070-9975-512931325677}"/>
    <dgm:cxn modelId="{E9C03BD2-A5ED-45D1-B9FC-D1CCC53BDB9E}" srcId="{3A7FDE0F-2509-4756-9EF1-DB82BB1891C8}" destId="{C1E1C017-ECDC-4731-A8CC-84F2B037CA46}" srcOrd="0" destOrd="0" parTransId="{FCE54688-C1AE-4EB5-B610-019C9F242CF3}" sibTransId="{314A5398-69B4-4A45-8EA5-75F50C41B2BA}"/>
    <dgm:cxn modelId="{EB5F7ADE-C9D7-40D5-A0E2-D89C1D98F557}" srcId="{8C2D40C1-36DC-4544-A6CF-A868206B8B43}" destId="{F0A38D1F-38B3-4387-84A4-C96089CF9857}" srcOrd="0" destOrd="0" parTransId="{1442F701-1C1E-4EE4-84A8-6A10D3328EC3}" sibTransId="{33BD5615-78D5-4109-9A73-2F5191271F23}"/>
    <dgm:cxn modelId="{C7C756E1-8A7F-4379-8228-75819D4E0A52}" srcId="{BC59E735-4921-4672-AAF3-0277A54583DC}" destId="{2E0BDAF2-736C-48BB-9932-A11AEE7A7956}" srcOrd="3" destOrd="0" parTransId="{C7E9D030-7BF9-4772-A5EB-9C3422766675}" sibTransId="{87E84282-281A-446D-A2E6-41D7BA4FD294}"/>
    <dgm:cxn modelId="{95833AE7-3D9E-483C-8928-C6007A5AD361}" type="presOf" srcId="{F0A38D1F-38B3-4387-84A4-C96089CF9857}" destId="{8B494B67-2F4F-4486-8C28-5B0F05C75A94}" srcOrd="0" destOrd="0" presId="urn:microsoft.com/office/officeart/2005/8/layout/hList1"/>
    <dgm:cxn modelId="{635F79EB-518B-410F-8316-AB314BCB5A01}" type="presOf" srcId="{99D24320-C5A3-41E1-930A-FE08FE4C1D0A}" destId="{A8BC03CC-D2C2-419D-834D-402DCD77ACFA}" srcOrd="0" destOrd="0" presId="urn:microsoft.com/office/officeart/2005/8/layout/hList1"/>
    <dgm:cxn modelId="{738843F6-BA4F-4D93-AEE0-EFBF648C834B}" srcId="{BC59E735-4921-4672-AAF3-0277A54583DC}" destId="{8C2D40C1-36DC-4544-A6CF-A868206B8B43}" srcOrd="0" destOrd="0" parTransId="{64FF46B8-A28A-4D62-B0B6-DB841E494C36}" sibTransId="{E864327D-9F55-4D8A-80F3-CACE221BB9A4}"/>
    <dgm:cxn modelId="{6AF9E9F9-E5C3-4FB9-A815-0BB9F72E7FBD}" srcId="{BC59E735-4921-4672-AAF3-0277A54583DC}" destId="{99D24320-C5A3-41E1-930A-FE08FE4C1D0A}" srcOrd="2" destOrd="0" parTransId="{D65D600F-9856-4914-B51E-1F7548FF322F}" sibTransId="{578C76BE-656E-40B6-9C0F-6BE7DDBD387F}"/>
    <dgm:cxn modelId="{D9295985-7AC9-44BB-B783-714980970224}" type="presParOf" srcId="{6F44FB96-0A29-4552-816E-7E049EE2E1C9}" destId="{A0971B1B-0B4C-4EA7-AFE4-B3375F5C8516}" srcOrd="0" destOrd="0" presId="urn:microsoft.com/office/officeart/2005/8/layout/hList1"/>
    <dgm:cxn modelId="{C8C2733E-B170-4626-9B2D-36A3A5D4F0D5}" type="presParOf" srcId="{A0971B1B-0B4C-4EA7-AFE4-B3375F5C8516}" destId="{AEA4B6FF-08D2-49EE-9C20-E974B796C9F2}" srcOrd="0" destOrd="0" presId="urn:microsoft.com/office/officeart/2005/8/layout/hList1"/>
    <dgm:cxn modelId="{955B383F-1394-4658-A611-48A85643D2BC}" type="presParOf" srcId="{A0971B1B-0B4C-4EA7-AFE4-B3375F5C8516}" destId="{8B494B67-2F4F-4486-8C28-5B0F05C75A94}" srcOrd="1" destOrd="0" presId="urn:microsoft.com/office/officeart/2005/8/layout/hList1"/>
    <dgm:cxn modelId="{978C0BA5-C00E-4D55-B3F8-9E43842ADE07}" type="presParOf" srcId="{6F44FB96-0A29-4552-816E-7E049EE2E1C9}" destId="{E5F7F132-9101-4523-B4DF-D8A287C5D6B6}" srcOrd="1" destOrd="0" presId="urn:microsoft.com/office/officeart/2005/8/layout/hList1"/>
    <dgm:cxn modelId="{30B62ED7-A3F4-4F28-B777-DB3EAE9D50FF}" type="presParOf" srcId="{6F44FB96-0A29-4552-816E-7E049EE2E1C9}" destId="{2D0C36B8-AB38-453D-8547-27B4992BDF69}" srcOrd="2" destOrd="0" presId="urn:microsoft.com/office/officeart/2005/8/layout/hList1"/>
    <dgm:cxn modelId="{2B9A2D6B-919A-4E2B-A276-4E3997CAB2C0}" type="presParOf" srcId="{2D0C36B8-AB38-453D-8547-27B4992BDF69}" destId="{FCBDB676-C620-425C-8FFB-B03868EB554C}" srcOrd="0" destOrd="0" presId="urn:microsoft.com/office/officeart/2005/8/layout/hList1"/>
    <dgm:cxn modelId="{0B90A824-30E0-4D44-BC6B-6E6316CA840A}" type="presParOf" srcId="{2D0C36B8-AB38-453D-8547-27B4992BDF69}" destId="{FF47AEB4-228E-40C3-9BAC-5BE8AB68F686}" srcOrd="1" destOrd="0" presId="urn:microsoft.com/office/officeart/2005/8/layout/hList1"/>
    <dgm:cxn modelId="{C1A9BAA7-7511-4132-817D-3E81208AEE70}" type="presParOf" srcId="{6F44FB96-0A29-4552-816E-7E049EE2E1C9}" destId="{8ED7FF2D-B0D9-4C75-BACB-CF3374619C52}" srcOrd="3" destOrd="0" presId="urn:microsoft.com/office/officeart/2005/8/layout/hList1"/>
    <dgm:cxn modelId="{9F066114-76D9-4E08-B16F-6B5777121F9E}" type="presParOf" srcId="{6F44FB96-0A29-4552-816E-7E049EE2E1C9}" destId="{17754610-1E9A-40C8-8FDC-7A6C3B28D13D}" srcOrd="4" destOrd="0" presId="urn:microsoft.com/office/officeart/2005/8/layout/hList1"/>
    <dgm:cxn modelId="{32974495-A3FA-4E42-A0F1-682185E98522}" type="presParOf" srcId="{17754610-1E9A-40C8-8FDC-7A6C3B28D13D}" destId="{A8BC03CC-D2C2-419D-834D-402DCD77ACFA}" srcOrd="0" destOrd="0" presId="urn:microsoft.com/office/officeart/2005/8/layout/hList1"/>
    <dgm:cxn modelId="{3D14B3E2-B831-4163-AD93-74871FD6FD07}" type="presParOf" srcId="{17754610-1E9A-40C8-8FDC-7A6C3B28D13D}" destId="{DD020B63-8B9B-44B4-8FA0-599ABAC737B1}" srcOrd="1" destOrd="0" presId="urn:microsoft.com/office/officeart/2005/8/layout/hList1"/>
    <dgm:cxn modelId="{42F917DA-A0B4-4445-8884-BFC7524755AE}" type="presParOf" srcId="{6F44FB96-0A29-4552-816E-7E049EE2E1C9}" destId="{88B4C9D0-236F-4070-AFEC-FABDDF99F15E}" srcOrd="5" destOrd="0" presId="urn:microsoft.com/office/officeart/2005/8/layout/hList1"/>
    <dgm:cxn modelId="{F41C723C-A4BA-43A3-A046-D1B8F94E7976}" type="presParOf" srcId="{6F44FB96-0A29-4552-816E-7E049EE2E1C9}" destId="{198E303B-9017-401B-8861-599D450C955C}" srcOrd="6" destOrd="0" presId="urn:microsoft.com/office/officeart/2005/8/layout/hList1"/>
    <dgm:cxn modelId="{1ABEF359-71D6-4F32-9836-05C42B159F6C}" type="presParOf" srcId="{198E303B-9017-401B-8861-599D450C955C}" destId="{C1FC5272-2ACD-48A1-A8C7-CD89E470709C}" srcOrd="0" destOrd="0" presId="urn:microsoft.com/office/officeart/2005/8/layout/hList1"/>
    <dgm:cxn modelId="{0D9DFD6E-6286-4279-9A31-536058CBD72E}" type="presParOf" srcId="{198E303B-9017-401B-8861-599D450C955C}" destId="{E908DDE6-614B-4C2A-9A13-376B815A193B}"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3.xml><?xml version="1.0" encoding="utf-8"?>
<dgm:dataModel xmlns:dgm="http://schemas.openxmlformats.org/drawingml/2006/diagram" xmlns:a="http://schemas.openxmlformats.org/drawingml/2006/main">
  <dgm:ptLst>
    <dgm:pt modelId="{4A3DC86A-17CA-471F-B785-FBD51C121888}"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3F1A0E33-2C6F-4E53-A14B-5200A3822D38}">
      <dgm:prSet/>
      <dgm:spPr/>
      <dgm:t>
        <a:bodyPr/>
        <a:lstStyle/>
        <a:p>
          <a:pPr rtl="0"/>
          <a:r>
            <a:rPr lang="zh-CN" dirty="0"/>
            <a:t>二次沉淀池的特点</a:t>
          </a:r>
        </a:p>
      </dgm:t>
    </dgm:pt>
    <dgm:pt modelId="{7366B3C2-269A-452A-96A0-7F7F713F3398}" type="parTrans" cxnId="{2446F64E-2D6C-43AF-8CFF-3A7E140DECC6}">
      <dgm:prSet/>
      <dgm:spPr/>
      <dgm:t>
        <a:bodyPr/>
        <a:lstStyle/>
        <a:p>
          <a:endParaRPr lang="zh-CN" altLang="en-US"/>
        </a:p>
      </dgm:t>
    </dgm:pt>
    <dgm:pt modelId="{02C17663-E884-4A40-B83C-9DF0657B5C06}" type="sibTrans" cxnId="{2446F64E-2D6C-43AF-8CFF-3A7E140DECC6}">
      <dgm:prSet/>
      <dgm:spPr/>
      <dgm:t>
        <a:bodyPr/>
        <a:lstStyle/>
        <a:p>
          <a:endParaRPr lang="zh-CN" altLang="en-US"/>
        </a:p>
      </dgm:t>
    </dgm:pt>
    <dgm:pt modelId="{78F7F112-B59A-4F3B-AFFC-B592CAB1DF5A}">
      <dgm:prSet/>
      <dgm:spPr/>
      <dgm:t>
        <a:bodyPr/>
        <a:lstStyle/>
        <a:p>
          <a:pPr rtl="0"/>
          <a:r>
            <a:rPr lang="zh-CN" dirty="0"/>
            <a:t>进行泥水分离、污泥浓缩，由于水量、水质的变化，还要暂时贮存污泥；</a:t>
          </a:r>
        </a:p>
      </dgm:t>
    </dgm:pt>
    <dgm:pt modelId="{AFD804C0-7E89-4B4F-88D6-B100010F9894}" type="parTrans" cxnId="{6DD1B646-5D58-4863-861E-4FA5761EB322}">
      <dgm:prSet/>
      <dgm:spPr/>
      <dgm:t>
        <a:bodyPr/>
        <a:lstStyle/>
        <a:p>
          <a:endParaRPr lang="zh-CN" altLang="en-US"/>
        </a:p>
      </dgm:t>
    </dgm:pt>
    <dgm:pt modelId="{E2754CA4-598E-4AC7-818C-1CC1433E79E6}" type="sibTrans" cxnId="{6DD1B646-5D58-4863-861E-4FA5761EB322}">
      <dgm:prSet/>
      <dgm:spPr/>
      <dgm:t>
        <a:bodyPr/>
        <a:lstStyle/>
        <a:p>
          <a:endParaRPr lang="zh-CN" altLang="en-US"/>
        </a:p>
      </dgm:t>
    </dgm:pt>
    <dgm:pt modelId="{91530B3B-415B-4A75-B6AF-88F3C6518D92}">
      <dgm:prSet/>
      <dgm:spPr/>
      <dgm:t>
        <a:bodyPr/>
        <a:lstStyle/>
        <a:p>
          <a:pPr rtl="0"/>
          <a:r>
            <a:rPr lang="zh-CN" dirty="0"/>
            <a:t>所需的池面积大于只进行泥水分离所需要的池面积；</a:t>
          </a:r>
        </a:p>
      </dgm:t>
    </dgm:pt>
    <dgm:pt modelId="{B52F220A-B759-4C51-90A0-EAD8722F5DBA}" type="parTrans" cxnId="{FD7FFB85-55E4-4677-BA1E-9EBEB4EB3FE0}">
      <dgm:prSet/>
      <dgm:spPr/>
      <dgm:t>
        <a:bodyPr/>
        <a:lstStyle/>
        <a:p>
          <a:endParaRPr lang="zh-CN" altLang="en-US"/>
        </a:p>
      </dgm:t>
    </dgm:pt>
    <dgm:pt modelId="{40067C6B-F571-4DE9-9DAA-59324A7B41E8}" type="sibTrans" cxnId="{FD7FFB85-55E4-4677-BA1E-9EBEB4EB3FE0}">
      <dgm:prSet/>
      <dgm:spPr/>
      <dgm:t>
        <a:bodyPr/>
        <a:lstStyle/>
        <a:p>
          <a:endParaRPr lang="zh-CN" altLang="en-US"/>
        </a:p>
      </dgm:t>
    </dgm:pt>
    <dgm:pt modelId="{2D397D13-F906-4FC2-AA36-C44E011D6A27}">
      <dgm:prSet/>
      <dgm:spPr/>
      <dgm:t>
        <a:bodyPr/>
        <a:lstStyle/>
        <a:p>
          <a:pPr rtl="0"/>
          <a:r>
            <a:rPr lang="zh-CN" dirty="0"/>
            <a:t>进入二次沉淀池的活性污泥混合液</a:t>
          </a:r>
          <a:r>
            <a:rPr lang="en-US" dirty="0"/>
            <a:t>MLSS</a:t>
          </a:r>
          <a:r>
            <a:rPr lang="zh-CN" dirty="0"/>
            <a:t>高（</a:t>
          </a:r>
          <a:r>
            <a:rPr lang="en-US" dirty="0"/>
            <a:t>2000~4000 mg/L</a:t>
          </a:r>
          <a:r>
            <a:rPr lang="zh-CN" dirty="0"/>
            <a:t>），具有絮凝性能，属于成层沉淀，沉淀时泥水之间有清晰的界面，絮凝体结成整体共同下沉，初期泥水界面的沉速固定不变，仅与初始浓度有关；</a:t>
          </a:r>
        </a:p>
      </dgm:t>
    </dgm:pt>
    <dgm:pt modelId="{6D701B6A-79C9-4DAF-849D-CF71CB051502}" type="parTrans" cxnId="{4017B565-4A54-4983-AA02-B2859E709684}">
      <dgm:prSet/>
      <dgm:spPr/>
      <dgm:t>
        <a:bodyPr/>
        <a:lstStyle/>
        <a:p>
          <a:endParaRPr lang="zh-CN" altLang="en-US"/>
        </a:p>
      </dgm:t>
    </dgm:pt>
    <dgm:pt modelId="{09BB712F-ABEB-4B93-8812-1BE83560EC2C}" type="sibTrans" cxnId="{4017B565-4A54-4983-AA02-B2859E709684}">
      <dgm:prSet/>
      <dgm:spPr/>
      <dgm:t>
        <a:bodyPr/>
        <a:lstStyle/>
        <a:p>
          <a:endParaRPr lang="zh-CN" altLang="en-US"/>
        </a:p>
      </dgm:t>
    </dgm:pt>
    <dgm:pt modelId="{7EF91BFF-3ED2-4394-AA4B-04E316E598B1}" type="pres">
      <dgm:prSet presAssocID="{4A3DC86A-17CA-471F-B785-FBD51C121888}" presName="linear" presStyleCnt="0">
        <dgm:presLayoutVars>
          <dgm:dir/>
          <dgm:animLvl val="lvl"/>
          <dgm:resizeHandles val="exact"/>
        </dgm:presLayoutVars>
      </dgm:prSet>
      <dgm:spPr/>
    </dgm:pt>
    <dgm:pt modelId="{DA3D3390-9692-4EEB-B9CD-25C8101769A5}" type="pres">
      <dgm:prSet presAssocID="{3F1A0E33-2C6F-4E53-A14B-5200A3822D38}" presName="parentLin" presStyleCnt="0"/>
      <dgm:spPr/>
    </dgm:pt>
    <dgm:pt modelId="{59B71AC4-0093-496C-94A0-3F2B88D298F0}" type="pres">
      <dgm:prSet presAssocID="{3F1A0E33-2C6F-4E53-A14B-5200A3822D38}" presName="parentLeftMargin" presStyleLbl="node1" presStyleIdx="0" presStyleCnt="1"/>
      <dgm:spPr/>
    </dgm:pt>
    <dgm:pt modelId="{546B4439-EDAC-4F7C-BB44-40B7AF1E422F}" type="pres">
      <dgm:prSet presAssocID="{3F1A0E33-2C6F-4E53-A14B-5200A3822D38}" presName="parentText" presStyleLbl="node1" presStyleIdx="0" presStyleCnt="1">
        <dgm:presLayoutVars>
          <dgm:chMax val="0"/>
          <dgm:bulletEnabled val="1"/>
        </dgm:presLayoutVars>
      </dgm:prSet>
      <dgm:spPr/>
    </dgm:pt>
    <dgm:pt modelId="{6AF56276-335B-4A79-A09C-8ED30E4BBE46}" type="pres">
      <dgm:prSet presAssocID="{3F1A0E33-2C6F-4E53-A14B-5200A3822D38}" presName="negativeSpace" presStyleCnt="0"/>
      <dgm:spPr/>
    </dgm:pt>
    <dgm:pt modelId="{8C6F068E-DFF4-4A8C-B7F8-2D63D904D375}" type="pres">
      <dgm:prSet presAssocID="{3F1A0E33-2C6F-4E53-A14B-5200A3822D38}" presName="childText" presStyleLbl="conFgAcc1" presStyleIdx="0" presStyleCnt="1">
        <dgm:presLayoutVars>
          <dgm:bulletEnabled val="1"/>
        </dgm:presLayoutVars>
      </dgm:prSet>
      <dgm:spPr/>
    </dgm:pt>
  </dgm:ptLst>
  <dgm:cxnLst>
    <dgm:cxn modelId="{BD4E0365-E720-4421-A000-C5595FD64396}" type="presOf" srcId="{3F1A0E33-2C6F-4E53-A14B-5200A3822D38}" destId="{546B4439-EDAC-4F7C-BB44-40B7AF1E422F}" srcOrd="1" destOrd="0" presId="urn:microsoft.com/office/officeart/2005/8/layout/list1"/>
    <dgm:cxn modelId="{4017B565-4A54-4983-AA02-B2859E709684}" srcId="{3F1A0E33-2C6F-4E53-A14B-5200A3822D38}" destId="{2D397D13-F906-4FC2-AA36-C44E011D6A27}" srcOrd="2" destOrd="0" parTransId="{6D701B6A-79C9-4DAF-849D-CF71CB051502}" sibTransId="{09BB712F-ABEB-4B93-8812-1BE83560EC2C}"/>
    <dgm:cxn modelId="{6DD1B646-5D58-4863-861E-4FA5761EB322}" srcId="{3F1A0E33-2C6F-4E53-A14B-5200A3822D38}" destId="{78F7F112-B59A-4F3B-AFFC-B592CAB1DF5A}" srcOrd="0" destOrd="0" parTransId="{AFD804C0-7E89-4B4F-88D6-B100010F9894}" sibTransId="{E2754CA4-598E-4AC7-818C-1CC1433E79E6}"/>
    <dgm:cxn modelId="{F28A7F67-9DD0-4F86-AA94-05243D1930DD}" type="presOf" srcId="{91530B3B-415B-4A75-B6AF-88F3C6518D92}" destId="{8C6F068E-DFF4-4A8C-B7F8-2D63D904D375}" srcOrd="0" destOrd="1" presId="urn:microsoft.com/office/officeart/2005/8/layout/list1"/>
    <dgm:cxn modelId="{2446F64E-2D6C-43AF-8CFF-3A7E140DECC6}" srcId="{4A3DC86A-17CA-471F-B785-FBD51C121888}" destId="{3F1A0E33-2C6F-4E53-A14B-5200A3822D38}" srcOrd="0" destOrd="0" parTransId="{7366B3C2-269A-452A-96A0-7F7F713F3398}" sibTransId="{02C17663-E884-4A40-B83C-9DF0657B5C06}"/>
    <dgm:cxn modelId="{75585050-118C-4472-A8B4-1EA8B9028157}" type="presOf" srcId="{2D397D13-F906-4FC2-AA36-C44E011D6A27}" destId="{8C6F068E-DFF4-4A8C-B7F8-2D63D904D375}" srcOrd="0" destOrd="2" presId="urn:microsoft.com/office/officeart/2005/8/layout/list1"/>
    <dgm:cxn modelId="{C325C97A-E836-4342-9596-4092E04D3096}" type="presOf" srcId="{78F7F112-B59A-4F3B-AFFC-B592CAB1DF5A}" destId="{8C6F068E-DFF4-4A8C-B7F8-2D63D904D375}" srcOrd="0" destOrd="0" presId="urn:microsoft.com/office/officeart/2005/8/layout/list1"/>
    <dgm:cxn modelId="{FD7FFB85-55E4-4677-BA1E-9EBEB4EB3FE0}" srcId="{3F1A0E33-2C6F-4E53-A14B-5200A3822D38}" destId="{91530B3B-415B-4A75-B6AF-88F3C6518D92}" srcOrd="1" destOrd="0" parTransId="{B52F220A-B759-4C51-90A0-EAD8722F5DBA}" sibTransId="{40067C6B-F571-4DE9-9DAA-59324A7B41E8}"/>
    <dgm:cxn modelId="{1726F5B4-E7A0-4540-9CB1-03627B8E391C}" type="presOf" srcId="{4A3DC86A-17CA-471F-B785-FBD51C121888}" destId="{7EF91BFF-3ED2-4394-AA4B-04E316E598B1}" srcOrd="0" destOrd="0" presId="urn:microsoft.com/office/officeart/2005/8/layout/list1"/>
    <dgm:cxn modelId="{7F6BDED4-7B7E-4D23-A34A-FC920E6ABA6C}" type="presOf" srcId="{3F1A0E33-2C6F-4E53-A14B-5200A3822D38}" destId="{59B71AC4-0093-496C-94A0-3F2B88D298F0}" srcOrd="0" destOrd="0" presId="urn:microsoft.com/office/officeart/2005/8/layout/list1"/>
    <dgm:cxn modelId="{BAFB8B00-A082-41EC-ADD3-351BB7F20D6C}" type="presParOf" srcId="{7EF91BFF-3ED2-4394-AA4B-04E316E598B1}" destId="{DA3D3390-9692-4EEB-B9CD-25C8101769A5}" srcOrd="0" destOrd="0" presId="urn:microsoft.com/office/officeart/2005/8/layout/list1"/>
    <dgm:cxn modelId="{83C5E5E4-BD24-4B0B-B420-8B545B72E47E}" type="presParOf" srcId="{DA3D3390-9692-4EEB-B9CD-25C8101769A5}" destId="{59B71AC4-0093-496C-94A0-3F2B88D298F0}" srcOrd="0" destOrd="0" presId="urn:microsoft.com/office/officeart/2005/8/layout/list1"/>
    <dgm:cxn modelId="{790EA3F4-42E3-4D9D-BC73-5607B6A460D1}" type="presParOf" srcId="{DA3D3390-9692-4EEB-B9CD-25C8101769A5}" destId="{546B4439-EDAC-4F7C-BB44-40B7AF1E422F}" srcOrd="1" destOrd="0" presId="urn:microsoft.com/office/officeart/2005/8/layout/list1"/>
    <dgm:cxn modelId="{D5F775B4-01B1-4C12-97C4-27E81228320D}" type="presParOf" srcId="{7EF91BFF-3ED2-4394-AA4B-04E316E598B1}" destId="{6AF56276-335B-4A79-A09C-8ED30E4BBE46}" srcOrd="1" destOrd="0" presId="urn:microsoft.com/office/officeart/2005/8/layout/list1"/>
    <dgm:cxn modelId="{212B96D0-C6EE-45F4-80F9-5FE009CD33B3}" type="presParOf" srcId="{7EF91BFF-3ED2-4394-AA4B-04E316E598B1}" destId="{8C6F068E-DFF4-4A8C-B7F8-2D63D904D375}"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4.xml><?xml version="1.0" encoding="utf-8"?>
<dgm:dataModel xmlns:dgm="http://schemas.openxmlformats.org/drawingml/2006/diagram" xmlns:a="http://schemas.openxmlformats.org/drawingml/2006/main">
  <dgm:ptLst>
    <dgm:pt modelId="{70EA6CAD-EC1B-469D-B0DA-D4758FE61FAF}"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zh-CN" altLang="en-US"/>
        </a:p>
      </dgm:t>
    </dgm:pt>
    <dgm:pt modelId="{E56BE1D0-EF1E-4EA8-914D-2B0D662F72D9}">
      <dgm:prSet custT="1"/>
      <dgm:spPr/>
      <dgm:t>
        <a:bodyPr/>
        <a:lstStyle/>
        <a:p>
          <a:pPr rtl="0"/>
          <a:r>
            <a:rPr lang="zh-CN" sz="2400" dirty="0"/>
            <a:t>进入二次沉淀池的混合液是泥、水、气三相混合体，因此在中心管中的下降流速不超过</a:t>
          </a:r>
          <a:r>
            <a:rPr lang="en-US" sz="2400" dirty="0"/>
            <a:t>0.03 m/s</a:t>
          </a:r>
          <a:r>
            <a:rPr lang="zh-CN" sz="2400" dirty="0"/>
            <a:t>，以利气、水分离，提高澄清区的分离效果；</a:t>
          </a:r>
        </a:p>
      </dgm:t>
    </dgm:pt>
    <dgm:pt modelId="{4BA6F9F3-BCD9-4534-BBA0-6FB84974452E}" type="parTrans" cxnId="{79A099F9-D8EA-4EF6-9BFA-F862D1D1E486}">
      <dgm:prSet/>
      <dgm:spPr/>
      <dgm:t>
        <a:bodyPr/>
        <a:lstStyle/>
        <a:p>
          <a:endParaRPr lang="zh-CN" altLang="en-US" sz="2400"/>
        </a:p>
      </dgm:t>
    </dgm:pt>
    <dgm:pt modelId="{BD79D41D-6759-4BB7-AEA5-BBF1DD9ABB88}" type="sibTrans" cxnId="{79A099F9-D8EA-4EF6-9BFA-F862D1D1E486}">
      <dgm:prSet/>
      <dgm:spPr/>
      <dgm:t>
        <a:bodyPr/>
        <a:lstStyle/>
        <a:p>
          <a:endParaRPr lang="zh-CN" altLang="en-US" sz="2400"/>
        </a:p>
      </dgm:t>
    </dgm:pt>
    <dgm:pt modelId="{7107C7D3-2AB3-4C19-A583-13CC47D24483}">
      <dgm:prSet custT="1"/>
      <dgm:spPr/>
      <dgm:t>
        <a:bodyPr/>
        <a:lstStyle/>
        <a:p>
          <a:pPr rtl="0"/>
          <a:r>
            <a:rPr lang="zh-CN" sz="2400" dirty="0"/>
            <a:t>曝气沉淀池的导流区，其下降流速在</a:t>
          </a:r>
          <a:r>
            <a:rPr lang="en-US" sz="2400" dirty="0"/>
            <a:t>0.015 m/s</a:t>
          </a:r>
          <a:r>
            <a:rPr lang="zh-CN" sz="2400" dirty="0"/>
            <a:t>左右；</a:t>
          </a:r>
        </a:p>
      </dgm:t>
    </dgm:pt>
    <dgm:pt modelId="{CF9815DD-6402-49A1-9B91-87699038C352}" type="parTrans" cxnId="{2E543BAB-85EC-4A12-AF27-04F5B040C14E}">
      <dgm:prSet/>
      <dgm:spPr/>
      <dgm:t>
        <a:bodyPr/>
        <a:lstStyle/>
        <a:p>
          <a:endParaRPr lang="zh-CN" altLang="en-US" sz="2400"/>
        </a:p>
      </dgm:t>
    </dgm:pt>
    <dgm:pt modelId="{BC44FF9A-24EF-48BD-A898-73B05A0B314B}" type="sibTrans" cxnId="{2E543BAB-85EC-4A12-AF27-04F5B040C14E}">
      <dgm:prSet/>
      <dgm:spPr/>
      <dgm:t>
        <a:bodyPr/>
        <a:lstStyle/>
        <a:p>
          <a:endParaRPr lang="zh-CN" altLang="en-US" sz="2400"/>
        </a:p>
      </dgm:t>
    </dgm:pt>
    <dgm:pt modelId="{F8B7902C-0B2A-4126-9605-C87221EA4D26}">
      <dgm:prSet custT="1"/>
      <dgm:spPr/>
      <dgm:t>
        <a:bodyPr/>
        <a:lstStyle/>
        <a:p>
          <a:pPr rtl="0"/>
          <a:r>
            <a:rPr lang="zh-CN" sz="2400" dirty="0"/>
            <a:t>采用静水压力排泥的二次沉淀池，其静水头可降至</a:t>
          </a:r>
          <a:r>
            <a:rPr lang="en-US" sz="2400" dirty="0"/>
            <a:t>0.9 m</a:t>
          </a:r>
          <a:r>
            <a:rPr lang="zh-CN" sz="2400" dirty="0"/>
            <a:t>，污泥斗底坡与水平夹角不应小于</a:t>
          </a:r>
          <a:r>
            <a:rPr lang="en-US" sz="2400" dirty="0"/>
            <a:t>50°</a:t>
          </a:r>
          <a:r>
            <a:rPr lang="zh-CN" sz="2400" dirty="0"/>
            <a:t>，以利污泥顺利滑下和排泥通畅。</a:t>
          </a:r>
        </a:p>
      </dgm:t>
    </dgm:pt>
    <dgm:pt modelId="{C55CED20-309F-42D7-8342-E3B0B206BF0A}" type="parTrans" cxnId="{A97F35D0-A1B7-4979-B486-694009483CBF}">
      <dgm:prSet/>
      <dgm:spPr/>
      <dgm:t>
        <a:bodyPr/>
        <a:lstStyle/>
        <a:p>
          <a:endParaRPr lang="zh-CN" altLang="en-US" sz="2400"/>
        </a:p>
      </dgm:t>
    </dgm:pt>
    <dgm:pt modelId="{270E795A-EC2C-4F03-B2F0-AA8BB81EA5E1}" type="sibTrans" cxnId="{A97F35D0-A1B7-4979-B486-694009483CBF}">
      <dgm:prSet/>
      <dgm:spPr/>
      <dgm:t>
        <a:bodyPr/>
        <a:lstStyle/>
        <a:p>
          <a:endParaRPr lang="zh-CN" altLang="en-US" sz="2400"/>
        </a:p>
      </dgm:t>
    </dgm:pt>
    <dgm:pt modelId="{B656199C-CBB5-4AA0-929F-D537831EFEE0}" type="pres">
      <dgm:prSet presAssocID="{70EA6CAD-EC1B-469D-B0DA-D4758FE61FAF}" presName="linear" presStyleCnt="0">
        <dgm:presLayoutVars>
          <dgm:animLvl val="lvl"/>
          <dgm:resizeHandles val="exact"/>
        </dgm:presLayoutVars>
      </dgm:prSet>
      <dgm:spPr/>
    </dgm:pt>
    <dgm:pt modelId="{D05EC3D1-6767-40A9-AE8F-C313A89D1CEE}" type="pres">
      <dgm:prSet presAssocID="{E56BE1D0-EF1E-4EA8-914D-2B0D662F72D9}" presName="parentText" presStyleLbl="node1" presStyleIdx="0" presStyleCnt="3">
        <dgm:presLayoutVars>
          <dgm:chMax val="0"/>
          <dgm:bulletEnabled val="1"/>
        </dgm:presLayoutVars>
      </dgm:prSet>
      <dgm:spPr/>
    </dgm:pt>
    <dgm:pt modelId="{BC5D4B9F-96D3-49F8-9117-AB811ABB7E80}" type="pres">
      <dgm:prSet presAssocID="{BD79D41D-6759-4BB7-AEA5-BBF1DD9ABB88}" presName="spacer" presStyleCnt="0"/>
      <dgm:spPr/>
    </dgm:pt>
    <dgm:pt modelId="{33894CBA-5F78-444B-BA12-D8DBF103C98C}" type="pres">
      <dgm:prSet presAssocID="{7107C7D3-2AB3-4C19-A583-13CC47D24483}" presName="parentText" presStyleLbl="node1" presStyleIdx="1" presStyleCnt="3">
        <dgm:presLayoutVars>
          <dgm:chMax val="0"/>
          <dgm:bulletEnabled val="1"/>
        </dgm:presLayoutVars>
      </dgm:prSet>
      <dgm:spPr/>
    </dgm:pt>
    <dgm:pt modelId="{1C956AA4-B30B-4356-89CA-3C4F43324A9D}" type="pres">
      <dgm:prSet presAssocID="{BC44FF9A-24EF-48BD-A898-73B05A0B314B}" presName="spacer" presStyleCnt="0"/>
      <dgm:spPr/>
    </dgm:pt>
    <dgm:pt modelId="{2CEFFFCE-C223-4E15-8412-4F354CE0CA1A}" type="pres">
      <dgm:prSet presAssocID="{F8B7902C-0B2A-4126-9605-C87221EA4D26}" presName="parentText" presStyleLbl="node1" presStyleIdx="2" presStyleCnt="3">
        <dgm:presLayoutVars>
          <dgm:chMax val="0"/>
          <dgm:bulletEnabled val="1"/>
        </dgm:presLayoutVars>
      </dgm:prSet>
      <dgm:spPr/>
    </dgm:pt>
  </dgm:ptLst>
  <dgm:cxnLst>
    <dgm:cxn modelId="{1DCE4534-8F3E-4984-9FCF-69E2E5C039F2}" type="presOf" srcId="{F8B7902C-0B2A-4126-9605-C87221EA4D26}" destId="{2CEFFFCE-C223-4E15-8412-4F354CE0CA1A}" srcOrd="0" destOrd="0" presId="urn:microsoft.com/office/officeart/2005/8/layout/vList2"/>
    <dgm:cxn modelId="{8EBAB276-8F89-4FEA-A45E-2D4A1F89F436}" type="presOf" srcId="{70EA6CAD-EC1B-469D-B0DA-D4758FE61FAF}" destId="{B656199C-CBB5-4AA0-929F-D537831EFEE0}" srcOrd="0" destOrd="0" presId="urn:microsoft.com/office/officeart/2005/8/layout/vList2"/>
    <dgm:cxn modelId="{A60175A6-D3DC-40C5-8AFB-92FE99A48D38}" type="presOf" srcId="{7107C7D3-2AB3-4C19-A583-13CC47D24483}" destId="{33894CBA-5F78-444B-BA12-D8DBF103C98C}" srcOrd="0" destOrd="0" presId="urn:microsoft.com/office/officeart/2005/8/layout/vList2"/>
    <dgm:cxn modelId="{2E543BAB-85EC-4A12-AF27-04F5B040C14E}" srcId="{70EA6CAD-EC1B-469D-B0DA-D4758FE61FAF}" destId="{7107C7D3-2AB3-4C19-A583-13CC47D24483}" srcOrd="1" destOrd="0" parTransId="{CF9815DD-6402-49A1-9B91-87699038C352}" sibTransId="{BC44FF9A-24EF-48BD-A898-73B05A0B314B}"/>
    <dgm:cxn modelId="{A97F35D0-A1B7-4979-B486-694009483CBF}" srcId="{70EA6CAD-EC1B-469D-B0DA-D4758FE61FAF}" destId="{F8B7902C-0B2A-4126-9605-C87221EA4D26}" srcOrd="2" destOrd="0" parTransId="{C55CED20-309F-42D7-8342-E3B0B206BF0A}" sibTransId="{270E795A-EC2C-4F03-B2F0-AA8BB81EA5E1}"/>
    <dgm:cxn modelId="{2B0658EC-63B5-4C2A-A0BB-00A418169065}" type="presOf" srcId="{E56BE1D0-EF1E-4EA8-914D-2B0D662F72D9}" destId="{D05EC3D1-6767-40A9-AE8F-C313A89D1CEE}" srcOrd="0" destOrd="0" presId="urn:microsoft.com/office/officeart/2005/8/layout/vList2"/>
    <dgm:cxn modelId="{79A099F9-D8EA-4EF6-9BFA-F862D1D1E486}" srcId="{70EA6CAD-EC1B-469D-B0DA-D4758FE61FAF}" destId="{E56BE1D0-EF1E-4EA8-914D-2B0D662F72D9}" srcOrd="0" destOrd="0" parTransId="{4BA6F9F3-BCD9-4534-BBA0-6FB84974452E}" sibTransId="{BD79D41D-6759-4BB7-AEA5-BBF1DD9ABB88}"/>
    <dgm:cxn modelId="{08F146DD-A082-404B-8B3E-CC5E0169885D}" type="presParOf" srcId="{B656199C-CBB5-4AA0-929F-D537831EFEE0}" destId="{D05EC3D1-6767-40A9-AE8F-C313A89D1CEE}" srcOrd="0" destOrd="0" presId="urn:microsoft.com/office/officeart/2005/8/layout/vList2"/>
    <dgm:cxn modelId="{ECE17759-5ACB-41E7-865F-C50B6F5F1DAC}" type="presParOf" srcId="{B656199C-CBB5-4AA0-929F-D537831EFEE0}" destId="{BC5D4B9F-96D3-49F8-9117-AB811ABB7E80}" srcOrd="1" destOrd="0" presId="urn:microsoft.com/office/officeart/2005/8/layout/vList2"/>
    <dgm:cxn modelId="{A64B2780-338C-4156-97E6-95FA1A274358}" type="presParOf" srcId="{B656199C-CBB5-4AA0-929F-D537831EFEE0}" destId="{33894CBA-5F78-444B-BA12-D8DBF103C98C}" srcOrd="2" destOrd="0" presId="urn:microsoft.com/office/officeart/2005/8/layout/vList2"/>
    <dgm:cxn modelId="{68D4FAD5-B0DB-4B09-88CF-D7F6AFB2CBB9}" type="presParOf" srcId="{B656199C-CBB5-4AA0-929F-D537831EFEE0}" destId="{1C956AA4-B30B-4356-89CA-3C4F43324A9D}" srcOrd="3" destOrd="0" presId="urn:microsoft.com/office/officeart/2005/8/layout/vList2"/>
    <dgm:cxn modelId="{5280DD3E-F4F9-419F-A9CC-F0D3AFF8DD53}" type="presParOf" srcId="{B656199C-CBB5-4AA0-929F-D537831EFEE0}" destId="{2CEFFFCE-C223-4E15-8412-4F354CE0CA1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5.xml><?xml version="1.0" encoding="utf-8"?>
<dgm:dataModel xmlns:dgm="http://schemas.openxmlformats.org/drawingml/2006/diagram" xmlns:a="http://schemas.openxmlformats.org/drawingml/2006/main">
  <dgm:ptLst>
    <dgm:pt modelId="{FDFF62A3-D6B5-4D3A-B269-C59D4E0DD728}" type="doc">
      <dgm:prSet loTypeId="urn:microsoft.com/office/officeart/2005/8/layout/list1" loCatId="list" qsTypeId="urn:microsoft.com/office/officeart/2005/8/quickstyle/simple4" qsCatId="simple" csTypeId="urn:microsoft.com/office/officeart/2005/8/colors/accent1_2" csCatId="accent1"/>
      <dgm:spPr/>
      <dgm:t>
        <a:bodyPr/>
        <a:lstStyle/>
        <a:p>
          <a:endParaRPr lang="zh-CN" altLang="en-US"/>
        </a:p>
      </dgm:t>
    </dgm:pt>
    <dgm:pt modelId="{AFE78C33-209F-4D08-BF30-570E4C397A3C}">
      <dgm:prSet/>
      <dgm:spPr/>
      <dgm:t>
        <a:bodyPr/>
        <a:lstStyle/>
        <a:p>
          <a:pPr rtl="0"/>
          <a:r>
            <a:rPr lang="zh-CN" dirty="0"/>
            <a:t>二沉池主要设计内容</a:t>
          </a:r>
          <a:endParaRPr lang="en-US" dirty="0"/>
        </a:p>
      </dgm:t>
    </dgm:pt>
    <dgm:pt modelId="{53BFCCFF-1A83-4708-A239-47ACBB1F59EC}" type="parTrans" cxnId="{39741CE7-1CBB-4C9E-B9E4-D98F18439BEA}">
      <dgm:prSet/>
      <dgm:spPr/>
      <dgm:t>
        <a:bodyPr/>
        <a:lstStyle/>
        <a:p>
          <a:endParaRPr lang="zh-CN" altLang="en-US"/>
        </a:p>
      </dgm:t>
    </dgm:pt>
    <dgm:pt modelId="{1A118CDA-D995-47D6-837B-5FBAE5C04325}" type="sibTrans" cxnId="{39741CE7-1CBB-4C9E-B9E4-D98F18439BEA}">
      <dgm:prSet/>
      <dgm:spPr/>
      <dgm:t>
        <a:bodyPr/>
        <a:lstStyle/>
        <a:p>
          <a:endParaRPr lang="zh-CN" altLang="en-US"/>
        </a:p>
      </dgm:t>
    </dgm:pt>
    <dgm:pt modelId="{742E90C3-FA0A-42FB-8FBD-64013257F866}">
      <dgm:prSet/>
      <dgm:spPr/>
      <dgm:t>
        <a:bodyPr/>
        <a:lstStyle/>
        <a:p>
          <a:pPr rtl="0"/>
          <a:r>
            <a:rPr lang="zh-CN" dirty="0"/>
            <a:t>池型选择；</a:t>
          </a:r>
          <a:endParaRPr lang="en-US" dirty="0"/>
        </a:p>
      </dgm:t>
    </dgm:pt>
    <dgm:pt modelId="{8E82F10D-C600-4D52-9EBD-53A93C38137A}" type="parTrans" cxnId="{A504D68D-4FC2-4735-9D0D-ECA5EFB50FFF}">
      <dgm:prSet/>
      <dgm:spPr/>
      <dgm:t>
        <a:bodyPr/>
        <a:lstStyle/>
        <a:p>
          <a:endParaRPr lang="zh-CN" altLang="en-US"/>
        </a:p>
      </dgm:t>
    </dgm:pt>
    <dgm:pt modelId="{BDCD6BC0-5B36-4DED-B029-CC98A85CEA32}" type="sibTrans" cxnId="{A504D68D-4FC2-4735-9D0D-ECA5EFB50FFF}">
      <dgm:prSet/>
      <dgm:spPr/>
      <dgm:t>
        <a:bodyPr/>
        <a:lstStyle/>
        <a:p>
          <a:endParaRPr lang="zh-CN" altLang="en-US"/>
        </a:p>
      </dgm:t>
    </dgm:pt>
    <dgm:pt modelId="{AB1FFAD8-206E-4A0F-852F-DDD275DBC14D}">
      <dgm:prSet/>
      <dgm:spPr/>
      <dgm:t>
        <a:bodyPr/>
        <a:lstStyle/>
        <a:p>
          <a:pPr rtl="0"/>
          <a:r>
            <a:rPr lang="zh-CN" dirty="0"/>
            <a:t>沉淀池面积、有效水深、污泥区容积的计算。</a:t>
          </a:r>
        </a:p>
      </dgm:t>
    </dgm:pt>
    <dgm:pt modelId="{79E875A5-7DCA-43CA-AC2F-B61E6B94EF9E}" type="parTrans" cxnId="{E5B93AD0-1740-4ECC-A397-478102CD6DC7}">
      <dgm:prSet/>
      <dgm:spPr/>
      <dgm:t>
        <a:bodyPr/>
        <a:lstStyle/>
        <a:p>
          <a:endParaRPr lang="zh-CN" altLang="en-US"/>
        </a:p>
      </dgm:t>
    </dgm:pt>
    <dgm:pt modelId="{538CA06F-5539-4B53-A12D-E7CC246B608E}" type="sibTrans" cxnId="{E5B93AD0-1740-4ECC-A397-478102CD6DC7}">
      <dgm:prSet/>
      <dgm:spPr/>
      <dgm:t>
        <a:bodyPr/>
        <a:lstStyle/>
        <a:p>
          <a:endParaRPr lang="zh-CN" altLang="en-US"/>
        </a:p>
      </dgm:t>
    </dgm:pt>
    <dgm:pt modelId="{51CD6C71-2EA9-4897-8394-5F5F0378FC52}" type="pres">
      <dgm:prSet presAssocID="{FDFF62A3-D6B5-4D3A-B269-C59D4E0DD728}" presName="linear" presStyleCnt="0">
        <dgm:presLayoutVars>
          <dgm:dir/>
          <dgm:animLvl val="lvl"/>
          <dgm:resizeHandles val="exact"/>
        </dgm:presLayoutVars>
      </dgm:prSet>
      <dgm:spPr/>
    </dgm:pt>
    <dgm:pt modelId="{3A36EFA2-2DAF-47C1-9744-9322DD31014D}" type="pres">
      <dgm:prSet presAssocID="{AFE78C33-209F-4D08-BF30-570E4C397A3C}" presName="parentLin" presStyleCnt="0"/>
      <dgm:spPr/>
    </dgm:pt>
    <dgm:pt modelId="{AB5FDD34-D7DF-4C8F-AAC4-D973B3FFD0D2}" type="pres">
      <dgm:prSet presAssocID="{AFE78C33-209F-4D08-BF30-570E4C397A3C}" presName="parentLeftMargin" presStyleLbl="node1" presStyleIdx="0" presStyleCnt="1"/>
      <dgm:spPr/>
    </dgm:pt>
    <dgm:pt modelId="{F9F109BC-803C-47CE-A8F2-2B5EC467349A}" type="pres">
      <dgm:prSet presAssocID="{AFE78C33-209F-4D08-BF30-570E4C397A3C}" presName="parentText" presStyleLbl="node1" presStyleIdx="0" presStyleCnt="1">
        <dgm:presLayoutVars>
          <dgm:chMax val="0"/>
          <dgm:bulletEnabled val="1"/>
        </dgm:presLayoutVars>
      </dgm:prSet>
      <dgm:spPr/>
    </dgm:pt>
    <dgm:pt modelId="{0FE55B7D-1B49-42EC-BD08-707347A86E35}" type="pres">
      <dgm:prSet presAssocID="{AFE78C33-209F-4D08-BF30-570E4C397A3C}" presName="negativeSpace" presStyleCnt="0"/>
      <dgm:spPr/>
    </dgm:pt>
    <dgm:pt modelId="{93F5B06E-59CB-4F13-97B6-44C75A84BBC2}" type="pres">
      <dgm:prSet presAssocID="{AFE78C33-209F-4D08-BF30-570E4C397A3C}" presName="childText" presStyleLbl="conFgAcc1" presStyleIdx="0" presStyleCnt="1">
        <dgm:presLayoutVars>
          <dgm:bulletEnabled val="1"/>
        </dgm:presLayoutVars>
      </dgm:prSet>
      <dgm:spPr/>
    </dgm:pt>
  </dgm:ptLst>
  <dgm:cxnLst>
    <dgm:cxn modelId="{4C42C673-F001-428E-987F-5AFB4B93A153}" type="presOf" srcId="{AB1FFAD8-206E-4A0F-852F-DDD275DBC14D}" destId="{93F5B06E-59CB-4F13-97B6-44C75A84BBC2}" srcOrd="0" destOrd="1" presId="urn:microsoft.com/office/officeart/2005/8/layout/list1"/>
    <dgm:cxn modelId="{929C2A54-4C86-43F4-A334-3EE47F2D66FA}" type="presOf" srcId="{AFE78C33-209F-4D08-BF30-570E4C397A3C}" destId="{F9F109BC-803C-47CE-A8F2-2B5EC467349A}" srcOrd="1" destOrd="0" presId="urn:microsoft.com/office/officeart/2005/8/layout/list1"/>
    <dgm:cxn modelId="{A504D68D-4FC2-4735-9D0D-ECA5EFB50FFF}" srcId="{AFE78C33-209F-4D08-BF30-570E4C397A3C}" destId="{742E90C3-FA0A-42FB-8FBD-64013257F866}" srcOrd="0" destOrd="0" parTransId="{8E82F10D-C600-4D52-9EBD-53A93C38137A}" sibTransId="{BDCD6BC0-5B36-4DED-B029-CC98A85CEA32}"/>
    <dgm:cxn modelId="{6AB995AE-9FAB-4444-8729-2B0AB2F353B6}" type="presOf" srcId="{742E90C3-FA0A-42FB-8FBD-64013257F866}" destId="{93F5B06E-59CB-4F13-97B6-44C75A84BBC2}" srcOrd="0" destOrd="0" presId="urn:microsoft.com/office/officeart/2005/8/layout/list1"/>
    <dgm:cxn modelId="{6AA8CECB-F332-4F90-8CEA-63ED5DA3A39B}" type="presOf" srcId="{AFE78C33-209F-4D08-BF30-570E4C397A3C}" destId="{AB5FDD34-D7DF-4C8F-AAC4-D973B3FFD0D2}" srcOrd="0" destOrd="0" presId="urn:microsoft.com/office/officeart/2005/8/layout/list1"/>
    <dgm:cxn modelId="{E5B93AD0-1740-4ECC-A397-478102CD6DC7}" srcId="{AFE78C33-209F-4D08-BF30-570E4C397A3C}" destId="{AB1FFAD8-206E-4A0F-852F-DDD275DBC14D}" srcOrd="1" destOrd="0" parTransId="{79E875A5-7DCA-43CA-AC2F-B61E6B94EF9E}" sibTransId="{538CA06F-5539-4B53-A12D-E7CC246B608E}"/>
    <dgm:cxn modelId="{39741CE7-1CBB-4C9E-B9E4-D98F18439BEA}" srcId="{FDFF62A3-D6B5-4D3A-B269-C59D4E0DD728}" destId="{AFE78C33-209F-4D08-BF30-570E4C397A3C}" srcOrd="0" destOrd="0" parTransId="{53BFCCFF-1A83-4708-A239-47ACBB1F59EC}" sibTransId="{1A118CDA-D995-47D6-837B-5FBAE5C04325}"/>
    <dgm:cxn modelId="{A5ADB3E9-00B3-406C-B128-4AB3EB2F29C4}" type="presOf" srcId="{FDFF62A3-D6B5-4D3A-B269-C59D4E0DD728}" destId="{51CD6C71-2EA9-4897-8394-5F5F0378FC52}" srcOrd="0" destOrd="0" presId="urn:microsoft.com/office/officeart/2005/8/layout/list1"/>
    <dgm:cxn modelId="{0BB02153-2FC4-49B6-98D3-45B7F4EC47BB}" type="presParOf" srcId="{51CD6C71-2EA9-4897-8394-5F5F0378FC52}" destId="{3A36EFA2-2DAF-47C1-9744-9322DD31014D}" srcOrd="0" destOrd="0" presId="urn:microsoft.com/office/officeart/2005/8/layout/list1"/>
    <dgm:cxn modelId="{EE572323-A5EA-4921-B2F4-D3D0FD141F3F}" type="presParOf" srcId="{3A36EFA2-2DAF-47C1-9744-9322DD31014D}" destId="{AB5FDD34-D7DF-4C8F-AAC4-D973B3FFD0D2}" srcOrd="0" destOrd="0" presId="urn:microsoft.com/office/officeart/2005/8/layout/list1"/>
    <dgm:cxn modelId="{588D7F55-1872-4956-B8A4-EC84520287B9}" type="presParOf" srcId="{3A36EFA2-2DAF-47C1-9744-9322DD31014D}" destId="{F9F109BC-803C-47CE-A8F2-2B5EC467349A}" srcOrd="1" destOrd="0" presId="urn:microsoft.com/office/officeart/2005/8/layout/list1"/>
    <dgm:cxn modelId="{9474E2AC-4B39-4014-82E2-8970FF5D051D}" type="presParOf" srcId="{51CD6C71-2EA9-4897-8394-5F5F0378FC52}" destId="{0FE55B7D-1B49-42EC-BD08-707347A86E35}" srcOrd="1" destOrd="0" presId="urn:microsoft.com/office/officeart/2005/8/layout/list1"/>
    <dgm:cxn modelId="{0F931439-1D2E-49D1-9A71-535A7D308719}" type="presParOf" srcId="{51CD6C71-2EA9-4897-8394-5F5F0378FC52}" destId="{93F5B06E-59CB-4F13-97B6-44C75A84BBC2}" srcOrd="2" destOrd="0" presId="urn:microsoft.com/office/officeart/2005/8/layout/lis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26.xml><?xml version="1.0" encoding="utf-8"?>
<dgm:dataModel xmlns:dgm="http://schemas.openxmlformats.org/drawingml/2006/diagram" xmlns:a="http://schemas.openxmlformats.org/drawingml/2006/main">
  <dgm:ptLst>
    <dgm:pt modelId="{C5E5B8B0-84FC-4712-A6F4-79148DFAF047}" type="doc">
      <dgm:prSet loTypeId="urn:microsoft.com/office/officeart/2005/8/layout/vList2" loCatId="list" qsTypeId="urn:microsoft.com/office/officeart/2005/8/quickstyle/3d1" qsCatId="3D" csTypeId="urn:microsoft.com/office/officeart/2005/8/colors/accent1_2" csCatId="accent1" phldr="1"/>
      <dgm:spPr/>
      <dgm:t>
        <a:bodyPr/>
        <a:lstStyle/>
        <a:p>
          <a:endParaRPr lang="zh-CN" altLang="en-US"/>
        </a:p>
      </dgm:t>
    </dgm:pt>
    <dgm:pt modelId="{1E58557D-E343-4F01-9738-4B6423324FE1}">
      <dgm:prSet/>
      <dgm:spPr/>
      <dgm:t>
        <a:bodyPr/>
        <a:lstStyle/>
        <a:p>
          <a:pPr rtl="0"/>
          <a:r>
            <a:rPr lang="zh-CN" dirty="0"/>
            <a:t>计算沉淀池面积时，设计流量应为污水的最大时流量，而不包括回流污泥量；</a:t>
          </a:r>
        </a:p>
      </dgm:t>
    </dgm:pt>
    <dgm:pt modelId="{702CA708-F696-4451-A1A5-2EAB09BD317B}" type="parTrans" cxnId="{12FC0662-0DBE-45F7-902D-63E7FE53C6C9}">
      <dgm:prSet/>
      <dgm:spPr/>
      <dgm:t>
        <a:bodyPr/>
        <a:lstStyle/>
        <a:p>
          <a:endParaRPr lang="zh-CN" altLang="en-US"/>
        </a:p>
      </dgm:t>
    </dgm:pt>
    <dgm:pt modelId="{387FA1C4-408A-4D8A-A65A-55A88BC27816}" type="sibTrans" cxnId="{12FC0662-0DBE-45F7-902D-63E7FE53C6C9}">
      <dgm:prSet/>
      <dgm:spPr/>
      <dgm:t>
        <a:bodyPr/>
        <a:lstStyle/>
        <a:p>
          <a:endParaRPr lang="zh-CN" altLang="en-US"/>
        </a:p>
      </dgm:t>
    </dgm:pt>
    <dgm:pt modelId="{2CB584DE-E57A-46AD-BCFF-CCDD6ABE7A0E}">
      <dgm:prSet/>
      <dgm:spPr/>
      <dgm:t>
        <a:bodyPr/>
        <a:lstStyle/>
        <a:p>
          <a:pPr rtl="0"/>
          <a:r>
            <a:rPr lang="zh-CN" dirty="0"/>
            <a:t>中心管（合建式的导流区）的设计则应包括回流污泥量在内，否则将会增大中心管的流速，不利于气水分离</a:t>
          </a:r>
          <a:r>
            <a:rPr lang="zh-CN" altLang="en-US" dirty="0"/>
            <a:t>；</a:t>
          </a:r>
          <a:endParaRPr lang="zh-CN" dirty="0"/>
        </a:p>
      </dgm:t>
    </dgm:pt>
    <dgm:pt modelId="{9D859A19-934E-4FDA-BD81-11582DEA455F}" type="parTrans" cxnId="{8B480BDE-DF64-4277-A9D8-0C00E63E0860}">
      <dgm:prSet/>
      <dgm:spPr/>
      <dgm:t>
        <a:bodyPr/>
        <a:lstStyle/>
        <a:p>
          <a:endParaRPr lang="zh-CN" altLang="en-US"/>
        </a:p>
      </dgm:t>
    </dgm:pt>
    <dgm:pt modelId="{6C39E807-DE64-4AD6-8428-9C30CC9AED67}" type="sibTrans" cxnId="{8B480BDE-DF64-4277-A9D8-0C00E63E0860}">
      <dgm:prSet/>
      <dgm:spPr/>
      <dgm:t>
        <a:bodyPr/>
        <a:lstStyle/>
        <a:p>
          <a:endParaRPr lang="zh-CN" altLang="en-US"/>
        </a:p>
      </dgm:t>
    </dgm:pt>
    <dgm:pt modelId="{1E8CEF83-95C6-40DC-AA81-15F6C07C7DE6}">
      <dgm:prSet/>
      <dgm:spPr/>
      <dgm:t>
        <a:bodyPr/>
        <a:lstStyle/>
        <a:p>
          <a:pPr rtl="0"/>
          <a:r>
            <a:rPr lang="zh-CN" altLang="en-US" dirty="0"/>
            <a:t>分建式二沉池污泥区的贮泥时间为</a:t>
          </a:r>
          <a:r>
            <a:rPr lang="en-US" altLang="zh-CN" dirty="0"/>
            <a:t>2 h</a:t>
          </a:r>
          <a:r>
            <a:rPr lang="zh-CN" altLang="en-US" dirty="0"/>
            <a:t>。</a:t>
          </a:r>
          <a:endParaRPr lang="zh-CN" dirty="0"/>
        </a:p>
      </dgm:t>
    </dgm:pt>
    <dgm:pt modelId="{AC139A8B-CEB1-4E17-8F39-4BD78349F690}" type="parTrans" cxnId="{CF6BC1A4-78FA-4B4C-8248-A3503C35EA53}">
      <dgm:prSet/>
      <dgm:spPr/>
      <dgm:t>
        <a:bodyPr/>
        <a:lstStyle/>
        <a:p>
          <a:endParaRPr lang="zh-CN" altLang="en-US"/>
        </a:p>
      </dgm:t>
    </dgm:pt>
    <dgm:pt modelId="{FD2B4848-DA51-4F7F-AA91-93126226D907}" type="sibTrans" cxnId="{CF6BC1A4-78FA-4B4C-8248-A3503C35EA53}">
      <dgm:prSet/>
      <dgm:spPr/>
      <dgm:t>
        <a:bodyPr/>
        <a:lstStyle/>
        <a:p>
          <a:endParaRPr lang="zh-CN" altLang="en-US"/>
        </a:p>
      </dgm:t>
    </dgm:pt>
    <dgm:pt modelId="{A071E4E4-CDBA-4808-BA5C-AD149167218C}" type="pres">
      <dgm:prSet presAssocID="{C5E5B8B0-84FC-4712-A6F4-79148DFAF047}" presName="linear" presStyleCnt="0">
        <dgm:presLayoutVars>
          <dgm:animLvl val="lvl"/>
          <dgm:resizeHandles val="exact"/>
        </dgm:presLayoutVars>
      </dgm:prSet>
      <dgm:spPr/>
    </dgm:pt>
    <dgm:pt modelId="{378C4240-497D-4556-B359-7A72B4046617}" type="pres">
      <dgm:prSet presAssocID="{1E58557D-E343-4F01-9738-4B6423324FE1}" presName="parentText" presStyleLbl="node1" presStyleIdx="0" presStyleCnt="3">
        <dgm:presLayoutVars>
          <dgm:chMax val="0"/>
          <dgm:bulletEnabled val="1"/>
        </dgm:presLayoutVars>
      </dgm:prSet>
      <dgm:spPr/>
    </dgm:pt>
    <dgm:pt modelId="{470BB5D8-5C14-4B2A-9582-BFB857DEC3EF}" type="pres">
      <dgm:prSet presAssocID="{387FA1C4-408A-4D8A-A65A-55A88BC27816}" presName="spacer" presStyleCnt="0"/>
      <dgm:spPr/>
    </dgm:pt>
    <dgm:pt modelId="{95917D81-9FD0-4E1C-B5EE-C0328398FEDF}" type="pres">
      <dgm:prSet presAssocID="{2CB584DE-E57A-46AD-BCFF-CCDD6ABE7A0E}" presName="parentText" presStyleLbl="node1" presStyleIdx="1" presStyleCnt="3">
        <dgm:presLayoutVars>
          <dgm:chMax val="0"/>
          <dgm:bulletEnabled val="1"/>
        </dgm:presLayoutVars>
      </dgm:prSet>
      <dgm:spPr/>
    </dgm:pt>
    <dgm:pt modelId="{6E9F8F73-8E57-4CC9-A36E-292A52065BE8}" type="pres">
      <dgm:prSet presAssocID="{6C39E807-DE64-4AD6-8428-9C30CC9AED67}" presName="spacer" presStyleCnt="0"/>
      <dgm:spPr/>
    </dgm:pt>
    <dgm:pt modelId="{8444036C-43C0-4E15-BE2C-00C8DCD736ED}" type="pres">
      <dgm:prSet presAssocID="{1E8CEF83-95C6-40DC-AA81-15F6C07C7DE6}" presName="parentText" presStyleLbl="node1" presStyleIdx="2" presStyleCnt="3">
        <dgm:presLayoutVars>
          <dgm:chMax val="0"/>
          <dgm:bulletEnabled val="1"/>
        </dgm:presLayoutVars>
      </dgm:prSet>
      <dgm:spPr/>
    </dgm:pt>
  </dgm:ptLst>
  <dgm:cxnLst>
    <dgm:cxn modelId="{A6CF5504-A258-45A4-99FE-EA447F0E44EE}" type="presOf" srcId="{2CB584DE-E57A-46AD-BCFF-CCDD6ABE7A0E}" destId="{95917D81-9FD0-4E1C-B5EE-C0328398FEDF}" srcOrd="0" destOrd="0" presId="urn:microsoft.com/office/officeart/2005/8/layout/vList2"/>
    <dgm:cxn modelId="{302B5413-CFA5-4947-BAED-6AEA1C587654}" type="presOf" srcId="{1E8CEF83-95C6-40DC-AA81-15F6C07C7DE6}" destId="{8444036C-43C0-4E15-BE2C-00C8DCD736ED}" srcOrd="0" destOrd="0" presId="urn:microsoft.com/office/officeart/2005/8/layout/vList2"/>
    <dgm:cxn modelId="{E711C330-E546-43D0-83DE-011D9DD1C4B3}" type="presOf" srcId="{C5E5B8B0-84FC-4712-A6F4-79148DFAF047}" destId="{A071E4E4-CDBA-4808-BA5C-AD149167218C}" srcOrd="0" destOrd="0" presId="urn:microsoft.com/office/officeart/2005/8/layout/vList2"/>
    <dgm:cxn modelId="{12FC0662-0DBE-45F7-902D-63E7FE53C6C9}" srcId="{C5E5B8B0-84FC-4712-A6F4-79148DFAF047}" destId="{1E58557D-E343-4F01-9738-4B6423324FE1}" srcOrd="0" destOrd="0" parTransId="{702CA708-F696-4451-A1A5-2EAB09BD317B}" sibTransId="{387FA1C4-408A-4D8A-A65A-55A88BC27816}"/>
    <dgm:cxn modelId="{3FD92955-F4EF-4E8A-BD78-088E81B4614D}" type="presOf" srcId="{1E58557D-E343-4F01-9738-4B6423324FE1}" destId="{378C4240-497D-4556-B359-7A72B4046617}" srcOrd="0" destOrd="0" presId="urn:microsoft.com/office/officeart/2005/8/layout/vList2"/>
    <dgm:cxn modelId="{CF6BC1A4-78FA-4B4C-8248-A3503C35EA53}" srcId="{C5E5B8B0-84FC-4712-A6F4-79148DFAF047}" destId="{1E8CEF83-95C6-40DC-AA81-15F6C07C7DE6}" srcOrd="2" destOrd="0" parTransId="{AC139A8B-CEB1-4E17-8F39-4BD78349F690}" sibTransId="{FD2B4848-DA51-4F7F-AA91-93126226D907}"/>
    <dgm:cxn modelId="{8B480BDE-DF64-4277-A9D8-0C00E63E0860}" srcId="{C5E5B8B0-84FC-4712-A6F4-79148DFAF047}" destId="{2CB584DE-E57A-46AD-BCFF-CCDD6ABE7A0E}" srcOrd="1" destOrd="0" parTransId="{9D859A19-934E-4FDA-BD81-11582DEA455F}" sibTransId="{6C39E807-DE64-4AD6-8428-9C30CC9AED67}"/>
    <dgm:cxn modelId="{9CEA659A-9BD0-4F42-A036-445AFB45BEAD}" type="presParOf" srcId="{A071E4E4-CDBA-4808-BA5C-AD149167218C}" destId="{378C4240-497D-4556-B359-7A72B4046617}" srcOrd="0" destOrd="0" presId="urn:microsoft.com/office/officeart/2005/8/layout/vList2"/>
    <dgm:cxn modelId="{7701C113-5E42-4E7A-AD65-FDABC8FBBFD3}" type="presParOf" srcId="{A071E4E4-CDBA-4808-BA5C-AD149167218C}" destId="{470BB5D8-5C14-4B2A-9582-BFB857DEC3EF}" srcOrd="1" destOrd="0" presId="urn:microsoft.com/office/officeart/2005/8/layout/vList2"/>
    <dgm:cxn modelId="{814D09D5-2629-4AB4-B9D7-77B4A39FED2E}" type="presParOf" srcId="{A071E4E4-CDBA-4808-BA5C-AD149167218C}" destId="{95917D81-9FD0-4E1C-B5EE-C0328398FEDF}" srcOrd="2" destOrd="0" presId="urn:microsoft.com/office/officeart/2005/8/layout/vList2"/>
    <dgm:cxn modelId="{B2DB58A0-B120-430F-931A-5D3FA2DA9E3E}" type="presParOf" srcId="{A071E4E4-CDBA-4808-BA5C-AD149167218C}" destId="{6E9F8F73-8E57-4CC9-A36E-292A52065BE8}" srcOrd="3" destOrd="0" presId="urn:microsoft.com/office/officeart/2005/8/layout/vList2"/>
    <dgm:cxn modelId="{866C7056-A973-497C-BB60-A033B7477BE2}" type="presParOf" srcId="{A071E4E4-CDBA-4808-BA5C-AD149167218C}" destId="{8444036C-43C0-4E15-BE2C-00C8DCD736ED}"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7.xml><?xml version="1.0" encoding="utf-8"?>
<dgm:dataModel xmlns:dgm="http://schemas.openxmlformats.org/drawingml/2006/diagram" xmlns:a="http://schemas.openxmlformats.org/drawingml/2006/main">
  <dgm:ptLst>
    <dgm:pt modelId="{846A3509-B521-4E21-B63D-CE0217B25CE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0BC73B26-E1FC-4344-BE19-F2FC22696DC6}">
      <dgm:prSet custT="1"/>
      <dgm:spPr/>
      <dgm:t>
        <a:bodyPr/>
        <a:lstStyle/>
        <a:p>
          <a:pPr rtl="0"/>
          <a:r>
            <a:rPr lang="zh-CN" altLang="en-US" sz="2000" dirty="0"/>
            <a:t>池   体</a:t>
          </a:r>
        </a:p>
      </dgm:t>
    </dgm:pt>
    <dgm:pt modelId="{33A2D2EE-270F-467E-81A0-FF42AAF3604C}" type="parTrans" cxnId="{0AD971C5-DA61-4C09-9CAB-350474E12744}">
      <dgm:prSet/>
      <dgm:spPr/>
      <dgm:t>
        <a:bodyPr/>
        <a:lstStyle/>
        <a:p>
          <a:endParaRPr lang="zh-CN" altLang="en-US" sz="2000"/>
        </a:p>
      </dgm:t>
    </dgm:pt>
    <dgm:pt modelId="{80AD5F43-7E77-486B-83A8-21F5CF7D843A}" type="sibTrans" cxnId="{0AD971C5-DA61-4C09-9CAB-350474E12744}">
      <dgm:prSet/>
      <dgm:spPr/>
      <dgm:t>
        <a:bodyPr/>
        <a:lstStyle/>
        <a:p>
          <a:endParaRPr lang="zh-CN" altLang="en-US" sz="2000"/>
        </a:p>
      </dgm:t>
    </dgm:pt>
    <dgm:pt modelId="{5B9C2199-F301-44BA-886F-6838E137AB10}">
      <dgm:prSet custT="1"/>
      <dgm:spPr/>
      <dgm:t>
        <a:bodyPr/>
        <a:lstStyle/>
        <a:p>
          <a:pPr rtl="0"/>
          <a:r>
            <a:rPr lang="zh-CN" sz="2000" dirty="0"/>
            <a:t>直径</a:t>
          </a:r>
          <a:r>
            <a:rPr lang="en-US" sz="2000" i="1" dirty="0"/>
            <a:t>D</a:t>
          </a:r>
          <a:r>
            <a:rPr lang="zh-CN" sz="2000" dirty="0"/>
            <a:t>不宜超过</a:t>
          </a:r>
          <a:r>
            <a:rPr lang="en-US" sz="2000" dirty="0"/>
            <a:t>20 m</a:t>
          </a:r>
          <a:r>
            <a:rPr lang="zh-CN" sz="2000" dirty="0"/>
            <a:t>，国内较普遍采用的数值是</a:t>
          </a:r>
          <a:r>
            <a:rPr lang="en-US" sz="2000" dirty="0"/>
            <a:t>15 m</a:t>
          </a:r>
          <a:r>
            <a:rPr lang="zh-CN" sz="2000" dirty="0"/>
            <a:t>，最大为</a:t>
          </a:r>
          <a:r>
            <a:rPr lang="en-US" sz="2000" dirty="0"/>
            <a:t>17 m</a:t>
          </a:r>
          <a:r>
            <a:rPr lang="zh-CN" sz="2000" dirty="0"/>
            <a:t>，直径过大，充氧和搅拌能力都将受到影响；</a:t>
          </a:r>
        </a:p>
      </dgm:t>
    </dgm:pt>
    <dgm:pt modelId="{2DE3150E-3B3C-49AE-8BB1-3B1DD7CE9C06}" type="parTrans" cxnId="{2B66A7FD-9617-47A1-A602-98BBFA3B74CB}">
      <dgm:prSet/>
      <dgm:spPr/>
      <dgm:t>
        <a:bodyPr/>
        <a:lstStyle/>
        <a:p>
          <a:endParaRPr lang="zh-CN" altLang="en-US" sz="2000"/>
        </a:p>
      </dgm:t>
    </dgm:pt>
    <dgm:pt modelId="{81B037F8-ACA4-42F5-A235-C38576F13767}" type="sibTrans" cxnId="{2B66A7FD-9617-47A1-A602-98BBFA3B74CB}">
      <dgm:prSet/>
      <dgm:spPr/>
      <dgm:t>
        <a:bodyPr/>
        <a:lstStyle/>
        <a:p>
          <a:endParaRPr lang="zh-CN" altLang="en-US" sz="2000"/>
        </a:p>
      </dgm:t>
    </dgm:pt>
    <dgm:pt modelId="{5E9310A9-824F-4CE7-BA53-EA5EFC269030}">
      <dgm:prSet custT="1"/>
      <dgm:spPr/>
      <dgm:t>
        <a:bodyPr/>
        <a:lstStyle/>
        <a:p>
          <a:pPr rtl="0"/>
          <a:r>
            <a:rPr lang="zh-CN" sz="2000" dirty="0"/>
            <a:t>水深不宜超过</a:t>
          </a:r>
          <a:r>
            <a:rPr lang="en-US" sz="2000" dirty="0"/>
            <a:t>5 m</a:t>
          </a:r>
          <a:r>
            <a:rPr lang="zh-CN" sz="2000" dirty="0"/>
            <a:t>，水深过大池底易于沉泥，影响运行效果；</a:t>
          </a:r>
        </a:p>
      </dgm:t>
    </dgm:pt>
    <dgm:pt modelId="{CF31BF1C-979F-47BB-9701-74AED161F016}" type="parTrans" cxnId="{FC230679-0F02-49A4-867E-C0A1FAA6DB78}">
      <dgm:prSet/>
      <dgm:spPr/>
      <dgm:t>
        <a:bodyPr/>
        <a:lstStyle/>
        <a:p>
          <a:endParaRPr lang="zh-CN" altLang="en-US" sz="2000"/>
        </a:p>
      </dgm:t>
    </dgm:pt>
    <dgm:pt modelId="{73FC0C15-B01F-48DA-ABDD-1899DC137B70}" type="sibTrans" cxnId="{FC230679-0F02-49A4-867E-C0A1FAA6DB78}">
      <dgm:prSet/>
      <dgm:spPr/>
      <dgm:t>
        <a:bodyPr/>
        <a:lstStyle/>
        <a:p>
          <a:endParaRPr lang="zh-CN" altLang="en-US" sz="2000"/>
        </a:p>
      </dgm:t>
    </dgm:pt>
    <dgm:pt modelId="{CE04182B-C21E-45BC-BA76-E8EA29F16DE9}">
      <dgm:prSet custT="1"/>
      <dgm:spPr/>
      <dgm:t>
        <a:bodyPr/>
        <a:lstStyle/>
        <a:p>
          <a:pPr rtl="0"/>
          <a:r>
            <a:rPr lang="zh-CN" sz="2000" dirty="0"/>
            <a:t>沉淀区水深</a:t>
          </a:r>
          <a:r>
            <a:rPr lang="en-US" sz="2000" i="1" dirty="0"/>
            <a:t>h</a:t>
          </a:r>
          <a:r>
            <a:rPr lang="en-US" sz="2000" baseline="-25000" dirty="0"/>
            <a:t>3</a:t>
          </a:r>
          <a:r>
            <a:rPr lang="zh-CN" sz="2000" dirty="0"/>
            <a:t>一般在</a:t>
          </a:r>
          <a:r>
            <a:rPr lang="en-US" sz="2000" dirty="0"/>
            <a:t>1~2 m</a:t>
          </a:r>
          <a:r>
            <a:rPr lang="zh-CN" sz="2000" dirty="0"/>
            <a:t>之间，不宜小于</a:t>
          </a:r>
          <a:r>
            <a:rPr lang="en-US" sz="2000" dirty="0"/>
            <a:t>1 m</a:t>
          </a:r>
          <a:r>
            <a:rPr lang="zh-CN" sz="2000" dirty="0"/>
            <a:t>，过小会影响上升水流的稳定；</a:t>
          </a:r>
        </a:p>
      </dgm:t>
    </dgm:pt>
    <dgm:pt modelId="{484746D9-F380-4FED-80D1-C9B5446370DD}" type="parTrans" cxnId="{E9CACB11-846A-4229-9B14-7BC40D69272A}">
      <dgm:prSet/>
      <dgm:spPr/>
      <dgm:t>
        <a:bodyPr/>
        <a:lstStyle/>
        <a:p>
          <a:endParaRPr lang="zh-CN" altLang="en-US" sz="2000"/>
        </a:p>
      </dgm:t>
    </dgm:pt>
    <dgm:pt modelId="{22ADA29B-2194-4D90-959E-8151B7B85AF1}" type="sibTrans" cxnId="{E9CACB11-846A-4229-9B14-7BC40D69272A}">
      <dgm:prSet/>
      <dgm:spPr/>
      <dgm:t>
        <a:bodyPr/>
        <a:lstStyle/>
        <a:p>
          <a:endParaRPr lang="zh-CN" altLang="en-US" sz="2000"/>
        </a:p>
      </dgm:t>
    </dgm:pt>
    <dgm:pt modelId="{43EA120E-7D7B-4251-8704-F9813E77D989}">
      <dgm:prSet custT="1"/>
      <dgm:spPr/>
      <dgm:t>
        <a:bodyPr/>
        <a:lstStyle/>
        <a:p>
          <a:pPr rtl="0"/>
          <a:r>
            <a:rPr lang="zh-CN" sz="2000" dirty="0"/>
            <a:t>曝气区直壁段高度</a:t>
          </a:r>
          <a:r>
            <a:rPr lang="en-US" sz="2000" i="1" dirty="0"/>
            <a:t>h</a:t>
          </a:r>
          <a:r>
            <a:rPr lang="en-US" sz="2000" baseline="-25000" dirty="0"/>
            <a:t>2</a:t>
          </a:r>
          <a:r>
            <a:rPr lang="zh-CN" sz="2000" dirty="0"/>
            <a:t>应大于导流区的高度</a:t>
          </a:r>
          <a:r>
            <a:rPr lang="en-US" sz="2000" i="1" dirty="0"/>
            <a:t>h</a:t>
          </a:r>
          <a:r>
            <a:rPr lang="en-US" sz="2000" baseline="-25000" dirty="0"/>
            <a:t>1</a:t>
          </a:r>
          <a:r>
            <a:rPr lang="zh-CN" sz="2000" dirty="0"/>
            <a:t>， </a:t>
          </a:r>
          <a:r>
            <a:rPr lang="en-US" sz="2000" i="1" dirty="0"/>
            <a:t>h</a:t>
          </a:r>
          <a:r>
            <a:rPr lang="en-US" sz="2000" baseline="-25000" dirty="0"/>
            <a:t>2</a:t>
          </a:r>
          <a:r>
            <a:rPr lang="en-US" altLang="zh-CN" sz="2000" dirty="0"/>
            <a:t>−</a:t>
          </a:r>
          <a:r>
            <a:rPr lang="en-US" sz="2000" i="1" dirty="0"/>
            <a:t>h</a:t>
          </a:r>
          <a:r>
            <a:rPr lang="en-US" sz="2000" baseline="-25000" dirty="0"/>
            <a:t>1</a:t>
          </a:r>
          <a:r>
            <a:rPr lang="en-US" sz="2000" dirty="0"/>
            <a:t>≥0.414</a:t>
          </a:r>
          <a:r>
            <a:rPr lang="en-US" sz="2000" i="1" dirty="0"/>
            <a:t>B</a:t>
          </a:r>
          <a:r>
            <a:rPr lang="zh-CN" sz="2000" dirty="0"/>
            <a:t>（导流区宽度）；</a:t>
          </a:r>
        </a:p>
      </dgm:t>
    </dgm:pt>
    <dgm:pt modelId="{DE4497E8-CE70-4566-8A4C-B82B2B2057DE}" type="parTrans" cxnId="{1DD0411E-A0CA-4C31-B6C5-9F4A7A25B6BD}">
      <dgm:prSet/>
      <dgm:spPr/>
      <dgm:t>
        <a:bodyPr/>
        <a:lstStyle/>
        <a:p>
          <a:endParaRPr lang="zh-CN" altLang="en-US" sz="2000"/>
        </a:p>
      </dgm:t>
    </dgm:pt>
    <dgm:pt modelId="{E6D9B103-B12E-47F6-8A09-69BDDABB0D9F}" type="sibTrans" cxnId="{1DD0411E-A0CA-4C31-B6C5-9F4A7A25B6BD}">
      <dgm:prSet/>
      <dgm:spPr/>
      <dgm:t>
        <a:bodyPr/>
        <a:lstStyle/>
        <a:p>
          <a:endParaRPr lang="zh-CN" altLang="en-US" sz="2000"/>
        </a:p>
      </dgm:t>
    </dgm:pt>
    <dgm:pt modelId="{B7F15E70-9D02-4BE2-92E6-9207702FCF54}">
      <dgm:prSet custT="1"/>
      <dgm:spPr/>
      <dgm:t>
        <a:bodyPr/>
        <a:lstStyle/>
        <a:p>
          <a:pPr rtl="0"/>
          <a:r>
            <a:rPr lang="zh-CN" sz="2000" dirty="0"/>
            <a:t>曝气区应有</a:t>
          </a:r>
          <a:r>
            <a:rPr lang="en-US" sz="2000" dirty="0"/>
            <a:t>0.8~1.2 m</a:t>
          </a:r>
          <a:r>
            <a:rPr lang="zh-CN" sz="2000" dirty="0"/>
            <a:t>的超高；</a:t>
          </a:r>
        </a:p>
      </dgm:t>
    </dgm:pt>
    <dgm:pt modelId="{0A402CCE-EE95-47E9-8A6D-26065C728004}" type="parTrans" cxnId="{779FD273-DE05-4E95-B6BD-084B5D1EF6E4}">
      <dgm:prSet/>
      <dgm:spPr/>
      <dgm:t>
        <a:bodyPr/>
        <a:lstStyle/>
        <a:p>
          <a:endParaRPr lang="zh-CN" altLang="en-US" sz="2000"/>
        </a:p>
      </dgm:t>
    </dgm:pt>
    <dgm:pt modelId="{EB83148C-90B2-4E4E-B9F1-B55846E8C037}" type="sibTrans" cxnId="{779FD273-DE05-4E95-B6BD-084B5D1EF6E4}">
      <dgm:prSet/>
      <dgm:spPr/>
      <dgm:t>
        <a:bodyPr/>
        <a:lstStyle/>
        <a:p>
          <a:endParaRPr lang="zh-CN" altLang="en-US" sz="2000"/>
        </a:p>
      </dgm:t>
    </dgm:pt>
    <dgm:pt modelId="{E374DE40-A027-4A38-AE5C-5499001EADAA}">
      <dgm:prSet custT="1"/>
      <dgm:spPr/>
      <dgm:t>
        <a:bodyPr/>
        <a:lstStyle/>
        <a:p>
          <a:pPr rtl="0"/>
          <a:r>
            <a:rPr lang="zh-CN" sz="2000" dirty="0"/>
            <a:t>池底斜壁与水平呈</a:t>
          </a:r>
          <a:r>
            <a:rPr lang="en-US" sz="2000" dirty="0"/>
            <a:t>45°</a:t>
          </a:r>
          <a:r>
            <a:rPr lang="zh-CN" sz="2000" dirty="0"/>
            <a:t>角。</a:t>
          </a:r>
        </a:p>
      </dgm:t>
    </dgm:pt>
    <dgm:pt modelId="{794D12C9-795D-4FDB-9808-B30E7F3B1435}" type="parTrans" cxnId="{12AC651B-0AFF-498B-91B6-C676E830DE71}">
      <dgm:prSet/>
      <dgm:spPr/>
      <dgm:t>
        <a:bodyPr/>
        <a:lstStyle/>
        <a:p>
          <a:endParaRPr lang="zh-CN" altLang="en-US" sz="2000"/>
        </a:p>
      </dgm:t>
    </dgm:pt>
    <dgm:pt modelId="{677C4296-5289-4E1F-AACC-226706E31ABF}" type="sibTrans" cxnId="{12AC651B-0AFF-498B-91B6-C676E830DE71}">
      <dgm:prSet/>
      <dgm:spPr/>
      <dgm:t>
        <a:bodyPr/>
        <a:lstStyle/>
        <a:p>
          <a:endParaRPr lang="zh-CN" altLang="en-US" sz="2000"/>
        </a:p>
      </dgm:t>
    </dgm:pt>
    <dgm:pt modelId="{85330F03-DDD8-4B69-A71A-2C18C488B643}" type="pres">
      <dgm:prSet presAssocID="{846A3509-B521-4E21-B63D-CE0217B25CE4}" presName="Name0" presStyleCnt="0">
        <dgm:presLayoutVars>
          <dgm:dir/>
          <dgm:animLvl val="lvl"/>
          <dgm:resizeHandles val="exact"/>
        </dgm:presLayoutVars>
      </dgm:prSet>
      <dgm:spPr/>
    </dgm:pt>
    <dgm:pt modelId="{CB220EDD-4DAE-4CA8-A1F9-4F15D5EF852D}" type="pres">
      <dgm:prSet presAssocID="{0BC73B26-E1FC-4344-BE19-F2FC22696DC6}" presName="composite" presStyleCnt="0"/>
      <dgm:spPr/>
    </dgm:pt>
    <dgm:pt modelId="{3821C739-2385-4283-964D-0F91B9E74086}" type="pres">
      <dgm:prSet presAssocID="{0BC73B26-E1FC-4344-BE19-F2FC22696DC6}" presName="parTx" presStyleLbl="alignNode1" presStyleIdx="0" presStyleCnt="1">
        <dgm:presLayoutVars>
          <dgm:chMax val="0"/>
          <dgm:chPref val="0"/>
          <dgm:bulletEnabled val="1"/>
        </dgm:presLayoutVars>
      </dgm:prSet>
      <dgm:spPr/>
    </dgm:pt>
    <dgm:pt modelId="{45C4946D-C543-4952-9FCF-ED661CD8F93D}" type="pres">
      <dgm:prSet presAssocID="{0BC73B26-E1FC-4344-BE19-F2FC22696DC6}" presName="desTx" presStyleLbl="alignAccFollowNode1" presStyleIdx="0" presStyleCnt="1">
        <dgm:presLayoutVars>
          <dgm:bulletEnabled val="1"/>
        </dgm:presLayoutVars>
      </dgm:prSet>
      <dgm:spPr/>
    </dgm:pt>
  </dgm:ptLst>
  <dgm:cxnLst>
    <dgm:cxn modelId="{E9CACB11-846A-4229-9B14-7BC40D69272A}" srcId="{0BC73B26-E1FC-4344-BE19-F2FC22696DC6}" destId="{CE04182B-C21E-45BC-BA76-E8EA29F16DE9}" srcOrd="2" destOrd="0" parTransId="{484746D9-F380-4FED-80D1-C9B5446370DD}" sibTransId="{22ADA29B-2194-4D90-959E-8151B7B85AF1}"/>
    <dgm:cxn modelId="{12AC651B-0AFF-498B-91B6-C676E830DE71}" srcId="{0BC73B26-E1FC-4344-BE19-F2FC22696DC6}" destId="{E374DE40-A027-4A38-AE5C-5499001EADAA}" srcOrd="5" destOrd="0" parTransId="{794D12C9-795D-4FDB-9808-B30E7F3B1435}" sibTransId="{677C4296-5289-4E1F-AACC-226706E31ABF}"/>
    <dgm:cxn modelId="{1DD0411E-A0CA-4C31-B6C5-9F4A7A25B6BD}" srcId="{0BC73B26-E1FC-4344-BE19-F2FC22696DC6}" destId="{43EA120E-7D7B-4251-8704-F9813E77D989}" srcOrd="3" destOrd="0" parTransId="{DE4497E8-CE70-4566-8A4C-B82B2B2057DE}" sibTransId="{E6D9B103-B12E-47F6-8A09-69BDDABB0D9F}"/>
    <dgm:cxn modelId="{7253A426-ADCD-4C4A-A02E-A989804D0DC9}" type="presOf" srcId="{43EA120E-7D7B-4251-8704-F9813E77D989}" destId="{45C4946D-C543-4952-9FCF-ED661CD8F93D}" srcOrd="0" destOrd="3" presId="urn:microsoft.com/office/officeart/2005/8/layout/hList1"/>
    <dgm:cxn modelId="{E8F11E38-1B92-4D14-81AA-7E8A3836B660}" type="presOf" srcId="{B7F15E70-9D02-4BE2-92E6-9207702FCF54}" destId="{45C4946D-C543-4952-9FCF-ED661CD8F93D}" srcOrd="0" destOrd="4" presId="urn:microsoft.com/office/officeart/2005/8/layout/hList1"/>
    <dgm:cxn modelId="{03F7854D-628A-44CB-B92B-2E3DA2F3BC2A}" type="presOf" srcId="{846A3509-B521-4E21-B63D-CE0217B25CE4}" destId="{85330F03-DDD8-4B69-A71A-2C18C488B643}" srcOrd="0" destOrd="0" presId="urn:microsoft.com/office/officeart/2005/8/layout/hList1"/>
    <dgm:cxn modelId="{20F1606E-BA5F-4935-93F3-EBEE5D62A07A}" type="presOf" srcId="{5B9C2199-F301-44BA-886F-6838E137AB10}" destId="{45C4946D-C543-4952-9FCF-ED661CD8F93D}" srcOrd="0" destOrd="0" presId="urn:microsoft.com/office/officeart/2005/8/layout/hList1"/>
    <dgm:cxn modelId="{779FD273-DE05-4E95-B6BD-084B5D1EF6E4}" srcId="{0BC73B26-E1FC-4344-BE19-F2FC22696DC6}" destId="{B7F15E70-9D02-4BE2-92E6-9207702FCF54}" srcOrd="4" destOrd="0" parTransId="{0A402CCE-EE95-47E9-8A6D-26065C728004}" sibTransId="{EB83148C-90B2-4E4E-B9F1-B55846E8C037}"/>
    <dgm:cxn modelId="{FC230679-0F02-49A4-867E-C0A1FAA6DB78}" srcId="{0BC73B26-E1FC-4344-BE19-F2FC22696DC6}" destId="{5E9310A9-824F-4CE7-BA53-EA5EFC269030}" srcOrd="1" destOrd="0" parTransId="{CF31BF1C-979F-47BB-9701-74AED161F016}" sibTransId="{73FC0C15-B01F-48DA-ABDD-1899DC137B70}"/>
    <dgm:cxn modelId="{418C067B-E178-44E3-A83E-FDAF7EDD9F5D}" type="presOf" srcId="{CE04182B-C21E-45BC-BA76-E8EA29F16DE9}" destId="{45C4946D-C543-4952-9FCF-ED661CD8F93D}" srcOrd="0" destOrd="2" presId="urn:microsoft.com/office/officeart/2005/8/layout/hList1"/>
    <dgm:cxn modelId="{FDEBA287-BF21-443A-AF7B-B8202BE3E5FE}" type="presOf" srcId="{E374DE40-A027-4A38-AE5C-5499001EADAA}" destId="{45C4946D-C543-4952-9FCF-ED661CD8F93D}" srcOrd="0" destOrd="5" presId="urn:microsoft.com/office/officeart/2005/8/layout/hList1"/>
    <dgm:cxn modelId="{0AD971C5-DA61-4C09-9CAB-350474E12744}" srcId="{846A3509-B521-4E21-B63D-CE0217B25CE4}" destId="{0BC73B26-E1FC-4344-BE19-F2FC22696DC6}" srcOrd="0" destOrd="0" parTransId="{33A2D2EE-270F-467E-81A0-FF42AAF3604C}" sibTransId="{80AD5F43-7E77-486B-83A8-21F5CF7D843A}"/>
    <dgm:cxn modelId="{4646C3D3-B765-49C2-AC42-0155EF226223}" type="presOf" srcId="{5E9310A9-824F-4CE7-BA53-EA5EFC269030}" destId="{45C4946D-C543-4952-9FCF-ED661CD8F93D}" srcOrd="0" destOrd="1" presId="urn:microsoft.com/office/officeart/2005/8/layout/hList1"/>
    <dgm:cxn modelId="{9FA192E3-0D32-4786-8D91-B539C9D0E59B}" type="presOf" srcId="{0BC73B26-E1FC-4344-BE19-F2FC22696DC6}" destId="{3821C739-2385-4283-964D-0F91B9E74086}" srcOrd="0" destOrd="0" presId="urn:microsoft.com/office/officeart/2005/8/layout/hList1"/>
    <dgm:cxn modelId="{2B66A7FD-9617-47A1-A602-98BBFA3B74CB}" srcId="{0BC73B26-E1FC-4344-BE19-F2FC22696DC6}" destId="{5B9C2199-F301-44BA-886F-6838E137AB10}" srcOrd="0" destOrd="0" parTransId="{2DE3150E-3B3C-49AE-8BB1-3B1DD7CE9C06}" sibTransId="{81B037F8-ACA4-42F5-A235-C38576F13767}"/>
    <dgm:cxn modelId="{6A70DCC1-EEBD-47C0-B8BD-742B95818557}" type="presParOf" srcId="{85330F03-DDD8-4B69-A71A-2C18C488B643}" destId="{CB220EDD-4DAE-4CA8-A1F9-4F15D5EF852D}" srcOrd="0" destOrd="0" presId="urn:microsoft.com/office/officeart/2005/8/layout/hList1"/>
    <dgm:cxn modelId="{3C79A416-742F-457C-9E3E-98A37F537FB3}" type="presParOf" srcId="{CB220EDD-4DAE-4CA8-A1F9-4F15D5EF852D}" destId="{3821C739-2385-4283-964D-0F91B9E74086}" srcOrd="0" destOrd="0" presId="urn:microsoft.com/office/officeart/2005/8/layout/hList1"/>
    <dgm:cxn modelId="{C5233B58-2F96-4C7A-B71B-B5AB7BD727CD}" type="presParOf" srcId="{CB220EDD-4DAE-4CA8-A1F9-4F15D5EF852D}" destId="{45C4946D-C543-4952-9FCF-ED661CD8F93D}"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8.xml><?xml version="1.0" encoding="utf-8"?>
<dgm:dataModel xmlns:dgm="http://schemas.openxmlformats.org/drawingml/2006/diagram" xmlns:a="http://schemas.openxmlformats.org/drawingml/2006/main">
  <dgm:ptLst>
    <dgm:pt modelId="{48D5B754-088B-450F-9B2A-70BAE216367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7349CF76-48C4-4A54-972A-8CE7C0406AD2}">
      <dgm:prSet/>
      <dgm:spPr/>
      <dgm:t>
        <a:bodyPr/>
        <a:lstStyle/>
        <a:p>
          <a:pPr rtl="0"/>
          <a:r>
            <a:rPr lang="zh-CN" dirty="0"/>
            <a:t>回流窗</a:t>
          </a:r>
        </a:p>
      </dgm:t>
    </dgm:pt>
    <dgm:pt modelId="{A3440151-B7B6-451C-9450-4E492CD2AD5C}" type="parTrans" cxnId="{9BAE0190-D3DE-495C-B777-3DE82CBFE886}">
      <dgm:prSet/>
      <dgm:spPr/>
      <dgm:t>
        <a:bodyPr/>
        <a:lstStyle/>
        <a:p>
          <a:endParaRPr lang="zh-CN" altLang="en-US"/>
        </a:p>
      </dgm:t>
    </dgm:pt>
    <dgm:pt modelId="{7B24C574-6635-4736-83BE-D3193221ABD1}" type="sibTrans" cxnId="{9BAE0190-D3DE-495C-B777-3DE82CBFE886}">
      <dgm:prSet/>
      <dgm:spPr/>
      <dgm:t>
        <a:bodyPr/>
        <a:lstStyle/>
        <a:p>
          <a:endParaRPr lang="zh-CN" altLang="en-US"/>
        </a:p>
      </dgm:t>
    </dgm:pt>
    <dgm:pt modelId="{1B485B43-D3DF-4265-986E-B716B0369245}">
      <dgm:prSet/>
      <dgm:spPr/>
      <dgm:t>
        <a:bodyPr/>
        <a:lstStyle/>
        <a:p>
          <a:pPr rtl="0"/>
          <a:r>
            <a:rPr lang="zh-CN" dirty="0"/>
            <a:t>回流窗孔的流速应为</a:t>
          </a:r>
          <a:r>
            <a:rPr lang="en-US" dirty="0"/>
            <a:t>100~200 mm/s</a:t>
          </a:r>
          <a:r>
            <a:rPr lang="zh-CN" dirty="0"/>
            <a:t>，以此确定回流窗的尺寸；</a:t>
          </a:r>
        </a:p>
      </dgm:t>
    </dgm:pt>
    <dgm:pt modelId="{88EB37A1-908D-45FC-A364-404C14696963}" type="parTrans" cxnId="{326F842A-50A9-4976-84CD-9A27994B1D3C}">
      <dgm:prSet/>
      <dgm:spPr/>
      <dgm:t>
        <a:bodyPr/>
        <a:lstStyle/>
        <a:p>
          <a:endParaRPr lang="zh-CN" altLang="en-US"/>
        </a:p>
      </dgm:t>
    </dgm:pt>
    <dgm:pt modelId="{F4CFC6A1-80EF-4057-989C-DC6476A2462A}" type="sibTrans" cxnId="{326F842A-50A9-4976-84CD-9A27994B1D3C}">
      <dgm:prSet/>
      <dgm:spPr/>
      <dgm:t>
        <a:bodyPr/>
        <a:lstStyle/>
        <a:p>
          <a:endParaRPr lang="zh-CN" altLang="en-US"/>
        </a:p>
      </dgm:t>
    </dgm:pt>
    <dgm:pt modelId="{911BD2E7-0B9D-495B-8A85-4B45E1A0EF7F}">
      <dgm:prSet/>
      <dgm:spPr/>
      <dgm:t>
        <a:bodyPr/>
        <a:lstStyle/>
        <a:p>
          <a:pPr rtl="0"/>
          <a:r>
            <a:rPr lang="zh-CN" dirty="0"/>
            <a:t>回流窗的总长度为曝气区周长的</a:t>
          </a:r>
          <a:r>
            <a:rPr lang="en-US" dirty="0"/>
            <a:t>30%</a:t>
          </a:r>
          <a:r>
            <a:rPr lang="zh-CN" dirty="0"/>
            <a:t>左右；</a:t>
          </a:r>
        </a:p>
      </dgm:t>
    </dgm:pt>
    <dgm:pt modelId="{B66551FE-9D12-4987-B263-D40AB91DE95C}" type="parTrans" cxnId="{878C8182-B9A8-45C9-9AD6-CAEE0A6BC7DD}">
      <dgm:prSet/>
      <dgm:spPr/>
      <dgm:t>
        <a:bodyPr/>
        <a:lstStyle/>
        <a:p>
          <a:endParaRPr lang="zh-CN" altLang="en-US"/>
        </a:p>
      </dgm:t>
    </dgm:pt>
    <dgm:pt modelId="{DFC0DF9D-F8A8-4A7B-9918-010009BCC94D}" type="sibTrans" cxnId="{878C8182-B9A8-45C9-9AD6-CAEE0A6BC7DD}">
      <dgm:prSet/>
      <dgm:spPr/>
      <dgm:t>
        <a:bodyPr/>
        <a:lstStyle/>
        <a:p>
          <a:endParaRPr lang="zh-CN" altLang="en-US"/>
        </a:p>
      </dgm:t>
    </dgm:pt>
    <dgm:pt modelId="{DCCA96FE-7A09-4E05-9DDD-807C5012DD37}">
      <dgm:prSet/>
      <dgm:spPr/>
      <dgm:t>
        <a:bodyPr/>
        <a:lstStyle/>
        <a:p>
          <a:pPr rtl="0"/>
          <a:r>
            <a:rPr lang="zh-CN" dirty="0"/>
            <a:t>调节高度为</a:t>
          </a:r>
          <a:r>
            <a:rPr lang="en-US" dirty="0"/>
            <a:t>50~150 mm</a:t>
          </a:r>
          <a:r>
            <a:rPr lang="zh-CN" dirty="0"/>
            <a:t>。</a:t>
          </a:r>
        </a:p>
      </dgm:t>
    </dgm:pt>
    <dgm:pt modelId="{3A0B5532-E87F-40C9-9D15-9BCD7C06CA7F}" type="parTrans" cxnId="{3E6D8A5C-6F45-4A49-8113-D1B4A3D8E4FF}">
      <dgm:prSet/>
      <dgm:spPr/>
      <dgm:t>
        <a:bodyPr/>
        <a:lstStyle/>
        <a:p>
          <a:endParaRPr lang="zh-CN" altLang="en-US"/>
        </a:p>
      </dgm:t>
    </dgm:pt>
    <dgm:pt modelId="{90894273-6D02-49B5-AA25-F5C93E40CB60}" type="sibTrans" cxnId="{3E6D8A5C-6F45-4A49-8113-D1B4A3D8E4FF}">
      <dgm:prSet/>
      <dgm:spPr/>
      <dgm:t>
        <a:bodyPr/>
        <a:lstStyle/>
        <a:p>
          <a:endParaRPr lang="zh-CN" altLang="en-US"/>
        </a:p>
      </dgm:t>
    </dgm:pt>
    <dgm:pt modelId="{BA90C50B-E8D6-4E68-BABA-BE3ED0FD3B1D}">
      <dgm:prSet/>
      <dgm:spPr/>
      <dgm:t>
        <a:bodyPr/>
        <a:lstStyle/>
        <a:p>
          <a:pPr rtl="0"/>
          <a:r>
            <a:rPr lang="zh-CN" dirty="0"/>
            <a:t>导流区</a:t>
          </a:r>
        </a:p>
      </dgm:t>
    </dgm:pt>
    <dgm:pt modelId="{43A82E33-3BE8-4CE0-BE1E-160B788C5D01}" type="parTrans" cxnId="{D13BE114-66A7-450D-A475-3613224A1232}">
      <dgm:prSet/>
      <dgm:spPr/>
      <dgm:t>
        <a:bodyPr/>
        <a:lstStyle/>
        <a:p>
          <a:endParaRPr lang="zh-CN" altLang="en-US"/>
        </a:p>
      </dgm:t>
    </dgm:pt>
    <dgm:pt modelId="{5737AFD8-0F17-4A4E-BA87-334852B31E7C}" type="sibTrans" cxnId="{D13BE114-66A7-450D-A475-3613224A1232}">
      <dgm:prSet/>
      <dgm:spPr/>
      <dgm:t>
        <a:bodyPr/>
        <a:lstStyle/>
        <a:p>
          <a:endParaRPr lang="zh-CN" altLang="en-US"/>
        </a:p>
      </dgm:t>
    </dgm:pt>
    <dgm:pt modelId="{F212CD72-A4B0-4B92-ABFD-CF9CE3BD4AF4}">
      <dgm:prSet/>
      <dgm:spPr/>
      <dgm:t>
        <a:bodyPr/>
        <a:lstStyle/>
        <a:p>
          <a:pPr rtl="0"/>
          <a:r>
            <a:rPr lang="zh-CN" dirty="0"/>
            <a:t>出口处流速</a:t>
          </a:r>
          <a:r>
            <a:rPr lang="en-US" i="1" dirty="0"/>
            <a:t>v</a:t>
          </a:r>
          <a:r>
            <a:rPr lang="en-US" baseline="-25000" dirty="0"/>
            <a:t>3</a:t>
          </a:r>
          <a:r>
            <a:rPr lang="zh-CN" dirty="0"/>
            <a:t>应小于导流区的下降流速</a:t>
          </a:r>
          <a:r>
            <a:rPr lang="en-US" i="1" dirty="0"/>
            <a:t>v</a:t>
          </a:r>
          <a:r>
            <a:rPr lang="en-US" baseline="-25000" dirty="0"/>
            <a:t>2</a:t>
          </a:r>
          <a:r>
            <a:rPr lang="zh-CN" dirty="0"/>
            <a:t>（</a:t>
          </a:r>
          <a:r>
            <a:rPr lang="en-US" dirty="0"/>
            <a:t>15 mm/s</a:t>
          </a:r>
          <a:r>
            <a:rPr lang="zh-CN" dirty="0"/>
            <a:t>左右），并按此确定导流区宽度。</a:t>
          </a:r>
        </a:p>
      </dgm:t>
    </dgm:pt>
    <dgm:pt modelId="{5902DC1B-DF65-4C7F-9645-F5892DBAB093}" type="parTrans" cxnId="{8D4E7048-216B-426A-AEB6-98869400455C}">
      <dgm:prSet/>
      <dgm:spPr/>
      <dgm:t>
        <a:bodyPr/>
        <a:lstStyle/>
        <a:p>
          <a:endParaRPr lang="zh-CN" altLang="en-US"/>
        </a:p>
      </dgm:t>
    </dgm:pt>
    <dgm:pt modelId="{3F4285B3-4F5B-4C76-BB0B-D595CC816C5B}" type="sibTrans" cxnId="{8D4E7048-216B-426A-AEB6-98869400455C}">
      <dgm:prSet/>
      <dgm:spPr/>
      <dgm:t>
        <a:bodyPr/>
        <a:lstStyle/>
        <a:p>
          <a:endParaRPr lang="zh-CN" altLang="en-US"/>
        </a:p>
      </dgm:t>
    </dgm:pt>
    <dgm:pt modelId="{BAE30FAB-C305-4855-8FB2-0B762B703B43}" type="pres">
      <dgm:prSet presAssocID="{48D5B754-088B-450F-9B2A-70BAE2163674}" presName="Name0" presStyleCnt="0">
        <dgm:presLayoutVars>
          <dgm:dir/>
          <dgm:animLvl val="lvl"/>
          <dgm:resizeHandles val="exact"/>
        </dgm:presLayoutVars>
      </dgm:prSet>
      <dgm:spPr/>
    </dgm:pt>
    <dgm:pt modelId="{FAFD905A-6941-421A-9942-76F73F21854D}" type="pres">
      <dgm:prSet presAssocID="{7349CF76-48C4-4A54-972A-8CE7C0406AD2}" presName="composite" presStyleCnt="0"/>
      <dgm:spPr/>
    </dgm:pt>
    <dgm:pt modelId="{77EF6913-84E3-42C7-95C6-7624F6001514}" type="pres">
      <dgm:prSet presAssocID="{7349CF76-48C4-4A54-972A-8CE7C0406AD2}" presName="parTx" presStyleLbl="alignNode1" presStyleIdx="0" presStyleCnt="2">
        <dgm:presLayoutVars>
          <dgm:chMax val="0"/>
          <dgm:chPref val="0"/>
          <dgm:bulletEnabled val="1"/>
        </dgm:presLayoutVars>
      </dgm:prSet>
      <dgm:spPr/>
    </dgm:pt>
    <dgm:pt modelId="{B3A2C349-D772-4BDC-8D55-08143FAE24D3}" type="pres">
      <dgm:prSet presAssocID="{7349CF76-48C4-4A54-972A-8CE7C0406AD2}" presName="desTx" presStyleLbl="alignAccFollowNode1" presStyleIdx="0" presStyleCnt="2">
        <dgm:presLayoutVars>
          <dgm:bulletEnabled val="1"/>
        </dgm:presLayoutVars>
      </dgm:prSet>
      <dgm:spPr/>
    </dgm:pt>
    <dgm:pt modelId="{18AAC821-D8E7-49A8-8DBC-5C7BA4C8E9DE}" type="pres">
      <dgm:prSet presAssocID="{7B24C574-6635-4736-83BE-D3193221ABD1}" presName="space" presStyleCnt="0"/>
      <dgm:spPr/>
    </dgm:pt>
    <dgm:pt modelId="{8066F961-3EA8-4E29-B63B-2DEE4E87C6FF}" type="pres">
      <dgm:prSet presAssocID="{BA90C50B-E8D6-4E68-BABA-BE3ED0FD3B1D}" presName="composite" presStyleCnt="0"/>
      <dgm:spPr/>
    </dgm:pt>
    <dgm:pt modelId="{1C54EA89-2BC3-4CF6-BDBF-55308B46E770}" type="pres">
      <dgm:prSet presAssocID="{BA90C50B-E8D6-4E68-BABA-BE3ED0FD3B1D}" presName="parTx" presStyleLbl="alignNode1" presStyleIdx="1" presStyleCnt="2">
        <dgm:presLayoutVars>
          <dgm:chMax val="0"/>
          <dgm:chPref val="0"/>
          <dgm:bulletEnabled val="1"/>
        </dgm:presLayoutVars>
      </dgm:prSet>
      <dgm:spPr/>
    </dgm:pt>
    <dgm:pt modelId="{C7D69866-2912-4352-8C49-CBED807355F7}" type="pres">
      <dgm:prSet presAssocID="{BA90C50B-E8D6-4E68-BABA-BE3ED0FD3B1D}" presName="desTx" presStyleLbl="alignAccFollowNode1" presStyleIdx="1" presStyleCnt="2">
        <dgm:presLayoutVars>
          <dgm:bulletEnabled val="1"/>
        </dgm:presLayoutVars>
      </dgm:prSet>
      <dgm:spPr/>
    </dgm:pt>
  </dgm:ptLst>
  <dgm:cxnLst>
    <dgm:cxn modelId="{D13BE114-66A7-450D-A475-3613224A1232}" srcId="{48D5B754-088B-450F-9B2A-70BAE2163674}" destId="{BA90C50B-E8D6-4E68-BABA-BE3ED0FD3B1D}" srcOrd="1" destOrd="0" parTransId="{43A82E33-3BE8-4CE0-BE1E-160B788C5D01}" sibTransId="{5737AFD8-0F17-4A4E-BA87-334852B31E7C}"/>
    <dgm:cxn modelId="{2C340915-F20B-4925-A406-963BDDA51635}" type="presOf" srcId="{DCCA96FE-7A09-4E05-9DDD-807C5012DD37}" destId="{B3A2C349-D772-4BDC-8D55-08143FAE24D3}" srcOrd="0" destOrd="2" presId="urn:microsoft.com/office/officeart/2005/8/layout/hList1"/>
    <dgm:cxn modelId="{326F842A-50A9-4976-84CD-9A27994B1D3C}" srcId="{7349CF76-48C4-4A54-972A-8CE7C0406AD2}" destId="{1B485B43-D3DF-4265-986E-B716B0369245}" srcOrd="0" destOrd="0" parTransId="{88EB37A1-908D-45FC-A364-404C14696963}" sibTransId="{F4CFC6A1-80EF-4057-989C-DC6476A2462A}"/>
    <dgm:cxn modelId="{DDC6AA2A-F4D4-492A-BF8B-904E1A6FA436}" type="presOf" srcId="{7349CF76-48C4-4A54-972A-8CE7C0406AD2}" destId="{77EF6913-84E3-42C7-95C6-7624F6001514}" srcOrd="0" destOrd="0" presId="urn:microsoft.com/office/officeart/2005/8/layout/hList1"/>
    <dgm:cxn modelId="{1F2D1E36-1FE0-4E70-A77B-32FFDC06D8D9}" type="presOf" srcId="{F212CD72-A4B0-4B92-ABFD-CF9CE3BD4AF4}" destId="{C7D69866-2912-4352-8C49-CBED807355F7}" srcOrd="0" destOrd="0" presId="urn:microsoft.com/office/officeart/2005/8/layout/hList1"/>
    <dgm:cxn modelId="{3E6D8A5C-6F45-4A49-8113-D1B4A3D8E4FF}" srcId="{7349CF76-48C4-4A54-972A-8CE7C0406AD2}" destId="{DCCA96FE-7A09-4E05-9DDD-807C5012DD37}" srcOrd="2" destOrd="0" parTransId="{3A0B5532-E87F-40C9-9D15-9BCD7C06CA7F}" sibTransId="{90894273-6D02-49B5-AA25-F5C93E40CB60}"/>
    <dgm:cxn modelId="{8D4E7048-216B-426A-AEB6-98869400455C}" srcId="{BA90C50B-E8D6-4E68-BABA-BE3ED0FD3B1D}" destId="{F212CD72-A4B0-4B92-ABFD-CF9CE3BD4AF4}" srcOrd="0" destOrd="0" parTransId="{5902DC1B-DF65-4C7F-9645-F5892DBAB093}" sibTransId="{3F4285B3-4F5B-4C76-BB0B-D595CC816C5B}"/>
    <dgm:cxn modelId="{9F3FE96E-38D4-4BEE-82E4-EE5693EC145F}" type="presOf" srcId="{48D5B754-088B-450F-9B2A-70BAE2163674}" destId="{BAE30FAB-C305-4855-8FB2-0B762B703B43}" srcOrd="0" destOrd="0" presId="urn:microsoft.com/office/officeart/2005/8/layout/hList1"/>
    <dgm:cxn modelId="{878C8182-B9A8-45C9-9AD6-CAEE0A6BC7DD}" srcId="{7349CF76-48C4-4A54-972A-8CE7C0406AD2}" destId="{911BD2E7-0B9D-495B-8A85-4B45E1A0EF7F}" srcOrd="1" destOrd="0" parTransId="{B66551FE-9D12-4987-B263-D40AB91DE95C}" sibTransId="{DFC0DF9D-F8A8-4A7B-9918-010009BCC94D}"/>
    <dgm:cxn modelId="{9BAE0190-D3DE-495C-B777-3DE82CBFE886}" srcId="{48D5B754-088B-450F-9B2A-70BAE2163674}" destId="{7349CF76-48C4-4A54-972A-8CE7C0406AD2}" srcOrd="0" destOrd="0" parTransId="{A3440151-B7B6-451C-9450-4E492CD2AD5C}" sibTransId="{7B24C574-6635-4736-83BE-D3193221ABD1}"/>
    <dgm:cxn modelId="{960B42A7-8835-4E69-912E-A310082D35A2}" type="presOf" srcId="{1B485B43-D3DF-4265-986E-B716B0369245}" destId="{B3A2C349-D772-4BDC-8D55-08143FAE24D3}" srcOrd="0" destOrd="0" presId="urn:microsoft.com/office/officeart/2005/8/layout/hList1"/>
    <dgm:cxn modelId="{36C395DA-BEE2-49B6-8B86-5D6CD69C8D93}" type="presOf" srcId="{BA90C50B-E8D6-4E68-BABA-BE3ED0FD3B1D}" destId="{1C54EA89-2BC3-4CF6-BDBF-55308B46E770}" srcOrd="0" destOrd="0" presId="urn:microsoft.com/office/officeart/2005/8/layout/hList1"/>
    <dgm:cxn modelId="{8A1A81E8-C9FA-414D-81A7-F163FC989318}" type="presOf" srcId="{911BD2E7-0B9D-495B-8A85-4B45E1A0EF7F}" destId="{B3A2C349-D772-4BDC-8D55-08143FAE24D3}" srcOrd="0" destOrd="1" presId="urn:microsoft.com/office/officeart/2005/8/layout/hList1"/>
    <dgm:cxn modelId="{CD61BCB2-33FA-49D7-953A-E6F49DE9B9CA}" type="presParOf" srcId="{BAE30FAB-C305-4855-8FB2-0B762B703B43}" destId="{FAFD905A-6941-421A-9942-76F73F21854D}" srcOrd="0" destOrd="0" presId="urn:microsoft.com/office/officeart/2005/8/layout/hList1"/>
    <dgm:cxn modelId="{BE984465-9E22-4B27-8617-D3A7B40BE6CC}" type="presParOf" srcId="{FAFD905A-6941-421A-9942-76F73F21854D}" destId="{77EF6913-84E3-42C7-95C6-7624F6001514}" srcOrd="0" destOrd="0" presId="urn:microsoft.com/office/officeart/2005/8/layout/hList1"/>
    <dgm:cxn modelId="{69729A77-B223-49BB-BA64-66D82A1039E8}" type="presParOf" srcId="{FAFD905A-6941-421A-9942-76F73F21854D}" destId="{B3A2C349-D772-4BDC-8D55-08143FAE24D3}" srcOrd="1" destOrd="0" presId="urn:microsoft.com/office/officeart/2005/8/layout/hList1"/>
    <dgm:cxn modelId="{242B3BFF-D6F1-488A-8E06-A03DF1F1F78D}" type="presParOf" srcId="{BAE30FAB-C305-4855-8FB2-0B762B703B43}" destId="{18AAC821-D8E7-49A8-8DBC-5C7BA4C8E9DE}" srcOrd="1" destOrd="0" presId="urn:microsoft.com/office/officeart/2005/8/layout/hList1"/>
    <dgm:cxn modelId="{2655DC71-9AD1-469A-9F26-236583A9AF72}" type="presParOf" srcId="{BAE30FAB-C305-4855-8FB2-0B762B703B43}" destId="{8066F961-3EA8-4E29-B63B-2DEE4E87C6FF}" srcOrd="2" destOrd="0" presId="urn:microsoft.com/office/officeart/2005/8/layout/hList1"/>
    <dgm:cxn modelId="{2FDB4C93-BF94-4959-B4A1-1421D71D3FBB}" type="presParOf" srcId="{8066F961-3EA8-4E29-B63B-2DEE4E87C6FF}" destId="{1C54EA89-2BC3-4CF6-BDBF-55308B46E770}" srcOrd="0" destOrd="0" presId="urn:microsoft.com/office/officeart/2005/8/layout/hList1"/>
    <dgm:cxn modelId="{0EE378FC-267A-4CB8-A574-2AC429FC2BEA}" type="presParOf" srcId="{8066F961-3EA8-4E29-B63B-2DEE4E87C6FF}" destId="{C7D69866-2912-4352-8C49-CBED807355F7}"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29.xml><?xml version="1.0" encoding="utf-8"?>
<dgm:dataModel xmlns:dgm="http://schemas.openxmlformats.org/drawingml/2006/diagram" xmlns:a="http://schemas.openxmlformats.org/drawingml/2006/main">
  <dgm:ptLst>
    <dgm:pt modelId="{42A7ED95-AF7F-424D-936E-8AE1B3871B69}" type="doc">
      <dgm:prSet loTypeId="urn:microsoft.com/office/officeart/2005/8/layout/vList2" loCatId="list" qsTypeId="urn:microsoft.com/office/officeart/2005/8/quickstyle/simple5" qsCatId="simple" csTypeId="urn:microsoft.com/office/officeart/2005/8/colors/accent1_2" csCatId="accent1"/>
      <dgm:spPr/>
      <dgm:t>
        <a:bodyPr/>
        <a:lstStyle/>
        <a:p>
          <a:endParaRPr lang="zh-CN" altLang="en-US"/>
        </a:p>
      </dgm:t>
    </dgm:pt>
    <dgm:pt modelId="{92080F00-2065-4911-A676-BE5BD9385A1E}">
      <dgm:prSet/>
      <dgm:spPr/>
      <dgm:t>
        <a:bodyPr/>
        <a:lstStyle/>
        <a:p>
          <a:pPr rtl="0"/>
          <a:r>
            <a:rPr lang="zh-CN" dirty="0"/>
            <a:t>污泥回流缝</a:t>
          </a:r>
        </a:p>
      </dgm:t>
    </dgm:pt>
    <dgm:pt modelId="{2DA19E55-D0B2-4653-99E1-832BAD895BCC}" type="parTrans" cxnId="{1049668B-7FE6-4A9F-9CAF-C97080F2CD6E}">
      <dgm:prSet/>
      <dgm:spPr/>
      <dgm:t>
        <a:bodyPr/>
        <a:lstStyle/>
        <a:p>
          <a:endParaRPr lang="zh-CN" altLang="en-US"/>
        </a:p>
      </dgm:t>
    </dgm:pt>
    <dgm:pt modelId="{A61AEE44-2A32-45C1-8154-1FC0420E1564}" type="sibTrans" cxnId="{1049668B-7FE6-4A9F-9CAF-C97080F2CD6E}">
      <dgm:prSet/>
      <dgm:spPr/>
      <dgm:t>
        <a:bodyPr/>
        <a:lstStyle/>
        <a:p>
          <a:endParaRPr lang="zh-CN" altLang="en-US"/>
        </a:p>
      </dgm:t>
    </dgm:pt>
    <dgm:pt modelId="{5A14E18A-DE40-4904-B108-F0DDF1FB0090}">
      <dgm:prSet/>
      <dgm:spPr/>
      <dgm:t>
        <a:bodyPr/>
        <a:lstStyle/>
        <a:p>
          <a:pPr rtl="0"/>
          <a:r>
            <a:rPr lang="zh-CN" dirty="0"/>
            <a:t>流速为</a:t>
          </a:r>
          <a:r>
            <a:rPr lang="en-US" dirty="0"/>
            <a:t>20~40 mm/s</a:t>
          </a:r>
          <a:r>
            <a:rPr lang="zh-CN" dirty="0"/>
            <a:t>，以此确定回流缝的宽度</a:t>
          </a:r>
          <a:r>
            <a:rPr lang="en-US" i="1" dirty="0"/>
            <a:t>b</a:t>
          </a:r>
          <a:r>
            <a:rPr lang="zh-CN" dirty="0"/>
            <a:t>，通常为</a:t>
          </a:r>
          <a:r>
            <a:rPr lang="en-US" dirty="0"/>
            <a:t>150~300 mm</a:t>
          </a:r>
          <a:r>
            <a:rPr lang="zh-CN" dirty="0"/>
            <a:t>；</a:t>
          </a:r>
        </a:p>
      </dgm:t>
    </dgm:pt>
    <dgm:pt modelId="{31C3E957-50B5-4778-BEF4-292473D8C21C}" type="parTrans" cxnId="{0FE561F4-13C2-45DE-8870-63F3746E9AE0}">
      <dgm:prSet/>
      <dgm:spPr/>
      <dgm:t>
        <a:bodyPr/>
        <a:lstStyle/>
        <a:p>
          <a:endParaRPr lang="zh-CN" altLang="en-US"/>
        </a:p>
      </dgm:t>
    </dgm:pt>
    <dgm:pt modelId="{3CAA63C1-34E4-434E-99B7-DF26031172BD}" type="sibTrans" cxnId="{0FE561F4-13C2-45DE-8870-63F3746E9AE0}">
      <dgm:prSet/>
      <dgm:spPr/>
      <dgm:t>
        <a:bodyPr/>
        <a:lstStyle/>
        <a:p>
          <a:endParaRPr lang="zh-CN" altLang="en-US"/>
        </a:p>
      </dgm:t>
    </dgm:pt>
    <dgm:pt modelId="{B6B9BC8D-443D-4512-B0FF-28CE38ED9DB6}">
      <dgm:prSet/>
      <dgm:spPr/>
      <dgm:t>
        <a:bodyPr/>
        <a:lstStyle/>
        <a:p>
          <a:pPr rtl="0"/>
          <a:r>
            <a:rPr lang="zh-CN" dirty="0"/>
            <a:t>回流缝处设顺流圈，其长度</a:t>
          </a:r>
          <a:r>
            <a:rPr lang="en-US" i="1" dirty="0"/>
            <a:t>L</a:t>
          </a:r>
          <a:r>
            <a:rPr lang="zh-CN" dirty="0"/>
            <a:t>为</a:t>
          </a:r>
          <a:r>
            <a:rPr lang="en-US" dirty="0"/>
            <a:t>0.4~0.6 m</a:t>
          </a:r>
          <a:r>
            <a:rPr lang="zh-CN" dirty="0"/>
            <a:t>，顺流圈直径</a:t>
          </a:r>
          <a:r>
            <a:rPr lang="en-US" i="1" dirty="0"/>
            <a:t>D</a:t>
          </a:r>
          <a:r>
            <a:rPr lang="en-US" baseline="-25000" dirty="0"/>
            <a:t>4</a:t>
          </a:r>
          <a:r>
            <a:rPr lang="zh-CN" dirty="0"/>
            <a:t>应大于池底直径</a:t>
          </a:r>
          <a:r>
            <a:rPr lang="en-US" i="1" dirty="0"/>
            <a:t>D</a:t>
          </a:r>
          <a:r>
            <a:rPr lang="en-US" baseline="-25000" dirty="0"/>
            <a:t>3</a:t>
          </a:r>
          <a:r>
            <a:rPr lang="zh-CN" dirty="0"/>
            <a:t>，以利污泥下滑、回流；</a:t>
          </a:r>
        </a:p>
      </dgm:t>
    </dgm:pt>
    <dgm:pt modelId="{3F57BF35-06AB-474F-9D5A-85A3023AB369}" type="parTrans" cxnId="{DDF3ED71-5DD4-4C5D-B472-548DFF0601B4}">
      <dgm:prSet/>
      <dgm:spPr/>
      <dgm:t>
        <a:bodyPr/>
        <a:lstStyle/>
        <a:p>
          <a:endParaRPr lang="zh-CN" altLang="en-US"/>
        </a:p>
      </dgm:t>
    </dgm:pt>
    <dgm:pt modelId="{EA078DB8-6FB7-439F-B1D0-AEDF2DDB29F9}" type="sibTrans" cxnId="{DDF3ED71-5DD4-4C5D-B472-548DFF0601B4}">
      <dgm:prSet/>
      <dgm:spPr/>
      <dgm:t>
        <a:bodyPr/>
        <a:lstStyle/>
        <a:p>
          <a:endParaRPr lang="zh-CN" altLang="en-US"/>
        </a:p>
      </dgm:t>
    </dgm:pt>
    <dgm:pt modelId="{AE3602B0-EE29-4F12-8259-3208E03DF023}">
      <dgm:prSet/>
      <dgm:spPr/>
      <dgm:t>
        <a:bodyPr/>
        <a:lstStyle/>
        <a:p>
          <a:pPr rtl="0"/>
          <a:r>
            <a:rPr lang="zh-CN" dirty="0"/>
            <a:t>回流缝的各项尺寸的控制目的是防止气泡和混合液从回流缝进入沉淀区，并使沉淀污泥通畅回流；</a:t>
          </a:r>
        </a:p>
      </dgm:t>
    </dgm:pt>
    <dgm:pt modelId="{FA6A0051-5532-415A-9944-C72B01BF27F8}" type="parTrans" cxnId="{1117F93A-FED2-445D-A456-8C621B8E3162}">
      <dgm:prSet/>
      <dgm:spPr/>
      <dgm:t>
        <a:bodyPr/>
        <a:lstStyle/>
        <a:p>
          <a:endParaRPr lang="zh-CN" altLang="en-US"/>
        </a:p>
      </dgm:t>
    </dgm:pt>
    <dgm:pt modelId="{25D0CDBE-FFAF-4066-ADE4-E47352FD4B56}" type="sibTrans" cxnId="{1117F93A-FED2-445D-A456-8C621B8E3162}">
      <dgm:prSet/>
      <dgm:spPr/>
      <dgm:t>
        <a:bodyPr/>
        <a:lstStyle/>
        <a:p>
          <a:endParaRPr lang="zh-CN" altLang="en-US"/>
        </a:p>
      </dgm:t>
    </dgm:pt>
    <dgm:pt modelId="{A7AAC2F9-587A-49CB-B80A-805531C5CF0F}">
      <dgm:prSet/>
      <dgm:spPr/>
      <dgm:t>
        <a:bodyPr/>
        <a:lstStyle/>
        <a:p>
          <a:pPr rtl="0"/>
          <a:r>
            <a:rPr lang="zh-CN" dirty="0"/>
            <a:t>曝气区、导流区的结构容积系数为</a:t>
          </a:r>
          <a:r>
            <a:rPr lang="en-US" dirty="0"/>
            <a:t>3%~5%</a:t>
          </a:r>
          <a:r>
            <a:rPr lang="zh-CN" dirty="0"/>
            <a:t>。</a:t>
          </a:r>
        </a:p>
      </dgm:t>
    </dgm:pt>
    <dgm:pt modelId="{3F0B692E-0B09-4F4A-9C6B-9F7114BB61F9}" type="parTrans" cxnId="{84CA4A22-1D2F-41A6-84E4-F0277595A9F1}">
      <dgm:prSet/>
      <dgm:spPr/>
      <dgm:t>
        <a:bodyPr/>
        <a:lstStyle/>
        <a:p>
          <a:endParaRPr lang="zh-CN" altLang="en-US"/>
        </a:p>
      </dgm:t>
    </dgm:pt>
    <dgm:pt modelId="{8FC8269C-442C-4566-B8D4-6A8BB4021018}" type="sibTrans" cxnId="{84CA4A22-1D2F-41A6-84E4-F0277595A9F1}">
      <dgm:prSet/>
      <dgm:spPr/>
      <dgm:t>
        <a:bodyPr/>
        <a:lstStyle/>
        <a:p>
          <a:endParaRPr lang="zh-CN" altLang="en-US"/>
        </a:p>
      </dgm:t>
    </dgm:pt>
    <dgm:pt modelId="{FEB09CA8-82A6-4030-9EF7-532501A6223F}" type="pres">
      <dgm:prSet presAssocID="{42A7ED95-AF7F-424D-936E-8AE1B3871B69}" presName="linear" presStyleCnt="0">
        <dgm:presLayoutVars>
          <dgm:animLvl val="lvl"/>
          <dgm:resizeHandles val="exact"/>
        </dgm:presLayoutVars>
      </dgm:prSet>
      <dgm:spPr/>
    </dgm:pt>
    <dgm:pt modelId="{3242D5EC-D964-48B6-A8DB-D1B0EC37C560}" type="pres">
      <dgm:prSet presAssocID="{92080F00-2065-4911-A676-BE5BD9385A1E}" presName="parentText" presStyleLbl="node1" presStyleIdx="0" presStyleCnt="2">
        <dgm:presLayoutVars>
          <dgm:chMax val="0"/>
          <dgm:bulletEnabled val="1"/>
        </dgm:presLayoutVars>
      </dgm:prSet>
      <dgm:spPr/>
    </dgm:pt>
    <dgm:pt modelId="{D39DC2A9-6188-4B3F-9353-05C8F71321CE}" type="pres">
      <dgm:prSet presAssocID="{92080F00-2065-4911-A676-BE5BD9385A1E}" presName="childText" presStyleLbl="revTx" presStyleIdx="0" presStyleCnt="1">
        <dgm:presLayoutVars>
          <dgm:bulletEnabled val="1"/>
        </dgm:presLayoutVars>
      </dgm:prSet>
      <dgm:spPr/>
    </dgm:pt>
    <dgm:pt modelId="{B3C0114F-70DA-410E-AA4D-B1760E1CF3EA}" type="pres">
      <dgm:prSet presAssocID="{A7AAC2F9-587A-49CB-B80A-805531C5CF0F}" presName="parentText" presStyleLbl="node1" presStyleIdx="1" presStyleCnt="2">
        <dgm:presLayoutVars>
          <dgm:chMax val="0"/>
          <dgm:bulletEnabled val="1"/>
        </dgm:presLayoutVars>
      </dgm:prSet>
      <dgm:spPr/>
    </dgm:pt>
  </dgm:ptLst>
  <dgm:cxnLst>
    <dgm:cxn modelId="{6A48C014-62DD-407B-9821-2C11CDE3F1DF}" type="presOf" srcId="{92080F00-2065-4911-A676-BE5BD9385A1E}" destId="{3242D5EC-D964-48B6-A8DB-D1B0EC37C560}" srcOrd="0" destOrd="0" presId="urn:microsoft.com/office/officeart/2005/8/layout/vList2"/>
    <dgm:cxn modelId="{84CA4A22-1D2F-41A6-84E4-F0277595A9F1}" srcId="{42A7ED95-AF7F-424D-936E-8AE1B3871B69}" destId="{A7AAC2F9-587A-49CB-B80A-805531C5CF0F}" srcOrd="1" destOrd="0" parTransId="{3F0B692E-0B09-4F4A-9C6B-9F7114BB61F9}" sibTransId="{8FC8269C-442C-4566-B8D4-6A8BB4021018}"/>
    <dgm:cxn modelId="{1117F93A-FED2-445D-A456-8C621B8E3162}" srcId="{92080F00-2065-4911-A676-BE5BD9385A1E}" destId="{AE3602B0-EE29-4F12-8259-3208E03DF023}" srcOrd="2" destOrd="0" parTransId="{FA6A0051-5532-415A-9944-C72B01BF27F8}" sibTransId="{25D0CDBE-FFAF-4066-ADE4-E47352FD4B56}"/>
    <dgm:cxn modelId="{DDF3ED71-5DD4-4C5D-B472-548DFF0601B4}" srcId="{92080F00-2065-4911-A676-BE5BD9385A1E}" destId="{B6B9BC8D-443D-4512-B0FF-28CE38ED9DB6}" srcOrd="1" destOrd="0" parTransId="{3F57BF35-06AB-474F-9D5A-85A3023AB369}" sibTransId="{EA078DB8-6FB7-439F-B1D0-AEDF2DDB29F9}"/>
    <dgm:cxn modelId="{3842A67E-4381-428F-9680-24D7B4ABA284}" type="presOf" srcId="{42A7ED95-AF7F-424D-936E-8AE1B3871B69}" destId="{FEB09CA8-82A6-4030-9EF7-532501A6223F}" srcOrd="0" destOrd="0" presId="urn:microsoft.com/office/officeart/2005/8/layout/vList2"/>
    <dgm:cxn modelId="{1049668B-7FE6-4A9F-9CAF-C97080F2CD6E}" srcId="{42A7ED95-AF7F-424D-936E-8AE1B3871B69}" destId="{92080F00-2065-4911-A676-BE5BD9385A1E}" srcOrd="0" destOrd="0" parTransId="{2DA19E55-D0B2-4653-99E1-832BAD895BCC}" sibTransId="{A61AEE44-2A32-45C1-8154-1FC0420E1564}"/>
    <dgm:cxn modelId="{B7E69BBB-EC8E-4FF4-AE11-289A4C176CD1}" type="presOf" srcId="{A7AAC2F9-587A-49CB-B80A-805531C5CF0F}" destId="{B3C0114F-70DA-410E-AA4D-B1760E1CF3EA}" srcOrd="0" destOrd="0" presId="urn:microsoft.com/office/officeart/2005/8/layout/vList2"/>
    <dgm:cxn modelId="{C77B70C3-779C-42E4-B71F-3AD7DFAB855E}" type="presOf" srcId="{5A14E18A-DE40-4904-B108-F0DDF1FB0090}" destId="{D39DC2A9-6188-4B3F-9353-05C8F71321CE}" srcOrd="0" destOrd="0" presId="urn:microsoft.com/office/officeart/2005/8/layout/vList2"/>
    <dgm:cxn modelId="{A16966D3-C90F-42AD-A555-0098185FDA8D}" type="presOf" srcId="{B6B9BC8D-443D-4512-B0FF-28CE38ED9DB6}" destId="{D39DC2A9-6188-4B3F-9353-05C8F71321CE}" srcOrd="0" destOrd="1" presId="urn:microsoft.com/office/officeart/2005/8/layout/vList2"/>
    <dgm:cxn modelId="{18DD77E4-72E7-4CF9-A56D-1D539B1ABEE6}" type="presOf" srcId="{AE3602B0-EE29-4F12-8259-3208E03DF023}" destId="{D39DC2A9-6188-4B3F-9353-05C8F71321CE}" srcOrd="0" destOrd="2" presId="urn:microsoft.com/office/officeart/2005/8/layout/vList2"/>
    <dgm:cxn modelId="{0FE561F4-13C2-45DE-8870-63F3746E9AE0}" srcId="{92080F00-2065-4911-A676-BE5BD9385A1E}" destId="{5A14E18A-DE40-4904-B108-F0DDF1FB0090}" srcOrd="0" destOrd="0" parTransId="{31C3E957-50B5-4778-BEF4-292473D8C21C}" sibTransId="{3CAA63C1-34E4-434E-99B7-DF26031172BD}"/>
    <dgm:cxn modelId="{F71DE7EE-2183-4B2F-8AD3-44E955CA9F0F}" type="presParOf" srcId="{FEB09CA8-82A6-4030-9EF7-532501A6223F}" destId="{3242D5EC-D964-48B6-A8DB-D1B0EC37C560}" srcOrd="0" destOrd="0" presId="urn:microsoft.com/office/officeart/2005/8/layout/vList2"/>
    <dgm:cxn modelId="{68E6FEE2-0623-489C-9F20-A7008ED4ADE6}" type="presParOf" srcId="{FEB09CA8-82A6-4030-9EF7-532501A6223F}" destId="{D39DC2A9-6188-4B3F-9353-05C8F71321CE}" srcOrd="1" destOrd="0" presId="urn:microsoft.com/office/officeart/2005/8/layout/vList2"/>
    <dgm:cxn modelId="{DFE311F0-A5B7-4806-8849-C734E81AF084}" type="presParOf" srcId="{FEB09CA8-82A6-4030-9EF7-532501A6223F}" destId="{B3C0114F-70DA-410E-AA4D-B1760E1CF3EA}"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9B658435-8F00-4217-91D5-8B984B2D7D70}"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zh-CN" altLang="en-US"/>
        </a:p>
      </dgm:t>
    </dgm:pt>
    <dgm:pt modelId="{D69EC27B-BD1D-47A1-9197-D09C73F61666}">
      <dgm:prSet/>
      <dgm:spPr/>
      <dgm:t>
        <a:bodyPr/>
        <a:lstStyle/>
        <a:p>
          <a:pPr rtl="0"/>
          <a:r>
            <a:rPr lang="zh-CN" dirty="0"/>
            <a:t>布水装置</a:t>
          </a:r>
        </a:p>
      </dgm:t>
    </dgm:pt>
    <dgm:pt modelId="{C4207047-1BD4-4FCD-98B5-7D27E4E91BE8}" type="parTrans" cxnId="{CDA531BA-C52F-402F-BB08-733CA67BD7FE}">
      <dgm:prSet/>
      <dgm:spPr/>
      <dgm:t>
        <a:bodyPr/>
        <a:lstStyle/>
        <a:p>
          <a:endParaRPr lang="zh-CN" altLang="en-US"/>
        </a:p>
      </dgm:t>
    </dgm:pt>
    <dgm:pt modelId="{FDA1F3F5-404B-429B-BE73-AD3AAC7EB029}" type="sibTrans" cxnId="{CDA531BA-C52F-402F-BB08-733CA67BD7FE}">
      <dgm:prSet/>
      <dgm:spPr/>
      <dgm:t>
        <a:bodyPr/>
        <a:lstStyle/>
        <a:p>
          <a:endParaRPr lang="zh-CN" altLang="en-US"/>
        </a:p>
      </dgm:t>
    </dgm:pt>
    <dgm:pt modelId="{54E13320-462B-4F7F-8334-17E10A27CF39}">
      <dgm:prSet/>
      <dgm:spPr/>
      <dgm:t>
        <a:bodyPr/>
        <a:lstStyle/>
        <a:p>
          <a:pPr rtl="0"/>
          <a:r>
            <a:rPr lang="zh-CN" dirty="0"/>
            <a:t>向滤池表面均匀地撒布污水、适应水量的变化、不易堵塞、易于清通、不受风雪的影响；</a:t>
          </a:r>
        </a:p>
      </dgm:t>
    </dgm:pt>
    <dgm:pt modelId="{131B0AC1-E05E-49BB-B37E-273F5EB8BB7C}" type="parTrans" cxnId="{21471A31-D543-42D9-9AA4-44D3E43A5DEC}">
      <dgm:prSet/>
      <dgm:spPr/>
      <dgm:t>
        <a:bodyPr/>
        <a:lstStyle/>
        <a:p>
          <a:endParaRPr lang="zh-CN" altLang="en-US"/>
        </a:p>
      </dgm:t>
    </dgm:pt>
    <dgm:pt modelId="{77D8E4A5-6076-47E7-9676-B1E7D525F255}" type="sibTrans" cxnId="{21471A31-D543-42D9-9AA4-44D3E43A5DEC}">
      <dgm:prSet/>
      <dgm:spPr/>
      <dgm:t>
        <a:bodyPr/>
        <a:lstStyle/>
        <a:p>
          <a:endParaRPr lang="zh-CN" altLang="en-US"/>
        </a:p>
      </dgm:t>
    </dgm:pt>
    <dgm:pt modelId="{48D0F6A9-6F46-4ABB-98EA-484915FFEA6A}">
      <dgm:prSet/>
      <dgm:spPr/>
      <dgm:t>
        <a:bodyPr/>
        <a:lstStyle/>
        <a:p>
          <a:pPr rtl="0"/>
          <a:r>
            <a:rPr lang="zh-CN" dirty="0"/>
            <a:t>固定喷嘴式布水装置系统：由投配池，布水管道和喷嘴等几部分组成；</a:t>
          </a:r>
        </a:p>
      </dgm:t>
    </dgm:pt>
    <dgm:pt modelId="{2AA4E626-F65D-460A-98F9-E0500FB82C5A}" type="parTrans" cxnId="{0714DF6E-60C8-4E37-AFFC-6906BFF4887C}">
      <dgm:prSet/>
      <dgm:spPr/>
      <dgm:t>
        <a:bodyPr/>
        <a:lstStyle/>
        <a:p>
          <a:endParaRPr lang="zh-CN" altLang="en-US"/>
        </a:p>
      </dgm:t>
    </dgm:pt>
    <dgm:pt modelId="{62688842-47BD-41BD-A340-921CF2E0A96D}" type="sibTrans" cxnId="{0714DF6E-60C8-4E37-AFFC-6906BFF4887C}">
      <dgm:prSet/>
      <dgm:spPr/>
      <dgm:t>
        <a:bodyPr/>
        <a:lstStyle/>
        <a:p>
          <a:endParaRPr lang="zh-CN" altLang="en-US"/>
        </a:p>
      </dgm:t>
    </dgm:pt>
    <dgm:pt modelId="{0814D375-2DCF-4841-B32B-9EF4E3A22ACF}">
      <dgm:prSet/>
      <dgm:spPr/>
      <dgm:t>
        <a:bodyPr/>
        <a:lstStyle/>
        <a:p>
          <a:pPr rtl="0"/>
          <a:r>
            <a:rPr lang="zh-CN" dirty="0"/>
            <a:t>投配池设于滤池的一端或两座滤池的中间，在投配池内设虹吸装置；</a:t>
          </a:r>
        </a:p>
      </dgm:t>
    </dgm:pt>
    <dgm:pt modelId="{717FE167-FE1A-4C8E-9431-D34D7A9694E5}" type="parTrans" cxnId="{093F9CC0-5172-45B9-9EA7-0B3CAD1BFD39}">
      <dgm:prSet/>
      <dgm:spPr/>
      <dgm:t>
        <a:bodyPr/>
        <a:lstStyle/>
        <a:p>
          <a:endParaRPr lang="zh-CN" altLang="en-US"/>
        </a:p>
      </dgm:t>
    </dgm:pt>
    <dgm:pt modelId="{F0D88F84-4E6E-41E3-BBF5-FDB8849B38A5}" type="sibTrans" cxnId="{093F9CC0-5172-45B9-9EA7-0B3CAD1BFD39}">
      <dgm:prSet/>
      <dgm:spPr/>
      <dgm:t>
        <a:bodyPr/>
        <a:lstStyle/>
        <a:p>
          <a:endParaRPr lang="zh-CN" altLang="en-US"/>
        </a:p>
      </dgm:t>
    </dgm:pt>
    <dgm:pt modelId="{F85DFCE3-C8B2-4A54-8119-5EB977F63C69}">
      <dgm:prSet/>
      <dgm:spPr/>
      <dgm:t>
        <a:bodyPr/>
        <a:lstStyle/>
        <a:p>
          <a:pPr rtl="0"/>
          <a:r>
            <a:rPr lang="zh-CN" dirty="0"/>
            <a:t>布水管道敷设在滤池表面下</a:t>
          </a:r>
          <a:r>
            <a:rPr lang="en-US" dirty="0"/>
            <a:t>0.5~0.8 m</a:t>
          </a:r>
          <a:r>
            <a:rPr lang="zh-CN" dirty="0"/>
            <a:t>，在其上装有一系列排列规矩、伸出池面</a:t>
          </a:r>
          <a:r>
            <a:rPr lang="en-US" dirty="0"/>
            <a:t>0.15~0.20 m</a:t>
          </a:r>
          <a:r>
            <a:rPr lang="zh-CN" dirty="0"/>
            <a:t>竖管，在竖管顶端安装喷嘴</a:t>
          </a:r>
          <a:r>
            <a:rPr lang="en-US" dirty="0"/>
            <a:t>;</a:t>
          </a:r>
          <a:endParaRPr lang="zh-CN" dirty="0"/>
        </a:p>
      </dgm:t>
    </dgm:pt>
    <dgm:pt modelId="{FF29A71C-5ADA-4A96-A0CD-A4FE0867FE67}" type="parTrans" cxnId="{39C6302D-2BB7-4028-BD63-07FDFC9434E4}">
      <dgm:prSet/>
      <dgm:spPr/>
      <dgm:t>
        <a:bodyPr/>
        <a:lstStyle/>
        <a:p>
          <a:endParaRPr lang="zh-CN" altLang="en-US"/>
        </a:p>
      </dgm:t>
    </dgm:pt>
    <dgm:pt modelId="{0B7051A6-D5A1-451D-93EA-5F193C1D46E0}" type="sibTrans" cxnId="{39C6302D-2BB7-4028-BD63-07FDFC9434E4}">
      <dgm:prSet/>
      <dgm:spPr/>
      <dgm:t>
        <a:bodyPr/>
        <a:lstStyle/>
        <a:p>
          <a:endParaRPr lang="zh-CN" altLang="en-US"/>
        </a:p>
      </dgm:t>
    </dgm:pt>
    <dgm:pt modelId="{A2BB5F9F-D1C8-4C6C-A6A7-E16634072484}">
      <dgm:prSet/>
      <dgm:spPr/>
      <dgm:t>
        <a:bodyPr/>
        <a:lstStyle/>
        <a:p>
          <a:pPr rtl="0"/>
          <a:r>
            <a:rPr lang="zh-CN" dirty="0"/>
            <a:t>喷嘴的作用是均匀布水。</a:t>
          </a:r>
        </a:p>
      </dgm:t>
    </dgm:pt>
    <dgm:pt modelId="{F4C45961-6E39-42EA-B192-585CEC1B590B}" type="parTrans" cxnId="{F754B229-0428-4823-9984-07716329F613}">
      <dgm:prSet/>
      <dgm:spPr/>
      <dgm:t>
        <a:bodyPr/>
        <a:lstStyle/>
        <a:p>
          <a:endParaRPr lang="zh-CN" altLang="en-US"/>
        </a:p>
      </dgm:t>
    </dgm:pt>
    <dgm:pt modelId="{CFEF3BD6-5990-48BD-B382-A8420DA78768}" type="sibTrans" cxnId="{F754B229-0428-4823-9984-07716329F613}">
      <dgm:prSet/>
      <dgm:spPr/>
      <dgm:t>
        <a:bodyPr/>
        <a:lstStyle/>
        <a:p>
          <a:endParaRPr lang="zh-CN" altLang="en-US"/>
        </a:p>
      </dgm:t>
    </dgm:pt>
    <dgm:pt modelId="{25C2E1C4-B680-4023-985B-81313F2C68EB}" type="pres">
      <dgm:prSet presAssocID="{9B658435-8F00-4217-91D5-8B984B2D7D70}" presName="linear" presStyleCnt="0">
        <dgm:presLayoutVars>
          <dgm:dir/>
          <dgm:animLvl val="lvl"/>
          <dgm:resizeHandles val="exact"/>
        </dgm:presLayoutVars>
      </dgm:prSet>
      <dgm:spPr/>
    </dgm:pt>
    <dgm:pt modelId="{D5C49D65-0595-42D0-8F2B-0C548167A00B}" type="pres">
      <dgm:prSet presAssocID="{D69EC27B-BD1D-47A1-9197-D09C73F61666}" presName="parentLin" presStyleCnt="0"/>
      <dgm:spPr/>
    </dgm:pt>
    <dgm:pt modelId="{F3903BF0-2E7C-4640-B5DC-1E2D5443A985}" type="pres">
      <dgm:prSet presAssocID="{D69EC27B-BD1D-47A1-9197-D09C73F61666}" presName="parentLeftMargin" presStyleLbl="node1" presStyleIdx="0" presStyleCnt="1"/>
      <dgm:spPr/>
    </dgm:pt>
    <dgm:pt modelId="{C8B2954A-A653-407D-A439-6567BF2AADEF}" type="pres">
      <dgm:prSet presAssocID="{D69EC27B-BD1D-47A1-9197-D09C73F61666}" presName="parentText" presStyleLbl="node1" presStyleIdx="0" presStyleCnt="1">
        <dgm:presLayoutVars>
          <dgm:chMax val="0"/>
          <dgm:bulletEnabled val="1"/>
        </dgm:presLayoutVars>
      </dgm:prSet>
      <dgm:spPr/>
    </dgm:pt>
    <dgm:pt modelId="{13DA705A-E084-4205-9D78-279C998CA6A7}" type="pres">
      <dgm:prSet presAssocID="{D69EC27B-BD1D-47A1-9197-D09C73F61666}" presName="negativeSpace" presStyleCnt="0"/>
      <dgm:spPr/>
    </dgm:pt>
    <dgm:pt modelId="{23D11BE1-C940-464F-B292-4D2F145870A9}" type="pres">
      <dgm:prSet presAssocID="{D69EC27B-BD1D-47A1-9197-D09C73F61666}" presName="childText" presStyleLbl="conFgAcc1" presStyleIdx="0" presStyleCnt="1">
        <dgm:presLayoutVars>
          <dgm:bulletEnabled val="1"/>
        </dgm:presLayoutVars>
      </dgm:prSet>
      <dgm:spPr/>
    </dgm:pt>
  </dgm:ptLst>
  <dgm:cxnLst>
    <dgm:cxn modelId="{4E5DC615-0B1E-42FE-B94F-6582CD2BBDD5}" type="presOf" srcId="{54E13320-462B-4F7F-8334-17E10A27CF39}" destId="{23D11BE1-C940-464F-B292-4D2F145870A9}" srcOrd="0" destOrd="0" presId="urn:microsoft.com/office/officeart/2005/8/layout/list1"/>
    <dgm:cxn modelId="{F754B229-0428-4823-9984-07716329F613}" srcId="{D69EC27B-BD1D-47A1-9197-D09C73F61666}" destId="{A2BB5F9F-D1C8-4C6C-A6A7-E16634072484}" srcOrd="4" destOrd="0" parTransId="{F4C45961-6E39-42EA-B192-585CEC1B590B}" sibTransId="{CFEF3BD6-5990-48BD-B382-A8420DA78768}"/>
    <dgm:cxn modelId="{39C6302D-2BB7-4028-BD63-07FDFC9434E4}" srcId="{D69EC27B-BD1D-47A1-9197-D09C73F61666}" destId="{F85DFCE3-C8B2-4A54-8119-5EB977F63C69}" srcOrd="3" destOrd="0" parTransId="{FF29A71C-5ADA-4A96-A0CD-A4FE0867FE67}" sibTransId="{0B7051A6-D5A1-451D-93EA-5F193C1D46E0}"/>
    <dgm:cxn modelId="{21471A31-D543-42D9-9AA4-44D3E43A5DEC}" srcId="{D69EC27B-BD1D-47A1-9197-D09C73F61666}" destId="{54E13320-462B-4F7F-8334-17E10A27CF39}" srcOrd="0" destOrd="0" parTransId="{131B0AC1-E05E-49BB-B37E-273F5EB8BB7C}" sibTransId="{77D8E4A5-6076-47E7-9676-B1E7D525F255}"/>
    <dgm:cxn modelId="{3BE5B23A-6A91-41A0-A44E-070C5DA46C37}" type="presOf" srcId="{F85DFCE3-C8B2-4A54-8119-5EB977F63C69}" destId="{23D11BE1-C940-464F-B292-4D2F145870A9}" srcOrd="0" destOrd="3" presId="urn:microsoft.com/office/officeart/2005/8/layout/list1"/>
    <dgm:cxn modelId="{F576485D-E54B-4BE6-ADE0-64DF281AAE7A}" type="presOf" srcId="{D69EC27B-BD1D-47A1-9197-D09C73F61666}" destId="{F3903BF0-2E7C-4640-B5DC-1E2D5443A985}" srcOrd="0" destOrd="0" presId="urn:microsoft.com/office/officeart/2005/8/layout/list1"/>
    <dgm:cxn modelId="{2E5F834B-A7C6-4D4C-9D9D-84CB8EF2F73D}" type="presOf" srcId="{A2BB5F9F-D1C8-4C6C-A6A7-E16634072484}" destId="{23D11BE1-C940-464F-B292-4D2F145870A9}" srcOrd="0" destOrd="4" presId="urn:microsoft.com/office/officeart/2005/8/layout/list1"/>
    <dgm:cxn modelId="{0714DF6E-60C8-4E37-AFFC-6906BFF4887C}" srcId="{D69EC27B-BD1D-47A1-9197-D09C73F61666}" destId="{48D0F6A9-6F46-4ABB-98EA-484915FFEA6A}" srcOrd="1" destOrd="0" parTransId="{2AA4E626-F65D-460A-98F9-E0500FB82C5A}" sibTransId="{62688842-47BD-41BD-A340-921CF2E0A96D}"/>
    <dgm:cxn modelId="{649F5577-DA75-4C5A-829F-805AC9E2E32A}" type="presOf" srcId="{9B658435-8F00-4217-91D5-8B984B2D7D70}" destId="{25C2E1C4-B680-4023-985B-81313F2C68EB}" srcOrd="0" destOrd="0" presId="urn:microsoft.com/office/officeart/2005/8/layout/list1"/>
    <dgm:cxn modelId="{4D432982-6DBB-4877-AB34-ABAA72737CE4}" type="presOf" srcId="{D69EC27B-BD1D-47A1-9197-D09C73F61666}" destId="{C8B2954A-A653-407D-A439-6567BF2AADEF}" srcOrd="1" destOrd="0" presId="urn:microsoft.com/office/officeart/2005/8/layout/list1"/>
    <dgm:cxn modelId="{CDA531BA-C52F-402F-BB08-733CA67BD7FE}" srcId="{9B658435-8F00-4217-91D5-8B984B2D7D70}" destId="{D69EC27B-BD1D-47A1-9197-D09C73F61666}" srcOrd="0" destOrd="0" parTransId="{C4207047-1BD4-4FCD-98B5-7D27E4E91BE8}" sibTransId="{FDA1F3F5-404B-429B-BE73-AD3AAC7EB029}"/>
    <dgm:cxn modelId="{093F9CC0-5172-45B9-9EA7-0B3CAD1BFD39}" srcId="{D69EC27B-BD1D-47A1-9197-D09C73F61666}" destId="{0814D375-2DCF-4841-B32B-9EF4E3A22ACF}" srcOrd="2" destOrd="0" parTransId="{717FE167-FE1A-4C8E-9431-D34D7A9694E5}" sibTransId="{F0D88F84-4E6E-41E3-BBF5-FDB8849B38A5}"/>
    <dgm:cxn modelId="{D7BBCBD2-E908-4C4B-9D83-F7E04409A338}" type="presOf" srcId="{48D0F6A9-6F46-4ABB-98EA-484915FFEA6A}" destId="{23D11BE1-C940-464F-B292-4D2F145870A9}" srcOrd="0" destOrd="1" presId="urn:microsoft.com/office/officeart/2005/8/layout/list1"/>
    <dgm:cxn modelId="{BC997AF9-8839-45AA-8154-3E1BE1D8E2B0}" type="presOf" srcId="{0814D375-2DCF-4841-B32B-9EF4E3A22ACF}" destId="{23D11BE1-C940-464F-B292-4D2F145870A9}" srcOrd="0" destOrd="2" presId="urn:microsoft.com/office/officeart/2005/8/layout/list1"/>
    <dgm:cxn modelId="{BC4945C2-73E4-4335-A5C8-3481AD54D889}" type="presParOf" srcId="{25C2E1C4-B680-4023-985B-81313F2C68EB}" destId="{D5C49D65-0595-42D0-8F2B-0C548167A00B}" srcOrd="0" destOrd="0" presId="urn:microsoft.com/office/officeart/2005/8/layout/list1"/>
    <dgm:cxn modelId="{6838A32A-12EF-403D-BE6E-065758A4E649}" type="presParOf" srcId="{D5C49D65-0595-42D0-8F2B-0C548167A00B}" destId="{F3903BF0-2E7C-4640-B5DC-1E2D5443A985}" srcOrd="0" destOrd="0" presId="urn:microsoft.com/office/officeart/2005/8/layout/list1"/>
    <dgm:cxn modelId="{087EC42D-3F07-4E1D-B58D-A38A8250E540}" type="presParOf" srcId="{D5C49D65-0595-42D0-8F2B-0C548167A00B}" destId="{C8B2954A-A653-407D-A439-6567BF2AADEF}" srcOrd="1" destOrd="0" presId="urn:microsoft.com/office/officeart/2005/8/layout/list1"/>
    <dgm:cxn modelId="{34E00CCA-F3C0-48AB-88E5-8E53646DFB54}" type="presParOf" srcId="{25C2E1C4-B680-4023-985B-81313F2C68EB}" destId="{13DA705A-E084-4205-9D78-279C998CA6A7}" srcOrd="1" destOrd="0" presId="urn:microsoft.com/office/officeart/2005/8/layout/list1"/>
    <dgm:cxn modelId="{CEB88482-CD91-4AC7-9B68-8B1587E8066B}" type="presParOf" srcId="{25C2E1C4-B680-4023-985B-81313F2C68EB}" destId="{23D11BE1-C940-464F-B292-4D2F145870A9}"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0.xml><?xml version="1.0" encoding="utf-8"?>
<dgm:dataModel xmlns:dgm="http://schemas.openxmlformats.org/drawingml/2006/diagram" xmlns:a="http://schemas.openxmlformats.org/drawingml/2006/main">
  <dgm:ptLst>
    <dgm:pt modelId="{2FF9AF9E-849B-4545-BA77-73A4F27379E7}"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zh-CN" altLang="en-US"/>
        </a:p>
      </dgm:t>
    </dgm:pt>
    <dgm:pt modelId="{5BCF7B62-DC50-46CE-B19B-F23339FFBB10}">
      <dgm:prSet/>
      <dgm:spPr/>
      <dgm:t>
        <a:bodyPr/>
        <a:lstStyle/>
        <a:p>
          <a:pPr rtl="0"/>
          <a:r>
            <a:rPr lang="zh-CN" dirty="0"/>
            <a:t>活性污泥处理系统处理水中的</a:t>
          </a:r>
          <a:r>
            <a:rPr lang="en-US" dirty="0"/>
            <a:t>BOD</a:t>
          </a:r>
          <a:r>
            <a:rPr lang="zh-CN" dirty="0"/>
            <a:t>值是由残存的溶解性</a:t>
          </a:r>
          <a:r>
            <a:rPr lang="en-US" dirty="0"/>
            <a:t>BOD</a:t>
          </a:r>
          <a:r>
            <a:rPr lang="zh-CN" dirty="0"/>
            <a:t>和非溶解性</a:t>
          </a:r>
          <a:r>
            <a:rPr lang="en-US" dirty="0"/>
            <a:t>BOD</a:t>
          </a:r>
          <a:r>
            <a:rPr lang="zh-CN" dirty="0"/>
            <a:t>两者组成的，而后者主要以生物污泥的残屑为主体；</a:t>
          </a:r>
        </a:p>
      </dgm:t>
    </dgm:pt>
    <dgm:pt modelId="{AF6F1EF7-AAD2-4CBD-813C-F0922322A091}" type="parTrans" cxnId="{6A209D0E-FB4A-4F4F-878D-F9986C44BC3B}">
      <dgm:prSet/>
      <dgm:spPr/>
      <dgm:t>
        <a:bodyPr/>
        <a:lstStyle/>
        <a:p>
          <a:endParaRPr lang="zh-CN" altLang="en-US"/>
        </a:p>
      </dgm:t>
    </dgm:pt>
    <dgm:pt modelId="{358DF5B4-7E7F-488B-901E-D653E3F08BD1}" type="sibTrans" cxnId="{6A209D0E-FB4A-4F4F-878D-F9986C44BC3B}">
      <dgm:prSet/>
      <dgm:spPr/>
      <dgm:t>
        <a:bodyPr/>
        <a:lstStyle/>
        <a:p>
          <a:endParaRPr lang="zh-CN" altLang="en-US"/>
        </a:p>
      </dgm:t>
    </dgm:pt>
    <dgm:pt modelId="{381B60DA-1276-45A2-BC61-216675E9F087}">
      <dgm:prSet/>
      <dgm:spPr/>
      <dgm:t>
        <a:bodyPr/>
        <a:lstStyle/>
        <a:p>
          <a:pPr rtl="0"/>
          <a:r>
            <a:rPr lang="zh-CN" dirty="0"/>
            <a:t>活性污泥系统的净化功能，是去除溶解性</a:t>
          </a:r>
          <a:r>
            <a:rPr lang="en-US" dirty="0"/>
            <a:t>BOD</a:t>
          </a:r>
          <a:r>
            <a:rPr lang="zh-CN" dirty="0"/>
            <a:t>。</a:t>
          </a:r>
        </a:p>
      </dgm:t>
    </dgm:pt>
    <dgm:pt modelId="{72E8F4FD-B4CE-4739-88C7-13C35C0A3154}" type="parTrans" cxnId="{081FA364-A990-4998-8B69-161A9B4EAD14}">
      <dgm:prSet/>
      <dgm:spPr/>
      <dgm:t>
        <a:bodyPr/>
        <a:lstStyle/>
        <a:p>
          <a:endParaRPr lang="zh-CN" altLang="en-US"/>
        </a:p>
      </dgm:t>
    </dgm:pt>
    <dgm:pt modelId="{D927F395-B3A9-45C0-B1F8-9FD419BA8A5A}" type="sibTrans" cxnId="{081FA364-A990-4998-8B69-161A9B4EAD14}">
      <dgm:prSet/>
      <dgm:spPr/>
      <dgm:t>
        <a:bodyPr/>
        <a:lstStyle/>
        <a:p>
          <a:endParaRPr lang="zh-CN" altLang="en-US"/>
        </a:p>
      </dgm:t>
    </dgm:pt>
    <dgm:pt modelId="{F42A25DB-0FB9-48B5-9311-F4617E5BEA99}" type="pres">
      <dgm:prSet presAssocID="{2FF9AF9E-849B-4545-BA77-73A4F27379E7}" presName="linear" presStyleCnt="0">
        <dgm:presLayoutVars>
          <dgm:animLvl val="lvl"/>
          <dgm:resizeHandles val="exact"/>
        </dgm:presLayoutVars>
      </dgm:prSet>
      <dgm:spPr/>
    </dgm:pt>
    <dgm:pt modelId="{DE11B5A4-9E2A-4992-BFD9-D4533CFB2223}" type="pres">
      <dgm:prSet presAssocID="{5BCF7B62-DC50-46CE-B19B-F23339FFBB10}" presName="parentText" presStyleLbl="node1" presStyleIdx="0" presStyleCnt="2">
        <dgm:presLayoutVars>
          <dgm:chMax val="0"/>
          <dgm:bulletEnabled val="1"/>
        </dgm:presLayoutVars>
      </dgm:prSet>
      <dgm:spPr/>
    </dgm:pt>
    <dgm:pt modelId="{AC1808BC-E237-4D4F-AC61-973533FFB2BB}" type="pres">
      <dgm:prSet presAssocID="{358DF5B4-7E7F-488B-901E-D653E3F08BD1}" presName="spacer" presStyleCnt="0"/>
      <dgm:spPr/>
    </dgm:pt>
    <dgm:pt modelId="{7514C7C2-DBEB-494A-B05D-7C03A6208F31}" type="pres">
      <dgm:prSet presAssocID="{381B60DA-1276-45A2-BC61-216675E9F087}" presName="parentText" presStyleLbl="node1" presStyleIdx="1" presStyleCnt="2">
        <dgm:presLayoutVars>
          <dgm:chMax val="0"/>
          <dgm:bulletEnabled val="1"/>
        </dgm:presLayoutVars>
      </dgm:prSet>
      <dgm:spPr/>
    </dgm:pt>
  </dgm:ptLst>
  <dgm:cxnLst>
    <dgm:cxn modelId="{6A209D0E-FB4A-4F4F-878D-F9986C44BC3B}" srcId="{2FF9AF9E-849B-4545-BA77-73A4F27379E7}" destId="{5BCF7B62-DC50-46CE-B19B-F23339FFBB10}" srcOrd="0" destOrd="0" parTransId="{AF6F1EF7-AAD2-4CBD-813C-F0922322A091}" sibTransId="{358DF5B4-7E7F-488B-901E-D653E3F08BD1}"/>
    <dgm:cxn modelId="{081FA364-A990-4998-8B69-161A9B4EAD14}" srcId="{2FF9AF9E-849B-4545-BA77-73A4F27379E7}" destId="{381B60DA-1276-45A2-BC61-216675E9F087}" srcOrd="1" destOrd="0" parTransId="{72E8F4FD-B4CE-4739-88C7-13C35C0A3154}" sibTransId="{D927F395-B3A9-45C0-B1F8-9FD419BA8A5A}"/>
    <dgm:cxn modelId="{6FE2DA44-7EDC-490F-A362-60659FB74972}" type="presOf" srcId="{2FF9AF9E-849B-4545-BA77-73A4F27379E7}" destId="{F42A25DB-0FB9-48B5-9311-F4617E5BEA99}" srcOrd="0" destOrd="0" presId="urn:microsoft.com/office/officeart/2005/8/layout/vList2"/>
    <dgm:cxn modelId="{EE25C08F-0686-40F1-B91F-74C54DD46563}" type="presOf" srcId="{381B60DA-1276-45A2-BC61-216675E9F087}" destId="{7514C7C2-DBEB-494A-B05D-7C03A6208F31}" srcOrd="0" destOrd="0" presId="urn:microsoft.com/office/officeart/2005/8/layout/vList2"/>
    <dgm:cxn modelId="{29225BC9-F960-4C55-BC7A-06980E2734E1}" type="presOf" srcId="{5BCF7B62-DC50-46CE-B19B-F23339FFBB10}" destId="{DE11B5A4-9E2A-4992-BFD9-D4533CFB2223}" srcOrd="0" destOrd="0" presId="urn:microsoft.com/office/officeart/2005/8/layout/vList2"/>
    <dgm:cxn modelId="{DB73247A-4425-4BAC-A0AC-6BA21B2C1E66}" type="presParOf" srcId="{F42A25DB-0FB9-48B5-9311-F4617E5BEA99}" destId="{DE11B5A4-9E2A-4992-BFD9-D4533CFB2223}" srcOrd="0" destOrd="0" presId="urn:microsoft.com/office/officeart/2005/8/layout/vList2"/>
    <dgm:cxn modelId="{02F1E684-65EA-4CFD-AE53-5614B7E16AB1}" type="presParOf" srcId="{F42A25DB-0FB9-48B5-9311-F4617E5BEA99}" destId="{AC1808BC-E237-4D4F-AC61-973533FFB2BB}" srcOrd="1" destOrd="0" presId="urn:microsoft.com/office/officeart/2005/8/layout/vList2"/>
    <dgm:cxn modelId="{E73B83C7-DF59-431F-8AA8-3C042CA478B5}" type="presParOf" srcId="{F42A25DB-0FB9-48B5-9311-F4617E5BEA99}" destId="{7514C7C2-DBEB-494A-B05D-7C03A6208F31}"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1.xml><?xml version="1.0" encoding="utf-8"?>
<dgm:dataModel xmlns:dgm="http://schemas.openxmlformats.org/drawingml/2006/diagram" xmlns:a="http://schemas.openxmlformats.org/drawingml/2006/main">
  <dgm:ptLst>
    <dgm:pt modelId="{405410F5-9785-42A0-8A28-CF1A16773EF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10E1EDFA-C44B-446C-A2F8-DD311892EC15}">
      <dgm:prSet/>
      <dgm:spPr/>
      <dgm:t>
        <a:bodyPr/>
        <a:lstStyle/>
        <a:p>
          <a:pPr rtl="0"/>
          <a:r>
            <a:rPr lang="en-US" b="1" dirty="0"/>
            <a:t>10.1 </a:t>
          </a:r>
          <a:r>
            <a:rPr lang="zh-CN" b="1" dirty="0"/>
            <a:t>活性污泥处理系统的投产与活性污泥的培养驯化</a:t>
          </a:r>
        </a:p>
      </dgm:t>
    </dgm:pt>
    <dgm:pt modelId="{40CCB1DF-BBE1-459D-AA62-C024674A0F45}" type="parTrans" cxnId="{C74A02CB-65BF-4649-8846-E2FB4E270F14}">
      <dgm:prSet/>
      <dgm:spPr/>
      <dgm:t>
        <a:bodyPr/>
        <a:lstStyle/>
        <a:p>
          <a:endParaRPr lang="zh-CN" altLang="en-US"/>
        </a:p>
      </dgm:t>
    </dgm:pt>
    <dgm:pt modelId="{CDEC8B0C-F777-40B3-B09D-B717040C2A24}" type="sibTrans" cxnId="{C74A02CB-65BF-4649-8846-E2FB4E270F14}">
      <dgm:prSet/>
      <dgm:spPr/>
      <dgm:t>
        <a:bodyPr/>
        <a:lstStyle/>
        <a:p>
          <a:endParaRPr lang="zh-CN" altLang="en-US"/>
        </a:p>
      </dgm:t>
    </dgm:pt>
    <dgm:pt modelId="{44EB90F9-B61F-4A50-B788-4899BB913379}" type="pres">
      <dgm:prSet presAssocID="{405410F5-9785-42A0-8A28-CF1A16773EF2}" presName="linear" presStyleCnt="0">
        <dgm:presLayoutVars>
          <dgm:animLvl val="lvl"/>
          <dgm:resizeHandles val="exact"/>
        </dgm:presLayoutVars>
      </dgm:prSet>
      <dgm:spPr/>
    </dgm:pt>
    <dgm:pt modelId="{6C147F9C-6DCC-44B9-B16D-14034B48DCDC}" type="pres">
      <dgm:prSet presAssocID="{10E1EDFA-C44B-446C-A2F8-DD311892EC15}" presName="parentText" presStyleLbl="node1" presStyleIdx="0" presStyleCnt="1">
        <dgm:presLayoutVars>
          <dgm:chMax val="0"/>
          <dgm:bulletEnabled val="1"/>
        </dgm:presLayoutVars>
      </dgm:prSet>
      <dgm:spPr/>
    </dgm:pt>
  </dgm:ptLst>
  <dgm:cxnLst>
    <dgm:cxn modelId="{14D03009-CB46-41A3-8144-0566FFBAEEAF}" type="presOf" srcId="{10E1EDFA-C44B-446C-A2F8-DD311892EC15}" destId="{6C147F9C-6DCC-44B9-B16D-14034B48DCDC}" srcOrd="0" destOrd="0" presId="urn:microsoft.com/office/officeart/2005/8/layout/vList2"/>
    <dgm:cxn modelId="{C961E258-9C6B-413D-BF09-FF13DCBD842C}" type="presOf" srcId="{405410F5-9785-42A0-8A28-CF1A16773EF2}" destId="{44EB90F9-B61F-4A50-B788-4899BB913379}" srcOrd="0" destOrd="0" presId="urn:microsoft.com/office/officeart/2005/8/layout/vList2"/>
    <dgm:cxn modelId="{C74A02CB-65BF-4649-8846-E2FB4E270F14}" srcId="{405410F5-9785-42A0-8A28-CF1A16773EF2}" destId="{10E1EDFA-C44B-446C-A2F8-DD311892EC15}" srcOrd="0" destOrd="0" parTransId="{40CCB1DF-BBE1-459D-AA62-C024674A0F45}" sibTransId="{CDEC8B0C-F777-40B3-B09D-B717040C2A24}"/>
    <dgm:cxn modelId="{624A23D5-5C41-4495-A60D-3D4E0F365E4C}" type="presParOf" srcId="{44EB90F9-B61F-4A50-B788-4899BB913379}" destId="{6C147F9C-6DCC-44B9-B16D-14034B48DCDC}"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2.xml><?xml version="1.0" encoding="utf-8"?>
<dgm:dataModel xmlns:dgm="http://schemas.openxmlformats.org/drawingml/2006/diagram" xmlns:a="http://schemas.openxmlformats.org/drawingml/2006/main">
  <dgm:ptLst>
    <dgm:pt modelId="{AD2B0758-732C-4181-BC50-3DFDBDE74EA6}" type="doc">
      <dgm:prSet loTypeId="urn:microsoft.com/office/officeart/2005/8/layout/list1" loCatId="list" qsTypeId="urn:microsoft.com/office/officeart/2005/8/quickstyle/3d4" qsCatId="3D" csTypeId="urn:microsoft.com/office/officeart/2005/8/colors/accent1_2" csCatId="accent1" phldr="1"/>
      <dgm:spPr/>
      <dgm:t>
        <a:bodyPr/>
        <a:lstStyle/>
        <a:p>
          <a:endParaRPr lang="zh-CN" altLang="en-US"/>
        </a:p>
      </dgm:t>
    </dgm:pt>
    <dgm:pt modelId="{4AAB0A3C-FBB3-43EA-A246-239908CDDDD6}">
      <dgm:prSet/>
      <dgm:spPr/>
      <dgm:t>
        <a:bodyPr/>
        <a:lstStyle/>
        <a:p>
          <a:pPr rtl="0"/>
          <a:r>
            <a:rPr lang="zh-CN" dirty="0"/>
            <a:t>验收工作</a:t>
          </a:r>
        </a:p>
      </dgm:t>
    </dgm:pt>
    <dgm:pt modelId="{A2DE0069-FD45-46A8-BEFD-688DBA6769DB}" type="parTrans" cxnId="{B4C2A2B9-843B-490E-AB36-A6A9B19AAD80}">
      <dgm:prSet/>
      <dgm:spPr/>
      <dgm:t>
        <a:bodyPr/>
        <a:lstStyle/>
        <a:p>
          <a:endParaRPr lang="zh-CN" altLang="en-US"/>
        </a:p>
      </dgm:t>
    </dgm:pt>
    <dgm:pt modelId="{157D2158-48CB-48C2-B4CA-A351BB0EE9A5}" type="sibTrans" cxnId="{B4C2A2B9-843B-490E-AB36-A6A9B19AAD80}">
      <dgm:prSet/>
      <dgm:spPr/>
      <dgm:t>
        <a:bodyPr/>
        <a:lstStyle/>
        <a:p>
          <a:endParaRPr lang="zh-CN" altLang="en-US"/>
        </a:p>
      </dgm:t>
    </dgm:pt>
    <dgm:pt modelId="{3FEF5897-244E-4D77-98A8-DE8431156B7B}">
      <dgm:prSet/>
      <dgm:spPr/>
      <dgm:t>
        <a:bodyPr/>
        <a:lstStyle/>
        <a:p>
          <a:pPr rtl="0"/>
          <a:r>
            <a:rPr lang="zh-CN" dirty="0"/>
            <a:t>清水试运行；</a:t>
          </a:r>
        </a:p>
      </dgm:t>
    </dgm:pt>
    <dgm:pt modelId="{ACB64B60-231E-4C29-9219-4864DD736D40}" type="parTrans" cxnId="{5C9997F3-AB0C-45AB-AFF8-191231EB2D22}">
      <dgm:prSet/>
      <dgm:spPr/>
      <dgm:t>
        <a:bodyPr/>
        <a:lstStyle/>
        <a:p>
          <a:endParaRPr lang="zh-CN" altLang="en-US"/>
        </a:p>
      </dgm:t>
    </dgm:pt>
    <dgm:pt modelId="{9C84323C-86A2-4E10-B132-E962A859BEA4}" type="sibTrans" cxnId="{5C9997F3-AB0C-45AB-AFF8-191231EB2D22}">
      <dgm:prSet/>
      <dgm:spPr/>
      <dgm:t>
        <a:bodyPr/>
        <a:lstStyle/>
        <a:p>
          <a:endParaRPr lang="zh-CN" altLang="en-US"/>
        </a:p>
      </dgm:t>
    </dgm:pt>
    <dgm:pt modelId="{CA8C1FDD-00B3-4A6E-A276-76C28BFCE626}">
      <dgm:prSet/>
      <dgm:spPr/>
      <dgm:t>
        <a:bodyPr/>
        <a:lstStyle/>
        <a:p>
          <a:pPr rtl="0"/>
          <a:r>
            <a:rPr lang="zh-CN" dirty="0"/>
            <a:t>脱氧清水的曝气设备性能测定；</a:t>
          </a:r>
        </a:p>
      </dgm:t>
    </dgm:pt>
    <dgm:pt modelId="{69B67A1B-9030-46A3-94D1-B3F75C276C99}" type="parTrans" cxnId="{95874884-DF58-4BCD-8C1E-14136FB3070D}">
      <dgm:prSet/>
      <dgm:spPr/>
      <dgm:t>
        <a:bodyPr/>
        <a:lstStyle/>
        <a:p>
          <a:endParaRPr lang="zh-CN" altLang="en-US"/>
        </a:p>
      </dgm:t>
    </dgm:pt>
    <dgm:pt modelId="{40FA4A2B-15F9-4178-8687-4C2BD6B8738F}" type="sibTrans" cxnId="{95874884-DF58-4BCD-8C1E-14136FB3070D}">
      <dgm:prSet/>
      <dgm:spPr/>
      <dgm:t>
        <a:bodyPr/>
        <a:lstStyle/>
        <a:p>
          <a:endParaRPr lang="zh-CN" altLang="en-US"/>
        </a:p>
      </dgm:t>
    </dgm:pt>
    <dgm:pt modelId="{71C22AAD-8CAF-4504-A12B-CFED43A048BB}">
      <dgm:prSet/>
      <dgm:spPr/>
      <dgm:t>
        <a:bodyPr/>
        <a:lstStyle/>
        <a:p>
          <a:pPr rtl="0"/>
          <a:r>
            <a:rPr lang="zh-CN" dirty="0"/>
            <a:t>城市污水投产前需进行活性污泥培养；</a:t>
          </a:r>
        </a:p>
      </dgm:t>
    </dgm:pt>
    <dgm:pt modelId="{8FEA4410-9A1B-4925-BDC5-458941C32C9A}" type="parTrans" cxnId="{0A716A7E-3F84-4DC0-84E0-7D468D416162}">
      <dgm:prSet/>
      <dgm:spPr/>
      <dgm:t>
        <a:bodyPr/>
        <a:lstStyle/>
        <a:p>
          <a:endParaRPr lang="zh-CN" altLang="en-US"/>
        </a:p>
      </dgm:t>
    </dgm:pt>
    <dgm:pt modelId="{1E44319B-D760-45E6-B23E-979D72AF00BB}" type="sibTrans" cxnId="{0A716A7E-3F84-4DC0-84E0-7D468D416162}">
      <dgm:prSet/>
      <dgm:spPr/>
      <dgm:t>
        <a:bodyPr/>
        <a:lstStyle/>
        <a:p>
          <a:endParaRPr lang="zh-CN" altLang="en-US"/>
        </a:p>
      </dgm:t>
    </dgm:pt>
    <dgm:pt modelId="{FA9E1ACE-6514-4D24-BE83-9DFF227F0209}">
      <dgm:prSet/>
      <dgm:spPr/>
      <dgm:t>
        <a:bodyPr/>
        <a:lstStyle/>
        <a:p>
          <a:pPr rtl="0"/>
          <a:r>
            <a:rPr lang="zh-CN" dirty="0"/>
            <a:t>工业废水除培养活性污泥外，还需要进行驯化；</a:t>
          </a:r>
        </a:p>
      </dgm:t>
    </dgm:pt>
    <dgm:pt modelId="{943E8D24-A0F5-4069-A2B4-9DD39334E8BF}" type="parTrans" cxnId="{1C90E968-897C-4008-A90E-9CCA6E19CAF7}">
      <dgm:prSet/>
      <dgm:spPr/>
      <dgm:t>
        <a:bodyPr/>
        <a:lstStyle/>
        <a:p>
          <a:endParaRPr lang="zh-CN" altLang="en-US"/>
        </a:p>
      </dgm:t>
    </dgm:pt>
    <dgm:pt modelId="{5CE4246F-F368-40E1-A13F-4E3A73BFEBE4}" type="sibTrans" cxnId="{1C90E968-897C-4008-A90E-9CCA6E19CAF7}">
      <dgm:prSet/>
      <dgm:spPr/>
      <dgm:t>
        <a:bodyPr/>
        <a:lstStyle/>
        <a:p>
          <a:endParaRPr lang="zh-CN" altLang="en-US"/>
        </a:p>
      </dgm:t>
    </dgm:pt>
    <dgm:pt modelId="{E17B822A-BC7F-4511-87BD-29425B73F903}">
      <dgm:prSet/>
      <dgm:spPr/>
      <dgm:t>
        <a:bodyPr/>
        <a:lstStyle/>
        <a:p>
          <a:pPr rtl="0"/>
          <a:r>
            <a:rPr lang="zh-CN" dirty="0"/>
            <a:t>当活性污泥的培养和驯化结束后，应进行以确定最佳运行条件为目的的试运行工作。</a:t>
          </a:r>
        </a:p>
      </dgm:t>
    </dgm:pt>
    <dgm:pt modelId="{32A2498E-1FE0-4BA2-B58D-53C25CBF1334}" type="parTrans" cxnId="{09B06443-A496-4E31-9F55-8BC930091072}">
      <dgm:prSet/>
      <dgm:spPr/>
      <dgm:t>
        <a:bodyPr/>
        <a:lstStyle/>
        <a:p>
          <a:endParaRPr lang="zh-CN" altLang="en-US"/>
        </a:p>
      </dgm:t>
    </dgm:pt>
    <dgm:pt modelId="{B248FD63-4E0B-41C7-B956-C177FBA97F03}" type="sibTrans" cxnId="{09B06443-A496-4E31-9F55-8BC930091072}">
      <dgm:prSet/>
      <dgm:spPr/>
      <dgm:t>
        <a:bodyPr/>
        <a:lstStyle/>
        <a:p>
          <a:endParaRPr lang="zh-CN" altLang="en-US"/>
        </a:p>
      </dgm:t>
    </dgm:pt>
    <dgm:pt modelId="{5B6E09BE-EB1B-42AB-BF47-F060BA71C04C}" type="pres">
      <dgm:prSet presAssocID="{AD2B0758-732C-4181-BC50-3DFDBDE74EA6}" presName="linear" presStyleCnt="0">
        <dgm:presLayoutVars>
          <dgm:dir/>
          <dgm:animLvl val="lvl"/>
          <dgm:resizeHandles val="exact"/>
        </dgm:presLayoutVars>
      </dgm:prSet>
      <dgm:spPr/>
    </dgm:pt>
    <dgm:pt modelId="{53402248-725A-4204-9C93-EE5321A556D1}" type="pres">
      <dgm:prSet presAssocID="{4AAB0A3C-FBB3-43EA-A246-239908CDDDD6}" presName="parentLin" presStyleCnt="0"/>
      <dgm:spPr/>
    </dgm:pt>
    <dgm:pt modelId="{88FA776B-5AC8-4C62-9800-D3E32A0CC9EA}" type="pres">
      <dgm:prSet presAssocID="{4AAB0A3C-FBB3-43EA-A246-239908CDDDD6}" presName="parentLeftMargin" presStyleLbl="node1" presStyleIdx="0" presStyleCnt="1"/>
      <dgm:spPr/>
    </dgm:pt>
    <dgm:pt modelId="{A128172E-E51F-4476-B496-D729D36148F7}" type="pres">
      <dgm:prSet presAssocID="{4AAB0A3C-FBB3-43EA-A246-239908CDDDD6}" presName="parentText" presStyleLbl="node1" presStyleIdx="0" presStyleCnt="1">
        <dgm:presLayoutVars>
          <dgm:chMax val="0"/>
          <dgm:bulletEnabled val="1"/>
        </dgm:presLayoutVars>
      </dgm:prSet>
      <dgm:spPr/>
    </dgm:pt>
    <dgm:pt modelId="{C09BD409-A2B0-4EAB-9830-447982B36BFA}" type="pres">
      <dgm:prSet presAssocID="{4AAB0A3C-FBB3-43EA-A246-239908CDDDD6}" presName="negativeSpace" presStyleCnt="0"/>
      <dgm:spPr/>
    </dgm:pt>
    <dgm:pt modelId="{53EE2ED3-0B54-482E-A192-B285937D1B57}" type="pres">
      <dgm:prSet presAssocID="{4AAB0A3C-FBB3-43EA-A246-239908CDDDD6}" presName="childText" presStyleLbl="conFgAcc1" presStyleIdx="0" presStyleCnt="1">
        <dgm:presLayoutVars>
          <dgm:bulletEnabled val="1"/>
        </dgm:presLayoutVars>
      </dgm:prSet>
      <dgm:spPr/>
    </dgm:pt>
  </dgm:ptLst>
  <dgm:cxnLst>
    <dgm:cxn modelId="{C561295E-BD72-4556-83A1-1EE4CD9A5DF8}" type="presOf" srcId="{E17B822A-BC7F-4511-87BD-29425B73F903}" destId="{53EE2ED3-0B54-482E-A192-B285937D1B57}" srcOrd="0" destOrd="4" presId="urn:microsoft.com/office/officeart/2005/8/layout/list1"/>
    <dgm:cxn modelId="{09B06443-A496-4E31-9F55-8BC930091072}" srcId="{4AAB0A3C-FBB3-43EA-A246-239908CDDDD6}" destId="{E17B822A-BC7F-4511-87BD-29425B73F903}" srcOrd="4" destOrd="0" parTransId="{32A2498E-1FE0-4BA2-B58D-53C25CBF1334}" sibTransId="{B248FD63-4E0B-41C7-B956-C177FBA97F03}"/>
    <dgm:cxn modelId="{27A96B67-FF7B-4A83-973F-83107A4BBB0D}" type="presOf" srcId="{71C22AAD-8CAF-4504-A12B-CFED43A048BB}" destId="{53EE2ED3-0B54-482E-A192-B285937D1B57}" srcOrd="0" destOrd="2" presId="urn:microsoft.com/office/officeart/2005/8/layout/list1"/>
    <dgm:cxn modelId="{1C90E968-897C-4008-A90E-9CCA6E19CAF7}" srcId="{4AAB0A3C-FBB3-43EA-A246-239908CDDDD6}" destId="{FA9E1ACE-6514-4D24-BE83-9DFF227F0209}" srcOrd="3" destOrd="0" parTransId="{943E8D24-A0F5-4069-A2B4-9DD39334E8BF}" sibTransId="{5CE4246F-F368-40E1-A13F-4E3A73BFEBE4}"/>
    <dgm:cxn modelId="{EC1CCD4A-5158-4E97-8D24-44F6E0304E6E}" type="presOf" srcId="{FA9E1ACE-6514-4D24-BE83-9DFF227F0209}" destId="{53EE2ED3-0B54-482E-A192-B285937D1B57}" srcOrd="0" destOrd="3" presId="urn:microsoft.com/office/officeart/2005/8/layout/list1"/>
    <dgm:cxn modelId="{A97AD76B-DA62-4A1B-980A-5017252FE900}" type="presOf" srcId="{3FEF5897-244E-4D77-98A8-DE8431156B7B}" destId="{53EE2ED3-0B54-482E-A192-B285937D1B57}" srcOrd="0" destOrd="0" presId="urn:microsoft.com/office/officeart/2005/8/layout/list1"/>
    <dgm:cxn modelId="{0A716A7E-3F84-4DC0-84E0-7D468D416162}" srcId="{4AAB0A3C-FBB3-43EA-A246-239908CDDDD6}" destId="{71C22AAD-8CAF-4504-A12B-CFED43A048BB}" srcOrd="2" destOrd="0" parTransId="{8FEA4410-9A1B-4925-BDC5-458941C32C9A}" sibTransId="{1E44319B-D760-45E6-B23E-979D72AF00BB}"/>
    <dgm:cxn modelId="{95874884-DF58-4BCD-8C1E-14136FB3070D}" srcId="{4AAB0A3C-FBB3-43EA-A246-239908CDDDD6}" destId="{CA8C1FDD-00B3-4A6E-A276-76C28BFCE626}" srcOrd="1" destOrd="0" parTransId="{69B67A1B-9030-46A3-94D1-B3F75C276C99}" sibTransId="{40FA4A2B-15F9-4178-8687-4C2BD6B8738F}"/>
    <dgm:cxn modelId="{880E368F-A0FA-46F7-B894-48825EBC850C}" type="presOf" srcId="{AD2B0758-732C-4181-BC50-3DFDBDE74EA6}" destId="{5B6E09BE-EB1B-42AB-BF47-F060BA71C04C}" srcOrd="0" destOrd="0" presId="urn:microsoft.com/office/officeart/2005/8/layout/list1"/>
    <dgm:cxn modelId="{77F3468F-8A2A-48D5-B1D4-39014B9936DC}" type="presOf" srcId="{4AAB0A3C-FBB3-43EA-A246-239908CDDDD6}" destId="{88FA776B-5AC8-4C62-9800-D3E32A0CC9EA}" srcOrd="0" destOrd="0" presId="urn:microsoft.com/office/officeart/2005/8/layout/list1"/>
    <dgm:cxn modelId="{B4C2A2B9-843B-490E-AB36-A6A9B19AAD80}" srcId="{AD2B0758-732C-4181-BC50-3DFDBDE74EA6}" destId="{4AAB0A3C-FBB3-43EA-A246-239908CDDDD6}" srcOrd="0" destOrd="0" parTransId="{A2DE0069-FD45-46A8-BEFD-688DBA6769DB}" sibTransId="{157D2158-48CB-48C2-B4CA-A351BB0EE9A5}"/>
    <dgm:cxn modelId="{B58BD2CE-D910-4234-8D6C-DC9E583D842F}" type="presOf" srcId="{4AAB0A3C-FBB3-43EA-A246-239908CDDDD6}" destId="{A128172E-E51F-4476-B496-D729D36148F7}" srcOrd="1" destOrd="0" presId="urn:microsoft.com/office/officeart/2005/8/layout/list1"/>
    <dgm:cxn modelId="{62515BEB-949B-42C7-A244-2E67B3303435}" type="presOf" srcId="{CA8C1FDD-00B3-4A6E-A276-76C28BFCE626}" destId="{53EE2ED3-0B54-482E-A192-B285937D1B57}" srcOrd="0" destOrd="1" presId="urn:microsoft.com/office/officeart/2005/8/layout/list1"/>
    <dgm:cxn modelId="{5C9997F3-AB0C-45AB-AFF8-191231EB2D22}" srcId="{4AAB0A3C-FBB3-43EA-A246-239908CDDDD6}" destId="{3FEF5897-244E-4D77-98A8-DE8431156B7B}" srcOrd="0" destOrd="0" parTransId="{ACB64B60-231E-4C29-9219-4864DD736D40}" sibTransId="{9C84323C-86A2-4E10-B132-E962A859BEA4}"/>
    <dgm:cxn modelId="{FB2E83DD-DB85-4781-BDAE-0A195D0712AF}" type="presParOf" srcId="{5B6E09BE-EB1B-42AB-BF47-F060BA71C04C}" destId="{53402248-725A-4204-9C93-EE5321A556D1}" srcOrd="0" destOrd="0" presId="urn:microsoft.com/office/officeart/2005/8/layout/list1"/>
    <dgm:cxn modelId="{439962DF-BBFB-4A20-97E5-F1EA3A0B7BBF}" type="presParOf" srcId="{53402248-725A-4204-9C93-EE5321A556D1}" destId="{88FA776B-5AC8-4C62-9800-D3E32A0CC9EA}" srcOrd="0" destOrd="0" presId="urn:microsoft.com/office/officeart/2005/8/layout/list1"/>
    <dgm:cxn modelId="{A729AE7F-4972-45B5-85C4-10A790C0889E}" type="presParOf" srcId="{53402248-725A-4204-9C93-EE5321A556D1}" destId="{A128172E-E51F-4476-B496-D729D36148F7}" srcOrd="1" destOrd="0" presId="urn:microsoft.com/office/officeart/2005/8/layout/list1"/>
    <dgm:cxn modelId="{4F88A625-1578-4758-AFE4-8E708426A529}" type="presParOf" srcId="{5B6E09BE-EB1B-42AB-BF47-F060BA71C04C}" destId="{C09BD409-A2B0-4EAB-9830-447982B36BFA}" srcOrd="1" destOrd="0" presId="urn:microsoft.com/office/officeart/2005/8/layout/list1"/>
    <dgm:cxn modelId="{FBF79D78-0E31-4D0E-80A5-D586652430D0}" type="presParOf" srcId="{5B6E09BE-EB1B-42AB-BF47-F060BA71C04C}" destId="{53EE2ED3-0B54-482E-A192-B285937D1B57}"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33.xml><?xml version="1.0" encoding="utf-8"?>
<dgm:dataModel xmlns:dgm="http://schemas.openxmlformats.org/drawingml/2006/diagram" xmlns:a="http://schemas.openxmlformats.org/drawingml/2006/main">
  <dgm:ptLst>
    <dgm:pt modelId="{01456A6B-D0E1-494D-8258-0070FB617F24}"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EAB94675-E418-447B-9571-202BC748A1CE}">
      <dgm:prSet/>
      <dgm:spPr/>
      <dgm:t>
        <a:bodyPr/>
        <a:lstStyle/>
        <a:p>
          <a:pPr rtl="0"/>
          <a:r>
            <a:rPr lang="zh-CN" dirty="0"/>
            <a:t>活性污泥的培养与驯化</a:t>
          </a:r>
        </a:p>
      </dgm:t>
    </dgm:pt>
    <dgm:pt modelId="{56E5B24C-2EE0-4BAF-BB0A-0FF7C867748C}" type="parTrans" cxnId="{1808EFD2-BE30-4BB6-AEEC-323FFBB1F1BF}">
      <dgm:prSet/>
      <dgm:spPr/>
      <dgm:t>
        <a:bodyPr/>
        <a:lstStyle/>
        <a:p>
          <a:endParaRPr lang="zh-CN" altLang="en-US"/>
        </a:p>
      </dgm:t>
    </dgm:pt>
    <dgm:pt modelId="{8AF5C449-80D5-442A-8B51-2E893D6D45EB}" type="sibTrans" cxnId="{1808EFD2-BE30-4BB6-AEEC-323FFBB1F1BF}">
      <dgm:prSet/>
      <dgm:spPr/>
      <dgm:t>
        <a:bodyPr/>
        <a:lstStyle/>
        <a:p>
          <a:endParaRPr lang="zh-CN" altLang="en-US"/>
        </a:p>
      </dgm:t>
    </dgm:pt>
    <dgm:pt modelId="{4692E92C-26E8-4260-8F97-6B0DF67B132B}">
      <dgm:prSet/>
      <dgm:spPr/>
      <dgm:t>
        <a:bodyPr/>
        <a:lstStyle/>
        <a:p>
          <a:pPr rtl="0"/>
          <a:r>
            <a:rPr lang="zh-CN" dirty="0"/>
            <a:t>异步法：先培养后驯化；</a:t>
          </a:r>
        </a:p>
      </dgm:t>
    </dgm:pt>
    <dgm:pt modelId="{7A25B06D-61FB-4768-92F4-BEBBE9AADD48}" type="parTrans" cxnId="{8861DFD5-FF49-4FEE-9E73-550CA66C5284}">
      <dgm:prSet/>
      <dgm:spPr/>
      <dgm:t>
        <a:bodyPr/>
        <a:lstStyle/>
        <a:p>
          <a:endParaRPr lang="zh-CN" altLang="en-US"/>
        </a:p>
      </dgm:t>
    </dgm:pt>
    <dgm:pt modelId="{991E0636-39A7-45B2-9B31-7ECC30CA4A63}" type="sibTrans" cxnId="{8861DFD5-FF49-4FEE-9E73-550CA66C5284}">
      <dgm:prSet/>
      <dgm:spPr/>
      <dgm:t>
        <a:bodyPr/>
        <a:lstStyle/>
        <a:p>
          <a:endParaRPr lang="zh-CN" altLang="en-US"/>
        </a:p>
      </dgm:t>
    </dgm:pt>
    <dgm:pt modelId="{F1773044-574A-4DBC-A926-20EA2609811A}">
      <dgm:prSet/>
      <dgm:spPr/>
      <dgm:t>
        <a:bodyPr/>
        <a:lstStyle/>
        <a:p>
          <a:pPr rtl="0"/>
          <a:r>
            <a:rPr lang="zh-CN" dirty="0"/>
            <a:t>同步法：培养和驯化同时进行或交替进行；</a:t>
          </a:r>
        </a:p>
      </dgm:t>
    </dgm:pt>
    <dgm:pt modelId="{5F4A69F0-FE59-4CD5-BEF0-1DFA3D1402EB}" type="parTrans" cxnId="{A4D5F7C2-1789-41C3-B0A2-8C9040ACFAAA}">
      <dgm:prSet/>
      <dgm:spPr/>
      <dgm:t>
        <a:bodyPr/>
        <a:lstStyle/>
        <a:p>
          <a:endParaRPr lang="zh-CN" altLang="en-US"/>
        </a:p>
      </dgm:t>
    </dgm:pt>
    <dgm:pt modelId="{BA1711A7-13E7-4DAF-B2C8-AEDAE2734EF2}" type="sibTrans" cxnId="{A4D5F7C2-1789-41C3-B0A2-8C9040ACFAAA}">
      <dgm:prSet/>
      <dgm:spPr/>
      <dgm:t>
        <a:bodyPr/>
        <a:lstStyle/>
        <a:p>
          <a:endParaRPr lang="zh-CN" altLang="en-US"/>
        </a:p>
      </dgm:t>
    </dgm:pt>
    <dgm:pt modelId="{518A9983-3F0D-4665-B570-192D1F0F025D}">
      <dgm:prSet/>
      <dgm:spPr/>
      <dgm:t>
        <a:bodyPr/>
        <a:lstStyle/>
        <a:p>
          <a:pPr rtl="0"/>
          <a:r>
            <a:rPr lang="zh-CN" dirty="0"/>
            <a:t>接种法：利用其他污水处理厂的剩余污泥再进行适当培驯；</a:t>
          </a:r>
        </a:p>
      </dgm:t>
    </dgm:pt>
    <dgm:pt modelId="{C145B317-51D3-4CC3-B3F4-AC12E98599AB}" type="parTrans" cxnId="{48559979-E374-4373-9361-E9FCD33F29E3}">
      <dgm:prSet/>
      <dgm:spPr/>
      <dgm:t>
        <a:bodyPr/>
        <a:lstStyle/>
        <a:p>
          <a:endParaRPr lang="zh-CN" altLang="en-US"/>
        </a:p>
      </dgm:t>
    </dgm:pt>
    <dgm:pt modelId="{9F862DF4-7B3B-4C62-8B06-41A2881A9B46}" type="sibTrans" cxnId="{48559979-E374-4373-9361-E9FCD33F29E3}">
      <dgm:prSet/>
      <dgm:spPr/>
      <dgm:t>
        <a:bodyPr/>
        <a:lstStyle/>
        <a:p>
          <a:endParaRPr lang="zh-CN" altLang="en-US"/>
        </a:p>
      </dgm:t>
    </dgm:pt>
    <dgm:pt modelId="{DC4DA56E-B411-41F5-86CE-AE6201B269BF}">
      <dgm:prSet/>
      <dgm:spPr/>
      <dgm:t>
        <a:bodyPr/>
        <a:lstStyle/>
        <a:p>
          <a:pPr rtl="0"/>
          <a:r>
            <a:rPr lang="zh-CN" dirty="0"/>
            <a:t>对城市污水一般都采用同步培驯法。</a:t>
          </a:r>
        </a:p>
      </dgm:t>
    </dgm:pt>
    <dgm:pt modelId="{B25BD451-486A-4FD7-9257-C4CB8D13EF29}" type="parTrans" cxnId="{67E95362-F519-4324-92E1-C6AD1C4E10C2}">
      <dgm:prSet/>
      <dgm:spPr/>
      <dgm:t>
        <a:bodyPr/>
        <a:lstStyle/>
        <a:p>
          <a:endParaRPr lang="zh-CN" altLang="en-US"/>
        </a:p>
      </dgm:t>
    </dgm:pt>
    <dgm:pt modelId="{A7C414C9-A9D0-45F8-BD7B-E2065290E5E8}" type="sibTrans" cxnId="{67E95362-F519-4324-92E1-C6AD1C4E10C2}">
      <dgm:prSet/>
      <dgm:spPr/>
      <dgm:t>
        <a:bodyPr/>
        <a:lstStyle/>
        <a:p>
          <a:endParaRPr lang="zh-CN" altLang="en-US"/>
        </a:p>
      </dgm:t>
    </dgm:pt>
    <dgm:pt modelId="{70C1A8DF-AF1E-401F-A42C-924EBDF724CF}" type="pres">
      <dgm:prSet presAssocID="{01456A6B-D0E1-494D-8258-0070FB617F24}" presName="linear" presStyleCnt="0">
        <dgm:presLayoutVars>
          <dgm:animLvl val="lvl"/>
          <dgm:resizeHandles val="exact"/>
        </dgm:presLayoutVars>
      </dgm:prSet>
      <dgm:spPr/>
    </dgm:pt>
    <dgm:pt modelId="{C5BCC160-6C4B-418B-81A9-57127E260F0E}" type="pres">
      <dgm:prSet presAssocID="{EAB94675-E418-447B-9571-202BC748A1CE}" presName="parentText" presStyleLbl="node1" presStyleIdx="0" presStyleCnt="2">
        <dgm:presLayoutVars>
          <dgm:chMax val="0"/>
          <dgm:bulletEnabled val="1"/>
        </dgm:presLayoutVars>
      </dgm:prSet>
      <dgm:spPr/>
    </dgm:pt>
    <dgm:pt modelId="{8EA196E7-514A-4242-8632-91CF18069CCA}" type="pres">
      <dgm:prSet presAssocID="{EAB94675-E418-447B-9571-202BC748A1CE}" presName="childText" presStyleLbl="revTx" presStyleIdx="0" presStyleCnt="1">
        <dgm:presLayoutVars>
          <dgm:bulletEnabled val="1"/>
        </dgm:presLayoutVars>
      </dgm:prSet>
      <dgm:spPr/>
    </dgm:pt>
    <dgm:pt modelId="{A2D7D7F5-CADF-4669-B247-6D77AD75F057}" type="pres">
      <dgm:prSet presAssocID="{DC4DA56E-B411-41F5-86CE-AE6201B269BF}" presName="parentText" presStyleLbl="node1" presStyleIdx="1" presStyleCnt="2">
        <dgm:presLayoutVars>
          <dgm:chMax val="0"/>
          <dgm:bulletEnabled val="1"/>
        </dgm:presLayoutVars>
      </dgm:prSet>
      <dgm:spPr/>
    </dgm:pt>
  </dgm:ptLst>
  <dgm:cxnLst>
    <dgm:cxn modelId="{18531224-F2D1-41D7-A087-354869489B59}" type="presOf" srcId="{EAB94675-E418-447B-9571-202BC748A1CE}" destId="{C5BCC160-6C4B-418B-81A9-57127E260F0E}" srcOrd="0" destOrd="0" presId="urn:microsoft.com/office/officeart/2005/8/layout/vList2"/>
    <dgm:cxn modelId="{67E95362-F519-4324-92E1-C6AD1C4E10C2}" srcId="{01456A6B-D0E1-494D-8258-0070FB617F24}" destId="{DC4DA56E-B411-41F5-86CE-AE6201B269BF}" srcOrd="1" destOrd="0" parTransId="{B25BD451-486A-4FD7-9257-C4CB8D13EF29}" sibTransId="{A7C414C9-A9D0-45F8-BD7B-E2065290E5E8}"/>
    <dgm:cxn modelId="{EACDBA67-E7A1-4122-A893-426BAB273E50}" type="presOf" srcId="{DC4DA56E-B411-41F5-86CE-AE6201B269BF}" destId="{A2D7D7F5-CADF-4669-B247-6D77AD75F057}" srcOrd="0" destOrd="0" presId="urn:microsoft.com/office/officeart/2005/8/layout/vList2"/>
    <dgm:cxn modelId="{48559979-E374-4373-9361-E9FCD33F29E3}" srcId="{EAB94675-E418-447B-9571-202BC748A1CE}" destId="{518A9983-3F0D-4665-B570-192D1F0F025D}" srcOrd="2" destOrd="0" parTransId="{C145B317-51D3-4CC3-B3F4-AC12E98599AB}" sibTransId="{9F862DF4-7B3B-4C62-8B06-41A2881A9B46}"/>
    <dgm:cxn modelId="{F15B459D-4697-4F66-A053-A7B7EC7CA0BC}" type="presOf" srcId="{518A9983-3F0D-4665-B570-192D1F0F025D}" destId="{8EA196E7-514A-4242-8632-91CF18069CCA}" srcOrd="0" destOrd="2" presId="urn:microsoft.com/office/officeart/2005/8/layout/vList2"/>
    <dgm:cxn modelId="{92E5EBAA-5A0C-4E6D-8611-278AB1D6E02C}" type="presOf" srcId="{F1773044-574A-4DBC-A926-20EA2609811A}" destId="{8EA196E7-514A-4242-8632-91CF18069CCA}" srcOrd="0" destOrd="1" presId="urn:microsoft.com/office/officeart/2005/8/layout/vList2"/>
    <dgm:cxn modelId="{A4D5F7C2-1789-41C3-B0A2-8C9040ACFAAA}" srcId="{EAB94675-E418-447B-9571-202BC748A1CE}" destId="{F1773044-574A-4DBC-A926-20EA2609811A}" srcOrd="1" destOrd="0" parTransId="{5F4A69F0-FE59-4CD5-BEF0-1DFA3D1402EB}" sibTransId="{BA1711A7-13E7-4DAF-B2C8-AEDAE2734EF2}"/>
    <dgm:cxn modelId="{A6A3CEC9-EC6B-45D0-8724-64D7C4413C60}" type="presOf" srcId="{01456A6B-D0E1-494D-8258-0070FB617F24}" destId="{70C1A8DF-AF1E-401F-A42C-924EBDF724CF}" srcOrd="0" destOrd="0" presId="urn:microsoft.com/office/officeart/2005/8/layout/vList2"/>
    <dgm:cxn modelId="{BF027FCF-7489-4CE8-B458-7C5ED3D72FE8}" type="presOf" srcId="{4692E92C-26E8-4260-8F97-6B0DF67B132B}" destId="{8EA196E7-514A-4242-8632-91CF18069CCA}" srcOrd="0" destOrd="0" presId="urn:microsoft.com/office/officeart/2005/8/layout/vList2"/>
    <dgm:cxn modelId="{1808EFD2-BE30-4BB6-AEEC-323FFBB1F1BF}" srcId="{01456A6B-D0E1-494D-8258-0070FB617F24}" destId="{EAB94675-E418-447B-9571-202BC748A1CE}" srcOrd="0" destOrd="0" parTransId="{56E5B24C-2EE0-4BAF-BB0A-0FF7C867748C}" sibTransId="{8AF5C449-80D5-442A-8B51-2E893D6D45EB}"/>
    <dgm:cxn modelId="{8861DFD5-FF49-4FEE-9E73-550CA66C5284}" srcId="{EAB94675-E418-447B-9571-202BC748A1CE}" destId="{4692E92C-26E8-4260-8F97-6B0DF67B132B}" srcOrd="0" destOrd="0" parTransId="{7A25B06D-61FB-4768-92F4-BEBBE9AADD48}" sibTransId="{991E0636-39A7-45B2-9B31-7ECC30CA4A63}"/>
    <dgm:cxn modelId="{278EA002-5301-43DA-A8A5-FA7AB45E0D69}" type="presParOf" srcId="{70C1A8DF-AF1E-401F-A42C-924EBDF724CF}" destId="{C5BCC160-6C4B-418B-81A9-57127E260F0E}" srcOrd="0" destOrd="0" presId="urn:microsoft.com/office/officeart/2005/8/layout/vList2"/>
    <dgm:cxn modelId="{6C20A154-D11B-46F0-BBAC-870B75E8056B}" type="presParOf" srcId="{70C1A8DF-AF1E-401F-A42C-924EBDF724CF}" destId="{8EA196E7-514A-4242-8632-91CF18069CCA}" srcOrd="1" destOrd="0" presId="urn:microsoft.com/office/officeart/2005/8/layout/vList2"/>
    <dgm:cxn modelId="{277544B9-41A6-449C-8AF5-77AB1EED8EF0}" type="presParOf" srcId="{70C1A8DF-AF1E-401F-A42C-924EBDF724CF}" destId="{A2D7D7F5-CADF-4669-B247-6D77AD75F057}"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4.xml><?xml version="1.0" encoding="utf-8"?>
<dgm:dataModel xmlns:dgm="http://schemas.openxmlformats.org/drawingml/2006/diagram" xmlns:a="http://schemas.openxmlformats.org/drawingml/2006/main">
  <dgm:ptLst>
    <dgm:pt modelId="{7AAEFB4C-AB7F-4368-AEC2-1977A091B68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F049B8C7-BB4C-4335-9054-3CC9478ACA24}">
      <dgm:prSet/>
      <dgm:spPr/>
      <dgm:t>
        <a:bodyPr/>
        <a:lstStyle/>
        <a:p>
          <a:pPr rtl="0"/>
          <a:r>
            <a:rPr lang="zh-CN" dirty="0"/>
            <a:t>城市污水处理厂（同步培训法）</a:t>
          </a:r>
        </a:p>
      </dgm:t>
    </dgm:pt>
    <dgm:pt modelId="{C77C0166-01F8-412F-89D9-96DE65B46B9D}" type="parTrans" cxnId="{DCF281C2-BFE9-40AB-A522-460D3A32682A}">
      <dgm:prSet/>
      <dgm:spPr/>
      <dgm:t>
        <a:bodyPr/>
        <a:lstStyle/>
        <a:p>
          <a:endParaRPr lang="zh-CN" altLang="en-US"/>
        </a:p>
      </dgm:t>
    </dgm:pt>
    <dgm:pt modelId="{6F1E3E89-6EB3-410B-88AB-DBB7657EDEDD}" type="sibTrans" cxnId="{DCF281C2-BFE9-40AB-A522-460D3A32682A}">
      <dgm:prSet/>
      <dgm:spPr/>
      <dgm:t>
        <a:bodyPr/>
        <a:lstStyle/>
        <a:p>
          <a:endParaRPr lang="zh-CN" altLang="en-US"/>
        </a:p>
      </dgm:t>
    </dgm:pt>
    <dgm:pt modelId="{F85A10DE-3F3C-49A0-91BC-1DF94B842861}">
      <dgm:prSet/>
      <dgm:spPr/>
      <dgm:t>
        <a:bodyPr/>
        <a:lstStyle/>
        <a:p>
          <a:pPr rtl="0"/>
          <a:r>
            <a:rPr lang="zh-CN" dirty="0"/>
            <a:t>将污水引入曝气池进行充分曝气，并开动污泥回流设备，使曝气池和二次沉淀池接通循环；</a:t>
          </a:r>
        </a:p>
      </dgm:t>
    </dgm:pt>
    <dgm:pt modelId="{30E9EB5D-A041-4FE6-9E90-AFF744D9B667}" type="parTrans" cxnId="{C202284D-FCFE-4FE0-AC5A-2390FA06895A}">
      <dgm:prSet/>
      <dgm:spPr/>
      <dgm:t>
        <a:bodyPr/>
        <a:lstStyle/>
        <a:p>
          <a:endParaRPr lang="zh-CN" altLang="en-US"/>
        </a:p>
      </dgm:t>
    </dgm:pt>
    <dgm:pt modelId="{3EDF56FA-CA3A-4478-820A-CFB8AD737C7F}" type="sibTrans" cxnId="{C202284D-FCFE-4FE0-AC5A-2390FA06895A}">
      <dgm:prSet/>
      <dgm:spPr/>
      <dgm:t>
        <a:bodyPr/>
        <a:lstStyle/>
        <a:p>
          <a:endParaRPr lang="zh-CN" altLang="en-US"/>
        </a:p>
      </dgm:t>
    </dgm:pt>
    <dgm:pt modelId="{95FE2793-1D3D-4F70-A359-CDBB671518DE}">
      <dgm:prSet/>
      <dgm:spPr/>
      <dgm:t>
        <a:bodyPr/>
        <a:lstStyle/>
        <a:p>
          <a:pPr rtl="0"/>
          <a:r>
            <a:rPr lang="zh-CN" dirty="0"/>
            <a:t>经</a:t>
          </a:r>
          <a:r>
            <a:rPr lang="en-US" dirty="0"/>
            <a:t>1~2 d</a:t>
          </a:r>
          <a:r>
            <a:rPr lang="zh-CN" dirty="0"/>
            <a:t>曝气后，曝气池内出现模糊不清的絮凝体；</a:t>
          </a:r>
        </a:p>
      </dgm:t>
    </dgm:pt>
    <dgm:pt modelId="{BA5A6089-43A9-40D9-BEF8-E5B747BC6574}" type="parTrans" cxnId="{8ADC33A4-73E5-490F-BDBD-77AE1368CC82}">
      <dgm:prSet/>
      <dgm:spPr/>
      <dgm:t>
        <a:bodyPr/>
        <a:lstStyle/>
        <a:p>
          <a:endParaRPr lang="zh-CN" altLang="en-US"/>
        </a:p>
      </dgm:t>
    </dgm:pt>
    <dgm:pt modelId="{05266C7D-1798-4667-8FD5-D09C5E4AF574}" type="sibTrans" cxnId="{8ADC33A4-73E5-490F-BDBD-77AE1368CC82}">
      <dgm:prSet/>
      <dgm:spPr/>
      <dgm:t>
        <a:bodyPr/>
        <a:lstStyle/>
        <a:p>
          <a:endParaRPr lang="zh-CN" altLang="en-US"/>
        </a:p>
      </dgm:t>
    </dgm:pt>
    <dgm:pt modelId="{3D566030-0BA5-408B-8DE8-C9CB7DDCE25C}">
      <dgm:prSet/>
      <dgm:spPr/>
      <dgm:t>
        <a:bodyPr/>
        <a:lstStyle/>
        <a:p>
          <a:pPr rtl="0"/>
          <a:r>
            <a:rPr lang="zh-CN" dirty="0"/>
            <a:t>为补充营养和排除对微生物增长有害的代谢产物，从曝气池通过二次沉淀池排出</a:t>
          </a:r>
          <a:r>
            <a:rPr lang="en-US" dirty="0"/>
            <a:t>50%~70%</a:t>
          </a:r>
          <a:r>
            <a:rPr lang="zh-CN" dirty="0"/>
            <a:t>的污水，同时引入新鲜污水；</a:t>
          </a:r>
        </a:p>
      </dgm:t>
    </dgm:pt>
    <dgm:pt modelId="{ABDE1F42-DD03-415F-8CD0-8A9E4BBCBEBE}" type="parTrans" cxnId="{FF1933CD-AB3F-46FC-9BF3-21D00A163165}">
      <dgm:prSet/>
      <dgm:spPr/>
      <dgm:t>
        <a:bodyPr/>
        <a:lstStyle/>
        <a:p>
          <a:endParaRPr lang="zh-CN" altLang="en-US"/>
        </a:p>
      </dgm:t>
    </dgm:pt>
    <dgm:pt modelId="{90961827-151B-43B6-BB12-A7D7F82E0004}" type="sibTrans" cxnId="{FF1933CD-AB3F-46FC-9BF3-21D00A163165}">
      <dgm:prSet/>
      <dgm:spPr/>
      <dgm:t>
        <a:bodyPr/>
        <a:lstStyle/>
        <a:p>
          <a:endParaRPr lang="zh-CN" altLang="en-US"/>
        </a:p>
      </dgm:t>
    </dgm:pt>
    <dgm:pt modelId="{F94B3E2E-535F-49B6-8C29-B7E31AC0680A}">
      <dgm:prSet/>
      <dgm:spPr/>
      <dgm:t>
        <a:bodyPr/>
        <a:lstStyle/>
        <a:p>
          <a:pPr rtl="0"/>
          <a:r>
            <a:rPr lang="zh-CN" dirty="0"/>
            <a:t>换水可间歇进行，也可以连续进行。</a:t>
          </a:r>
        </a:p>
      </dgm:t>
    </dgm:pt>
    <dgm:pt modelId="{0B070144-051E-4777-8143-07C6B07769B6}" type="parTrans" cxnId="{3CF03EFE-0ED8-4DFE-8711-CBCB63D1C689}">
      <dgm:prSet/>
      <dgm:spPr/>
      <dgm:t>
        <a:bodyPr/>
        <a:lstStyle/>
        <a:p>
          <a:endParaRPr lang="zh-CN" altLang="en-US"/>
        </a:p>
      </dgm:t>
    </dgm:pt>
    <dgm:pt modelId="{DC713EE4-52B5-4E29-8F35-4A1CE3E0791A}" type="sibTrans" cxnId="{3CF03EFE-0ED8-4DFE-8711-CBCB63D1C689}">
      <dgm:prSet/>
      <dgm:spPr/>
      <dgm:t>
        <a:bodyPr/>
        <a:lstStyle/>
        <a:p>
          <a:endParaRPr lang="zh-CN" altLang="en-US"/>
        </a:p>
      </dgm:t>
    </dgm:pt>
    <dgm:pt modelId="{A10B0F5C-C7A8-4E54-A743-425080D3905D}" type="pres">
      <dgm:prSet presAssocID="{7AAEFB4C-AB7F-4368-AEC2-1977A091B680}" presName="linear" presStyleCnt="0">
        <dgm:presLayoutVars>
          <dgm:dir/>
          <dgm:animLvl val="lvl"/>
          <dgm:resizeHandles val="exact"/>
        </dgm:presLayoutVars>
      </dgm:prSet>
      <dgm:spPr/>
    </dgm:pt>
    <dgm:pt modelId="{E0CABAFA-2A73-4A47-94DE-16DE5618FDE5}" type="pres">
      <dgm:prSet presAssocID="{F049B8C7-BB4C-4335-9054-3CC9478ACA24}" presName="parentLin" presStyleCnt="0"/>
      <dgm:spPr/>
    </dgm:pt>
    <dgm:pt modelId="{95EC1051-F8B1-484C-8289-810828B26694}" type="pres">
      <dgm:prSet presAssocID="{F049B8C7-BB4C-4335-9054-3CC9478ACA24}" presName="parentLeftMargin" presStyleLbl="node1" presStyleIdx="0" presStyleCnt="1"/>
      <dgm:spPr/>
    </dgm:pt>
    <dgm:pt modelId="{276228BB-FFC0-484F-8E8E-673DFCB185BE}" type="pres">
      <dgm:prSet presAssocID="{F049B8C7-BB4C-4335-9054-3CC9478ACA24}" presName="parentText" presStyleLbl="node1" presStyleIdx="0" presStyleCnt="1">
        <dgm:presLayoutVars>
          <dgm:chMax val="0"/>
          <dgm:bulletEnabled val="1"/>
        </dgm:presLayoutVars>
      </dgm:prSet>
      <dgm:spPr/>
    </dgm:pt>
    <dgm:pt modelId="{E662CCED-56C8-4176-96C9-97AA5FB74985}" type="pres">
      <dgm:prSet presAssocID="{F049B8C7-BB4C-4335-9054-3CC9478ACA24}" presName="negativeSpace" presStyleCnt="0"/>
      <dgm:spPr/>
    </dgm:pt>
    <dgm:pt modelId="{966C4352-06A8-4479-BCAC-E6BC7765F2C3}" type="pres">
      <dgm:prSet presAssocID="{F049B8C7-BB4C-4335-9054-3CC9478ACA24}" presName="childText" presStyleLbl="conFgAcc1" presStyleIdx="0" presStyleCnt="1">
        <dgm:presLayoutVars>
          <dgm:bulletEnabled val="1"/>
        </dgm:presLayoutVars>
      </dgm:prSet>
      <dgm:spPr/>
    </dgm:pt>
  </dgm:ptLst>
  <dgm:cxnLst>
    <dgm:cxn modelId="{75F1941F-AF1E-45D3-968A-1CFC045AF57D}" type="presOf" srcId="{F049B8C7-BB4C-4335-9054-3CC9478ACA24}" destId="{95EC1051-F8B1-484C-8289-810828B26694}" srcOrd="0" destOrd="0" presId="urn:microsoft.com/office/officeart/2005/8/layout/list1"/>
    <dgm:cxn modelId="{C202284D-FCFE-4FE0-AC5A-2390FA06895A}" srcId="{F049B8C7-BB4C-4335-9054-3CC9478ACA24}" destId="{F85A10DE-3F3C-49A0-91BC-1DF94B842861}" srcOrd="0" destOrd="0" parTransId="{30E9EB5D-A041-4FE6-9E90-AFF744D9B667}" sibTransId="{3EDF56FA-CA3A-4478-820A-CFB8AD737C7F}"/>
    <dgm:cxn modelId="{3121E87D-AFD0-4A5E-9369-FE9402E6E04E}" type="presOf" srcId="{F85A10DE-3F3C-49A0-91BC-1DF94B842861}" destId="{966C4352-06A8-4479-BCAC-E6BC7765F2C3}" srcOrd="0" destOrd="0" presId="urn:microsoft.com/office/officeart/2005/8/layout/list1"/>
    <dgm:cxn modelId="{C2225283-7C19-4638-8978-E81271A300AC}" type="presOf" srcId="{7AAEFB4C-AB7F-4368-AEC2-1977A091B680}" destId="{A10B0F5C-C7A8-4E54-A743-425080D3905D}" srcOrd="0" destOrd="0" presId="urn:microsoft.com/office/officeart/2005/8/layout/list1"/>
    <dgm:cxn modelId="{6BCDB392-12AE-4EB7-B722-FF561892037B}" type="presOf" srcId="{3D566030-0BA5-408B-8DE8-C9CB7DDCE25C}" destId="{966C4352-06A8-4479-BCAC-E6BC7765F2C3}" srcOrd="0" destOrd="2" presId="urn:microsoft.com/office/officeart/2005/8/layout/list1"/>
    <dgm:cxn modelId="{8ADC33A4-73E5-490F-BDBD-77AE1368CC82}" srcId="{F049B8C7-BB4C-4335-9054-3CC9478ACA24}" destId="{95FE2793-1D3D-4F70-A359-CDBB671518DE}" srcOrd="1" destOrd="0" parTransId="{BA5A6089-43A9-40D9-BEF8-E5B747BC6574}" sibTransId="{05266C7D-1798-4667-8FD5-D09C5E4AF574}"/>
    <dgm:cxn modelId="{96B2B5AD-DB60-4A0C-AA7E-9944EF85D7DA}" type="presOf" srcId="{95FE2793-1D3D-4F70-A359-CDBB671518DE}" destId="{966C4352-06A8-4479-BCAC-E6BC7765F2C3}" srcOrd="0" destOrd="1" presId="urn:microsoft.com/office/officeart/2005/8/layout/list1"/>
    <dgm:cxn modelId="{DCF281C2-BFE9-40AB-A522-460D3A32682A}" srcId="{7AAEFB4C-AB7F-4368-AEC2-1977A091B680}" destId="{F049B8C7-BB4C-4335-9054-3CC9478ACA24}" srcOrd="0" destOrd="0" parTransId="{C77C0166-01F8-412F-89D9-96DE65B46B9D}" sibTransId="{6F1E3E89-6EB3-410B-88AB-DBB7657EDEDD}"/>
    <dgm:cxn modelId="{FF1933CD-AB3F-46FC-9BF3-21D00A163165}" srcId="{F049B8C7-BB4C-4335-9054-3CC9478ACA24}" destId="{3D566030-0BA5-408B-8DE8-C9CB7DDCE25C}" srcOrd="2" destOrd="0" parTransId="{ABDE1F42-DD03-415F-8CD0-8A9E4BBCBEBE}" sibTransId="{90961827-151B-43B6-BB12-A7D7F82E0004}"/>
    <dgm:cxn modelId="{D0BED8CD-56EB-4A5F-8FA2-D09729DCCD00}" type="presOf" srcId="{F94B3E2E-535F-49B6-8C29-B7E31AC0680A}" destId="{966C4352-06A8-4479-BCAC-E6BC7765F2C3}" srcOrd="0" destOrd="3" presId="urn:microsoft.com/office/officeart/2005/8/layout/list1"/>
    <dgm:cxn modelId="{E6C87DDB-D12C-4D45-9A9E-09324E836D9E}" type="presOf" srcId="{F049B8C7-BB4C-4335-9054-3CC9478ACA24}" destId="{276228BB-FFC0-484F-8E8E-673DFCB185BE}" srcOrd="1" destOrd="0" presId="urn:microsoft.com/office/officeart/2005/8/layout/list1"/>
    <dgm:cxn modelId="{3CF03EFE-0ED8-4DFE-8711-CBCB63D1C689}" srcId="{F049B8C7-BB4C-4335-9054-3CC9478ACA24}" destId="{F94B3E2E-535F-49B6-8C29-B7E31AC0680A}" srcOrd="3" destOrd="0" parTransId="{0B070144-051E-4777-8143-07C6B07769B6}" sibTransId="{DC713EE4-52B5-4E29-8F35-4A1CE3E0791A}"/>
    <dgm:cxn modelId="{7A85706A-72CF-49A5-9E7F-16FD3D2E478F}" type="presParOf" srcId="{A10B0F5C-C7A8-4E54-A743-425080D3905D}" destId="{E0CABAFA-2A73-4A47-94DE-16DE5618FDE5}" srcOrd="0" destOrd="0" presId="urn:microsoft.com/office/officeart/2005/8/layout/list1"/>
    <dgm:cxn modelId="{18CBC11E-8F89-4C94-B042-D8A7530B67C7}" type="presParOf" srcId="{E0CABAFA-2A73-4A47-94DE-16DE5618FDE5}" destId="{95EC1051-F8B1-484C-8289-810828B26694}" srcOrd="0" destOrd="0" presId="urn:microsoft.com/office/officeart/2005/8/layout/list1"/>
    <dgm:cxn modelId="{996DA071-EB8F-4F11-AB3D-42C119A7E302}" type="presParOf" srcId="{E0CABAFA-2A73-4A47-94DE-16DE5618FDE5}" destId="{276228BB-FFC0-484F-8E8E-673DFCB185BE}" srcOrd="1" destOrd="0" presId="urn:microsoft.com/office/officeart/2005/8/layout/list1"/>
    <dgm:cxn modelId="{85588125-7E42-4A0C-8D41-3E11F1F77B44}" type="presParOf" srcId="{A10B0F5C-C7A8-4E54-A743-425080D3905D}" destId="{E662CCED-56C8-4176-96C9-97AA5FB74985}" srcOrd="1" destOrd="0" presId="urn:microsoft.com/office/officeart/2005/8/layout/list1"/>
    <dgm:cxn modelId="{6172C30B-7B25-4E8D-BCAC-0909D7D1916F}" type="presParOf" srcId="{A10B0F5C-C7A8-4E54-A743-425080D3905D}" destId="{966C4352-06A8-4479-BCAC-E6BC7765F2C3}"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5.xml><?xml version="1.0" encoding="utf-8"?>
<dgm:dataModel xmlns:dgm="http://schemas.openxmlformats.org/drawingml/2006/diagram" xmlns:a="http://schemas.openxmlformats.org/drawingml/2006/main">
  <dgm:ptLst>
    <dgm:pt modelId="{D14A4A34-9810-4064-BCDA-25F2486CBC7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E78A815C-DA98-4591-B457-57FC3C4C91E9}">
      <dgm:prSet/>
      <dgm:spPr/>
      <dgm:t>
        <a:bodyPr/>
        <a:lstStyle/>
        <a:p>
          <a:pPr rtl="0"/>
          <a:r>
            <a:rPr lang="zh-CN" dirty="0"/>
            <a:t>间歇换水 </a:t>
          </a:r>
        </a:p>
      </dgm:t>
    </dgm:pt>
    <dgm:pt modelId="{7720BC4E-9370-42C8-8359-3CC99B063648}" type="parTrans" cxnId="{9E45E28B-CE77-4B83-AC11-EAB58AD9E42A}">
      <dgm:prSet/>
      <dgm:spPr/>
      <dgm:t>
        <a:bodyPr/>
        <a:lstStyle/>
        <a:p>
          <a:endParaRPr lang="zh-CN" altLang="en-US"/>
        </a:p>
      </dgm:t>
    </dgm:pt>
    <dgm:pt modelId="{B58BA553-B059-4052-8E63-A035710D31B6}" type="sibTrans" cxnId="{9E45E28B-CE77-4B83-AC11-EAB58AD9E42A}">
      <dgm:prSet/>
      <dgm:spPr/>
      <dgm:t>
        <a:bodyPr/>
        <a:lstStyle/>
        <a:p>
          <a:endParaRPr lang="zh-CN" altLang="en-US"/>
        </a:p>
      </dgm:t>
    </dgm:pt>
    <dgm:pt modelId="{A676F89D-4493-442F-A370-5C6BD87C1358}">
      <dgm:prSet/>
      <dgm:spPr/>
      <dgm:t>
        <a:bodyPr/>
        <a:lstStyle/>
        <a:p>
          <a:pPr rtl="0"/>
          <a:r>
            <a:rPr lang="zh-CN" dirty="0"/>
            <a:t>适用于生活污水所占比重不太大的城市污水处理厂；</a:t>
          </a:r>
        </a:p>
      </dgm:t>
    </dgm:pt>
    <dgm:pt modelId="{C0895FD3-6378-4428-A6E9-CCCB38DE0C79}" type="parTrans" cxnId="{9A3FE2C3-5A3A-45EF-AEC4-B6B93921CE5C}">
      <dgm:prSet/>
      <dgm:spPr/>
      <dgm:t>
        <a:bodyPr/>
        <a:lstStyle/>
        <a:p>
          <a:endParaRPr lang="zh-CN" altLang="en-US"/>
        </a:p>
      </dgm:t>
    </dgm:pt>
    <dgm:pt modelId="{39BBDD4D-36AC-467F-B830-D0772FCDE550}" type="sibTrans" cxnId="{9A3FE2C3-5A3A-45EF-AEC4-B6B93921CE5C}">
      <dgm:prSet/>
      <dgm:spPr/>
      <dgm:t>
        <a:bodyPr/>
        <a:lstStyle/>
        <a:p>
          <a:endParaRPr lang="zh-CN" altLang="en-US"/>
        </a:p>
      </dgm:t>
    </dgm:pt>
    <dgm:pt modelId="{21A390F1-390C-43A7-830F-1885CAB4250B}">
      <dgm:prSet/>
      <dgm:spPr/>
      <dgm:t>
        <a:bodyPr/>
        <a:lstStyle/>
        <a:p>
          <a:pPr rtl="0"/>
          <a:r>
            <a:rPr lang="zh-CN" dirty="0"/>
            <a:t>每天换水</a:t>
          </a:r>
          <a:r>
            <a:rPr lang="en-US" dirty="0"/>
            <a:t>1~2</a:t>
          </a:r>
          <a:r>
            <a:rPr lang="zh-CN" dirty="0"/>
            <a:t>次；</a:t>
          </a:r>
        </a:p>
      </dgm:t>
    </dgm:pt>
    <dgm:pt modelId="{B8CB8363-BE71-4F6F-B851-7EC96D8D6E42}" type="parTrans" cxnId="{DF75B0C9-3D57-4090-A5C2-66F72E283693}">
      <dgm:prSet/>
      <dgm:spPr/>
      <dgm:t>
        <a:bodyPr/>
        <a:lstStyle/>
        <a:p>
          <a:endParaRPr lang="zh-CN" altLang="en-US"/>
        </a:p>
      </dgm:t>
    </dgm:pt>
    <dgm:pt modelId="{8A46FF48-A6C7-4AF4-8FD5-6EE5EEAC92FD}" type="sibTrans" cxnId="{DF75B0C9-3D57-4090-A5C2-66F72E283693}">
      <dgm:prSet/>
      <dgm:spPr/>
      <dgm:t>
        <a:bodyPr/>
        <a:lstStyle/>
        <a:p>
          <a:endParaRPr lang="zh-CN" altLang="en-US"/>
        </a:p>
      </dgm:t>
    </dgm:pt>
    <dgm:pt modelId="{4567930E-E783-4CE9-8B54-104DF233116E}">
      <dgm:prSet/>
      <dgm:spPr/>
      <dgm:t>
        <a:bodyPr/>
        <a:lstStyle/>
        <a:p>
          <a:pPr rtl="0"/>
          <a:r>
            <a:rPr lang="zh-CN" dirty="0"/>
            <a:t>持续到混合液</a:t>
          </a:r>
          <a:r>
            <a:rPr lang="en-US" dirty="0"/>
            <a:t>30 min</a:t>
          </a:r>
          <a:r>
            <a:rPr lang="zh-CN" dirty="0"/>
            <a:t>沉降比（</a:t>
          </a:r>
          <a:r>
            <a:rPr lang="en-US" dirty="0"/>
            <a:t>SV</a:t>
          </a:r>
          <a:r>
            <a:rPr lang="zh-CN" dirty="0"/>
            <a:t>）达到</a:t>
          </a:r>
          <a:r>
            <a:rPr lang="en-US" dirty="0"/>
            <a:t>15%~20%</a:t>
          </a:r>
          <a:r>
            <a:rPr lang="zh-CN" dirty="0"/>
            <a:t>时为止；</a:t>
          </a:r>
        </a:p>
      </dgm:t>
    </dgm:pt>
    <dgm:pt modelId="{04D6BE29-9AA6-4638-9ED1-C8676D1DFDA8}" type="parTrans" cxnId="{4DCC2E72-D526-46AE-AB6C-695111A011F9}">
      <dgm:prSet/>
      <dgm:spPr/>
      <dgm:t>
        <a:bodyPr/>
        <a:lstStyle/>
        <a:p>
          <a:endParaRPr lang="zh-CN" altLang="en-US"/>
        </a:p>
      </dgm:t>
    </dgm:pt>
    <dgm:pt modelId="{DB88DFB5-54E1-4B6F-926D-32DA5E9DF318}" type="sibTrans" cxnId="{4DCC2E72-D526-46AE-AB6C-695111A011F9}">
      <dgm:prSet/>
      <dgm:spPr/>
      <dgm:t>
        <a:bodyPr/>
        <a:lstStyle/>
        <a:p>
          <a:endParaRPr lang="zh-CN" altLang="en-US"/>
        </a:p>
      </dgm:t>
    </dgm:pt>
    <dgm:pt modelId="{888340EB-4C1E-4E62-A214-1FA744A0A7FD}">
      <dgm:prSet/>
      <dgm:spPr/>
      <dgm:t>
        <a:bodyPr/>
        <a:lstStyle/>
        <a:p>
          <a:pPr rtl="0"/>
          <a:r>
            <a:rPr lang="zh-CN" dirty="0"/>
            <a:t>在一般的污水浓度和水温在</a:t>
          </a:r>
          <a:r>
            <a:rPr lang="en-US" dirty="0"/>
            <a:t>15℃</a:t>
          </a:r>
          <a:r>
            <a:rPr lang="zh-CN" dirty="0"/>
            <a:t>以上的条件下，经过</a:t>
          </a:r>
          <a:r>
            <a:rPr lang="en-US" dirty="0"/>
            <a:t>7~10 d</a:t>
          </a:r>
          <a:r>
            <a:rPr lang="zh-CN" dirty="0"/>
            <a:t>便可大致达到上述状态；</a:t>
          </a:r>
        </a:p>
      </dgm:t>
    </dgm:pt>
    <dgm:pt modelId="{CF875C40-0332-44B8-8D1A-C525581344FD}" type="parTrans" cxnId="{62BB57B9-E15F-46D9-A5C7-7691DCBE11C1}">
      <dgm:prSet/>
      <dgm:spPr/>
      <dgm:t>
        <a:bodyPr/>
        <a:lstStyle/>
        <a:p>
          <a:endParaRPr lang="zh-CN" altLang="en-US"/>
        </a:p>
      </dgm:t>
    </dgm:pt>
    <dgm:pt modelId="{90098E8A-B2B4-45B6-84BD-872F5D429516}" type="sibTrans" cxnId="{62BB57B9-E15F-46D9-A5C7-7691DCBE11C1}">
      <dgm:prSet/>
      <dgm:spPr/>
      <dgm:t>
        <a:bodyPr/>
        <a:lstStyle/>
        <a:p>
          <a:endParaRPr lang="zh-CN" altLang="en-US"/>
        </a:p>
      </dgm:t>
    </dgm:pt>
    <dgm:pt modelId="{B1C2B30E-FE36-49A4-98D4-493E29774516}">
      <dgm:prSet/>
      <dgm:spPr/>
      <dgm:t>
        <a:bodyPr/>
        <a:lstStyle/>
        <a:p>
          <a:pPr rtl="0"/>
          <a:r>
            <a:rPr lang="zh-CN" dirty="0"/>
            <a:t>当进入的污水浓度很低时，为使培养期不致过长，可将初次沉淀池的污泥引入曝气池或不经初次沉淀池将污水直接引入曝气池；</a:t>
          </a:r>
        </a:p>
      </dgm:t>
    </dgm:pt>
    <dgm:pt modelId="{E9048F5E-1D0D-47C7-96E5-6E528137A477}" type="parTrans" cxnId="{06816077-E60D-402F-9C9B-1CB7354F2041}">
      <dgm:prSet/>
      <dgm:spPr/>
      <dgm:t>
        <a:bodyPr/>
        <a:lstStyle/>
        <a:p>
          <a:endParaRPr lang="zh-CN" altLang="en-US"/>
        </a:p>
      </dgm:t>
    </dgm:pt>
    <dgm:pt modelId="{0C4C097F-63A9-4736-8E2B-A5BF661CC5C3}" type="sibTrans" cxnId="{06816077-E60D-402F-9C9B-1CB7354F2041}">
      <dgm:prSet/>
      <dgm:spPr/>
      <dgm:t>
        <a:bodyPr/>
        <a:lstStyle/>
        <a:p>
          <a:endParaRPr lang="zh-CN" altLang="en-US"/>
        </a:p>
      </dgm:t>
    </dgm:pt>
    <dgm:pt modelId="{1812A040-D1EC-4582-ADA3-EFB84E9DD345}">
      <dgm:prSet/>
      <dgm:spPr/>
      <dgm:t>
        <a:bodyPr/>
        <a:lstStyle/>
        <a:p>
          <a:pPr rtl="0"/>
          <a:r>
            <a:rPr lang="zh-CN" dirty="0"/>
            <a:t>工业废水也可按上述方法培养，不过在开始培养时，宜投入一部分粪便水作为菌种。</a:t>
          </a:r>
        </a:p>
      </dgm:t>
    </dgm:pt>
    <dgm:pt modelId="{76A189EA-8A6D-46C6-913A-A14DD8213CED}" type="parTrans" cxnId="{628B3788-364F-40B5-B325-35FACFE245E2}">
      <dgm:prSet/>
      <dgm:spPr/>
      <dgm:t>
        <a:bodyPr/>
        <a:lstStyle/>
        <a:p>
          <a:endParaRPr lang="zh-CN" altLang="en-US"/>
        </a:p>
      </dgm:t>
    </dgm:pt>
    <dgm:pt modelId="{05DF7792-9F54-47D7-A0AF-3F5E274E0815}" type="sibTrans" cxnId="{628B3788-364F-40B5-B325-35FACFE245E2}">
      <dgm:prSet/>
      <dgm:spPr/>
      <dgm:t>
        <a:bodyPr/>
        <a:lstStyle/>
        <a:p>
          <a:endParaRPr lang="zh-CN" altLang="en-US"/>
        </a:p>
      </dgm:t>
    </dgm:pt>
    <dgm:pt modelId="{6FD4B27B-432A-42A2-96C8-79F3589A547A}" type="pres">
      <dgm:prSet presAssocID="{D14A4A34-9810-4064-BCDA-25F2486CBC7D}" presName="linear" presStyleCnt="0">
        <dgm:presLayoutVars>
          <dgm:dir/>
          <dgm:animLvl val="lvl"/>
          <dgm:resizeHandles val="exact"/>
        </dgm:presLayoutVars>
      </dgm:prSet>
      <dgm:spPr/>
    </dgm:pt>
    <dgm:pt modelId="{F6DDD48D-E0B6-427E-85CA-803CD1E3F27B}" type="pres">
      <dgm:prSet presAssocID="{E78A815C-DA98-4591-B457-57FC3C4C91E9}" presName="parentLin" presStyleCnt="0"/>
      <dgm:spPr/>
    </dgm:pt>
    <dgm:pt modelId="{86128A1D-F5C6-41CA-A8E9-BAD68CA4F78C}" type="pres">
      <dgm:prSet presAssocID="{E78A815C-DA98-4591-B457-57FC3C4C91E9}" presName="parentLeftMargin" presStyleLbl="node1" presStyleIdx="0" presStyleCnt="1"/>
      <dgm:spPr/>
    </dgm:pt>
    <dgm:pt modelId="{A0C2B7D5-5382-4B17-91A0-B67801ABC5F5}" type="pres">
      <dgm:prSet presAssocID="{E78A815C-DA98-4591-B457-57FC3C4C91E9}" presName="parentText" presStyleLbl="node1" presStyleIdx="0" presStyleCnt="1">
        <dgm:presLayoutVars>
          <dgm:chMax val="0"/>
          <dgm:bulletEnabled val="1"/>
        </dgm:presLayoutVars>
      </dgm:prSet>
      <dgm:spPr/>
    </dgm:pt>
    <dgm:pt modelId="{5D06925C-8AAC-4AC9-A1C8-82B985D60485}" type="pres">
      <dgm:prSet presAssocID="{E78A815C-DA98-4591-B457-57FC3C4C91E9}" presName="negativeSpace" presStyleCnt="0"/>
      <dgm:spPr/>
    </dgm:pt>
    <dgm:pt modelId="{508CD16A-B22C-4FC2-A76F-FFCE064B2A15}" type="pres">
      <dgm:prSet presAssocID="{E78A815C-DA98-4591-B457-57FC3C4C91E9}" presName="childText" presStyleLbl="conFgAcc1" presStyleIdx="0" presStyleCnt="1">
        <dgm:presLayoutVars>
          <dgm:bulletEnabled val="1"/>
        </dgm:presLayoutVars>
      </dgm:prSet>
      <dgm:spPr/>
    </dgm:pt>
  </dgm:ptLst>
  <dgm:cxnLst>
    <dgm:cxn modelId="{74476916-E858-4F2B-A953-A7C5B2B1AA65}" type="presOf" srcId="{E78A815C-DA98-4591-B457-57FC3C4C91E9}" destId="{86128A1D-F5C6-41CA-A8E9-BAD68CA4F78C}" srcOrd="0" destOrd="0" presId="urn:microsoft.com/office/officeart/2005/8/layout/list1"/>
    <dgm:cxn modelId="{1301CC18-05C3-414F-9BA9-2B7164BFBA24}" type="presOf" srcId="{A676F89D-4493-442F-A370-5C6BD87C1358}" destId="{508CD16A-B22C-4FC2-A76F-FFCE064B2A15}" srcOrd="0" destOrd="0" presId="urn:microsoft.com/office/officeart/2005/8/layout/list1"/>
    <dgm:cxn modelId="{147C881A-505A-4D36-9F4C-60195806B1F9}" type="presOf" srcId="{D14A4A34-9810-4064-BCDA-25F2486CBC7D}" destId="{6FD4B27B-432A-42A2-96C8-79F3589A547A}" srcOrd="0" destOrd="0" presId="urn:microsoft.com/office/officeart/2005/8/layout/list1"/>
    <dgm:cxn modelId="{4CB33639-9FBC-4B15-B8E9-AB1035B85DB1}" type="presOf" srcId="{21A390F1-390C-43A7-830F-1885CAB4250B}" destId="{508CD16A-B22C-4FC2-A76F-FFCE064B2A15}" srcOrd="0" destOrd="1" presId="urn:microsoft.com/office/officeart/2005/8/layout/list1"/>
    <dgm:cxn modelId="{4DCC2E72-D526-46AE-AB6C-695111A011F9}" srcId="{E78A815C-DA98-4591-B457-57FC3C4C91E9}" destId="{4567930E-E783-4CE9-8B54-104DF233116E}" srcOrd="2" destOrd="0" parTransId="{04D6BE29-9AA6-4638-9ED1-C8676D1DFDA8}" sibTransId="{DB88DFB5-54E1-4B6F-926D-32DA5E9DF318}"/>
    <dgm:cxn modelId="{5684EE76-5DED-40A4-83AF-FFA1B6923B5E}" type="presOf" srcId="{4567930E-E783-4CE9-8B54-104DF233116E}" destId="{508CD16A-B22C-4FC2-A76F-FFCE064B2A15}" srcOrd="0" destOrd="2" presId="urn:microsoft.com/office/officeart/2005/8/layout/list1"/>
    <dgm:cxn modelId="{06816077-E60D-402F-9C9B-1CB7354F2041}" srcId="{E78A815C-DA98-4591-B457-57FC3C4C91E9}" destId="{B1C2B30E-FE36-49A4-98D4-493E29774516}" srcOrd="4" destOrd="0" parTransId="{E9048F5E-1D0D-47C7-96E5-6E528137A477}" sibTransId="{0C4C097F-63A9-4736-8E2B-A5BF661CC5C3}"/>
    <dgm:cxn modelId="{628B3788-364F-40B5-B325-35FACFE245E2}" srcId="{E78A815C-DA98-4591-B457-57FC3C4C91E9}" destId="{1812A040-D1EC-4582-ADA3-EFB84E9DD345}" srcOrd="5" destOrd="0" parTransId="{76A189EA-8A6D-46C6-913A-A14DD8213CED}" sibTransId="{05DF7792-9F54-47D7-A0AF-3F5E274E0815}"/>
    <dgm:cxn modelId="{9E45E28B-CE77-4B83-AC11-EAB58AD9E42A}" srcId="{D14A4A34-9810-4064-BCDA-25F2486CBC7D}" destId="{E78A815C-DA98-4591-B457-57FC3C4C91E9}" srcOrd="0" destOrd="0" parTransId="{7720BC4E-9370-42C8-8359-3CC99B063648}" sibTransId="{B58BA553-B059-4052-8E63-A035710D31B6}"/>
    <dgm:cxn modelId="{624CFAB1-362D-42CD-9909-CA470412D497}" type="presOf" srcId="{E78A815C-DA98-4591-B457-57FC3C4C91E9}" destId="{A0C2B7D5-5382-4B17-91A0-B67801ABC5F5}" srcOrd="1" destOrd="0" presId="urn:microsoft.com/office/officeart/2005/8/layout/list1"/>
    <dgm:cxn modelId="{EABA23B7-F432-4F24-9E6D-322BD759C80D}" type="presOf" srcId="{1812A040-D1EC-4582-ADA3-EFB84E9DD345}" destId="{508CD16A-B22C-4FC2-A76F-FFCE064B2A15}" srcOrd="0" destOrd="5" presId="urn:microsoft.com/office/officeart/2005/8/layout/list1"/>
    <dgm:cxn modelId="{62BB57B9-E15F-46D9-A5C7-7691DCBE11C1}" srcId="{E78A815C-DA98-4591-B457-57FC3C4C91E9}" destId="{888340EB-4C1E-4E62-A214-1FA744A0A7FD}" srcOrd="3" destOrd="0" parTransId="{CF875C40-0332-44B8-8D1A-C525581344FD}" sibTransId="{90098E8A-B2B4-45B6-84BD-872F5D429516}"/>
    <dgm:cxn modelId="{3BED0FBC-D698-46ED-B631-15820B102554}" type="presOf" srcId="{888340EB-4C1E-4E62-A214-1FA744A0A7FD}" destId="{508CD16A-B22C-4FC2-A76F-FFCE064B2A15}" srcOrd="0" destOrd="3" presId="urn:microsoft.com/office/officeart/2005/8/layout/list1"/>
    <dgm:cxn modelId="{9A3FE2C3-5A3A-45EF-AEC4-B6B93921CE5C}" srcId="{E78A815C-DA98-4591-B457-57FC3C4C91E9}" destId="{A676F89D-4493-442F-A370-5C6BD87C1358}" srcOrd="0" destOrd="0" parTransId="{C0895FD3-6378-4428-A6E9-CCCB38DE0C79}" sibTransId="{39BBDD4D-36AC-467F-B830-D0772FCDE550}"/>
    <dgm:cxn modelId="{DF75B0C9-3D57-4090-A5C2-66F72E283693}" srcId="{E78A815C-DA98-4591-B457-57FC3C4C91E9}" destId="{21A390F1-390C-43A7-830F-1885CAB4250B}" srcOrd="1" destOrd="0" parTransId="{B8CB8363-BE71-4F6F-B851-7EC96D8D6E42}" sibTransId="{8A46FF48-A6C7-4AF4-8FD5-6EE5EEAC92FD}"/>
    <dgm:cxn modelId="{BAEFECF4-6CF3-4C44-B3CD-921185C578F4}" type="presOf" srcId="{B1C2B30E-FE36-49A4-98D4-493E29774516}" destId="{508CD16A-B22C-4FC2-A76F-FFCE064B2A15}" srcOrd="0" destOrd="4" presId="urn:microsoft.com/office/officeart/2005/8/layout/list1"/>
    <dgm:cxn modelId="{CB7C2897-8AC3-410C-AF84-89BD552D74F9}" type="presParOf" srcId="{6FD4B27B-432A-42A2-96C8-79F3589A547A}" destId="{F6DDD48D-E0B6-427E-85CA-803CD1E3F27B}" srcOrd="0" destOrd="0" presId="urn:microsoft.com/office/officeart/2005/8/layout/list1"/>
    <dgm:cxn modelId="{C13C9DB7-79BC-455A-B15E-B335C0D89D23}" type="presParOf" srcId="{F6DDD48D-E0B6-427E-85CA-803CD1E3F27B}" destId="{86128A1D-F5C6-41CA-A8E9-BAD68CA4F78C}" srcOrd="0" destOrd="0" presId="urn:microsoft.com/office/officeart/2005/8/layout/list1"/>
    <dgm:cxn modelId="{7AD66CA2-D1B2-4139-B70D-EFF2650D697D}" type="presParOf" srcId="{F6DDD48D-E0B6-427E-85CA-803CD1E3F27B}" destId="{A0C2B7D5-5382-4B17-91A0-B67801ABC5F5}" srcOrd="1" destOrd="0" presId="urn:microsoft.com/office/officeart/2005/8/layout/list1"/>
    <dgm:cxn modelId="{BBDF820B-E11E-4549-A0B2-436BCFB461C0}" type="presParOf" srcId="{6FD4B27B-432A-42A2-96C8-79F3589A547A}" destId="{5D06925C-8AAC-4AC9-A1C8-82B985D60485}" srcOrd="1" destOrd="0" presId="urn:microsoft.com/office/officeart/2005/8/layout/list1"/>
    <dgm:cxn modelId="{17CC166F-D425-42C1-9269-D1B706D159D4}" type="presParOf" srcId="{6FD4B27B-432A-42A2-96C8-79F3589A547A}" destId="{508CD16A-B22C-4FC2-A76F-FFCE064B2A15}"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6.xml><?xml version="1.0" encoding="utf-8"?>
<dgm:dataModel xmlns:dgm="http://schemas.openxmlformats.org/drawingml/2006/diagram" xmlns:a="http://schemas.openxmlformats.org/drawingml/2006/main">
  <dgm:ptLst>
    <dgm:pt modelId="{455807FD-E7CA-491B-B246-46CF43BF4990}"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C3F37DC0-C380-4070-971E-C630100C2438}">
      <dgm:prSet/>
      <dgm:spPr/>
      <dgm:t>
        <a:bodyPr/>
        <a:lstStyle/>
        <a:p>
          <a:pPr rtl="0"/>
          <a:r>
            <a:rPr lang="zh-CN" dirty="0"/>
            <a:t>连续换水</a:t>
          </a:r>
        </a:p>
      </dgm:t>
    </dgm:pt>
    <dgm:pt modelId="{F06E67A6-DF89-4EBA-A05B-39982E38460D}" type="parTrans" cxnId="{E79DAA21-7BD7-4289-9A6A-42DF70A1BA0A}">
      <dgm:prSet/>
      <dgm:spPr/>
      <dgm:t>
        <a:bodyPr/>
        <a:lstStyle/>
        <a:p>
          <a:endParaRPr lang="zh-CN" altLang="en-US"/>
        </a:p>
      </dgm:t>
    </dgm:pt>
    <dgm:pt modelId="{FBEDD86E-FF44-4471-8385-1FA371E101EE}" type="sibTrans" cxnId="{E79DAA21-7BD7-4289-9A6A-42DF70A1BA0A}">
      <dgm:prSet/>
      <dgm:spPr/>
      <dgm:t>
        <a:bodyPr/>
        <a:lstStyle/>
        <a:p>
          <a:endParaRPr lang="zh-CN" altLang="en-US"/>
        </a:p>
      </dgm:t>
    </dgm:pt>
    <dgm:pt modelId="{3AEC3D4C-17EA-47C7-8D78-BC2793223DBE}">
      <dgm:prSet/>
      <dgm:spPr/>
      <dgm:t>
        <a:bodyPr/>
        <a:lstStyle/>
        <a:p>
          <a:pPr rtl="0"/>
          <a:r>
            <a:rPr lang="zh-CN" dirty="0"/>
            <a:t>适用于以生活污水为主的城市污水或纯生活污水；</a:t>
          </a:r>
        </a:p>
      </dgm:t>
    </dgm:pt>
    <dgm:pt modelId="{C1BD6480-8AA0-4BCD-9D03-88F077D18E9D}" type="parTrans" cxnId="{DE182862-B3DE-48F0-87B9-CDC108AF33BE}">
      <dgm:prSet/>
      <dgm:spPr/>
      <dgm:t>
        <a:bodyPr/>
        <a:lstStyle/>
        <a:p>
          <a:endParaRPr lang="zh-CN" altLang="en-US"/>
        </a:p>
      </dgm:t>
    </dgm:pt>
    <dgm:pt modelId="{D59266FE-A31C-4D25-9083-B2F257115152}" type="sibTrans" cxnId="{DE182862-B3DE-48F0-87B9-CDC108AF33BE}">
      <dgm:prSet/>
      <dgm:spPr/>
      <dgm:t>
        <a:bodyPr/>
        <a:lstStyle/>
        <a:p>
          <a:endParaRPr lang="zh-CN" altLang="en-US"/>
        </a:p>
      </dgm:t>
    </dgm:pt>
    <dgm:pt modelId="{21FAD875-B0B4-4ADA-B048-C7B232E0A631}">
      <dgm:prSet/>
      <dgm:spPr/>
      <dgm:t>
        <a:bodyPr/>
        <a:lstStyle/>
        <a:p>
          <a:pPr rtl="0"/>
          <a:r>
            <a:rPr lang="zh-CN" dirty="0"/>
            <a:t>以边进水、边出水、边回流的方式培养活性污泥。</a:t>
          </a:r>
        </a:p>
      </dgm:t>
    </dgm:pt>
    <dgm:pt modelId="{DD89A488-1359-4CFD-A52A-B8F131E9D699}" type="parTrans" cxnId="{83AD0D88-402C-409A-A5AB-6838CF3036E6}">
      <dgm:prSet/>
      <dgm:spPr/>
      <dgm:t>
        <a:bodyPr/>
        <a:lstStyle/>
        <a:p>
          <a:endParaRPr lang="zh-CN" altLang="en-US"/>
        </a:p>
      </dgm:t>
    </dgm:pt>
    <dgm:pt modelId="{76506EE6-0072-4EB0-ADCF-3A4A7DD730C6}" type="sibTrans" cxnId="{83AD0D88-402C-409A-A5AB-6838CF3036E6}">
      <dgm:prSet/>
      <dgm:spPr/>
      <dgm:t>
        <a:bodyPr/>
        <a:lstStyle/>
        <a:p>
          <a:endParaRPr lang="zh-CN" altLang="en-US"/>
        </a:p>
      </dgm:t>
    </dgm:pt>
    <dgm:pt modelId="{ADF1F0AB-C4F1-45B5-A7A4-27C5941A7E08}" type="pres">
      <dgm:prSet presAssocID="{455807FD-E7CA-491B-B246-46CF43BF4990}" presName="linear" presStyleCnt="0">
        <dgm:presLayoutVars>
          <dgm:dir/>
          <dgm:animLvl val="lvl"/>
          <dgm:resizeHandles val="exact"/>
        </dgm:presLayoutVars>
      </dgm:prSet>
      <dgm:spPr/>
    </dgm:pt>
    <dgm:pt modelId="{4868E788-1775-4E36-B255-44C7B17E991A}" type="pres">
      <dgm:prSet presAssocID="{C3F37DC0-C380-4070-971E-C630100C2438}" presName="parentLin" presStyleCnt="0"/>
      <dgm:spPr/>
    </dgm:pt>
    <dgm:pt modelId="{3D03CEBB-2CE5-4041-8EA3-5CC112625A61}" type="pres">
      <dgm:prSet presAssocID="{C3F37DC0-C380-4070-971E-C630100C2438}" presName="parentLeftMargin" presStyleLbl="node1" presStyleIdx="0" presStyleCnt="1"/>
      <dgm:spPr/>
    </dgm:pt>
    <dgm:pt modelId="{F8068F6D-4908-4E02-BC21-90C95495778C}" type="pres">
      <dgm:prSet presAssocID="{C3F37DC0-C380-4070-971E-C630100C2438}" presName="parentText" presStyleLbl="node1" presStyleIdx="0" presStyleCnt="1">
        <dgm:presLayoutVars>
          <dgm:chMax val="0"/>
          <dgm:bulletEnabled val="1"/>
        </dgm:presLayoutVars>
      </dgm:prSet>
      <dgm:spPr/>
    </dgm:pt>
    <dgm:pt modelId="{4AA41E6D-DEB9-498A-B7C0-1B35343765A0}" type="pres">
      <dgm:prSet presAssocID="{C3F37DC0-C380-4070-971E-C630100C2438}" presName="negativeSpace" presStyleCnt="0"/>
      <dgm:spPr/>
    </dgm:pt>
    <dgm:pt modelId="{62E40E64-1BF5-4744-BE80-FFF1FF3C274C}" type="pres">
      <dgm:prSet presAssocID="{C3F37DC0-C380-4070-971E-C630100C2438}" presName="childText" presStyleLbl="conFgAcc1" presStyleIdx="0" presStyleCnt="1">
        <dgm:presLayoutVars>
          <dgm:bulletEnabled val="1"/>
        </dgm:presLayoutVars>
      </dgm:prSet>
      <dgm:spPr/>
    </dgm:pt>
  </dgm:ptLst>
  <dgm:cxnLst>
    <dgm:cxn modelId="{F2217E1B-9538-45E9-B31A-288646A90956}" type="presOf" srcId="{3AEC3D4C-17EA-47C7-8D78-BC2793223DBE}" destId="{62E40E64-1BF5-4744-BE80-FFF1FF3C274C}" srcOrd="0" destOrd="0" presId="urn:microsoft.com/office/officeart/2005/8/layout/list1"/>
    <dgm:cxn modelId="{E79DAA21-7BD7-4289-9A6A-42DF70A1BA0A}" srcId="{455807FD-E7CA-491B-B246-46CF43BF4990}" destId="{C3F37DC0-C380-4070-971E-C630100C2438}" srcOrd="0" destOrd="0" parTransId="{F06E67A6-DF89-4EBA-A05B-39982E38460D}" sibTransId="{FBEDD86E-FF44-4471-8385-1FA371E101EE}"/>
    <dgm:cxn modelId="{ACD30A61-5B63-41D5-A578-7469E4D424CE}" type="presOf" srcId="{455807FD-E7CA-491B-B246-46CF43BF4990}" destId="{ADF1F0AB-C4F1-45B5-A7A4-27C5941A7E08}" srcOrd="0" destOrd="0" presId="urn:microsoft.com/office/officeart/2005/8/layout/list1"/>
    <dgm:cxn modelId="{DE182862-B3DE-48F0-87B9-CDC108AF33BE}" srcId="{C3F37DC0-C380-4070-971E-C630100C2438}" destId="{3AEC3D4C-17EA-47C7-8D78-BC2793223DBE}" srcOrd="0" destOrd="0" parTransId="{C1BD6480-8AA0-4BCD-9D03-88F077D18E9D}" sibTransId="{D59266FE-A31C-4D25-9083-B2F257115152}"/>
    <dgm:cxn modelId="{83AD0D88-402C-409A-A5AB-6838CF3036E6}" srcId="{C3F37DC0-C380-4070-971E-C630100C2438}" destId="{21FAD875-B0B4-4ADA-B048-C7B232E0A631}" srcOrd="1" destOrd="0" parTransId="{DD89A488-1359-4CFD-A52A-B8F131E9D699}" sibTransId="{76506EE6-0072-4EB0-ADCF-3A4A7DD730C6}"/>
    <dgm:cxn modelId="{CE7A02B1-692F-4108-85A2-689CDC12D9DB}" type="presOf" srcId="{C3F37DC0-C380-4070-971E-C630100C2438}" destId="{F8068F6D-4908-4E02-BC21-90C95495778C}" srcOrd="1" destOrd="0" presId="urn:microsoft.com/office/officeart/2005/8/layout/list1"/>
    <dgm:cxn modelId="{13AFDDB1-A131-457D-B13A-915979E84BF4}" type="presOf" srcId="{C3F37DC0-C380-4070-971E-C630100C2438}" destId="{3D03CEBB-2CE5-4041-8EA3-5CC112625A61}" srcOrd="0" destOrd="0" presId="urn:microsoft.com/office/officeart/2005/8/layout/list1"/>
    <dgm:cxn modelId="{D6DF10EB-218C-4EC6-BB0D-9525E5E575CB}" type="presOf" srcId="{21FAD875-B0B4-4ADA-B048-C7B232E0A631}" destId="{62E40E64-1BF5-4744-BE80-FFF1FF3C274C}" srcOrd="0" destOrd="1" presId="urn:microsoft.com/office/officeart/2005/8/layout/list1"/>
    <dgm:cxn modelId="{3F79D01C-AF42-4819-B036-761F0DD3985A}" type="presParOf" srcId="{ADF1F0AB-C4F1-45B5-A7A4-27C5941A7E08}" destId="{4868E788-1775-4E36-B255-44C7B17E991A}" srcOrd="0" destOrd="0" presId="urn:microsoft.com/office/officeart/2005/8/layout/list1"/>
    <dgm:cxn modelId="{60C398EA-0D79-4D78-A58C-5F3A53F47ACC}" type="presParOf" srcId="{4868E788-1775-4E36-B255-44C7B17E991A}" destId="{3D03CEBB-2CE5-4041-8EA3-5CC112625A61}" srcOrd="0" destOrd="0" presId="urn:microsoft.com/office/officeart/2005/8/layout/list1"/>
    <dgm:cxn modelId="{BC46038B-04CA-4F85-A447-3728CED4DE85}" type="presParOf" srcId="{4868E788-1775-4E36-B255-44C7B17E991A}" destId="{F8068F6D-4908-4E02-BC21-90C95495778C}" srcOrd="1" destOrd="0" presId="urn:microsoft.com/office/officeart/2005/8/layout/list1"/>
    <dgm:cxn modelId="{076C6205-FB5C-455E-BB57-4D36C2C4BBF9}" type="presParOf" srcId="{ADF1F0AB-C4F1-45B5-A7A4-27C5941A7E08}" destId="{4AA41E6D-DEB9-498A-B7C0-1B35343765A0}" srcOrd="1" destOrd="0" presId="urn:microsoft.com/office/officeart/2005/8/layout/list1"/>
    <dgm:cxn modelId="{839EE922-160B-4BC7-B6D5-564CA344680D}" type="presParOf" srcId="{ADF1F0AB-C4F1-45B5-A7A4-27C5941A7E08}" destId="{62E40E64-1BF5-4744-BE80-FFF1FF3C274C}"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7.xml><?xml version="1.0" encoding="utf-8"?>
<dgm:dataModel xmlns:dgm="http://schemas.openxmlformats.org/drawingml/2006/diagram" xmlns:a="http://schemas.openxmlformats.org/drawingml/2006/main">
  <dgm:ptLst>
    <dgm:pt modelId="{2BD9D308-2598-40A6-8129-3CC029CB24A7}" type="doc">
      <dgm:prSet loTypeId="urn:microsoft.com/office/officeart/2005/8/layout/process2" loCatId="process" qsTypeId="urn:microsoft.com/office/officeart/2005/8/quickstyle/simple4" qsCatId="simple" csTypeId="urn:microsoft.com/office/officeart/2005/8/colors/accent1_2" csCatId="accent1" phldr="1"/>
      <dgm:spPr/>
      <dgm:t>
        <a:bodyPr/>
        <a:lstStyle/>
        <a:p>
          <a:endParaRPr lang="zh-CN" altLang="en-US"/>
        </a:p>
      </dgm:t>
    </dgm:pt>
    <dgm:pt modelId="{95C76B16-3A6F-4C08-84B4-6C875E0C956F}">
      <dgm:prSet custT="1"/>
      <dgm:spPr/>
      <dgm:t>
        <a:bodyPr/>
        <a:lstStyle/>
        <a:p>
          <a:pPr rtl="0"/>
          <a:r>
            <a:rPr lang="zh-CN" altLang="en-US" sz="2000" dirty="0"/>
            <a:t>先用粪便水或生活污水培养活性污泥；</a:t>
          </a:r>
        </a:p>
      </dgm:t>
    </dgm:pt>
    <dgm:pt modelId="{3EF0B731-B206-4A69-96FA-D0DA7FF60C99}" type="parTrans" cxnId="{0B882E4A-6F94-45A8-92D1-3A3EE9FA84D7}">
      <dgm:prSet/>
      <dgm:spPr/>
      <dgm:t>
        <a:bodyPr/>
        <a:lstStyle/>
        <a:p>
          <a:endParaRPr lang="zh-CN" altLang="en-US" sz="2000"/>
        </a:p>
      </dgm:t>
    </dgm:pt>
    <dgm:pt modelId="{6C429F46-689C-4681-BCDD-08FA195A4AA4}" type="sibTrans" cxnId="{0B882E4A-6F94-45A8-92D1-3A3EE9FA84D7}">
      <dgm:prSet custT="1"/>
      <dgm:spPr/>
      <dgm:t>
        <a:bodyPr/>
        <a:lstStyle/>
        <a:p>
          <a:endParaRPr lang="zh-CN" altLang="en-US" sz="2000"/>
        </a:p>
      </dgm:t>
    </dgm:pt>
    <dgm:pt modelId="{044FED8E-EB07-4C5E-A565-DFD5DCB51109}">
      <dgm:prSet custT="1"/>
      <dgm:spPr/>
      <dgm:t>
        <a:bodyPr/>
        <a:lstStyle/>
        <a:p>
          <a:pPr rtl="0"/>
          <a:r>
            <a:rPr lang="zh-CN" altLang="en-US" sz="2000" dirty="0"/>
            <a:t>当活性污泥培养成熟，即可在进水中加入并逐渐增加工业废水的比重，使微生物在逐渐适应新的生活条件下得到驯化：</a:t>
          </a:r>
        </a:p>
      </dgm:t>
    </dgm:pt>
    <dgm:pt modelId="{4B7AF63F-6B6E-4072-BF6C-4B830FA8FE9B}" type="parTrans" cxnId="{EDDE4DCF-A56C-48FB-BDDB-0A361C5CA201}">
      <dgm:prSet/>
      <dgm:spPr/>
      <dgm:t>
        <a:bodyPr/>
        <a:lstStyle/>
        <a:p>
          <a:endParaRPr lang="zh-CN" altLang="en-US" sz="2000"/>
        </a:p>
      </dgm:t>
    </dgm:pt>
    <dgm:pt modelId="{6A2F1BBD-CDCF-485C-B42E-8DA316951799}" type="sibTrans" cxnId="{EDDE4DCF-A56C-48FB-BDDB-0A361C5CA201}">
      <dgm:prSet/>
      <dgm:spPr/>
      <dgm:t>
        <a:bodyPr/>
        <a:lstStyle/>
        <a:p>
          <a:endParaRPr lang="zh-CN" altLang="en-US" sz="2000"/>
        </a:p>
      </dgm:t>
    </dgm:pt>
    <dgm:pt modelId="{970C598F-5B68-4861-BD92-AB7DE1D4AAFB}" type="pres">
      <dgm:prSet presAssocID="{2BD9D308-2598-40A6-8129-3CC029CB24A7}" presName="linearFlow" presStyleCnt="0">
        <dgm:presLayoutVars>
          <dgm:resizeHandles val="exact"/>
        </dgm:presLayoutVars>
      </dgm:prSet>
      <dgm:spPr/>
    </dgm:pt>
    <dgm:pt modelId="{F2EE7C46-5B75-4F90-B5A6-B553045B6E06}" type="pres">
      <dgm:prSet presAssocID="{95C76B16-3A6F-4C08-84B4-6C875E0C956F}" presName="node" presStyleLbl="node1" presStyleIdx="0" presStyleCnt="2" custScaleX="321716" custScaleY="37409">
        <dgm:presLayoutVars>
          <dgm:bulletEnabled val="1"/>
        </dgm:presLayoutVars>
      </dgm:prSet>
      <dgm:spPr/>
    </dgm:pt>
    <dgm:pt modelId="{E00C9D0F-87BB-4667-8C95-E3B4CE03CABF}" type="pres">
      <dgm:prSet presAssocID="{6C429F46-689C-4681-BCDD-08FA195A4AA4}" presName="sibTrans" presStyleLbl="sibTrans2D1" presStyleIdx="0" presStyleCnt="1" custLinFactNeighborY="2925"/>
      <dgm:spPr/>
    </dgm:pt>
    <dgm:pt modelId="{37F37EE1-3DD2-496E-A1B3-4735C7C4FAF6}" type="pres">
      <dgm:prSet presAssocID="{6C429F46-689C-4681-BCDD-08FA195A4AA4}" presName="connectorText" presStyleLbl="sibTrans2D1" presStyleIdx="0" presStyleCnt="1"/>
      <dgm:spPr/>
    </dgm:pt>
    <dgm:pt modelId="{87CDAA45-AFCB-4B6E-83DC-77C9599D28DC}" type="pres">
      <dgm:prSet presAssocID="{044FED8E-EB07-4C5E-A565-DFD5DCB51109}" presName="node" presStyleLbl="node1" presStyleIdx="1" presStyleCnt="2" custScaleX="321716" custScaleY="60767" custLinFactNeighborY="-9208">
        <dgm:presLayoutVars>
          <dgm:bulletEnabled val="1"/>
        </dgm:presLayoutVars>
      </dgm:prSet>
      <dgm:spPr/>
    </dgm:pt>
  </dgm:ptLst>
  <dgm:cxnLst>
    <dgm:cxn modelId="{81815211-DD3B-49DC-BFE2-F98FC763B7F1}" type="presOf" srcId="{6C429F46-689C-4681-BCDD-08FA195A4AA4}" destId="{37F37EE1-3DD2-496E-A1B3-4735C7C4FAF6}" srcOrd="1" destOrd="0" presId="urn:microsoft.com/office/officeart/2005/8/layout/process2"/>
    <dgm:cxn modelId="{0C6E1F2B-1EA7-4C2B-8444-EBB265293053}" type="presOf" srcId="{95C76B16-3A6F-4C08-84B4-6C875E0C956F}" destId="{F2EE7C46-5B75-4F90-B5A6-B553045B6E06}" srcOrd="0" destOrd="0" presId="urn:microsoft.com/office/officeart/2005/8/layout/process2"/>
    <dgm:cxn modelId="{206BC261-FFFF-4884-B612-5C5E08497BDA}" type="presOf" srcId="{2BD9D308-2598-40A6-8129-3CC029CB24A7}" destId="{970C598F-5B68-4861-BD92-AB7DE1D4AAFB}" srcOrd="0" destOrd="0" presId="urn:microsoft.com/office/officeart/2005/8/layout/process2"/>
    <dgm:cxn modelId="{0B882E4A-6F94-45A8-92D1-3A3EE9FA84D7}" srcId="{2BD9D308-2598-40A6-8129-3CC029CB24A7}" destId="{95C76B16-3A6F-4C08-84B4-6C875E0C956F}" srcOrd="0" destOrd="0" parTransId="{3EF0B731-B206-4A69-96FA-D0DA7FF60C99}" sibTransId="{6C429F46-689C-4681-BCDD-08FA195A4AA4}"/>
    <dgm:cxn modelId="{EDDE4DCF-A56C-48FB-BDDB-0A361C5CA201}" srcId="{2BD9D308-2598-40A6-8129-3CC029CB24A7}" destId="{044FED8E-EB07-4C5E-A565-DFD5DCB51109}" srcOrd="1" destOrd="0" parTransId="{4B7AF63F-6B6E-4072-BF6C-4B830FA8FE9B}" sibTransId="{6A2F1BBD-CDCF-485C-B42E-8DA316951799}"/>
    <dgm:cxn modelId="{5AD23BE1-7E53-45E0-A053-534EAE4E31BD}" type="presOf" srcId="{6C429F46-689C-4681-BCDD-08FA195A4AA4}" destId="{E00C9D0F-87BB-4667-8C95-E3B4CE03CABF}" srcOrd="0" destOrd="0" presId="urn:microsoft.com/office/officeart/2005/8/layout/process2"/>
    <dgm:cxn modelId="{A823A6E1-9440-4038-AC7C-19F41F1463DF}" type="presOf" srcId="{044FED8E-EB07-4C5E-A565-DFD5DCB51109}" destId="{87CDAA45-AFCB-4B6E-83DC-77C9599D28DC}" srcOrd="0" destOrd="0" presId="urn:microsoft.com/office/officeart/2005/8/layout/process2"/>
    <dgm:cxn modelId="{5266FC44-19E1-4605-AA3C-CC4CC64A430F}" type="presParOf" srcId="{970C598F-5B68-4861-BD92-AB7DE1D4AAFB}" destId="{F2EE7C46-5B75-4F90-B5A6-B553045B6E06}" srcOrd="0" destOrd="0" presId="urn:microsoft.com/office/officeart/2005/8/layout/process2"/>
    <dgm:cxn modelId="{687050F2-CE01-4B91-A842-9B7CD5F14139}" type="presParOf" srcId="{970C598F-5B68-4861-BD92-AB7DE1D4AAFB}" destId="{E00C9D0F-87BB-4667-8C95-E3B4CE03CABF}" srcOrd="1" destOrd="0" presId="urn:microsoft.com/office/officeart/2005/8/layout/process2"/>
    <dgm:cxn modelId="{0CD371D8-F23E-42E7-A257-A881C81C5548}" type="presParOf" srcId="{E00C9D0F-87BB-4667-8C95-E3B4CE03CABF}" destId="{37F37EE1-3DD2-496E-A1B3-4735C7C4FAF6}" srcOrd="0" destOrd="0" presId="urn:microsoft.com/office/officeart/2005/8/layout/process2"/>
    <dgm:cxn modelId="{FC2ED225-0FC9-43D8-9313-DDD343F42C2D}" type="presParOf" srcId="{970C598F-5B68-4861-BD92-AB7DE1D4AAFB}" destId="{87CDAA45-AFCB-4B6E-83DC-77C9599D28DC}" srcOrd="2"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38.xml><?xml version="1.0" encoding="utf-8"?>
<dgm:dataModel xmlns:dgm="http://schemas.openxmlformats.org/drawingml/2006/diagram" xmlns:a="http://schemas.openxmlformats.org/drawingml/2006/main">
  <dgm:ptLst>
    <dgm:pt modelId="{2C1CBD0E-A648-4DC6-98D4-6C2CF40C6398}" type="doc">
      <dgm:prSet loTypeId="urn:microsoft.com/office/officeart/2005/8/layout/process1" loCatId="process" qsTypeId="urn:microsoft.com/office/officeart/2005/8/quickstyle/simple4" qsCatId="simple" csTypeId="urn:microsoft.com/office/officeart/2005/8/colors/accent3_2" csCatId="accent3"/>
      <dgm:spPr/>
      <dgm:t>
        <a:bodyPr/>
        <a:lstStyle/>
        <a:p>
          <a:endParaRPr lang="zh-CN" altLang="en-US"/>
        </a:p>
      </dgm:t>
    </dgm:pt>
    <dgm:pt modelId="{AA0A70EF-CD4E-4A60-8542-2D8C3C30F88F}">
      <dgm:prSet/>
      <dgm:spPr/>
      <dgm:t>
        <a:bodyPr/>
        <a:lstStyle/>
        <a:p>
          <a:pPr rtl="0"/>
          <a:r>
            <a:rPr lang="zh-CN" dirty="0"/>
            <a:t>开始时，工业废水可按设计流量的</a:t>
          </a:r>
          <a:r>
            <a:rPr lang="en-US" dirty="0"/>
            <a:t>10%~20%</a:t>
          </a:r>
          <a:r>
            <a:rPr lang="zh-CN" dirty="0"/>
            <a:t>加入；</a:t>
          </a:r>
        </a:p>
      </dgm:t>
    </dgm:pt>
    <dgm:pt modelId="{B178B02E-E560-4D19-AD8E-61E016A7AE6A}" type="parTrans" cxnId="{C0D2E552-E3D0-48D0-8CC0-3E881BADE10D}">
      <dgm:prSet/>
      <dgm:spPr/>
      <dgm:t>
        <a:bodyPr/>
        <a:lstStyle/>
        <a:p>
          <a:endParaRPr lang="zh-CN" altLang="en-US"/>
        </a:p>
      </dgm:t>
    </dgm:pt>
    <dgm:pt modelId="{68EAD13C-D4F4-4CDE-BFC1-22947B1C3BFA}" type="sibTrans" cxnId="{C0D2E552-E3D0-48D0-8CC0-3E881BADE10D}">
      <dgm:prSet/>
      <dgm:spPr/>
      <dgm:t>
        <a:bodyPr/>
        <a:lstStyle/>
        <a:p>
          <a:endParaRPr lang="zh-CN" altLang="en-US"/>
        </a:p>
      </dgm:t>
    </dgm:pt>
    <dgm:pt modelId="{3A7A8774-5D54-49F6-BDF6-E76722699CBA}">
      <dgm:prSet/>
      <dgm:spPr/>
      <dgm:t>
        <a:bodyPr/>
        <a:lstStyle/>
        <a:p>
          <a:pPr rtl="0"/>
          <a:r>
            <a:rPr lang="zh-CN" dirty="0"/>
            <a:t>较好的处理效果后，再继续增加其比重，每次增加的百分比以设计流量的</a:t>
          </a:r>
          <a:r>
            <a:rPr lang="en-US" dirty="0"/>
            <a:t>10%~20%</a:t>
          </a:r>
          <a:r>
            <a:rPr lang="zh-CN" dirty="0"/>
            <a:t>为宜，并待微生物适应巩固后再继续增加，直至满负荷为止；</a:t>
          </a:r>
        </a:p>
      </dgm:t>
    </dgm:pt>
    <dgm:pt modelId="{6EAD8A10-C86D-41FA-B8C6-B3060AE85E9D}" type="parTrans" cxnId="{AC051913-F3C2-4B51-96AB-90399BAD143C}">
      <dgm:prSet/>
      <dgm:spPr/>
      <dgm:t>
        <a:bodyPr/>
        <a:lstStyle/>
        <a:p>
          <a:endParaRPr lang="zh-CN" altLang="en-US"/>
        </a:p>
      </dgm:t>
    </dgm:pt>
    <dgm:pt modelId="{1E93FF66-0B25-4A02-B04E-6C2693F2CE05}" type="sibTrans" cxnId="{AC051913-F3C2-4B51-96AB-90399BAD143C}">
      <dgm:prSet/>
      <dgm:spPr/>
      <dgm:t>
        <a:bodyPr/>
        <a:lstStyle/>
        <a:p>
          <a:endParaRPr lang="zh-CN" altLang="en-US"/>
        </a:p>
      </dgm:t>
    </dgm:pt>
    <dgm:pt modelId="{95D7F4EA-4906-4105-82E7-D9D377C612C4}">
      <dgm:prSet/>
      <dgm:spPr/>
      <dgm:t>
        <a:bodyPr/>
        <a:lstStyle/>
        <a:p>
          <a:pPr rtl="0"/>
          <a:r>
            <a:rPr lang="zh-CN" dirty="0"/>
            <a:t>在驯化过程中，能分解工业废水的微生物得到发展繁殖，不能适应的微生物则逐渐淘汰，从而使驯化过的活性污泥具有处理该种工业废水的能力。</a:t>
          </a:r>
        </a:p>
      </dgm:t>
    </dgm:pt>
    <dgm:pt modelId="{D0409D87-EB18-4F79-890D-2B2FB6C2252C}" type="parTrans" cxnId="{B6018FF8-A0A6-4CF4-B5CD-DAE8F3176B4F}">
      <dgm:prSet/>
      <dgm:spPr/>
      <dgm:t>
        <a:bodyPr/>
        <a:lstStyle/>
        <a:p>
          <a:endParaRPr lang="zh-CN" altLang="en-US"/>
        </a:p>
      </dgm:t>
    </dgm:pt>
    <dgm:pt modelId="{7A0BDA38-80EC-4269-ADD5-3E18CBF5B57E}" type="sibTrans" cxnId="{B6018FF8-A0A6-4CF4-B5CD-DAE8F3176B4F}">
      <dgm:prSet/>
      <dgm:spPr/>
      <dgm:t>
        <a:bodyPr/>
        <a:lstStyle/>
        <a:p>
          <a:endParaRPr lang="zh-CN" altLang="en-US"/>
        </a:p>
      </dgm:t>
    </dgm:pt>
    <dgm:pt modelId="{2F724F61-2D0A-4074-8806-D00F50546908}" type="pres">
      <dgm:prSet presAssocID="{2C1CBD0E-A648-4DC6-98D4-6C2CF40C6398}" presName="Name0" presStyleCnt="0">
        <dgm:presLayoutVars>
          <dgm:dir/>
          <dgm:resizeHandles val="exact"/>
        </dgm:presLayoutVars>
      </dgm:prSet>
      <dgm:spPr/>
    </dgm:pt>
    <dgm:pt modelId="{B565CD70-0E42-4E97-861A-AE150BAA2E78}" type="pres">
      <dgm:prSet presAssocID="{AA0A70EF-CD4E-4A60-8542-2D8C3C30F88F}" presName="node" presStyleLbl="node1" presStyleIdx="0" presStyleCnt="3">
        <dgm:presLayoutVars>
          <dgm:bulletEnabled val="1"/>
        </dgm:presLayoutVars>
      </dgm:prSet>
      <dgm:spPr/>
    </dgm:pt>
    <dgm:pt modelId="{2F919CC4-F759-46E2-86AD-581E2319F237}" type="pres">
      <dgm:prSet presAssocID="{68EAD13C-D4F4-4CDE-BFC1-22947B1C3BFA}" presName="sibTrans" presStyleLbl="sibTrans2D1" presStyleIdx="0" presStyleCnt="2"/>
      <dgm:spPr/>
    </dgm:pt>
    <dgm:pt modelId="{F27F7F8A-7AD4-46F6-9629-B3947858D751}" type="pres">
      <dgm:prSet presAssocID="{68EAD13C-D4F4-4CDE-BFC1-22947B1C3BFA}" presName="connectorText" presStyleLbl="sibTrans2D1" presStyleIdx="0" presStyleCnt="2"/>
      <dgm:spPr/>
    </dgm:pt>
    <dgm:pt modelId="{275EE4C7-157F-44EF-B0B0-D99D6D7B4F08}" type="pres">
      <dgm:prSet presAssocID="{3A7A8774-5D54-49F6-BDF6-E76722699CBA}" presName="node" presStyleLbl="node1" presStyleIdx="1" presStyleCnt="3">
        <dgm:presLayoutVars>
          <dgm:bulletEnabled val="1"/>
        </dgm:presLayoutVars>
      </dgm:prSet>
      <dgm:spPr/>
    </dgm:pt>
    <dgm:pt modelId="{0EA7555B-86DE-46F4-AFEF-5CB64676FFA0}" type="pres">
      <dgm:prSet presAssocID="{1E93FF66-0B25-4A02-B04E-6C2693F2CE05}" presName="sibTrans" presStyleLbl="sibTrans2D1" presStyleIdx="1" presStyleCnt="2"/>
      <dgm:spPr/>
    </dgm:pt>
    <dgm:pt modelId="{E9180406-5246-4ACD-8A86-97958372FCD9}" type="pres">
      <dgm:prSet presAssocID="{1E93FF66-0B25-4A02-B04E-6C2693F2CE05}" presName="connectorText" presStyleLbl="sibTrans2D1" presStyleIdx="1" presStyleCnt="2"/>
      <dgm:spPr/>
    </dgm:pt>
    <dgm:pt modelId="{1CE62F70-BD79-4499-9361-A04C4CAAA097}" type="pres">
      <dgm:prSet presAssocID="{95D7F4EA-4906-4105-82E7-D9D377C612C4}" presName="node" presStyleLbl="node1" presStyleIdx="2" presStyleCnt="3">
        <dgm:presLayoutVars>
          <dgm:bulletEnabled val="1"/>
        </dgm:presLayoutVars>
      </dgm:prSet>
      <dgm:spPr/>
    </dgm:pt>
  </dgm:ptLst>
  <dgm:cxnLst>
    <dgm:cxn modelId="{AC051913-F3C2-4B51-96AB-90399BAD143C}" srcId="{2C1CBD0E-A648-4DC6-98D4-6C2CF40C6398}" destId="{3A7A8774-5D54-49F6-BDF6-E76722699CBA}" srcOrd="1" destOrd="0" parTransId="{6EAD8A10-C86D-41FA-B8C6-B3060AE85E9D}" sibTransId="{1E93FF66-0B25-4A02-B04E-6C2693F2CE05}"/>
    <dgm:cxn modelId="{F45F0231-7E92-4DAC-BA80-E855C3B7667B}" type="presOf" srcId="{AA0A70EF-CD4E-4A60-8542-2D8C3C30F88F}" destId="{B565CD70-0E42-4E97-861A-AE150BAA2E78}" srcOrd="0" destOrd="0" presId="urn:microsoft.com/office/officeart/2005/8/layout/process1"/>
    <dgm:cxn modelId="{2C45085B-5A36-4B71-BA6E-3B74BD3011D6}" type="presOf" srcId="{2C1CBD0E-A648-4DC6-98D4-6C2CF40C6398}" destId="{2F724F61-2D0A-4074-8806-D00F50546908}" srcOrd="0" destOrd="0" presId="urn:microsoft.com/office/officeart/2005/8/layout/process1"/>
    <dgm:cxn modelId="{E346074A-F32B-42D0-AA94-906DF1DAF354}" type="presOf" srcId="{1E93FF66-0B25-4A02-B04E-6C2693F2CE05}" destId="{E9180406-5246-4ACD-8A86-97958372FCD9}" srcOrd="1" destOrd="0" presId="urn:microsoft.com/office/officeart/2005/8/layout/process1"/>
    <dgm:cxn modelId="{4800EE6D-81AF-4A93-8B4B-FACBCFC9CD04}" type="presOf" srcId="{1E93FF66-0B25-4A02-B04E-6C2693F2CE05}" destId="{0EA7555B-86DE-46F4-AFEF-5CB64676FFA0}" srcOrd="0" destOrd="0" presId="urn:microsoft.com/office/officeart/2005/8/layout/process1"/>
    <dgm:cxn modelId="{C0D2E552-E3D0-48D0-8CC0-3E881BADE10D}" srcId="{2C1CBD0E-A648-4DC6-98D4-6C2CF40C6398}" destId="{AA0A70EF-CD4E-4A60-8542-2D8C3C30F88F}" srcOrd="0" destOrd="0" parTransId="{B178B02E-E560-4D19-AD8E-61E016A7AE6A}" sibTransId="{68EAD13C-D4F4-4CDE-BFC1-22947B1C3BFA}"/>
    <dgm:cxn modelId="{E6716373-1C08-4752-8FA8-38EA78BDE4C2}" type="presOf" srcId="{68EAD13C-D4F4-4CDE-BFC1-22947B1C3BFA}" destId="{F27F7F8A-7AD4-46F6-9629-B3947858D751}" srcOrd="1" destOrd="0" presId="urn:microsoft.com/office/officeart/2005/8/layout/process1"/>
    <dgm:cxn modelId="{E378AE7A-ED95-4F7F-8876-85C96050B75D}" type="presOf" srcId="{95D7F4EA-4906-4105-82E7-D9D377C612C4}" destId="{1CE62F70-BD79-4499-9361-A04C4CAAA097}" srcOrd="0" destOrd="0" presId="urn:microsoft.com/office/officeart/2005/8/layout/process1"/>
    <dgm:cxn modelId="{A88844A1-E220-46D4-AA97-64646D9E7A4D}" type="presOf" srcId="{3A7A8774-5D54-49F6-BDF6-E76722699CBA}" destId="{275EE4C7-157F-44EF-B0B0-D99D6D7B4F08}" srcOrd="0" destOrd="0" presId="urn:microsoft.com/office/officeart/2005/8/layout/process1"/>
    <dgm:cxn modelId="{139071F8-107B-45B2-9E35-B936B48363DD}" type="presOf" srcId="{68EAD13C-D4F4-4CDE-BFC1-22947B1C3BFA}" destId="{2F919CC4-F759-46E2-86AD-581E2319F237}" srcOrd="0" destOrd="0" presId="urn:microsoft.com/office/officeart/2005/8/layout/process1"/>
    <dgm:cxn modelId="{B6018FF8-A0A6-4CF4-B5CD-DAE8F3176B4F}" srcId="{2C1CBD0E-A648-4DC6-98D4-6C2CF40C6398}" destId="{95D7F4EA-4906-4105-82E7-D9D377C612C4}" srcOrd="2" destOrd="0" parTransId="{D0409D87-EB18-4F79-890D-2B2FB6C2252C}" sibTransId="{7A0BDA38-80EC-4269-ADD5-3E18CBF5B57E}"/>
    <dgm:cxn modelId="{BB4E3F60-D082-42B2-9C0C-88EC15AC43AC}" type="presParOf" srcId="{2F724F61-2D0A-4074-8806-D00F50546908}" destId="{B565CD70-0E42-4E97-861A-AE150BAA2E78}" srcOrd="0" destOrd="0" presId="urn:microsoft.com/office/officeart/2005/8/layout/process1"/>
    <dgm:cxn modelId="{093BFAB1-13DE-4842-975B-B095B7363667}" type="presParOf" srcId="{2F724F61-2D0A-4074-8806-D00F50546908}" destId="{2F919CC4-F759-46E2-86AD-581E2319F237}" srcOrd="1" destOrd="0" presId="urn:microsoft.com/office/officeart/2005/8/layout/process1"/>
    <dgm:cxn modelId="{4D471807-9B74-497A-8ECF-F6511693FE9E}" type="presParOf" srcId="{2F919CC4-F759-46E2-86AD-581E2319F237}" destId="{F27F7F8A-7AD4-46F6-9629-B3947858D751}" srcOrd="0" destOrd="0" presId="urn:microsoft.com/office/officeart/2005/8/layout/process1"/>
    <dgm:cxn modelId="{FD1E2280-901B-4F7A-8E28-A5013AE66BD5}" type="presParOf" srcId="{2F724F61-2D0A-4074-8806-D00F50546908}" destId="{275EE4C7-157F-44EF-B0B0-D99D6D7B4F08}" srcOrd="2" destOrd="0" presId="urn:microsoft.com/office/officeart/2005/8/layout/process1"/>
    <dgm:cxn modelId="{7857A4DC-1F91-4A2C-8205-EA93609B5E99}" type="presParOf" srcId="{2F724F61-2D0A-4074-8806-D00F50546908}" destId="{0EA7555B-86DE-46F4-AFEF-5CB64676FFA0}" srcOrd="3" destOrd="0" presId="urn:microsoft.com/office/officeart/2005/8/layout/process1"/>
    <dgm:cxn modelId="{BD2E4C75-EC06-4FA5-AC95-8ED07D4BFE72}" type="presParOf" srcId="{0EA7555B-86DE-46F4-AFEF-5CB64676FFA0}" destId="{E9180406-5246-4ACD-8A86-97958372FCD9}" srcOrd="0" destOrd="0" presId="urn:microsoft.com/office/officeart/2005/8/layout/process1"/>
    <dgm:cxn modelId="{EBF7DB64-3C0B-4314-93ED-2F70B9D0C1B0}" type="presParOf" srcId="{2F724F61-2D0A-4074-8806-D00F50546908}" destId="{1CE62F70-BD79-4499-9361-A04C4CAAA097}" srcOrd="4" destOrd="0" presId="urn:microsoft.com/office/officeart/2005/8/layout/process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39.xml><?xml version="1.0" encoding="utf-8"?>
<dgm:dataModel xmlns:dgm="http://schemas.openxmlformats.org/drawingml/2006/diagram" xmlns:a="http://schemas.openxmlformats.org/drawingml/2006/main">
  <dgm:ptLst>
    <dgm:pt modelId="{415353D5-0455-4BD3-B347-D241EE2FFC5A}"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F4FF4AA4-0577-431C-BA41-15F55A85A8B0}">
      <dgm:prSet/>
      <dgm:spPr/>
      <dgm:t>
        <a:bodyPr/>
        <a:lstStyle/>
        <a:p>
          <a:pPr rtl="0"/>
          <a:r>
            <a:rPr lang="zh-CN" dirty="0"/>
            <a:t>为了缩短培养和驯化的时间，也可以在培养开始就加入少量工业废水，并在培养过程中逐渐增加比重，使活性污泥在增长的过程中，逐渐适应工业废水并具有处理它的能力；</a:t>
          </a:r>
        </a:p>
      </dgm:t>
    </dgm:pt>
    <dgm:pt modelId="{3FF03DA9-4293-46C6-A85F-E9C4ED0A4A67}" type="parTrans" cxnId="{BDA2B808-61CC-4A24-A1AF-A3EB51606561}">
      <dgm:prSet/>
      <dgm:spPr/>
      <dgm:t>
        <a:bodyPr/>
        <a:lstStyle/>
        <a:p>
          <a:endParaRPr lang="zh-CN" altLang="en-US"/>
        </a:p>
      </dgm:t>
    </dgm:pt>
    <dgm:pt modelId="{128093C0-F95A-40A8-9683-CC93D96AFD9D}" type="sibTrans" cxnId="{BDA2B808-61CC-4A24-A1AF-A3EB51606561}">
      <dgm:prSet/>
      <dgm:spPr/>
      <dgm:t>
        <a:bodyPr/>
        <a:lstStyle/>
        <a:p>
          <a:endParaRPr lang="zh-CN" altLang="en-US"/>
        </a:p>
      </dgm:t>
    </dgm:pt>
    <dgm:pt modelId="{6A8E82FD-7A96-4A67-945F-EC58B8E3D79E}">
      <dgm:prSet/>
      <dgm:spPr/>
      <dgm:t>
        <a:bodyPr/>
        <a:lstStyle/>
        <a:p>
          <a:pPr rtl="0"/>
          <a:r>
            <a:rPr lang="zh-CN" dirty="0"/>
            <a:t>缺点：在缺乏经验的情况下不够稳妥可靠，出现问题时不易确定是培养上的问题还是驯化上的问题。</a:t>
          </a:r>
        </a:p>
      </dgm:t>
    </dgm:pt>
    <dgm:pt modelId="{280BBC46-9158-427E-8C21-432073256B4A}" type="parTrans" cxnId="{45754DFF-F771-4DD5-97B7-D9DD80E45875}">
      <dgm:prSet/>
      <dgm:spPr/>
      <dgm:t>
        <a:bodyPr/>
        <a:lstStyle/>
        <a:p>
          <a:endParaRPr lang="zh-CN" altLang="en-US"/>
        </a:p>
      </dgm:t>
    </dgm:pt>
    <dgm:pt modelId="{D6883829-D6EC-4D29-8D4A-0082FCD5D705}" type="sibTrans" cxnId="{45754DFF-F771-4DD5-97B7-D9DD80E45875}">
      <dgm:prSet/>
      <dgm:spPr/>
      <dgm:t>
        <a:bodyPr/>
        <a:lstStyle/>
        <a:p>
          <a:endParaRPr lang="zh-CN" altLang="en-US"/>
        </a:p>
      </dgm:t>
    </dgm:pt>
    <dgm:pt modelId="{7DBECA15-7541-4D5E-B2E5-FE7539332066}" type="pres">
      <dgm:prSet presAssocID="{415353D5-0455-4BD3-B347-D241EE2FFC5A}" presName="linear" presStyleCnt="0">
        <dgm:presLayoutVars>
          <dgm:animLvl val="lvl"/>
          <dgm:resizeHandles val="exact"/>
        </dgm:presLayoutVars>
      </dgm:prSet>
      <dgm:spPr/>
    </dgm:pt>
    <dgm:pt modelId="{84D61EAC-AF0E-42E1-8B9F-ACD8180BF309}" type="pres">
      <dgm:prSet presAssocID="{F4FF4AA4-0577-431C-BA41-15F55A85A8B0}" presName="parentText" presStyleLbl="node1" presStyleIdx="0" presStyleCnt="2">
        <dgm:presLayoutVars>
          <dgm:chMax val="0"/>
          <dgm:bulletEnabled val="1"/>
        </dgm:presLayoutVars>
      </dgm:prSet>
      <dgm:spPr/>
    </dgm:pt>
    <dgm:pt modelId="{E3FBC4C5-5AD8-4FC7-A792-900DB586D209}" type="pres">
      <dgm:prSet presAssocID="{128093C0-F95A-40A8-9683-CC93D96AFD9D}" presName="spacer" presStyleCnt="0"/>
      <dgm:spPr/>
    </dgm:pt>
    <dgm:pt modelId="{83FF88AF-767B-453D-9E79-02208DE15838}" type="pres">
      <dgm:prSet presAssocID="{6A8E82FD-7A96-4A67-945F-EC58B8E3D79E}" presName="parentText" presStyleLbl="node1" presStyleIdx="1" presStyleCnt="2">
        <dgm:presLayoutVars>
          <dgm:chMax val="0"/>
          <dgm:bulletEnabled val="1"/>
        </dgm:presLayoutVars>
      </dgm:prSet>
      <dgm:spPr/>
    </dgm:pt>
  </dgm:ptLst>
  <dgm:cxnLst>
    <dgm:cxn modelId="{BDA2B808-61CC-4A24-A1AF-A3EB51606561}" srcId="{415353D5-0455-4BD3-B347-D241EE2FFC5A}" destId="{F4FF4AA4-0577-431C-BA41-15F55A85A8B0}" srcOrd="0" destOrd="0" parTransId="{3FF03DA9-4293-46C6-A85F-E9C4ED0A4A67}" sibTransId="{128093C0-F95A-40A8-9683-CC93D96AFD9D}"/>
    <dgm:cxn modelId="{EA3E7219-0016-4E15-88DD-CD0DF68F58B9}" type="presOf" srcId="{415353D5-0455-4BD3-B347-D241EE2FFC5A}" destId="{7DBECA15-7541-4D5E-B2E5-FE7539332066}" srcOrd="0" destOrd="0" presId="urn:microsoft.com/office/officeart/2005/8/layout/vList2"/>
    <dgm:cxn modelId="{771AA928-CD6B-4276-880C-88949B17382B}" type="presOf" srcId="{F4FF4AA4-0577-431C-BA41-15F55A85A8B0}" destId="{84D61EAC-AF0E-42E1-8B9F-ACD8180BF309}" srcOrd="0" destOrd="0" presId="urn:microsoft.com/office/officeart/2005/8/layout/vList2"/>
    <dgm:cxn modelId="{A1FE3B64-903A-4E38-88D5-A6E4C2FDCC24}" type="presOf" srcId="{6A8E82FD-7A96-4A67-945F-EC58B8E3D79E}" destId="{83FF88AF-767B-453D-9E79-02208DE15838}" srcOrd="0" destOrd="0" presId="urn:microsoft.com/office/officeart/2005/8/layout/vList2"/>
    <dgm:cxn modelId="{45754DFF-F771-4DD5-97B7-D9DD80E45875}" srcId="{415353D5-0455-4BD3-B347-D241EE2FFC5A}" destId="{6A8E82FD-7A96-4A67-945F-EC58B8E3D79E}" srcOrd="1" destOrd="0" parTransId="{280BBC46-9158-427E-8C21-432073256B4A}" sibTransId="{D6883829-D6EC-4D29-8D4A-0082FCD5D705}"/>
    <dgm:cxn modelId="{E27FF333-2AFF-4335-979A-BAE6E7CEA319}" type="presParOf" srcId="{7DBECA15-7541-4D5E-B2E5-FE7539332066}" destId="{84D61EAC-AF0E-42E1-8B9F-ACD8180BF309}" srcOrd="0" destOrd="0" presId="urn:microsoft.com/office/officeart/2005/8/layout/vList2"/>
    <dgm:cxn modelId="{2BE8E881-D25C-412D-8368-FBCAEDD1B9FE}" type="presParOf" srcId="{7DBECA15-7541-4D5E-B2E5-FE7539332066}" destId="{E3FBC4C5-5AD8-4FC7-A792-900DB586D209}" srcOrd="1" destOrd="0" presId="urn:microsoft.com/office/officeart/2005/8/layout/vList2"/>
    <dgm:cxn modelId="{B60E6A2C-C66D-4E5A-8291-F844568E53CF}" type="presParOf" srcId="{7DBECA15-7541-4D5E-B2E5-FE7539332066}" destId="{83FF88AF-767B-453D-9E79-02208DE15838}"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43564FCA-C11E-4B90-82A3-F010E2CE5219}"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zh-CN" altLang="en-US"/>
        </a:p>
      </dgm:t>
    </dgm:pt>
    <dgm:pt modelId="{C97DB6D7-D883-478F-AB72-7F8FDA3A977B}">
      <dgm:prSet/>
      <dgm:spPr/>
      <dgm:t>
        <a:bodyPr/>
        <a:lstStyle/>
        <a:p>
          <a:pPr rtl="0"/>
          <a:r>
            <a:rPr lang="zh-CN" dirty="0"/>
            <a:t>污水流入投配池内，在达到一定高度后，虹吸装置即开始作用，污水泄入布水管道，并从喷嘴喷出，被倒立圆锥体所阻，向四外分散，形成水花；</a:t>
          </a:r>
        </a:p>
      </dgm:t>
    </dgm:pt>
    <dgm:pt modelId="{5DEC44B4-54E4-4C20-923F-1B5FC7E6276A}" type="parTrans" cxnId="{5B24858A-FFC4-4116-A370-83D6503ADFC8}">
      <dgm:prSet/>
      <dgm:spPr/>
      <dgm:t>
        <a:bodyPr/>
        <a:lstStyle/>
        <a:p>
          <a:endParaRPr lang="zh-CN" altLang="en-US"/>
        </a:p>
      </dgm:t>
    </dgm:pt>
    <dgm:pt modelId="{66701B16-303B-4444-BAEA-B596838C71FE}" type="sibTrans" cxnId="{5B24858A-FFC4-4116-A370-83D6503ADFC8}">
      <dgm:prSet/>
      <dgm:spPr/>
      <dgm:t>
        <a:bodyPr/>
        <a:lstStyle/>
        <a:p>
          <a:endParaRPr lang="zh-CN" altLang="en-US"/>
        </a:p>
      </dgm:t>
    </dgm:pt>
    <dgm:pt modelId="{AACE4627-18AF-4D0A-BB1E-256815556F98}">
      <dgm:prSet/>
      <dgm:spPr/>
      <dgm:t>
        <a:bodyPr/>
        <a:lstStyle/>
        <a:p>
          <a:pPr rtl="0"/>
          <a:r>
            <a:rPr lang="zh-CN" dirty="0"/>
            <a:t>当投配池内的水位降到一定位置后，虹吸被破坏，停止喷水；</a:t>
          </a:r>
        </a:p>
      </dgm:t>
    </dgm:pt>
    <dgm:pt modelId="{8DD78958-AC4D-45C1-B845-EACD3BD3E574}" type="parTrans" cxnId="{A4701B3F-D470-4155-93C5-B93FB300B989}">
      <dgm:prSet/>
      <dgm:spPr/>
      <dgm:t>
        <a:bodyPr/>
        <a:lstStyle/>
        <a:p>
          <a:endParaRPr lang="zh-CN" altLang="en-US"/>
        </a:p>
      </dgm:t>
    </dgm:pt>
    <dgm:pt modelId="{77B0A4DE-C0DF-4CB7-9024-DEBE649BF836}" type="sibTrans" cxnId="{A4701B3F-D470-4155-93C5-B93FB300B989}">
      <dgm:prSet/>
      <dgm:spPr/>
      <dgm:t>
        <a:bodyPr/>
        <a:lstStyle/>
        <a:p>
          <a:endParaRPr lang="zh-CN" altLang="en-US"/>
        </a:p>
      </dgm:t>
    </dgm:pt>
    <dgm:pt modelId="{2AE75DD9-A912-4A8A-9234-BE4DED9F27A3}">
      <dgm:prSet/>
      <dgm:spPr/>
      <dgm:t>
        <a:bodyPr/>
        <a:lstStyle/>
        <a:p>
          <a:pPr rtl="0"/>
          <a:r>
            <a:rPr lang="zh-CN" dirty="0"/>
            <a:t>投配池间歇供水但是向投配池的供水是连续的；</a:t>
          </a:r>
        </a:p>
      </dgm:t>
    </dgm:pt>
    <dgm:pt modelId="{83E6B899-9605-4CCE-A08D-4813E14CA1BA}" type="parTrans" cxnId="{A9A675BF-C61B-4048-BBCF-EC7CA5CC167C}">
      <dgm:prSet/>
      <dgm:spPr/>
      <dgm:t>
        <a:bodyPr/>
        <a:lstStyle/>
        <a:p>
          <a:endParaRPr lang="zh-CN" altLang="en-US"/>
        </a:p>
      </dgm:t>
    </dgm:pt>
    <dgm:pt modelId="{446243FA-13C5-4993-A483-51CE5CED1F74}" type="sibTrans" cxnId="{A9A675BF-C61B-4048-BBCF-EC7CA5CC167C}">
      <dgm:prSet/>
      <dgm:spPr/>
      <dgm:t>
        <a:bodyPr/>
        <a:lstStyle/>
        <a:p>
          <a:endParaRPr lang="zh-CN" altLang="en-US"/>
        </a:p>
      </dgm:t>
    </dgm:pt>
    <dgm:pt modelId="{81D13F4C-1AFC-4503-A97B-6E030501E6A1}">
      <dgm:prSet/>
      <dgm:spPr/>
      <dgm:t>
        <a:bodyPr/>
        <a:lstStyle/>
        <a:p>
          <a:pPr rtl="0"/>
          <a:r>
            <a:rPr lang="zh-CN" dirty="0"/>
            <a:t>优点：运行方便，宜于管理、受气候的影响较小；</a:t>
          </a:r>
        </a:p>
      </dgm:t>
    </dgm:pt>
    <dgm:pt modelId="{FE5B8B21-C29F-44CC-957F-0550BB56CD62}" type="parTrans" cxnId="{6C939F41-B9FB-4353-A151-079113273665}">
      <dgm:prSet/>
      <dgm:spPr/>
      <dgm:t>
        <a:bodyPr/>
        <a:lstStyle/>
        <a:p>
          <a:endParaRPr lang="zh-CN" altLang="en-US"/>
        </a:p>
      </dgm:t>
    </dgm:pt>
    <dgm:pt modelId="{A83E7F64-9369-4642-BA5F-D72E4DEC4252}" type="sibTrans" cxnId="{6C939F41-B9FB-4353-A151-079113273665}">
      <dgm:prSet/>
      <dgm:spPr/>
      <dgm:t>
        <a:bodyPr/>
        <a:lstStyle/>
        <a:p>
          <a:endParaRPr lang="zh-CN" altLang="en-US"/>
        </a:p>
      </dgm:t>
    </dgm:pt>
    <dgm:pt modelId="{DBC30572-D353-46A2-A89D-9D59B1F97A7E}">
      <dgm:prSet/>
      <dgm:spPr/>
      <dgm:t>
        <a:bodyPr/>
        <a:lstStyle/>
        <a:p>
          <a:pPr rtl="0"/>
          <a:r>
            <a:rPr lang="zh-CN" dirty="0"/>
            <a:t>缺点：需要的水头较大（</a:t>
          </a:r>
          <a:r>
            <a:rPr lang="en-US" dirty="0"/>
            <a:t>20 m</a:t>
          </a:r>
          <a:r>
            <a:rPr lang="zh-CN" dirty="0"/>
            <a:t>）；</a:t>
          </a:r>
        </a:p>
      </dgm:t>
    </dgm:pt>
    <dgm:pt modelId="{0C44F94F-E8C4-4C53-8E84-4D90B29D62B5}" type="parTrans" cxnId="{35559926-3B17-4F10-83CB-92C6A059BD94}">
      <dgm:prSet/>
      <dgm:spPr/>
      <dgm:t>
        <a:bodyPr/>
        <a:lstStyle/>
        <a:p>
          <a:endParaRPr lang="zh-CN" altLang="en-US"/>
        </a:p>
      </dgm:t>
    </dgm:pt>
    <dgm:pt modelId="{95C2F10A-126E-4DAD-AF7C-8A6C4D3037A5}" type="sibTrans" cxnId="{35559926-3B17-4F10-83CB-92C6A059BD94}">
      <dgm:prSet/>
      <dgm:spPr/>
      <dgm:t>
        <a:bodyPr/>
        <a:lstStyle/>
        <a:p>
          <a:endParaRPr lang="zh-CN" altLang="en-US"/>
        </a:p>
      </dgm:t>
    </dgm:pt>
    <dgm:pt modelId="{9AC71B0D-1EFD-4884-BFB1-3CCE11014CE6}">
      <dgm:prSet/>
      <dgm:spPr/>
      <dgm:t>
        <a:bodyPr/>
        <a:lstStyle/>
        <a:p>
          <a:pPr rtl="0"/>
          <a:r>
            <a:rPr lang="zh-CN" dirty="0"/>
            <a:t>喷水周期为</a:t>
          </a:r>
          <a:r>
            <a:rPr lang="en-US" dirty="0"/>
            <a:t>5~8 min</a:t>
          </a:r>
          <a:r>
            <a:rPr lang="zh-CN" dirty="0"/>
            <a:t>，小型污水处理厂不应大于</a:t>
          </a:r>
          <a:r>
            <a:rPr lang="en-US" dirty="0"/>
            <a:t>15 min</a:t>
          </a:r>
          <a:r>
            <a:rPr lang="zh-CN" dirty="0"/>
            <a:t>。</a:t>
          </a:r>
        </a:p>
      </dgm:t>
    </dgm:pt>
    <dgm:pt modelId="{775261A3-EB33-48DF-AC1D-BB8BCC14F116}" type="parTrans" cxnId="{AF870F05-63D3-4CA5-BCFA-C322F1110156}">
      <dgm:prSet/>
      <dgm:spPr/>
      <dgm:t>
        <a:bodyPr/>
        <a:lstStyle/>
        <a:p>
          <a:endParaRPr lang="zh-CN" altLang="en-US"/>
        </a:p>
      </dgm:t>
    </dgm:pt>
    <dgm:pt modelId="{44F4F225-DA1E-40D2-ACEF-4E4C96A5F221}" type="sibTrans" cxnId="{AF870F05-63D3-4CA5-BCFA-C322F1110156}">
      <dgm:prSet/>
      <dgm:spPr/>
      <dgm:t>
        <a:bodyPr/>
        <a:lstStyle/>
        <a:p>
          <a:endParaRPr lang="zh-CN" altLang="en-US"/>
        </a:p>
      </dgm:t>
    </dgm:pt>
    <dgm:pt modelId="{4ED8E581-1429-4C13-94FF-C6B6A82881C1}" type="pres">
      <dgm:prSet presAssocID="{43564FCA-C11E-4B90-82A3-F010E2CE5219}" presName="linear" presStyleCnt="0">
        <dgm:presLayoutVars>
          <dgm:animLvl val="lvl"/>
          <dgm:resizeHandles val="exact"/>
        </dgm:presLayoutVars>
      </dgm:prSet>
      <dgm:spPr/>
    </dgm:pt>
    <dgm:pt modelId="{3530EFD1-D02A-4D8C-A3B7-73BD8F7B0B01}" type="pres">
      <dgm:prSet presAssocID="{C97DB6D7-D883-478F-AB72-7F8FDA3A977B}" presName="parentText" presStyleLbl="node1" presStyleIdx="0" presStyleCnt="6">
        <dgm:presLayoutVars>
          <dgm:chMax val="0"/>
          <dgm:bulletEnabled val="1"/>
        </dgm:presLayoutVars>
      </dgm:prSet>
      <dgm:spPr/>
    </dgm:pt>
    <dgm:pt modelId="{6362CBE3-A487-49DA-A7F4-61ABC1BCAAD0}" type="pres">
      <dgm:prSet presAssocID="{66701B16-303B-4444-BAEA-B596838C71FE}" presName="spacer" presStyleCnt="0"/>
      <dgm:spPr/>
    </dgm:pt>
    <dgm:pt modelId="{2E4B86C1-3A76-40EC-A4BD-986B94AC33F6}" type="pres">
      <dgm:prSet presAssocID="{AACE4627-18AF-4D0A-BB1E-256815556F98}" presName="parentText" presStyleLbl="node1" presStyleIdx="1" presStyleCnt="6">
        <dgm:presLayoutVars>
          <dgm:chMax val="0"/>
          <dgm:bulletEnabled val="1"/>
        </dgm:presLayoutVars>
      </dgm:prSet>
      <dgm:spPr/>
    </dgm:pt>
    <dgm:pt modelId="{4C6F83C2-259E-4E12-9B0F-C38B1E003D1D}" type="pres">
      <dgm:prSet presAssocID="{77B0A4DE-C0DF-4CB7-9024-DEBE649BF836}" presName="spacer" presStyleCnt="0"/>
      <dgm:spPr/>
    </dgm:pt>
    <dgm:pt modelId="{9E416D2F-D13D-4913-B9E8-419386E47A3C}" type="pres">
      <dgm:prSet presAssocID="{2AE75DD9-A912-4A8A-9234-BE4DED9F27A3}" presName="parentText" presStyleLbl="node1" presStyleIdx="2" presStyleCnt="6">
        <dgm:presLayoutVars>
          <dgm:chMax val="0"/>
          <dgm:bulletEnabled val="1"/>
        </dgm:presLayoutVars>
      </dgm:prSet>
      <dgm:spPr/>
    </dgm:pt>
    <dgm:pt modelId="{6C2415E8-7311-48A1-B786-B1ED60826909}" type="pres">
      <dgm:prSet presAssocID="{446243FA-13C5-4993-A483-51CE5CED1F74}" presName="spacer" presStyleCnt="0"/>
      <dgm:spPr/>
    </dgm:pt>
    <dgm:pt modelId="{E3212C09-CF0F-49E6-9459-6FD997548408}" type="pres">
      <dgm:prSet presAssocID="{81D13F4C-1AFC-4503-A97B-6E030501E6A1}" presName="parentText" presStyleLbl="node1" presStyleIdx="3" presStyleCnt="6">
        <dgm:presLayoutVars>
          <dgm:chMax val="0"/>
          <dgm:bulletEnabled val="1"/>
        </dgm:presLayoutVars>
      </dgm:prSet>
      <dgm:spPr/>
    </dgm:pt>
    <dgm:pt modelId="{CFDFDFCE-1A37-4C0B-BC66-1D4EC3E63885}" type="pres">
      <dgm:prSet presAssocID="{A83E7F64-9369-4642-BA5F-D72E4DEC4252}" presName="spacer" presStyleCnt="0"/>
      <dgm:spPr/>
    </dgm:pt>
    <dgm:pt modelId="{ACFEA0E2-3B6D-46EC-B23B-725B030648EA}" type="pres">
      <dgm:prSet presAssocID="{DBC30572-D353-46A2-A89D-9D59B1F97A7E}" presName="parentText" presStyleLbl="node1" presStyleIdx="4" presStyleCnt="6">
        <dgm:presLayoutVars>
          <dgm:chMax val="0"/>
          <dgm:bulletEnabled val="1"/>
        </dgm:presLayoutVars>
      </dgm:prSet>
      <dgm:spPr/>
    </dgm:pt>
    <dgm:pt modelId="{71496600-5F3A-432A-9B09-1EB77D8E20A1}" type="pres">
      <dgm:prSet presAssocID="{95C2F10A-126E-4DAD-AF7C-8A6C4D3037A5}" presName="spacer" presStyleCnt="0"/>
      <dgm:spPr/>
    </dgm:pt>
    <dgm:pt modelId="{24ECB0BB-9FC4-4A53-BCFF-CF90FB6F920D}" type="pres">
      <dgm:prSet presAssocID="{9AC71B0D-1EFD-4884-BFB1-3CCE11014CE6}" presName="parentText" presStyleLbl="node1" presStyleIdx="5" presStyleCnt="6">
        <dgm:presLayoutVars>
          <dgm:chMax val="0"/>
          <dgm:bulletEnabled val="1"/>
        </dgm:presLayoutVars>
      </dgm:prSet>
      <dgm:spPr/>
    </dgm:pt>
  </dgm:ptLst>
  <dgm:cxnLst>
    <dgm:cxn modelId="{AF870F05-63D3-4CA5-BCFA-C322F1110156}" srcId="{43564FCA-C11E-4B90-82A3-F010E2CE5219}" destId="{9AC71B0D-1EFD-4884-BFB1-3CCE11014CE6}" srcOrd="5" destOrd="0" parTransId="{775261A3-EB33-48DF-AC1D-BB8BCC14F116}" sibTransId="{44F4F225-DA1E-40D2-ACEF-4E4C96A5F221}"/>
    <dgm:cxn modelId="{094F3B13-611C-44A2-B2E5-A32A35E3366D}" type="presOf" srcId="{2AE75DD9-A912-4A8A-9234-BE4DED9F27A3}" destId="{9E416D2F-D13D-4913-B9E8-419386E47A3C}" srcOrd="0" destOrd="0" presId="urn:microsoft.com/office/officeart/2005/8/layout/vList2"/>
    <dgm:cxn modelId="{E2D30220-7B27-4719-9D8A-D22ED15F971C}" type="presOf" srcId="{81D13F4C-1AFC-4503-A97B-6E030501E6A1}" destId="{E3212C09-CF0F-49E6-9459-6FD997548408}" srcOrd="0" destOrd="0" presId="urn:microsoft.com/office/officeart/2005/8/layout/vList2"/>
    <dgm:cxn modelId="{35559926-3B17-4F10-83CB-92C6A059BD94}" srcId="{43564FCA-C11E-4B90-82A3-F010E2CE5219}" destId="{DBC30572-D353-46A2-A89D-9D59B1F97A7E}" srcOrd="4" destOrd="0" parTransId="{0C44F94F-E8C4-4C53-8E84-4D90B29D62B5}" sibTransId="{95C2F10A-126E-4DAD-AF7C-8A6C4D3037A5}"/>
    <dgm:cxn modelId="{0473132C-1AB5-47C7-A1ED-7A5F1405CF62}" type="presOf" srcId="{43564FCA-C11E-4B90-82A3-F010E2CE5219}" destId="{4ED8E581-1429-4C13-94FF-C6B6A82881C1}" srcOrd="0" destOrd="0" presId="urn:microsoft.com/office/officeart/2005/8/layout/vList2"/>
    <dgm:cxn modelId="{C981AD39-AFDA-4133-904C-5F5E071FAD62}" type="presOf" srcId="{9AC71B0D-1EFD-4884-BFB1-3CCE11014CE6}" destId="{24ECB0BB-9FC4-4A53-BCFF-CF90FB6F920D}" srcOrd="0" destOrd="0" presId="urn:microsoft.com/office/officeart/2005/8/layout/vList2"/>
    <dgm:cxn modelId="{A4701B3F-D470-4155-93C5-B93FB300B989}" srcId="{43564FCA-C11E-4B90-82A3-F010E2CE5219}" destId="{AACE4627-18AF-4D0A-BB1E-256815556F98}" srcOrd="1" destOrd="0" parTransId="{8DD78958-AC4D-45C1-B845-EACD3BD3E574}" sibTransId="{77B0A4DE-C0DF-4CB7-9024-DEBE649BF836}"/>
    <dgm:cxn modelId="{6C939F41-B9FB-4353-A151-079113273665}" srcId="{43564FCA-C11E-4B90-82A3-F010E2CE5219}" destId="{81D13F4C-1AFC-4503-A97B-6E030501E6A1}" srcOrd="3" destOrd="0" parTransId="{FE5B8B21-C29F-44CC-957F-0550BB56CD62}" sibTransId="{A83E7F64-9369-4642-BA5F-D72E4DEC4252}"/>
    <dgm:cxn modelId="{93E91A44-725E-434C-8697-263276D3DB0F}" type="presOf" srcId="{AACE4627-18AF-4D0A-BB1E-256815556F98}" destId="{2E4B86C1-3A76-40EC-A4BD-986B94AC33F6}" srcOrd="0" destOrd="0" presId="urn:microsoft.com/office/officeart/2005/8/layout/vList2"/>
    <dgm:cxn modelId="{CB07E84D-89FB-4587-A32B-F6700C18F97F}" type="presOf" srcId="{C97DB6D7-D883-478F-AB72-7F8FDA3A977B}" destId="{3530EFD1-D02A-4D8C-A3B7-73BD8F7B0B01}" srcOrd="0" destOrd="0" presId="urn:microsoft.com/office/officeart/2005/8/layout/vList2"/>
    <dgm:cxn modelId="{B3384885-F8A6-47EE-B9AC-6BBBDE5F2390}" type="presOf" srcId="{DBC30572-D353-46A2-A89D-9D59B1F97A7E}" destId="{ACFEA0E2-3B6D-46EC-B23B-725B030648EA}" srcOrd="0" destOrd="0" presId="urn:microsoft.com/office/officeart/2005/8/layout/vList2"/>
    <dgm:cxn modelId="{5B24858A-FFC4-4116-A370-83D6503ADFC8}" srcId="{43564FCA-C11E-4B90-82A3-F010E2CE5219}" destId="{C97DB6D7-D883-478F-AB72-7F8FDA3A977B}" srcOrd="0" destOrd="0" parTransId="{5DEC44B4-54E4-4C20-923F-1B5FC7E6276A}" sibTransId="{66701B16-303B-4444-BAEA-B596838C71FE}"/>
    <dgm:cxn modelId="{A9A675BF-C61B-4048-BBCF-EC7CA5CC167C}" srcId="{43564FCA-C11E-4B90-82A3-F010E2CE5219}" destId="{2AE75DD9-A912-4A8A-9234-BE4DED9F27A3}" srcOrd="2" destOrd="0" parTransId="{83E6B899-9605-4CCE-A08D-4813E14CA1BA}" sibTransId="{446243FA-13C5-4993-A483-51CE5CED1F74}"/>
    <dgm:cxn modelId="{8217CB66-3137-4F56-AA53-39D8F60ED737}" type="presParOf" srcId="{4ED8E581-1429-4C13-94FF-C6B6A82881C1}" destId="{3530EFD1-D02A-4D8C-A3B7-73BD8F7B0B01}" srcOrd="0" destOrd="0" presId="urn:microsoft.com/office/officeart/2005/8/layout/vList2"/>
    <dgm:cxn modelId="{D68D3145-51AF-412D-846D-CE0E74CC7F8C}" type="presParOf" srcId="{4ED8E581-1429-4C13-94FF-C6B6A82881C1}" destId="{6362CBE3-A487-49DA-A7F4-61ABC1BCAAD0}" srcOrd="1" destOrd="0" presId="urn:microsoft.com/office/officeart/2005/8/layout/vList2"/>
    <dgm:cxn modelId="{D7DBA7CC-2A67-4A87-993C-F778F4158FA9}" type="presParOf" srcId="{4ED8E581-1429-4C13-94FF-C6B6A82881C1}" destId="{2E4B86C1-3A76-40EC-A4BD-986B94AC33F6}" srcOrd="2" destOrd="0" presId="urn:microsoft.com/office/officeart/2005/8/layout/vList2"/>
    <dgm:cxn modelId="{BD6A0FD1-E36A-46A8-A4EC-5F4A2CD81657}" type="presParOf" srcId="{4ED8E581-1429-4C13-94FF-C6B6A82881C1}" destId="{4C6F83C2-259E-4E12-9B0F-C38B1E003D1D}" srcOrd="3" destOrd="0" presId="urn:microsoft.com/office/officeart/2005/8/layout/vList2"/>
    <dgm:cxn modelId="{93CA67A0-0B48-4558-863D-ABAAEBCD72AB}" type="presParOf" srcId="{4ED8E581-1429-4C13-94FF-C6B6A82881C1}" destId="{9E416D2F-D13D-4913-B9E8-419386E47A3C}" srcOrd="4" destOrd="0" presId="urn:microsoft.com/office/officeart/2005/8/layout/vList2"/>
    <dgm:cxn modelId="{4FAE9077-970F-463D-9D2A-EBA7882C5769}" type="presParOf" srcId="{4ED8E581-1429-4C13-94FF-C6B6A82881C1}" destId="{6C2415E8-7311-48A1-B786-B1ED60826909}" srcOrd="5" destOrd="0" presId="urn:microsoft.com/office/officeart/2005/8/layout/vList2"/>
    <dgm:cxn modelId="{B587E6DD-A846-42A2-8F4E-AE96CDD0CC38}" type="presParOf" srcId="{4ED8E581-1429-4C13-94FF-C6B6A82881C1}" destId="{E3212C09-CF0F-49E6-9459-6FD997548408}" srcOrd="6" destOrd="0" presId="urn:microsoft.com/office/officeart/2005/8/layout/vList2"/>
    <dgm:cxn modelId="{0A58B79D-EFE7-4264-B973-41F438D504F0}" type="presParOf" srcId="{4ED8E581-1429-4C13-94FF-C6B6A82881C1}" destId="{CFDFDFCE-1A37-4C0B-BC66-1D4EC3E63885}" srcOrd="7" destOrd="0" presId="urn:microsoft.com/office/officeart/2005/8/layout/vList2"/>
    <dgm:cxn modelId="{E4B87B61-7080-406E-A5B6-185517F1F655}" type="presParOf" srcId="{4ED8E581-1429-4C13-94FF-C6B6A82881C1}" destId="{ACFEA0E2-3B6D-46EC-B23B-725B030648EA}" srcOrd="8" destOrd="0" presId="urn:microsoft.com/office/officeart/2005/8/layout/vList2"/>
    <dgm:cxn modelId="{5603A902-CCF3-400A-959E-D5B5281DD878}" type="presParOf" srcId="{4ED8E581-1429-4C13-94FF-C6B6A82881C1}" destId="{71496600-5F3A-432A-9B09-1EB77D8E20A1}" srcOrd="9" destOrd="0" presId="urn:microsoft.com/office/officeart/2005/8/layout/vList2"/>
    <dgm:cxn modelId="{8828DF6E-1C28-4D37-91AF-CCC53FD458B9}" type="presParOf" srcId="{4ED8E581-1429-4C13-94FF-C6B6A82881C1}" destId="{24ECB0BB-9FC4-4A53-BCFF-CF90FB6F920D}"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0.xml><?xml version="1.0" encoding="utf-8"?>
<dgm:dataModel xmlns:dgm="http://schemas.openxmlformats.org/drawingml/2006/diagram" xmlns:a="http://schemas.openxmlformats.org/drawingml/2006/main">
  <dgm:ptLst>
    <dgm:pt modelId="{9E4B96B6-8644-45F9-990E-C7383D0F5AF8}"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102AB2E2-6461-4D9E-B913-D14C26572EEE}">
      <dgm:prSet/>
      <dgm:spPr/>
      <dgm:t>
        <a:bodyPr/>
        <a:lstStyle/>
        <a:p>
          <a:pPr rtl="0"/>
          <a:r>
            <a:rPr lang="zh-CN" dirty="0"/>
            <a:t>在有条件的地方，可直接从附近污水处理厂引入剩余污泥，作为种泥进行曝气培养，这样能够缩短培养时间；</a:t>
          </a:r>
        </a:p>
      </dgm:t>
    </dgm:pt>
    <dgm:pt modelId="{CABBDDCB-A02E-4ABD-B6E0-C7FC233A0318}" type="parTrans" cxnId="{A6E0674F-1558-4124-B240-FFF12EF2A388}">
      <dgm:prSet/>
      <dgm:spPr/>
      <dgm:t>
        <a:bodyPr/>
        <a:lstStyle/>
        <a:p>
          <a:endParaRPr lang="zh-CN" altLang="en-US"/>
        </a:p>
      </dgm:t>
    </dgm:pt>
    <dgm:pt modelId="{067BCDC3-A642-4ADE-9EDD-3FC02C148888}" type="sibTrans" cxnId="{A6E0674F-1558-4124-B240-FFF12EF2A388}">
      <dgm:prSet/>
      <dgm:spPr/>
      <dgm:t>
        <a:bodyPr/>
        <a:lstStyle/>
        <a:p>
          <a:endParaRPr lang="zh-CN" altLang="en-US"/>
        </a:p>
      </dgm:t>
    </dgm:pt>
    <dgm:pt modelId="{752B42F9-7DCF-45AB-9BD7-D78FCAA12CEE}">
      <dgm:prSet/>
      <dgm:spPr/>
      <dgm:t>
        <a:bodyPr/>
        <a:lstStyle/>
        <a:p>
          <a:pPr rtl="0"/>
          <a:r>
            <a:rPr lang="zh-CN" dirty="0"/>
            <a:t>如能从性质相同的废水处理站引入活性污泥，更能提高驯化效果，缩短时间。</a:t>
          </a:r>
        </a:p>
      </dgm:t>
    </dgm:pt>
    <dgm:pt modelId="{E051A00C-A839-47CF-BC83-F15B59E0CB16}" type="parTrans" cxnId="{3AB089FB-7363-430F-9D94-47F8659CEF1D}">
      <dgm:prSet/>
      <dgm:spPr/>
      <dgm:t>
        <a:bodyPr/>
        <a:lstStyle/>
        <a:p>
          <a:endParaRPr lang="zh-CN" altLang="en-US"/>
        </a:p>
      </dgm:t>
    </dgm:pt>
    <dgm:pt modelId="{71FA7569-49C6-41B6-BB53-470EB262F850}" type="sibTrans" cxnId="{3AB089FB-7363-430F-9D94-47F8659CEF1D}">
      <dgm:prSet/>
      <dgm:spPr/>
      <dgm:t>
        <a:bodyPr/>
        <a:lstStyle/>
        <a:p>
          <a:endParaRPr lang="zh-CN" altLang="en-US"/>
        </a:p>
      </dgm:t>
    </dgm:pt>
    <dgm:pt modelId="{D8C8EA69-13E0-498D-A1B1-A2DEF301635C}" type="pres">
      <dgm:prSet presAssocID="{9E4B96B6-8644-45F9-990E-C7383D0F5AF8}" presName="linear" presStyleCnt="0">
        <dgm:presLayoutVars>
          <dgm:animLvl val="lvl"/>
          <dgm:resizeHandles val="exact"/>
        </dgm:presLayoutVars>
      </dgm:prSet>
      <dgm:spPr/>
    </dgm:pt>
    <dgm:pt modelId="{9219E4C9-9804-4D1F-9A48-8D3C38EF9A69}" type="pres">
      <dgm:prSet presAssocID="{102AB2E2-6461-4D9E-B913-D14C26572EEE}" presName="parentText" presStyleLbl="node1" presStyleIdx="0" presStyleCnt="2">
        <dgm:presLayoutVars>
          <dgm:chMax val="0"/>
          <dgm:bulletEnabled val="1"/>
        </dgm:presLayoutVars>
      </dgm:prSet>
      <dgm:spPr/>
    </dgm:pt>
    <dgm:pt modelId="{591E545A-01FE-4B76-B578-54BD3B2514FF}" type="pres">
      <dgm:prSet presAssocID="{067BCDC3-A642-4ADE-9EDD-3FC02C148888}" presName="spacer" presStyleCnt="0"/>
      <dgm:spPr/>
    </dgm:pt>
    <dgm:pt modelId="{36B9B2CC-C3BA-426C-8C40-8D313EEAF586}" type="pres">
      <dgm:prSet presAssocID="{752B42F9-7DCF-45AB-9BD7-D78FCAA12CEE}" presName="parentText" presStyleLbl="node1" presStyleIdx="1" presStyleCnt="2">
        <dgm:presLayoutVars>
          <dgm:chMax val="0"/>
          <dgm:bulletEnabled val="1"/>
        </dgm:presLayoutVars>
      </dgm:prSet>
      <dgm:spPr/>
    </dgm:pt>
  </dgm:ptLst>
  <dgm:cxnLst>
    <dgm:cxn modelId="{A6E0674F-1558-4124-B240-FFF12EF2A388}" srcId="{9E4B96B6-8644-45F9-990E-C7383D0F5AF8}" destId="{102AB2E2-6461-4D9E-B913-D14C26572EEE}" srcOrd="0" destOrd="0" parTransId="{CABBDDCB-A02E-4ABD-B6E0-C7FC233A0318}" sibTransId="{067BCDC3-A642-4ADE-9EDD-3FC02C148888}"/>
    <dgm:cxn modelId="{E34D748B-919B-47F3-BCD5-DCA22D2FABEB}" type="presOf" srcId="{9E4B96B6-8644-45F9-990E-C7383D0F5AF8}" destId="{D8C8EA69-13E0-498D-A1B1-A2DEF301635C}" srcOrd="0" destOrd="0" presId="urn:microsoft.com/office/officeart/2005/8/layout/vList2"/>
    <dgm:cxn modelId="{549E81C9-6ED1-444B-9631-0BB4242B6D21}" type="presOf" srcId="{752B42F9-7DCF-45AB-9BD7-D78FCAA12CEE}" destId="{36B9B2CC-C3BA-426C-8C40-8D313EEAF586}" srcOrd="0" destOrd="0" presId="urn:microsoft.com/office/officeart/2005/8/layout/vList2"/>
    <dgm:cxn modelId="{376FE3F6-C401-45E9-93A5-3BB878EE3439}" type="presOf" srcId="{102AB2E2-6461-4D9E-B913-D14C26572EEE}" destId="{9219E4C9-9804-4D1F-9A48-8D3C38EF9A69}" srcOrd="0" destOrd="0" presId="urn:microsoft.com/office/officeart/2005/8/layout/vList2"/>
    <dgm:cxn modelId="{3AB089FB-7363-430F-9D94-47F8659CEF1D}" srcId="{9E4B96B6-8644-45F9-990E-C7383D0F5AF8}" destId="{752B42F9-7DCF-45AB-9BD7-D78FCAA12CEE}" srcOrd="1" destOrd="0" parTransId="{E051A00C-A839-47CF-BC83-F15B59E0CB16}" sibTransId="{71FA7569-49C6-41B6-BB53-470EB262F850}"/>
    <dgm:cxn modelId="{9EE461A8-67E9-4F78-AAC8-58E41616504F}" type="presParOf" srcId="{D8C8EA69-13E0-498D-A1B1-A2DEF301635C}" destId="{9219E4C9-9804-4D1F-9A48-8D3C38EF9A69}" srcOrd="0" destOrd="0" presId="urn:microsoft.com/office/officeart/2005/8/layout/vList2"/>
    <dgm:cxn modelId="{A44ECD93-2ACF-4DD1-8DA4-CE0EC88F8194}" type="presParOf" srcId="{D8C8EA69-13E0-498D-A1B1-A2DEF301635C}" destId="{591E545A-01FE-4B76-B578-54BD3B2514FF}" srcOrd="1" destOrd="0" presId="urn:microsoft.com/office/officeart/2005/8/layout/vList2"/>
    <dgm:cxn modelId="{CB365FDA-3A37-42B5-BCD5-40CE68CDA0D5}" type="presParOf" srcId="{D8C8EA69-13E0-498D-A1B1-A2DEF301635C}" destId="{36B9B2CC-C3BA-426C-8C40-8D313EEAF586}"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1.xml><?xml version="1.0" encoding="utf-8"?>
<dgm:dataModel xmlns:dgm="http://schemas.openxmlformats.org/drawingml/2006/diagram" xmlns:a="http://schemas.openxmlformats.org/drawingml/2006/main">
  <dgm:ptLst>
    <dgm:pt modelId="{18DA82CA-A06D-4398-8761-C752525ADF23}"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8DEDF638-ACB1-4A4C-A063-0EE5AB669238}">
      <dgm:prSet/>
      <dgm:spPr/>
      <dgm:t>
        <a:bodyPr/>
        <a:lstStyle/>
        <a:p>
          <a:pPr rtl="0"/>
          <a:r>
            <a:rPr lang="zh-CN" dirty="0"/>
            <a:t>目的：确定最佳的运行条件</a:t>
          </a:r>
        </a:p>
      </dgm:t>
    </dgm:pt>
    <dgm:pt modelId="{B526516F-80BF-4ECC-B06F-BE09DE873AD4}" type="parTrans" cxnId="{A8AFAE66-4120-405E-9F72-952B01CE7348}">
      <dgm:prSet/>
      <dgm:spPr/>
      <dgm:t>
        <a:bodyPr/>
        <a:lstStyle/>
        <a:p>
          <a:endParaRPr lang="zh-CN" altLang="en-US"/>
        </a:p>
      </dgm:t>
    </dgm:pt>
    <dgm:pt modelId="{4401F98D-0780-4EB7-A465-016A315255FC}" type="sibTrans" cxnId="{A8AFAE66-4120-405E-9F72-952B01CE7348}">
      <dgm:prSet/>
      <dgm:spPr/>
      <dgm:t>
        <a:bodyPr/>
        <a:lstStyle/>
        <a:p>
          <a:endParaRPr lang="zh-CN" altLang="en-US"/>
        </a:p>
      </dgm:t>
    </dgm:pt>
    <dgm:pt modelId="{7EE47FDA-F3AB-4BD1-B106-B77B9EACA01B}">
      <dgm:prSet/>
      <dgm:spPr/>
      <dgm:t>
        <a:bodyPr/>
        <a:lstStyle/>
        <a:p>
          <a:pPr rtl="0"/>
          <a:r>
            <a:rPr lang="zh-CN" dirty="0"/>
            <a:t>活性污泥法：</a:t>
          </a:r>
          <a:r>
            <a:rPr lang="en-US" dirty="0"/>
            <a:t>MLSS</a:t>
          </a:r>
          <a:r>
            <a:rPr lang="zh-CN" dirty="0"/>
            <a:t>、曝气量、污水注入方式；</a:t>
          </a:r>
        </a:p>
      </dgm:t>
    </dgm:pt>
    <dgm:pt modelId="{0A2132D2-A431-4C5D-81ED-EE427AE6CDB7}" type="parTrans" cxnId="{1B5A850C-C27E-4430-8919-F371210C9FC0}">
      <dgm:prSet/>
      <dgm:spPr/>
      <dgm:t>
        <a:bodyPr/>
        <a:lstStyle/>
        <a:p>
          <a:endParaRPr lang="zh-CN" altLang="en-US"/>
        </a:p>
      </dgm:t>
    </dgm:pt>
    <dgm:pt modelId="{4E5F59E9-BCCC-4FB5-8733-F5DB42BF53BD}" type="sibTrans" cxnId="{1B5A850C-C27E-4430-8919-F371210C9FC0}">
      <dgm:prSet/>
      <dgm:spPr/>
      <dgm:t>
        <a:bodyPr/>
        <a:lstStyle/>
        <a:p>
          <a:endParaRPr lang="zh-CN" altLang="en-US"/>
        </a:p>
      </dgm:t>
    </dgm:pt>
    <dgm:pt modelId="{DAAF5271-5AB7-436E-9B19-05AABBA0C9FD}">
      <dgm:prSet/>
      <dgm:spPr/>
      <dgm:t>
        <a:bodyPr/>
        <a:lstStyle/>
        <a:p>
          <a:pPr rtl="0"/>
          <a:r>
            <a:rPr lang="zh-CN" dirty="0"/>
            <a:t>生物吸附法：污泥再生时间和吸附时间的比值；</a:t>
          </a:r>
        </a:p>
      </dgm:t>
    </dgm:pt>
    <dgm:pt modelId="{80DE0BAA-FBDD-43E1-8F9C-21F3BA084F58}" type="parTrans" cxnId="{0FFD1C1B-EDAF-4BA7-9E02-A70563554B64}">
      <dgm:prSet/>
      <dgm:spPr/>
      <dgm:t>
        <a:bodyPr/>
        <a:lstStyle/>
        <a:p>
          <a:endParaRPr lang="zh-CN" altLang="en-US"/>
        </a:p>
      </dgm:t>
    </dgm:pt>
    <dgm:pt modelId="{C6FE1D3D-C028-4E34-99C0-409AF6D461A9}" type="sibTrans" cxnId="{0FFD1C1B-EDAF-4BA7-9E02-A70563554B64}">
      <dgm:prSet/>
      <dgm:spPr/>
      <dgm:t>
        <a:bodyPr/>
        <a:lstStyle/>
        <a:p>
          <a:endParaRPr lang="zh-CN" altLang="en-US"/>
        </a:p>
      </dgm:t>
    </dgm:pt>
    <dgm:pt modelId="{54C163CC-2C78-478F-9DF3-A3EEC54665D1}">
      <dgm:prSet/>
      <dgm:spPr/>
      <dgm:t>
        <a:bodyPr/>
        <a:lstStyle/>
        <a:p>
          <a:pPr rtl="0"/>
          <a:r>
            <a:rPr lang="zh-CN" dirty="0"/>
            <a:t>再生</a:t>
          </a:r>
          <a:r>
            <a:rPr lang="en-US" dirty="0"/>
            <a:t>—</a:t>
          </a:r>
          <a:r>
            <a:rPr lang="zh-CN" dirty="0"/>
            <a:t>曝气法：回流污泥再生池所占的比例；</a:t>
          </a:r>
        </a:p>
      </dgm:t>
    </dgm:pt>
    <dgm:pt modelId="{9E5E5FA8-104F-43FB-8195-9676448F50F1}" type="parTrans" cxnId="{C3651571-217A-4D25-A036-A0E591D32979}">
      <dgm:prSet/>
      <dgm:spPr/>
      <dgm:t>
        <a:bodyPr/>
        <a:lstStyle/>
        <a:p>
          <a:endParaRPr lang="zh-CN" altLang="en-US"/>
        </a:p>
      </dgm:t>
    </dgm:pt>
    <dgm:pt modelId="{EC08911B-4289-4ACD-AF02-2D173A148897}" type="sibTrans" cxnId="{C3651571-217A-4D25-A036-A0E591D32979}">
      <dgm:prSet/>
      <dgm:spPr/>
      <dgm:t>
        <a:bodyPr/>
        <a:lstStyle/>
        <a:p>
          <a:endParaRPr lang="zh-CN" altLang="en-US"/>
        </a:p>
      </dgm:t>
    </dgm:pt>
    <dgm:pt modelId="{23FB77AC-FFA5-41B0-ACD6-A6432E8A4C13}">
      <dgm:prSet/>
      <dgm:spPr/>
      <dgm:t>
        <a:bodyPr/>
        <a:lstStyle/>
        <a:p>
          <a:pPr rtl="0"/>
          <a:r>
            <a:rPr lang="zh-CN" dirty="0"/>
            <a:t>曝气沉淀池：回流窗孔开启高度；</a:t>
          </a:r>
        </a:p>
      </dgm:t>
    </dgm:pt>
    <dgm:pt modelId="{EB1AB0F3-4A63-42E6-85FE-704181D1A26E}" type="parTrans" cxnId="{729ED8C3-2B3A-40EF-8C67-54CAE3245CCE}">
      <dgm:prSet/>
      <dgm:spPr/>
      <dgm:t>
        <a:bodyPr/>
        <a:lstStyle/>
        <a:p>
          <a:endParaRPr lang="zh-CN" altLang="en-US"/>
        </a:p>
      </dgm:t>
    </dgm:pt>
    <dgm:pt modelId="{A9B52208-E90D-45B1-B7F8-476B3E79BC43}" type="sibTrans" cxnId="{729ED8C3-2B3A-40EF-8C67-54CAE3245CCE}">
      <dgm:prSet/>
      <dgm:spPr/>
      <dgm:t>
        <a:bodyPr/>
        <a:lstStyle/>
        <a:p>
          <a:endParaRPr lang="zh-CN" altLang="en-US"/>
        </a:p>
      </dgm:t>
    </dgm:pt>
    <dgm:pt modelId="{EF9BEB99-3321-4849-ACB1-6A457A56E5B5}">
      <dgm:prSet/>
      <dgm:spPr/>
      <dgm:t>
        <a:bodyPr/>
        <a:lstStyle/>
        <a:p>
          <a:pPr rtl="0"/>
          <a:r>
            <a:rPr lang="zh-CN" dirty="0"/>
            <a:t>工业废水：</a:t>
          </a:r>
          <a:r>
            <a:rPr lang="zh-CN" altLang="en-US" dirty="0"/>
            <a:t>氮</a:t>
          </a:r>
          <a:r>
            <a:rPr lang="zh-CN" dirty="0"/>
            <a:t>、磷的投量。</a:t>
          </a:r>
        </a:p>
      </dgm:t>
    </dgm:pt>
    <dgm:pt modelId="{7C85FBD4-7734-4DE2-90BE-47D431E2F9DE}" type="parTrans" cxnId="{8BE8EE15-8028-4208-903B-ADD8BEAE1897}">
      <dgm:prSet/>
      <dgm:spPr/>
      <dgm:t>
        <a:bodyPr/>
        <a:lstStyle/>
        <a:p>
          <a:endParaRPr lang="zh-CN" altLang="en-US"/>
        </a:p>
      </dgm:t>
    </dgm:pt>
    <dgm:pt modelId="{4506A973-4137-4D8B-BF78-A4452F984DB4}" type="sibTrans" cxnId="{8BE8EE15-8028-4208-903B-ADD8BEAE1897}">
      <dgm:prSet/>
      <dgm:spPr/>
      <dgm:t>
        <a:bodyPr/>
        <a:lstStyle/>
        <a:p>
          <a:endParaRPr lang="zh-CN" altLang="en-US"/>
        </a:p>
      </dgm:t>
    </dgm:pt>
    <dgm:pt modelId="{91C73300-3C71-409E-B099-908BDF30BF96}" type="pres">
      <dgm:prSet presAssocID="{18DA82CA-A06D-4398-8761-C752525ADF23}" presName="Name0" presStyleCnt="0">
        <dgm:presLayoutVars>
          <dgm:dir/>
          <dgm:animLvl val="lvl"/>
          <dgm:resizeHandles val="exact"/>
        </dgm:presLayoutVars>
      </dgm:prSet>
      <dgm:spPr/>
    </dgm:pt>
    <dgm:pt modelId="{EED9344E-94EF-49FB-9DB8-9DE2859AAA6E}" type="pres">
      <dgm:prSet presAssocID="{8DEDF638-ACB1-4A4C-A063-0EE5AB669238}" presName="composite" presStyleCnt="0"/>
      <dgm:spPr/>
    </dgm:pt>
    <dgm:pt modelId="{6EC203A0-9E84-4E32-BDD0-9EC24F589691}" type="pres">
      <dgm:prSet presAssocID="{8DEDF638-ACB1-4A4C-A063-0EE5AB669238}" presName="parTx" presStyleLbl="alignNode1" presStyleIdx="0" presStyleCnt="1">
        <dgm:presLayoutVars>
          <dgm:chMax val="0"/>
          <dgm:chPref val="0"/>
          <dgm:bulletEnabled val="1"/>
        </dgm:presLayoutVars>
      </dgm:prSet>
      <dgm:spPr/>
    </dgm:pt>
    <dgm:pt modelId="{57D1B2F4-3980-4697-A87C-070054724F14}" type="pres">
      <dgm:prSet presAssocID="{8DEDF638-ACB1-4A4C-A063-0EE5AB669238}" presName="desTx" presStyleLbl="alignAccFollowNode1" presStyleIdx="0" presStyleCnt="1">
        <dgm:presLayoutVars>
          <dgm:bulletEnabled val="1"/>
        </dgm:presLayoutVars>
      </dgm:prSet>
      <dgm:spPr/>
    </dgm:pt>
  </dgm:ptLst>
  <dgm:cxnLst>
    <dgm:cxn modelId="{C2DBBD08-A741-47FB-A435-5057928EB319}" type="presOf" srcId="{7EE47FDA-F3AB-4BD1-B106-B77B9EACA01B}" destId="{57D1B2F4-3980-4697-A87C-070054724F14}" srcOrd="0" destOrd="0" presId="urn:microsoft.com/office/officeart/2005/8/layout/hList1"/>
    <dgm:cxn modelId="{1B5A850C-C27E-4430-8919-F371210C9FC0}" srcId="{8DEDF638-ACB1-4A4C-A063-0EE5AB669238}" destId="{7EE47FDA-F3AB-4BD1-B106-B77B9EACA01B}" srcOrd="0" destOrd="0" parTransId="{0A2132D2-A431-4C5D-81ED-EE427AE6CDB7}" sibTransId="{4E5F59E9-BCCC-4FB5-8733-F5DB42BF53BD}"/>
    <dgm:cxn modelId="{8BE8EE15-8028-4208-903B-ADD8BEAE1897}" srcId="{8DEDF638-ACB1-4A4C-A063-0EE5AB669238}" destId="{EF9BEB99-3321-4849-ACB1-6A457A56E5B5}" srcOrd="4" destOrd="0" parTransId="{7C85FBD4-7734-4DE2-90BE-47D431E2F9DE}" sibTransId="{4506A973-4137-4D8B-BF78-A4452F984DB4}"/>
    <dgm:cxn modelId="{0FFD1C1B-EDAF-4BA7-9E02-A70563554B64}" srcId="{8DEDF638-ACB1-4A4C-A063-0EE5AB669238}" destId="{DAAF5271-5AB7-436E-9B19-05AABBA0C9FD}" srcOrd="1" destOrd="0" parTransId="{80DE0BAA-FBDD-43E1-8F9C-21F3BA084F58}" sibTransId="{C6FE1D3D-C028-4E34-99C0-409AF6D461A9}"/>
    <dgm:cxn modelId="{DDB17A22-CCAB-49EE-BA8B-5B62F8D4375B}" type="presOf" srcId="{23FB77AC-FFA5-41B0-ACD6-A6432E8A4C13}" destId="{57D1B2F4-3980-4697-A87C-070054724F14}" srcOrd="0" destOrd="3" presId="urn:microsoft.com/office/officeart/2005/8/layout/hList1"/>
    <dgm:cxn modelId="{575EB23D-A147-442A-B0AF-7B63144FA28C}" type="presOf" srcId="{EF9BEB99-3321-4849-ACB1-6A457A56E5B5}" destId="{57D1B2F4-3980-4697-A87C-070054724F14}" srcOrd="0" destOrd="4" presId="urn:microsoft.com/office/officeart/2005/8/layout/hList1"/>
    <dgm:cxn modelId="{E7875465-3C4E-45A6-AE76-B0E8313311D1}" type="presOf" srcId="{18DA82CA-A06D-4398-8761-C752525ADF23}" destId="{91C73300-3C71-409E-B099-908BDF30BF96}" srcOrd="0" destOrd="0" presId="urn:microsoft.com/office/officeart/2005/8/layout/hList1"/>
    <dgm:cxn modelId="{A8AFAE66-4120-405E-9F72-952B01CE7348}" srcId="{18DA82CA-A06D-4398-8761-C752525ADF23}" destId="{8DEDF638-ACB1-4A4C-A063-0EE5AB669238}" srcOrd="0" destOrd="0" parTransId="{B526516F-80BF-4ECC-B06F-BE09DE873AD4}" sibTransId="{4401F98D-0780-4EB7-A465-016A315255FC}"/>
    <dgm:cxn modelId="{C3651571-217A-4D25-A036-A0E591D32979}" srcId="{8DEDF638-ACB1-4A4C-A063-0EE5AB669238}" destId="{54C163CC-2C78-478F-9DF3-A3EEC54665D1}" srcOrd="2" destOrd="0" parTransId="{9E5E5FA8-104F-43FB-8195-9676448F50F1}" sibTransId="{EC08911B-4289-4ACD-AF02-2D173A148897}"/>
    <dgm:cxn modelId="{2E37EE71-D27B-4708-8874-69F2BCB96148}" type="presOf" srcId="{54C163CC-2C78-478F-9DF3-A3EEC54665D1}" destId="{57D1B2F4-3980-4697-A87C-070054724F14}" srcOrd="0" destOrd="2" presId="urn:microsoft.com/office/officeart/2005/8/layout/hList1"/>
    <dgm:cxn modelId="{9A255577-CDBB-4D92-AC34-FFCF4EAD7CCB}" type="presOf" srcId="{DAAF5271-5AB7-436E-9B19-05AABBA0C9FD}" destId="{57D1B2F4-3980-4697-A87C-070054724F14}" srcOrd="0" destOrd="1" presId="urn:microsoft.com/office/officeart/2005/8/layout/hList1"/>
    <dgm:cxn modelId="{E48944B5-7746-4D47-8528-CBEBA696CF3C}" type="presOf" srcId="{8DEDF638-ACB1-4A4C-A063-0EE5AB669238}" destId="{6EC203A0-9E84-4E32-BDD0-9EC24F589691}" srcOrd="0" destOrd="0" presId="urn:microsoft.com/office/officeart/2005/8/layout/hList1"/>
    <dgm:cxn modelId="{729ED8C3-2B3A-40EF-8C67-54CAE3245CCE}" srcId="{8DEDF638-ACB1-4A4C-A063-0EE5AB669238}" destId="{23FB77AC-FFA5-41B0-ACD6-A6432E8A4C13}" srcOrd="3" destOrd="0" parTransId="{EB1AB0F3-4A63-42E6-85FE-704181D1A26E}" sibTransId="{A9B52208-E90D-45B1-B7F8-476B3E79BC43}"/>
    <dgm:cxn modelId="{88CAABE2-7CC8-43A4-A68E-5E81250423CB}" type="presParOf" srcId="{91C73300-3C71-409E-B099-908BDF30BF96}" destId="{EED9344E-94EF-49FB-9DB8-9DE2859AAA6E}" srcOrd="0" destOrd="0" presId="urn:microsoft.com/office/officeart/2005/8/layout/hList1"/>
    <dgm:cxn modelId="{DE2ABCB7-83AD-4DF4-AD2C-62B432519E0C}" type="presParOf" srcId="{EED9344E-94EF-49FB-9DB8-9DE2859AAA6E}" destId="{6EC203A0-9E84-4E32-BDD0-9EC24F589691}" srcOrd="0" destOrd="0" presId="urn:microsoft.com/office/officeart/2005/8/layout/hList1"/>
    <dgm:cxn modelId="{68B05B75-01C9-4B54-A1A7-1FA0B097EA78}" type="presParOf" srcId="{EED9344E-94EF-49FB-9DB8-9DE2859AAA6E}" destId="{57D1B2F4-3980-4697-A87C-070054724F14}"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2.xml><?xml version="1.0" encoding="utf-8"?>
<dgm:dataModel xmlns:dgm="http://schemas.openxmlformats.org/drawingml/2006/diagram" xmlns:a="http://schemas.openxmlformats.org/drawingml/2006/main">
  <dgm:ptLst>
    <dgm:pt modelId="{D59881E4-2753-4D5F-AE87-7D1FC8ED21E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7A1518E2-0188-4BB9-B4D1-0190A6C534CD}">
      <dgm:prSet/>
      <dgm:spPr/>
      <dgm:t>
        <a:bodyPr/>
        <a:lstStyle/>
        <a:p>
          <a:pPr rtl="0"/>
          <a:r>
            <a:rPr lang="zh-CN" dirty="0"/>
            <a:t>污泥负荷率：营养物数量由进入污水量（</a:t>
          </a:r>
          <a:r>
            <a:rPr lang="en-US" i="1" dirty="0"/>
            <a:t>Q</a:t>
          </a:r>
          <a:r>
            <a:rPr lang="zh-CN" dirty="0"/>
            <a:t>）和浓度（</a:t>
          </a:r>
          <a:r>
            <a:rPr lang="en-US" dirty="0"/>
            <a:t>BOD</a:t>
          </a:r>
          <a:r>
            <a:rPr lang="zh-CN" dirty="0"/>
            <a:t>）所定，因此通过控制活性污泥的数量（</a:t>
          </a:r>
          <a:r>
            <a:rPr lang="en-US" dirty="0"/>
            <a:t>MLSS</a:t>
          </a:r>
          <a:r>
            <a:rPr lang="zh-CN" dirty="0"/>
            <a:t>）来维持适宜的污泥负荷率；</a:t>
          </a:r>
        </a:p>
      </dgm:t>
    </dgm:pt>
    <dgm:pt modelId="{FF63F081-7842-46E0-9168-64F8485E3858}" type="parTrans" cxnId="{BA17245F-BE32-4943-975C-E6EBB8911068}">
      <dgm:prSet/>
      <dgm:spPr/>
      <dgm:t>
        <a:bodyPr/>
        <a:lstStyle/>
        <a:p>
          <a:endParaRPr lang="zh-CN" altLang="en-US"/>
        </a:p>
      </dgm:t>
    </dgm:pt>
    <dgm:pt modelId="{DE7BA8DD-5220-46E7-9DBC-ABD3965C9A41}" type="sibTrans" cxnId="{BA17245F-BE32-4943-975C-E6EBB8911068}">
      <dgm:prSet/>
      <dgm:spPr/>
      <dgm:t>
        <a:bodyPr/>
        <a:lstStyle/>
        <a:p>
          <a:endParaRPr lang="zh-CN" altLang="en-US"/>
        </a:p>
      </dgm:t>
    </dgm:pt>
    <dgm:pt modelId="{E75A3E01-F73B-49C9-B6F6-F33F93457322}">
      <dgm:prSet/>
      <dgm:spPr/>
      <dgm:t>
        <a:bodyPr/>
        <a:lstStyle/>
        <a:p>
          <a:pPr rtl="0"/>
          <a:r>
            <a:rPr lang="zh-CN" dirty="0"/>
            <a:t>根据</a:t>
          </a:r>
          <a:r>
            <a:rPr lang="en-US" dirty="0"/>
            <a:t>MLSS</a:t>
          </a:r>
          <a:r>
            <a:rPr lang="zh-CN" dirty="0"/>
            <a:t>值或</a:t>
          </a:r>
          <a:r>
            <a:rPr lang="en-US" dirty="0"/>
            <a:t>SV</a:t>
          </a:r>
          <a:r>
            <a:rPr lang="zh-CN" dirty="0"/>
            <a:t>，可控制污泥回流量和剩余污泥量，剩余污泥量也可以通过相应的污泥龄（</a:t>
          </a:r>
          <a:r>
            <a:rPr lang="en-US" dirty="0"/>
            <a:t>SRT</a:t>
          </a:r>
          <a:r>
            <a:rPr lang="zh-CN" dirty="0"/>
            <a:t>）加以控制。</a:t>
          </a:r>
        </a:p>
      </dgm:t>
    </dgm:pt>
    <dgm:pt modelId="{EC4FBADA-D053-4EE5-A21C-79D752ABB274}" type="parTrans" cxnId="{E75BB36F-B6DB-4C45-ACC5-53FD71CED113}">
      <dgm:prSet/>
      <dgm:spPr/>
      <dgm:t>
        <a:bodyPr/>
        <a:lstStyle/>
        <a:p>
          <a:endParaRPr lang="zh-CN" altLang="en-US"/>
        </a:p>
      </dgm:t>
    </dgm:pt>
    <dgm:pt modelId="{DB8B66AE-9228-41B1-8055-5A612F710CCE}" type="sibTrans" cxnId="{E75BB36F-B6DB-4C45-ACC5-53FD71CED113}">
      <dgm:prSet/>
      <dgm:spPr/>
      <dgm:t>
        <a:bodyPr/>
        <a:lstStyle/>
        <a:p>
          <a:endParaRPr lang="zh-CN" altLang="en-US"/>
        </a:p>
      </dgm:t>
    </dgm:pt>
    <dgm:pt modelId="{9DB66629-7C0C-48FE-B7AE-786E27674956}" type="pres">
      <dgm:prSet presAssocID="{D59881E4-2753-4D5F-AE87-7D1FC8ED21EE}" presName="linear" presStyleCnt="0">
        <dgm:presLayoutVars>
          <dgm:animLvl val="lvl"/>
          <dgm:resizeHandles val="exact"/>
        </dgm:presLayoutVars>
      </dgm:prSet>
      <dgm:spPr/>
    </dgm:pt>
    <dgm:pt modelId="{477DE2D9-4A55-458D-8CED-82290B36B221}" type="pres">
      <dgm:prSet presAssocID="{7A1518E2-0188-4BB9-B4D1-0190A6C534CD}" presName="parentText" presStyleLbl="node1" presStyleIdx="0" presStyleCnt="2">
        <dgm:presLayoutVars>
          <dgm:chMax val="0"/>
          <dgm:bulletEnabled val="1"/>
        </dgm:presLayoutVars>
      </dgm:prSet>
      <dgm:spPr/>
    </dgm:pt>
    <dgm:pt modelId="{2E72B888-9B04-494D-B343-045AC4FEDF78}" type="pres">
      <dgm:prSet presAssocID="{DE7BA8DD-5220-46E7-9DBC-ABD3965C9A41}" presName="spacer" presStyleCnt="0"/>
      <dgm:spPr/>
    </dgm:pt>
    <dgm:pt modelId="{A31CD6DB-CF9D-4B26-8C52-04351B5EF1A6}" type="pres">
      <dgm:prSet presAssocID="{E75A3E01-F73B-49C9-B6F6-F33F93457322}" presName="parentText" presStyleLbl="node1" presStyleIdx="1" presStyleCnt="2">
        <dgm:presLayoutVars>
          <dgm:chMax val="0"/>
          <dgm:bulletEnabled val="1"/>
        </dgm:presLayoutVars>
      </dgm:prSet>
      <dgm:spPr/>
    </dgm:pt>
  </dgm:ptLst>
  <dgm:cxnLst>
    <dgm:cxn modelId="{CEB6250F-335B-446B-807A-3ABCD8A64850}" type="presOf" srcId="{7A1518E2-0188-4BB9-B4D1-0190A6C534CD}" destId="{477DE2D9-4A55-458D-8CED-82290B36B221}" srcOrd="0" destOrd="0" presId="urn:microsoft.com/office/officeart/2005/8/layout/vList2"/>
    <dgm:cxn modelId="{58EB9424-BBB0-4F60-BDD2-A8CEA0B5E57F}" type="presOf" srcId="{D59881E4-2753-4D5F-AE87-7D1FC8ED21EE}" destId="{9DB66629-7C0C-48FE-B7AE-786E27674956}" srcOrd="0" destOrd="0" presId="urn:microsoft.com/office/officeart/2005/8/layout/vList2"/>
    <dgm:cxn modelId="{BA17245F-BE32-4943-975C-E6EBB8911068}" srcId="{D59881E4-2753-4D5F-AE87-7D1FC8ED21EE}" destId="{7A1518E2-0188-4BB9-B4D1-0190A6C534CD}" srcOrd="0" destOrd="0" parTransId="{FF63F081-7842-46E0-9168-64F8485E3858}" sibTransId="{DE7BA8DD-5220-46E7-9DBC-ABD3965C9A41}"/>
    <dgm:cxn modelId="{E75BB36F-B6DB-4C45-ACC5-53FD71CED113}" srcId="{D59881E4-2753-4D5F-AE87-7D1FC8ED21EE}" destId="{E75A3E01-F73B-49C9-B6F6-F33F93457322}" srcOrd="1" destOrd="0" parTransId="{EC4FBADA-D053-4EE5-A21C-79D752ABB274}" sibTransId="{DB8B66AE-9228-41B1-8055-5A612F710CCE}"/>
    <dgm:cxn modelId="{E5F55FF0-102B-4458-A1D0-C63D53CE4FFF}" type="presOf" srcId="{E75A3E01-F73B-49C9-B6F6-F33F93457322}" destId="{A31CD6DB-CF9D-4B26-8C52-04351B5EF1A6}" srcOrd="0" destOrd="0" presId="urn:microsoft.com/office/officeart/2005/8/layout/vList2"/>
    <dgm:cxn modelId="{7C91346A-5C2A-4FE1-B26D-392F75723C2F}" type="presParOf" srcId="{9DB66629-7C0C-48FE-B7AE-786E27674956}" destId="{477DE2D9-4A55-458D-8CED-82290B36B221}" srcOrd="0" destOrd="0" presId="urn:microsoft.com/office/officeart/2005/8/layout/vList2"/>
    <dgm:cxn modelId="{CDBCABD3-179B-4F76-9DD9-97AFD1616C65}" type="presParOf" srcId="{9DB66629-7C0C-48FE-B7AE-786E27674956}" destId="{2E72B888-9B04-494D-B343-045AC4FEDF78}" srcOrd="1" destOrd="0" presId="urn:microsoft.com/office/officeart/2005/8/layout/vList2"/>
    <dgm:cxn modelId="{44AEC988-B97E-4BAF-9AC9-A8B2812CDCC8}" type="presParOf" srcId="{9DB66629-7C0C-48FE-B7AE-786E27674956}" destId="{A31CD6DB-CF9D-4B26-8C52-04351B5EF1A6}"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3.xml><?xml version="1.0" encoding="utf-8"?>
<dgm:dataModel xmlns:dgm="http://schemas.openxmlformats.org/drawingml/2006/diagram" xmlns:a="http://schemas.openxmlformats.org/drawingml/2006/main">
  <dgm:ptLst>
    <dgm:pt modelId="{ABC8BC84-10AB-4251-9F5C-46328359945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5D4ABFE9-6604-4328-92D8-1A512C1CED4F}">
      <dgm:prSet/>
      <dgm:spPr/>
      <dgm:t>
        <a:bodyPr/>
        <a:lstStyle/>
        <a:p>
          <a:pPr rtl="0"/>
          <a:r>
            <a:rPr lang="zh-CN" dirty="0"/>
            <a:t>空气量应满足供氧和搅拌的要求</a:t>
          </a:r>
        </a:p>
      </dgm:t>
    </dgm:pt>
    <dgm:pt modelId="{E2C515E6-E67F-4835-BF15-DB1F86A5A59A}" type="parTrans" cxnId="{ED6EFEAD-6E4D-458C-8EEB-230ED6E93C7B}">
      <dgm:prSet/>
      <dgm:spPr/>
      <dgm:t>
        <a:bodyPr/>
        <a:lstStyle/>
        <a:p>
          <a:endParaRPr lang="zh-CN" altLang="en-US"/>
        </a:p>
      </dgm:t>
    </dgm:pt>
    <dgm:pt modelId="{EDFA10B0-FF0B-4037-A962-011B13EFD26B}" type="sibTrans" cxnId="{ED6EFEAD-6E4D-458C-8EEB-230ED6E93C7B}">
      <dgm:prSet/>
      <dgm:spPr/>
      <dgm:t>
        <a:bodyPr/>
        <a:lstStyle/>
        <a:p>
          <a:endParaRPr lang="zh-CN" altLang="en-US"/>
        </a:p>
      </dgm:t>
    </dgm:pt>
    <dgm:pt modelId="{7D833576-4FA3-4692-B9A0-955470DE5955}">
      <dgm:prSet/>
      <dgm:spPr/>
      <dgm:t>
        <a:bodyPr/>
        <a:lstStyle/>
        <a:p>
          <a:pPr rtl="0"/>
          <a:r>
            <a:rPr lang="zh-CN" dirty="0"/>
            <a:t>在供氧上应在最高负荷时混合液溶解氧含量保持在</a:t>
          </a:r>
          <a:r>
            <a:rPr lang="en-US" dirty="0"/>
            <a:t>1~2 mg/L</a:t>
          </a:r>
          <a:r>
            <a:rPr lang="zh-CN" dirty="0"/>
            <a:t>左右；</a:t>
          </a:r>
        </a:p>
      </dgm:t>
    </dgm:pt>
    <dgm:pt modelId="{AE591C26-C926-4355-A972-134B601524EE}" type="parTrans" cxnId="{AA986C5E-AE01-48AA-9891-CF70CB1A4EBD}">
      <dgm:prSet/>
      <dgm:spPr/>
      <dgm:t>
        <a:bodyPr/>
        <a:lstStyle/>
        <a:p>
          <a:endParaRPr lang="zh-CN" altLang="en-US"/>
        </a:p>
      </dgm:t>
    </dgm:pt>
    <dgm:pt modelId="{096B0B3A-5475-4E6E-B676-F7667521ED5D}" type="sibTrans" cxnId="{AA986C5E-AE01-48AA-9891-CF70CB1A4EBD}">
      <dgm:prSet/>
      <dgm:spPr/>
      <dgm:t>
        <a:bodyPr/>
        <a:lstStyle/>
        <a:p>
          <a:endParaRPr lang="zh-CN" altLang="en-US"/>
        </a:p>
      </dgm:t>
    </dgm:pt>
    <dgm:pt modelId="{130FF545-D900-427E-A337-F77158884B31}">
      <dgm:prSet/>
      <dgm:spPr/>
      <dgm:t>
        <a:bodyPr/>
        <a:lstStyle/>
        <a:p>
          <a:pPr rtl="0"/>
          <a:r>
            <a:rPr lang="zh-CN" dirty="0"/>
            <a:t>搅拌的作用是使污水与污泥充分混合，因此搅拌程度应通过测定曝气池表面、中间和池底各点的污泥浓度是否均匀而定。</a:t>
          </a:r>
        </a:p>
      </dgm:t>
    </dgm:pt>
    <dgm:pt modelId="{34DBA8CE-0B64-48CA-BC61-FC4F092B205D}" type="parTrans" cxnId="{20B196C1-FC7D-478A-A18D-97A3A39F64EA}">
      <dgm:prSet/>
      <dgm:spPr/>
      <dgm:t>
        <a:bodyPr/>
        <a:lstStyle/>
        <a:p>
          <a:endParaRPr lang="zh-CN" altLang="en-US"/>
        </a:p>
      </dgm:t>
    </dgm:pt>
    <dgm:pt modelId="{3BB1D2E4-1B83-4877-8E05-EBD934A051D0}" type="sibTrans" cxnId="{20B196C1-FC7D-478A-A18D-97A3A39F64EA}">
      <dgm:prSet/>
      <dgm:spPr/>
      <dgm:t>
        <a:bodyPr/>
        <a:lstStyle/>
        <a:p>
          <a:endParaRPr lang="zh-CN" altLang="en-US"/>
        </a:p>
      </dgm:t>
    </dgm:pt>
    <dgm:pt modelId="{75F34967-B13D-4480-947D-6F69526FC9DA}" type="pres">
      <dgm:prSet presAssocID="{ABC8BC84-10AB-4251-9F5C-463283599458}" presName="linear" presStyleCnt="0">
        <dgm:presLayoutVars>
          <dgm:dir/>
          <dgm:animLvl val="lvl"/>
          <dgm:resizeHandles val="exact"/>
        </dgm:presLayoutVars>
      </dgm:prSet>
      <dgm:spPr/>
    </dgm:pt>
    <dgm:pt modelId="{815FD1D2-8FA4-4D0B-BD81-74C91B63B71B}" type="pres">
      <dgm:prSet presAssocID="{5D4ABFE9-6604-4328-92D8-1A512C1CED4F}" presName="parentLin" presStyleCnt="0"/>
      <dgm:spPr/>
    </dgm:pt>
    <dgm:pt modelId="{8C5BB53C-244F-4764-A4DB-AFF0C3565BF2}" type="pres">
      <dgm:prSet presAssocID="{5D4ABFE9-6604-4328-92D8-1A512C1CED4F}" presName="parentLeftMargin" presStyleLbl="node1" presStyleIdx="0" presStyleCnt="1"/>
      <dgm:spPr/>
    </dgm:pt>
    <dgm:pt modelId="{43EF96D1-F350-414E-BC7B-E1155E08A7BC}" type="pres">
      <dgm:prSet presAssocID="{5D4ABFE9-6604-4328-92D8-1A512C1CED4F}" presName="parentText" presStyleLbl="node1" presStyleIdx="0" presStyleCnt="1">
        <dgm:presLayoutVars>
          <dgm:chMax val="0"/>
          <dgm:bulletEnabled val="1"/>
        </dgm:presLayoutVars>
      </dgm:prSet>
      <dgm:spPr/>
    </dgm:pt>
    <dgm:pt modelId="{35855F07-DAF2-44B9-881A-C1A373F80FBC}" type="pres">
      <dgm:prSet presAssocID="{5D4ABFE9-6604-4328-92D8-1A512C1CED4F}" presName="negativeSpace" presStyleCnt="0"/>
      <dgm:spPr/>
    </dgm:pt>
    <dgm:pt modelId="{7FBCDE8A-F490-4CDB-8427-6E23F922C6E8}" type="pres">
      <dgm:prSet presAssocID="{5D4ABFE9-6604-4328-92D8-1A512C1CED4F}" presName="childText" presStyleLbl="conFgAcc1" presStyleIdx="0" presStyleCnt="1">
        <dgm:presLayoutVars>
          <dgm:bulletEnabled val="1"/>
        </dgm:presLayoutVars>
      </dgm:prSet>
      <dgm:spPr/>
    </dgm:pt>
  </dgm:ptLst>
  <dgm:cxnLst>
    <dgm:cxn modelId="{8390051B-EE05-48A9-AE74-4F3B03F30118}" type="presOf" srcId="{5D4ABFE9-6604-4328-92D8-1A512C1CED4F}" destId="{43EF96D1-F350-414E-BC7B-E1155E08A7BC}" srcOrd="1" destOrd="0" presId="urn:microsoft.com/office/officeart/2005/8/layout/list1"/>
    <dgm:cxn modelId="{AA986C5E-AE01-48AA-9891-CF70CB1A4EBD}" srcId="{5D4ABFE9-6604-4328-92D8-1A512C1CED4F}" destId="{7D833576-4FA3-4692-B9A0-955470DE5955}" srcOrd="0" destOrd="0" parTransId="{AE591C26-C926-4355-A972-134B601524EE}" sibTransId="{096B0B3A-5475-4E6E-B676-F7667521ED5D}"/>
    <dgm:cxn modelId="{B050A490-4F5B-43B2-BEE4-50AE00231E3D}" type="presOf" srcId="{7D833576-4FA3-4692-B9A0-955470DE5955}" destId="{7FBCDE8A-F490-4CDB-8427-6E23F922C6E8}" srcOrd="0" destOrd="0" presId="urn:microsoft.com/office/officeart/2005/8/layout/list1"/>
    <dgm:cxn modelId="{3E846AAC-72BD-4AFB-9D76-1D70D4FEFAD0}" type="presOf" srcId="{130FF545-D900-427E-A337-F77158884B31}" destId="{7FBCDE8A-F490-4CDB-8427-6E23F922C6E8}" srcOrd="0" destOrd="1" presId="urn:microsoft.com/office/officeart/2005/8/layout/list1"/>
    <dgm:cxn modelId="{ED6EFEAD-6E4D-458C-8EEB-230ED6E93C7B}" srcId="{ABC8BC84-10AB-4251-9F5C-463283599458}" destId="{5D4ABFE9-6604-4328-92D8-1A512C1CED4F}" srcOrd="0" destOrd="0" parTransId="{E2C515E6-E67F-4835-BF15-DB1F86A5A59A}" sibTransId="{EDFA10B0-FF0B-4037-A962-011B13EFD26B}"/>
    <dgm:cxn modelId="{C9B1B4B8-DF7C-44DC-8BA9-4A27FC9A526D}" type="presOf" srcId="{ABC8BC84-10AB-4251-9F5C-463283599458}" destId="{75F34967-B13D-4480-947D-6F69526FC9DA}" srcOrd="0" destOrd="0" presId="urn:microsoft.com/office/officeart/2005/8/layout/list1"/>
    <dgm:cxn modelId="{20B196C1-FC7D-478A-A18D-97A3A39F64EA}" srcId="{5D4ABFE9-6604-4328-92D8-1A512C1CED4F}" destId="{130FF545-D900-427E-A337-F77158884B31}" srcOrd="1" destOrd="0" parTransId="{34DBA8CE-0B64-48CA-BC61-FC4F092B205D}" sibTransId="{3BB1D2E4-1B83-4877-8E05-EBD934A051D0}"/>
    <dgm:cxn modelId="{9FA473F0-3CE1-4495-ACB4-3D65856B5ECE}" type="presOf" srcId="{5D4ABFE9-6604-4328-92D8-1A512C1CED4F}" destId="{8C5BB53C-244F-4764-A4DB-AFF0C3565BF2}" srcOrd="0" destOrd="0" presId="urn:microsoft.com/office/officeart/2005/8/layout/list1"/>
    <dgm:cxn modelId="{F93C65B5-142B-4CE8-853C-90AB6B07F8A8}" type="presParOf" srcId="{75F34967-B13D-4480-947D-6F69526FC9DA}" destId="{815FD1D2-8FA4-4D0B-BD81-74C91B63B71B}" srcOrd="0" destOrd="0" presId="urn:microsoft.com/office/officeart/2005/8/layout/list1"/>
    <dgm:cxn modelId="{811E650C-E082-4FA1-8DBC-1A9FD323DA98}" type="presParOf" srcId="{815FD1D2-8FA4-4D0B-BD81-74C91B63B71B}" destId="{8C5BB53C-244F-4764-A4DB-AFF0C3565BF2}" srcOrd="0" destOrd="0" presId="urn:microsoft.com/office/officeart/2005/8/layout/list1"/>
    <dgm:cxn modelId="{CAE62936-169C-478C-B16E-018745AB87A8}" type="presParOf" srcId="{815FD1D2-8FA4-4D0B-BD81-74C91B63B71B}" destId="{43EF96D1-F350-414E-BC7B-E1155E08A7BC}" srcOrd="1" destOrd="0" presId="urn:microsoft.com/office/officeart/2005/8/layout/list1"/>
    <dgm:cxn modelId="{6D35025A-9E27-403C-9A04-4DD9E7E2FF45}" type="presParOf" srcId="{75F34967-B13D-4480-947D-6F69526FC9DA}" destId="{35855F07-DAF2-44B9-881A-C1A373F80FBC}" srcOrd="1" destOrd="0" presId="urn:microsoft.com/office/officeart/2005/8/layout/list1"/>
    <dgm:cxn modelId="{792B133B-0D81-4A7F-B561-76C579BA485D}" type="presParOf" srcId="{75F34967-B13D-4480-947D-6F69526FC9DA}" destId="{7FBCDE8A-F490-4CDB-8427-6E23F922C6E8}"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4.xml><?xml version="1.0" encoding="utf-8"?>
<dgm:dataModel xmlns:dgm="http://schemas.openxmlformats.org/drawingml/2006/diagram" xmlns:a="http://schemas.openxmlformats.org/drawingml/2006/main">
  <dgm:ptLst>
    <dgm:pt modelId="{3B94EA82-83E4-459C-ADD8-1E6863383633}"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zh-CN" altLang="en-US"/>
        </a:p>
      </dgm:t>
    </dgm:pt>
    <dgm:pt modelId="{9DC7C06B-87DA-44BA-8C57-550AA1FC5DD6}">
      <dgm:prSet/>
      <dgm:spPr/>
      <dgm:t>
        <a:bodyPr/>
        <a:lstStyle/>
        <a:p>
          <a:pPr rtl="0"/>
          <a:r>
            <a:rPr lang="zh-CN" dirty="0"/>
            <a:t>反映处理效果的项目：进出水总的和溶解性的</a:t>
          </a:r>
          <a:r>
            <a:rPr lang="en-US" dirty="0"/>
            <a:t>BOD</a:t>
          </a:r>
          <a:r>
            <a:rPr lang="zh-CN" dirty="0"/>
            <a:t>、</a:t>
          </a:r>
          <a:r>
            <a:rPr lang="en-US" dirty="0"/>
            <a:t>COD</a:t>
          </a:r>
          <a:r>
            <a:rPr lang="zh-CN" dirty="0"/>
            <a:t>，进出水总的和挥发性的</a:t>
          </a:r>
          <a:r>
            <a:rPr lang="en-US" dirty="0"/>
            <a:t>SS</a:t>
          </a:r>
          <a:r>
            <a:rPr lang="zh-CN" dirty="0"/>
            <a:t>，进出水的有毒物质（对于工业废水）；</a:t>
          </a:r>
        </a:p>
      </dgm:t>
    </dgm:pt>
    <dgm:pt modelId="{24BD75EB-B0C3-4C3D-8DE6-3463AE173460}" type="parTrans" cxnId="{CD792A2E-DDE2-45F0-8F01-A746DD986AB0}">
      <dgm:prSet/>
      <dgm:spPr/>
      <dgm:t>
        <a:bodyPr/>
        <a:lstStyle/>
        <a:p>
          <a:endParaRPr lang="zh-CN" altLang="en-US"/>
        </a:p>
      </dgm:t>
    </dgm:pt>
    <dgm:pt modelId="{DEB7F480-E78D-4615-B589-2F521BDE1E1E}" type="sibTrans" cxnId="{CD792A2E-DDE2-45F0-8F01-A746DD986AB0}">
      <dgm:prSet/>
      <dgm:spPr/>
      <dgm:t>
        <a:bodyPr/>
        <a:lstStyle/>
        <a:p>
          <a:endParaRPr lang="zh-CN" altLang="en-US"/>
        </a:p>
      </dgm:t>
    </dgm:pt>
    <dgm:pt modelId="{9DCAF04F-0312-4297-81AA-387A12C22D81}">
      <dgm:prSet/>
      <dgm:spPr/>
      <dgm:t>
        <a:bodyPr/>
        <a:lstStyle/>
        <a:p>
          <a:pPr rtl="0"/>
          <a:r>
            <a:rPr lang="zh-CN" dirty="0"/>
            <a:t>反映污泥情况的项目：</a:t>
          </a:r>
          <a:r>
            <a:rPr lang="en-US" dirty="0"/>
            <a:t>SV</a:t>
          </a:r>
          <a:r>
            <a:rPr lang="zh-CN" dirty="0"/>
            <a:t>、</a:t>
          </a:r>
          <a:r>
            <a:rPr lang="en-US" dirty="0"/>
            <a:t>MLSS</a:t>
          </a:r>
          <a:r>
            <a:rPr lang="zh-CN" dirty="0"/>
            <a:t>、</a:t>
          </a:r>
          <a:r>
            <a:rPr lang="en-US" dirty="0"/>
            <a:t>MLVSS</a:t>
          </a:r>
          <a:r>
            <a:rPr lang="zh-CN" dirty="0"/>
            <a:t>、</a:t>
          </a:r>
          <a:r>
            <a:rPr lang="en-US" dirty="0"/>
            <a:t>SVI</a:t>
          </a:r>
          <a:r>
            <a:rPr lang="zh-CN" dirty="0"/>
            <a:t>、溶解氧、微生物观察等；</a:t>
          </a:r>
        </a:p>
      </dgm:t>
    </dgm:pt>
    <dgm:pt modelId="{A66FDEE9-337B-4AE8-AF49-BF7C13478B7E}" type="parTrans" cxnId="{E525A7DC-3248-49BD-A62C-D821A4F3C822}">
      <dgm:prSet/>
      <dgm:spPr/>
      <dgm:t>
        <a:bodyPr/>
        <a:lstStyle/>
        <a:p>
          <a:endParaRPr lang="zh-CN" altLang="en-US"/>
        </a:p>
      </dgm:t>
    </dgm:pt>
    <dgm:pt modelId="{D868422C-0BA8-4C1C-A6AE-428AF0AF26C2}" type="sibTrans" cxnId="{E525A7DC-3248-49BD-A62C-D821A4F3C822}">
      <dgm:prSet/>
      <dgm:spPr/>
      <dgm:t>
        <a:bodyPr/>
        <a:lstStyle/>
        <a:p>
          <a:endParaRPr lang="zh-CN" altLang="en-US"/>
        </a:p>
      </dgm:t>
    </dgm:pt>
    <dgm:pt modelId="{813A1D21-BC8A-44C3-B270-A910420DB0BE}">
      <dgm:prSet/>
      <dgm:spPr/>
      <dgm:t>
        <a:bodyPr/>
        <a:lstStyle/>
        <a:p>
          <a:pPr rtl="0"/>
          <a:r>
            <a:rPr lang="zh-CN" dirty="0"/>
            <a:t>反映污泥营养和环境条件的项目：氮、磷、</a:t>
          </a:r>
          <a:r>
            <a:rPr lang="en-US" dirty="0"/>
            <a:t>pH</a:t>
          </a:r>
          <a:r>
            <a:rPr lang="zh-CN" dirty="0"/>
            <a:t>、水温等。</a:t>
          </a:r>
        </a:p>
      </dgm:t>
    </dgm:pt>
    <dgm:pt modelId="{2F248701-F78F-451E-9249-B801CE243D33}" type="parTrans" cxnId="{4291F36F-96A5-40AC-8450-221BDEAE7DE0}">
      <dgm:prSet/>
      <dgm:spPr/>
      <dgm:t>
        <a:bodyPr/>
        <a:lstStyle/>
        <a:p>
          <a:endParaRPr lang="zh-CN" altLang="en-US"/>
        </a:p>
      </dgm:t>
    </dgm:pt>
    <dgm:pt modelId="{B6A9D2DC-E13B-4211-9BA1-15DEC2694829}" type="sibTrans" cxnId="{4291F36F-96A5-40AC-8450-221BDEAE7DE0}">
      <dgm:prSet/>
      <dgm:spPr/>
      <dgm:t>
        <a:bodyPr/>
        <a:lstStyle/>
        <a:p>
          <a:endParaRPr lang="zh-CN" altLang="en-US"/>
        </a:p>
      </dgm:t>
    </dgm:pt>
    <dgm:pt modelId="{E3C0E8BA-E8B6-442A-850F-7558DBC330B1}" type="pres">
      <dgm:prSet presAssocID="{3B94EA82-83E4-459C-ADD8-1E6863383633}" presName="linear" presStyleCnt="0">
        <dgm:presLayoutVars>
          <dgm:animLvl val="lvl"/>
          <dgm:resizeHandles val="exact"/>
        </dgm:presLayoutVars>
      </dgm:prSet>
      <dgm:spPr/>
    </dgm:pt>
    <dgm:pt modelId="{2067CDFB-6A7D-49BD-8A9C-EFF5D8AC1B41}" type="pres">
      <dgm:prSet presAssocID="{9DC7C06B-87DA-44BA-8C57-550AA1FC5DD6}" presName="parentText" presStyleLbl="node1" presStyleIdx="0" presStyleCnt="3">
        <dgm:presLayoutVars>
          <dgm:chMax val="0"/>
          <dgm:bulletEnabled val="1"/>
        </dgm:presLayoutVars>
      </dgm:prSet>
      <dgm:spPr/>
    </dgm:pt>
    <dgm:pt modelId="{15F702D2-D4CE-4DF7-BAD3-750708628F4B}" type="pres">
      <dgm:prSet presAssocID="{DEB7F480-E78D-4615-B589-2F521BDE1E1E}" presName="spacer" presStyleCnt="0"/>
      <dgm:spPr/>
    </dgm:pt>
    <dgm:pt modelId="{8F19EF07-B6BD-4EB3-BA96-BFD1B7E8725E}" type="pres">
      <dgm:prSet presAssocID="{9DCAF04F-0312-4297-81AA-387A12C22D81}" presName="parentText" presStyleLbl="node1" presStyleIdx="1" presStyleCnt="3">
        <dgm:presLayoutVars>
          <dgm:chMax val="0"/>
          <dgm:bulletEnabled val="1"/>
        </dgm:presLayoutVars>
      </dgm:prSet>
      <dgm:spPr/>
    </dgm:pt>
    <dgm:pt modelId="{82BD973F-B1BF-40EA-9385-AE7855E73CB2}" type="pres">
      <dgm:prSet presAssocID="{D868422C-0BA8-4C1C-A6AE-428AF0AF26C2}" presName="spacer" presStyleCnt="0"/>
      <dgm:spPr/>
    </dgm:pt>
    <dgm:pt modelId="{6A6553CA-B0CF-4CED-935D-4BEE9ADB7746}" type="pres">
      <dgm:prSet presAssocID="{813A1D21-BC8A-44C3-B270-A910420DB0BE}" presName="parentText" presStyleLbl="node1" presStyleIdx="2" presStyleCnt="3">
        <dgm:presLayoutVars>
          <dgm:chMax val="0"/>
          <dgm:bulletEnabled val="1"/>
        </dgm:presLayoutVars>
      </dgm:prSet>
      <dgm:spPr/>
    </dgm:pt>
  </dgm:ptLst>
  <dgm:cxnLst>
    <dgm:cxn modelId="{E523D32A-A778-4C15-8E85-8C6539047C8A}" type="presOf" srcId="{3B94EA82-83E4-459C-ADD8-1E6863383633}" destId="{E3C0E8BA-E8B6-442A-850F-7558DBC330B1}" srcOrd="0" destOrd="0" presId="urn:microsoft.com/office/officeart/2005/8/layout/vList2"/>
    <dgm:cxn modelId="{CD792A2E-DDE2-45F0-8F01-A746DD986AB0}" srcId="{3B94EA82-83E4-459C-ADD8-1E6863383633}" destId="{9DC7C06B-87DA-44BA-8C57-550AA1FC5DD6}" srcOrd="0" destOrd="0" parTransId="{24BD75EB-B0C3-4C3D-8DE6-3463AE173460}" sibTransId="{DEB7F480-E78D-4615-B589-2F521BDE1E1E}"/>
    <dgm:cxn modelId="{4291F36F-96A5-40AC-8450-221BDEAE7DE0}" srcId="{3B94EA82-83E4-459C-ADD8-1E6863383633}" destId="{813A1D21-BC8A-44C3-B270-A910420DB0BE}" srcOrd="2" destOrd="0" parTransId="{2F248701-F78F-451E-9249-B801CE243D33}" sibTransId="{B6A9D2DC-E13B-4211-9BA1-15DEC2694829}"/>
    <dgm:cxn modelId="{E7C93192-4A5D-4D73-A15D-26AF2E85E4E6}" type="presOf" srcId="{813A1D21-BC8A-44C3-B270-A910420DB0BE}" destId="{6A6553CA-B0CF-4CED-935D-4BEE9ADB7746}" srcOrd="0" destOrd="0" presId="urn:microsoft.com/office/officeart/2005/8/layout/vList2"/>
    <dgm:cxn modelId="{885EDEA4-E391-477B-9C87-AA4E52AF94B9}" type="presOf" srcId="{9DCAF04F-0312-4297-81AA-387A12C22D81}" destId="{8F19EF07-B6BD-4EB3-BA96-BFD1B7E8725E}" srcOrd="0" destOrd="0" presId="urn:microsoft.com/office/officeart/2005/8/layout/vList2"/>
    <dgm:cxn modelId="{E525A7DC-3248-49BD-A62C-D821A4F3C822}" srcId="{3B94EA82-83E4-459C-ADD8-1E6863383633}" destId="{9DCAF04F-0312-4297-81AA-387A12C22D81}" srcOrd="1" destOrd="0" parTransId="{A66FDEE9-337B-4AE8-AF49-BF7C13478B7E}" sibTransId="{D868422C-0BA8-4C1C-A6AE-428AF0AF26C2}"/>
    <dgm:cxn modelId="{927774FF-9A3E-4EDC-9716-FD44A34571A6}" type="presOf" srcId="{9DC7C06B-87DA-44BA-8C57-550AA1FC5DD6}" destId="{2067CDFB-6A7D-49BD-8A9C-EFF5D8AC1B41}" srcOrd="0" destOrd="0" presId="urn:microsoft.com/office/officeart/2005/8/layout/vList2"/>
    <dgm:cxn modelId="{9A28778F-B144-4DD2-8E5D-2F4984A10463}" type="presParOf" srcId="{E3C0E8BA-E8B6-442A-850F-7558DBC330B1}" destId="{2067CDFB-6A7D-49BD-8A9C-EFF5D8AC1B41}" srcOrd="0" destOrd="0" presId="urn:microsoft.com/office/officeart/2005/8/layout/vList2"/>
    <dgm:cxn modelId="{E5724DB8-F100-413C-9115-BED4AAED1ED3}" type="presParOf" srcId="{E3C0E8BA-E8B6-442A-850F-7558DBC330B1}" destId="{15F702D2-D4CE-4DF7-BAD3-750708628F4B}" srcOrd="1" destOrd="0" presId="urn:microsoft.com/office/officeart/2005/8/layout/vList2"/>
    <dgm:cxn modelId="{88A1CC26-B358-420C-AE5D-FCFCC8FE9885}" type="presParOf" srcId="{E3C0E8BA-E8B6-442A-850F-7558DBC330B1}" destId="{8F19EF07-B6BD-4EB3-BA96-BFD1B7E8725E}" srcOrd="2" destOrd="0" presId="urn:microsoft.com/office/officeart/2005/8/layout/vList2"/>
    <dgm:cxn modelId="{BCFB509D-DA6B-4CD4-A7C7-55CA0FD7B444}" type="presParOf" srcId="{E3C0E8BA-E8B6-442A-850F-7558DBC330B1}" destId="{82BD973F-B1BF-40EA-9385-AE7855E73CB2}" srcOrd="3" destOrd="0" presId="urn:microsoft.com/office/officeart/2005/8/layout/vList2"/>
    <dgm:cxn modelId="{DBC6D7F1-19D5-4922-8119-A11D2AE7C31A}" type="presParOf" srcId="{E3C0E8BA-E8B6-442A-850F-7558DBC330B1}" destId="{6A6553CA-B0CF-4CED-935D-4BEE9ADB7746}"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5.xml><?xml version="1.0" encoding="utf-8"?>
<dgm:dataModel xmlns:dgm="http://schemas.openxmlformats.org/drawingml/2006/diagram" xmlns:a="http://schemas.openxmlformats.org/drawingml/2006/main">
  <dgm:ptLst>
    <dgm:pt modelId="{9089CE88-3186-45FF-ABD1-C219B8F2A1A7}" type="doc">
      <dgm:prSet loTypeId="urn:microsoft.com/office/officeart/2005/8/layout/vList2" loCatId="list" qsTypeId="urn:microsoft.com/office/officeart/2005/8/quickstyle/simple4" qsCatId="simple" csTypeId="urn:microsoft.com/office/officeart/2005/8/colors/colorful4" csCatId="colorful"/>
      <dgm:spPr/>
      <dgm:t>
        <a:bodyPr/>
        <a:lstStyle/>
        <a:p>
          <a:endParaRPr lang="zh-CN" altLang="en-US"/>
        </a:p>
      </dgm:t>
    </dgm:pt>
    <dgm:pt modelId="{D0AA0E16-AF2D-4000-94F3-A9FD12732779}">
      <dgm:prSet/>
      <dgm:spPr/>
      <dgm:t>
        <a:bodyPr/>
        <a:lstStyle/>
        <a:p>
          <a:pPr rtl="0"/>
          <a:r>
            <a:rPr lang="en-US" dirty="0"/>
            <a:t>SV</a:t>
          </a:r>
          <a:r>
            <a:rPr lang="zh-CN" dirty="0"/>
            <a:t>、</a:t>
          </a:r>
          <a:r>
            <a:rPr lang="en-US" dirty="0"/>
            <a:t>DO</a:t>
          </a:r>
          <a:r>
            <a:rPr lang="zh-CN" dirty="0"/>
            <a:t>：</a:t>
          </a:r>
          <a:r>
            <a:rPr lang="en-US" dirty="0"/>
            <a:t>2~4 h</a:t>
          </a:r>
          <a:r>
            <a:rPr lang="zh-CN" dirty="0"/>
            <a:t>测定一次，以便及时调节回流污泥量和空气量；</a:t>
          </a:r>
        </a:p>
      </dgm:t>
    </dgm:pt>
    <dgm:pt modelId="{E4B4486D-050A-4471-8EF8-8EBF7C5171ED}" type="parTrans" cxnId="{824EC11D-9620-4B0D-94A8-9756ABC3C0F2}">
      <dgm:prSet/>
      <dgm:spPr/>
      <dgm:t>
        <a:bodyPr/>
        <a:lstStyle/>
        <a:p>
          <a:endParaRPr lang="zh-CN" altLang="en-US"/>
        </a:p>
      </dgm:t>
    </dgm:pt>
    <dgm:pt modelId="{7F102C2E-EBEB-4CAC-873D-1DDB3A3319E2}" type="sibTrans" cxnId="{824EC11D-9620-4B0D-94A8-9756ABC3C0F2}">
      <dgm:prSet/>
      <dgm:spPr/>
      <dgm:t>
        <a:bodyPr/>
        <a:lstStyle/>
        <a:p>
          <a:endParaRPr lang="zh-CN" altLang="en-US"/>
        </a:p>
      </dgm:t>
    </dgm:pt>
    <dgm:pt modelId="{76F9C83C-A6F5-4539-B1B4-C271D20005A9}">
      <dgm:prSet/>
      <dgm:spPr/>
      <dgm:t>
        <a:bodyPr/>
        <a:lstStyle/>
        <a:p>
          <a:pPr rtl="0"/>
          <a:r>
            <a:rPr lang="zh-CN" dirty="0"/>
            <a:t>微生物观察：每班一次，以预示污泥异常现象；</a:t>
          </a:r>
        </a:p>
      </dgm:t>
    </dgm:pt>
    <dgm:pt modelId="{279F433D-D6C4-4802-B6B3-A929195E1B67}" type="parTrans" cxnId="{95A24074-668D-491A-BDD7-6A3EC1A278CC}">
      <dgm:prSet/>
      <dgm:spPr/>
      <dgm:t>
        <a:bodyPr/>
        <a:lstStyle/>
        <a:p>
          <a:endParaRPr lang="zh-CN" altLang="en-US"/>
        </a:p>
      </dgm:t>
    </dgm:pt>
    <dgm:pt modelId="{E8EC9445-5CC1-4D3C-B7CD-A39A4FCCB17A}" type="sibTrans" cxnId="{95A24074-668D-491A-BDD7-6A3EC1A278CC}">
      <dgm:prSet/>
      <dgm:spPr/>
      <dgm:t>
        <a:bodyPr/>
        <a:lstStyle/>
        <a:p>
          <a:endParaRPr lang="zh-CN" altLang="en-US"/>
        </a:p>
      </dgm:t>
    </dgm:pt>
    <dgm:pt modelId="{45CAB26E-8D1B-43C7-A70C-BD345B282FD3}">
      <dgm:prSet/>
      <dgm:spPr/>
      <dgm:t>
        <a:bodyPr/>
        <a:lstStyle/>
        <a:p>
          <a:pPr rtl="0"/>
          <a:r>
            <a:rPr lang="zh-CN" dirty="0"/>
            <a:t>氮、磷、</a:t>
          </a:r>
          <a:r>
            <a:rPr lang="en-US" dirty="0"/>
            <a:t>MLSS</a:t>
          </a:r>
          <a:r>
            <a:rPr lang="zh-CN" dirty="0"/>
            <a:t>、</a:t>
          </a:r>
          <a:r>
            <a:rPr lang="en-US" dirty="0"/>
            <a:t>MLVSS</a:t>
          </a:r>
          <a:r>
            <a:rPr lang="zh-CN" dirty="0"/>
            <a:t>、</a:t>
          </a:r>
          <a:r>
            <a:rPr lang="en-US" dirty="0"/>
            <a:t>SVI</a:t>
          </a:r>
          <a:r>
            <a:rPr lang="zh-CN" dirty="0"/>
            <a:t>、剩余污泥浓度：定期测定；</a:t>
          </a:r>
        </a:p>
      </dgm:t>
    </dgm:pt>
    <dgm:pt modelId="{EB0C2B80-DE64-4C5C-8667-2EF6BC94917D}" type="parTrans" cxnId="{5408CEE0-7739-40B9-B64E-0509DCAE2BE0}">
      <dgm:prSet/>
      <dgm:spPr/>
      <dgm:t>
        <a:bodyPr/>
        <a:lstStyle/>
        <a:p>
          <a:endParaRPr lang="zh-CN" altLang="en-US"/>
        </a:p>
      </dgm:t>
    </dgm:pt>
    <dgm:pt modelId="{209FDF4E-FAD8-4D43-8FC1-6E96BCD05FE1}" type="sibTrans" cxnId="{5408CEE0-7739-40B9-B64E-0509DCAE2BE0}">
      <dgm:prSet/>
      <dgm:spPr/>
      <dgm:t>
        <a:bodyPr/>
        <a:lstStyle/>
        <a:p>
          <a:endParaRPr lang="zh-CN" altLang="en-US"/>
        </a:p>
      </dgm:t>
    </dgm:pt>
    <dgm:pt modelId="{CF2283DF-1F3C-417B-89D1-EDBE9107FD40}">
      <dgm:prSet/>
      <dgm:spPr/>
      <dgm:t>
        <a:bodyPr/>
        <a:lstStyle/>
        <a:p>
          <a:pPr rtl="0"/>
          <a:r>
            <a:rPr lang="zh-CN" dirty="0"/>
            <a:t>其他各项：每天测一次；</a:t>
          </a:r>
        </a:p>
      </dgm:t>
    </dgm:pt>
    <dgm:pt modelId="{3A28B99E-DE2D-426A-B09E-68A1C27C19DF}" type="parTrans" cxnId="{D77CF473-6D7B-4B9C-9EF8-4F64E0789079}">
      <dgm:prSet/>
      <dgm:spPr/>
      <dgm:t>
        <a:bodyPr/>
        <a:lstStyle/>
        <a:p>
          <a:endParaRPr lang="zh-CN" altLang="en-US"/>
        </a:p>
      </dgm:t>
    </dgm:pt>
    <dgm:pt modelId="{D750C713-9A5E-457D-BA16-9B3470A21D95}" type="sibTrans" cxnId="{D77CF473-6D7B-4B9C-9EF8-4F64E0789079}">
      <dgm:prSet/>
      <dgm:spPr/>
      <dgm:t>
        <a:bodyPr/>
        <a:lstStyle/>
        <a:p>
          <a:endParaRPr lang="zh-CN" altLang="en-US"/>
        </a:p>
      </dgm:t>
    </dgm:pt>
    <dgm:pt modelId="{B6169033-3549-4023-B182-DF8C27E754E5}">
      <dgm:prSet/>
      <dgm:spPr/>
      <dgm:t>
        <a:bodyPr/>
        <a:lstStyle/>
        <a:p>
          <a:pPr rtl="0"/>
          <a:r>
            <a:rPr lang="zh-CN" dirty="0"/>
            <a:t>进水量、回流污泥量和剩余污泥量：每天记录；</a:t>
          </a:r>
        </a:p>
      </dgm:t>
    </dgm:pt>
    <dgm:pt modelId="{7D18B9F4-FDFB-40C5-BFB3-B8AB1A27D027}" type="parTrans" cxnId="{CAF9C4A9-2CBB-49EB-AC1E-74DE3381393F}">
      <dgm:prSet/>
      <dgm:spPr/>
      <dgm:t>
        <a:bodyPr/>
        <a:lstStyle/>
        <a:p>
          <a:endParaRPr lang="zh-CN" altLang="en-US"/>
        </a:p>
      </dgm:t>
    </dgm:pt>
    <dgm:pt modelId="{E4BF497C-69EA-46AC-91DA-59BEF41674C9}" type="sibTrans" cxnId="{CAF9C4A9-2CBB-49EB-AC1E-74DE3381393F}">
      <dgm:prSet/>
      <dgm:spPr/>
      <dgm:t>
        <a:bodyPr/>
        <a:lstStyle/>
        <a:p>
          <a:endParaRPr lang="zh-CN" altLang="en-US"/>
        </a:p>
      </dgm:t>
    </dgm:pt>
    <dgm:pt modelId="{CDAD29FD-ECE4-43CF-8B39-B118714BBCCA}">
      <dgm:prSet/>
      <dgm:spPr/>
      <dgm:t>
        <a:bodyPr/>
        <a:lstStyle/>
        <a:p>
          <a:pPr rtl="0"/>
          <a:r>
            <a:rPr lang="zh-CN" dirty="0"/>
            <a:t>剩余污泥的排放规律、曝气设备的工作情况、空气量和电耗：定期记录。</a:t>
          </a:r>
        </a:p>
      </dgm:t>
    </dgm:pt>
    <dgm:pt modelId="{BE1D2B0C-81A0-4432-A987-5BFA8A86FC41}" type="parTrans" cxnId="{3D4F4FCA-5BA3-4009-9607-2CC45B076E70}">
      <dgm:prSet/>
      <dgm:spPr/>
      <dgm:t>
        <a:bodyPr/>
        <a:lstStyle/>
        <a:p>
          <a:endParaRPr lang="zh-CN" altLang="en-US"/>
        </a:p>
      </dgm:t>
    </dgm:pt>
    <dgm:pt modelId="{2C82A538-A4B9-41F9-961C-B55ADEC0FB8D}" type="sibTrans" cxnId="{3D4F4FCA-5BA3-4009-9607-2CC45B076E70}">
      <dgm:prSet/>
      <dgm:spPr/>
      <dgm:t>
        <a:bodyPr/>
        <a:lstStyle/>
        <a:p>
          <a:endParaRPr lang="zh-CN" altLang="en-US"/>
        </a:p>
      </dgm:t>
    </dgm:pt>
    <dgm:pt modelId="{73E8B0F9-C8AA-4270-92D6-CDF649BA49A1}" type="pres">
      <dgm:prSet presAssocID="{9089CE88-3186-45FF-ABD1-C219B8F2A1A7}" presName="linear" presStyleCnt="0">
        <dgm:presLayoutVars>
          <dgm:animLvl val="lvl"/>
          <dgm:resizeHandles val="exact"/>
        </dgm:presLayoutVars>
      </dgm:prSet>
      <dgm:spPr/>
    </dgm:pt>
    <dgm:pt modelId="{88585D01-5D0F-43A9-BEF4-6DF4407195BE}" type="pres">
      <dgm:prSet presAssocID="{D0AA0E16-AF2D-4000-94F3-A9FD12732779}" presName="parentText" presStyleLbl="node1" presStyleIdx="0" presStyleCnt="6">
        <dgm:presLayoutVars>
          <dgm:chMax val="0"/>
          <dgm:bulletEnabled val="1"/>
        </dgm:presLayoutVars>
      </dgm:prSet>
      <dgm:spPr/>
    </dgm:pt>
    <dgm:pt modelId="{5B20C827-61B0-41D6-8867-4497F2769AA2}" type="pres">
      <dgm:prSet presAssocID="{7F102C2E-EBEB-4CAC-873D-1DDB3A3319E2}" presName="spacer" presStyleCnt="0"/>
      <dgm:spPr/>
    </dgm:pt>
    <dgm:pt modelId="{48CAC3D0-5B0D-4006-8EF9-89C3FC682ABE}" type="pres">
      <dgm:prSet presAssocID="{76F9C83C-A6F5-4539-B1B4-C271D20005A9}" presName="parentText" presStyleLbl="node1" presStyleIdx="1" presStyleCnt="6">
        <dgm:presLayoutVars>
          <dgm:chMax val="0"/>
          <dgm:bulletEnabled val="1"/>
        </dgm:presLayoutVars>
      </dgm:prSet>
      <dgm:spPr/>
    </dgm:pt>
    <dgm:pt modelId="{E4F3E0F9-E1B7-4224-AA9E-87A0E6C23468}" type="pres">
      <dgm:prSet presAssocID="{E8EC9445-5CC1-4D3C-B7CD-A39A4FCCB17A}" presName="spacer" presStyleCnt="0"/>
      <dgm:spPr/>
    </dgm:pt>
    <dgm:pt modelId="{E1A52CE0-B3F2-45FE-BB6D-F6A24D0C3349}" type="pres">
      <dgm:prSet presAssocID="{45CAB26E-8D1B-43C7-A70C-BD345B282FD3}" presName="parentText" presStyleLbl="node1" presStyleIdx="2" presStyleCnt="6">
        <dgm:presLayoutVars>
          <dgm:chMax val="0"/>
          <dgm:bulletEnabled val="1"/>
        </dgm:presLayoutVars>
      </dgm:prSet>
      <dgm:spPr/>
    </dgm:pt>
    <dgm:pt modelId="{56AF6DB5-D7D1-46CC-97C7-5C85DEA924D3}" type="pres">
      <dgm:prSet presAssocID="{209FDF4E-FAD8-4D43-8FC1-6E96BCD05FE1}" presName="spacer" presStyleCnt="0"/>
      <dgm:spPr/>
    </dgm:pt>
    <dgm:pt modelId="{64C12551-06F6-4047-9908-064E687984A0}" type="pres">
      <dgm:prSet presAssocID="{CF2283DF-1F3C-417B-89D1-EDBE9107FD40}" presName="parentText" presStyleLbl="node1" presStyleIdx="3" presStyleCnt="6">
        <dgm:presLayoutVars>
          <dgm:chMax val="0"/>
          <dgm:bulletEnabled val="1"/>
        </dgm:presLayoutVars>
      </dgm:prSet>
      <dgm:spPr/>
    </dgm:pt>
    <dgm:pt modelId="{EEEADA47-89B9-4938-949F-F5D5B5EB7F2A}" type="pres">
      <dgm:prSet presAssocID="{D750C713-9A5E-457D-BA16-9B3470A21D95}" presName="spacer" presStyleCnt="0"/>
      <dgm:spPr/>
    </dgm:pt>
    <dgm:pt modelId="{8EAF293A-5C68-49C0-BB7E-2708893D131E}" type="pres">
      <dgm:prSet presAssocID="{B6169033-3549-4023-B182-DF8C27E754E5}" presName="parentText" presStyleLbl="node1" presStyleIdx="4" presStyleCnt="6">
        <dgm:presLayoutVars>
          <dgm:chMax val="0"/>
          <dgm:bulletEnabled val="1"/>
        </dgm:presLayoutVars>
      </dgm:prSet>
      <dgm:spPr/>
    </dgm:pt>
    <dgm:pt modelId="{26A6E731-A155-49F5-89CB-E8D3CCF064C1}" type="pres">
      <dgm:prSet presAssocID="{E4BF497C-69EA-46AC-91DA-59BEF41674C9}" presName="spacer" presStyleCnt="0"/>
      <dgm:spPr/>
    </dgm:pt>
    <dgm:pt modelId="{43DEF4AC-40F5-41A0-A78E-65A376D45191}" type="pres">
      <dgm:prSet presAssocID="{CDAD29FD-ECE4-43CF-8B39-B118714BBCCA}" presName="parentText" presStyleLbl="node1" presStyleIdx="5" presStyleCnt="6">
        <dgm:presLayoutVars>
          <dgm:chMax val="0"/>
          <dgm:bulletEnabled val="1"/>
        </dgm:presLayoutVars>
      </dgm:prSet>
      <dgm:spPr/>
    </dgm:pt>
  </dgm:ptLst>
  <dgm:cxnLst>
    <dgm:cxn modelId="{824EC11D-9620-4B0D-94A8-9756ABC3C0F2}" srcId="{9089CE88-3186-45FF-ABD1-C219B8F2A1A7}" destId="{D0AA0E16-AF2D-4000-94F3-A9FD12732779}" srcOrd="0" destOrd="0" parTransId="{E4B4486D-050A-4471-8EF8-8EBF7C5171ED}" sibTransId="{7F102C2E-EBEB-4CAC-873D-1DDB3A3319E2}"/>
    <dgm:cxn modelId="{E1918723-10CC-40E2-BA66-948D0C185018}" type="presOf" srcId="{CF2283DF-1F3C-417B-89D1-EDBE9107FD40}" destId="{64C12551-06F6-4047-9908-064E687984A0}" srcOrd="0" destOrd="0" presId="urn:microsoft.com/office/officeart/2005/8/layout/vList2"/>
    <dgm:cxn modelId="{441E253C-F407-43E1-9400-4767BA79D82E}" type="presOf" srcId="{CDAD29FD-ECE4-43CF-8B39-B118714BBCCA}" destId="{43DEF4AC-40F5-41A0-A78E-65A376D45191}" srcOrd="0" destOrd="0" presId="urn:microsoft.com/office/officeart/2005/8/layout/vList2"/>
    <dgm:cxn modelId="{0C81D03F-D3EC-4039-ABD4-D980C2927D30}" type="presOf" srcId="{D0AA0E16-AF2D-4000-94F3-A9FD12732779}" destId="{88585D01-5D0F-43A9-BEF4-6DF4407195BE}" srcOrd="0" destOrd="0" presId="urn:microsoft.com/office/officeart/2005/8/layout/vList2"/>
    <dgm:cxn modelId="{D3C0AC4D-16DA-44F0-9B24-C3395FD6D2DF}" type="presOf" srcId="{76F9C83C-A6F5-4539-B1B4-C271D20005A9}" destId="{48CAC3D0-5B0D-4006-8EF9-89C3FC682ABE}" srcOrd="0" destOrd="0" presId="urn:microsoft.com/office/officeart/2005/8/layout/vList2"/>
    <dgm:cxn modelId="{C3AAC770-EF2D-4E45-A9BB-067BD7BCA692}" type="presOf" srcId="{45CAB26E-8D1B-43C7-A70C-BD345B282FD3}" destId="{E1A52CE0-B3F2-45FE-BB6D-F6A24D0C3349}" srcOrd="0" destOrd="0" presId="urn:microsoft.com/office/officeart/2005/8/layout/vList2"/>
    <dgm:cxn modelId="{D77CF473-6D7B-4B9C-9EF8-4F64E0789079}" srcId="{9089CE88-3186-45FF-ABD1-C219B8F2A1A7}" destId="{CF2283DF-1F3C-417B-89D1-EDBE9107FD40}" srcOrd="3" destOrd="0" parTransId="{3A28B99E-DE2D-426A-B09E-68A1C27C19DF}" sibTransId="{D750C713-9A5E-457D-BA16-9B3470A21D95}"/>
    <dgm:cxn modelId="{95A24074-668D-491A-BDD7-6A3EC1A278CC}" srcId="{9089CE88-3186-45FF-ABD1-C219B8F2A1A7}" destId="{76F9C83C-A6F5-4539-B1B4-C271D20005A9}" srcOrd="1" destOrd="0" parTransId="{279F433D-D6C4-4802-B6B3-A929195E1B67}" sibTransId="{E8EC9445-5CC1-4D3C-B7CD-A39A4FCCB17A}"/>
    <dgm:cxn modelId="{5FBBF595-5E27-4B46-B0C8-E49485245917}" type="presOf" srcId="{B6169033-3549-4023-B182-DF8C27E754E5}" destId="{8EAF293A-5C68-49C0-BB7E-2708893D131E}" srcOrd="0" destOrd="0" presId="urn:microsoft.com/office/officeart/2005/8/layout/vList2"/>
    <dgm:cxn modelId="{120892A0-6B0A-4F8C-BBCC-58DEB8291E88}" type="presOf" srcId="{9089CE88-3186-45FF-ABD1-C219B8F2A1A7}" destId="{73E8B0F9-C8AA-4270-92D6-CDF649BA49A1}" srcOrd="0" destOrd="0" presId="urn:microsoft.com/office/officeart/2005/8/layout/vList2"/>
    <dgm:cxn modelId="{CAF9C4A9-2CBB-49EB-AC1E-74DE3381393F}" srcId="{9089CE88-3186-45FF-ABD1-C219B8F2A1A7}" destId="{B6169033-3549-4023-B182-DF8C27E754E5}" srcOrd="4" destOrd="0" parTransId="{7D18B9F4-FDFB-40C5-BFB3-B8AB1A27D027}" sibTransId="{E4BF497C-69EA-46AC-91DA-59BEF41674C9}"/>
    <dgm:cxn modelId="{3D4F4FCA-5BA3-4009-9607-2CC45B076E70}" srcId="{9089CE88-3186-45FF-ABD1-C219B8F2A1A7}" destId="{CDAD29FD-ECE4-43CF-8B39-B118714BBCCA}" srcOrd="5" destOrd="0" parTransId="{BE1D2B0C-81A0-4432-A987-5BFA8A86FC41}" sibTransId="{2C82A538-A4B9-41F9-961C-B55ADEC0FB8D}"/>
    <dgm:cxn modelId="{5408CEE0-7739-40B9-B64E-0509DCAE2BE0}" srcId="{9089CE88-3186-45FF-ABD1-C219B8F2A1A7}" destId="{45CAB26E-8D1B-43C7-A70C-BD345B282FD3}" srcOrd="2" destOrd="0" parTransId="{EB0C2B80-DE64-4C5C-8667-2EF6BC94917D}" sibTransId="{209FDF4E-FAD8-4D43-8FC1-6E96BCD05FE1}"/>
    <dgm:cxn modelId="{A4196124-3174-4E0B-B6B7-369D8C3B2B2B}" type="presParOf" srcId="{73E8B0F9-C8AA-4270-92D6-CDF649BA49A1}" destId="{88585D01-5D0F-43A9-BEF4-6DF4407195BE}" srcOrd="0" destOrd="0" presId="urn:microsoft.com/office/officeart/2005/8/layout/vList2"/>
    <dgm:cxn modelId="{6F8F3808-86A6-43AE-B156-C5C43F66B841}" type="presParOf" srcId="{73E8B0F9-C8AA-4270-92D6-CDF649BA49A1}" destId="{5B20C827-61B0-41D6-8867-4497F2769AA2}" srcOrd="1" destOrd="0" presId="urn:microsoft.com/office/officeart/2005/8/layout/vList2"/>
    <dgm:cxn modelId="{AA01278A-8BAD-4593-B40C-7D849A890D7F}" type="presParOf" srcId="{73E8B0F9-C8AA-4270-92D6-CDF649BA49A1}" destId="{48CAC3D0-5B0D-4006-8EF9-89C3FC682ABE}" srcOrd="2" destOrd="0" presId="urn:microsoft.com/office/officeart/2005/8/layout/vList2"/>
    <dgm:cxn modelId="{4A5ABCC8-031D-4957-8D3E-B14C4DC5D12F}" type="presParOf" srcId="{73E8B0F9-C8AA-4270-92D6-CDF649BA49A1}" destId="{E4F3E0F9-E1B7-4224-AA9E-87A0E6C23468}" srcOrd="3" destOrd="0" presId="urn:microsoft.com/office/officeart/2005/8/layout/vList2"/>
    <dgm:cxn modelId="{4BCD6053-1453-4901-8CE8-A3DC6F016365}" type="presParOf" srcId="{73E8B0F9-C8AA-4270-92D6-CDF649BA49A1}" destId="{E1A52CE0-B3F2-45FE-BB6D-F6A24D0C3349}" srcOrd="4" destOrd="0" presId="urn:microsoft.com/office/officeart/2005/8/layout/vList2"/>
    <dgm:cxn modelId="{1818E248-0E42-4EDE-ACD1-22791F9D5C63}" type="presParOf" srcId="{73E8B0F9-C8AA-4270-92D6-CDF649BA49A1}" destId="{56AF6DB5-D7D1-46CC-97C7-5C85DEA924D3}" srcOrd="5" destOrd="0" presId="urn:microsoft.com/office/officeart/2005/8/layout/vList2"/>
    <dgm:cxn modelId="{BC50E452-24FB-4092-B288-1B6F40FB3AEE}" type="presParOf" srcId="{73E8B0F9-C8AA-4270-92D6-CDF649BA49A1}" destId="{64C12551-06F6-4047-9908-064E687984A0}" srcOrd="6" destOrd="0" presId="urn:microsoft.com/office/officeart/2005/8/layout/vList2"/>
    <dgm:cxn modelId="{E6A90ADA-062D-423D-A75E-3A2794FA0804}" type="presParOf" srcId="{73E8B0F9-C8AA-4270-92D6-CDF649BA49A1}" destId="{EEEADA47-89B9-4938-949F-F5D5B5EB7F2A}" srcOrd="7" destOrd="0" presId="urn:microsoft.com/office/officeart/2005/8/layout/vList2"/>
    <dgm:cxn modelId="{965D60EB-554B-4DA2-A328-539CCC4983F0}" type="presParOf" srcId="{73E8B0F9-C8AA-4270-92D6-CDF649BA49A1}" destId="{8EAF293A-5C68-49C0-BB7E-2708893D131E}" srcOrd="8" destOrd="0" presId="urn:microsoft.com/office/officeart/2005/8/layout/vList2"/>
    <dgm:cxn modelId="{E0599A4C-EBB6-41F3-B9E8-DB5D7F084903}" type="presParOf" srcId="{73E8B0F9-C8AA-4270-92D6-CDF649BA49A1}" destId="{26A6E731-A155-49F5-89CB-E8D3CCF064C1}" srcOrd="9" destOrd="0" presId="urn:microsoft.com/office/officeart/2005/8/layout/vList2"/>
    <dgm:cxn modelId="{14F8D471-F738-4F01-AC40-C2FE65780B06}" type="presParOf" srcId="{73E8B0F9-C8AA-4270-92D6-CDF649BA49A1}" destId="{43DEF4AC-40F5-41A0-A78E-65A376D45191}"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6.xml><?xml version="1.0" encoding="utf-8"?>
<dgm:dataModel xmlns:dgm="http://schemas.openxmlformats.org/drawingml/2006/diagram" xmlns:a="http://schemas.openxmlformats.org/drawingml/2006/main">
  <dgm:ptLst>
    <dgm:pt modelId="{2E5B60C5-ED8B-4F4E-A28D-B2CA0F5EC2A4}" type="doc">
      <dgm:prSet loTypeId="urn:microsoft.com/office/officeart/2005/8/layout/vList2" loCatId="list" qsTypeId="urn:microsoft.com/office/officeart/2005/8/quickstyle/simple4" qsCatId="simple" csTypeId="urn:microsoft.com/office/officeart/2005/8/colors/accent1_2" csCatId="accent1" phldr="1"/>
      <dgm:spPr/>
      <dgm:t>
        <a:bodyPr/>
        <a:lstStyle/>
        <a:p>
          <a:endParaRPr lang="zh-CN" altLang="en-US"/>
        </a:p>
      </dgm:t>
    </dgm:pt>
    <dgm:pt modelId="{C61FB9E9-4B9F-4525-8CE2-B4619C8B8C06}">
      <dgm:prSet/>
      <dgm:spPr/>
      <dgm:t>
        <a:bodyPr/>
        <a:lstStyle/>
        <a:p>
          <a:pPr rtl="0"/>
          <a:r>
            <a:rPr lang="en-US" b="1" dirty="0"/>
            <a:t>10.3  </a:t>
          </a:r>
          <a:r>
            <a:rPr lang="zh-CN" b="1" dirty="0"/>
            <a:t>活性污泥处理系统运行中的异常情况</a:t>
          </a:r>
        </a:p>
      </dgm:t>
    </dgm:pt>
    <dgm:pt modelId="{E6E9BEB5-F913-4587-928D-9ED1613F2001}" type="parTrans" cxnId="{89B704AD-D433-4616-A306-6555F5662B82}">
      <dgm:prSet/>
      <dgm:spPr/>
      <dgm:t>
        <a:bodyPr/>
        <a:lstStyle/>
        <a:p>
          <a:endParaRPr lang="zh-CN" altLang="en-US"/>
        </a:p>
      </dgm:t>
    </dgm:pt>
    <dgm:pt modelId="{6D962E9C-9BAF-4B62-9D47-9DA9CF5A080C}" type="sibTrans" cxnId="{89B704AD-D433-4616-A306-6555F5662B82}">
      <dgm:prSet/>
      <dgm:spPr/>
      <dgm:t>
        <a:bodyPr/>
        <a:lstStyle/>
        <a:p>
          <a:endParaRPr lang="zh-CN" altLang="en-US"/>
        </a:p>
      </dgm:t>
    </dgm:pt>
    <dgm:pt modelId="{B925ECEC-E5C8-4E46-AFDB-F5F02731BF37}" type="pres">
      <dgm:prSet presAssocID="{2E5B60C5-ED8B-4F4E-A28D-B2CA0F5EC2A4}" presName="linear" presStyleCnt="0">
        <dgm:presLayoutVars>
          <dgm:animLvl val="lvl"/>
          <dgm:resizeHandles val="exact"/>
        </dgm:presLayoutVars>
      </dgm:prSet>
      <dgm:spPr/>
    </dgm:pt>
    <dgm:pt modelId="{8042C0C4-5622-492C-BB66-3F35E50A6F19}" type="pres">
      <dgm:prSet presAssocID="{C61FB9E9-4B9F-4525-8CE2-B4619C8B8C06}" presName="parentText" presStyleLbl="node1" presStyleIdx="0" presStyleCnt="1">
        <dgm:presLayoutVars>
          <dgm:chMax val="0"/>
          <dgm:bulletEnabled val="1"/>
        </dgm:presLayoutVars>
      </dgm:prSet>
      <dgm:spPr/>
    </dgm:pt>
  </dgm:ptLst>
  <dgm:cxnLst>
    <dgm:cxn modelId="{50D6210D-C1EF-46E6-8ED0-EDC8EB836219}" type="presOf" srcId="{2E5B60C5-ED8B-4F4E-A28D-B2CA0F5EC2A4}" destId="{B925ECEC-E5C8-4E46-AFDB-F5F02731BF37}" srcOrd="0" destOrd="0" presId="urn:microsoft.com/office/officeart/2005/8/layout/vList2"/>
    <dgm:cxn modelId="{3BA3979D-0579-43C2-888F-3C19B3960CB2}" type="presOf" srcId="{C61FB9E9-4B9F-4525-8CE2-B4619C8B8C06}" destId="{8042C0C4-5622-492C-BB66-3F35E50A6F19}" srcOrd="0" destOrd="0" presId="urn:microsoft.com/office/officeart/2005/8/layout/vList2"/>
    <dgm:cxn modelId="{89B704AD-D433-4616-A306-6555F5662B82}" srcId="{2E5B60C5-ED8B-4F4E-A28D-B2CA0F5EC2A4}" destId="{C61FB9E9-4B9F-4525-8CE2-B4619C8B8C06}" srcOrd="0" destOrd="0" parTransId="{E6E9BEB5-F913-4587-928D-9ED1613F2001}" sibTransId="{6D962E9C-9BAF-4B62-9D47-9DA9CF5A080C}"/>
    <dgm:cxn modelId="{2EC22DF4-5D45-446C-A58E-CA4E8E528AA5}" type="presParOf" srcId="{B925ECEC-E5C8-4E46-AFDB-F5F02731BF37}" destId="{8042C0C4-5622-492C-BB66-3F35E50A6F19}"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7.xml><?xml version="1.0" encoding="utf-8"?>
<dgm:dataModel xmlns:dgm="http://schemas.openxmlformats.org/drawingml/2006/diagram" xmlns:a="http://schemas.openxmlformats.org/drawingml/2006/main">
  <dgm:ptLst>
    <dgm:pt modelId="{A5E756DA-1438-483D-9134-DD3E8AE6B9F5}"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F8BBE3BE-14A7-4434-AA44-C8B2F1E995DB}">
      <dgm:prSet/>
      <dgm:spPr/>
      <dgm:t>
        <a:bodyPr/>
        <a:lstStyle/>
        <a:p>
          <a:pPr rtl="0"/>
          <a:r>
            <a:rPr lang="zh-CN" dirty="0"/>
            <a:t>污泥膨胀</a:t>
          </a:r>
        </a:p>
      </dgm:t>
    </dgm:pt>
    <dgm:pt modelId="{8D044533-B87C-4B09-BB1D-47BD2A37F409}" type="parTrans" cxnId="{C8722478-0E33-4638-876E-B996BA70454E}">
      <dgm:prSet/>
      <dgm:spPr/>
      <dgm:t>
        <a:bodyPr/>
        <a:lstStyle/>
        <a:p>
          <a:endParaRPr lang="zh-CN" altLang="en-US"/>
        </a:p>
      </dgm:t>
    </dgm:pt>
    <dgm:pt modelId="{281EF3D3-692B-4A6B-83BA-D92D40CC629A}" type="sibTrans" cxnId="{C8722478-0E33-4638-876E-B996BA70454E}">
      <dgm:prSet/>
      <dgm:spPr/>
      <dgm:t>
        <a:bodyPr/>
        <a:lstStyle/>
        <a:p>
          <a:endParaRPr lang="zh-CN" altLang="en-US"/>
        </a:p>
      </dgm:t>
    </dgm:pt>
    <dgm:pt modelId="{2A089C74-FC30-4B57-8191-1978626638F2}">
      <dgm:prSet/>
      <dgm:spPr/>
      <dgm:t>
        <a:bodyPr/>
        <a:lstStyle/>
        <a:p>
          <a:pPr rtl="0"/>
          <a:r>
            <a:rPr lang="zh-CN" dirty="0"/>
            <a:t>当污泥变质时，污泥不易沉淀，</a:t>
          </a:r>
          <a:r>
            <a:rPr lang="en-US" dirty="0"/>
            <a:t>SVI</a:t>
          </a:r>
          <a:r>
            <a:rPr lang="zh-CN" dirty="0"/>
            <a:t>值增高，污泥的结构松散体积膨胀，含水率上升，澄清液稀少（但较清澈），颜色也有异变，这就是“污泥膨胀”；</a:t>
          </a:r>
        </a:p>
      </dgm:t>
    </dgm:pt>
    <dgm:pt modelId="{AF120DC6-A99D-4520-AAFF-4AE2D1E45B43}" type="parTrans" cxnId="{9A1A2E76-DBCC-480A-9230-F994B1D951B4}">
      <dgm:prSet/>
      <dgm:spPr/>
      <dgm:t>
        <a:bodyPr/>
        <a:lstStyle/>
        <a:p>
          <a:endParaRPr lang="zh-CN" altLang="en-US"/>
        </a:p>
      </dgm:t>
    </dgm:pt>
    <dgm:pt modelId="{2C6EA3A5-86A4-42B1-81D1-4DCFE7E95304}" type="sibTrans" cxnId="{9A1A2E76-DBCC-480A-9230-F994B1D951B4}">
      <dgm:prSet/>
      <dgm:spPr/>
      <dgm:t>
        <a:bodyPr/>
        <a:lstStyle/>
        <a:p>
          <a:endParaRPr lang="zh-CN" altLang="en-US"/>
        </a:p>
      </dgm:t>
    </dgm:pt>
    <dgm:pt modelId="{E6F3A062-CB0A-489D-9552-3E3261ADEA7F}">
      <dgm:prSet/>
      <dgm:spPr/>
      <dgm:t>
        <a:bodyPr/>
        <a:lstStyle/>
        <a:p>
          <a:pPr rtl="0"/>
          <a:r>
            <a:rPr lang="zh-CN" dirty="0"/>
            <a:t>污泥膨胀主要是丝状菌大量繁殖所引起，也有由污泥中结合水异常增多导致的污泥膨胀。</a:t>
          </a:r>
        </a:p>
      </dgm:t>
    </dgm:pt>
    <dgm:pt modelId="{50581281-FDF2-4BC3-80D4-F00B590A4E17}" type="parTrans" cxnId="{E5435901-A4FE-47C2-B460-9C5E050EEEFE}">
      <dgm:prSet/>
      <dgm:spPr/>
      <dgm:t>
        <a:bodyPr/>
        <a:lstStyle/>
        <a:p>
          <a:endParaRPr lang="zh-CN" altLang="en-US"/>
        </a:p>
      </dgm:t>
    </dgm:pt>
    <dgm:pt modelId="{D602FB3D-E407-4492-8231-5412D3A33691}" type="sibTrans" cxnId="{E5435901-A4FE-47C2-B460-9C5E050EEEFE}">
      <dgm:prSet/>
      <dgm:spPr/>
      <dgm:t>
        <a:bodyPr/>
        <a:lstStyle/>
        <a:p>
          <a:endParaRPr lang="zh-CN" altLang="en-US"/>
        </a:p>
      </dgm:t>
    </dgm:pt>
    <dgm:pt modelId="{7C690E21-BAD2-4D95-96A6-BEC8CBD25C9F}" type="pres">
      <dgm:prSet presAssocID="{A5E756DA-1438-483D-9134-DD3E8AE6B9F5}" presName="linear" presStyleCnt="0">
        <dgm:presLayoutVars>
          <dgm:dir/>
          <dgm:animLvl val="lvl"/>
          <dgm:resizeHandles val="exact"/>
        </dgm:presLayoutVars>
      </dgm:prSet>
      <dgm:spPr/>
    </dgm:pt>
    <dgm:pt modelId="{0DC0F5C2-EC07-481A-8C42-512CD4900CE6}" type="pres">
      <dgm:prSet presAssocID="{F8BBE3BE-14A7-4434-AA44-C8B2F1E995DB}" presName="parentLin" presStyleCnt="0"/>
      <dgm:spPr/>
    </dgm:pt>
    <dgm:pt modelId="{F575A284-2EB0-460E-A440-F81094DFA5EB}" type="pres">
      <dgm:prSet presAssocID="{F8BBE3BE-14A7-4434-AA44-C8B2F1E995DB}" presName="parentLeftMargin" presStyleLbl="node1" presStyleIdx="0" presStyleCnt="1"/>
      <dgm:spPr/>
    </dgm:pt>
    <dgm:pt modelId="{40D67594-9E48-4D80-969B-3649ABABE048}" type="pres">
      <dgm:prSet presAssocID="{F8BBE3BE-14A7-4434-AA44-C8B2F1E995DB}" presName="parentText" presStyleLbl="node1" presStyleIdx="0" presStyleCnt="1">
        <dgm:presLayoutVars>
          <dgm:chMax val="0"/>
          <dgm:bulletEnabled val="1"/>
        </dgm:presLayoutVars>
      </dgm:prSet>
      <dgm:spPr/>
    </dgm:pt>
    <dgm:pt modelId="{626ECE87-C48C-4AA3-9B3A-E674A6E20602}" type="pres">
      <dgm:prSet presAssocID="{F8BBE3BE-14A7-4434-AA44-C8B2F1E995DB}" presName="negativeSpace" presStyleCnt="0"/>
      <dgm:spPr/>
    </dgm:pt>
    <dgm:pt modelId="{E47FD1C0-F6D7-4714-91FC-309CEE8B5155}" type="pres">
      <dgm:prSet presAssocID="{F8BBE3BE-14A7-4434-AA44-C8B2F1E995DB}" presName="childText" presStyleLbl="conFgAcc1" presStyleIdx="0" presStyleCnt="1">
        <dgm:presLayoutVars>
          <dgm:bulletEnabled val="1"/>
        </dgm:presLayoutVars>
      </dgm:prSet>
      <dgm:spPr/>
    </dgm:pt>
  </dgm:ptLst>
  <dgm:cxnLst>
    <dgm:cxn modelId="{0CD10E01-D1B6-45B3-805D-48CAA073B566}" type="presOf" srcId="{A5E756DA-1438-483D-9134-DD3E8AE6B9F5}" destId="{7C690E21-BAD2-4D95-96A6-BEC8CBD25C9F}" srcOrd="0" destOrd="0" presId="urn:microsoft.com/office/officeart/2005/8/layout/list1"/>
    <dgm:cxn modelId="{E5435901-A4FE-47C2-B460-9C5E050EEEFE}" srcId="{F8BBE3BE-14A7-4434-AA44-C8B2F1E995DB}" destId="{E6F3A062-CB0A-489D-9552-3E3261ADEA7F}" srcOrd="1" destOrd="0" parTransId="{50581281-FDF2-4BC3-80D4-F00B590A4E17}" sibTransId="{D602FB3D-E407-4492-8231-5412D3A33691}"/>
    <dgm:cxn modelId="{4B708105-2999-4E29-9E8E-EA265EC032FB}" type="presOf" srcId="{F8BBE3BE-14A7-4434-AA44-C8B2F1E995DB}" destId="{F575A284-2EB0-460E-A440-F81094DFA5EB}" srcOrd="0" destOrd="0" presId="urn:microsoft.com/office/officeart/2005/8/layout/list1"/>
    <dgm:cxn modelId="{CE6C8207-2EB6-4589-B869-273023322794}" type="presOf" srcId="{F8BBE3BE-14A7-4434-AA44-C8B2F1E995DB}" destId="{40D67594-9E48-4D80-969B-3649ABABE048}" srcOrd="1" destOrd="0" presId="urn:microsoft.com/office/officeart/2005/8/layout/list1"/>
    <dgm:cxn modelId="{152E6C08-925B-4A9B-B397-0870957F5162}" type="presOf" srcId="{2A089C74-FC30-4B57-8191-1978626638F2}" destId="{E47FD1C0-F6D7-4714-91FC-309CEE8B5155}" srcOrd="0" destOrd="0" presId="urn:microsoft.com/office/officeart/2005/8/layout/list1"/>
    <dgm:cxn modelId="{9DC8DF2F-147C-490D-99D1-BD2D68A60AB3}" type="presOf" srcId="{E6F3A062-CB0A-489D-9552-3E3261ADEA7F}" destId="{E47FD1C0-F6D7-4714-91FC-309CEE8B5155}" srcOrd="0" destOrd="1" presId="urn:microsoft.com/office/officeart/2005/8/layout/list1"/>
    <dgm:cxn modelId="{9A1A2E76-DBCC-480A-9230-F994B1D951B4}" srcId="{F8BBE3BE-14A7-4434-AA44-C8B2F1E995DB}" destId="{2A089C74-FC30-4B57-8191-1978626638F2}" srcOrd="0" destOrd="0" parTransId="{AF120DC6-A99D-4520-AAFF-4AE2D1E45B43}" sibTransId="{2C6EA3A5-86A4-42B1-81D1-4DCFE7E95304}"/>
    <dgm:cxn modelId="{C8722478-0E33-4638-876E-B996BA70454E}" srcId="{A5E756DA-1438-483D-9134-DD3E8AE6B9F5}" destId="{F8BBE3BE-14A7-4434-AA44-C8B2F1E995DB}" srcOrd="0" destOrd="0" parTransId="{8D044533-B87C-4B09-BB1D-47BD2A37F409}" sibTransId="{281EF3D3-692B-4A6B-83BA-D92D40CC629A}"/>
    <dgm:cxn modelId="{E3FA92C8-C4FC-48C8-8F29-6018F44EE8A4}" type="presParOf" srcId="{7C690E21-BAD2-4D95-96A6-BEC8CBD25C9F}" destId="{0DC0F5C2-EC07-481A-8C42-512CD4900CE6}" srcOrd="0" destOrd="0" presId="urn:microsoft.com/office/officeart/2005/8/layout/list1"/>
    <dgm:cxn modelId="{F5C7DCF0-7B8F-4446-94EF-F797B684C403}" type="presParOf" srcId="{0DC0F5C2-EC07-481A-8C42-512CD4900CE6}" destId="{F575A284-2EB0-460E-A440-F81094DFA5EB}" srcOrd="0" destOrd="0" presId="urn:microsoft.com/office/officeart/2005/8/layout/list1"/>
    <dgm:cxn modelId="{F27DBF80-BA44-4B1F-9E52-A4727AB0CBDA}" type="presParOf" srcId="{0DC0F5C2-EC07-481A-8C42-512CD4900CE6}" destId="{40D67594-9E48-4D80-969B-3649ABABE048}" srcOrd="1" destOrd="0" presId="urn:microsoft.com/office/officeart/2005/8/layout/list1"/>
    <dgm:cxn modelId="{89DAC05D-569A-4222-9E3B-928498DCA7A5}" type="presParOf" srcId="{7C690E21-BAD2-4D95-96A6-BEC8CBD25C9F}" destId="{626ECE87-C48C-4AA3-9B3A-E674A6E20602}" srcOrd="1" destOrd="0" presId="urn:microsoft.com/office/officeart/2005/8/layout/list1"/>
    <dgm:cxn modelId="{A0B0AC5D-E802-4544-AA63-0CA4F07358C5}" type="presParOf" srcId="{7C690E21-BAD2-4D95-96A6-BEC8CBD25C9F}" destId="{E47FD1C0-F6D7-4714-91FC-309CEE8B5155}" srcOrd="2" destOrd="0" presId="urn:microsoft.com/office/officeart/2005/8/layout/list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148.xml><?xml version="1.0" encoding="utf-8"?>
<dgm:dataModel xmlns:dgm="http://schemas.openxmlformats.org/drawingml/2006/diagram" xmlns:a="http://schemas.openxmlformats.org/drawingml/2006/main">
  <dgm:ptLst>
    <dgm:pt modelId="{B6A42FA3-6FA8-4EE2-B826-425DD186A75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18F83217-765D-441E-8E67-48387DB42665}">
      <dgm:prSet/>
      <dgm:spPr/>
      <dgm:t>
        <a:bodyPr/>
        <a:lstStyle/>
        <a:p>
          <a:pPr rtl="0"/>
          <a:r>
            <a:rPr lang="zh-CN" dirty="0"/>
            <a:t>解决措施</a:t>
          </a:r>
        </a:p>
      </dgm:t>
    </dgm:pt>
    <dgm:pt modelId="{27D4995B-1BA3-418D-A1F9-7526D90B44DE}" type="parTrans" cxnId="{BAED64D6-E44E-49F3-AFB7-0E0310AFB5D8}">
      <dgm:prSet/>
      <dgm:spPr/>
      <dgm:t>
        <a:bodyPr/>
        <a:lstStyle/>
        <a:p>
          <a:endParaRPr lang="zh-CN" altLang="en-US"/>
        </a:p>
      </dgm:t>
    </dgm:pt>
    <dgm:pt modelId="{E3426206-5BEC-4AE7-AFC7-67F1C12B58BC}" type="sibTrans" cxnId="{BAED64D6-E44E-49F3-AFB7-0E0310AFB5D8}">
      <dgm:prSet/>
      <dgm:spPr/>
      <dgm:t>
        <a:bodyPr/>
        <a:lstStyle/>
        <a:p>
          <a:endParaRPr lang="zh-CN" altLang="en-US"/>
        </a:p>
      </dgm:t>
    </dgm:pt>
    <dgm:pt modelId="{C7C3C9FF-CA52-4389-AC83-747003ADAC8D}">
      <dgm:prSet/>
      <dgm:spPr/>
      <dgm:t>
        <a:bodyPr/>
        <a:lstStyle/>
        <a:p>
          <a:pPr rtl="0"/>
          <a:r>
            <a:rPr lang="zh-CN" dirty="0"/>
            <a:t>缺氧、水温高：加大曝气量，或降低进水量以减轻负荷，或适当降低</a:t>
          </a:r>
          <a:r>
            <a:rPr lang="en-US" dirty="0"/>
            <a:t>MLSS</a:t>
          </a:r>
          <a:r>
            <a:rPr lang="zh-CN" dirty="0"/>
            <a:t>值使需氧量减少；</a:t>
          </a:r>
        </a:p>
      </dgm:t>
    </dgm:pt>
    <dgm:pt modelId="{EE61ACE6-4C35-4FFB-AF5A-21912F859C30}" type="parTrans" cxnId="{705DCCF1-35EB-43E4-9500-D9105489F8B9}">
      <dgm:prSet/>
      <dgm:spPr/>
      <dgm:t>
        <a:bodyPr/>
        <a:lstStyle/>
        <a:p>
          <a:endParaRPr lang="zh-CN" altLang="en-US"/>
        </a:p>
      </dgm:t>
    </dgm:pt>
    <dgm:pt modelId="{62A76054-6064-47AB-AF43-D3493D81713E}" type="sibTrans" cxnId="{705DCCF1-35EB-43E4-9500-D9105489F8B9}">
      <dgm:prSet/>
      <dgm:spPr/>
      <dgm:t>
        <a:bodyPr/>
        <a:lstStyle/>
        <a:p>
          <a:endParaRPr lang="zh-CN" altLang="en-US"/>
        </a:p>
      </dgm:t>
    </dgm:pt>
    <dgm:pt modelId="{8CDACBDE-9C6D-440E-849F-4C01FD936711}">
      <dgm:prSet/>
      <dgm:spPr/>
      <dgm:t>
        <a:bodyPr/>
        <a:lstStyle/>
        <a:p>
          <a:pPr rtl="0"/>
          <a:r>
            <a:rPr lang="zh-CN" dirty="0"/>
            <a:t>污泥负荷率过高：适当提高</a:t>
          </a:r>
          <a:r>
            <a:rPr lang="en-US" dirty="0"/>
            <a:t>MLSS</a:t>
          </a:r>
          <a:r>
            <a:rPr lang="zh-CN" dirty="0"/>
            <a:t>值以调整负荷，必要时还要停止进水，“闷曝”一段时间；</a:t>
          </a:r>
        </a:p>
      </dgm:t>
    </dgm:pt>
    <dgm:pt modelId="{A633723F-4788-48EA-92F6-6D175676FF66}" type="parTrans" cxnId="{C8225B16-3804-4736-8E99-E1B14C1D31C7}">
      <dgm:prSet/>
      <dgm:spPr/>
      <dgm:t>
        <a:bodyPr/>
        <a:lstStyle/>
        <a:p>
          <a:endParaRPr lang="zh-CN" altLang="en-US"/>
        </a:p>
      </dgm:t>
    </dgm:pt>
    <dgm:pt modelId="{0ED8003A-3FCF-4BA5-89BA-C2DA124727A5}" type="sibTrans" cxnId="{C8225B16-3804-4736-8E99-E1B14C1D31C7}">
      <dgm:prSet/>
      <dgm:spPr/>
      <dgm:t>
        <a:bodyPr/>
        <a:lstStyle/>
        <a:p>
          <a:endParaRPr lang="zh-CN" altLang="en-US"/>
        </a:p>
      </dgm:t>
    </dgm:pt>
    <dgm:pt modelId="{8A1CEEAF-82DA-4D1E-BFBF-C5572E19E0B4}">
      <dgm:prSet/>
      <dgm:spPr/>
      <dgm:t>
        <a:bodyPr/>
        <a:lstStyle/>
        <a:p>
          <a:pPr rtl="0"/>
          <a:r>
            <a:rPr lang="zh-CN" dirty="0"/>
            <a:t>缺氮、磷、铁养料：投加硝化污泥液或氮、磷等成分；</a:t>
          </a:r>
        </a:p>
      </dgm:t>
    </dgm:pt>
    <dgm:pt modelId="{B9F9724A-8018-4BF1-9245-87EEBBBDB500}" type="parTrans" cxnId="{BB05947D-4B66-4294-B1E8-EF12A58077C7}">
      <dgm:prSet/>
      <dgm:spPr/>
      <dgm:t>
        <a:bodyPr/>
        <a:lstStyle/>
        <a:p>
          <a:endParaRPr lang="zh-CN" altLang="en-US"/>
        </a:p>
      </dgm:t>
    </dgm:pt>
    <dgm:pt modelId="{0229E20C-54A9-49F2-BC74-A28C11B1DBE2}" type="sibTrans" cxnId="{BB05947D-4B66-4294-B1E8-EF12A58077C7}">
      <dgm:prSet/>
      <dgm:spPr/>
      <dgm:t>
        <a:bodyPr/>
        <a:lstStyle/>
        <a:p>
          <a:endParaRPr lang="zh-CN" altLang="en-US"/>
        </a:p>
      </dgm:t>
    </dgm:pt>
    <dgm:pt modelId="{79E0107C-648B-4DB0-8EB3-C6516DB7B441}">
      <dgm:prSet/>
      <dgm:spPr/>
      <dgm:t>
        <a:bodyPr/>
        <a:lstStyle/>
        <a:p>
          <a:pPr rtl="0"/>
          <a:r>
            <a:rPr lang="en-US" dirty="0"/>
            <a:t>pH</a:t>
          </a:r>
          <a:r>
            <a:rPr lang="zh-CN" dirty="0"/>
            <a:t>过低：投加石灰；</a:t>
          </a:r>
        </a:p>
      </dgm:t>
    </dgm:pt>
    <dgm:pt modelId="{1BBDC9DB-9201-4E37-A619-6203A4F9F8A8}" type="parTrans" cxnId="{8FB0A7FC-3C53-436B-A241-E64BE7DCC68E}">
      <dgm:prSet/>
      <dgm:spPr/>
      <dgm:t>
        <a:bodyPr/>
        <a:lstStyle/>
        <a:p>
          <a:endParaRPr lang="zh-CN" altLang="en-US"/>
        </a:p>
      </dgm:t>
    </dgm:pt>
    <dgm:pt modelId="{294B1BBF-4D1F-4887-9923-09B6C5589238}" type="sibTrans" cxnId="{8FB0A7FC-3C53-436B-A241-E64BE7DCC68E}">
      <dgm:prSet/>
      <dgm:spPr/>
      <dgm:t>
        <a:bodyPr/>
        <a:lstStyle/>
        <a:p>
          <a:endParaRPr lang="zh-CN" altLang="en-US"/>
        </a:p>
      </dgm:t>
    </dgm:pt>
    <dgm:pt modelId="{651D7538-40E3-413F-AEE6-DDDE0A143093}">
      <dgm:prSet/>
      <dgm:spPr/>
      <dgm:t>
        <a:bodyPr/>
        <a:lstStyle/>
        <a:p>
          <a:pPr rtl="0"/>
          <a:r>
            <a:rPr lang="zh-CN" dirty="0"/>
            <a:t>污泥大量流失：投加</a:t>
          </a:r>
          <a:r>
            <a:rPr lang="en-US" dirty="0"/>
            <a:t>5~10 mg/L</a:t>
          </a:r>
          <a:r>
            <a:rPr lang="zh-CN" dirty="0"/>
            <a:t>氯化铁，帮助凝聚，刺激菌胶团生长；</a:t>
          </a:r>
        </a:p>
      </dgm:t>
    </dgm:pt>
    <dgm:pt modelId="{45AD0695-1A5A-48C6-9CF5-3CCE8CAA3432}" type="parTrans" cxnId="{95C6BB87-901B-4683-9753-8785D8EC81BC}">
      <dgm:prSet/>
      <dgm:spPr/>
      <dgm:t>
        <a:bodyPr/>
        <a:lstStyle/>
        <a:p>
          <a:endParaRPr lang="zh-CN" altLang="en-US"/>
        </a:p>
      </dgm:t>
    </dgm:pt>
    <dgm:pt modelId="{1A636F6B-D47C-4F65-A343-22C328421F65}" type="sibTrans" cxnId="{95C6BB87-901B-4683-9753-8785D8EC81BC}">
      <dgm:prSet/>
      <dgm:spPr/>
      <dgm:t>
        <a:bodyPr/>
        <a:lstStyle/>
        <a:p>
          <a:endParaRPr lang="zh-CN" altLang="en-US"/>
        </a:p>
      </dgm:t>
    </dgm:pt>
    <dgm:pt modelId="{64A4534C-26CC-4EA7-9B86-CF51150613A0}">
      <dgm:prSet/>
      <dgm:spPr/>
      <dgm:t>
        <a:bodyPr/>
        <a:lstStyle/>
        <a:p>
          <a:pPr rtl="0"/>
          <a:r>
            <a:rPr lang="zh-CN" dirty="0"/>
            <a:t>投加漂白粉或液氯（按干污泥的</a:t>
          </a:r>
          <a:r>
            <a:rPr lang="en-US" dirty="0"/>
            <a:t>0.3%~0.6%</a:t>
          </a:r>
          <a:r>
            <a:rPr lang="zh-CN" dirty="0"/>
            <a:t>投加），抑制丝状菌繁殖，特别能控制结合水性污泥膨胀；</a:t>
          </a:r>
        </a:p>
      </dgm:t>
    </dgm:pt>
    <dgm:pt modelId="{CEBA2525-82E5-4B89-A675-D3A0DF702A88}" type="parTrans" cxnId="{0322D8A2-5E30-4558-A50C-E0672C353232}">
      <dgm:prSet/>
      <dgm:spPr/>
      <dgm:t>
        <a:bodyPr/>
        <a:lstStyle/>
        <a:p>
          <a:endParaRPr lang="zh-CN" altLang="en-US"/>
        </a:p>
      </dgm:t>
    </dgm:pt>
    <dgm:pt modelId="{C8662C3B-1CB2-4890-BE5F-25967C77A4A3}" type="sibTrans" cxnId="{0322D8A2-5E30-4558-A50C-E0672C353232}">
      <dgm:prSet/>
      <dgm:spPr/>
      <dgm:t>
        <a:bodyPr/>
        <a:lstStyle/>
        <a:p>
          <a:endParaRPr lang="zh-CN" altLang="en-US"/>
        </a:p>
      </dgm:t>
    </dgm:pt>
    <dgm:pt modelId="{88F5EAA5-4F86-4C01-90B0-C385C8A452C9}">
      <dgm:prSet/>
      <dgm:spPr/>
      <dgm:t>
        <a:bodyPr/>
        <a:lstStyle/>
        <a:p>
          <a:pPr rtl="0"/>
          <a:r>
            <a:rPr lang="zh-CN" dirty="0"/>
            <a:t>投加石棉粉末、硅藻土、粘土等惰性物质，降低污泥指数。</a:t>
          </a:r>
        </a:p>
      </dgm:t>
    </dgm:pt>
    <dgm:pt modelId="{D4C73696-A7BD-4E06-ADFF-5B89E5DC1C05}" type="parTrans" cxnId="{4A0A2FD1-864A-4530-B877-6355006F17A1}">
      <dgm:prSet/>
      <dgm:spPr/>
      <dgm:t>
        <a:bodyPr/>
        <a:lstStyle/>
        <a:p>
          <a:endParaRPr lang="zh-CN" altLang="en-US"/>
        </a:p>
      </dgm:t>
    </dgm:pt>
    <dgm:pt modelId="{C112D846-25A7-4819-9DAE-E01A3980C46C}" type="sibTrans" cxnId="{4A0A2FD1-864A-4530-B877-6355006F17A1}">
      <dgm:prSet/>
      <dgm:spPr/>
      <dgm:t>
        <a:bodyPr/>
        <a:lstStyle/>
        <a:p>
          <a:endParaRPr lang="zh-CN" altLang="en-US"/>
        </a:p>
      </dgm:t>
    </dgm:pt>
    <dgm:pt modelId="{E8BBAA9C-19B3-4795-9718-EC4AE6B920BF}" type="pres">
      <dgm:prSet presAssocID="{B6A42FA3-6FA8-4EE2-B826-425DD186A756}" presName="linear" presStyleCnt="0">
        <dgm:presLayoutVars>
          <dgm:dir/>
          <dgm:animLvl val="lvl"/>
          <dgm:resizeHandles val="exact"/>
        </dgm:presLayoutVars>
      </dgm:prSet>
      <dgm:spPr/>
    </dgm:pt>
    <dgm:pt modelId="{2BC5D903-648A-4EB4-9947-14073918ABF2}" type="pres">
      <dgm:prSet presAssocID="{18F83217-765D-441E-8E67-48387DB42665}" presName="parentLin" presStyleCnt="0"/>
      <dgm:spPr/>
    </dgm:pt>
    <dgm:pt modelId="{BA871FF7-20CE-4C8E-B466-316041F40013}" type="pres">
      <dgm:prSet presAssocID="{18F83217-765D-441E-8E67-48387DB42665}" presName="parentLeftMargin" presStyleLbl="node1" presStyleIdx="0" presStyleCnt="1"/>
      <dgm:spPr/>
    </dgm:pt>
    <dgm:pt modelId="{3E66F07F-8E92-4529-B6EF-33D09A4EA47E}" type="pres">
      <dgm:prSet presAssocID="{18F83217-765D-441E-8E67-48387DB42665}" presName="parentText" presStyleLbl="node1" presStyleIdx="0" presStyleCnt="1">
        <dgm:presLayoutVars>
          <dgm:chMax val="0"/>
          <dgm:bulletEnabled val="1"/>
        </dgm:presLayoutVars>
      </dgm:prSet>
      <dgm:spPr/>
    </dgm:pt>
    <dgm:pt modelId="{C67F4D7B-A806-4249-970A-176DB72D5FC0}" type="pres">
      <dgm:prSet presAssocID="{18F83217-765D-441E-8E67-48387DB42665}" presName="negativeSpace" presStyleCnt="0"/>
      <dgm:spPr/>
    </dgm:pt>
    <dgm:pt modelId="{E0BE40DA-1B81-4169-85D6-53648248CF12}" type="pres">
      <dgm:prSet presAssocID="{18F83217-765D-441E-8E67-48387DB42665}" presName="childText" presStyleLbl="conFgAcc1" presStyleIdx="0" presStyleCnt="1">
        <dgm:presLayoutVars>
          <dgm:bulletEnabled val="1"/>
        </dgm:presLayoutVars>
      </dgm:prSet>
      <dgm:spPr/>
    </dgm:pt>
  </dgm:ptLst>
  <dgm:cxnLst>
    <dgm:cxn modelId="{C8225B16-3804-4736-8E99-E1B14C1D31C7}" srcId="{18F83217-765D-441E-8E67-48387DB42665}" destId="{8CDACBDE-9C6D-440E-849F-4C01FD936711}" srcOrd="1" destOrd="0" parTransId="{A633723F-4788-48EA-92F6-6D175676FF66}" sibTransId="{0ED8003A-3FCF-4BA5-89BA-C2DA124727A5}"/>
    <dgm:cxn modelId="{D5ED561B-45E0-4708-809C-C6C4C120A76D}" type="presOf" srcId="{C7C3C9FF-CA52-4389-AC83-747003ADAC8D}" destId="{E0BE40DA-1B81-4169-85D6-53648248CF12}" srcOrd="0" destOrd="0" presId="urn:microsoft.com/office/officeart/2005/8/layout/list1"/>
    <dgm:cxn modelId="{6DAA7C31-C1E9-49F7-A99A-1F1403A3E678}" type="presOf" srcId="{18F83217-765D-441E-8E67-48387DB42665}" destId="{BA871FF7-20CE-4C8E-B466-316041F40013}" srcOrd="0" destOrd="0" presId="urn:microsoft.com/office/officeart/2005/8/layout/list1"/>
    <dgm:cxn modelId="{0DF0A443-4CF6-48C0-92E8-FDE84587910E}" type="presOf" srcId="{79E0107C-648B-4DB0-8EB3-C6516DB7B441}" destId="{E0BE40DA-1B81-4169-85D6-53648248CF12}" srcOrd="0" destOrd="3" presId="urn:microsoft.com/office/officeart/2005/8/layout/list1"/>
    <dgm:cxn modelId="{BB05947D-4B66-4294-B1E8-EF12A58077C7}" srcId="{18F83217-765D-441E-8E67-48387DB42665}" destId="{8A1CEEAF-82DA-4D1E-BFBF-C5572E19E0B4}" srcOrd="2" destOrd="0" parTransId="{B9F9724A-8018-4BF1-9245-87EEBBBDB500}" sibTransId="{0229E20C-54A9-49F2-BC74-A28C11B1DBE2}"/>
    <dgm:cxn modelId="{95C6BB87-901B-4683-9753-8785D8EC81BC}" srcId="{18F83217-765D-441E-8E67-48387DB42665}" destId="{651D7538-40E3-413F-AEE6-DDDE0A143093}" srcOrd="4" destOrd="0" parTransId="{45AD0695-1A5A-48C6-9CF5-3CCE8CAA3432}" sibTransId="{1A636F6B-D47C-4F65-A343-22C328421F65}"/>
    <dgm:cxn modelId="{A0C73096-2C03-437C-AF5A-8401B8446009}" type="presOf" srcId="{651D7538-40E3-413F-AEE6-DDDE0A143093}" destId="{E0BE40DA-1B81-4169-85D6-53648248CF12}" srcOrd="0" destOrd="4" presId="urn:microsoft.com/office/officeart/2005/8/layout/list1"/>
    <dgm:cxn modelId="{7618DB9D-3679-47D3-9D2E-00D060286057}" type="presOf" srcId="{8A1CEEAF-82DA-4D1E-BFBF-C5572E19E0B4}" destId="{E0BE40DA-1B81-4169-85D6-53648248CF12}" srcOrd="0" destOrd="2" presId="urn:microsoft.com/office/officeart/2005/8/layout/list1"/>
    <dgm:cxn modelId="{0322D8A2-5E30-4558-A50C-E0672C353232}" srcId="{18F83217-765D-441E-8E67-48387DB42665}" destId="{64A4534C-26CC-4EA7-9B86-CF51150613A0}" srcOrd="5" destOrd="0" parTransId="{CEBA2525-82E5-4B89-A675-D3A0DF702A88}" sibTransId="{C8662C3B-1CB2-4890-BE5F-25967C77A4A3}"/>
    <dgm:cxn modelId="{0AC07ABA-0AE1-4439-A929-08352FB984BC}" type="presOf" srcId="{8CDACBDE-9C6D-440E-849F-4C01FD936711}" destId="{E0BE40DA-1B81-4169-85D6-53648248CF12}" srcOrd="0" destOrd="1" presId="urn:microsoft.com/office/officeart/2005/8/layout/list1"/>
    <dgm:cxn modelId="{4A0A2FD1-864A-4530-B877-6355006F17A1}" srcId="{18F83217-765D-441E-8E67-48387DB42665}" destId="{88F5EAA5-4F86-4C01-90B0-C385C8A452C9}" srcOrd="6" destOrd="0" parTransId="{D4C73696-A7BD-4E06-ADFF-5B89E5DC1C05}" sibTransId="{C112D846-25A7-4819-9DAE-E01A3980C46C}"/>
    <dgm:cxn modelId="{BAED64D6-E44E-49F3-AFB7-0E0310AFB5D8}" srcId="{B6A42FA3-6FA8-4EE2-B826-425DD186A756}" destId="{18F83217-765D-441E-8E67-48387DB42665}" srcOrd="0" destOrd="0" parTransId="{27D4995B-1BA3-418D-A1F9-7526D90B44DE}" sibTransId="{E3426206-5BEC-4AE7-AFC7-67F1C12B58BC}"/>
    <dgm:cxn modelId="{CB227DD7-CE69-4EB6-8549-47633FDF0B1B}" type="presOf" srcId="{64A4534C-26CC-4EA7-9B86-CF51150613A0}" destId="{E0BE40DA-1B81-4169-85D6-53648248CF12}" srcOrd="0" destOrd="5" presId="urn:microsoft.com/office/officeart/2005/8/layout/list1"/>
    <dgm:cxn modelId="{55EAFBD8-DC31-4775-963D-A6E3C0A88D83}" type="presOf" srcId="{88F5EAA5-4F86-4C01-90B0-C385C8A452C9}" destId="{E0BE40DA-1B81-4169-85D6-53648248CF12}" srcOrd="0" destOrd="6" presId="urn:microsoft.com/office/officeart/2005/8/layout/list1"/>
    <dgm:cxn modelId="{502378DB-3C60-4FF9-9231-9C2C264C5627}" type="presOf" srcId="{B6A42FA3-6FA8-4EE2-B826-425DD186A756}" destId="{E8BBAA9C-19B3-4795-9718-EC4AE6B920BF}" srcOrd="0" destOrd="0" presId="urn:microsoft.com/office/officeart/2005/8/layout/list1"/>
    <dgm:cxn modelId="{FEF3A3E3-6A0F-4CE0-9373-E620132C092B}" type="presOf" srcId="{18F83217-765D-441E-8E67-48387DB42665}" destId="{3E66F07F-8E92-4529-B6EF-33D09A4EA47E}" srcOrd="1" destOrd="0" presId="urn:microsoft.com/office/officeart/2005/8/layout/list1"/>
    <dgm:cxn modelId="{705DCCF1-35EB-43E4-9500-D9105489F8B9}" srcId="{18F83217-765D-441E-8E67-48387DB42665}" destId="{C7C3C9FF-CA52-4389-AC83-747003ADAC8D}" srcOrd="0" destOrd="0" parTransId="{EE61ACE6-4C35-4FFB-AF5A-21912F859C30}" sibTransId="{62A76054-6064-47AB-AF43-D3493D81713E}"/>
    <dgm:cxn modelId="{8FB0A7FC-3C53-436B-A241-E64BE7DCC68E}" srcId="{18F83217-765D-441E-8E67-48387DB42665}" destId="{79E0107C-648B-4DB0-8EB3-C6516DB7B441}" srcOrd="3" destOrd="0" parTransId="{1BBDC9DB-9201-4E37-A619-6203A4F9F8A8}" sibTransId="{294B1BBF-4D1F-4887-9923-09B6C5589238}"/>
    <dgm:cxn modelId="{A553F3C6-DC61-4FE3-AEDF-F06878987EC9}" type="presParOf" srcId="{E8BBAA9C-19B3-4795-9718-EC4AE6B920BF}" destId="{2BC5D903-648A-4EB4-9947-14073918ABF2}" srcOrd="0" destOrd="0" presId="urn:microsoft.com/office/officeart/2005/8/layout/list1"/>
    <dgm:cxn modelId="{BBE6229E-4A5E-4765-B1A9-5CA23637EE3D}" type="presParOf" srcId="{2BC5D903-648A-4EB4-9947-14073918ABF2}" destId="{BA871FF7-20CE-4C8E-B466-316041F40013}" srcOrd="0" destOrd="0" presId="urn:microsoft.com/office/officeart/2005/8/layout/list1"/>
    <dgm:cxn modelId="{8F97B2A5-5A43-4532-ADB5-19B4F1DEF6D9}" type="presParOf" srcId="{2BC5D903-648A-4EB4-9947-14073918ABF2}" destId="{3E66F07F-8E92-4529-B6EF-33D09A4EA47E}" srcOrd="1" destOrd="0" presId="urn:microsoft.com/office/officeart/2005/8/layout/list1"/>
    <dgm:cxn modelId="{B84AEFEE-EF8C-4E45-A564-D6D1E7B2EDC2}" type="presParOf" srcId="{E8BBAA9C-19B3-4795-9718-EC4AE6B920BF}" destId="{C67F4D7B-A806-4249-970A-176DB72D5FC0}" srcOrd="1" destOrd="0" presId="urn:microsoft.com/office/officeart/2005/8/layout/list1"/>
    <dgm:cxn modelId="{852C2E5B-56E2-41EC-A8A0-3BE4B045E16B}" type="presParOf" srcId="{E8BBAA9C-19B3-4795-9718-EC4AE6B920BF}" destId="{E0BE40DA-1B81-4169-85D6-53648248CF12}"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49.xml><?xml version="1.0" encoding="utf-8"?>
<dgm:dataModel xmlns:dgm="http://schemas.openxmlformats.org/drawingml/2006/diagram" xmlns:a="http://schemas.openxmlformats.org/drawingml/2006/main">
  <dgm:ptLst>
    <dgm:pt modelId="{6BAEDBA3-7243-4DA8-8E7D-7EA55810EB23}" type="doc">
      <dgm:prSet loTypeId="urn:microsoft.com/office/officeart/2005/8/layout/list1" loCatId="list" qsTypeId="urn:microsoft.com/office/officeart/2005/8/quickstyle/simple4" qsCatId="simple" csTypeId="urn:microsoft.com/office/officeart/2005/8/colors/colorful1#19" csCatId="colorful" phldr="1"/>
      <dgm:spPr/>
      <dgm:t>
        <a:bodyPr/>
        <a:lstStyle/>
        <a:p>
          <a:endParaRPr lang="zh-CN" altLang="en-US"/>
        </a:p>
      </dgm:t>
    </dgm:pt>
    <dgm:pt modelId="{4A4E98E3-4C48-43A2-9138-56D4DC9014AF}">
      <dgm:prSet/>
      <dgm:spPr/>
      <dgm:t>
        <a:bodyPr/>
        <a:lstStyle/>
        <a:p>
          <a:pPr rtl="0"/>
          <a:r>
            <a:rPr lang="zh-CN" dirty="0"/>
            <a:t>污泥解体</a:t>
          </a:r>
        </a:p>
      </dgm:t>
    </dgm:pt>
    <dgm:pt modelId="{FFA130C9-8AE6-454F-A3E3-9649EE483E61}" type="parTrans" cxnId="{CC12039B-83BA-40AC-9842-DD4BB8917992}">
      <dgm:prSet/>
      <dgm:spPr/>
      <dgm:t>
        <a:bodyPr/>
        <a:lstStyle/>
        <a:p>
          <a:endParaRPr lang="zh-CN" altLang="en-US"/>
        </a:p>
      </dgm:t>
    </dgm:pt>
    <dgm:pt modelId="{BD92E483-8E95-4B6E-93BC-0A36BB94DC23}" type="sibTrans" cxnId="{CC12039B-83BA-40AC-9842-DD4BB8917992}">
      <dgm:prSet/>
      <dgm:spPr/>
      <dgm:t>
        <a:bodyPr/>
        <a:lstStyle/>
        <a:p>
          <a:endParaRPr lang="zh-CN" altLang="en-US"/>
        </a:p>
      </dgm:t>
    </dgm:pt>
    <dgm:pt modelId="{C2C9AAC9-02C9-48CF-8141-C733FA7F1978}">
      <dgm:prSet/>
      <dgm:spPr/>
      <dgm:t>
        <a:bodyPr/>
        <a:lstStyle/>
        <a:p>
          <a:pPr rtl="0"/>
          <a:r>
            <a:rPr lang="zh-CN" dirty="0"/>
            <a:t>处理水质浑浊，污泥絮凝体微细化，处理效果变坏等是污泥解体现象。</a:t>
          </a:r>
        </a:p>
      </dgm:t>
    </dgm:pt>
    <dgm:pt modelId="{DA22E9CC-1CBD-4613-90FE-CD4D52C6B6B1}" type="parTrans" cxnId="{82E86750-EEFD-4427-ABA6-FCC8CB7FC39D}">
      <dgm:prSet/>
      <dgm:spPr/>
      <dgm:t>
        <a:bodyPr/>
        <a:lstStyle/>
        <a:p>
          <a:endParaRPr lang="zh-CN" altLang="en-US"/>
        </a:p>
      </dgm:t>
    </dgm:pt>
    <dgm:pt modelId="{F72B34C8-F689-4322-8AB2-26138B385F2F}" type="sibTrans" cxnId="{82E86750-EEFD-4427-ABA6-FCC8CB7FC39D}">
      <dgm:prSet/>
      <dgm:spPr/>
      <dgm:t>
        <a:bodyPr/>
        <a:lstStyle/>
        <a:p>
          <a:endParaRPr lang="zh-CN" altLang="en-US"/>
        </a:p>
      </dgm:t>
    </dgm:pt>
    <dgm:pt modelId="{2831DBA7-72FC-4067-BDA2-A4BA8C9187AD}">
      <dgm:prSet/>
      <dgm:spPr/>
      <dgm:t>
        <a:bodyPr/>
        <a:lstStyle/>
        <a:p>
          <a:pPr rtl="0"/>
          <a:r>
            <a:rPr lang="zh-CN" dirty="0"/>
            <a:t>导致污泥解体的原因</a:t>
          </a:r>
        </a:p>
      </dgm:t>
    </dgm:pt>
    <dgm:pt modelId="{021BD847-62A1-46F2-9DF3-F62290ADD289}" type="parTrans" cxnId="{324DDB93-844D-4B29-B1DA-61C9DEE4C5C7}">
      <dgm:prSet/>
      <dgm:spPr/>
      <dgm:t>
        <a:bodyPr/>
        <a:lstStyle/>
        <a:p>
          <a:endParaRPr lang="zh-CN" altLang="en-US"/>
        </a:p>
      </dgm:t>
    </dgm:pt>
    <dgm:pt modelId="{0E83BC96-D441-4BFB-A0FD-93D5B004D996}" type="sibTrans" cxnId="{324DDB93-844D-4B29-B1DA-61C9DEE4C5C7}">
      <dgm:prSet/>
      <dgm:spPr/>
      <dgm:t>
        <a:bodyPr/>
        <a:lstStyle/>
        <a:p>
          <a:endParaRPr lang="zh-CN" altLang="en-US"/>
        </a:p>
      </dgm:t>
    </dgm:pt>
    <dgm:pt modelId="{AE12A34E-0EE0-4D5B-9686-213F18A11FB4}">
      <dgm:prSet/>
      <dgm:spPr/>
      <dgm:t>
        <a:bodyPr/>
        <a:lstStyle/>
        <a:p>
          <a:pPr rtl="0"/>
          <a:r>
            <a:rPr lang="zh-CN" dirty="0"/>
            <a:t>曝气过量：活性污泥生物</a:t>
          </a:r>
          <a:r>
            <a:rPr lang="en-US" dirty="0"/>
            <a:t>—</a:t>
          </a:r>
          <a:r>
            <a:rPr lang="zh-CN" dirty="0"/>
            <a:t>营养的平衡遭到破坏，微生物量减少并失去活性，吸附能力降低，絮凝体缩小质密，一部分则成为不易沉淀的羽毛状污泥，处理水质浑浊，</a:t>
          </a:r>
          <a:r>
            <a:rPr lang="en-US" dirty="0"/>
            <a:t>SVI</a:t>
          </a:r>
          <a:r>
            <a:rPr lang="zh-CN" dirty="0"/>
            <a:t>值降低等；</a:t>
          </a:r>
        </a:p>
      </dgm:t>
    </dgm:pt>
    <dgm:pt modelId="{F74A6281-4C9D-45D1-ABC7-A410F0D5A702}" type="parTrans" cxnId="{2EA728A5-F27C-42F9-90E9-15F7EA64B8DA}">
      <dgm:prSet/>
      <dgm:spPr/>
      <dgm:t>
        <a:bodyPr/>
        <a:lstStyle/>
        <a:p>
          <a:endParaRPr lang="zh-CN" altLang="en-US"/>
        </a:p>
      </dgm:t>
    </dgm:pt>
    <dgm:pt modelId="{77C7E377-2DDA-45D9-9C13-1A1AD30D1012}" type="sibTrans" cxnId="{2EA728A5-F27C-42F9-90E9-15F7EA64B8DA}">
      <dgm:prSet/>
      <dgm:spPr/>
      <dgm:t>
        <a:bodyPr/>
        <a:lstStyle/>
        <a:p>
          <a:endParaRPr lang="zh-CN" altLang="en-US"/>
        </a:p>
      </dgm:t>
    </dgm:pt>
    <dgm:pt modelId="{343AA3AC-C1B2-4C13-89AE-E32F7B57CD92}">
      <dgm:prSet/>
      <dgm:spPr/>
      <dgm:t>
        <a:bodyPr/>
        <a:lstStyle/>
        <a:p>
          <a:pPr rtl="0"/>
          <a:r>
            <a:rPr lang="zh-CN" dirty="0"/>
            <a:t>污水中存在有毒物质时，微生物会受到抑制或伤害，净化功能下降或完全停止，从而使污泥失去活性。</a:t>
          </a:r>
        </a:p>
      </dgm:t>
    </dgm:pt>
    <dgm:pt modelId="{1AD33BE1-D606-40C9-B608-EA16BCCCFAD2}" type="parTrans" cxnId="{CA0E70FF-26E7-4A54-BA0D-D7785267A509}">
      <dgm:prSet/>
      <dgm:spPr/>
      <dgm:t>
        <a:bodyPr/>
        <a:lstStyle/>
        <a:p>
          <a:endParaRPr lang="zh-CN" altLang="en-US"/>
        </a:p>
      </dgm:t>
    </dgm:pt>
    <dgm:pt modelId="{CD32EE60-368A-44A5-9A38-B0EAB0F319FE}" type="sibTrans" cxnId="{CA0E70FF-26E7-4A54-BA0D-D7785267A509}">
      <dgm:prSet/>
      <dgm:spPr/>
      <dgm:t>
        <a:bodyPr/>
        <a:lstStyle/>
        <a:p>
          <a:endParaRPr lang="zh-CN" altLang="en-US"/>
        </a:p>
      </dgm:t>
    </dgm:pt>
    <dgm:pt modelId="{13D108D3-D22A-41A6-87BF-F12B62B80E1A}" type="pres">
      <dgm:prSet presAssocID="{6BAEDBA3-7243-4DA8-8E7D-7EA55810EB23}" presName="linear" presStyleCnt="0">
        <dgm:presLayoutVars>
          <dgm:dir/>
          <dgm:animLvl val="lvl"/>
          <dgm:resizeHandles val="exact"/>
        </dgm:presLayoutVars>
      </dgm:prSet>
      <dgm:spPr/>
    </dgm:pt>
    <dgm:pt modelId="{6714750D-166C-4DB6-B405-601CEA880265}" type="pres">
      <dgm:prSet presAssocID="{4A4E98E3-4C48-43A2-9138-56D4DC9014AF}" presName="parentLin" presStyleCnt="0"/>
      <dgm:spPr/>
    </dgm:pt>
    <dgm:pt modelId="{DACE2BC4-CBA3-4E48-A13D-4AF73FD3083B}" type="pres">
      <dgm:prSet presAssocID="{4A4E98E3-4C48-43A2-9138-56D4DC9014AF}" presName="parentLeftMargin" presStyleLbl="node1" presStyleIdx="0" presStyleCnt="2"/>
      <dgm:spPr/>
    </dgm:pt>
    <dgm:pt modelId="{069E5985-BD52-4F38-A32C-AEA54EE01FA3}" type="pres">
      <dgm:prSet presAssocID="{4A4E98E3-4C48-43A2-9138-56D4DC9014AF}" presName="parentText" presStyleLbl="node1" presStyleIdx="0" presStyleCnt="2">
        <dgm:presLayoutVars>
          <dgm:chMax val="0"/>
          <dgm:bulletEnabled val="1"/>
        </dgm:presLayoutVars>
      </dgm:prSet>
      <dgm:spPr/>
    </dgm:pt>
    <dgm:pt modelId="{71AB6BE1-E9EB-46A4-9523-D2537E1E3CA6}" type="pres">
      <dgm:prSet presAssocID="{4A4E98E3-4C48-43A2-9138-56D4DC9014AF}" presName="negativeSpace" presStyleCnt="0"/>
      <dgm:spPr/>
    </dgm:pt>
    <dgm:pt modelId="{4A56F142-EA49-49E4-A072-FDC5DE58BEFD}" type="pres">
      <dgm:prSet presAssocID="{4A4E98E3-4C48-43A2-9138-56D4DC9014AF}" presName="childText" presStyleLbl="conFgAcc1" presStyleIdx="0" presStyleCnt="2">
        <dgm:presLayoutVars>
          <dgm:bulletEnabled val="1"/>
        </dgm:presLayoutVars>
      </dgm:prSet>
      <dgm:spPr/>
    </dgm:pt>
    <dgm:pt modelId="{09AB18EB-7F22-43FE-9D8F-6DBE01A137A6}" type="pres">
      <dgm:prSet presAssocID="{BD92E483-8E95-4B6E-93BC-0A36BB94DC23}" presName="spaceBetweenRectangles" presStyleCnt="0"/>
      <dgm:spPr/>
    </dgm:pt>
    <dgm:pt modelId="{B60722BF-05E8-4EC5-B7A8-DCBE27535EDC}" type="pres">
      <dgm:prSet presAssocID="{2831DBA7-72FC-4067-BDA2-A4BA8C9187AD}" presName="parentLin" presStyleCnt="0"/>
      <dgm:spPr/>
    </dgm:pt>
    <dgm:pt modelId="{F52B688B-6C19-494C-B7A9-B79F134E1246}" type="pres">
      <dgm:prSet presAssocID="{2831DBA7-72FC-4067-BDA2-A4BA8C9187AD}" presName="parentLeftMargin" presStyleLbl="node1" presStyleIdx="0" presStyleCnt="2"/>
      <dgm:spPr/>
    </dgm:pt>
    <dgm:pt modelId="{8D9683EF-3B5C-49AC-8914-F9C63FF1EDC9}" type="pres">
      <dgm:prSet presAssocID="{2831DBA7-72FC-4067-BDA2-A4BA8C9187AD}" presName="parentText" presStyleLbl="node1" presStyleIdx="1" presStyleCnt="2">
        <dgm:presLayoutVars>
          <dgm:chMax val="0"/>
          <dgm:bulletEnabled val="1"/>
        </dgm:presLayoutVars>
      </dgm:prSet>
      <dgm:spPr/>
    </dgm:pt>
    <dgm:pt modelId="{BC48BFB3-55E1-4990-AFD5-2C7AF0EDB579}" type="pres">
      <dgm:prSet presAssocID="{2831DBA7-72FC-4067-BDA2-A4BA8C9187AD}" presName="negativeSpace" presStyleCnt="0"/>
      <dgm:spPr/>
    </dgm:pt>
    <dgm:pt modelId="{D536A910-D1CB-4E80-B7DC-74C5A2CB2F3C}" type="pres">
      <dgm:prSet presAssocID="{2831DBA7-72FC-4067-BDA2-A4BA8C9187AD}" presName="childText" presStyleLbl="conFgAcc1" presStyleIdx="1" presStyleCnt="2">
        <dgm:presLayoutVars>
          <dgm:bulletEnabled val="1"/>
        </dgm:presLayoutVars>
      </dgm:prSet>
      <dgm:spPr/>
    </dgm:pt>
  </dgm:ptLst>
  <dgm:cxnLst>
    <dgm:cxn modelId="{C15F8300-2D2B-468C-BBD7-D1A97D11CCC6}" type="presOf" srcId="{4A4E98E3-4C48-43A2-9138-56D4DC9014AF}" destId="{069E5985-BD52-4F38-A32C-AEA54EE01FA3}" srcOrd="1" destOrd="0" presId="urn:microsoft.com/office/officeart/2005/8/layout/list1"/>
    <dgm:cxn modelId="{FE3AA602-8D2F-43A0-BE75-244F204DF79A}" type="presOf" srcId="{2831DBA7-72FC-4067-BDA2-A4BA8C9187AD}" destId="{F52B688B-6C19-494C-B7A9-B79F134E1246}" srcOrd="0" destOrd="0" presId="urn:microsoft.com/office/officeart/2005/8/layout/list1"/>
    <dgm:cxn modelId="{D408D223-AD9B-42B0-9D3F-37B2C74CFC01}" type="presOf" srcId="{2831DBA7-72FC-4067-BDA2-A4BA8C9187AD}" destId="{8D9683EF-3B5C-49AC-8914-F9C63FF1EDC9}" srcOrd="1" destOrd="0" presId="urn:microsoft.com/office/officeart/2005/8/layout/list1"/>
    <dgm:cxn modelId="{8263B336-8998-4C8C-BA93-5E0DC760A079}" type="presOf" srcId="{6BAEDBA3-7243-4DA8-8E7D-7EA55810EB23}" destId="{13D108D3-D22A-41A6-87BF-F12B62B80E1A}" srcOrd="0" destOrd="0" presId="urn:microsoft.com/office/officeart/2005/8/layout/list1"/>
    <dgm:cxn modelId="{D3782F50-7360-4D0A-B489-2D66900AC090}" type="presOf" srcId="{C2C9AAC9-02C9-48CF-8141-C733FA7F1978}" destId="{4A56F142-EA49-49E4-A072-FDC5DE58BEFD}" srcOrd="0" destOrd="0" presId="urn:microsoft.com/office/officeart/2005/8/layout/list1"/>
    <dgm:cxn modelId="{82E86750-EEFD-4427-ABA6-FCC8CB7FC39D}" srcId="{4A4E98E3-4C48-43A2-9138-56D4DC9014AF}" destId="{C2C9AAC9-02C9-48CF-8141-C733FA7F1978}" srcOrd="0" destOrd="0" parTransId="{DA22E9CC-1CBD-4613-90FE-CD4D52C6B6B1}" sibTransId="{F72B34C8-F689-4322-8AB2-26138B385F2F}"/>
    <dgm:cxn modelId="{18926558-1A85-4581-9D28-B805C3E18950}" type="presOf" srcId="{4A4E98E3-4C48-43A2-9138-56D4DC9014AF}" destId="{DACE2BC4-CBA3-4E48-A13D-4AF73FD3083B}" srcOrd="0" destOrd="0" presId="urn:microsoft.com/office/officeart/2005/8/layout/list1"/>
    <dgm:cxn modelId="{96305485-41C0-47E7-A2BE-A78AC8A6D608}" type="presOf" srcId="{343AA3AC-C1B2-4C13-89AE-E32F7B57CD92}" destId="{D536A910-D1CB-4E80-B7DC-74C5A2CB2F3C}" srcOrd="0" destOrd="1" presId="urn:microsoft.com/office/officeart/2005/8/layout/list1"/>
    <dgm:cxn modelId="{324DDB93-844D-4B29-B1DA-61C9DEE4C5C7}" srcId="{6BAEDBA3-7243-4DA8-8E7D-7EA55810EB23}" destId="{2831DBA7-72FC-4067-BDA2-A4BA8C9187AD}" srcOrd="1" destOrd="0" parTransId="{021BD847-62A1-46F2-9DF3-F62290ADD289}" sibTransId="{0E83BC96-D441-4BFB-A0FD-93D5B004D996}"/>
    <dgm:cxn modelId="{CC12039B-83BA-40AC-9842-DD4BB8917992}" srcId="{6BAEDBA3-7243-4DA8-8E7D-7EA55810EB23}" destId="{4A4E98E3-4C48-43A2-9138-56D4DC9014AF}" srcOrd="0" destOrd="0" parTransId="{FFA130C9-8AE6-454F-A3E3-9649EE483E61}" sibTransId="{BD92E483-8E95-4B6E-93BC-0A36BB94DC23}"/>
    <dgm:cxn modelId="{A85F1EA0-0C89-48BF-B650-B3DE4ADFF50C}" type="presOf" srcId="{AE12A34E-0EE0-4D5B-9686-213F18A11FB4}" destId="{D536A910-D1CB-4E80-B7DC-74C5A2CB2F3C}" srcOrd="0" destOrd="0" presId="urn:microsoft.com/office/officeart/2005/8/layout/list1"/>
    <dgm:cxn modelId="{2EA728A5-F27C-42F9-90E9-15F7EA64B8DA}" srcId="{2831DBA7-72FC-4067-BDA2-A4BA8C9187AD}" destId="{AE12A34E-0EE0-4D5B-9686-213F18A11FB4}" srcOrd="0" destOrd="0" parTransId="{F74A6281-4C9D-45D1-ABC7-A410F0D5A702}" sibTransId="{77C7E377-2DDA-45D9-9C13-1A1AD30D1012}"/>
    <dgm:cxn modelId="{CA0E70FF-26E7-4A54-BA0D-D7785267A509}" srcId="{2831DBA7-72FC-4067-BDA2-A4BA8C9187AD}" destId="{343AA3AC-C1B2-4C13-89AE-E32F7B57CD92}" srcOrd="1" destOrd="0" parTransId="{1AD33BE1-D606-40C9-B608-EA16BCCCFAD2}" sibTransId="{CD32EE60-368A-44A5-9A38-B0EAB0F319FE}"/>
    <dgm:cxn modelId="{3D183AAA-02CF-45F4-86AE-9410A2B67FB2}" type="presParOf" srcId="{13D108D3-D22A-41A6-87BF-F12B62B80E1A}" destId="{6714750D-166C-4DB6-B405-601CEA880265}" srcOrd="0" destOrd="0" presId="urn:microsoft.com/office/officeart/2005/8/layout/list1"/>
    <dgm:cxn modelId="{29BE1AD2-312E-452F-A180-883610532C62}" type="presParOf" srcId="{6714750D-166C-4DB6-B405-601CEA880265}" destId="{DACE2BC4-CBA3-4E48-A13D-4AF73FD3083B}" srcOrd="0" destOrd="0" presId="urn:microsoft.com/office/officeart/2005/8/layout/list1"/>
    <dgm:cxn modelId="{33319DF8-B8A4-461B-8D92-6D871967366E}" type="presParOf" srcId="{6714750D-166C-4DB6-B405-601CEA880265}" destId="{069E5985-BD52-4F38-A32C-AEA54EE01FA3}" srcOrd="1" destOrd="0" presId="urn:microsoft.com/office/officeart/2005/8/layout/list1"/>
    <dgm:cxn modelId="{D97B0943-FB32-4BAF-900B-012B62AD3406}" type="presParOf" srcId="{13D108D3-D22A-41A6-87BF-F12B62B80E1A}" destId="{71AB6BE1-E9EB-46A4-9523-D2537E1E3CA6}" srcOrd="1" destOrd="0" presId="urn:microsoft.com/office/officeart/2005/8/layout/list1"/>
    <dgm:cxn modelId="{6E64FDB6-0D88-4EE4-AF7D-7A9002F975C0}" type="presParOf" srcId="{13D108D3-D22A-41A6-87BF-F12B62B80E1A}" destId="{4A56F142-EA49-49E4-A072-FDC5DE58BEFD}" srcOrd="2" destOrd="0" presId="urn:microsoft.com/office/officeart/2005/8/layout/list1"/>
    <dgm:cxn modelId="{CBAA3E93-0F29-4CC8-B29D-2D5185D7C3B1}" type="presParOf" srcId="{13D108D3-D22A-41A6-87BF-F12B62B80E1A}" destId="{09AB18EB-7F22-43FE-9D8F-6DBE01A137A6}" srcOrd="3" destOrd="0" presId="urn:microsoft.com/office/officeart/2005/8/layout/list1"/>
    <dgm:cxn modelId="{4DD66B04-FC85-4207-B706-5E3F6083BFEA}" type="presParOf" srcId="{13D108D3-D22A-41A6-87BF-F12B62B80E1A}" destId="{B60722BF-05E8-4EC5-B7A8-DCBE27535EDC}" srcOrd="4" destOrd="0" presId="urn:microsoft.com/office/officeart/2005/8/layout/list1"/>
    <dgm:cxn modelId="{94F0DB61-6689-4800-8F08-536B0CD71E42}" type="presParOf" srcId="{B60722BF-05E8-4EC5-B7A8-DCBE27535EDC}" destId="{F52B688B-6C19-494C-B7A9-B79F134E1246}" srcOrd="0" destOrd="0" presId="urn:microsoft.com/office/officeart/2005/8/layout/list1"/>
    <dgm:cxn modelId="{DCD703C4-C5AB-41AB-ADC8-45F7DE0A0017}" type="presParOf" srcId="{B60722BF-05E8-4EC5-B7A8-DCBE27535EDC}" destId="{8D9683EF-3B5C-49AC-8914-F9C63FF1EDC9}" srcOrd="1" destOrd="0" presId="urn:microsoft.com/office/officeart/2005/8/layout/list1"/>
    <dgm:cxn modelId="{BBD715EF-66DD-48F3-92D6-8DE8B0D674FE}" type="presParOf" srcId="{13D108D3-D22A-41A6-87BF-F12B62B80E1A}" destId="{BC48BFB3-55E1-4990-AFD5-2C7AF0EDB579}" srcOrd="5" destOrd="0" presId="urn:microsoft.com/office/officeart/2005/8/layout/list1"/>
    <dgm:cxn modelId="{40DB6EE8-D8CA-406F-AF30-8B0963F270BF}" type="presParOf" srcId="{13D108D3-D22A-41A6-87BF-F12B62B80E1A}" destId="{D536A910-D1CB-4E80-B7DC-74C5A2CB2F3C}"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07F97BDB-B9FC-4DC5-84DD-AF27BA63ED60}"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B2C14845-6A3A-44B8-ACC2-97158F43AB96}">
      <dgm:prSet/>
      <dgm:spPr/>
      <dgm:t>
        <a:bodyPr/>
        <a:lstStyle/>
        <a:p>
          <a:pPr rtl="0"/>
          <a:r>
            <a:rPr lang="zh-CN" dirty="0"/>
            <a:t>排水系统</a:t>
          </a:r>
        </a:p>
      </dgm:t>
    </dgm:pt>
    <dgm:pt modelId="{5EC01CDF-98AE-4F6B-8938-88EAAA8D7818}" type="parTrans" cxnId="{2571311C-D4AD-4436-8083-D3A6B20FA7A4}">
      <dgm:prSet/>
      <dgm:spPr/>
      <dgm:t>
        <a:bodyPr/>
        <a:lstStyle/>
        <a:p>
          <a:endParaRPr lang="zh-CN" altLang="en-US"/>
        </a:p>
      </dgm:t>
    </dgm:pt>
    <dgm:pt modelId="{2118D0C1-CE3E-475F-A24E-986B37CE1E37}" type="sibTrans" cxnId="{2571311C-D4AD-4436-8083-D3A6B20FA7A4}">
      <dgm:prSet/>
      <dgm:spPr/>
      <dgm:t>
        <a:bodyPr/>
        <a:lstStyle/>
        <a:p>
          <a:endParaRPr lang="zh-CN" altLang="en-US"/>
        </a:p>
      </dgm:t>
    </dgm:pt>
    <dgm:pt modelId="{9F395B3A-A6B9-40B8-95FF-7EFC0F987FA4}">
      <dgm:prSet/>
      <dgm:spPr/>
      <dgm:t>
        <a:bodyPr/>
        <a:lstStyle/>
        <a:p>
          <a:pPr rtl="0"/>
          <a:r>
            <a:rPr lang="zh-CN" dirty="0"/>
            <a:t>设于池的底部：排除处理后的污水、保证滤池的良好通风；</a:t>
          </a:r>
        </a:p>
      </dgm:t>
    </dgm:pt>
    <dgm:pt modelId="{240FB11D-6481-4589-BC0D-0F183E745961}" type="parTrans" cxnId="{886A2CF4-4E15-4B5C-AE07-2DA445A59BB5}">
      <dgm:prSet/>
      <dgm:spPr/>
      <dgm:t>
        <a:bodyPr/>
        <a:lstStyle/>
        <a:p>
          <a:endParaRPr lang="zh-CN" altLang="en-US"/>
        </a:p>
      </dgm:t>
    </dgm:pt>
    <dgm:pt modelId="{1A4A9BE0-123B-467F-8B8F-8EC78C81D02F}" type="sibTrans" cxnId="{886A2CF4-4E15-4B5C-AE07-2DA445A59BB5}">
      <dgm:prSet/>
      <dgm:spPr/>
      <dgm:t>
        <a:bodyPr/>
        <a:lstStyle/>
        <a:p>
          <a:endParaRPr lang="zh-CN" altLang="en-US"/>
        </a:p>
      </dgm:t>
    </dgm:pt>
    <dgm:pt modelId="{D3902D2F-B6D3-4CE8-9982-4335451BDE33}">
      <dgm:prSet/>
      <dgm:spPr/>
      <dgm:t>
        <a:bodyPr/>
        <a:lstStyle/>
        <a:p>
          <a:pPr rtl="0"/>
          <a:r>
            <a:rPr lang="zh-CN" dirty="0"/>
            <a:t>排水系统：渗水装置、汇水沟和总排水沟；</a:t>
          </a:r>
        </a:p>
      </dgm:t>
    </dgm:pt>
    <dgm:pt modelId="{0C95067F-6619-4E00-89B8-313911BF1FC8}" type="parTrans" cxnId="{307C2845-9B0E-4E37-AAAA-5212EA97ECE8}">
      <dgm:prSet/>
      <dgm:spPr/>
      <dgm:t>
        <a:bodyPr/>
        <a:lstStyle/>
        <a:p>
          <a:endParaRPr lang="zh-CN" altLang="en-US"/>
        </a:p>
      </dgm:t>
    </dgm:pt>
    <dgm:pt modelId="{84D12B39-F424-4C3A-9AF4-2DCB7EFA2540}" type="sibTrans" cxnId="{307C2845-9B0E-4E37-AAAA-5212EA97ECE8}">
      <dgm:prSet/>
      <dgm:spPr/>
      <dgm:t>
        <a:bodyPr/>
        <a:lstStyle/>
        <a:p>
          <a:endParaRPr lang="zh-CN" altLang="en-US"/>
        </a:p>
      </dgm:t>
    </dgm:pt>
    <dgm:pt modelId="{BEAF1620-C7BA-43CD-961E-EF0B8520D218}">
      <dgm:prSet/>
      <dgm:spPr/>
      <dgm:t>
        <a:bodyPr/>
        <a:lstStyle/>
        <a:p>
          <a:pPr rtl="0"/>
          <a:r>
            <a:rPr lang="zh-CN" dirty="0"/>
            <a:t>底部空间的高度不应小于</a:t>
          </a:r>
          <a:r>
            <a:rPr lang="en-US" dirty="0"/>
            <a:t>0.6 m</a:t>
          </a:r>
          <a:r>
            <a:rPr lang="zh-CN" dirty="0"/>
            <a:t>。</a:t>
          </a:r>
        </a:p>
      </dgm:t>
    </dgm:pt>
    <dgm:pt modelId="{681BC337-8BE4-4C74-B5B1-CF3F48BC9946}" type="parTrans" cxnId="{C0F382C0-1DC2-4C1C-A98E-1A037E529E7E}">
      <dgm:prSet/>
      <dgm:spPr/>
      <dgm:t>
        <a:bodyPr/>
        <a:lstStyle/>
        <a:p>
          <a:endParaRPr lang="zh-CN" altLang="en-US"/>
        </a:p>
      </dgm:t>
    </dgm:pt>
    <dgm:pt modelId="{65509963-0740-4F78-8B14-97B70FA2E6B3}" type="sibTrans" cxnId="{C0F382C0-1DC2-4C1C-A98E-1A037E529E7E}">
      <dgm:prSet/>
      <dgm:spPr/>
      <dgm:t>
        <a:bodyPr/>
        <a:lstStyle/>
        <a:p>
          <a:endParaRPr lang="zh-CN" altLang="en-US"/>
        </a:p>
      </dgm:t>
    </dgm:pt>
    <dgm:pt modelId="{A8260236-924C-4DCA-B46A-5CB3FAAA4E65}" type="pres">
      <dgm:prSet presAssocID="{07F97BDB-B9FC-4DC5-84DD-AF27BA63ED60}" presName="linear" presStyleCnt="0">
        <dgm:presLayoutVars>
          <dgm:dir/>
          <dgm:animLvl val="lvl"/>
          <dgm:resizeHandles val="exact"/>
        </dgm:presLayoutVars>
      </dgm:prSet>
      <dgm:spPr/>
    </dgm:pt>
    <dgm:pt modelId="{35E054FF-12CA-46AA-A61D-5A0ED55741F6}" type="pres">
      <dgm:prSet presAssocID="{B2C14845-6A3A-44B8-ACC2-97158F43AB96}" presName="parentLin" presStyleCnt="0"/>
      <dgm:spPr/>
    </dgm:pt>
    <dgm:pt modelId="{9601D364-C4B9-458B-9B5D-F9A18A76B875}" type="pres">
      <dgm:prSet presAssocID="{B2C14845-6A3A-44B8-ACC2-97158F43AB96}" presName="parentLeftMargin" presStyleLbl="node1" presStyleIdx="0" presStyleCnt="1"/>
      <dgm:spPr/>
    </dgm:pt>
    <dgm:pt modelId="{EF7608E5-6ED3-4E6C-A9D6-D116BBD6123E}" type="pres">
      <dgm:prSet presAssocID="{B2C14845-6A3A-44B8-ACC2-97158F43AB96}" presName="parentText" presStyleLbl="node1" presStyleIdx="0" presStyleCnt="1">
        <dgm:presLayoutVars>
          <dgm:chMax val="0"/>
          <dgm:bulletEnabled val="1"/>
        </dgm:presLayoutVars>
      </dgm:prSet>
      <dgm:spPr/>
    </dgm:pt>
    <dgm:pt modelId="{18E06D71-4DDA-4A55-A39C-A2CFADAB6714}" type="pres">
      <dgm:prSet presAssocID="{B2C14845-6A3A-44B8-ACC2-97158F43AB96}" presName="negativeSpace" presStyleCnt="0"/>
      <dgm:spPr/>
    </dgm:pt>
    <dgm:pt modelId="{AB8946C6-58A1-43FA-9A2F-150DC094D294}" type="pres">
      <dgm:prSet presAssocID="{B2C14845-6A3A-44B8-ACC2-97158F43AB96}" presName="childText" presStyleLbl="conFgAcc1" presStyleIdx="0" presStyleCnt="1">
        <dgm:presLayoutVars>
          <dgm:bulletEnabled val="1"/>
        </dgm:presLayoutVars>
      </dgm:prSet>
      <dgm:spPr/>
    </dgm:pt>
  </dgm:ptLst>
  <dgm:cxnLst>
    <dgm:cxn modelId="{BCF63C04-5275-4099-B11C-3F14582318EB}" type="presOf" srcId="{B2C14845-6A3A-44B8-ACC2-97158F43AB96}" destId="{9601D364-C4B9-458B-9B5D-F9A18A76B875}" srcOrd="0" destOrd="0" presId="urn:microsoft.com/office/officeart/2005/8/layout/list1"/>
    <dgm:cxn modelId="{25CE4D16-F74B-440F-B7D0-2207C2E5B3E6}" type="presOf" srcId="{07F97BDB-B9FC-4DC5-84DD-AF27BA63ED60}" destId="{A8260236-924C-4DCA-B46A-5CB3FAAA4E65}" srcOrd="0" destOrd="0" presId="urn:microsoft.com/office/officeart/2005/8/layout/list1"/>
    <dgm:cxn modelId="{2571311C-D4AD-4436-8083-D3A6B20FA7A4}" srcId="{07F97BDB-B9FC-4DC5-84DD-AF27BA63ED60}" destId="{B2C14845-6A3A-44B8-ACC2-97158F43AB96}" srcOrd="0" destOrd="0" parTransId="{5EC01CDF-98AE-4F6B-8938-88EAAA8D7818}" sibTransId="{2118D0C1-CE3E-475F-A24E-986B37CE1E37}"/>
    <dgm:cxn modelId="{307C2845-9B0E-4E37-AAAA-5212EA97ECE8}" srcId="{B2C14845-6A3A-44B8-ACC2-97158F43AB96}" destId="{D3902D2F-B6D3-4CE8-9982-4335451BDE33}" srcOrd="1" destOrd="0" parTransId="{0C95067F-6619-4E00-89B8-313911BF1FC8}" sibTransId="{84D12B39-F424-4C3A-9AF4-2DCB7EFA2540}"/>
    <dgm:cxn modelId="{96945E6D-AD1E-4D6C-AD47-96759466F150}" type="presOf" srcId="{D3902D2F-B6D3-4CE8-9982-4335451BDE33}" destId="{AB8946C6-58A1-43FA-9A2F-150DC094D294}" srcOrd="0" destOrd="1" presId="urn:microsoft.com/office/officeart/2005/8/layout/list1"/>
    <dgm:cxn modelId="{60313691-E886-4988-A9CA-44C80742961A}" type="presOf" srcId="{B2C14845-6A3A-44B8-ACC2-97158F43AB96}" destId="{EF7608E5-6ED3-4E6C-A9D6-D116BBD6123E}" srcOrd="1" destOrd="0" presId="urn:microsoft.com/office/officeart/2005/8/layout/list1"/>
    <dgm:cxn modelId="{1ACF28B1-14F2-457E-8AF6-7AED6EC437F3}" type="presOf" srcId="{9F395B3A-A6B9-40B8-95FF-7EFC0F987FA4}" destId="{AB8946C6-58A1-43FA-9A2F-150DC094D294}" srcOrd="0" destOrd="0" presId="urn:microsoft.com/office/officeart/2005/8/layout/list1"/>
    <dgm:cxn modelId="{C0F382C0-1DC2-4C1C-A98E-1A037E529E7E}" srcId="{B2C14845-6A3A-44B8-ACC2-97158F43AB96}" destId="{BEAF1620-C7BA-43CD-961E-EF0B8520D218}" srcOrd="2" destOrd="0" parTransId="{681BC337-8BE4-4C74-B5B1-CF3F48BC9946}" sibTransId="{65509963-0740-4F78-8B14-97B70FA2E6B3}"/>
    <dgm:cxn modelId="{ACA15DC1-5186-48F4-9FF1-5F907AEEAC28}" type="presOf" srcId="{BEAF1620-C7BA-43CD-961E-EF0B8520D218}" destId="{AB8946C6-58A1-43FA-9A2F-150DC094D294}" srcOrd="0" destOrd="2" presId="urn:microsoft.com/office/officeart/2005/8/layout/list1"/>
    <dgm:cxn modelId="{886A2CF4-4E15-4B5C-AE07-2DA445A59BB5}" srcId="{B2C14845-6A3A-44B8-ACC2-97158F43AB96}" destId="{9F395B3A-A6B9-40B8-95FF-7EFC0F987FA4}" srcOrd="0" destOrd="0" parTransId="{240FB11D-6481-4589-BC0D-0F183E745961}" sibTransId="{1A4A9BE0-123B-467F-8B8F-8EC78C81D02F}"/>
    <dgm:cxn modelId="{74F73B4F-35BC-49AC-8BF2-851C5B232C72}" type="presParOf" srcId="{A8260236-924C-4DCA-B46A-5CB3FAAA4E65}" destId="{35E054FF-12CA-46AA-A61D-5A0ED55741F6}" srcOrd="0" destOrd="0" presId="urn:microsoft.com/office/officeart/2005/8/layout/list1"/>
    <dgm:cxn modelId="{7DB42ADE-BC5B-45DA-A62D-69F7829C28BE}" type="presParOf" srcId="{35E054FF-12CA-46AA-A61D-5A0ED55741F6}" destId="{9601D364-C4B9-458B-9B5D-F9A18A76B875}" srcOrd="0" destOrd="0" presId="urn:microsoft.com/office/officeart/2005/8/layout/list1"/>
    <dgm:cxn modelId="{E69E418C-16FC-4401-99C7-83ACD296AB2C}" type="presParOf" srcId="{35E054FF-12CA-46AA-A61D-5A0ED55741F6}" destId="{EF7608E5-6ED3-4E6C-A9D6-D116BBD6123E}" srcOrd="1" destOrd="0" presId="urn:microsoft.com/office/officeart/2005/8/layout/list1"/>
    <dgm:cxn modelId="{A1566C2E-24A9-4104-AF5B-E2B2B4278C01}" type="presParOf" srcId="{A8260236-924C-4DCA-B46A-5CB3FAAA4E65}" destId="{18E06D71-4DDA-4A55-A39C-A2CFADAB6714}" srcOrd="1" destOrd="0" presId="urn:microsoft.com/office/officeart/2005/8/layout/list1"/>
    <dgm:cxn modelId="{14368B97-6E86-4727-B5F0-F133CB990541}" type="presParOf" srcId="{A8260236-924C-4DCA-B46A-5CB3FAAA4E65}" destId="{AB8946C6-58A1-43FA-9A2F-150DC094D294}"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0.xml><?xml version="1.0" encoding="utf-8"?>
<dgm:dataModel xmlns:dgm="http://schemas.openxmlformats.org/drawingml/2006/diagram" xmlns:a="http://schemas.openxmlformats.org/drawingml/2006/main">
  <dgm:ptLst>
    <dgm:pt modelId="{F5671A74-743E-42E4-83D4-5B6D64EC043A}" type="doc">
      <dgm:prSet loTypeId="urn:microsoft.com/office/officeart/2005/8/layout/list1" loCatId="list" qsTypeId="urn:microsoft.com/office/officeart/2005/8/quickstyle/simple4" qsCatId="simple" csTypeId="urn:microsoft.com/office/officeart/2005/8/colors/colorful1#20" csCatId="colorful" phldr="1"/>
      <dgm:spPr/>
      <dgm:t>
        <a:bodyPr/>
        <a:lstStyle/>
        <a:p>
          <a:endParaRPr lang="zh-CN" altLang="en-US"/>
        </a:p>
      </dgm:t>
    </dgm:pt>
    <dgm:pt modelId="{2B981A21-F98A-4297-9345-ACC3EA537E3E}">
      <dgm:prSet/>
      <dgm:spPr/>
      <dgm:t>
        <a:bodyPr/>
        <a:lstStyle/>
        <a:p>
          <a:pPr rtl="0"/>
          <a:r>
            <a:rPr lang="zh-CN" dirty="0"/>
            <a:t>污泥腐化</a:t>
          </a:r>
        </a:p>
      </dgm:t>
    </dgm:pt>
    <dgm:pt modelId="{5DD266CA-D335-47E2-AA39-AE0DB5965E00}" type="parTrans" cxnId="{CCE2A9A4-4A87-4CB4-9BFB-FE0D1276E432}">
      <dgm:prSet/>
      <dgm:spPr/>
      <dgm:t>
        <a:bodyPr/>
        <a:lstStyle/>
        <a:p>
          <a:endParaRPr lang="zh-CN" altLang="en-US"/>
        </a:p>
      </dgm:t>
    </dgm:pt>
    <dgm:pt modelId="{28B7821D-21E6-4384-B0F0-8E8E00E92690}" type="sibTrans" cxnId="{CCE2A9A4-4A87-4CB4-9BFB-FE0D1276E432}">
      <dgm:prSet/>
      <dgm:spPr/>
      <dgm:t>
        <a:bodyPr/>
        <a:lstStyle/>
        <a:p>
          <a:endParaRPr lang="zh-CN" altLang="en-US"/>
        </a:p>
      </dgm:t>
    </dgm:pt>
    <dgm:pt modelId="{D9BE521D-819A-4162-B796-05FDBB89B0C3}">
      <dgm:prSet/>
      <dgm:spPr/>
      <dgm:t>
        <a:bodyPr/>
        <a:lstStyle/>
        <a:p>
          <a:pPr rtl="0"/>
          <a:r>
            <a:rPr lang="zh-CN" dirty="0"/>
            <a:t>在二次沉淀池有可能由于污泥长期滞留而产生厌氧发酵生成气体（</a:t>
          </a:r>
          <a:r>
            <a:rPr lang="en-US" dirty="0"/>
            <a:t>H</a:t>
          </a:r>
          <a:r>
            <a:rPr lang="en-US" baseline="-25000" dirty="0"/>
            <a:t>2</a:t>
          </a:r>
          <a:r>
            <a:rPr lang="en-US" dirty="0"/>
            <a:t>S</a:t>
          </a:r>
          <a:r>
            <a:rPr lang="zh-CN" dirty="0"/>
            <a:t>、</a:t>
          </a:r>
          <a:r>
            <a:rPr lang="en-US" dirty="0"/>
            <a:t>CH</a:t>
          </a:r>
          <a:r>
            <a:rPr lang="en-US" baseline="-25000" dirty="0"/>
            <a:t>4</a:t>
          </a:r>
          <a:r>
            <a:rPr lang="zh-CN" dirty="0"/>
            <a:t>等</a:t>
          </a:r>
          <a:r>
            <a:rPr lang="en-US" dirty="0"/>
            <a:t>)</a:t>
          </a:r>
          <a:r>
            <a:rPr lang="zh-CN" dirty="0"/>
            <a:t>，从而使大块污泥上浮，污泥腐败变黑，产生恶臭；大部分污泥都是正常地排出或回流，只有沉积在死角长期滞留的污泥才腐化上浮。</a:t>
          </a:r>
        </a:p>
      </dgm:t>
    </dgm:pt>
    <dgm:pt modelId="{2C29B87B-EB62-482F-9897-759153950EEB}" type="parTrans" cxnId="{E6AC222D-37E7-40D7-9DAD-1A7582B3098C}">
      <dgm:prSet/>
      <dgm:spPr/>
      <dgm:t>
        <a:bodyPr/>
        <a:lstStyle/>
        <a:p>
          <a:endParaRPr lang="zh-CN" altLang="en-US"/>
        </a:p>
      </dgm:t>
    </dgm:pt>
    <dgm:pt modelId="{AAEA99FC-C76C-4266-8519-E3FAC9BB98B1}" type="sibTrans" cxnId="{E6AC222D-37E7-40D7-9DAD-1A7582B3098C}">
      <dgm:prSet/>
      <dgm:spPr/>
      <dgm:t>
        <a:bodyPr/>
        <a:lstStyle/>
        <a:p>
          <a:endParaRPr lang="zh-CN" altLang="en-US"/>
        </a:p>
      </dgm:t>
    </dgm:pt>
    <dgm:pt modelId="{A9F2581F-059A-4578-8BD8-AF3CCE240327}">
      <dgm:prSet/>
      <dgm:spPr/>
      <dgm:t>
        <a:bodyPr/>
        <a:lstStyle/>
        <a:p>
          <a:pPr rtl="0"/>
          <a:r>
            <a:rPr lang="zh-CN" dirty="0"/>
            <a:t>防止措施</a:t>
          </a:r>
        </a:p>
      </dgm:t>
    </dgm:pt>
    <dgm:pt modelId="{19472B3A-39ED-4B75-9A28-1E531C6EAC57}" type="parTrans" cxnId="{30E5EB04-6168-4102-9722-EB19357C73A9}">
      <dgm:prSet/>
      <dgm:spPr/>
      <dgm:t>
        <a:bodyPr/>
        <a:lstStyle/>
        <a:p>
          <a:endParaRPr lang="zh-CN" altLang="en-US"/>
        </a:p>
      </dgm:t>
    </dgm:pt>
    <dgm:pt modelId="{C162571B-5066-41F1-8B84-093AA5DBDDAF}" type="sibTrans" cxnId="{30E5EB04-6168-4102-9722-EB19357C73A9}">
      <dgm:prSet/>
      <dgm:spPr/>
      <dgm:t>
        <a:bodyPr/>
        <a:lstStyle/>
        <a:p>
          <a:endParaRPr lang="zh-CN" altLang="en-US"/>
        </a:p>
      </dgm:t>
    </dgm:pt>
    <dgm:pt modelId="{EC259B48-33D8-4A08-9417-23F3B78FCD8E}">
      <dgm:prSet/>
      <dgm:spPr/>
      <dgm:t>
        <a:bodyPr/>
        <a:lstStyle/>
        <a:p>
          <a:pPr rtl="0"/>
          <a:r>
            <a:rPr lang="zh-CN" dirty="0"/>
            <a:t>安设不使污泥外溢的浮渣清除设备；</a:t>
          </a:r>
        </a:p>
      </dgm:t>
    </dgm:pt>
    <dgm:pt modelId="{1BB19B18-816A-4BC0-B77D-7B33F3189166}" type="parTrans" cxnId="{771F3601-80E7-4A2B-8CCD-6AEAB776B261}">
      <dgm:prSet/>
      <dgm:spPr/>
      <dgm:t>
        <a:bodyPr/>
        <a:lstStyle/>
        <a:p>
          <a:endParaRPr lang="zh-CN" altLang="en-US"/>
        </a:p>
      </dgm:t>
    </dgm:pt>
    <dgm:pt modelId="{218C0920-92E3-45DB-90A0-147BE1FD8D6B}" type="sibTrans" cxnId="{771F3601-80E7-4A2B-8CCD-6AEAB776B261}">
      <dgm:prSet/>
      <dgm:spPr/>
      <dgm:t>
        <a:bodyPr/>
        <a:lstStyle/>
        <a:p>
          <a:endParaRPr lang="zh-CN" altLang="en-US"/>
        </a:p>
      </dgm:t>
    </dgm:pt>
    <dgm:pt modelId="{7B338EFE-41F3-40BE-AD46-85BA8B1AC022}">
      <dgm:prSet/>
      <dgm:spPr/>
      <dgm:t>
        <a:bodyPr/>
        <a:lstStyle/>
        <a:p>
          <a:pPr rtl="0"/>
          <a:r>
            <a:rPr lang="zh-CN" dirty="0"/>
            <a:t>消除沉淀池的死角地区；</a:t>
          </a:r>
        </a:p>
      </dgm:t>
    </dgm:pt>
    <dgm:pt modelId="{75D60677-BB82-40A6-99BD-91D72F2F9396}" type="parTrans" cxnId="{40D81ACA-0E81-4E00-98CB-30D899060317}">
      <dgm:prSet/>
      <dgm:spPr/>
      <dgm:t>
        <a:bodyPr/>
        <a:lstStyle/>
        <a:p>
          <a:endParaRPr lang="zh-CN" altLang="en-US"/>
        </a:p>
      </dgm:t>
    </dgm:pt>
    <dgm:pt modelId="{D6AA0DB0-6736-4438-A6AA-9EB9115E6901}" type="sibTrans" cxnId="{40D81ACA-0E81-4E00-98CB-30D899060317}">
      <dgm:prSet/>
      <dgm:spPr/>
      <dgm:t>
        <a:bodyPr/>
        <a:lstStyle/>
        <a:p>
          <a:endParaRPr lang="zh-CN" altLang="en-US"/>
        </a:p>
      </dgm:t>
    </dgm:pt>
    <dgm:pt modelId="{3FBCA19A-7FEF-42A5-9A25-CC9BA0582A43}">
      <dgm:prSet/>
      <dgm:spPr/>
      <dgm:t>
        <a:bodyPr/>
        <a:lstStyle/>
        <a:p>
          <a:pPr rtl="0"/>
          <a:r>
            <a:rPr lang="zh-CN" dirty="0"/>
            <a:t>加大池底坡度或改进池底刮泥设备，不使污泥滞留于池底。</a:t>
          </a:r>
        </a:p>
      </dgm:t>
    </dgm:pt>
    <dgm:pt modelId="{C541A42B-AE31-4577-BF51-56EA15A708E9}" type="parTrans" cxnId="{87ABE5FD-2837-47AF-A888-65C4702144F8}">
      <dgm:prSet/>
      <dgm:spPr/>
      <dgm:t>
        <a:bodyPr/>
        <a:lstStyle/>
        <a:p>
          <a:endParaRPr lang="zh-CN" altLang="en-US"/>
        </a:p>
      </dgm:t>
    </dgm:pt>
    <dgm:pt modelId="{A43FE45F-C362-4290-965E-6C512F8F9B37}" type="sibTrans" cxnId="{87ABE5FD-2837-47AF-A888-65C4702144F8}">
      <dgm:prSet/>
      <dgm:spPr/>
      <dgm:t>
        <a:bodyPr/>
        <a:lstStyle/>
        <a:p>
          <a:endParaRPr lang="zh-CN" altLang="en-US"/>
        </a:p>
      </dgm:t>
    </dgm:pt>
    <dgm:pt modelId="{1BB30BF2-95E1-45BD-830D-BC7B964CF86B}" type="pres">
      <dgm:prSet presAssocID="{F5671A74-743E-42E4-83D4-5B6D64EC043A}" presName="linear" presStyleCnt="0">
        <dgm:presLayoutVars>
          <dgm:dir/>
          <dgm:animLvl val="lvl"/>
          <dgm:resizeHandles val="exact"/>
        </dgm:presLayoutVars>
      </dgm:prSet>
      <dgm:spPr/>
    </dgm:pt>
    <dgm:pt modelId="{E2EDC5C0-FE2B-41AA-946D-C1D656B65723}" type="pres">
      <dgm:prSet presAssocID="{2B981A21-F98A-4297-9345-ACC3EA537E3E}" presName="parentLin" presStyleCnt="0"/>
      <dgm:spPr/>
    </dgm:pt>
    <dgm:pt modelId="{5041A284-B7FF-413F-835A-6DCB0CD28A38}" type="pres">
      <dgm:prSet presAssocID="{2B981A21-F98A-4297-9345-ACC3EA537E3E}" presName="parentLeftMargin" presStyleLbl="node1" presStyleIdx="0" presStyleCnt="2"/>
      <dgm:spPr/>
    </dgm:pt>
    <dgm:pt modelId="{06CC5FDB-E0C8-447C-A820-B299A0C1BF01}" type="pres">
      <dgm:prSet presAssocID="{2B981A21-F98A-4297-9345-ACC3EA537E3E}" presName="parentText" presStyleLbl="node1" presStyleIdx="0" presStyleCnt="2">
        <dgm:presLayoutVars>
          <dgm:chMax val="0"/>
          <dgm:bulletEnabled val="1"/>
        </dgm:presLayoutVars>
      </dgm:prSet>
      <dgm:spPr/>
    </dgm:pt>
    <dgm:pt modelId="{4A370263-5CB9-4A27-967E-47B2BDC88A2E}" type="pres">
      <dgm:prSet presAssocID="{2B981A21-F98A-4297-9345-ACC3EA537E3E}" presName="negativeSpace" presStyleCnt="0"/>
      <dgm:spPr/>
    </dgm:pt>
    <dgm:pt modelId="{9A818F40-D0D0-4F53-B95A-46B4BEE16D9E}" type="pres">
      <dgm:prSet presAssocID="{2B981A21-F98A-4297-9345-ACC3EA537E3E}" presName="childText" presStyleLbl="conFgAcc1" presStyleIdx="0" presStyleCnt="2">
        <dgm:presLayoutVars>
          <dgm:bulletEnabled val="1"/>
        </dgm:presLayoutVars>
      </dgm:prSet>
      <dgm:spPr/>
    </dgm:pt>
    <dgm:pt modelId="{C9FE2FDF-AB54-4353-8264-61907D348B85}" type="pres">
      <dgm:prSet presAssocID="{28B7821D-21E6-4384-B0F0-8E8E00E92690}" presName="spaceBetweenRectangles" presStyleCnt="0"/>
      <dgm:spPr/>
    </dgm:pt>
    <dgm:pt modelId="{7527F297-02BC-462A-A337-2833D72D4834}" type="pres">
      <dgm:prSet presAssocID="{A9F2581F-059A-4578-8BD8-AF3CCE240327}" presName="parentLin" presStyleCnt="0"/>
      <dgm:spPr/>
    </dgm:pt>
    <dgm:pt modelId="{270FB0A6-058D-4403-B68D-ED53890B02B2}" type="pres">
      <dgm:prSet presAssocID="{A9F2581F-059A-4578-8BD8-AF3CCE240327}" presName="parentLeftMargin" presStyleLbl="node1" presStyleIdx="0" presStyleCnt="2"/>
      <dgm:spPr/>
    </dgm:pt>
    <dgm:pt modelId="{55297C2C-508C-4A8A-B080-6D2A99348325}" type="pres">
      <dgm:prSet presAssocID="{A9F2581F-059A-4578-8BD8-AF3CCE240327}" presName="parentText" presStyleLbl="node1" presStyleIdx="1" presStyleCnt="2">
        <dgm:presLayoutVars>
          <dgm:chMax val="0"/>
          <dgm:bulletEnabled val="1"/>
        </dgm:presLayoutVars>
      </dgm:prSet>
      <dgm:spPr/>
    </dgm:pt>
    <dgm:pt modelId="{26F07156-E7C6-490B-A3E7-39A748BBB2A0}" type="pres">
      <dgm:prSet presAssocID="{A9F2581F-059A-4578-8BD8-AF3CCE240327}" presName="negativeSpace" presStyleCnt="0"/>
      <dgm:spPr/>
    </dgm:pt>
    <dgm:pt modelId="{D85D11E0-F59A-4F94-854E-6DB5DAB3DEA7}" type="pres">
      <dgm:prSet presAssocID="{A9F2581F-059A-4578-8BD8-AF3CCE240327}" presName="childText" presStyleLbl="conFgAcc1" presStyleIdx="1" presStyleCnt="2">
        <dgm:presLayoutVars>
          <dgm:bulletEnabled val="1"/>
        </dgm:presLayoutVars>
      </dgm:prSet>
      <dgm:spPr/>
    </dgm:pt>
  </dgm:ptLst>
  <dgm:cxnLst>
    <dgm:cxn modelId="{771F3601-80E7-4A2B-8CCD-6AEAB776B261}" srcId="{A9F2581F-059A-4578-8BD8-AF3CCE240327}" destId="{EC259B48-33D8-4A08-9417-23F3B78FCD8E}" srcOrd="0" destOrd="0" parTransId="{1BB19B18-816A-4BC0-B77D-7B33F3189166}" sibTransId="{218C0920-92E3-45DB-90A0-147BE1FD8D6B}"/>
    <dgm:cxn modelId="{30E5EB04-6168-4102-9722-EB19357C73A9}" srcId="{F5671A74-743E-42E4-83D4-5B6D64EC043A}" destId="{A9F2581F-059A-4578-8BD8-AF3CCE240327}" srcOrd="1" destOrd="0" parTransId="{19472B3A-39ED-4B75-9A28-1E531C6EAC57}" sibTransId="{C162571B-5066-41F1-8B84-093AA5DBDDAF}"/>
    <dgm:cxn modelId="{76C89827-BE59-4C05-B063-7FA50E71332F}" type="presOf" srcId="{F5671A74-743E-42E4-83D4-5B6D64EC043A}" destId="{1BB30BF2-95E1-45BD-830D-BC7B964CF86B}" srcOrd="0" destOrd="0" presId="urn:microsoft.com/office/officeart/2005/8/layout/list1"/>
    <dgm:cxn modelId="{E6AC222D-37E7-40D7-9DAD-1A7582B3098C}" srcId="{2B981A21-F98A-4297-9345-ACC3EA537E3E}" destId="{D9BE521D-819A-4162-B796-05FDBB89B0C3}" srcOrd="0" destOrd="0" parTransId="{2C29B87B-EB62-482F-9897-759153950EEB}" sibTransId="{AAEA99FC-C76C-4266-8519-E3FAC9BB98B1}"/>
    <dgm:cxn modelId="{10A1B469-EDF2-490E-8F86-DDA5F4498C3B}" type="presOf" srcId="{A9F2581F-059A-4578-8BD8-AF3CCE240327}" destId="{270FB0A6-058D-4403-B68D-ED53890B02B2}" srcOrd="0" destOrd="0" presId="urn:microsoft.com/office/officeart/2005/8/layout/list1"/>
    <dgm:cxn modelId="{7127056D-DDA1-48E5-9559-D83D9B0FE47C}" type="presOf" srcId="{2B981A21-F98A-4297-9345-ACC3EA537E3E}" destId="{06CC5FDB-E0C8-447C-A820-B299A0C1BF01}" srcOrd="1" destOrd="0" presId="urn:microsoft.com/office/officeart/2005/8/layout/list1"/>
    <dgm:cxn modelId="{8717516D-1E1F-40F5-94FA-185F6B9921D2}" type="presOf" srcId="{2B981A21-F98A-4297-9345-ACC3EA537E3E}" destId="{5041A284-B7FF-413F-835A-6DCB0CD28A38}" srcOrd="0" destOrd="0" presId="urn:microsoft.com/office/officeart/2005/8/layout/list1"/>
    <dgm:cxn modelId="{4126985A-F83B-4D6C-A358-220FA700CF55}" type="presOf" srcId="{A9F2581F-059A-4578-8BD8-AF3CCE240327}" destId="{55297C2C-508C-4A8A-B080-6D2A99348325}" srcOrd="1" destOrd="0" presId="urn:microsoft.com/office/officeart/2005/8/layout/list1"/>
    <dgm:cxn modelId="{6E00788F-A8D9-4DC9-A64A-D339CBE1AF07}" type="presOf" srcId="{EC259B48-33D8-4A08-9417-23F3B78FCD8E}" destId="{D85D11E0-F59A-4F94-854E-6DB5DAB3DEA7}" srcOrd="0" destOrd="0" presId="urn:microsoft.com/office/officeart/2005/8/layout/list1"/>
    <dgm:cxn modelId="{427D7399-A578-4232-AA9A-B529ED170EA1}" type="presOf" srcId="{3FBCA19A-7FEF-42A5-9A25-CC9BA0582A43}" destId="{D85D11E0-F59A-4F94-854E-6DB5DAB3DEA7}" srcOrd="0" destOrd="2" presId="urn:microsoft.com/office/officeart/2005/8/layout/list1"/>
    <dgm:cxn modelId="{CCE2A9A4-4A87-4CB4-9BFB-FE0D1276E432}" srcId="{F5671A74-743E-42E4-83D4-5B6D64EC043A}" destId="{2B981A21-F98A-4297-9345-ACC3EA537E3E}" srcOrd="0" destOrd="0" parTransId="{5DD266CA-D335-47E2-AA39-AE0DB5965E00}" sibTransId="{28B7821D-21E6-4384-B0F0-8E8E00E92690}"/>
    <dgm:cxn modelId="{40D81ACA-0E81-4E00-98CB-30D899060317}" srcId="{A9F2581F-059A-4578-8BD8-AF3CCE240327}" destId="{7B338EFE-41F3-40BE-AD46-85BA8B1AC022}" srcOrd="1" destOrd="0" parTransId="{75D60677-BB82-40A6-99BD-91D72F2F9396}" sibTransId="{D6AA0DB0-6736-4438-A6AA-9EB9115E6901}"/>
    <dgm:cxn modelId="{E7CA08DD-F682-4AF0-B3FB-2DB72F105FB5}" type="presOf" srcId="{7B338EFE-41F3-40BE-AD46-85BA8B1AC022}" destId="{D85D11E0-F59A-4F94-854E-6DB5DAB3DEA7}" srcOrd="0" destOrd="1" presId="urn:microsoft.com/office/officeart/2005/8/layout/list1"/>
    <dgm:cxn modelId="{7BF986E9-F650-4341-9164-E81C817C0BB5}" type="presOf" srcId="{D9BE521D-819A-4162-B796-05FDBB89B0C3}" destId="{9A818F40-D0D0-4F53-B95A-46B4BEE16D9E}" srcOrd="0" destOrd="0" presId="urn:microsoft.com/office/officeart/2005/8/layout/list1"/>
    <dgm:cxn modelId="{87ABE5FD-2837-47AF-A888-65C4702144F8}" srcId="{A9F2581F-059A-4578-8BD8-AF3CCE240327}" destId="{3FBCA19A-7FEF-42A5-9A25-CC9BA0582A43}" srcOrd="2" destOrd="0" parTransId="{C541A42B-AE31-4577-BF51-56EA15A708E9}" sibTransId="{A43FE45F-C362-4290-965E-6C512F8F9B37}"/>
    <dgm:cxn modelId="{AC5926E3-4132-425F-BE4C-DDE2C33EC3A2}" type="presParOf" srcId="{1BB30BF2-95E1-45BD-830D-BC7B964CF86B}" destId="{E2EDC5C0-FE2B-41AA-946D-C1D656B65723}" srcOrd="0" destOrd="0" presId="urn:microsoft.com/office/officeart/2005/8/layout/list1"/>
    <dgm:cxn modelId="{03428BD0-A4F6-4019-9131-15CD30CB90EA}" type="presParOf" srcId="{E2EDC5C0-FE2B-41AA-946D-C1D656B65723}" destId="{5041A284-B7FF-413F-835A-6DCB0CD28A38}" srcOrd="0" destOrd="0" presId="urn:microsoft.com/office/officeart/2005/8/layout/list1"/>
    <dgm:cxn modelId="{763C0887-7A37-4120-A653-FC0E686B31FB}" type="presParOf" srcId="{E2EDC5C0-FE2B-41AA-946D-C1D656B65723}" destId="{06CC5FDB-E0C8-447C-A820-B299A0C1BF01}" srcOrd="1" destOrd="0" presId="urn:microsoft.com/office/officeart/2005/8/layout/list1"/>
    <dgm:cxn modelId="{32FE2643-34AF-4B75-964E-0E7DE113B646}" type="presParOf" srcId="{1BB30BF2-95E1-45BD-830D-BC7B964CF86B}" destId="{4A370263-5CB9-4A27-967E-47B2BDC88A2E}" srcOrd="1" destOrd="0" presId="urn:microsoft.com/office/officeart/2005/8/layout/list1"/>
    <dgm:cxn modelId="{6D4FB976-0D94-4C93-9A87-02484D10EBDF}" type="presParOf" srcId="{1BB30BF2-95E1-45BD-830D-BC7B964CF86B}" destId="{9A818F40-D0D0-4F53-B95A-46B4BEE16D9E}" srcOrd="2" destOrd="0" presId="urn:microsoft.com/office/officeart/2005/8/layout/list1"/>
    <dgm:cxn modelId="{79BB351C-23BC-4152-9B77-C0246C59F429}" type="presParOf" srcId="{1BB30BF2-95E1-45BD-830D-BC7B964CF86B}" destId="{C9FE2FDF-AB54-4353-8264-61907D348B85}" srcOrd="3" destOrd="0" presId="urn:microsoft.com/office/officeart/2005/8/layout/list1"/>
    <dgm:cxn modelId="{036D6B94-A161-45E8-9763-88195E1D0420}" type="presParOf" srcId="{1BB30BF2-95E1-45BD-830D-BC7B964CF86B}" destId="{7527F297-02BC-462A-A337-2833D72D4834}" srcOrd="4" destOrd="0" presId="urn:microsoft.com/office/officeart/2005/8/layout/list1"/>
    <dgm:cxn modelId="{AB40EE51-F1EB-40E7-8B68-51442E7AE969}" type="presParOf" srcId="{7527F297-02BC-462A-A337-2833D72D4834}" destId="{270FB0A6-058D-4403-B68D-ED53890B02B2}" srcOrd="0" destOrd="0" presId="urn:microsoft.com/office/officeart/2005/8/layout/list1"/>
    <dgm:cxn modelId="{E4CA2EFA-E391-4FB3-AF8F-1AC1476DD164}" type="presParOf" srcId="{7527F297-02BC-462A-A337-2833D72D4834}" destId="{55297C2C-508C-4A8A-B080-6D2A99348325}" srcOrd="1" destOrd="0" presId="urn:microsoft.com/office/officeart/2005/8/layout/list1"/>
    <dgm:cxn modelId="{7C6112C7-8260-46BF-916B-DE5F2863DCF8}" type="presParOf" srcId="{1BB30BF2-95E1-45BD-830D-BC7B964CF86B}" destId="{26F07156-E7C6-490B-A3E7-39A748BBB2A0}" srcOrd="5" destOrd="0" presId="urn:microsoft.com/office/officeart/2005/8/layout/list1"/>
    <dgm:cxn modelId="{2D378964-4E57-4E84-A463-395483FC1968}" type="presParOf" srcId="{1BB30BF2-95E1-45BD-830D-BC7B964CF86B}" destId="{D85D11E0-F59A-4F94-854E-6DB5DAB3DEA7}"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1.xml><?xml version="1.0" encoding="utf-8"?>
<dgm:dataModel xmlns:dgm="http://schemas.openxmlformats.org/drawingml/2006/diagram" xmlns:a="http://schemas.openxmlformats.org/drawingml/2006/main">
  <dgm:ptLst>
    <dgm:pt modelId="{AB79B7D0-54B6-4347-9977-5813E93E9722}" type="doc">
      <dgm:prSet loTypeId="urn:microsoft.com/office/officeart/2005/8/layout/vList2" loCatId="list" qsTypeId="urn:microsoft.com/office/officeart/2005/8/quickstyle/simple4" qsCatId="simple" csTypeId="urn:microsoft.com/office/officeart/2005/8/colors/colorful4" csCatId="colorful"/>
      <dgm:spPr/>
      <dgm:t>
        <a:bodyPr/>
        <a:lstStyle/>
        <a:p>
          <a:endParaRPr lang="zh-CN" altLang="en-US"/>
        </a:p>
      </dgm:t>
    </dgm:pt>
    <dgm:pt modelId="{B18AE60E-D328-4A83-80C8-C706124086E4}">
      <dgm:prSet/>
      <dgm:spPr/>
      <dgm:t>
        <a:bodyPr/>
        <a:lstStyle/>
        <a:p>
          <a:pPr rtl="0"/>
          <a:r>
            <a:rPr lang="zh-CN" dirty="0"/>
            <a:t>曝气池内曝气过度，使污泥搅拌过于激烈，生成大量小气泡附聚于絮凝体上，也可能引起污泥上浮，这种情况机械曝气较鼓风曝气为多；</a:t>
          </a:r>
        </a:p>
      </dgm:t>
    </dgm:pt>
    <dgm:pt modelId="{05FC507D-5C09-404F-A094-E1EF50FF4A0D}" type="parTrans" cxnId="{C15D40E0-BEF1-4FFC-AB89-44BCEEC3CD4E}">
      <dgm:prSet/>
      <dgm:spPr/>
      <dgm:t>
        <a:bodyPr/>
        <a:lstStyle/>
        <a:p>
          <a:endParaRPr lang="zh-CN" altLang="en-US"/>
        </a:p>
      </dgm:t>
    </dgm:pt>
    <dgm:pt modelId="{6C6AD807-4245-45E4-A399-BFD7E15818CD}" type="sibTrans" cxnId="{C15D40E0-BEF1-4FFC-AB89-44BCEEC3CD4E}">
      <dgm:prSet/>
      <dgm:spPr/>
      <dgm:t>
        <a:bodyPr/>
        <a:lstStyle/>
        <a:p>
          <a:endParaRPr lang="zh-CN" altLang="en-US"/>
        </a:p>
      </dgm:t>
    </dgm:pt>
    <dgm:pt modelId="{13E10C1E-02E7-4361-98BE-B0641D96BD4A}">
      <dgm:prSet/>
      <dgm:spPr/>
      <dgm:t>
        <a:bodyPr/>
        <a:lstStyle/>
        <a:p>
          <a:pPr rtl="0"/>
          <a:r>
            <a:rPr lang="zh-CN" dirty="0"/>
            <a:t>当流入大量脂肪和油时，也容易产生这种现象，防止措施是将供气控制在搅拌所需要的限度内，而脂肪和油在进入曝气池之前加以去除。</a:t>
          </a:r>
        </a:p>
      </dgm:t>
    </dgm:pt>
    <dgm:pt modelId="{B7529DD4-4D7C-4DF3-87A9-242D05CB002B}" type="parTrans" cxnId="{F66B398C-7A58-41A0-B14E-12EB6BB31E4B}">
      <dgm:prSet/>
      <dgm:spPr/>
      <dgm:t>
        <a:bodyPr/>
        <a:lstStyle/>
        <a:p>
          <a:endParaRPr lang="zh-CN" altLang="en-US"/>
        </a:p>
      </dgm:t>
    </dgm:pt>
    <dgm:pt modelId="{5EC1214F-5AA6-4BC8-B29E-8D328D91D5DF}" type="sibTrans" cxnId="{F66B398C-7A58-41A0-B14E-12EB6BB31E4B}">
      <dgm:prSet/>
      <dgm:spPr/>
      <dgm:t>
        <a:bodyPr/>
        <a:lstStyle/>
        <a:p>
          <a:endParaRPr lang="zh-CN" altLang="en-US"/>
        </a:p>
      </dgm:t>
    </dgm:pt>
    <dgm:pt modelId="{27FE6FCF-4031-4CB9-81AF-FD5E99F51461}" type="pres">
      <dgm:prSet presAssocID="{AB79B7D0-54B6-4347-9977-5813E93E9722}" presName="linear" presStyleCnt="0">
        <dgm:presLayoutVars>
          <dgm:animLvl val="lvl"/>
          <dgm:resizeHandles val="exact"/>
        </dgm:presLayoutVars>
      </dgm:prSet>
      <dgm:spPr/>
    </dgm:pt>
    <dgm:pt modelId="{F8A1AE4C-CB75-45F5-A584-8D8C720CD7D1}" type="pres">
      <dgm:prSet presAssocID="{B18AE60E-D328-4A83-80C8-C706124086E4}" presName="parentText" presStyleLbl="node1" presStyleIdx="0" presStyleCnt="2">
        <dgm:presLayoutVars>
          <dgm:chMax val="0"/>
          <dgm:bulletEnabled val="1"/>
        </dgm:presLayoutVars>
      </dgm:prSet>
      <dgm:spPr/>
    </dgm:pt>
    <dgm:pt modelId="{AA33333C-2838-4C70-826C-A7465340E4B7}" type="pres">
      <dgm:prSet presAssocID="{6C6AD807-4245-45E4-A399-BFD7E15818CD}" presName="spacer" presStyleCnt="0"/>
      <dgm:spPr/>
    </dgm:pt>
    <dgm:pt modelId="{C05DF7A6-79B2-4508-994A-F0ABD5BAFAA1}" type="pres">
      <dgm:prSet presAssocID="{13E10C1E-02E7-4361-98BE-B0641D96BD4A}" presName="parentText" presStyleLbl="node1" presStyleIdx="1" presStyleCnt="2">
        <dgm:presLayoutVars>
          <dgm:chMax val="0"/>
          <dgm:bulletEnabled val="1"/>
        </dgm:presLayoutVars>
      </dgm:prSet>
      <dgm:spPr/>
    </dgm:pt>
  </dgm:ptLst>
  <dgm:cxnLst>
    <dgm:cxn modelId="{F66B398C-7A58-41A0-B14E-12EB6BB31E4B}" srcId="{AB79B7D0-54B6-4347-9977-5813E93E9722}" destId="{13E10C1E-02E7-4361-98BE-B0641D96BD4A}" srcOrd="1" destOrd="0" parTransId="{B7529DD4-4D7C-4DF3-87A9-242D05CB002B}" sibTransId="{5EC1214F-5AA6-4BC8-B29E-8D328D91D5DF}"/>
    <dgm:cxn modelId="{CC057DD7-972A-4210-91C6-1425A5EA7027}" type="presOf" srcId="{13E10C1E-02E7-4361-98BE-B0641D96BD4A}" destId="{C05DF7A6-79B2-4508-994A-F0ABD5BAFAA1}" srcOrd="0" destOrd="0" presId="urn:microsoft.com/office/officeart/2005/8/layout/vList2"/>
    <dgm:cxn modelId="{9ED86ADD-E484-4B56-8D9C-C6E1713B1180}" type="presOf" srcId="{AB79B7D0-54B6-4347-9977-5813E93E9722}" destId="{27FE6FCF-4031-4CB9-81AF-FD5E99F51461}" srcOrd="0" destOrd="0" presId="urn:microsoft.com/office/officeart/2005/8/layout/vList2"/>
    <dgm:cxn modelId="{C15D40E0-BEF1-4FFC-AB89-44BCEEC3CD4E}" srcId="{AB79B7D0-54B6-4347-9977-5813E93E9722}" destId="{B18AE60E-D328-4A83-80C8-C706124086E4}" srcOrd="0" destOrd="0" parTransId="{05FC507D-5C09-404F-A094-E1EF50FF4A0D}" sibTransId="{6C6AD807-4245-45E4-A399-BFD7E15818CD}"/>
    <dgm:cxn modelId="{C3646BEA-FB27-40F2-B6EC-C6D1EC8D0837}" type="presOf" srcId="{B18AE60E-D328-4A83-80C8-C706124086E4}" destId="{F8A1AE4C-CB75-45F5-A584-8D8C720CD7D1}" srcOrd="0" destOrd="0" presId="urn:microsoft.com/office/officeart/2005/8/layout/vList2"/>
    <dgm:cxn modelId="{6D208007-D65E-4A7E-8EB9-6EBA226E2C06}" type="presParOf" srcId="{27FE6FCF-4031-4CB9-81AF-FD5E99F51461}" destId="{F8A1AE4C-CB75-45F5-A584-8D8C720CD7D1}" srcOrd="0" destOrd="0" presId="urn:microsoft.com/office/officeart/2005/8/layout/vList2"/>
    <dgm:cxn modelId="{AA1E18D6-4207-476C-8C6D-1A99018A4A62}" type="presParOf" srcId="{27FE6FCF-4031-4CB9-81AF-FD5E99F51461}" destId="{AA33333C-2838-4C70-826C-A7465340E4B7}" srcOrd="1" destOrd="0" presId="urn:microsoft.com/office/officeart/2005/8/layout/vList2"/>
    <dgm:cxn modelId="{99BEEF7D-559A-466E-BA4E-01226666EFC7}" type="presParOf" srcId="{27FE6FCF-4031-4CB9-81AF-FD5E99F51461}" destId="{C05DF7A6-79B2-4508-994A-F0ABD5BAFAA1}"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2.xml><?xml version="1.0" encoding="utf-8"?>
<dgm:dataModel xmlns:dgm="http://schemas.openxmlformats.org/drawingml/2006/diagram" xmlns:a="http://schemas.openxmlformats.org/drawingml/2006/main">
  <dgm:ptLst>
    <dgm:pt modelId="{8D668C22-B9EF-4F79-8CEE-2330042D949D}"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A40DE5D7-7798-4B7F-8E68-DAD49BF1512F}">
      <dgm:prSet/>
      <dgm:spPr/>
      <dgm:t>
        <a:bodyPr/>
        <a:lstStyle/>
        <a:p>
          <a:pPr rtl="0"/>
          <a:r>
            <a:rPr lang="zh-CN" dirty="0"/>
            <a:t>污泥上浮</a:t>
          </a:r>
        </a:p>
      </dgm:t>
    </dgm:pt>
    <dgm:pt modelId="{61B1D6B8-E63B-44FA-A48B-3A38B80A3FBF}" type="parTrans" cxnId="{67275FF1-FB8B-4643-B9F1-529B2D36B72D}">
      <dgm:prSet/>
      <dgm:spPr/>
      <dgm:t>
        <a:bodyPr/>
        <a:lstStyle/>
        <a:p>
          <a:endParaRPr lang="zh-CN" altLang="en-US"/>
        </a:p>
      </dgm:t>
    </dgm:pt>
    <dgm:pt modelId="{222CEFDB-55F7-43AC-A215-49F85C51A6C6}" type="sibTrans" cxnId="{67275FF1-FB8B-4643-B9F1-529B2D36B72D}">
      <dgm:prSet/>
      <dgm:spPr/>
      <dgm:t>
        <a:bodyPr/>
        <a:lstStyle/>
        <a:p>
          <a:endParaRPr lang="zh-CN" altLang="en-US"/>
        </a:p>
      </dgm:t>
    </dgm:pt>
    <dgm:pt modelId="{DE4BEF5A-6B5E-434C-A2E0-76CBC17373AD}">
      <dgm:prSet/>
      <dgm:spPr/>
      <dgm:t>
        <a:bodyPr/>
        <a:lstStyle/>
        <a:p>
          <a:pPr rtl="0"/>
          <a:r>
            <a:rPr lang="zh-CN" dirty="0"/>
            <a:t>污泥在二次沉淀池呈块状上浮的现象：由于在曝气池内污泥泥龄过长，硝化进程较高（硝酸铵达</a:t>
          </a:r>
          <a:r>
            <a:rPr lang="en-US" dirty="0"/>
            <a:t>5 mg/L</a:t>
          </a:r>
          <a:r>
            <a:rPr lang="zh-CN" dirty="0"/>
            <a:t>以上</a:t>
          </a:r>
          <a:r>
            <a:rPr lang="en-US" dirty="0"/>
            <a:t>)</a:t>
          </a:r>
          <a:r>
            <a:rPr lang="zh-CN" dirty="0"/>
            <a:t>，在沉淀池底部产生反硝化，硝酸盐的氧被利用，氮即呈气体脱出附于污泥上，从而使污泥比重降低，整块上浮；</a:t>
          </a:r>
        </a:p>
      </dgm:t>
    </dgm:pt>
    <dgm:pt modelId="{D4393AF6-AE5C-4620-97BA-EBD4AA385FDB}" type="parTrans" cxnId="{7A4BCA2D-ED75-44AB-A334-08DD63E6B7E8}">
      <dgm:prSet/>
      <dgm:spPr/>
      <dgm:t>
        <a:bodyPr/>
        <a:lstStyle/>
        <a:p>
          <a:endParaRPr lang="zh-CN" altLang="en-US"/>
        </a:p>
      </dgm:t>
    </dgm:pt>
    <dgm:pt modelId="{4E4CE575-5614-431B-AD1F-AC7D278C6638}" type="sibTrans" cxnId="{7A4BCA2D-ED75-44AB-A334-08DD63E6B7E8}">
      <dgm:prSet/>
      <dgm:spPr/>
      <dgm:t>
        <a:bodyPr/>
        <a:lstStyle/>
        <a:p>
          <a:endParaRPr lang="zh-CN" altLang="en-US"/>
        </a:p>
      </dgm:t>
    </dgm:pt>
    <dgm:pt modelId="{8B0D13C2-F185-47D0-A7EF-F362BE0E5257}">
      <dgm:prSet/>
      <dgm:spPr/>
      <dgm:t>
        <a:bodyPr/>
        <a:lstStyle/>
        <a:p>
          <a:pPr rtl="0"/>
          <a:r>
            <a:rPr lang="zh-CN" dirty="0"/>
            <a:t>为防止这一异常现象发生，应增加污泥回流量或及时排除剩余污泥，在脱氮之前即将污泥排除；或降低混合液污泥浓度，缩短污泥龄和降低溶解氧等，使之不进行到硝化阶段。</a:t>
          </a:r>
        </a:p>
      </dgm:t>
    </dgm:pt>
    <dgm:pt modelId="{A0264A0A-B1DD-44A9-ABE7-ECA07F761507}" type="parTrans" cxnId="{8EBA026E-803E-4B1C-AB50-6FF8876B1485}">
      <dgm:prSet/>
      <dgm:spPr/>
      <dgm:t>
        <a:bodyPr/>
        <a:lstStyle/>
        <a:p>
          <a:endParaRPr lang="zh-CN" altLang="en-US"/>
        </a:p>
      </dgm:t>
    </dgm:pt>
    <dgm:pt modelId="{D8AC6FCC-0E42-4FF6-BD64-88B67ABB6B47}" type="sibTrans" cxnId="{8EBA026E-803E-4B1C-AB50-6FF8876B1485}">
      <dgm:prSet/>
      <dgm:spPr/>
      <dgm:t>
        <a:bodyPr/>
        <a:lstStyle/>
        <a:p>
          <a:endParaRPr lang="zh-CN" altLang="en-US"/>
        </a:p>
      </dgm:t>
    </dgm:pt>
    <dgm:pt modelId="{2CCE8871-6A55-415C-B2F0-293C222C018D}" type="pres">
      <dgm:prSet presAssocID="{8D668C22-B9EF-4F79-8CEE-2330042D949D}" presName="linear" presStyleCnt="0">
        <dgm:presLayoutVars>
          <dgm:dir/>
          <dgm:animLvl val="lvl"/>
          <dgm:resizeHandles val="exact"/>
        </dgm:presLayoutVars>
      </dgm:prSet>
      <dgm:spPr/>
    </dgm:pt>
    <dgm:pt modelId="{F8FA951C-569D-468B-ABA7-D8DFA6D16AF8}" type="pres">
      <dgm:prSet presAssocID="{A40DE5D7-7798-4B7F-8E68-DAD49BF1512F}" presName="parentLin" presStyleCnt="0"/>
      <dgm:spPr/>
    </dgm:pt>
    <dgm:pt modelId="{FF8613E1-6FED-4C72-8EB0-87C726258579}" type="pres">
      <dgm:prSet presAssocID="{A40DE5D7-7798-4B7F-8E68-DAD49BF1512F}" presName="parentLeftMargin" presStyleLbl="node1" presStyleIdx="0" presStyleCnt="1"/>
      <dgm:spPr/>
    </dgm:pt>
    <dgm:pt modelId="{54F2BE30-5E02-4A91-8860-7FF28499FA52}" type="pres">
      <dgm:prSet presAssocID="{A40DE5D7-7798-4B7F-8E68-DAD49BF1512F}" presName="parentText" presStyleLbl="node1" presStyleIdx="0" presStyleCnt="1">
        <dgm:presLayoutVars>
          <dgm:chMax val="0"/>
          <dgm:bulletEnabled val="1"/>
        </dgm:presLayoutVars>
      </dgm:prSet>
      <dgm:spPr/>
    </dgm:pt>
    <dgm:pt modelId="{ADA753AE-7185-4884-87FA-D41D4C84C47D}" type="pres">
      <dgm:prSet presAssocID="{A40DE5D7-7798-4B7F-8E68-DAD49BF1512F}" presName="negativeSpace" presStyleCnt="0"/>
      <dgm:spPr/>
    </dgm:pt>
    <dgm:pt modelId="{4D932428-79AF-49A9-963B-953B0F0482E1}" type="pres">
      <dgm:prSet presAssocID="{A40DE5D7-7798-4B7F-8E68-DAD49BF1512F}" presName="childText" presStyleLbl="conFgAcc1" presStyleIdx="0" presStyleCnt="1">
        <dgm:presLayoutVars>
          <dgm:bulletEnabled val="1"/>
        </dgm:presLayoutVars>
      </dgm:prSet>
      <dgm:spPr/>
    </dgm:pt>
  </dgm:ptLst>
  <dgm:cxnLst>
    <dgm:cxn modelId="{94FEAA05-BE10-4737-9C95-F456CEF763DA}" type="presOf" srcId="{8D668C22-B9EF-4F79-8CEE-2330042D949D}" destId="{2CCE8871-6A55-415C-B2F0-293C222C018D}" srcOrd="0" destOrd="0" presId="urn:microsoft.com/office/officeart/2005/8/layout/list1"/>
    <dgm:cxn modelId="{7A4BCA2D-ED75-44AB-A334-08DD63E6B7E8}" srcId="{A40DE5D7-7798-4B7F-8E68-DAD49BF1512F}" destId="{DE4BEF5A-6B5E-434C-A2E0-76CBC17373AD}" srcOrd="0" destOrd="0" parTransId="{D4393AF6-AE5C-4620-97BA-EBD4AA385FDB}" sibTransId="{4E4CE575-5614-431B-AD1F-AC7D278C6638}"/>
    <dgm:cxn modelId="{ACA55B5F-6AB0-4245-B3C8-30728FF15201}" type="presOf" srcId="{8B0D13C2-F185-47D0-A7EF-F362BE0E5257}" destId="{4D932428-79AF-49A9-963B-953B0F0482E1}" srcOrd="0" destOrd="1" presId="urn:microsoft.com/office/officeart/2005/8/layout/list1"/>
    <dgm:cxn modelId="{1EF46C69-01DF-4A18-A3C8-46925C1520ED}" type="presOf" srcId="{A40DE5D7-7798-4B7F-8E68-DAD49BF1512F}" destId="{54F2BE30-5E02-4A91-8860-7FF28499FA52}" srcOrd="1" destOrd="0" presId="urn:microsoft.com/office/officeart/2005/8/layout/list1"/>
    <dgm:cxn modelId="{D183666D-7B20-476F-AA30-7D2EE55D6F2D}" type="presOf" srcId="{DE4BEF5A-6B5E-434C-A2E0-76CBC17373AD}" destId="{4D932428-79AF-49A9-963B-953B0F0482E1}" srcOrd="0" destOrd="0" presId="urn:microsoft.com/office/officeart/2005/8/layout/list1"/>
    <dgm:cxn modelId="{8EBA026E-803E-4B1C-AB50-6FF8876B1485}" srcId="{A40DE5D7-7798-4B7F-8E68-DAD49BF1512F}" destId="{8B0D13C2-F185-47D0-A7EF-F362BE0E5257}" srcOrd="1" destOrd="0" parTransId="{A0264A0A-B1DD-44A9-ABE7-ECA07F761507}" sibTransId="{D8AC6FCC-0E42-4FF6-BD64-88B67ABB6B47}"/>
    <dgm:cxn modelId="{CD9853EE-AD2E-4C86-800B-D44B68F1FE07}" type="presOf" srcId="{A40DE5D7-7798-4B7F-8E68-DAD49BF1512F}" destId="{FF8613E1-6FED-4C72-8EB0-87C726258579}" srcOrd="0" destOrd="0" presId="urn:microsoft.com/office/officeart/2005/8/layout/list1"/>
    <dgm:cxn modelId="{67275FF1-FB8B-4643-B9F1-529B2D36B72D}" srcId="{8D668C22-B9EF-4F79-8CEE-2330042D949D}" destId="{A40DE5D7-7798-4B7F-8E68-DAD49BF1512F}" srcOrd="0" destOrd="0" parTransId="{61B1D6B8-E63B-44FA-A48B-3A38B80A3FBF}" sibTransId="{222CEFDB-55F7-43AC-A215-49F85C51A6C6}"/>
    <dgm:cxn modelId="{FC0860DF-1F76-426A-A887-FA80AEAE17A3}" type="presParOf" srcId="{2CCE8871-6A55-415C-B2F0-293C222C018D}" destId="{F8FA951C-569D-468B-ABA7-D8DFA6D16AF8}" srcOrd="0" destOrd="0" presId="urn:microsoft.com/office/officeart/2005/8/layout/list1"/>
    <dgm:cxn modelId="{608C5E50-D21A-425D-8C7A-CF3654846866}" type="presParOf" srcId="{F8FA951C-569D-468B-ABA7-D8DFA6D16AF8}" destId="{FF8613E1-6FED-4C72-8EB0-87C726258579}" srcOrd="0" destOrd="0" presId="urn:microsoft.com/office/officeart/2005/8/layout/list1"/>
    <dgm:cxn modelId="{EA40C499-665C-492E-8B5F-71098A1682E8}" type="presParOf" srcId="{F8FA951C-569D-468B-ABA7-D8DFA6D16AF8}" destId="{54F2BE30-5E02-4A91-8860-7FF28499FA52}" srcOrd="1" destOrd="0" presId="urn:microsoft.com/office/officeart/2005/8/layout/list1"/>
    <dgm:cxn modelId="{FBF6BD5A-A169-4219-9BB8-C703EC8EE031}" type="presParOf" srcId="{2CCE8871-6A55-415C-B2F0-293C222C018D}" destId="{ADA753AE-7185-4884-87FA-D41D4C84C47D}" srcOrd="1" destOrd="0" presId="urn:microsoft.com/office/officeart/2005/8/layout/list1"/>
    <dgm:cxn modelId="{BECD33D2-50C7-4AC1-A5DA-7ABA048E492E}" type="presParOf" srcId="{2CCE8871-6A55-415C-B2F0-293C222C018D}" destId="{4D932428-79AF-49A9-963B-953B0F0482E1}"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3.xml><?xml version="1.0" encoding="utf-8"?>
<dgm:dataModel xmlns:dgm="http://schemas.openxmlformats.org/drawingml/2006/diagram" xmlns:a="http://schemas.openxmlformats.org/drawingml/2006/main">
  <dgm:ptLst>
    <dgm:pt modelId="{71DFF780-8FE2-4827-BEE3-9A70127ACE7B}" type="doc">
      <dgm:prSet loTypeId="urn:microsoft.com/office/officeart/2005/8/layout/list1" loCatId="list" qsTypeId="urn:microsoft.com/office/officeart/2005/8/quickstyle/3d1" qsCatId="3D" csTypeId="urn:microsoft.com/office/officeart/2005/8/colors/accent1_2" csCatId="accent1"/>
      <dgm:spPr/>
      <dgm:t>
        <a:bodyPr/>
        <a:lstStyle/>
        <a:p>
          <a:endParaRPr lang="zh-CN" altLang="en-US"/>
        </a:p>
      </dgm:t>
    </dgm:pt>
    <dgm:pt modelId="{B74B3C4E-8F97-46DA-A6DD-04E86871300F}">
      <dgm:prSet/>
      <dgm:spPr/>
      <dgm:t>
        <a:bodyPr/>
        <a:lstStyle/>
        <a:p>
          <a:pPr rtl="0"/>
          <a:r>
            <a:rPr lang="zh-CN" dirty="0"/>
            <a:t>泡沫问题</a:t>
          </a:r>
        </a:p>
      </dgm:t>
    </dgm:pt>
    <dgm:pt modelId="{EF3D5C83-3282-49A1-8C23-394EEEEE81A7}" type="parTrans" cxnId="{515977AC-CBD9-43C0-957A-94F4F8C9E5F0}">
      <dgm:prSet/>
      <dgm:spPr/>
      <dgm:t>
        <a:bodyPr/>
        <a:lstStyle/>
        <a:p>
          <a:endParaRPr lang="zh-CN" altLang="en-US"/>
        </a:p>
      </dgm:t>
    </dgm:pt>
    <dgm:pt modelId="{366204E5-D25B-4152-803B-F3EFC0D10F32}" type="sibTrans" cxnId="{515977AC-CBD9-43C0-957A-94F4F8C9E5F0}">
      <dgm:prSet/>
      <dgm:spPr/>
      <dgm:t>
        <a:bodyPr/>
        <a:lstStyle/>
        <a:p>
          <a:endParaRPr lang="zh-CN" altLang="en-US"/>
        </a:p>
      </dgm:t>
    </dgm:pt>
    <dgm:pt modelId="{9CD034AC-FD28-4506-88A3-17AD5FC37921}">
      <dgm:prSet/>
      <dgm:spPr/>
      <dgm:t>
        <a:bodyPr/>
        <a:lstStyle/>
        <a:p>
          <a:pPr rtl="0"/>
          <a:r>
            <a:rPr lang="zh-CN" dirty="0"/>
            <a:t>主要原因：污水中存在大量合成洗涤剂或其他起泡物质；</a:t>
          </a:r>
        </a:p>
      </dgm:t>
    </dgm:pt>
    <dgm:pt modelId="{1EBCB84B-70F7-4DD2-88B0-67318B33DE47}" type="parTrans" cxnId="{B7E17F71-4363-40A6-B3A4-3111ACBAAE40}">
      <dgm:prSet/>
      <dgm:spPr/>
      <dgm:t>
        <a:bodyPr/>
        <a:lstStyle/>
        <a:p>
          <a:endParaRPr lang="zh-CN" altLang="en-US"/>
        </a:p>
      </dgm:t>
    </dgm:pt>
    <dgm:pt modelId="{DFE0E952-E5AD-4FB1-973C-CB66C4F8E7BA}" type="sibTrans" cxnId="{B7E17F71-4363-40A6-B3A4-3111ACBAAE40}">
      <dgm:prSet/>
      <dgm:spPr/>
      <dgm:t>
        <a:bodyPr/>
        <a:lstStyle/>
        <a:p>
          <a:endParaRPr lang="zh-CN" altLang="en-US"/>
        </a:p>
      </dgm:t>
    </dgm:pt>
    <dgm:pt modelId="{3A4295B4-07F1-455A-AAD8-79BA9CA33511}">
      <dgm:prSet/>
      <dgm:spPr/>
      <dgm:t>
        <a:bodyPr/>
        <a:lstStyle/>
        <a:p>
          <a:pPr rtl="0"/>
          <a:r>
            <a:rPr lang="zh-CN" dirty="0"/>
            <a:t>引起问题：影响操作环境，带走大量污泥，当采用机械曝气时影响叶轮的充氧能力；</a:t>
          </a:r>
        </a:p>
      </dgm:t>
    </dgm:pt>
    <dgm:pt modelId="{6340CE39-8A41-490A-A958-3EE5909A3D78}" type="parTrans" cxnId="{E8D39FE2-C85A-4721-8508-B5D798B736A5}">
      <dgm:prSet/>
      <dgm:spPr/>
      <dgm:t>
        <a:bodyPr/>
        <a:lstStyle/>
        <a:p>
          <a:endParaRPr lang="zh-CN" altLang="en-US"/>
        </a:p>
      </dgm:t>
    </dgm:pt>
    <dgm:pt modelId="{F6DCB3B6-8B62-4F3B-A28B-3BF689E4659C}" type="sibTrans" cxnId="{E8D39FE2-C85A-4721-8508-B5D798B736A5}">
      <dgm:prSet/>
      <dgm:spPr/>
      <dgm:t>
        <a:bodyPr/>
        <a:lstStyle/>
        <a:p>
          <a:endParaRPr lang="zh-CN" altLang="en-US"/>
        </a:p>
      </dgm:t>
    </dgm:pt>
    <dgm:pt modelId="{3BF6E46B-77F4-4399-875D-041EA2C8874A}">
      <dgm:prSet/>
      <dgm:spPr/>
      <dgm:t>
        <a:bodyPr/>
        <a:lstStyle/>
        <a:p>
          <a:pPr rtl="0"/>
          <a:r>
            <a:rPr lang="zh-CN" dirty="0"/>
            <a:t>消除泡沫的措施：分段注水以提高混合液浓度、进行喷水或投加除沫剂（如机油、煤油等，投量约为</a:t>
          </a:r>
          <a:r>
            <a:rPr lang="en-US" dirty="0"/>
            <a:t>0.5~1.5 mg/L</a:t>
          </a:r>
          <a:r>
            <a:rPr lang="zh-CN" dirty="0"/>
            <a:t>）、风机机械消泡。</a:t>
          </a:r>
        </a:p>
      </dgm:t>
    </dgm:pt>
    <dgm:pt modelId="{A097E54D-DB14-4D16-804F-B0B5B8C382AD}" type="parTrans" cxnId="{E18DC7BB-998D-4AFA-876C-4A52B873CAE8}">
      <dgm:prSet/>
      <dgm:spPr/>
      <dgm:t>
        <a:bodyPr/>
        <a:lstStyle/>
        <a:p>
          <a:endParaRPr lang="zh-CN" altLang="en-US"/>
        </a:p>
      </dgm:t>
    </dgm:pt>
    <dgm:pt modelId="{99A01C8F-74AA-4B72-AFB7-441F4FCF4D51}" type="sibTrans" cxnId="{E18DC7BB-998D-4AFA-876C-4A52B873CAE8}">
      <dgm:prSet/>
      <dgm:spPr/>
      <dgm:t>
        <a:bodyPr/>
        <a:lstStyle/>
        <a:p>
          <a:endParaRPr lang="zh-CN" altLang="en-US"/>
        </a:p>
      </dgm:t>
    </dgm:pt>
    <dgm:pt modelId="{BA352A41-ADE9-4D28-A84E-971C889B9694}" type="pres">
      <dgm:prSet presAssocID="{71DFF780-8FE2-4827-BEE3-9A70127ACE7B}" presName="linear" presStyleCnt="0">
        <dgm:presLayoutVars>
          <dgm:dir/>
          <dgm:animLvl val="lvl"/>
          <dgm:resizeHandles val="exact"/>
        </dgm:presLayoutVars>
      </dgm:prSet>
      <dgm:spPr/>
    </dgm:pt>
    <dgm:pt modelId="{05DCD7E8-FE83-436E-8D85-09BDE159A57A}" type="pres">
      <dgm:prSet presAssocID="{B74B3C4E-8F97-46DA-A6DD-04E86871300F}" presName="parentLin" presStyleCnt="0"/>
      <dgm:spPr/>
    </dgm:pt>
    <dgm:pt modelId="{6079F1B5-7E96-4F1C-9BA9-1D351119FA7F}" type="pres">
      <dgm:prSet presAssocID="{B74B3C4E-8F97-46DA-A6DD-04E86871300F}" presName="parentLeftMargin" presStyleLbl="node1" presStyleIdx="0" presStyleCnt="1"/>
      <dgm:spPr/>
    </dgm:pt>
    <dgm:pt modelId="{D3A3B356-5D86-4D41-B5A5-402185A1242B}" type="pres">
      <dgm:prSet presAssocID="{B74B3C4E-8F97-46DA-A6DD-04E86871300F}" presName="parentText" presStyleLbl="node1" presStyleIdx="0" presStyleCnt="1">
        <dgm:presLayoutVars>
          <dgm:chMax val="0"/>
          <dgm:bulletEnabled val="1"/>
        </dgm:presLayoutVars>
      </dgm:prSet>
      <dgm:spPr/>
    </dgm:pt>
    <dgm:pt modelId="{512E6F40-B3D3-4472-BF4F-5E9D4DBC0716}" type="pres">
      <dgm:prSet presAssocID="{B74B3C4E-8F97-46DA-A6DD-04E86871300F}" presName="negativeSpace" presStyleCnt="0"/>
      <dgm:spPr/>
    </dgm:pt>
    <dgm:pt modelId="{86A340D1-3853-4604-90F0-BF6306EFBEE0}" type="pres">
      <dgm:prSet presAssocID="{B74B3C4E-8F97-46DA-A6DD-04E86871300F}" presName="childText" presStyleLbl="conFgAcc1" presStyleIdx="0" presStyleCnt="1">
        <dgm:presLayoutVars>
          <dgm:bulletEnabled val="1"/>
        </dgm:presLayoutVars>
      </dgm:prSet>
      <dgm:spPr/>
    </dgm:pt>
  </dgm:ptLst>
  <dgm:cxnLst>
    <dgm:cxn modelId="{8A065D16-7A10-4EE6-80AC-2580F53B15F0}" type="presOf" srcId="{3A4295B4-07F1-455A-AAD8-79BA9CA33511}" destId="{86A340D1-3853-4604-90F0-BF6306EFBEE0}" srcOrd="0" destOrd="1" presId="urn:microsoft.com/office/officeart/2005/8/layout/list1"/>
    <dgm:cxn modelId="{189F996C-07C4-4273-85D5-8CE5F4971ABB}" type="presOf" srcId="{B74B3C4E-8F97-46DA-A6DD-04E86871300F}" destId="{D3A3B356-5D86-4D41-B5A5-402185A1242B}" srcOrd="1" destOrd="0" presId="urn:microsoft.com/office/officeart/2005/8/layout/list1"/>
    <dgm:cxn modelId="{B7E17F71-4363-40A6-B3A4-3111ACBAAE40}" srcId="{B74B3C4E-8F97-46DA-A6DD-04E86871300F}" destId="{9CD034AC-FD28-4506-88A3-17AD5FC37921}" srcOrd="0" destOrd="0" parTransId="{1EBCB84B-70F7-4DD2-88B0-67318B33DE47}" sibTransId="{DFE0E952-E5AD-4FB1-973C-CB66C4F8E7BA}"/>
    <dgm:cxn modelId="{515977AC-CBD9-43C0-957A-94F4F8C9E5F0}" srcId="{71DFF780-8FE2-4827-BEE3-9A70127ACE7B}" destId="{B74B3C4E-8F97-46DA-A6DD-04E86871300F}" srcOrd="0" destOrd="0" parTransId="{EF3D5C83-3282-49A1-8C23-394EEEEE81A7}" sibTransId="{366204E5-D25B-4152-803B-F3EFC0D10F32}"/>
    <dgm:cxn modelId="{E18DC7BB-998D-4AFA-876C-4A52B873CAE8}" srcId="{B74B3C4E-8F97-46DA-A6DD-04E86871300F}" destId="{3BF6E46B-77F4-4399-875D-041EA2C8874A}" srcOrd="2" destOrd="0" parTransId="{A097E54D-DB14-4D16-804F-B0B5B8C382AD}" sibTransId="{99A01C8F-74AA-4B72-AFB7-441F4FCF4D51}"/>
    <dgm:cxn modelId="{F30E6FC2-64FB-4407-8D9C-6CE6B38FE920}" type="presOf" srcId="{71DFF780-8FE2-4827-BEE3-9A70127ACE7B}" destId="{BA352A41-ADE9-4D28-A84E-971C889B9694}" srcOrd="0" destOrd="0" presId="urn:microsoft.com/office/officeart/2005/8/layout/list1"/>
    <dgm:cxn modelId="{1216EEC5-7C9E-4B9C-A945-0FE07622AF2A}" type="presOf" srcId="{3BF6E46B-77F4-4399-875D-041EA2C8874A}" destId="{86A340D1-3853-4604-90F0-BF6306EFBEE0}" srcOrd="0" destOrd="2" presId="urn:microsoft.com/office/officeart/2005/8/layout/list1"/>
    <dgm:cxn modelId="{E8D39FE2-C85A-4721-8508-B5D798B736A5}" srcId="{B74B3C4E-8F97-46DA-A6DD-04E86871300F}" destId="{3A4295B4-07F1-455A-AAD8-79BA9CA33511}" srcOrd="1" destOrd="0" parTransId="{6340CE39-8A41-490A-A958-3EE5909A3D78}" sibTransId="{F6DCB3B6-8B62-4F3B-A28B-3BF689E4659C}"/>
    <dgm:cxn modelId="{4D0F96E4-13BB-47D5-A58B-843CCE0D1518}" type="presOf" srcId="{B74B3C4E-8F97-46DA-A6DD-04E86871300F}" destId="{6079F1B5-7E96-4F1C-9BA9-1D351119FA7F}" srcOrd="0" destOrd="0" presId="urn:microsoft.com/office/officeart/2005/8/layout/list1"/>
    <dgm:cxn modelId="{8CF1E8EF-C094-4AC0-B741-AAF9F5586260}" type="presOf" srcId="{9CD034AC-FD28-4506-88A3-17AD5FC37921}" destId="{86A340D1-3853-4604-90F0-BF6306EFBEE0}" srcOrd="0" destOrd="0" presId="urn:microsoft.com/office/officeart/2005/8/layout/list1"/>
    <dgm:cxn modelId="{F2990FE7-F643-4951-A504-F03975D5D0D0}" type="presParOf" srcId="{BA352A41-ADE9-4D28-A84E-971C889B9694}" destId="{05DCD7E8-FE83-436E-8D85-09BDE159A57A}" srcOrd="0" destOrd="0" presId="urn:microsoft.com/office/officeart/2005/8/layout/list1"/>
    <dgm:cxn modelId="{C8F8EB10-46CA-4501-95C1-0B11539DC35F}" type="presParOf" srcId="{05DCD7E8-FE83-436E-8D85-09BDE159A57A}" destId="{6079F1B5-7E96-4F1C-9BA9-1D351119FA7F}" srcOrd="0" destOrd="0" presId="urn:microsoft.com/office/officeart/2005/8/layout/list1"/>
    <dgm:cxn modelId="{D30728AA-B00E-4FDB-85A5-D9D28D44070D}" type="presParOf" srcId="{05DCD7E8-FE83-436E-8D85-09BDE159A57A}" destId="{D3A3B356-5D86-4D41-B5A5-402185A1242B}" srcOrd="1" destOrd="0" presId="urn:microsoft.com/office/officeart/2005/8/layout/list1"/>
    <dgm:cxn modelId="{A6890066-B90B-48B2-8C68-CF5FE9D0AFAF}" type="presParOf" srcId="{BA352A41-ADE9-4D28-A84E-971C889B9694}" destId="{512E6F40-B3D3-4472-BF4F-5E9D4DBC0716}" srcOrd="1" destOrd="0" presId="urn:microsoft.com/office/officeart/2005/8/layout/list1"/>
    <dgm:cxn modelId="{E0B87758-31F2-4186-B01F-CBF36842AC2B}" type="presParOf" srcId="{BA352A41-ADE9-4D28-A84E-971C889B9694}" destId="{86A340D1-3853-4604-90F0-BF6306EFBEE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54.xml><?xml version="1.0" encoding="utf-8"?>
<dgm:dataModel xmlns:dgm="http://schemas.openxmlformats.org/drawingml/2006/diagram" xmlns:a="http://schemas.openxmlformats.org/drawingml/2006/main">
  <dgm:ptLst>
    <dgm:pt modelId="{9C2CDCD7-F88F-46E9-87C4-DA8DA6D442E6}" type="doc">
      <dgm:prSet loTypeId="urn:microsoft.com/office/officeart/2005/8/layout/hList1" loCatId="list" qsTypeId="urn:microsoft.com/office/officeart/2005/8/quickstyle/simple1" qsCatId="simple" csTypeId="urn:microsoft.com/office/officeart/2005/8/colors/accent1_2" csCatId="accent1"/>
      <dgm:spPr/>
      <dgm:t>
        <a:bodyPr/>
        <a:lstStyle/>
        <a:p>
          <a:endParaRPr lang="zh-CN" altLang="en-US"/>
        </a:p>
      </dgm:t>
    </dgm:pt>
    <dgm:pt modelId="{E42B8438-2CF5-4F36-B8EF-8348F7F63E52}">
      <dgm:prSet/>
      <dgm:spPr/>
      <dgm:t>
        <a:bodyPr/>
        <a:lstStyle/>
        <a:p>
          <a:pPr rtl="0"/>
          <a:r>
            <a:rPr lang="zh-CN" dirty="0"/>
            <a:t>思考题</a:t>
          </a:r>
        </a:p>
      </dgm:t>
    </dgm:pt>
    <dgm:pt modelId="{B8CE687F-0448-47B8-A0C6-A77535D55F42}" type="parTrans" cxnId="{E1C4B146-C6B9-41D5-9783-72DCF4E870DF}">
      <dgm:prSet/>
      <dgm:spPr/>
      <dgm:t>
        <a:bodyPr/>
        <a:lstStyle/>
        <a:p>
          <a:endParaRPr lang="zh-CN" altLang="en-US"/>
        </a:p>
      </dgm:t>
    </dgm:pt>
    <dgm:pt modelId="{C81A5F1E-70E9-4981-88CF-A0C75CB98153}" type="sibTrans" cxnId="{E1C4B146-C6B9-41D5-9783-72DCF4E870DF}">
      <dgm:prSet/>
      <dgm:spPr/>
      <dgm:t>
        <a:bodyPr/>
        <a:lstStyle/>
        <a:p>
          <a:endParaRPr lang="zh-CN" altLang="en-US"/>
        </a:p>
      </dgm:t>
    </dgm:pt>
    <dgm:pt modelId="{631AB150-7832-4789-BEFA-6F496CCD50D5}">
      <dgm:prSet/>
      <dgm:spPr/>
      <dgm:t>
        <a:bodyPr/>
        <a:lstStyle/>
        <a:p>
          <a:pPr rtl="0"/>
          <a:r>
            <a:rPr lang="en-US" dirty="0"/>
            <a:t>MLSS</a:t>
          </a:r>
          <a:r>
            <a:rPr lang="zh-CN" dirty="0"/>
            <a:t>、</a:t>
          </a:r>
          <a:r>
            <a:rPr lang="en-US" dirty="0"/>
            <a:t>MLVSS</a:t>
          </a:r>
          <a:r>
            <a:rPr lang="zh-CN" dirty="0"/>
            <a:t>、</a:t>
          </a:r>
          <a:r>
            <a:rPr lang="en-US" dirty="0"/>
            <a:t>SV</a:t>
          </a:r>
          <a:r>
            <a:rPr lang="zh-CN" dirty="0"/>
            <a:t>、</a:t>
          </a:r>
          <a:r>
            <a:rPr lang="en-US" dirty="0"/>
            <a:t>SVI</a:t>
          </a:r>
          <a:r>
            <a:rPr lang="zh-CN" dirty="0"/>
            <a:t>、</a:t>
          </a:r>
          <a:r>
            <a:rPr lang="en-US" dirty="0"/>
            <a:t>BOD—</a:t>
          </a:r>
          <a:r>
            <a:rPr lang="zh-CN" dirty="0"/>
            <a:t>污泥负荷、</a:t>
          </a:r>
          <a:r>
            <a:rPr lang="en-US" dirty="0"/>
            <a:t>BOD—</a:t>
          </a:r>
          <a:r>
            <a:rPr lang="zh-CN" dirty="0"/>
            <a:t>容积负荷各参数的含义。 </a:t>
          </a:r>
        </a:p>
      </dgm:t>
    </dgm:pt>
    <dgm:pt modelId="{AB04F3A5-848A-4BAA-9B3C-2840FB1FEA91}" type="parTrans" cxnId="{95229568-43EC-4124-9ABA-FC7AE1DE3BE6}">
      <dgm:prSet/>
      <dgm:spPr/>
      <dgm:t>
        <a:bodyPr/>
        <a:lstStyle/>
        <a:p>
          <a:endParaRPr lang="zh-CN" altLang="en-US"/>
        </a:p>
      </dgm:t>
    </dgm:pt>
    <dgm:pt modelId="{622F0084-C3A7-4091-8932-0C48458064C2}" type="sibTrans" cxnId="{95229568-43EC-4124-9ABA-FC7AE1DE3BE6}">
      <dgm:prSet/>
      <dgm:spPr/>
      <dgm:t>
        <a:bodyPr/>
        <a:lstStyle/>
        <a:p>
          <a:endParaRPr lang="zh-CN" altLang="en-US"/>
        </a:p>
      </dgm:t>
    </dgm:pt>
    <dgm:pt modelId="{56A6BEBC-7BFF-4627-9F96-D1477DB92760}">
      <dgm:prSet/>
      <dgm:spPr/>
      <dgm:t>
        <a:bodyPr/>
        <a:lstStyle/>
        <a:p>
          <a:pPr rtl="0"/>
          <a:r>
            <a:rPr lang="zh-CN" dirty="0"/>
            <a:t>传统活性污泥法的工艺特点及存在的问题是什么？ </a:t>
          </a:r>
        </a:p>
      </dgm:t>
    </dgm:pt>
    <dgm:pt modelId="{41B48BEB-FCAB-447D-AA7E-3ED7ED72B1C1}" type="parTrans" cxnId="{D369D22D-E55A-498A-A1F5-244EA0AB9A79}">
      <dgm:prSet/>
      <dgm:spPr/>
      <dgm:t>
        <a:bodyPr/>
        <a:lstStyle/>
        <a:p>
          <a:endParaRPr lang="zh-CN" altLang="en-US"/>
        </a:p>
      </dgm:t>
    </dgm:pt>
    <dgm:pt modelId="{52DE93CD-B69E-49BC-951C-043FEB98B236}" type="sibTrans" cxnId="{D369D22D-E55A-498A-A1F5-244EA0AB9A79}">
      <dgm:prSet/>
      <dgm:spPr/>
      <dgm:t>
        <a:bodyPr/>
        <a:lstStyle/>
        <a:p>
          <a:endParaRPr lang="zh-CN" altLang="en-US"/>
        </a:p>
      </dgm:t>
    </dgm:pt>
    <dgm:pt modelId="{A91586DA-40F0-49E2-B9A3-24E9C1C00699}" type="pres">
      <dgm:prSet presAssocID="{9C2CDCD7-F88F-46E9-87C4-DA8DA6D442E6}" presName="Name0" presStyleCnt="0">
        <dgm:presLayoutVars>
          <dgm:dir/>
          <dgm:animLvl val="lvl"/>
          <dgm:resizeHandles val="exact"/>
        </dgm:presLayoutVars>
      </dgm:prSet>
      <dgm:spPr/>
    </dgm:pt>
    <dgm:pt modelId="{B3E45173-4149-4810-BF0C-E5131599854B}" type="pres">
      <dgm:prSet presAssocID="{E42B8438-2CF5-4F36-B8EF-8348F7F63E52}" presName="composite" presStyleCnt="0"/>
      <dgm:spPr/>
    </dgm:pt>
    <dgm:pt modelId="{9E12D185-EF07-4305-91B6-7F778B69502B}" type="pres">
      <dgm:prSet presAssocID="{E42B8438-2CF5-4F36-B8EF-8348F7F63E52}" presName="parTx" presStyleLbl="alignNode1" presStyleIdx="0" presStyleCnt="1">
        <dgm:presLayoutVars>
          <dgm:chMax val="0"/>
          <dgm:chPref val="0"/>
          <dgm:bulletEnabled val="1"/>
        </dgm:presLayoutVars>
      </dgm:prSet>
      <dgm:spPr/>
    </dgm:pt>
    <dgm:pt modelId="{B3373011-2D73-4893-A82C-C4731A25F99E}" type="pres">
      <dgm:prSet presAssocID="{E42B8438-2CF5-4F36-B8EF-8348F7F63E52}" presName="desTx" presStyleLbl="alignAccFollowNode1" presStyleIdx="0" presStyleCnt="1">
        <dgm:presLayoutVars>
          <dgm:bulletEnabled val="1"/>
        </dgm:presLayoutVars>
      </dgm:prSet>
      <dgm:spPr/>
    </dgm:pt>
  </dgm:ptLst>
  <dgm:cxnLst>
    <dgm:cxn modelId="{D369D22D-E55A-498A-A1F5-244EA0AB9A79}" srcId="{E42B8438-2CF5-4F36-B8EF-8348F7F63E52}" destId="{56A6BEBC-7BFF-4627-9F96-D1477DB92760}" srcOrd="1" destOrd="0" parTransId="{41B48BEB-FCAB-447D-AA7E-3ED7ED72B1C1}" sibTransId="{52DE93CD-B69E-49BC-951C-043FEB98B236}"/>
    <dgm:cxn modelId="{FC67C430-EAF4-4DF5-8E53-67AFA4D0D25B}" type="presOf" srcId="{E42B8438-2CF5-4F36-B8EF-8348F7F63E52}" destId="{9E12D185-EF07-4305-91B6-7F778B69502B}" srcOrd="0" destOrd="0" presId="urn:microsoft.com/office/officeart/2005/8/layout/hList1"/>
    <dgm:cxn modelId="{E1C4B146-C6B9-41D5-9783-72DCF4E870DF}" srcId="{9C2CDCD7-F88F-46E9-87C4-DA8DA6D442E6}" destId="{E42B8438-2CF5-4F36-B8EF-8348F7F63E52}" srcOrd="0" destOrd="0" parTransId="{B8CE687F-0448-47B8-A0C6-A77535D55F42}" sibTransId="{C81A5F1E-70E9-4981-88CF-A0C75CB98153}"/>
    <dgm:cxn modelId="{95229568-43EC-4124-9ABA-FC7AE1DE3BE6}" srcId="{E42B8438-2CF5-4F36-B8EF-8348F7F63E52}" destId="{631AB150-7832-4789-BEFA-6F496CCD50D5}" srcOrd="0" destOrd="0" parTransId="{AB04F3A5-848A-4BAA-9B3C-2840FB1FEA91}" sibTransId="{622F0084-C3A7-4091-8932-0C48458064C2}"/>
    <dgm:cxn modelId="{A82CECEA-43BC-4406-AC7C-07032C7E1784}" type="presOf" srcId="{56A6BEBC-7BFF-4627-9F96-D1477DB92760}" destId="{B3373011-2D73-4893-A82C-C4731A25F99E}" srcOrd="0" destOrd="1" presId="urn:microsoft.com/office/officeart/2005/8/layout/hList1"/>
    <dgm:cxn modelId="{8D63FBED-AC97-4BB7-826D-F64F753F0779}" type="presOf" srcId="{631AB150-7832-4789-BEFA-6F496CCD50D5}" destId="{B3373011-2D73-4893-A82C-C4731A25F99E}" srcOrd="0" destOrd="0" presId="urn:microsoft.com/office/officeart/2005/8/layout/hList1"/>
    <dgm:cxn modelId="{782930FF-5075-47F2-9F48-6CB324C227A7}" type="presOf" srcId="{9C2CDCD7-F88F-46E9-87C4-DA8DA6D442E6}" destId="{A91586DA-40F0-49E2-B9A3-24E9C1C00699}" srcOrd="0" destOrd="0" presId="urn:microsoft.com/office/officeart/2005/8/layout/hList1"/>
    <dgm:cxn modelId="{349DF1A2-42E9-4D08-9583-EF52B67E9C6E}" type="presParOf" srcId="{A91586DA-40F0-49E2-B9A3-24E9C1C00699}" destId="{B3E45173-4149-4810-BF0C-E5131599854B}" srcOrd="0" destOrd="0" presId="urn:microsoft.com/office/officeart/2005/8/layout/hList1"/>
    <dgm:cxn modelId="{F4F9DE7F-7B02-4842-AD7D-E9B625BAA426}" type="presParOf" srcId="{B3E45173-4149-4810-BF0C-E5131599854B}" destId="{9E12D185-EF07-4305-91B6-7F778B69502B}" srcOrd="0" destOrd="0" presId="urn:microsoft.com/office/officeart/2005/8/layout/hList1"/>
    <dgm:cxn modelId="{73029440-3D93-453B-B732-10E26ABEF1DC}" type="presParOf" srcId="{B3E45173-4149-4810-BF0C-E5131599854B}" destId="{B3373011-2D73-4893-A82C-C4731A25F99E}"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7A9988C7-9D04-4B2A-A13D-0F5697265490}"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048E787D-D1AA-44E4-ADA0-B962C2E6A3AB}">
      <dgm:prSet/>
      <dgm:spPr/>
      <dgm:t>
        <a:bodyPr/>
        <a:lstStyle/>
        <a:p>
          <a:pPr rtl="0"/>
          <a:r>
            <a:rPr lang="zh-CN" dirty="0"/>
            <a:t>渗水装置：支撑滤料，排出滤过的污水，进入空气；</a:t>
          </a:r>
        </a:p>
      </dgm:t>
    </dgm:pt>
    <dgm:pt modelId="{54F82F2B-79D6-4DCB-96B5-66E7600ABA94}" type="parTrans" cxnId="{EE2D2876-EDA5-4979-90A7-8EC9370E6AE3}">
      <dgm:prSet/>
      <dgm:spPr/>
      <dgm:t>
        <a:bodyPr/>
        <a:lstStyle/>
        <a:p>
          <a:endParaRPr lang="zh-CN" altLang="en-US"/>
        </a:p>
      </dgm:t>
    </dgm:pt>
    <dgm:pt modelId="{486A877A-8EA5-4460-B8C6-1E78B26120AC}" type="sibTrans" cxnId="{EE2D2876-EDA5-4979-90A7-8EC9370E6AE3}">
      <dgm:prSet/>
      <dgm:spPr/>
      <dgm:t>
        <a:bodyPr/>
        <a:lstStyle/>
        <a:p>
          <a:endParaRPr lang="zh-CN" altLang="en-US"/>
        </a:p>
      </dgm:t>
    </dgm:pt>
    <dgm:pt modelId="{34292F4F-4544-49A1-B847-5C5349758555}">
      <dgm:prSet/>
      <dgm:spPr/>
      <dgm:t>
        <a:bodyPr/>
        <a:lstStyle/>
        <a:p>
          <a:pPr rtl="0"/>
          <a:r>
            <a:rPr lang="zh-CN" dirty="0"/>
            <a:t>为了保证滤池通风良好，渗水装置上的排水孔隙的总面积不得低于滤池总表面积的</a:t>
          </a:r>
          <a:r>
            <a:rPr lang="en-US" dirty="0"/>
            <a:t>20%</a:t>
          </a:r>
          <a:r>
            <a:rPr lang="zh-CN" dirty="0"/>
            <a:t>，渗水装置与池底之间的距离不得小于</a:t>
          </a:r>
          <a:r>
            <a:rPr lang="en-US" dirty="0"/>
            <a:t>0.4 m</a:t>
          </a:r>
          <a:r>
            <a:rPr lang="zh-CN" dirty="0"/>
            <a:t>；</a:t>
          </a:r>
        </a:p>
      </dgm:t>
    </dgm:pt>
    <dgm:pt modelId="{D4DC5128-8AD7-4B45-92D5-04E211A2E563}" type="parTrans" cxnId="{CC7DE5EC-0FF4-4474-AF80-0F2485E3D517}">
      <dgm:prSet/>
      <dgm:spPr/>
      <dgm:t>
        <a:bodyPr/>
        <a:lstStyle/>
        <a:p>
          <a:endParaRPr lang="zh-CN" altLang="en-US"/>
        </a:p>
      </dgm:t>
    </dgm:pt>
    <dgm:pt modelId="{0970B8EF-7B76-4FE3-BF04-A72678D3E766}" type="sibTrans" cxnId="{CC7DE5EC-0FF4-4474-AF80-0F2485E3D517}">
      <dgm:prSet/>
      <dgm:spPr/>
      <dgm:t>
        <a:bodyPr/>
        <a:lstStyle/>
        <a:p>
          <a:endParaRPr lang="zh-CN" altLang="en-US"/>
        </a:p>
      </dgm:t>
    </dgm:pt>
    <dgm:pt modelId="{7B20D1FE-5DE8-4053-9122-869C83F08C93}" type="pres">
      <dgm:prSet presAssocID="{7A9988C7-9D04-4B2A-A13D-0F5697265490}" presName="linear" presStyleCnt="0">
        <dgm:presLayoutVars>
          <dgm:animLvl val="lvl"/>
          <dgm:resizeHandles val="exact"/>
        </dgm:presLayoutVars>
      </dgm:prSet>
      <dgm:spPr/>
    </dgm:pt>
    <dgm:pt modelId="{8BD10869-1314-4FA9-ACB5-1F8CFA78F5BF}" type="pres">
      <dgm:prSet presAssocID="{048E787D-D1AA-44E4-ADA0-B962C2E6A3AB}" presName="parentText" presStyleLbl="node1" presStyleIdx="0" presStyleCnt="2">
        <dgm:presLayoutVars>
          <dgm:chMax val="0"/>
          <dgm:bulletEnabled val="1"/>
        </dgm:presLayoutVars>
      </dgm:prSet>
      <dgm:spPr/>
    </dgm:pt>
    <dgm:pt modelId="{FF369D98-15A8-4362-99E9-0EFCFB4AD15D}" type="pres">
      <dgm:prSet presAssocID="{486A877A-8EA5-4460-B8C6-1E78B26120AC}" presName="spacer" presStyleCnt="0"/>
      <dgm:spPr/>
    </dgm:pt>
    <dgm:pt modelId="{7723E506-DD69-4EDF-94C0-3D4CB9B7EA66}" type="pres">
      <dgm:prSet presAssocID="{34292F4F-4544-49A1-B847-5C5349758555}" presName="parentText" presStyleLbl="node1" presStyleIdx="1" presStyleCnt="2">
        <dgm:presLayoutVars>
          <dgm:chMax val="0"/>
          <dgm:bulletEnabled val="1"/>
        </dgm:presLayoutVars>
      </dgm:prSet>
      <dgm:spPr/>
    </dgm:pt>
  </dgm:ptLst>
  <dgm:cxnLst>
    <dgm:cxn modelId="{EE2D2876-EDA5-4979-90A7-8EC9370E6AE3}" srcId="{7A9988C7-9D04-4B2A-A13D-0F5697265490}" destId="{048E787D-D1AA-44E4-ADA0-B962C2E6A3AB}" srcOrd="0" destOrd="0" parTransId="{54F82F2B-79D6-4DCB-96B5-66E7600ABA94}" sibTransId="{486A877A-8EA5-4460-B8C6-1E78B26120AC}"/>
    <dgm:cxn modelId="{6F1782DD-BD3B-40D8-82F8-52661E0A9654}" type="presOf" srcId="{7A9988C7-9D04-4B2A-A13D-0F5697265490}" destId="{7B20D1FE-5DE8-4053-9122-869C83F08C93}" srcOrd="0" destOrd="0" presId="urn:microsoft.com/office/officeart/2005/8/layout/vList2"/>
    <dgm:cxn modelId="{CC7DE5EC-0FF4-4474-AF80-0F2485E3D517}" srcId="{7A9988C7-9D04-4B2A-A13D-0F5697265490}" destId="{34292F4F-4544-49A1-B847-5C5349758555}" srcOrd="1" destOrd="0" parTransId="{D4DC5128-8AD7-4B45-92D5-04E211A2E563}" sibTransId="{0970B8EF-7B76-4FE3-BF04-A72678D3E766}"/>
    <dgm:cxn modelId="{09E06AEE-406F-41B6-8B94-87B1245DEE6B}" type="presOf" srcId="{34292F4F-4544-49A1-B847-5C5349758555}" destId="{7723E506-DD69-4EDF-94C0-3D4CB9B7EA66}" srcOrd="0" destOrd="0" presId="urn:microsoft.com/office/officeart/2005/8/layout/vList2"/>
    <dgm:cxn modelId="{DC7DBBF5-43AF-4D6E-B9FF-1B08CCB1FA46}" type="presOf" srcId="{048E787D-D1AA-44E4-ADA0-B962C2E6A3AB}" destId="{8BD10869-1314-4FA9-ACB5-1F8CFA78F5BF}" srcOrd="0" destOrd="0" presId="urn:microsoft.com/office/officeart/2005/8/layout/vList2"/>
    <dgm:cxn modelId="{DD178E9C-902D-401B-BE08-BA1657B222BB}" type="presParOf" srcId="{7B20D1FE-5DE8-4053-9122-869C83F08C93}" destId="{8BD10869-1314-4FA9-ACB5-1F8CFA78F5BF}" srcOrd="0" destOrd="0" presId="urn:microsoft.com/office/officeart/2005/8/layout/vList2"/>
    <dgm:cxn modelId="{55FD50B0-BAE6-4FB3-8129-A7013C0CC933}" type="presParOf" srcId="{7B20D1FE-5DE8-4053-9122-869C83F08C93}" destId="{FF369D98-15A8-4362-99E9-0EFCFB4AD15D}" srcOrd="1" destOrd="0" presId="urn:microsoft.com/office/officeart/2005/8/layout/vList2"/>
    <dgm:cxn modelId="{3ED9529E-14D9-4D8A-8E40-D2EC186BE465}" type="presParOf" srcId="{7B20D1FE-5DE8-4053-9122-869C83F08C93}" destId="{7723E506-DD69-4EDF-94C0-3D4CB9B7EA66}"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E196CC7-F036-4AD4-B5F5-A21E36951692}"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BE0978E0-93E8-498E-88E8-6D522BE9E2FA}">
      <dgm:prSet/>
      <dgm:spPr/>
      <dgm:t>
        <a:bodyPr/>
        <a:lstStyle/>
        <a:p>
          <a:pPr rtl="0"/>
          <a:r>
            <a:rPr lang="zh-CN" dirty="0"/>
            <a:t>池底（坡度</a:t>
          </a:r>
          <a:r>
            <a:rPr lang="en-US" dirty="0"/>
            <a:t>1%~2%</a:t>
          </a:r>
          <a:r>
            <a:rPr lang="zh-CN" dirty="0"/>
            <a:t>）设汇水沟（宽</a:t>
          </a:r>
          <a:r>
            <a:rPr lang="en-US" dirty="0"/>
            <a:t>0.15 m</a:t>
          </a:r>
          <a:r>
            <a:rPr lang="zh-CN" dirty="0"/>
            <a:t>，间距</a:t>
          </a:r>
          <a:r>
            <a:rPr lang="en-US" dirty="0"/>
            <a:t>2.5~4.0 m</a:t>
          </a:r>
          <a:r>
            <a:rPr lang="zh-CN" dirty="0"/>
            <a:t>，坡度</a:t>
          </a:r>
          <a:r>
            <a:rPr lang="en-US" dirty="0"/>
            <a:t>0.5%~10%</a:t>
          </a:r>
          <a:r>
            <a:rPr lang="zh-CN" dirty="0"/>
            <a:t>）、总排水沟（坡度不小于</a:t>
          </a:r>
          <a:r>
            <a:rPr lang="en-US" dirty="0"/>
            <a:t>0.5%</a:t>
          </a:r>
          <a:r>
            <a:rPr lang="zh-CN" dirty="0"/>
            <a:t>，过水断面面积小于总断面的</a:t>
          </a:r>
          <a:r>
            <a:rPr lang="en-US" dirty="0"/>
            <a:t>50%</a:t>
          </a:r>
          <a:r>
            <a:rPr lang="zh-CN" dirty="0"/>
            <a:t>，流速大于</a:t>
          </a:r>
          <a:r>
            <a:rPr lang="en-US" dirty="0"/>
            <a:t>0.7 m/s</a:t>
          </a:r>
          <a:r>
            <a:rPr lang="zh-CN" dirty="0"/>
            <a:t>）；</a:t>
          </a:r>
        </a:p>
      </dgm:t>
    </dgm:pt>
    <dgm:pt modelId="{BA998F77-0A0C-40C0-A231-43EADABC23B1}" type="parTrans" cxnId="{A9FC8EA3-2BDA-45FC-B85D-6E75BFFB2379}">
      <dgm:prSet/>
      <dgm:spPr/>
      <dgm:t>
        <a:bodyPr/>
        <a:lstStyle/>
        <a:p>
          <a:endParaRPr lang="zh-CN" altLang="en-US"/>
        </a:p>
      </dgm:t>
    </dgm:pt>
    <dgm:pt modelId="{00E97EE2-629E-48CC-94B1-71FEC94C7C69}" type="sibTrans" cxnId="{A9FC8EA3-2BDA-45FC-B85D-6E75BFFB2379}">
      <dgm:prSet/>
      <dgm:spPr/>
      <dgm:t>
        <a:bodyPr/>
        <a:lstStyle/>
        <a:p>
          <a:endParaRPr lang="zh-CN" altLang="en-US"/>
        </a:p>
      </dgm:t>
    </dgm:pt>
    <dgm:pt modelId="{895EC322-B8F8-4E60-9D16-DE2671F9A23B}">
      <dgm:prSet/>
      <dgm:spPr/>
      <dgm:t>
        <a:bodyPr/>
        <a:lstStyle/>
        <a:p>
          <a:pPr rtl="0"/>
          <a:r>
            <a:rPr lang="zh-CN" dirty="0"/>
            <a:t>池底四周设通风孔，总面积不小于滤池表面积的</a:t>
          </a:r>
          <a:r>
            <a:rPr lang="en-US" dirty="0"/>
            <a:t>1%</a:t>
          </a:r>
          <a:r>
            <a:rPr lang="zh-CN" dirty="0"/>
            <a:t>。</a:t>
          </a:r>
        </a:p>
      </dgm:t>
    </dgm:pt>
    <dgm:pt modelId="{6B991829-6AC9-4EB0-AC3C-E5B46DD24E38}" type="parTrans" cxnId="{74DBEF45-C46D-4A6F-8B0B-C475E3C2444E}">
      <dgm:prSet/>
      <dgm:spPr/>
      <dgm:t>
        <a:bodyPr/>
        <a:lstStyle/>
        <a:p>
          <a:endParaRPr lang="zh-CN" altLang="en-US"/>
        </a:p>
      </dgm:t>
    </dgm:pt>
    <dgm:pt modelId="{44B3798D-5E3C-40EE-9FF9-9F070591F682}" type="sibTrans" cxnId="{74DBEF45-C46D-4A6F-8B0B-C475E3C2444E}">
      <dgm:prSet/>
      <dgm:spPr/>
      <dgm:t>
        <a:bodyPr/>
        <a:lstStyle/>
        <a:p>
          <a:endParaRPr lang="zh-CN" altLang="en-US"/>
        </a:p>
      </dgm:t>
    </dgm:pt>
    <dgm:pt modelId="{D2939CD8-6A5A-41E1-BDC9-DBA3D0743A1E}" type="pres">
      <dgm:prSet presAssocID="{5E196CC7-F036-4AD4-B5F5-A21E36951692}" presName="linear" presStyleCnt="0">
        <dgm:presLayoutVars>
          <dgm:animLvl val="lvl"/>
          <dgm:resizeHandles val="exact"/>
        </dgm:presLayoutVars>
      </dgm:prSet>
      <dgm:spPr/>
    </dgm:pt>
    <dgm:pt modelId="{90A530A4-C734-4FA5-86F2-148FA18EDB6F}" type="pres">
      <dgm:prSet presAssocID="{BE0978E0-93E8-498E-88E8-6D522BE9E2FA}" presName="parentText" presStyleLbl="node1" presStyleIdx="0" presStyleCnt="2">
        <dgm:presLayoutVars>
          <dgm:chMax val="0"/>
          <dgm:bulletEnabled val="1"/>
        </dgm:presLayoutVars>
      </dgm:prSet>
      <dgm:spPr/>
    </dgm:pt>
    <dgm:pt modelId="{10696444-C29B-4928-A589-613624C41416}" type="pres">
      <dgm:prSet presAssocID="{00E97EE2-629E-48CC-94B1-71FEC94C7C69}" presName="spacer" presStyleCnt="0"/>
      <dgm:spPr/>
    </dgm:pt>
    <dgm:pt modelId="{01324B59-F561-405E-A92D-A07A3D17E9E0}" type="pres">
      <dgm:prSet presAssocID="{895EC322-B8F8-4E60-9D16-DE2671F9A23B}" presName="parentText" presStyleLbl="node1" presStyleIdx="1" presStyleCnt="2">
        <dgm:presLayoutVars>
          <dgm:chMax val="0"/>
          <dgm:bulletEnabled val="1"/>
        </dgm:presLayoutVars>
      </dgm:prSet>
      <dgm:spPr/>
    </dgm:pt>
  </dgm:ptLst>
  <dgm:cxnLst>
    <dgm:cxn modelId="{90821102-32E5-4A32-B179-8D977D3113A5}" type="presOf" srcId="{BE0978E0-93E8-498E-88E8-6D522BE9E2FA}" destId="{90A530A4-C734-4FA5-86F2-148FA18EDB6F}" srcOrd="0" destOrd="0" presId="urn:microsoft.com/office/officeart/2005/8/layout/vList2"/>
    <dgm:cxn modelId="{74DBEF45-C46D-4A6F-8B0B-C475E3C2444E}" srcId="{5E196CC7-F036-4AD4-B5F5-A21E36951692}" destId="{895EC322-B8F8-4E60-9D16-DE2671F9A23B}" srcOrd="1" destOrd="0" parTransId="{6B991829-6AC9-4EB0-AC3C-E5B46DD24E38}" sibTransId="{44B3798D-5E3C-40EE-9FF9-9F070591F682}"/>
    <dgm:cxn modelId="{0E7E4DA0-C809-4DAB-A257-B202B24D3214}" type="presOf" srcId="{895EC322-B8F8-4E60-9D16-DE2671F9A23B}" destId="{01324B59-F561-405E-A92D-A07A3D17E9E0}" srcOrd="0" destOrd="0" presId="urn:microsoft.com/office/officeart/2005/8/layout/vList2"/>
    <dgm:cxn modelId="{A9FC8EA3-2BDA-45FC-B85D-6E75BFFB2379}" srcId="{5E196CC7-F036-4AD4-B5F5-A21E36951692}" destId="{BE0978E0-93E8-498E-88E8-6D522BE9E2FA}" srcOrd="0" destOrd="0" parTransId="{BA998F77-0A0C-40C0-A231-43EADABC23B1}" sibTransId="{00E97EE2-629E-48CC-94B1-71FEC94C7C69}"/>
    <dgm:cxn modelId="{B7F617C0-E2B6-425B-A841-A16A71436607}" type="presOf" srcId="{5E196CC7-F036-4AD4-B5F5-A21E36951692}" destId="{D2939CD8-6A5A-41E1-BDC9-DBA3D0743A1E}" srcOrd="0" destOrd="0" presId="urn:microsoft.com/office/officeart/2005/8/layout/vList2"/>
    <dgm:cxn modelId="{35F132BC-79FA-45C8-AFE9-6D0A68AA515D}" type="presParOf" srcId="{D2939CD8-6A5A-41E1-BDC9-DBA3D0743A1E}" destId="{90A530A4-C734-4FA5-86F2-148FA18EDB6F}" srcOrd="0" destOrd="0" presId="urn:microsoft.com/office/officeart/2005/8/layout/vList2"/>
    <dgm:cxn modelId="{E3E0132B-1154-4291-BF57-75C26E9D1FE7}" type="presParOf" srcId="{D2939CD8-6A5A-41E1-BDC9-DBA3D0743A1E}" destId="{10696444-C29B-4928-A589-613624C41416}" srcOrd="1" destOrd="0" presId="urn:microsoft.com/office/officeart/2005/8/layout/vList2"/>
    <dgm:cxn modelId="{588882CA-F399-4D40-B18B-1E3DF049B886}" type="presParOf" srcId="{D2939CD8-6A5A-41E1-BDC9-DBA3D0743A1E}" destId="{01324B59-F561-405E-A92D-A07A3D17E9E0}"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05847A8C-CF32-48B5-9EF7-CBBAB858A74A}" type="doc">
      <dgm:prSet loTypeId="urn:microsoft.com/office/officeart/2005/8/layout/list1" loCatId="list" qsTypeId="urn:microsoft.com/office/officeart/2005/8/quickstyle/simple4" qsCatId="simple" csTypeId="urn:microsoft.com/office/officeart/2005/8/colors/accent1_2" csCatId="accent1"/>
      <dgm:spPr/>
      <dgm:t>
        <a:bodyPr/>
        <a:lstStyle/>
        <a:p>
          <a:endParaRPr lang="zh-CN" altLang="en-US"/>
        </a:p>
      </dgm:t>
    </dgm:pt>
    <dgm:pt modelId="{FEB99FC7-1859-4A87-97AF-C8C2AD9E7648}">
      <dgm:prSet/>
      <dgm:spPr/>
      <dgm:t>
        <a:bodyPr/>
        <a:lstStyle/>
        <a:p>
          <a:pPr rtl="0"/>
          <a:r>
            <a:rPr lang="zh-CN" dirty="0"/>
            <a:t>普通生物滤池的设计计算</a:t>
          </a:r>
        </a:p>
      </dgm:t>
    </dgm:pt>
    <dgm:pt modelId="{3791D112-FB08-4FB9-B28F-AA71081E0992}" type="parTrans" cxnId="{0ABC9039-0E7E-4DBD-A3FE-1DE3F4BEFD4B}">
      <dgm:prSet/>
      <dgm:spPr/>
      <dgm:t>
        <a:bodyPr/>
        <a:lstStyle/>
        <a:p>
          <a:endParaRPr lang="zh-CN" altLang="en-US"/>
        </a:p>
      </dgm:t>
    </dgm:pt>
    <dgm:pt modelId="{92D537EF-B35F-4376-B2A6-5FF1CEF5497B}" type="sibTrans" cxnId="{0ABC9039-0E7E-4DBD-A3FE-1DE3F4BEFD4B}">
      <dgm:prSet/>
      <dgm:spPr/>
      <dgm:t>
        <a:bodyPr/>
        <a:lstStyle/>
        <a:p>
          <a:endParaRPr lang="zh-CN" altLang="en-US"/>
        </a:p>
      </dgm:t>
    </dgm:pt>
    <dgm:pt modelId="{3DAC8D58-5E73-492C-8D37-AF0F427F9603}">
      <dgm:prSet/>
      <dgm:spPr/>
      <dgm:t>
        <a:bodyPr/>
        <a:lstStyle/>
        <a:p>
          <a:pPr rtl="0"/>
          <a:r>
            <a:rPr lang="en-US" dirty="0">
              <a:solidFill>
                <a:srgbClr val="FF0000"/>
              </a:solidFill>
            </a:rPr>
            <a:t>BOD</a:t>
          </a:r>
          <a:r>
            <a:rPr lang="en-US" baseline="-25000" dirty="0">
              <a:solidFill>
                <a:srgbClr val="FF0000"/>
              </a:solidFill>
            </a:rPr>
            <a:t>5</a:t>
          </a:r>
          <a:r>
            <a:rPr lang="zh-CN" dirty="0">
              <a:solidFill>
                <a:srgbClr val="FF0000"/>
              </a:solidFill>
            </a:rPr>
            <a:t>容积负荷率</a:t>
          </a:r>
          <a:r>
            <a:rPr lang="zh-CN" dirty="0"/>
            <a:t>：在保证处理水达到要求水质的前提下，每</a:t>
          </a:r>
          <a:r>
            <a:rPr lang="en-US" dirty="0"/>
            <a:t>m</a:t>
          </a:r>
          <a:r>
            <a:rPr lang="en-US" baseline="30000" dirty="0"/>
            <a:t>3</a:t>
          </a:r>
          <a:r>
            <a:rPr lang="zh-CN" dirty="0"/>
            <a:t>滤料在</a:t>
          </a:r>
          <a:r>
            <a:rPr lang="en-US" dirty="0"/>
            <a:t>1 d</a:t>
          </a:r>
          <a:r>
            <a:rPr lang="zh-CN" dirty="0"/>
            <a:t>内所能接受的</a:t>
          </a:r>
          <a:r>
            <a:rPr lang="en-US" dirty="0"/>
            <a:t>BOD</a:t>
          </a:r>
          <a:r>
            <a:rPr lang="en-US" baseline="-25000" dirty="0"/>
            <a:t>5</a:t>
          </a:r>
          <a:r>
            <a:rPr lang="zh-CN" dirty="0"/>
            <a:t>量，其表示单位为</a:t>
          </a:r>
          <a:r>
            <a:rPr lang="en-US" dirty="0"/>
            <a:t>kgBOD</a:t>
          </a:r>
          <a:r>
            <a:rPr lang="en-US" baseline="-25000" dirty="0"/>
            <a:t>5</a:t>
          </a:r>
          <a:r>
            <a:rPr lang="en-US" dirty="0"/>
            <a:t>/ (m</a:t>
          </a:r>
          <a:r>
            <a:rPr lang="en-US" baseline="30000" dirty="0"/>
            <a:t>3</a:t>
          </a:r>
          <a:r>
            <a:rPr lang="zh-CN" dirty="0"/>
            <a:t>滤料</a:t>
          </a:r>
          <a:r>
            <a:rPr lang="en-US" dirty="0"/>
            <a:t>·d)</a:t>
          </a:r>
          <a:r>
            <a:rPr lang="zh-CN" dirty="0"/>
            <a:t>；</a:t>
          </a:r>
        </a:p>
      </dgm:t>
    </dgm:pt>
    <dgm:pt modelId="{FB9307EB-1A9D-43FB-9A8F-CDEDD8C2DF64}" type="parTrans" cxnId="{BBDABC53-AC82-4C1C-A530-F56276CA5FE1}">
      <dgm:prSet/>
      <dgm:spPr/>
      <dgm:t>
        <a:bodyPr/>
        <a:lstStyle/>
        <a:p>
          <a:endParaRPr lang="zh-CN" altLang="en-US"/>
        </a:p>
      </dgm:t>
    </dgm:pt>
    <dgm:pt modelId="{029FBB4B-51B8-4595-BB00-C2A0B8CA212F}" type="sibTrans" cxnId="{BBDABC53-AC82-4C1C-A530-F56276CA5FE1}">
      <dgm:prSet/>
      <dgm:spPr/>
      <dgm:t>
        <a:bodyPr/>
        <a:lstStyle/>
        <a:p>
          <a:endParaRPr lang="zh-CN" altLang="en-US"/>
        </a:p>
      </dgm:t>
    </dgm:pt>
    <dgm:pt modelId="{7CB9CA83-3F41-4E32-85A1-69D9A9487C45}">
      <dgm:prSet/>
      <dgm:spPr/>
      <dgm:t>
        <a:bodyPr/>
        <a:lstStyle/>
        <a:p>
          <a:pPr rtl="0"/>
          <a:r>
            <a:rPr lang="zh-CN" dirty="0">
              <a:solidFill>
                <a:srgbClr val="FF0000"/>
              </a:solidFill>
            </a:rPr>
            <a:t>水力负荷率</a:t>
          </a:r>
          <a:r>
            <a:rPr lang="zh-CN" dirty="0"/>
            <a:t>：在保证处理水达到要求水质的前提下，每</a:t>
          </a:r>
          <a:r>
            <a:rPr lang="en-US" dirty="0"/>
            <a:t>m</a:t>
          </a:r>
          <a:r>
            <a:rPr lang="en-US" baseline="30000" dirty="0"/>
            <a:t>3</a:t>
          </a:r>
          <a:r>
            <a:rPr lang="zh-CN" dirty="0"/>
            <a:t>滤料或每</a:t>
          </a:r>
          <a:r>
            <a:rPr lang="en-US" dirty="0"/>
            <a:t>m</a:t>
          </a:r>
          <a:r>
            <a:rPr lang="en-US" baseline="30000" dirty="0"/>
            <a:t>2</a:t>
          </a:r>
          <a:r>
            <a:rPr lang="zh-CN" dirty="0"/>
            <a:t>滤池表面在</a:t>
          </a:r>
          <a:r>
            <a:rPr lang="en-US" dirty="0"/>
            <a:t>1 d</a:t>
          </a:r>
          <a:r>
            <a:rPr lang="zh-CN" dirty="0"/>
            <a:t>内所能够接受的污水水量</a:t>
          </a:r>
          <a:r>
            <a:rPr lang="en-US" dirty="0"/>
            <a:t>(m</a:t>
          </a:r>
          <a:r>
            <a:rPr lang="en-US" baseline="30000" dirty="0"/>
            <a:t>3</a:t>
          </a:r>
          <a:r>
            <a:rPr lang="en-US" dirty="0"/>
            <a:t>)</a:t>
          </a:r>
          <a:r>
            <a:rPr lang="zh-CN" dirty="0"/>
            <a:t>，其表示单位为</a:t>
          </a:r>
          <a:r>
            <a:rPr lang="en-US" dirty="0"/>
            <a:t>m</a:t>
          </a:r>
          <a:r>
            <a:rPr lang="en-US" baseline="30000" dirty="0"/>
            <a:t>3</a:t>
          </a:r>
          <a:r>
            <a:rPr lang="en-US" dirty="0"/>
            <a:t>/(m</a:t>
          </a:r>
          <a:r>
            <a:rPr lang="en-US" baseline="30000" dirty="0"/>
            <a:t>3</a:t>
          </a:r>
          <a:r>
            <a:rPr lang="zh-CN" dirty="0"/>
            <a:t>滤料</a:t>
          </a:r>
          <a:r>
            <a:rPr lang="en-US" dirty="0"/>
            <a:t>·d)</a:t>
          </a:r>
          <a:r>
            <a:rPr lang="zh-CN" dirty="0"/>
            <a:t>或</a:t>
          </a:r>
          <a:r>
            <a:rPr lang="en-US" dirty="0"/>
            <a:t>m</a:t>
          </a:r>
          <a:r>
            <a:rPr lang="en-US" baseline="30000" dirty="0"/>
            <a:t>3</a:t>
          </a:r>
          <a:r>
            <a:rPr lang="en-US" dirty="0"/>
            <a:t>/(m</a:t>
          </a:r>
          <a:r>
            <a:rPr lang="en-US" baseline="30000" dirty="0"/>
            <a:t>2</a:t>
          </a:r>
          <a:r>
            <a:rPr lang="zh-CN" dirty="0"/>
            <a:t>滤池表面</a:t>
          </a:r>
          <a:r>
            <a:rPr lang="en-US" dirty="0"/>
            <a:t>·d)</a:t>
          </a:r>
          <a:r>
            <a:rPr lang="zh-CN" dirty="0"/>
            <a:t>。</a:t>
          </a:r>
        </a:p>
      </dgm:t>
    </dgm:pt>
    <dgm:pt modelId="{D57C4486-2A68-4C82-930A-3CB5A5898B47}" type="parTrans" cxnId="{5EAE3F15-170E-4E35-AC60-1F812F8E6FE9}">
      <dgm:prSet/>
      <dgm:spPr/>
      <dgm:t>
        <a:bodyPr/>
        <a:lstStyle/>
        <a:p>
          <a:endParaRPr lang="zh-CN" altLang="en-US"/>
        </a:p>
      </dgm:t>
    </dgm:pt>
    <dgm:pt modelId="{26DA4DF5-6C78-4EEE-B57B-A39E74BD8735}" type="sibTrans" cxnId="{5EAE3F15-170E-4E35-AC60-1F812F8E6FE9}">
      <dgm:prSet/>
      <dgm:spPr/>
      <dgm:t>
        <a:bodyPr/>
        <a:lstStyle/>
        <a:p>
          <a:endParaRPr lang="zh-CN" altLang="en-US"/>
        </a:p>
      </dgm:t>
    </dgm:pt>
    <dgm:pt modelId="{D9CDF8EE-1183-4776-B507-DBE13B0987B7}" type="pres">
      <dgm:prSet presAssocID="{05847A8C-CF32-48B5-9EF7-CBBAB858A74A}" presName="linear" presStyleCnt="0">
        <dgm:presLayoutVars>
          <dgm:dir/>
          <dgm:animLvl val="lvl"/>
          <dgm:resizeHandles val="exact"/>
        </dgm:presLayoutVars>
      </dgm:prSet>
      <dgm:spPr/>
    </dgm:pt>
    <dgm:pt modelId="{64512BE6-2FAB-42FE-9EA2-53AAE7DFEA18}" type="pres">
      <dgm:prSet presAssocID="{FEB99FC7-1859-4A87-97AF-C8C2AD9E7648}" presName="parentLin" presStyleCnt="0"/>
      <dgm:spPr/>
    </dgm:pt>
    <dgm:pt modelId="{CA95D11B-D0F3-4A32-A55C-C37345D1DAFF}" type="pres">
      <dgm:prSet presAssocID="{FEB99FC7-1859-4A87-97AF-C8C2AD9E7648}" presName="parentLeftMargin" presStyleLbl="node1" presStyleIdx="0" presStyleCnt="1"/>
      <dgm:spPr/>
    </dgm:pt>
    <dgm:pt modelId="{79C5D331-E6F1-4D79-A4BA-02059131AD36}" type="pres">
      <dgm:prSet presAssocID="{FEB99FC7-1859-4A87-97AF-C8C2AD9E7648}" presName="parentText" presStyleLbl="node1" presStyleIdx="0" presStyleCnt="1">
        <dgm:presLayoutVars>
          <dgm:chMax val="0"/>
          <dgm:bulletEnabled val="1"/>
        </dgm:presLayoutVars>
      </dgm:prSet>
      <dgm:spPr/>
    </dgm:pt>
    <dgm:pt modelId="{CB10CA10-B39E-488D-97D4-6BAEAE513C1B}" type="pres">
      <dgm:prSet presAssocID="{FEB99FC7-1859-4A87-97AF-C8C2AD9E7648}" presName="negativeSpace" presStyleCnt="0"/>
      <dgm:spPr/>
    </dgm:pt>
    <dgm:pt modelId="{A01657F7-9511-4E45-817F-602F0404AF8E}" type="pres">
      <dgm:prSet presAssocID="{FEB99FC7-1859-4A87-97AF-C8C2AD9E7648}" presName="childText" presStyleLbl="conFgAcc1" presStyleIdx="0" presStyleCnt="1">
        <dgm:presLayoutVars>
          <dgm:bulletEnabled val="1"/>
        </dgm:presLayoutVars>
      </dgm:prSet>
      <dgm:spPr/>
    </dgm:pt>
  </dgm:ptLst>
  <dgm:cxnLst>
    <dgm:cxn modelId="{5EAE3F15-170E-4E35-AC60-1F812F8E6FE9}" srcId="{FEB99FC7-1859-4A87-97AF-C8C2AD9E7648}" destId="{7CB9CA83-3F41-4E32-85A1-69D9A9487C45}" srcOrd="1" destOrd="0" parTransId="{D57C4486-2A68-4C82-930A-3CB5A5898B47}" sibTransId="{26DA4DF5-6C78-4EEE-B57B-A39E74BD8735}"/>
    <dgm:cxn modelId="{87FEC629-F2AA-4A21-99C9-0D3C1F2AB46B}" type="presOf" srcId="{3DAC8D58-5E73-492C-8D37-AF0F427F9603}" destId="{A01657F7-9511-4E45-817F-602F0404AF8E}" srcOrd="0" destOrd="0" presId="urn:microsoft.com/office/officeart/2005/8/layout/list1"/>
    <dgm:cxn modelId="{D198192A-691E-41CD-BB4B-281188B8DFDE}" type="presOf" srcId="{FEB99FC7-1859-4A87-97AF-C8C2AD9E7648}" destId="{79C5D331-E6F1-4D79-A4BA-02059131AD36}" srcOrd="1" destOrd="0" presId="urn:microsoft.com/office/officeart/2005/8/layout/list1"/>
    <dgm:cxn modelId="{0ABC9039-0E7E-4DBD-A3FE-1DE3F4BEFD4B}" srcId="{05847A8C-CF32-48B5-9EF7-CBBAB858A74A}" destId="{FEB99FC7-1859-4A87-97AF-C8C2AD9E7648}" srcOrd="0" destOrd="0" parTransId="{3791D112-FB08-4FB9-B28F-AA71081E0992}" sibTransId="{92D537EF-B35F-4376-B2A6-5FF1CEF5497B}"/>
    <dgm:cxn modelId="{BBDABC53-AC82-4C1C-A530-F56276CA5FE1}" srcId="{FEB99FC7-1859-4A87-97AF-C8C2AD9E7648}" destId="{3DAC8D58-5E73-492C-8D37-AF0F427F9603}" srcOrd="0" destOrd="0" parTransId="{FB9307EB-1A9D-43FB-9A8F-CDEDD8C2DF64}" sibTransId="{029FBB4B-51B8-4595-BB00-C2A0B8CA212F}"/>
    <dgm:cxn modelId="{447FA490-B8C3-4675-BA1A-B662BADBC42E}" type="presOf" srcId="{FEB99FC7-1859-4A87-97AF-C8C2AD9E7648}" destId="{CA95D11B-D0F3-4A32-A55C-C37345D1DAFF}" srcOrd="0" destOrd="0" presId="urn:microsoft.com/office/officeart/2005/8/layout/list1"/>
    <dgm:cxn modelId="{2DF2B5D0-5CFF-45D6-AE4E-030ACC03B77F}" type="presOf" srcId="{05847A8C-CF32-48B5-9EF7-CBBAB858A74A}" destId="{D9CDF8EE-1183-4776-B507-DBE13B0987B7}" srcOrd="0" destOrd="0" presId="urn:microsoft.com/office/officeart/2005/8/layout/list1"/>
    <dgm:cxn modelId="{088936E4-DFF0-4E62-A7DA-26161AAB90FE}" type="presOf" srcId="{7CB9CA83-3F41-4E32-85A1-69D9A9487C45}" destId="{A01657F7-9511-4E45-817F-602F0404AF8E}" srcOrd="0" destOrd="1" presId="urn:microsoft.com/office/officeart/2005/8/layout/list1"/>
    <dgm:cxn modelId="{DEC0AE87-7EA6-4AEF-BCB0-F8D38EBB12F1}" type="presParOf" srcId="{D9CDF8EE-1183-4776-B507-DBE13B0987B7}" destId="{64512BE6-2FAB-42FE-9EA2-53AAE7DFEA18}" srcOrd="0" destOrd="0" presId="urn:microsoft.com/office/officeart/2005/8/layout/list1"/>
    <dgm:cxn modelId="{21416798-FFA2-4E97-9342-540A1405C3FB}" type="presParOf" srcId="{64512BE6-2FAB-42FE-9EA2-53AAE7DFEA18}" destId="{CA95D11B-D0F3-4A32-A55C-C37345D1DAFF}" srcOrd="0" destOrd="0" presId="urn:microsoft.com/office/officeart/2005/8/layout/list1"/>
    <dgm:cxn modelId="{9585E04B-BD71-402F-9C2B-627EF088F9E5}" type="presParOf" srcId="{64512BE6-2FAB-42FE-9EA2-53AAE7DFEA18}" destId="{79C5D331-E6F1-4D79-A4BA-02059131AD36}" srcOrd="1" destOrd="0" presId="urn:microsoft.com/office/officeart/2005/8/layout/list1"/>
    <dgm:cxn modelId="{A26371CE-4EEF-458C-BD60-AE207846D10C}" type="presParOf" srcId="{D9CDF8EE-1183-4776-B507-DBE13B0987B7}" destId="{CB10CA10-B39E-488D-97D4-6BAEAE513C1B}" srcOrd="1" destOrd="0" presId="urn:microsoft.com/office/officeart/2005/8/layout/list1"/>
    <dgm:cxn modelId="{824AD563-1217-448B-A8E2-7B0DA409DC7C}" type="presParOf" srcId="{D9CDF8EE-1183-4776-B507-DBE13B0987B7}" destId="{A01657F7-9511-4E45-817F-602F0404AF8E}"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0E861F31-DA4C-4ED4-8A38-5FB4B3691EFD}" type="doc">
      <dgm:prSet loTypeId="urn:microsoft.com/office/officeart/2005/8/layout/vList2" loCatId="list" qsTypeId="urn:microsoft.com/office/officeart/2005/8/quickstyle/simple4" qsCatId="simple" csTypeId="urn:microsoft.com/office/officeart/2005/8/colors/colorful1#1" csCatId="colorful" phldr="1"/>
      <dgm:spPr/>
      <dgm:t>
        <a:bodyPr/>
        <a:lstStyle/>
        <a:p>
          <a:endParaRPr lang="zh-CN" altLang="en-US"/>
        </a:p>
      </dgm:t>
    </dgm:pt>
    <dgm:pt modelId="{52EDE61D-8859-48DC-A06D-ECCBFE78D1C9}">
      <dgm:prSet/>
      <dgm:spPr/>
      <dgm:t>
        <a:bodyPr/>
        <a:lstStyle/>
        <a:p>
          <a:pPr rtl="0"/>
          <a:r>
            <a:rPr lang="zh-CN" dirty="0"/>
            <a:t>适用于处理污水量不高于</a:t>
          </a:r>
          <a:r>
            <a:rPr lang="en-US" dirty="0"/>
            <a:t>1000 m</a:t>
          </a:r>
          <a:r>
            <a:rPr lang="en-US" baseline="30000" dirty="0"/>
            <a:t>3</a:t>
          </a:r>
          <a:r>
            <a:rPr lang="en-US" dirty="0"/>
            <a:t>/d</a:t>
          </a:r>
          <a:r>
            <a:rPr lang="zh-CN" dirty="0"/>
            <a:t>的小城镇污水或有机性工业废水；</a:t>
          </a:r>
        </a:p>
      </dgm:t>
    </dgm:pt>
    <dgm:pt modelId="{9FDA6DC2-B103-414D-8710-4AF690A3F560}" type="parTrans" cxnId="{58015F26-9C65-440F-9D05-26E1724426ED}">
      <dgm:prSet/>
      <dgm:spPr/>
      <dgm:t>
        <a:bodyPr/>
        <a:lstStyle/>
        <a:p>
          <a:endParaRPr lang="zh-CN" altLang="en-US"/>
        </a:p>
      </dgm:t>
    </dgm:pt>
    <dgm:pt modelId="{C7CCBAD1-6130-4D65-A15C-F486115A74D8}" type="sibTrans" cxnId="{58015F26-9C65-440F-9D05-26E1724426ED}">
      <dgm:prSet/>
      <dgm:spPr/>
      <dgm:t>
        <a:bodyPr/>
        <a:lstStyle/>
        <a:p>
          <a:endParaRPr lang="zh-CN" altLang="en-US"/>
        </a:p>
      </dgm:t>
    </dgm:pt>
    <dgm:pt modelId="{E1E5807E-13EF-405C-AEE7-43EBAC58A2AE}">
      <dgm:prSet/>
      <dgm:spPr/>
      <dgm:t>
        <a:bodyPr/>
        <a:lstStyle/>
        <a:p>
          <a:pPr rtl="0"/>
          <a:r>
            <a:rPr lang="zh-CN" dirty="0"/>
            <a:t>优点：</a:t>
          </a:r>
        </a:p>
      </dgm:t>
    </dgm:pt>
    <dgm:pt modelId="{F4901021-22DB-48D5-A7A8-465E3F1A3403}" type="parTrans" cxnId="{E05D2CB5-7E15-4D9D-B995-912F907FBDD7}">
      <dgm:prSet/>
      <dgm:spPr/>
      <dgm:t>
        <a:bodyPr/>
        <a:lstStyle/>
        <a:p>
          <a:endParaRPr lang="zh-CN" altLang="en-US"/>
        </a:p>
      </dgm:t>
    </dgm:pt>
    <dgm:pt modelId="{BE3DD911-A0B9-44B4-8033-327ED2B8A1CA}" type="sibTrans" cxnId="{E05D2CB5-7E15-4D9D-B995-912F907FBDD7}">
      <dgm:prSet/>
      <dgm:spPr/>
      <dgm:t>
        <a:bodyPr/>
        <a:lstStyle/>
        <a:p>
          <a:endParaRPr lang="zh-CN" altLang="en-US"/>
        </a:p>
      </dgm:t>
    </dgm:pt>
    <dgm:pt modelId="{CC214563-35FB-4FFD-B14E-51BCEEDF1F1B}">
      <dgm:prSet custT="1"/>
      <dgm:spPr/>
      <dgm:t>
        <a:bodyPr/>
        <a:lstStyle/>
        <a:p>
          <a:pPr rtl="0"/>
          <a:r>
            <a:rPr lang="zh-CN" altLang="en-US" sz="1800" dirty="0"/>
            <a:t>处理效果良好；</a:t>
          </a:r>
        </a:p>
      </dgm:t>
    </dgm:pt>
    <dgm:pt modelId="{467C0A49-9EC7-4407-84FA-337A640C018A}" type="parTrans" cxnId="{AE8E7738-F147-4226-B4E4-32D58BCA3B12}">
      <dgm:prSet/>
      <dgm:spPr/>
      <dgm:t>
        <a:bodyPr/>
        <a:lstStyle/>
        <a:p>
          <a:endParaRPr lang="zh-CN" altLang="en-US"/>
        </a:p>
      </dgm:t>
    </dgm:pt>
    <dgm:pt modelId="{4E56EDA7-FFBD-4EC9-BC84-219EF090DBDB}" type="sibTrans" cxnId="{AE8E7738-F147-4226-B4E4-32D58BCA3B12}">
      <dgm:prSet/>
      <dgm:spPr/>
      <dgm:t>
        <a:bodyPr/>
        <a:lstStyle/>
        <a:p>
          <a:endParaRPr lang="zh-CN" altLang="en-US"/>
        </a:p>
      </dgm:t>
    </dgm:pt>
    <dgm:pt modelId="{314B2FC6-3AF8-456F-AFDC-B2C07D59277E}">
      <dgm:prSet custT="1"/>
      <dgm:spPr/>
      <dgm:t>
        <a:bodyPr/>
        <a:lstStyle/>
        <a:p>
          <a:pPr rtl="0"/>
          <a:r>
            <a:rPr lang="zh-CN" altLang="en-US" sz="1800" dirty="0"/>
            <a:t>运行稳定、易于管理、节省能源。</a:t>
          </a:r>
        </a:p>
      </dgm:t>
    </dgm:pt>
    <dgm:pt modelId="{B4C6EC0D-788A-432E-9FF5-6786607F45D5}" type="parTrans" cxnId="{34DE2303-A025-445A-8109-48734D74441E}">
      <dgm:prSet/>
      <dgm:spPr/>
      <dgm:t>
        <a:bodyPr/>
        <a:lstStyle/>
        <a:p>
          <a:endParaRPr lang="zh-CN" altLang="en-US"/>
        </a:p>
      </dgm:t>
    </dgm:pt>
    <dgm:pt modelId="{122F665E-95DD-4E30-9CF8-4346529A2F4E}" type="sibTrans" cxnId="{34DE2303-A025-445A-8109-48734D74441E}">
      <dgm:prSet/>
      <dgm:spPr/>
      <dgm:t>
        <a:bodyPr/>
        <a:lstStyle/>
        <a:p>
          <a:endParaRPr lang="zh-CN" altLang="en-US"/>
        </a:p>
      </dgm:t>
    </dgm:pt>
    <dgm:pt modelId="{09B3D7B7-C165-4D80-BC57-DFD7C6BFE2D4}">
      <dgm:prSet/>
      <dgm:spPr/>
      <dgm:t>
        <a:bodyPr/>
        <a:lstStyle/>
        <a:p>
          <a:pPr rtl="0"/>
          <a:r>
            <a:rPr lang="zh-CN" dirty="0"/>
            <a:t>缺点：</a:t>
          </a:r>
        </a:p>
      </dgm:t>
    </dgm:pt>
    <dgm:pt modelId="{7920D966-D215-4036-A7F6-CEA7ECA3589C}" type="parTrans" cxnId="{8241D94E-0265-485C-BFF8-ABD757EB330C}">
      <dgm:prSet/>
      <dgm:spPr/>
      <dgm:t>
        <a:bodyPr/>
        <a:lstStyle/>
        <a:p>
          <a:endParaRPr lang="zh-CN" altLang="en-US"/>
        </a:p>
      </dgm:t>
    </dgm:pt>
    <dgm:pt modelId="{73F84C98-4FC0-4BDD-9850-4F7CA01AF829}" type="sibTrans" cxnId="{8241D94E-0265-485C-BFF8-ABD757EB330C}">
      <dgm:prSet/>
      <dgm:spPr/>
      <dgm:t>
        <a:bodyPr/>
        <a:lstStyle/>
        <a:p>
          <a:endParaRPr lang="zh-CN" altLang="en-US"/>
        </a:p>
      </dgm:t>
    </dgm:pt>
    <dgm:pt modelId="{C90A9ABA-5898-418C-A4DC-2F7E300E5D70}">
      <dgm:prSet custT="1"/>
      <dgm:spPr/>
      <dgm:t>
        <a:bodyPr/>
        <a:lstStyle/>
        <a:p>
          <a:pPr rtl="0"/>
          <a:r>
            <a:rPr lang="zh-CN" altLang="en-US" sz="1800" dirty="0"/>
            <a:t>占地面积大、不适于处理量大的污水；</a:t>
          </a:r>
        </a:p>
      </dgm:t>
    </dgm:pt>
    <dgm:pt modelId="{86E016B6-B3E5-4CCF-88A6-6E422A290B19}" type="parTrans" cxnId="{3F6BEBD4-DD26-40F7-BF5A-4E6D00E02434}">
      <dgm:prSet/>
      <dgm:spPr/>
      <dgm:t>
        <a:bodyPr/>
        <a:lstStyle/>
        <a:p>
          <a:endParaRPr lang="zh-CN" altLang="en-US"/>
        </a:p>
      </dgm:t>
    </dgm:pt>
    <dgm:pt modelId="{EB127793-AC39-4A50-ADC0-6495AD778686}" type="sibTrans" cxnId="{3F6BEBD4-DD26-40F7-BF5A-4E6D00E02434}">
      <dgm:prSet/>
      <dgm:spPr/>
      <dgm:t>
        <a:bodyPr/>
        <a:lstStyle/>
        <a:p>
          <a:endParaRPr lang="zh-CN" altLang="en-US"/>
        </a:p>
      </dgm:t>
    </dgm:pt>
    <dgm:pt modelId="{8CE7B80C-1B71-4054-AE11-7D71926C0A81}">
      <dgm:prSet custT="1"/>
      <dgm:spPr/>
      <dgm:t>
        <a:bodyPr/>
        <a:lstStyle/>
        <a:p>
          <a:pPr rtl="0"/>
          <a:r>
            <a:rPr lang="zh-CN" altLang="en-US" sz="1800" dirty="0"/>
            <a:t>滤料易于堵塞；</a:t>
          </a:r>
        </a:p>
      </dgm:t>
    </dgm:pt>
    <dgm:pt modelId="{4B774A3A-8483-4D80-BAB1-1BC3BE5DBCE4}" type="parTrans" cxnId="{53B771FF-B8F2-4BF4-AD05-DE7346A40C0D}">
      <dgm:prSet/>
      <dgm:spPr/>
      <dgm:t>
        <a:bodyPr/>
        <a:lstStyle/>
        <a:p>
          <a:endParaRPr lang="zh-CN" altLang="en-US"/>
        </a:p>
      </dgm:t>
    </dgm:pt>
    <dgm:pt modelId="{3A531250-5E93-4F4A-B12C-DC00B67D1E9E}" type="sibTrans" cxnId="{53B771FF-B8F2-4BF4-AD05-DE7346A40C0D}">
      <dgm:prSet/>
      <dgm:spPr/>
      <dgm:t>
        <a:bodyPr/>
        <a:lstStyle/>
        <a:p>
          <a:endParaRPr lang="zh-CN" altLang="en-US"/>
        </a:p>
      </dgm:t>
    </dgm:pt>
    <dgm:pt modelId="{766D2228-51BD-4FD8-90EB-8B0C0DE13252}">
      <dgm:prSet custT="1"/>
      <dgm:spPr/>
      <dgm:t>
        <a:bodyPr/>
        <a:lstStyle/>
        <a:p>
          <a:pPr rtl="0"/>
          <a:r>
            <a:rPr lang="zh-CN" altLang="en-US" sz="1800" dirty="0"/>
            <a:t>产生滤池蝇，恶化环境卫生；</a:t>
          </a:r>
        </a:p>
      </dgm:t>
    </dgm:pt>
    <dgm:pt modelId="{8895D7F9-2214-4112-81F2-EB83E1BB6329}" type="parTrans" cxnId="{6109FBC5-5F16-4E65-99B2-9DB96A392A25}">
      <dgm:prSet/>
      <dgm:spPr/>
      <dgm:t>
        <a:bodyPr/>
        <a:lstStyle/>
        <a:p>
          <a:endParaRPr lang="zh-CN" altLang="en-US"/>
        </a:p>
      </dgm:t>
    </dgm:pt>
    <dgm:pt modelId="{66143F8F-15F2-40AA-9100-BC6BE8B22940}" type="sibTrans" cxnId="{6109FBC5-5F16-4E65-99B2-9DB96A392A25}">
      <dgm:prSet/>
      <dgm:spPr/>
      <dgm:t>
        <a:bodyPr/>
        <a:lstStyle/>
        <a:p>
          <a:endParaRPr lang="zh-CN" altLang="en-US"/>
        </a:p>
      </dgm:t>
    </dgm:pt>
    <dgm:pt modelId="{8768BD0C-F976-486E-935A-ED0AF5E327D0}">
      <dgm:prSet custT="1"/>
      <dgm:spPr/>
      <dgm:t>
        <a:bodyPr/>
        <a:lstStyle/>
        <a:p>
          <a:pPr rtl="0"/>
          <a:r>
            <a:rPr lang="zh-CN" altLang="en-US" sz="1800" dirty="0"/>
            <a:t>喷嘴喷洒污水，散发臭味。</a:t>
          </a:r>
        </a:p>
      </dgm:t>
    </dgm:pt>
    <dgm:pt modelId="{48C0FE34-B681-4B22-A3CA-F0574CBFA43F}" type="parTrans" cxnId="{FB990EEA-CB68-4987-B54A-3EA66835DF65}">
      <dgm:prSet/>
      <dgm:spPr/>
      <dgm:t>
        <a:bodyPr/>
        <a:lstStyle/>
        <a:p>
          <a:endParaRPr lang="zh-CN" altLang="en-US"/>
        </a:p>
      </dgm:t>
    </dgm:pt>
    <dgm:pt modelId="{0CF5E7A3-08C5-4CFF-B8AD-DE9ECA3F63E9}" type="sibTrans" cxnId="{FB990EEA-CB68-4987-B54A-3EA66835DF65}">
      <dgm:prSet/>
      <dgm:spPr/>
      <dgm:t>
        <a:bodyPr/>
        <a:lstStyle/>
        <a:p>
          <a:endParaRPr lang="zh-CN" altLang="en-US"/>
        </a:p>
      </dgm:t>
    </dgm:pt>
    <dgm:pt modelId="{BEB4817B-8CD9-49CA-8BB3-0BC472AB7778}" type="pres">
      <dgm:prSet presAssocID="{0E861F31-DA4C-4ED4-8A38-5FB4B3691EFD}" presName="linear" presStyleCnt="0">
        <dgm:presLayoutVars>
          <dgm:animLvl val="lvl"/>
          <dgm:resizeHandles val="exact"/>
        </dgm:presLayoutVars>
      </dgm:prSet>
      <dgm:spPr/>
    </dgm:pt>
    <dgm:pt modelId="{A088BDE7-9706-4FF8-BB11-6F7196724863}" type="pres">
      <dgm:prSet presAssocID="{52EDE61D-8859-48DC-A06D-ECCBFE78D1C9}" presName="parentText" presStyleLbl="node1" presStyleIdx="0" presStyleCnt="3">
        <dgm:presLayoutVars>
          <dgm:chMax val="0"/>
          <dgm:bulletEnabled val="1"/>
        </dgm:presLayoutVars>
      </dgm:prSet>
      <dgm:spPr/>
    </dgm:pt>
    <dgm:pt modelId="{A4E0363E-6663-4867-B6B9-F7A62A7B4C61}" type="pres">
      <dgm:prSet presAssocID="{C7CCBAD1-6130-4D65-A15C-F486115A74D8}" presName="spacer" presStyleCnt="0"/>
      <dgm:spPr/>
    </dgm:pt>
    <dgm:pt modelId="{F8FF3822-C77A-4D11-886F-A4BD0EFC682C}" type="pres">
      <dgm:prSet presAssocID="{E1E5807E-13EF-405C-AEE7-43EBAC58A2AE}" presName="parentText" presStyleLbl="node1" presStyleIdx="1" presStyleCnt="3">
        <dgm:presLayoutVars>
          <dgm:chMax val="0"/>
          <dgm:bulletEnabled val="1"/>
        </dgm:presLayoutVars>
      </dgm:prSet>
      <dgm:spPr/>
    </dgm:pt>
    <dgm:pt modelId="{8026CBC0-BDE2-44A5-B634-D6A1B72A1B91}" type="pres">
      <dgm:prSet presAssocID="{E1E5807E-13EF-405C-AEE7-43EBAC58A2AE}" presName="childText" presStyleLbl="revTx" presStyleIdx="0" presStyleCnt="2">
        <dgm:presLayoutVars>
          <dgm:bulletEnabled val="1"/>
        </dgm:presLayoutVars>
      </dgm:prSet>
      <dgm:spPr/>
    </dgm:pt>
    <dgm:pt modelId="{473C2783-7A95-4AF9-8E1E-8F64362830D2}" type="pres">
      <dgm:prSet presAssocID="{09B3D7B7-C165-4D80-BC57-DFD7C6BFE2D4}" presName="parentText" presStyleLbl="node1" presStyleIdx="2" presStyleCnt="3">
        <dgm:presLayoutVars>
          <dgm:chMax val="0"/>
          <dgm:bulletEnabled val="1"/>
        </dgm:presLayoutVars>
      </dgm:prSet>
      <dgm:spPr/>
    </dgm:pt>
    <dgm:pt modelId="{8B1254DB-407A-4F29-84CE-E934AD6EDE10}" type="pres">
      <dgm:prSet presAssocID="{09B3D7B7-C165-4D80-BC57-DFD7C6BFE2D4}" presName="childText" presStyleLbl="revTx" presStyleIdx="1" presStyleCnt="2">
        <dgm:presLayoutVars>
          <dgm:bulletEnabled val="1"/>
        </dgm:presLayoutVars>
      </dgm:prSet>
      <dgm:spPr/>
    </dgm:pt>
  </dgm:ptLst>
  <dgm:cxnLst>
    <dgm:cxn modelId="{34DE2303-A025-445A-8109-48734D74441E}" srcId="{E1E5807E-13EF-405C-AEE7-43EBAC58A2AE}" destId="{314B2FC6-3AF8-456F-AFDC-B2C07D59277E}" srcOrd="1" destOrd="0" parTransId="{B4C6EC0D-788A-432E-9FF5-6786607F45D5}" sibTransId="{122F665E-95DD-4E30-9CF8-4346529A2F4E}"/>
    <dgm:cxn modelId="{F00A5B07-39B9-4971-8A5E-D7FAE3D830C2}" type="presOf" srcId="{09B3D7B7-C165-4D80-BC57-DFD7C6BFE2D4}" destId="{473C2783-7A95-4AF9-8E1E-8F64362830D2}" srcOrd="0" destOrd="0" presId="urn:microsoft.com/office/officeart/2005/8/layout/vList2"/>
    <dgm:cxn modelId="{42BE8922-E65A-474A-B9BA-49430494192A}" type="presOf" srcId="{CC214563-35FB-4FFD-B14E-51BCEEDF1F1B}" destId="{8026CBC0-BDE2-44A5-B634-D6A1B72A1B91}" srcOrd="0" destOrd="0" presId="urn:microsoft.com/office/officeart/2005/8/layout/vList2"/>
    <dgm:cxn modelId="{58015F26-9C65-440F-9D05-26E1724426ED}" srcId="{0E861F31-DA4C-4ED4-8A38-5FB4B3691EFD}" destId="{52EDE61D-8859-48DC-A06D-ECCBFE78D1C9}" srcOrd="0" destOrd="0" parTransId="{9FDA6DC2-B103-414D-8710-4AF690A3F560}" sibTransId="{C7CCBAD1-6130-4D65-A15C-F486115A74D8}"/>
    <dgm:cxn modelId="{0543A735-8139-4413-80B4-C9131C2ABB61}" type="presOf" srcId="{314B2FC6-3AF8-456F-AFDC-B2C07D59277E}" destId="{8026CBC0-BDE2-44A5-B634-D6A1B72A1B91}" srcOrd="0" destOrd="1" presId="urn:microsoft.com/office/officeart/2005/8/layout/vList2"/>
    <dgm:cxn modelId="{AE8E7738-F147-4226-B4E4-32D58BCA3B12}" srcId="{E1E5807E-13EF-405C-AEE7-43EBAC58A2AE}" destId="{CC214563-35FB-4FFD-B14E-51BCEEDF1F1B}" srcOrd="0" destOrd="0" parTransId="{467C0A49-9EC7-4407-84FA-337A640C018A}" sibTransId="{4E56EDA7-FFBD-4EC9-BC84-219EF090DBDB}"/>
    <dgm:cxn modelId="{B0666746-9146-4D54-9D54-CD4DCEB95857}" type="presOf" srcId="{52EDE61D-8859-48DC-A06D-ECCBFE78D1C9}" destId="{A088BDE7-9706-4FF8-BB11-6F7196724863}" srcOrd="0" destOrd="0" presId="urn:microsoft.com/office/officeart/2005/8/layout/vList2"/>
    <dgm:cxn modelId="{8241D94E-0265-485C-BFF8-ABD757EB330C}" srcId="{0E861F31-DA4C-4ED4-8A38-5FB4B3691EFD}" destId="{09B3D7B7-C165-4D80-BC57-DFD7C6BFE2D4}" srcOrd="2" destOrd="0" parTransId="{7920D966-D215-4036-A7F6-CEA7ECA3589C}" sibTransId="{73F84C98-4FC0-4BDD-9850-4F7CA01AF829}"/>
    <dgm:cxn modelId="{5A20F96E-94E3-45DD-ADC2-392C525A4376}" type="presOf" srcId="{0E861F31-DA4C-4ED4-8A38-5FB4B3691EFD}" destId="{BEB4817B-8CD9-49CA-8BB3-0BC472AB7778}" srcOrd="0" destOrd="0" presId="urn:microsoft.com/office/officeart/2005/8/layout/vList2"/>
    <dgm:cxn modelId="{3101CF72-6909-406D-9228-20DE0766793A}" type="presOf" srcId="{E1E5807E-13EF-405C-AEE7-43EBAC58A2AE}" destId="{F8FF3822-C77A-4D11-886F-A4BD0EFC682C}" srcOrd="0" destOrd="0" presId="urn:microsoft.com/office/officeart/2005/8/layout/vList2"/>
    <dgm:cxn modelId="{40B30E79-8A4E-46EC-BC15-F18E99163EAD}" type="presOf" srcId="{766D2228-51BD-4FD8-90EB-8B0C0DE13252}" destId="{8B1254DB-407A-4F29-84CE-E934AD6EDE10}" srcOrd="0" destOrd="2" presId="urn:microsoft.com/office/officeart/2005/8/layout/vList2"/>
    <dgm:cxn modelId="{84D2EA97-D862-4F5F-B642-99A554538055}" type="presOf" srcId="{C90A9ABA-5898-418C-A4DC-2F7E300E5D70}" destId="{8B1254DB-407A-4F29-84CE-E934AD6EDE10}" srcOrd="0" destOrd="0" presId="urn:microsoft.com/office/officeart/2005/8/layout/vList2"/>
    <dgm:cxn modelId="{E05D2CB5-7E15-4D9D-B995-912F907FBDD7}" srcId="{0E861F31-DA4C-4ED4-8A38-5FB4B3691EFD}" destId="{E1E5807E-13EF-405C-AEE7-43EBAC58A2AE}" srcOrd="1" destOrd="0" parTransId="{F4901021-22DB-48D5-A7A8-465E3F1A3403}" sibTransId="{BE3DD911-A0B9-44B4-8033-327ED2B8A1CA}"/>
    <dgm:cxn modelId="{6109FBC5-5F16-4E65-99B2-9DB96A392A25}" srcId="{09B3D7B7-C165-4D80-BC57-DFD7C6BFE2D4}" destId="{766D2228-51BD-4FD8-90EB-8B0C0DE13252}" srcOrd="2" destOrd="0" parTransId="{8895D7F9-2214-4112-81F2-EB83E1BB6329}" sibTransId="{66143F8F-15F2-40AA-9100-BC6BE8B22940}"/>
    <dgm:cxn modelId="{03C7E7CF-5223-44C3-B97D-D308E240C44C}" type="presOf" srcId="{8CE7B80C-1B71-4054-AE11-7D71926C0A81}" destId="{8B1254DB-407A-4F29-84CE-E934AD6EDE10}" srcOrd="0" destOrd="1" presId="urn:microsoft.com/office/officeart/2005/8/layout/vList2"/>
    <dgm:cxn modelId="{3F6BEBD4-DD26-40F7-BF5A-4E6D00E02434}" srcId="{09B3D7B7-C165-4D80-BC57-DFD7C6BFE2D4}" destId="{C90A9ABA-5898-418C-A4DC-2F7E300E5D70}" srcOrd="0" destOrd="0" parTransId="{86E016B6-B3E5-4CCF-88A6-6E422A290B19}" sibTransId="{EB127793-AC39-4A50-ADC0-6495AD778686}"/>
    <dgm:cxn modelId="{553A43DA-A344-467D-BF72-6B32FBEDE5B2}" type="presOf" srcId="{8768BD0C-F976-486E-935A-ED0AF5E327D0}" destId="{8B1254DB-407A-4F29-84CE-E934AD6EDE10}" srcOrd="0" destOrd="3" presId="urn:microsoft.com/office/officeart/2005/8/layout/vList2"/>
    <dgm:cxn modelId="{FB990EEA-CB68-4987-B54A-3EA66835DF65}" srcId="{09B3D7B7-C165-4D80-BC57-DFD7C6BFE2D4}" destId="{8768BD0C-F976-486E-935A-ED0AF5E327D0}" srcOrd="3" destOrd="0" parTransId="{48C0FE34-B681-4B22-A3CA-F0574CBFA43F}" sibTransId="{0CF5E7A3-08C5-4CFF-B8AD-DE9ECA3F63E9}"/>
    <dgm:cxn modelId="{53B771FF-B8F2-4BF4-AD05-DE7346A40C0D}" srcId="{09B3D7B7-C165-4D80-BC57-DFD7C6BFE2D4}" destId="{8CE7B80C-1B71-4054-AE11-7D71926C0A81}" srcOrd="1" destOrd="0" parTransId="{4B774A3A-8483-4D80-BAB1-1BC3BE5DBCE4}" sibTransId="{3A531250-5E93-4F4A-B12C-DC00B67D1E9E}"/>
    <dgm:cxn modelId="{C0B949E4-A71C-480B-B3FC-8943CA3E7373}" type="presParOf" srcId="{BEB4817B-8CD9-49CA-8BB3-0BC472AB7778}" destId="{A088BDE7-9706-4FF8-BB11-6F7196724863}" srcOrd="0" destOrd="0" presId="urn:microsoft.com/office/officeart/2005/8/layout/vList2"/>
    <dgm:cxn modelId="{4C6750A3-518E-4760-BB5E-00DCFA29AF49}" type="presParOf" srcId="{BEB4817B-8CD9-49CA-8BB3-0BC472AB7778}" destId="{A4E0363E-6663-4867-B6B9-F7A62A7B4C61}" srcOrd="1" destOrd="0" presId="urn:microsoft.com/office/officeart/2005/8/layout/vList2"/>
    <dgm:cxn modelId="{17DB654F-2571-40EF-8285-F0889D04E7E0}" type="presParOf" srcId="{BEB4817B-8CD9-49CA-8BB3-0BC472AB7778}" destId="{F8FF3822-C77A-4D11-886F-A4BD0EFC682C}" srcOrd="2" destOrd="0" presId="urn:microsoft.com/office/officeart/2005/8/layout/vList2"/>
    <dgm:cxn modelId="{A9F79F5E-07DE-4559-8D9D-23659E92DBE8}" type="presParOf" srcId="{BEB4817B-8CD9-49CA-8BB3-0BC472AB7778}" destId="{8026CBC0-BDE2-44A5-B634-D6A1B72A1B91}" srcOrd="3" destOrd="0" presId="urn:microsoft.com/office/officeart/2005/8/layout/vList2"/>
    <dgm:cxn modelId="{7A2E88AE-A2D5-4BC2-86BF-2E4EC49618DC}" type="presParOf" srcId="{BEB4817B-8CD9-49CA-8BB3-0BC472AB7778}" destId="{473C2783-7A95-4AF9-8E1E-8F64362830D2}" srcOrd="4" destOrd="0" presId="urn:microsoft.com/office/officeart/2005/8/layout/vList2"/>
    <dgm:cxn modelId="{58188040-A44F-4D0B-944B-3040BB8D965C}" type="presParOf" srcId="{BEB4817B-8CD9-49CA-8BB3-0BC472AB7778}" destId="{8B1254DB-407A-4F29-84CE-E934AD6EDE10}"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0B4F7AF-B2CD-4289-B5A7-BCDB125DC06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0ACCB037-1EE8-4AC3-B81A-7859F5CCC7FD}">
      <dgm:prSet/>
      <dgm:spPr/>
      <dgm:t>
        <a:bodyPr/>
        <a:lstStyle/>
        <a:p>
          <a:pPr rtl="0"/>
          <a:r>
            <a:rPr lang="zh-CN" dirty="0"/>
            <a:t>生物膜法处理工艺</a:t>
          </a:r>
        </a:p>
      </dgm:t>
    </dgm:pt>
    <dgm:pt modelId="{F76CCCA0-D66E-4488-AD0B-F5095C4516F5}" type="parTrans" cxnId="{C022F21F-601B-4FD2-BF9E-612D709CB7F9}">
      <dgm:prSet/>
      <dgm:spPr/>
      <dgm:t>
        <a:bodyPr/>
        <a:lstStyle/>
        <a:p>
          <a:endParaRPr lang="zh-CN" altLang="en-US"/>
        </a:p>
      </dgm:t>
    </dgm:pt>
    <dgm:pt modelId="{0602B1FC-54DE-471D-91DC-7CA7BC58AB03}" type="sibTrans" cxnId="{C022F21F-601B-4FD2-BF9E-612D709CB7F9}">
      <dgm:prSet/>
      <dgm:spPr/>
      <dgm:t>
        <a:bodyPr/>
        <a:lstStyle/>
        <a:p>
          <a:endParaRPr lang="zh-CN" altLang="en-US"/>
        </a:p>
      </dgm:t>
    </dgm:pt>
    <dgm:pt modelId="{53CC2148-1528-446C-AC40-3638CE64D367}">
      <dgm:prSet/>
      <dgm:spPr/>
      <dgm:t>
        <a:bodyPr/>
        <a:lstStyle/>
        <a:p>
          <a:pPr rtl="0"/>
          <a:r>
            <a:rPr lang="zh-CN" dirty="0"/>
            <a:t>生物滤池；</a:t>
          </a:r>
        </a:p>
      </dgm:t>
    </dgm:pt>
    <dgm:pt modelId="{EB5DB92A-1E60-4E17-BF56-4642CEB6F1CD}" type="parTrans" cxnId="{20344F89-6267-4C5B-AF57-C976CCC391AF}">
      <dgm:prSet/>
      <dgm:spPr/>
      <dgm:t>
        <a:bodyPr/>
        <a:lstStyle/>
        <a:p>
          <a:endParaRPr lang="zh-CN" altLang="en-US"/>
        </a:p>
      </dgm:t>
    </dgm:pt>
    <dgm:pt modelId="{61D9C0AD-95F2-496C-AF23-9619BF32E151}" type="sibTrans" cxnId="{20344F89-6267-4C5B-AF57-C976CCC391AF}">
      <dgm:prSet/>
      <dgm:spPr/>
      <dgm:t>
        <a:bodyPr/>
        <a:lstStyle/>
        <a:p>
          <a:endParaRPr lang="zh-CN" altLang="en-US"/>
        </a:p>
      </dgm:t>
    </dgm:pt>
    <dgm:pt modelId="{66F2FF42-BA4B-426B-BFD9-F7515CF7C3A5}">
      <dgm:prSet/>
      <dgm:spPr/>
      <dgm:t>
        <a:bodyPr/>
        <a:lstStyle/>
        <a:p>
          <a:pPr rtl="0"/>
          <a:r>
            <a:rPr lang="zh-CN" dirty="0"/>
            <a:t>生物转盘；</a:t>
          </a:r>
        </a:p>
      </dgm:t>
    </dgm:pt>
    <dgm:pt modelId="{03CE5072-8EB3-4E2C-81F4-C8D5387112DF}" type="parTrans" cxnId="{A9CE999C-CA21-400D-BC00-18B13CD5F838}">
      <dgm:prSet/>
      <dgm:spPr/>
      <dgm:t>
        <a:bodyPr/>
        <a:lstStyle/>
        <a:p>
          <a:endParaRPr lang="zh-CN" altLang="en-US"/>
        </a:p>
      </dgm:t>
    </dgm:pt>
    <dgm:pt modelId="{EA6D98E3-117E-4950-BFFC-26B31A284057}" type="sibTrans" cxnId="{A9CE999C-CA21-400D-BC00-18B13CD5F838}">
      <dgm:prSet/>
      <dgm:spPr/>
      <dgm:t>
        <a:bodyPr/>
        <a:lstStyle/>
        <a:p>
          <a:endParaRPr lang="zh-CN" altLang="en-US"/>
        </a:p>
      </dgm:t>
    </dgm:pt>
    <dgm:pt modelId="{C3CE396D-854B-44BB-A1B7-9E653F46A607}">
      <dgm:prSet/>
      <dgm:spPr/>
      <dgm:t>
        <a:bodyPr/>
        <a:lstStyle/>
        <a:p>
          <a:pPr rtl="0"/>
          <a:r>
            <a:rPr lang="zh-CN" dirty="0"/>
            <a:t>生物接触氧化；</a:t>
          </a:r>
        </a:p>
      </dgm:t>
    </dgm:pt>
    <dgm:pt modelId="{4EB7C3B5-90F9-4F6C-8FB2-4D56DF77D0D3}" type="parTrans" cxnId="{3650624A-DEFC-4241-AC74-029C252ADF06}">
      <dgm:prSet/>
      <dgm:spPr/>
      <dgm:t>
        <a:bodyPr/>
        <a:lstStyle/>
        <a:p>
          <a:endParaRPr lang="zh-CN" altLang="en-US"/>
        </a:p>
      </dgm:t>
    </dgm:pt>
    <dgm:pt modelId="{9867DFB4-8BE6-46C9-881F-A27A432292FC}" type="sibTrans" cxnId="{3650624A-DEFC-4241-AC74-029C252ADF06}">
      <dgm:prSet/>
      <dgm:spPr/>
      <dgm:t>
        <a:bodyPr/>
        <a:lstStyle/>
        <a:p>
          <a:endParaRPr lang="zh-CN" altLang="en-US"/>
        </a:p>
      </dgm:t>
    </dgm:pt>
    <dgm:pt modelId="{F1171CD5-4F96-49FA-AF9F-04C772C12E6E}">
      <dgm:prSet/>
      <dgm:spPr/>
      <dgm:t>
        <a:bodyPr/>
        <a:lstStyle/>
        <a:p>
          <a:pPr rtl="0"/>
          <a:r>
            <a:rPr lang="zh-CN" dirty="0"/>
            <a:t>生物流化床。</a:t>
          </a:r>
        </a:p>
      </dgm:t>
    </dgm:pt>
    <dgm:pt modelId="{E8B880BB-2F06-4927-A6D7-98E875F0DF60}" type="parTrans" cxnId="{F0D036F8-1137-42F3-AEE0-AB8B471AF613}">
      <dgm:prSet/>
      <dgm:spPr/>
      <dgm:t>
        <a:bodyPr/>
        <a:lstStyle/>
        <a:p>
          <a:endParaRPr lang="zh-CN" altLang="en-US"/>
        </a:p>
      </dgm:t>
    </dgm:pt>
    <dgm:pt modelId="{A36D87BB-2C6B-4EB5-B60B-04565D9FA5CC}" type="sibTrans" cxnId="{F0D036F8-1137-42F3-AEE0-AB8B471AF613}">
      <dgm:prSet/>
      <dgm:spPr/>
      <dgm:t>
        <a:bodyPr/>
        <a:lstStyle/>
        <a:p>
          <a:endParaRPr lang="zh-CN" altLang="en-US"/>
        </a:p>
      </dgm:t>
    </dgm:pt>
    <dgm:pt modelId="{97D4A0EB-2351-4E18-B633-43631BEC206F}" type="pres">
      <dgm:prSet presAssocID="{50B4F7AF-B2CD-4289-B5A7-BCDB125DC067}" presName="linear" presStyleCnt="0">
        <dgm:presLayoutVars>
          <dgm:dir/>
          <dgm:animLvl val="lvl"/>
          <dgm:resizeHandles val="exact"/>
        </dgm:presLayoutVars>
      </dgm:prSet>
      <dgm:spPr/>
    </dgm:pt>
    <dgm:pt modelId="{C19F73B6-E603-4A11-8C65-69BF0171F5A0}" type="pres">
      <dgm:prSet presAssocID="{0ACCB037-1EE8-4AC3-B81A-7859F5CCC7FD}" presName="parentLin" presStyleCnt="0"/>
      <dgm:spPr/>
    </dgm:pt>
    <dgm:pt modelId="{A0E57FD0-5A9B-4319-8E3C-FB73AFC7B2CC}" type="pres">
      <dgm:prSet presAssocID="{0ACCB037-1EE8-4AC3-B81A-7859F5CCC7FD}" presName="parentLeftMargin" presStyleLbl="node1" presStyleIdx="0" presStyleCnt="1"/>
      <dgm:spPr/>
    </dgm:pt>
    <dgm:pt modelId="{F9956B0D-DE73-4CD9-B306-A6C5F899B87B}" type="pres">
      <dgm:prSet presAssocID="{0ACCB037-1EE8-4AC3-B81A-7859F5CCC7FD}" presName="parentText" presStyleLbl="node1" presStyleIdx="0" presStyleCnt="1">
        <dgm:presLayoutVars>
          <dgm:chMax val="0"/>
          <dgm:bulletEnabled val="1"/>
        </dgm:presLayoutVars>
      </dgm:prSet>
      <dgm:spPr/>
    </dgm:pt>
    <dgm:pt modelId="{C2E95D96-FFE4-456B-A679-CA3B4334CF7B}" type="pres">
      <dgm:prSet presAssocID="{0ACCB037-1EE8-4AC3-B81A-7859F5CCC7FD}" presName="negativeSpace" presStyleCnt="0"/>
      <dgm:spPr/>
    </dgm:pt>
    <dgm:pt modelId="{ADC6BEF6-C8A7-4AD3-BE46-3A8CE1CB7624}" type="pres">
      <dgm:prSet presAssocID="{0ACCB037-1EE8-4AC3-B81A-7859F5CCC7FD}" presName="childText" presStyleLbl="conFgAcc1" presStyleIdx="0" presStyleCnt="1">
        <dgm:presLayoutVars>
          <dgm:bulletEnabled val="1"/>
        </dgm:presLayoutVars>
      </dgm:prSet>
      <dgm:spPr/>
    </dgm:pt>
  </dgm:ptLst>
  <dgm:cxnLst>
    <dgm:cxn modelId="{A8EB2006-FDB5-4AED-A60D-9D0A0E13176D}" type="presOf" srcId="{50B4F7AF-B2CD-4289-B5A7-BCDB125DC067}" destId="{97D4A0EB-2351-4E18-B633-43631BEC206F}" srcOrd="0" destOrd="0" presId="urn:microsoft.com/office/officeart/2005/8/layout/list1"/>
    <dgm:cxn modelId="{C022F21F-601B-4FD2-BF9E-612D709CB7F9}" srcId="{50B4F7AF-B2CD-4289-B5A7-BCDB125DC067}" destId="{0ACCB037-1EE8-4AC3-B81A-7859F5CCC7FD}" srcOrd="0" destOrd="0" parTransId="{F76CCCA0-D66E-4488-AD0B-F5095C4516F5}" sibTransId="{0602B1FC-54DE-471D-91DC-7CA7BC58AB03}"/>
    <dgm:cxn modelId="{BB7A9D46-05DD-4623-A4D2-3BA74E4553A0}" type="presOf" srcId="{53CC2148-1528-446C-AC40-3638CE64D367}" destId="{ADC6BEF6-C8A7-4AD3-BE46-3A8CE1CB7624}" srcOrd="0" destOrd="0" presId="urn:microsoft.com/office/officeart/2005/8/layout/list1"/>
    <dgm:cxn modelId="{3650624A-DEFC-4241-AC74-029C252ADF06}" srcId="{0ACCB037-1EE8-4AC3-B81A-7859F5CCC7FD}" destId="{C3CE396D-854B-44BB-A1B7-9E653F46A607}" srcOrd="2" destOrd="0" parTransId="{4EB7C3B5-90F9-4F6C-8FB2-4D56DF77D0D3}" sibTransId="{9867DFB4-8BE6-46C9-881F-A27A432292FC}"/>
    <dgm:cxn modelId="{79EC8279-16BE-4FAD-A491-F27355A7F510}" type="presOf" srcId="{0ACCB037-1EE8-4AC3-B81A-7859F5CCC7FD}" destId="{F9956B0D-DE73-4CD9-B306-A6C5F899B87B}" srcOrd="1" destOrd="0" presId="urn:microsoft.com/office/officeart/2005/8/layout/list1"/>
    <dgm:cxn modelId="{0A93DA82-5161-4C4C-BCE3-98524B3DA2D7}" type="presOf" srcId="{C3CE396D-854B-44BB-A1B7-9E653F46A607}" destId="{ADC6BEF6-C8A7-4AD3-BE46-3A8CE1CB7624}" srcOrd="0" destOrd="2" presId="urn:microsoft.com/office/officeart/2005/8/layout/list1"/>
    <dgm:cxn modelId="{20344F89-6267-4C5B-AF57-C976CCC391AF}" srcId="{0ACCB037-1EE8-4AC3-B81A-7859F5CCC7FD}" destId="{53CC2148-1528-446C-AC40-3638CE64D367}" srcOrd="0" destOrd="0" parTransId="{EB5DB92A-1E60-4E17-BF56-4642CEB6F1CD}" sibTransId="{61D9C0AD-95F2-496C-AF23-9619BF32E151}"/>
    <dgm:cxn modelId="{A9CE999C-CA21-400D-BC00-18B13CD5F838}" srcId="{0ACCB037-1EE8-4AC3-B81A-7859F5CCC7FD}" destId="{66F2FF42-BA4B-426B-BFD9-F7515CF7C3A5}" srcOrd="1" destOrd="0" parTransId="{03CE5072-8EB3-4E2C-81F4-C8D5387112DF}" sibTransId="{EA6D98E3-117E-4950-BFFC-26B31A284057}"/>
    <dgm:cxn modelId="{BDB9E5D6-DDC4-4D29-8744-022FB8F48245}" type="presOf" srcId="{66F2FF42-BA4B-426B-BFD9-F7515CF7C3A5}" destId="{ADC6BEF6-C8A7-4AD3-BE46-3A8CE1CB7624}" srcOrd="0" destOrd="1" presId="urn:microsoft.com/office/officeart/2005/8/layout/list1"/>
    <dgm:cxn modelId="{F1C86FE4-72F1-4848-9EE1-0A8330F86B08}" type="presOf" srcId="{F1171CD5-4F96-49FA-AF9F-04C772C12E6E}" destId="{ADC6BEF6-C8A7-4AD3-BE46-3A8CE1CB7624}" srcOrd="0" destOrd="3" presId="urn:microsoft.com/office/officeart/2005/8/layout/list1"/>
    <dgm:cxn modelId="{B1FF18E6-70ED-4EEF-BE52-D5CDDFE1BA58}" type="presOf" srcId="{0ACCB037-1EE8-4AC3-B81A-7859F5CCC7FD}" destId="{A0E57FD0-5A9B-4319-8E3C-FB73AFC7B2CC}" srcOrd="0" destOrd="0" presId="urn:microsoft.com/office/officeart/2005/8/layout/list1"/>
    <dgm:cxn modelId="{F0D036F8-1137-42F3-AEE0-AB8B471AF613}" srcId="{0ACCB037-1EE8-4AC3-B81A-7859F5CCC7FD}" destId="{F1171CD5-4F96-49FA-AF9F-04C772C12E6E}" srcOrd="3" destOrd="0" parTransId="{E8B880BB-2F06-4927-A6D7-98E875F0DF60}" sibTransId="{A36D87BB-2C6B-4EB5-B60B-04565D9FA5CC}"/>
    <dgm:cxn modelId="{5E7D744A-3D74-4D29-BA99-2BB22AEBB2B1}" type="presParOf" srcId="{97D4A0EB-2351-4E18-B633-43631BEC206F}" destId="{C19F73B6-E603-4A11-8C65-69BF0171F5A0}" srcOrd="0" destOrd="0" presId="urn:microsoft.com/office/officeart/2005/8/layout/list1"/>
    <dgm:cxn modelId="{864C9409-686F-4B3D-9B63-3C2C5CAE0DE0}" type="presParOf" srcId="{C19F73B6-E603-4A11-8C65-69BF0171F5A0}" destId="{A0E57FD0-5A9B-4319-8E3C-FB73AFC7B2CC}" srcOrd="0" destOrd="0" presId="urn:microsoft.com/office/officeart/2005/8/layout/list1"/>
    <dgm:cxn modelId="{E75FE323-8425-476B-820C-7008447048BD}" type="presParOf" srcId="{C19F73B6-E603-4A11-8C65-69BF0171F5A0}" destId="{F9956B0D-DE73-4CD9-B306-A6C5F899B87B}" srcOrd="1" destOrd="0" presId="urn:microsoft.com/office/officeart/2005/8/layout/list1"/>
    <dgm:cxn modelId="{797423E9-E0CE-401A-8C5B-D3554E5DC243}" type="presParOf" srcId="{97D4A0EB-2351-4E18-B633-43631BEC206F}" destId="{C2E95D96-FFE4-456B-A679-CA3B4334CF7B}" srcOrd="1" destOrd="0" presId="urn:microsoft.com/office/officeart/2005/8/layout/list1"/>
    <dgm:cxn modelId="{9E809E4D-D265-4A6F-B46E-C71AB3249210}" type="presParOf" srcId="{97D4A0EB-2351-4E18-B633-43631BEC206F}" destId="{ADC6BEF6-C8A7-4AD3-BE46-3A8CE1CB7624}"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2EC3083C-6757-45F4-B708-0E5E5164FEA5}"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zh-CN" altLang="en-US"/>
        </a:p>
      </dgm:t>
    </dgm:pt>
    <dgm:pt modelId="{C6A99022-8380-4980-A45C-5EA712372AFF}">
      <dgm:prSet/>
      <dgm:spPr/>
      <dgm:t>
        <a:bodyPr/>
        <a:lstStyle/>
        <a:p>
          <a:pPr rtl="0"/>
          <a:r>
            <a:rPr lang="zh-CN" dirty="0"/>
            <a:t>特征</a:t>
          </a:r>
        </a:p>
      </dgm:t>
    </dgm:pt>
    <dgm:pt modelId="{A82EF4BD-5CED-4F60-A200-FCB1C617A9A6}" type="parTrans" cxnId="{7A4A5853-11A6-4045-B69D-D5FAC0C67CFC}">
      <dgm:prSet/>
      <dgm:spPr/>
      <dgm:t>
        <a:bodyPr/>
        <a:lstStyle/>
        <a:p>
          <a:endParaRPr lang="zh-CN" altLang="en-US"/>
        </a:p>
      </dgm:t>
    </dgm:pt>
    <dgm:pt modelId="{6BD60D21-C951-4188-A84F-0D1BE1395DF7}" type="sibTrans" cxnId="{7A4A5853-11A6-4045-B69D-D5FAC0C67CFC}">
      <dgm:prSet/>
      <dgm:spPr/>
      <dgm:t>
        <a:bodyPr/>
        <a:lstStyle/>
        <a:p>
          <a:endParaRPr lang="zh-CN" altLang="en-US"/>
        </a:p>
      </dgm:t>
    </dgm:pt>
    <dgm:pt modelId="{F3644ED2-266E-42C1-AF9C-F8B104B6D2B8}">
      <dgm:prSet/>
      <dgm:spPr/>
      <dgm:t>
        <a:bodyPr/>
        <a:lstStyle/>
        <a:p>
          <a:pPr rtl="0"/>
          <a:r>
            <a:rPr lang="en-US" altLang="zh-CN" dirty="0"/>
            <a:t>BOD</a:t>
          </a:r>
          <a:r>
            <a:rPr lang="en-US" altLang="zh-CN" baseline="-25000" dirty="0"/>
            <a:t>5</a:t>
          </a:r>
          <a:r>
            <a:rPr lang="zh-CN" dirty="0"/>
            <a:t>容积负荷率高于普通生物滤池</a:t>
          </a:r>
          <a:r>
            <a:rPr lang="en-US" dirty="0"/>
            <a:t>6~8</a:t>
          </a:r>
          <a:r>
            <a:rPr lang="zh-CN" dirty="0"/>
            <a:t>倍，水力负荷率高达</a:t>
          </a:r>
          <a:r>
            <a:rPr lang="en-US" dirty="0"/>
            <a:t>10</a:t>
          </a:r>
          <a:r>
            <a:rPr lang="zh-CN" dirty="0"/>
            <a:t>倍。</a:t>
          </a:r>
        </a:p>
      </dgm:t>
    </dgm:pt>
    <dgm:pt modelId="{E9F58211-CC20-41F6-89C5-C4D8B8BD81B1}" type="parTrans" cxnId="{801113A2-D78D-4439-9F91-11065EFF22D7}">
      <dgm:prSet/>
      <dgm:spPr/>
      <dgm:t>
        <a:bodyPr/>
        <a:lstStyle/>
        <a:p>
          <a:endParaRPr lang="zh-CN" altLang="en-US"/>
        </a:p>
      </dgm:t>
    </dgm:pt>
    <dgm:pt modelId="{8B540D79-6C64-4CD4-AAFD-E4DA7E3B688B}" type="sibTrans" cxnId="{801113A2-D78D-4439-9F91-11065EFF22D7}">
      <dgm:prSet/>
      <dgm:spPr/>
      <dgm:t>
        <a:bodyPr/>
        <a:lstStyle/>
        <a:p>
          <a:endParaRPr lang="zh-CN" altLang="en-US"/>
        </a:p>
      </dgm:t>
    </dgm:pt>
    <dgm:pt modelId="{D5671C24-FEE2-4216-A859-DA1B54895D36}">
      <dgm:prSet/>
      <dgm:spPr/>
      <dgm:t>
        <a:bodyPr/>
        <a:lstStyle/>
        <a:p>
          <a:pPr rtl="0"/>
          <a:r>
            <a:rPr lang="zh-CN" dirty="0"/>
            <a:t>进入高负荷生物滤池的</a:t>
          </a:r>
          <a:r>
            <a:rPr lang="en-US" dirty="0"/>
            <a:t>BOD</a:t>
          </a:r>
          <a:r>
            <a:rPr lang="en-US" baseline="-25000" dirty="0"/>
            <a:t>5</a:t>
          </a:r>
          <a:r>
            <a:rPr lang="zh-CN" dirty="0"/>
            <a:t>值</a:t>
          </a:r>
          <a:r>
            <a:rPr lang="zh-CN" dirty="0">
              <a:solidFill>
                <a:srgbClr val="FF0000"/>
              </a:solidFill>
            </a:rPr>
            <a:t>必须低于</a:t>
          </a:r>
          <a:r>
            <a:rPr lang="en-US" u="sng" dirty="0">
              <a:solidFill>
                <a:srgbClr val="FF0000"/>
              </a:solidFill>
            </a:rPr>
            <a:t>200 mg/L</a:t>
          </a:r>
          <a:r>
            <a:rPr lang="zh-CN" dirty="0"/>
            <a:t>，否则用处理水回流加以稀释。</a:t>
          </a:r>
        </a:p>
      </dgm:t>
    </dgm:pt>
    <dgm:pt modelId="{8EB627CB-BDF5-4811-9835-F20BD5B6FD6A}" type="parTrans" cxnId="{60D04DB7-4CE1-4628-9717-0C885FA93514}">
      <dgm:prSet/>
      <dgm:spPr/>
      <dgm:t>
        <a:bodyPr/>
        <a:lstStyle/>
        <a:p>
          <a:endParaRPr lang="zh-CN" altLang="en-US"/>
        </a:p>
      </dgm:t>
    </dgm:pt>
    <dgm:pt modelId="{7FB43B47-9A3E-47CA-A52A-90D87E4908B9}" type="sibTrans" cxnId="{60D04DB7-4CE1-4628-9717-0C885FA93514}">
      <dgm:prSet/>
      <dgm:spPr/>
      <dgm:t>
        <a:bodyPr/>
        <a:lstStyle/>
        <a:p>
          <a:endParaRPr lang="zh-CN" altLang="en-US"/>
        </a:p>
      </dgm:t>
    </dgm:pt>
    <dgm:pt modelId="{1420522C-55B3-4DEE-BE8B-11729847B797}" type="pres">
      <dgm:prSet presAssocID="{2EC3083C-6757-45F4-B708-0E5E5164FEA5}" presName="linear" presStyleCnt="0">
        <dgm:presLayoutVars>
          <dgm:dir/>
          <dgm:animLvl val="lvl"/>
          <dgm:resizeHandles val="exact"/>
        </dgm:presLayoutVars>
      </dgm:prSet>
      <dgm:spPr/>
    </dgm:pt>
    <dgm:pt modelId="{8EBA1C6B-C894-46CA-B25C-59D90F0B3FCD}" type="pres">
      <dgm:prSet presAssocID="{C6A99022-8380-4980-A45C-5EA712372AFF}" presName="parentLin" presStyleCnt="0"/>
      <dgm:spPr/>
    </dgm:pt>
    <dgm:pt modelId="{77D0BCAD-0B84-422C-923A-30B43AED654D}" type="pres">
      <dgm:prSet presAssocID="{C6A99022-8380-4980-A45C-5EA712372AFF}" presName="parentLeftMargin" presStyleLbl="node1" presStyleIdx="0" presStyleCnt="1"/>
      <dgm:spPr/>
    </dgm:pt>
    <dgm:pt modelId="{0A278FC3-0FFB-4E9B-BD1B-97713E002416}" type="pres">
      <dgm:prSet presAssocID="{C6A99022-8380-4980-A45C-5EA712372AFF}" presName="parentText" presStyleLbl="node1" presStyleIdx="0" presStyleCnt="1">
        <dgm:presLayoutVars>
          <dgm:chMax val="0"/>
          <dgm:bulletEnabled val="1"/>
        </dgm:presLayoutVars>
      </dgm:prSet>
      <dgm:spPr/>
    </dgm:pt>
    <dgm:pt modelId="{A9DB53DB-EC3C-4270-9AF0-84FA778D7FCD}" type="pres">
      <dgm:prSet presAssocID="{C6A99022-8380-4980-A45C-5EA712372AFF}" presName="negativeSpace" presStyleCnt="0"/>
      <dgm:spPr/>
    </dgm:pt>
    <dgm:pt modelId="{75E0BA5E-4B14-4DF6-9727-508E2CA60BE2}" type="pres">
      <dgm:prSet presAssocID="{C6A99022-8380-4980-A45C-5EA712372AFF}" presName="childText" presStyleLbl="conFgAcc1" presStyleIdx="0" presStyleCnt="1">
        <dgm:presLayoutVars>
          <dgm:bulletEnabled val="1"/>
        </dgm:presLayoutVars>
      </dgm:prSet>
      <dgm:spPr/>
    </dgm:pt>
  </dgm:ptLst>
  <dgm:cxnLst>
    <dgm:cxn modelId="{03209628-C36A-4B39-A437-2FA0096CFEE3}" type="presOf" srcId="{2EC3083C-6757-45F4-B708-0E5E5164FEA5}" destId="{1420522C-55B3-4DEE-BE8B-11729847B797}" srcOrd="0" destOrd="0" presId="urn:microsoft.com/office/officeart/2005/8/layout/list1"/>
    <dgm:cxn modelId="{7A4A5853-11A6-4045-B69D-D5FAC0C67CFC}" srcId="{2EC3083C-6757-45F4-B708-0E5E5164FEA5}" destId="{C6A99022-8380-4980-A45C-5EA712372AFF}" srcOrd="0" destOrd="0" parTransId="{A82EF4BD-5CED-4F60-A200-FCB1C617A9A6}" sibTransId="{6BD60D21-C951-4188-A84F-0D1BE1395DF7}"/>
    <dgm:cxn modelId="{B6940196-44EE-46F7-908B-02AEAFDF9E4F}" type="presOf" srcId="{C6A99022-8380-4980-A45C-5EA712372AFF}" destId="{0A278FC3-0FFB-4E9B-BD1B-97713E002416}" srcOrd="1" destOrd="0" presId="urn:microsoft.com/office/officeart/2005/8/layout/list1"/>
    <dgm:cxn modelId="{870EB197-63CC-4084-A4C8-8E00EEA5F26A}" type="presOf" srcId="{C6A99022-8380-4980-A45C-5EA712372AFF}" destId="{77D0BCAD-0B84-422C-923A-30B43AED654D}" srcOrd="0" destOrd="0" presId="urn:microsoft.com/office/officeart/2005/8/layout/list1"/>
    <dgm:cxn modelId="{A8783D9F-E07F-45E3-9458-2ECCA237964A}" type="presOf" srcId="{D5671C24-FEE2-4216-A859-DA1B54895D36}" destId="{75E0BA5E-4B14-4DF6-9727-508E2CA60BE2}" srcOrd="0" destOrd="1" presId="urn:microsoft.com/office/officeart/2005/8/layout/list1"/>
    <dgm:cxn modelId="{CBECA99F-092B-434F-911F-5FC80E272031}" type="presOf" srcId="{F3644ED2-266E-42C1-AF9C-F8B104B6D2B8}" destId="{75E0BA5E-4B14-4DF6-9727-508E2CA60BE2}" srcOrd="0" destOrd="0" presId="urn:microsoft.com/office/officeart/2005/8/layout/list1"/>
    <dgm:cxn modelId="{801113A2-D78D-4439-9F91-11065EFF22D7}" srcId="{C6A99022-8380-4980-A45C-5EA712372AFF}" destId="{F3644ED2-266E-42C1-AF9C-F8B104B6D2B8}" srcOrd="0" destOrd="0" parTransId="{E9F58211-CC20-41F6-89C5-C4D8B8BD81B1}" sibTransId="{8B540D79-6C64-4CD4-AAFD-E4DA7E3B688B}"/>
    <dgm:cxn modelId="{60D04DB7-4CE1-4628-9717-0C885FA93514}" srcId="{C6A99022-8380-4980-A45C-5EA712372AFF}" destId="{D5671C24-FEE2-4216-A859-DA1B54895D36}" srcOrd="1" destOrd="0" parTransId="{8EB627CB-BDF5-4811-9835-F20BD5B6FD6A}" sibTransId="{7FB43B47-9A3E-47CA-A52A-90D87E4908B9}"/>
    <dgm:cxn modelId="{DF96309D-7091-480D-884E-6EEC884B8A09}" type="presParOf" srcId="{1420522C-55B3-4DEE-BE8B-11729847B797}" destId="{8EBA1C6B-C894-46CA-B25C-59D90F0B3FCD}" srcOrd="0" destOrd="0" presId="urn:microsoft.com/office/officeart/2005/8/layout/list1"/>
    <dgm:cxn modelId="{71312A23-4040-4C11-A711-2FAE3D9EC5DC}" type="presParOf" srcId="{8EBA1C6B-C894-46CA-B25C-59D90F0B3FCD}" destId="{77D0BCAD-0B84-422C-923A-30B43AED654D}" srcOrd="0" destOrd="0" presId="urn:microsoft.com/office/officeart/2005/8/layout/list1"/>
    <dgm:cxn modelId="{BA7E721B-7273-43B3-ADA2-251531C1FE64}" type="presParOf" srcId="{8EBA1C6B-C894-46CA-B25C-59D90F0B3FCD}" destId="{0A278FC3-0FFB-4E9B-BD1B-97713E002416}" srcOrd="1" destOrd="0" presId="urn:microsoft.com/office/officeart/2005/8/layout/list1"/>
    <dgm:cxn modelId="{F97DFE1E-A299-453A-A17F-CE15117BD7E2}" type="presParOf" srcId="{1420522C-55B3-4DEE-BE8B-11729847B797}" destId="{A9DB53DB-EC3C-4270-9AF0-84FA778D7FCD}" srcOrd="1" destOrd="0" presId="urn:microsoft.com/office/officeart/2005/8/layout/list1"/>
    <dgm:cxn modelId="{D98CA56F-85E5-420B-8A08-3C67109ABA61}" type="presParOf" srcId="{1420522C-55B3-4DEE-BE8B-11729847B797}" destId="{75E0BA5E-4B14-4DF6-9727-508E2CA60BE2}"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177BE855-265F-4985-BFE5-4F453C35840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CEB167FB-45BD-420D-8A1B-C3535C56913E}">
      <dgm:prSet/>
      <dgm:spPr/>
      <dgm:t>
        <a:bodyPr/>
        <a:lstStyle/>
        <a:p>
          <a:pPr rtl="0"/>
          <a:r>
            <a:rPr lang="zh-CN" dirty="0"/>
            <a:t>处理水回流的作用</a:t>
          </a:r>
        </a:p>
      </dgm:t>
    </dgm:pt>
    <dgm:pt modelId="{30E3B76A-F0DA-4D4C-8095-80E43C79CE9A}" type="parTrans" cxnId="{674389BB-4EBB-4E11-A5E0-BE0A3A4DF87B}">
      <dgm:prSet/>
      <dgm:spPr/>
      <dgm:t>
        <a:bodyPr/>
        <a:lstStyle/>
        <a:p>
          <a:endParaRPr lang="zh-CN" altLang="en-US"/>
        </a:p>
      </dgm:t>
    </dgm:pt>
    <dgm:pt modelId="{80B82C9B-1614-440F-B5A9-365BDC0381FA}" type="sibTrans" cxnId="{674389BB-4EBB-4E11-A5E0-BE0A3A4DF87B}">
      <dgm:prSet/>
      <dgm:spPr/>
      <dgm:t>
        <a:bodyPr/>
        <a:lstStyle/>
        <a:p>
          <a:endParaRPr lang="zh-CN" altLang="en-US"/>
        </a:p>
      </dgm:t>
    </dgm:pt>
    <dgm:pt modelId="{9022F33B-A044-4D9E-BA4E-2188F066B4B2}">
      <dgm:prSet/>
      <dgm:spPr/>
      <dgm:t>
        <a:bodyPr/>
        <a:lstStyle/>
        <a:p>
          <a:pPr rtl="0">
            <a:buClr>
              <a:srgbClr val="FF0000"/>
            </a:buClr>
          </a:pPr>
          <a:r>
            <a:rPr lang="zh-CN" dirty="0"/>
            <a:t>均化与稳定进水水质；</a:t>
          </a:r>
        </a:p>
      </dgm:t>
    </dgm:pt>
    <dgm:pt modelId="{F6036AAD-5665-49E8-A35E-1EDD30EAB1FC}" type="parTrans" cxnId="{B5BFA10F-391F-4F0C-9D35-C64170062669}">
      <dgm:prSet/>
      <dgm:spPr/>
      <dgm:t>
        <a:bodyPr/>
        <a:lstStyle/>
        <a:p>
          <a:endParaRPr lang="zh-CN" altLang="en-US"/>
        </a:p>
      </dgm:t>
    </dgm:pt>
    <dgm:pt modelId="{8C8EC048-DD36-4557-A316-768016A2AC11}" type="sibTrans" cxnId="{B5BFA10F-391F-4F0C-9D35-C64170062669}">
      <dgm:prSet/>
      <dgm:spPr/>
      <dgm:t>
        <a:bodyPr/>
        <a:lstStyle/>
        <a:p>
          <a:endParaRPr lang="zh-CN" altLang="en-US"/>
        </a:p>
      </dgm:t>
    </dgm:pt>
    <dgm:pt modelId="{1099AC6C-ED2D-4A05-9B51-E7478DA69AD8}">
      <dgm:prSet/>
      <dgm:spPr/>
      <dgm:t>
        <a:bodyPr/>
        <a:lstStyle/>
        <a:p>
          <a:pPr rtl="0">
            <a:buClr>
              <a:srgbClr val="FF0000"/>
            </a:buClr>
          </a:pPr>
          <a:r>
            <a:rPr lang="zh-CN" dirty="0"/>
            <a:t>加大水力负荷，及时地冲刷过厚和老化的生物膜，加速生物膜更新，抑制厌氧层发育，使生物膜经常保持较高的活性；</a:t>
          </a:r>
        </a:p>
      </dgm:t>
    </dgm:pt>
    <dgm:pt modelId="{685AF766-8DA9-4C18-8391-FB63D271057C}" type="parTrans" cxnId="{02C7DBC0-E92D-4E81-8B95-4F10F19B975F}">
      <dgm:prSet/>
      <dgm:spPr/>
      <dgm:t>
        <a:bodyPr/>
        <a:lstStyle/>
        <a:p>
          <a:endParaRPr lang="zh-CN" altLang="en-US"/>
        </a:p>
      </dgm:t>
    </dgm:pt>
    <dgm:pt modelId="{4267A92C-3004-429B-8AB7-E479B1E90062}" type="sibTrans" cxnId="{02C7DBC0-E92D-4E81-8B95-4F10F19B975F}">
      <dgm:prSet/>
      <dgm:spPr/>
      <dgm:t>
        <a:bodyPr/>
        <a:lstStyle/>
        <a:p>
          <a:endParaRPr lang="zh-CN" altLang="en-US"/>
        </a:p>
      </dgm:t>
    </dgm:pt>
    <dgm:pt modelId="{4A6A4314-79CE-4246-BD32-81598CCD1659}">
      <dgm:prSet/>
      <dgm:spPr/>
      <dgm:t>
        <a:bodyPr/>
        <a:lstStyle/>
        <a:p>
          <a:pPr rtl="0">
            <a:buClr>
              <a:srgbClr val="FF0000"/>
            </a:buClr>
          </a:pPr>
          <a:r>
            <a:rPr lang="zh-CN" dirty="0"/>
            <a:t>抑制滤池蝇的过度滋长；</a:t>
          </a:r>
        </a:p>
      </dgm:t>
    </dgm:pt>
    <dgm:pt modelId="{4499BED2-F5B1-431F-AA98-09C51762A505}" type="parTrans" cxnId="{60B1559F-B2A2-4B6D-BD03-58B42B9F14BF}">
      <dgm:prSet/>
      <dgm:spPr/>
      <dgm:t>
        <a:bodyPr/>
        <a:lstStyle/>
        <a:p>
          <a:endParaRPr lang="zh-CN" altLang="en-US"/>
        </a:p>
      </dgm:t>
    </dgm:pt>
    <dgm:pt modelId="{4A9274FC-A8EF-4FB1-9921-E23396764A3A}" type="sibTrans" cxnId="{60B1559F-B2A2-4B6D-BD03-58B42B9F14BF}">
      <dgm:prSet/>
      <dgm:spPr/>
      <dgm:t>
        <a:bodyPr/>
        <a:lstStyle/>
        <a:p>
          <a:endParaRPr lang="zh-CN" altLang="en-US"/>
        </a:p>
      </dgm:t>
    </dgm:pt>
    <dgm:pt modelId="{7EE68FB8-86AB-4A28-98CC-9E10B58BA5F1}">
      <dgm:prSet/>
      <dgm:spPr/>
      <dgm:t>
        <a:bodyPr/>
        <a:lstStyle/>
        <a:p>
          <a:pPr rtl="0">
            <a:buClr>
              <a:srgbClr val="FF0000"/>
            </a:buClr>
          </a:pPr>
          <a:r>
            <a:rPr lang="zh-CN" dirty="0"/>
            <a:t>减轻散发的臭味。</a:t>
          </a:r>
        </a:p>
      </dgm:t>
    </dgm:pt>
    <dgm:pt modelId="{C984C48D-A2E4-46CF-840F-806E16D80A00}" type="parTrans" cxnId="{2D2C278F-5B82-46A7-8D02-C700B1D408E0}">
      <dgm:prSet/>
      <dgm:spPr/>
      <dgm:t>
        <a:bodyPr/>
        <a:lstStyle/>
        <a:p>
          <a:endParaRPr lang="zh-CN" altLang="en-US"/>
        </a:p>
      </dgm:t>
    </dgm:pt>
    <dgm:pt modelId="{381ACA70-4A9A-41AB-A947-4A2AED12591A}" type="sibTrans" cxnId="{2D2C278F-5B82-46A7-8D02-C700B1D408E0}">
      <dgm:prSet/>
      <dgm:spPr/>
      <dgm:t>
        <a:bodyPr/>
        <a:lstStyle/>
        <a:p>
          <a:endParaRPr lang="zh-CN" altLang="en-US"/>
        </a:p>
      </dgm:t>
    </dgm:pt>
    <dgm:pt modelId="{13CE29BA-B98F-4CA9-917E-861CC1A5FED1}" type="pres">
      <dgm:prSet presAssocID="{177BE855-265F-4985-BFE5-4F453C35840D}" presName="linear" presStyleCnt="0">
        <dgm:presLayoutVars>
          <dgm:dir/>
          <dgm:animLvl val="lvl"/>
          <dgm:resizeHandles val="exact"/>
        </dgm:presLayoutVars>
      </dgm:prSet>
      <dgm:spPr/>
    </dgm:pt>
    <dgm:pt modelId="{69134FB8-F103-4A79-A4EF-E39A211F8786}" type="pres">
      <dgm:prSet presAssocID="{CEB167FB-45BD-420D-8A1B-C3535C56913E}" presName="parentLin" presStyleCnt="0"/>
      <dgm:spPr/>
    </dgm:pt>
    <dgm:pt modelId="{60369478-B7F8-42DD-AC44-2515EB9A30CC}" type="pres">
      <dgm:prSet presAssocID="{CEB167FB-45BD-420D-8A1B-C3535C56913E}" presName="parentLeftMargin" presStyleLbl="node1" presStyleIdx="0" presStyleCnt="1"/>
      <dgm:spPr/>
    </dgm:pt>
    <dgm:pt modelId="{1CB34339-3619-4129-BB27-6B6B975381B0}" type="pres">
      <dgm:prSet presAssocID="{CEB167FB-45BD-420D-8A1B-C3535C56913E}" presName="parentText" presStyleLbl="node1" presStyleIdx="0" presStyleCnt="1">
        <dgm:presLayoutVars>
          <dgm:chMax val="0"/>
          <dgm:bulletEnabled val="1"/>
        </dgm:presLayoutVars>
      </dgm:prSet>
      <dgm:spPr/>
    </dgm:pt>
    <dgm:pt modelId="{2261A826-1E8A-437F-9025-CEF809E3860B}" type="pres">
      <dgm:prSet presAssocID="{CEB167FB-45BD-420D-8A1B-C3535C56913E}" presName="negativeSpace" presStyleCnt="0"/>
      <dgm:spPr/>
    </dgm:pt>
    <dgm:pt modelId="{68DDB704-4A64-4340-A41D-F552EC97D25C}" type="pres">
      <dgm:prSet presAssocID="{CEB167FB-45BD-420D-8A1B-C3535C56913E}" presName="childText" presStyleLbl="conFgAcc1" presStyleIdx="0" presStyleCnt="1">
        <dgm:presLayoutVars>
          <dgm:bulletEnabled val="1"/>
        </dgm:presLayoutVars>
      </dgm:prSet>
      <dgm:spPr/>
    </dgm:pt>
  </dgm:ptLst>
  <dgm:cxnLst>
    <dgm:cxn modelId="{3B0E380A-0A01-47A5-A2FC-44AACE2CEACD}" type="presOf" srcId="{177BE855-265F-4985-BFE5-4F453C35840D}" destId="{13CE29BA-B98F-4CA9-917E-861CC1A5FED1}" srcOrd="0" destOrd="0" presId="urn:microsoft.com/office/officeart/2005/8/layout/list1"/>
    <dgm:cxn modelId="{B5BFA10F-391F-4F0C-9D35-C64170062669}" srcId="{CEB167FB-45BD-420D-8A1B-C3535C56913E}" destId="{9022F33B-A044-4D9E-BA4E-2188F066B4B2}" srcOrd="0" destOrd="0" parTransId="{F6036AAD-5665-49E8-A35E-1EDD30EAB1FC}" sibTransId="{8C8EC048-DD36-4557-A316-768016A2AC11}"/>
    <dgm:cxn modelId="{23E5B926-0C82-41C7-93D7-4AB8006604B1}" type="presOf" srcId="{7EE68FB8-86AB-4A28-98CC-9E10B58BA5F1}" destId="{68DDB704-4A64-4340-A41D-F552EC97D25C}" srcOrd="0" destOrd="3" presId="urn:microsoft.com/office/officeart/2005/8/layout/list1"/>
    <dgm:cxn modelId="{6138A138-060A-4E5F-B6E6-BB23C8663636}" type="presOf" srcId="{4A6A4314-79CE-4246-BD32-81598CCD1659}" destId="{68DDB704-4A64-4340-A41D-F552EC97D25C}" srcOrd="0" destOrd="2" presId="urn:microsoft.com/office/officeart/2005/8/layout/list1"/>
    <dgm:cxn modelId="{E2B8F87C-7B28-4BF0-AFFD-CD91D7352F6A}" type="presOf" srcId="{1099AC6C-ED2D-4A05-9B51-E7478DA69AD8}" destId="{68DDB704-4A64-4340-A41D-F552EC97D25C}" srcOrd="0" destOrd="1" presId="urn:microsoft.com/office/officeart/2005/8/layout/list1"/>
    <dgm:cxn modelId="{2D2C278F-5B82-46A7-8D02-C700B1D408E0}" srcId="{CEB167FB-45BD-420D-8A1B-C3535C56913E}" destId="{7EE68FB8-86AB-4A28-98CC-9E10B58BA5F1}" srcOrd="3" destOrd="0" parTransId="{C984C48D-A2E4-46CF-840F-806E16D80A00}" sibTransId="{381ACA70-4A9A-41AB-A947-4A2AED12591A}"/>
    <dgm:cxn modelId="{60B1559F-B2A2-4B6D-BD03-58B42B9F14BF}" srcId="{CEB167FB-45BD-420D-8A1B-C3535C56913E}" destId="{4A6A4314-79CE-4246-BD32-81598CCD1659}" srcOrd="2" destOrd="0" parTransId="{4499BED2-F5B1-431F-AA98-09C51762A505}" sibTransId="{4A9274FC-A8EF-4FB1-9921-E23396764A3A}"/>
    <dgm:cxn modelId="{674389BB-4EBB-4E11-A5E0-BE0A3A4DF87B}" srcId="{177BE855-265F-4985-BFE5-4F453C35840D}" destId="{CEB167FB-45BD-420D-8A1B-C3535C56913E}" srcOrd="0" destOrd="0" parTransId="{30E3B76A-F0DA-4D4C-8095-80E43C79CE9A}" sibTransId="{80B82C9B-1614-440F-B5A9-365BDC0381FA}"/>
    <dgm:cxn modelId="{02C7DBC0-E92D-4E81-8B95-4F10F19B975F}" srcId="{CEB167FB-45BD-420D-8A1B-C3535C56913E}" destId="{1099AC6C-ED2D-4A05-9B51-E7478DA69AD8}" srcOrd="1" destOrd="0" parTransId="{685AF766-8DA9-4C18-8391-FB63D271057C}" sibTransId="{4267A92C-3004-429B-8AB7-E479B1E90062}"/>
    <dgm:cxn modelId="{71FAC8C1-40C0-46AB-9813-6F55CBBA64A9}" type="presOf" srcId="{CEB167FB-45BD-420D-8A1B-C3535C56913E}" destId="{1CB34339-3619-4129-BB27-6B6B975381B0}" srcOrd="1" destOrd="0" presId="urn:microsoft.com/office/officeart/2005/8/layout/list1"/>
    <dgm:cxn modelId="{AF8088D0-95FE-4E38-AC69-AB2FC1703CE3}" type="presOf" srcId="{9022F33B-A044-4D9E-BA4E-2188F066B4B2}" destId="{68DDB704-4A64-4340-A41D-F552EC97D25C}" srcOrd="0" destOrd="0" presId="urn:microsoft.com/office/officeart/2005/8/layout/list1"/>
    <dgm:cxn modelId="{C771C3D9-080D-479C-90B6-CE829EC9CEF1}" type="presOf" srcId="{CEB167FB-45BD-420D-8A1B-C3535C56913E}" destId="{60369478-B7F8-42DD-AC44-2515EB9A30CC}" srcOrd="0" destOrd="0" presId="urn:microsoft.com/office/officeart/2005/8/layout/list1"/>
    <dgm:cxn modelId="{04371ACA-B19C-4CDA-9E08-2F7ABB0A09CF}" type="presParOf" srcId="{13CE29BA-B98F-4CA9-917E-861CC1A5FED1}" destId="{69134FB8-F103-4A79-A4EF-E39A211F8786}" srcOrd="0" destOrd="0" presId="urn:microsoft.com/office/officeart/2005/8/layout/list1"/>
    <dgm:cxn modelId="{3AC7F259-B153-4DC1-9D2C-5E7490CE4D64}" type="presParOf" srcId="{69134FB8-F103-4A79-A4EF-E39A211F8786}" destId="{60369478-B7F8-42DD-AC44-2515EB9A30CC}" srcOrd="0" destOrd="0" presId="urn:microsoft.com/office/officeart/2005/8/layout/list1"/>
    <dgm:cxn modelId="{1B7A0088-193E-4A02-B8AE-2B251580D66A}" type="presParOf" srcId="{69134FB8-F103-4A79-A4EF-E39A211F8786}" destId="{1CB34339-3619-4129-BB27-6B6B975381B0}" srcOrd="1" destOrd="0" presId="urn:microsoft.com/office/officeart/2005/8/layout/list1"/>
    <dgm:cxn modelId="{66C5631B-79B2-4877-B1A7-D329C9897FED}" type="presParOf" srcId="{13CE29BA-B98F-4CA9-917E-861CC1A5FED1}" destId="{2261A826-1E8A-437F-9025-CEF809E3860B}" srcOrd="1" destOrd="0" presId="urn:microsoft.com/office/officeart/2005/8/layout/list1"/>
    <dgm:cxn modelId="{EA88E163-9F25-40E2-99FE-FCEE171F3AC9}" type="presParOf" srcId="{13CE29BA-B98F-4CA9-917E-861CC1A5FED1}" destId="{68DDB704-4A64-4340-A41D-F552EC97D25C}"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57949E71-E2C4-474F-964D-C21616E40294}"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002B52F1-16B5-4118-949F-EAD3DC30C526}">
      <dgm:prSet/>
      <dgm:spPr/>
      <dgm:t>
        <a:bodyPr/>
        <a:lstStyle/>
        <a:p>
          <a:pPr rtl="0"/>
          <a:r>
            <a:rPr lang="zh-CN" dirty="0"/>
            <a:t>高负荷生物滤池的构造特点</a:t>
          </a:r>
        </a:p>
      </dgm:t>
    </dgm:pt>
    <dgm:pt modelId="{9BA2CD4E-8F3A-4804-877B-DEB3B6777F60}" type="parTrans" cxnId="{2E734BD1-3CFE-452E-BA6E-B6C0C1762700}">
      <dgm:prSet/>
      <dgm:spPr/>
      <dgm:t>
        <a:bodyPr/>
        <a:lstStyle/>
        <a:p>
          <a:endParaRPr lang="zh-CN" altLang="en-US"/>
        </a:p>
      </dgm:t>
    </dgm:pt>
    <dgm:pt modelId="{68B28312-F0D5-4CF3-A83D-94BA3F06C4D6}" type="sibTrans" cxnId="{2E734BD1-3CFE-452E-BA6E-B6C0C1762700}">
      <dgm:prSet/>
      <dgm:spPr/>
      <dgm:t>
        <a:bodyPr/>
        <a:lstStyle/>
        <a:p>
          <a:endParaRPr lang="zh-CN" altLang="en-US"/>
        </a:p>
      </dgm:t>
    </dgm:pt>
    <dgm:pt modelId="{8A001365-9A5F-4BAC-B423-E34693CE4395}">
      <dgm:prSet/>
      <dgm:spPr/>
      <dgm:t>
        <a:bodyPr/>
        <a:lstStyle/>
        <a:p>
          <a:pPr rtl="0"/>
          <a:r>
            <a:rPr lang="zh-CN" dirty="0"/>
            <a:t>表面上多为</a:t>
          </a:r>
          <a:r>
            <a:rPr lang="zh-CN" dirty="0">
              <a:solidFill>
                <a:srgbClr val="FF0000"/>
              </a:solidFill>
            </a:rPr>
            <a:t>圆形</a:t>
          </a:r>
          <a:r>
            <a:rPr lang="zh-CN" dirty="0"/>
            <a:t>；</a:t>
          </a:r>
        </a:p>
      </dgm:t>
    </dgm:pt>
    <dgm:pt modelId="{75D0F3C3-D1A3-40A9-B071-D0ABF62DA76E}" type="parTrans" cxnId="{3C45F002-4314-4F56-9836-A4B137D74DD9}">
      <dgm:prSet/>
      <dgm:spPr/>
      <dgm:t>
        <a:bodyPr/>
        <a:lstStyle/>
        <a:p>
          <a:endParaRPr lang="zh-CN" altLang="en-US"/>
        </a:p>
      </dgm:t>
    </dgm:pt>
    <dgm:pt modelId="{D4C9D770-B52C-46D3-B12E-145303EAF7B2}" type="sibTrans" cxnId="{3C45F002-4314-4F56-9836-A4B137D74DD9}">
      <dgm:prSet/>
      <dgm:spPr/>
      <dgm:t>
        <a:bodyPr/>
        <a:lstStyle/>
        <a:p>
          <a:endParaRPr lang="zh-CN" altLang="en-US"/>
        </a:p>
      </dgm:t>
    </dgm:pt>
    <dgm:pt modelId="{265E7F46-06A0-4714-BDE9-580BC917D144}">
      <dgm:prSet/>
      <dgm:spPr/>
      <dgm:t>
        <a:bodyPr/>
        <a:lstStyle/>
        <a:p>
          <a:pPr rtl="0"/>
          <a:r>
            <a:rPr lang="zh-CN" dirty="0"/>
            <a:t>滤料层高一般为</a:t>
          </a:r>
          <a:r>
            <a:rPr lang="en-US" dirty="0">
              <a:solidFill>
                <a:srgbClr val="FF0000"/>
              </a:solidFill>
            </a:rPr>
            <a:t>2.0 m</a:t>
          </a:r>
          <a:r>
            <a:rPr lang="zh-CN" dirty="0"/>
            <a:t>，工作层厚</a:t>
          </a:r>
          <a:r>
            <a:rPr lang="en-US" dirty="0">
              <a:solidFill>
                <a:srgbClr val="FF0000"/>
              </a:solidFill>
            </a:rPr>
            <a:t>1.80 m</a:t>
          </a:r>
          <a:r>
            <a:rPr lang="zh-CN" dirty="0"/>
            <a:t>，滤料粒径</a:t>
          </a:r>
          <a:r>
            <a:rPr lang="en-US" dirty="0">
              <a:solidFill>
                <a:srgbClr val="FF0000"/>
              </a:solidFill>
            </a:rPr>
            <a:t>40~70 mm</a:t>
          </a:r>
          <a:r>
            <a:rPr lang="zh-CN" dirty="0"/>
            <a:t>，承托层厚</a:t>
          </a:r>
          <a:r>
            <a:rPr lang="en-US" dirty="0">
              <a:solidFill>
                <a:srgbClr val="FF0000"/>
              </a:solidFill>
            </a:rPr>
            <a:t>0.2 m</a:t>
          </a:r>
          <a:r>
            <a:rPr lang="zh-CN" dirty="0"/>
            <a:t>，粒径</a:t>
          </a:r>
          <a:r>
            <a:rPr lang="en-US" dirty="0">
              <a:solidFill>
                <a:srgbClr val="FF0000"/>
              </a:solidFill>
            </a:rPr>
            <a:t>70~100 mm</a:t>
          </a:r>
          <a:r>
            <a:rPr lang="zh-CN" dirty="0"/>
            <a:t>；</a:t>
          </a:r>
        </a:p>
      </dgm:t>
    </dgm:pt>
    <dgm:pt modelId="{9B03FCC5-29FC-407A-A870-500DA3FB3E4A}" type="parTrans" cxnId="{9C5B5225-2CF1-40F8-BF28-FAC808B271E1}">
      <dgm:prSet/>
      <dgm:spPr/>
      <dgm:t>
        <a:bodyPr/>
        <a:lstStyle/>
        <a:p>
          <a:endParaRPr lang="zh-CN" altLang="en-US"/>
        </a:p>
      </dgm:t>
    </dgm:pt>
    <dgm:pt modelId="{07F6AC9B-6132-4D50-A109-3851CF30EFC1}" type="sibTrans" cxnId="{9C5B5225-2CF1-40F8-BF28-FAC808B271E1}">
      <dgm:prSet/>
      <dgm:spPr/>
      <dgm:t>
        <a:bodyPr/>
        <a:lstStyle/>
        <a:p>
          <a:endParaRPr lang="zh-CN" altLang="en-US"/>
        </a:p>
      </dgm:t>
    </dgm:pt>
    <dgm:pt modelId="{18D38A4A-EF60-433C-8FC6-0593BA6D5239}">
      <dgm:prSet/>
      <dgm:spPr/>
      <dgm:t>
        <a:bodyPr/>
        <a:lstStyle/>
        <a:p>
          <a:pPr rtl="0"/>
          <a:r>
            <a:rPr lang="zh-CN" dirty="0"/>
            <a:t>当滤层厚度超过</a:t>
          </a:r>
          <a:r>
            <a:rPr lang="en-US" dirty="0">
              <a:solidFill>
                <a:srgbClr val="CC00CC"/>
              </a:solidFill>
            </a:rPr>
            <a:t>2.0 m</a:t>
          </a:r>
          <a:r>
            <a:rPr lang="zh-CN" dirty="0"/>
            <a:t>时，应采用人工通风措施；</a:t>
          </a:r>
        </a:p>
      </dgm:t>
    </dgm:pt>
    <dgm:pt modelId="{A2BB2B55-1E66-4D15-BDDA-932E95BE5DBA}" type="parTrans" cxnId="{FD0DC1B3-0838-4C6A-9F6A-CC700B647FB0}">
      <dgm:prSet/>
      <dgm:spPr/>
      <dgm:t>
        <a:bodyPr/>
        <a:lstStyle/>
        <a:p>
          <a:endParaRPr lang="zh-CN" altLang="en-US"/>
        </a:p>
      </dgm:t>
    </dgm:pt>
    <dgm:pt modelId="{05B07FCB-0B61-430D-8E26-4623175A54FF}" type="sibTrans" cxnId="{FD0DC1B3-0838-4C6A-9F6A-CC700B647FB0}">
      <dgm:prSet/>
      <dgm:spPr/>
      <dgm:t>
        <a:bodyPr/>
        <a:lstStyle/>
        <a:p>
          <a:endParaRPr lang="zh-CN" altLang="en-US"/>
        </a:p>
      </dgm:t>
    </dgm:pt>
    <dgm:pt modelId="{C21AEC06-8457-4A01-8401-C442E7136980}">
      <dgm:prSet/>
      <dgm:spPr/>
      <dgm:t>
        <a:bodyPr/>
        <a:lstStyle/>
        <a:p>
          <a:pPr rtl="0"/>
          <a:r>
            <a:rPr lang="zh-CN" dirty="0"/>
            <a:t>粒状滤料粒径较大，一般为</a:t>
          </a:r>
          <a:r>
            <a:rPr lang="en-US" dirty="0">
              <a:solidFill>
                <a:srgbClr val="FF0000"/>
              </a:solidFill>
            </a:rPr>
            <a:t>40~70 mm</a:t>
          </a:r>
          <a:r>
            <a:rPr lang="zh-CN" dirty="0"/>
            <a:t>，空隙率较高；</a:t>
          </a:r>
        </a:p>
      </dgm:t>
    </dgm:pt>
    <dgm:pt modelId="{D9A060B3-AA89-4A5E-8AA9-DBF1D1FD6AD7}" type="parTrans" cxnId="{632F011D-6CD8-4252-845F-3A9DD46A3F85}">
      <dgm:prSet/>
      <dgm:spPr/>
      <dgm:t>
        <a:bodyPr/>
        <a:lstStyle/>
        <a:p>
          <a:endParaRPr lang="zh-CN" altLang="en-US"/>
        </a:p>
      </dgm:t>
    </dgm:pt>
    <dgm:pt modelId="{0B60C900-AD9B-4512-8975-D57B9A91D52C}" type="sibTrans" cxnId="{632F011D-6CD8-4252-845F-3A9DD46A3F85}">
      <dgm:prSet/>
      <dgm:spPr/>
      <dgm:t>
        <a:bodyPr/>
        <a:lstStyle/>
        <a:p>
          <a:endParaRPr lang="zh-CN" altLang="en-US"/>
        </a:p>
      </dgm:t>
    </dgm:pt>
    <dgm:pt modelId="{91E35448-5919-437F-A982-167FD9A68AF9}">
      <dgm:prSet/>
      <dgm:spPr/>
      <dgm:t>
        <a:bodyPr/>
        <a:lstStyle/>
        <a:p>
          <a:pPr rtl="0"/>
          <a:r>
            <a:rPr lang="zh-CN" dirty="0"/>
            <a:t>现已广泛使用由</a:t>
          </a:r>
          <a:r>
            <a:rPr lang="zh-CN" dirty="0">
              <a:solidFill>
                <a:srgbClr val="CC00CC"/>
              </a:solidFill>
            </a:rPr>
            <a:t>聚氯乙烯</a:t>
          </a:r>
          <a:r>
            <a:rPr lang="zh-CN" dirty="0"/>
            <a:t>、</a:t>
          </a:r>
          <a:r>
            <a:rPr lang="zh-CN" dirty="0">
              <a:solidFill>
                <a:srgbClr val="CC00CC"/>
              </a:solidFill>
            </a:rPr>
            <a:t>聚苯乙烯</a:t>
          </a:r>
          <a:r>
            <a:rPr lang="zh-CN" dirty="0"/>
            <a:t>和</a:t>
          </a:r>
          <a:r>
            <a:rPr lang="zh-CN" dirty="0">
              <a:solidFill>
                <a:srgbClr val="CC00CC"/>
              </a:solidFill>
            </a:rPr>
            <a:t>聚酰胺</a:t>
          </a:r>
          <a:r>
            <a:rPr lang="zh-CN" dirty="0"/>
            <a:t>等材料制成的呈波形板状、列管状和蜂窝状的人工滤料，这种滤料质轻、高强、耐蚀，每</a:t>
          </a:r>
          <a:r>
            <a:rPr lang="en-US" dirty="0"/>
            <a:t>m</a:t>
          </a:r>
          <a:r>
            <a:rPr lang="en-US" baseline="30000" dirty="0"/>
            <a:t>3</a:t>
          </a:r>
          <a:r>
            <a:rPr lang="zh-CN" dirty="0"/>
            <a:t>滤料重量约</a:t>
          </a:r>
          <a:r>
            <a:rPr lang="en-US" dirty="0"/>
            <a:t>43 kg</a:t>
          </a:r>
          <a:r>
            <a:rPr lang="zh-CN" dirty="0"/>
            <a:t>左右，表面积可达</a:t>
          </a:r>
          <a:r>
            <a:rPr lang="en-US" dirty="0"/>
            <a:t>200 m</a:t>
          </a:r>
          <a:r>
            <a:rPr lang="en-US" baseline="30000" dirty="0"/>
            <a:t>2</a:t>
          </a:r>
          <a:r>
            <a:rPr lang="zh-CN" dirty="0"/>
            <a:t>，空隙率可达</a:t>
          </a:r>
          <a:r>
            <a:rPr lang="en-US" dirty="0"/>
            <a:t>95%</a:t>
          </a:r>
          <a:r>
            <a:rPr lang="zh-CN" dirty="0"/>
            <a:t>。</a:t>
          </a:r>
        </a:p>
      </dgm:t>
    </dgm:pt>
    <dgm:pt modelId="{5797523A-9041-4C5F-B904-DC6BB2716D64}" type="parTrans" cxnId="{DEBA00AE-9F21-468E-A377-094E7C131E01}">
      <dgm:prSet/>
      <dgm:spPr/>
      <dgm:t>
        <a:bodyPr/>
        <a:lstStyle/>
        <a:p>
          <a:endParaRPr lang="zh-CN" altLang="en-US"/>
        </a:p>
      </dgm:t>
    </dgm:pt>
    <dgm:pt modelId="{BFD47816-7489-4B4E-AF69-8439F05A39A1}" type="sibTrans" cxnId="{DEBA00AE-9F21-468E-A377-094E7C131E01}">
      <dgm:prSet/>
      <dgm:spPr/>
      <dgm:t>
        <a:bodyPr/>
        <a:lstStyle/>
        <a:p>
          <a:endParaRPr lang="zh-CN" altLang="en-US"/>
        </a:p>
      </dgm:t>
    </dgm:pt>
    <dgm:pt modelId="{D5BE770C-90FB-42D9-85DF-24CFAE0561AA}" type="pres">
      <dgm:prSet presAssocID="{57949E71-E2C4-474F-964D-C21616E40294}" presName="linear" presStyleCnt="0">
        <dgm:presLayoutVars>
          <dgm:dir/>
          <dgm:animLvl val="lvl"/>
          <dgm:resizeHandles val="exact"/>
        </dgm:presLayoutVars>
      </dgm:prSet>
      <dgm:spPr/>
    </dgm:pt>
    <dgm:pt modelId="{9D1B1D72-7B35-4249-B341-FA17FF5AF4C1}" type="pres">
      <dgm:prSet presAssocID="{002B52F1-16B5-4118-949F-EAD3DC30C526}" presName="parentLin" presStyleCnt="0"/>
      <dgm:spPr/>
    </dgm:pt>
    <dgm:pt modelId="{5CC902A6-4717-41CB-97D6-5C3BFB79E562}" type="pres">
      <dgm:prSet presAssocID="{002B52F1-16B5-4118-949F-EAD3DC30C526}" presName="parentLeftMargin" presStyleLbl="node1" presStyleIdx="0" presStyleCnt="1"/>
      <dgm:spPr/>
    </dgm:pt>
    <dgm:pt modelId="{FB489E8C-BB3F-4FD3-A34A-BD67F84A37C2}" type="pres">
      <dgm:prSet presAssocID="{002B52F1-16B5-4118-949F-EAD3DC30C526}" presName="parentText" presStyleLbl="node1" presStyleIdx="0" presStyleCnt="1">
        <dgm:presLayoutVars>
          <dgm:chMax val="0"/>
          <dgm:bulletEnabled val="1"/>
        </dgm:presLayoutVars>
      </dgm:prSet>
      <dgm:spPr/>
    </dgm:pt>
    <dgm:pt modelId="{9040B332-420A-4BAE-AD25-77A4A89B9999}" type="pres">
      <dgm:prSet presAssocID="{002B52F1-16B5-4118-949F-EAD3DC30C526}" presName="negativeSpace" presStyleCnt="0"/>
      <dgm:spPr/>
    </dgm:pt>
    <dgm:pt modelId="{3B1C6A06-F67B-4955-B2D7-E11178FF4BDB}" type="pres">
      <dgm:prSet presAssocID="{002B52F1-16B5-4118-949F-EAD3DC30C526}" presName="childText" presStyleLbl="conFgAcc1" presStyleIdx="0" presStyleCnt="1">
        <dgm:presLayoutVars>
          <dgm:bulletEnabled val="1"/>
        </dgm:presLayoutVars>
      </dgm:prSet>
      <dgm:spPr/>
    </dgm:pt>
  </dgm:ptLst>
  <dgm:cxnLst>
    <dgm:cxn modelId="{3C45F002-4314-4F56-9836-A4B137D74DD9}" srcId="{002B52F1-16B5-4118-949F-EAD3DC30C526}" destId="{8A001365-9A5F-4BAC-B423-E34693CE4395}" srcOrd="0" destOrd="0" parTransId="{75D0F3C3-D1A3-40A9-B071-D0ABF62DA76E}" sibTransId="{D4C9D770-B52C-46D3-B12E-145303EAF7B2}"/>
    <dgm:cxn modelId="{A169090F-E54E-4E82-AC14-70C206838708}" type="presOf" srcId="{91E35448-5919-437F-A982-167FD9A68AF9}" destId="{3B1C6A06-F67B-4955-B2D7-E11178FF4BDB}" srcOrd="0" destOrd="4" presId="urn:microsoft.com/office/officeart/2005/8/layout/list1"/>
    <dgm:cxn modelId="{632F011D-6CD8-4252-845F-3A9DD46A3F85}" srcId="{002B52F1-16B5-4118-949F-EAD3DC30C526}" destId="{C21AEC06-8457-4A01-8401-C442E7136980}" srcOrd="3" destOrd="0" parTransId="{D9A060B3-AA89-4A5E-8AA9-DBF1D1FD6AD7}" sibTransId="{0B60C900-AD9B-4512-8975-D57B9A91D52C}"/>
    <dgm:cxn modelId="{9C5B5225-2CF1-40F8-BF28-FAC808B271E1}" srcId="{002B52F1-16B5-4118-949F-EAD3DC30C526}" destId="{265E7F46-06A0-4714-BDE9-580BC917D144}" srcOrd="1" destOrd="0" parTransId="{9B03FCC5-29FC-407A-A870-500DA3FB3E4A}" sibTransId="{07F6AC9B-6132-4D50-A109-3851CF30EFC1}"/>
    <dgm:cxn modelId="{AB469D4A-3A80-4044-9001-4D83FDAF8E68}" type="presOf" srcId="{002B52F1-16B5-4118-949F-EAD3DC30C526}" destId="{5CC902A6-4717-41CB-97D6-5C3BFB79E562}" srcOrd="0" destOrd="0" presId="urn:microsoft.com/office/officeart/2005/8/layout/list1"/>
    <dgm:cxn modelId="{18C018A5-DC97-45E1-8F10-C2F1A6287896}" type="presOf" srcId="{18D38A4A-EF60-433C-8FC6-0593BA6D5239}" destId="{3B1C6A06-F67B-4955-B2D7-E11178FF4BDB}" srcOrd="0" destOrd="2" presId="urn:microsoft.com/office/officeart/2005/8/layout/list1"/>
    <dgm:cxn modelId="{DEBA00AE-9F21-468E-A377-094E7C131E01}" srcId="{002B52F1-16B5-4118-949F-EAD3DC30C526}" destId="{91E35448-5919-437F-A982-167FD9A68AF9}" srcOrd="4" destOrd="0" parTransId="{5797523A-9041-4C5F-B904-DC6BB2716D64}" sibTransId="{BFD47816-7489-4B4E-AF69-8439F05A39A1}"/>
    <dgm:cxn modelId="{FD0DC1B3-0838-4C6A-9F6A-CC700B647FB0}" srcId="{002B52F1-16B5-4118-949F-EAD3DC30C526}" destId="{18D38A4A-EF60-433C-8FC6-0593BA6D5239}" srcOrd="2" destOrd="0" parTransId="{A2BB2B55-1E66-4D15-BDDA-932E95BE5DBA}" sibTransId="{05B07FCB-0B61-430D-8E26-4623175A54FF}"/>
    <dgm:cxn modelId="{74339BC3-91DE-4C7E-BF42-5C70AB3B14E1}" type="presOf" srcId="{265E7F46-06A0-4714-BDE9-580BC917D144}" destId="{3B1C6A06-F67B-4955-B2D7-E11178FF4BDB}" srcOrd="0" destOrd="1" presId="urn:microsoft.com/office/officeart/2005/8/layout/list1"/>
    <dgm:cxn modelId="{E9E9F4C4-810F-4B83-8538-3C1E21AE7735}" type="presOf" srcId="{57949E71-E2C4-474F-964D-C21616E40294}" destId="{D5BE770C-90FB-42D9-85DF-24CFAE0561AA}" srcOrd="0" destOrd="0" presId="urn:microsoft.com/office/officeart/2005/8/layout/list1"/>
    <dgm:cxn modelId="{603F02CC-9EDA-4833-BD6E-ADA2310A2930}" type="presOf" srcId="{C21AEC06-8457-4A01-8401-C442E7136980}" destId="{3B1C6A06-F67B-4955-B2D7-E11178FF4BDB}" srcOrd="0" destOrd="3" presId="urn:microsoft.com/office/officeart/2005/8/layout/list1"/>
    <dgm:cxn modelId="{2E734BD1-3CFE-452E-BA6E-B6C0C1762700}" srcId="{57949E71-E2C4-474F-964D-C21616E40294}" destId="{002B52F1-16B5-4118-949F-EAD3DC30C526}" srcOrd="0" destOrd="0" parTransId="{9BA2CD4E-8F3A-4804-877B-DEB3B6777F60}" sibTransId="{68B28312-F0D5-4CF3-A83D-94BA3F06C4D6}"/>
    <dgm:cxn modelId="{3CDDB6F3-BA9E-4516-A2C4-E53702BAD91B}" type="presOf" srcId="{002B52F1-16B5-4118-949F-EAD3DC30C526}" destId="{FB489E8C-BB3F-4FD3-A34A-BD67F84A37C2}" srcOrd="1" destOrd="0" presId="urn:microsoft.com/office/officeart/2005/8/layout/list1"/>
    <dgm:cxn modelId="{E023C5FA-CFEF-4439-B5AE-57970E3D0BF2}" type="presOf" srcId="{8A001365-9A5F-4BAC-B423-E34693CE4395}" destId="{3B1C6A06-F67B-4955-B2D7-E11178FF4BDB}" srcOrd="0" destOrd="0" presId="urn:microsoft.com/office/officeart/2005/8/layout/list1"/>
    <dgm:cxn modelId="{6AFF8F9E-C161-4BE6-9AF8-6A7C4FB40401}" type="presParOf" srcId="{D5BE770C-90FB-42D9-85DF-24CFAE0561AA}" destId="{9D1B1D72-7B35-4249-B341-FA17FF5AF4C1}" srcOrd="0" destOrd="0" presId="urn:microsoft.com/office/officeart/2005/8/layout/list1"/>
    <dgm:cxn modelId="{906E310B-2D5A-4A5C-825D-DBC76BE8BF78}" type="presParOf" srcId="{9D1B1D72-7B35-4249-B341-FA17FF5AF4C1}" destId="{5CC902A6-4717-41CB-97D6-5C3BFB79E562}" srcOrd="0" destOrd="0" presId="urn:microsoft.com/office/officeart/2005/8/layout/list1"/>
    <dgm:cxn modelId="{18FEA6EE-DA21-4F1D-B785-D4DAC5A62E1A}" type="presParOf" srcId="{9D1B1D72-7B35-4249-B341-FA17FF5AF4C1}" destId="{FB489E8C-BB3F-4FD3-A34A-BD67F84A37C2}" srcOrd="1" destOrd="0" presId="urn:microsoft.com/office/officeart/2005/8/layout/list1"/>
    <dgm:cxn modelId="{659810BC-AF64-4F95-989A-16EBC4957CBD}" type="presParOf" srcId="{D5BE770C-90FB-42D9-85DF-24CFAE0561AA}" destId="{9040B332-420A-4BAE-AD25-77A4A89B9999}" srcOrd="1" destOrd="0" presId="urn:microsoft.com/office/officeart/2005/8/layout/list1"/>
    <dgm:cxn modelId="{2829F6E2-5FD7-4D79-96A1-579734027C31}" type="presParOf" srcId="{D5BE770C-90FB-42D9-85DF-24CFAE0561AA}" destId="{3B1C6A06-F67B-4955-B2D7-E11178FF4BDB}"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E75A67AF-4512-4C5B-BBA9-19ADA9408F1A}" type="doc">
      <dgm:prSet loTypeId="urn:microsoft.com/office/officeart/2005/8/layout/vList2" loCatId="list" qsTypeId="urn:microsoft.com/office/officeart/2005/8/quickstyle/simple4" qsCatId="simple" csTypeId="urn:microsoft.com/office/officeart/2005/8/colors/colorful1#2" csCatId="colorful"/>
      <dgm:spPr/>
      <dgm:t>
        <a:bodyPr/>
        <a:lstStyle/>
        <a:p>
          <a:endParaRPr lang="zh-CN" altLang="en-US"/>
        </a:p>
      </dgm:t>
    </dgm:pt>
    <dgm:pt modelId="{C64C3B4C-DF67-4A60-BBEC-AB72FD41FBC6}">
      <dgm:prSet custT="1"/>
      <dgm:spPr/>
      <dgm:t>
        <a:bodyPr/>
        <a:lstStyle/>
        <a:p>
          <a:pPr rtl="0"/>
          <a:r>
            <a:rPr lang="zh-CN" altLang="en-US" sz="2400" dirty="0"/>
            <a:t>气液在滤料间隙充分接触，氧的转移率高，动力消耗低；</a:t>
          </a:r>
        </a:p>
      </dgm:t>
    </dgm:pt>
    <dgm:pt modelId="{D55CFC6A-D9CC-43FF-A042-42DF92149352}" type="parTrans" cxnId="{0E2E2605-2B62-4DA9-8D12-7FD7769F80B7}">
      <dgm:prSet/>
      <dgm:spPr/>
      <dgm:t>
        <a:bodyPr/>
        <a:lstStyle/>
        <a:p>
          <a:endParaRPr lang="zh-CN" altLang="en-US" sz="2400"/>
        </a:p>
      </dgm:t>
    </dgm:pt>
    <dgm:pt modelId="{7C8881AA-1906-4129-BC43-3F6EE61CBD1F}" type="sibTrans" cxnId="{0E2E2605-2B62-4DA9-8D12-7FD7769F80B7}">
      <dgm:prSet/>
      <dgm:spPr/>
      <dgm:t>
        <a:bodyPr/>
        <a:lstStyle/>
        <a:p>
          <a:endParaRPr lang="zh-CN" altLang="en-US" sz="2400"/>
        </a:p>
      </dgm:t>
    </dgm:pt>
    <dgm:pt modelId="{376AA241-7C1F-47EA-9410-3D9990F8C03A}">
      <dgm:prSet custT="1"/>
      <dgm:spPr/>
      <dgm:t>
        <a:bodyPr/>
        <a:lstStyle/>
        <a:p>
          <a:pPr rtl="0"/>
          <a:r>
            <a:rPr lang="zh-CN" altLang="en-US" sz="2400" dirty="0"/>
            <a:t>具有截留原污水中悬浮物与脱落生物膜的功能，无需设沉淀池，占地面积少；</a:t>
          </a:r>
        </a:p>
      </dgm:t>
    </dgm:pt>
    <dgm:pt modelId="{C5645C09-CED6-4E5A-B59C-D4C8EC1C3FDC}" type="parTrans" cxnId="{E0DA58F8-4972-4D5E-A270-559FB8B80446}">
      <dgm:prSet/>
      <dgm:spPr/>
      <dgm:t>
        <a:bodyPr/>
        <a:lstStyle/>
        <a:p>
          <a:endParaRPr lang="zh-CN" altLang="en-US" sz="2400"/>
        </a:p>
      </dgm:t>
    </dgm:pt>
    <dgm:pt modelId="{B5744C87-938E-4B46-899D-E8C24450F0F7}" type="sibTrans" cxnId="{E0DA58F8-4972-4D5E-A270-559FB8B80446}">
      <dgm:prSet/>
      <dgm:spPr/>
      <dgm:t>
        <a:bodyPr/>
        <a:lstStyle/>
        <a:p>
          <a:endParaRPr lang="zh-CN" altLang="en-US" sz="2400"/>
        </a:p>
      </dgm:t>
    </dgm:pt>
    <dgm:pt modelId="{18918E99-62B4-4803-B587-9D1E44DD99F5}">
      <dgm:prSet custT="1"/>
      <dgm:spPr/>
      <dgm:t>
        <a:bodyPr/>
        <a:lstStyle/>
        <a:p>
          <a:pPr rtl="0"/>
          <a:r>
            <a:rPr lang="zh-CN" sz="2400" dirty="0"/>
            <a:t>以</a:t>
          </a:r>
          <a:r>
            <a:rPr lang="en-US" sz="2400" dirty="0"/>
            <a:t>3~5 mm</a:t>
          </a:r>
          <a:r>
            <a:rPr lang="zh-CN" sz="2400" dirty="0"/>
            <a:t>的小颗粒作为滤料，比表面积大，微生物附着力强；</a:t>
          </a:r>
        </a:p>
      </dgm:t>
    </dgm:pt>
    <dgm:pt modelId="{F767FFF5-0B01-4162-B6AB-2E36D9FBA6DA}" type="parTrans" cxnId="{C8D60544-2D55-4987-8747-204EEE051BF7}">
      <dgm:prSet/>
      <dgm:spPr/>
      <dgm:t>
        <a:bodyPr/>
        <a:lstStyle/>
        <a:p>
          <a:endParaRPr lang="zh-CN" altLang="en-US" sz="2400"/>
        </a:p>
      </dgm:t>
    </dgm:pt>
    <dgm:pt modelId="{C1C8571B-5202-4BAE-B6B2-92E2AA3AD233}" type="sibTrans" cxnId="{C8D60544-2D55-4987-8747-204EEE051BF7}">
      <dgm:prSet/>
      <dgm:spPr/>
      <dgm:t>
        <a:bodyPr/>
        <a:lstStyle/>
        <a:p>
          <a:endParaRPr lang="zh-CN" altLang="en-US" sz="2400"/>
        </a:p>
      </dgm:t>
    </dgm:pt>
    <dgm:pt modelId="{F581E7FF-7C7E-4A28-8971-7777F41EEAC3}">
      <dgm:prSet custT="1"/>
      <dgm:spPr/>
      <dgm:t>
        <a:bodyPr/>
        <a:lstStyle/>
        <a:p>
          <a:pPr rtl="0"/>
          <a:r>
            <a:rPr lang="zh-CN" altLang="en-US" sz="2400" dirty="0"/>
            <a:t>池内能够保持大量的生物，污水处理效果良好；</a:t>
          </a:r>
        </a:p>
      </dgm:t>
    </dgm:pt>
    <dgm:pt modelId="{1FE511BB-4D24-4350-AC81-0BBB9A0EFB88}" type="parTrans" cxnId="{C1DE8141-F3F7-4E3A-A81B-2144AE8A719D}">
      <dgm:prSet/>
      <dgm:spPr/>
      <dgm:t>
        <a:bodyPr/>
        <a:lstStyle/>
        <a:p>
          <a:endParaRPr lang="zh-CN" altLang="en-US" sz="2400"/>
        </a:p>
      </dgm:t>
    </dgm:pt>
    <dgm:pt modelId="{A68EED4B-4049-40DB-9A83-47D10B7C3A4E}" type="sibTrans" cxnId="{C1DE8141-F3F7-4E3A-A81B-2144AE8A719D}">
      <dgm:prSet/>
      <dgm:spPr/>
      <dgm:t>
        <a:bodyPr/>
        <a:lstStyle/>
        <a:p>
          <a:endParaRPr lang="zh-CN" altLang="en-US" sz="2400"/>
        </a:p>
      </dgm:t>
    </dgm:pt>
    <dgm:pt modelId="{03A24FAF-531A-4CBF-AC72-02E8C2FB2537}">
      <dgm:prSet custT="1"/>
      <dgm:spPr/>
      <dgm:t>
        <a:bodyPr/>
        <a:lstStyle/>
        <a:p>
          <a:pPr rtl="0"/>
          <a:r>
            <a:rPr lang="zh-CN" altLang="en-US" sz="2400" dirty="0"/>
            <a:t>无需污泥回流，也无污泥膨胀之虑，如反冲洗全部自动化，维护管理也非常方便。</a:t>
          </a:r>
        </a:p>
      </dgm:t>
    </dgm:pt>
    <dgm:pt modelId="{1540C6A8-736A-484A-8FA0-C6BE704B137E}" type="parTrans" cxnId="{1DD7D37A-3C99-4E59-A31A-05A0B1D9CF73}">
      <dgm:prSet/>
      <dgm:spPr/>
      <dgm:t>
        <a:bodyPr/>
        <a:lstStyle/>
        <a:p>
          <a:endParaRPr lang="zh-CN" altLang="en-US" sz="2400"/>
        </a:p>
      </dgm:t>
    </dgm:pt>
    <dgm:pt modelId="{C206EE39-0324-48DB-AB45-7263691BADBC}" type="sibTrans" cxnId="{1DD7D37A-3C99-4E59-A31A-05A0B1D9CF73}">
      <dgm:prSet/>
      <dgm:spPr/>
      <dgm:t>
        <a:bodyPr/>
        <a:lstStyle/>
        <a:p>
          <a:endParaRPr lang="zh-CN" altLang="en-US" sz="2400"/>
        </a:p>
      </dgm:t>
    </dgm:pt>
    <dgm:pt modelId="{2F6D0008-5756-4B4C-85D8-1754E6178BA3}" type="pres">
      <dgm:prSet presAssocID="{E75A67AF-4512-4C5B-BBA9-19ADA9408F1A}" presName="linear" presStyleCnt="0">
        <dgm:presLayoutVars>
          <dgm:animLvl val="lvl"/>
          <dgm:resizeHandles val="exact"/>
        </dgm:presLayoutVars>
      </dgm:prSet>
      <dgm:spPr/>
    </dgm:pt>
    <dgm:pt modelId="{8BE834DD-5D41-41D6-A94C-F3168077749A}" type="pres">
      <dgm:prSet presAssocID="{C64C3B4C-DF67-4A60-BBEC-AB72FD41FBC6}" presName="parentText" presStyleLbl="node1" presStyleIdx="0" presStyleCnt="5" custLinFactY="-639" custLinFactNeighborY="-100000">
        <dgm:presLayoutVars>
          <dgm:chMax val="0"/>
          <dgm:bulletEnabled val="1"/>
        </dgm:presLayoutVars>
      </dgm:prSet>
      <dgm:spPr/>
    </dgm:pt>
    <dgm:pt modelId="{83810514-34C6-431B-9F71-45C257D35B56}" type="pres">
      <dgm:prSet presAssocID="{7C8881AA-1906-4129-BC43-3F6EE61CBD1F}" presName="spacer" presStyleCnt="0"/>
      <dgm:spPr/>
    </dgm:pt>
    <dgm:pt modelId="{670F5754-EB3B-421A-92C4-37FB6675F013}" type="pres">
      <dgm:prSet presAssocID="{376AA241-7C1F-47EA-9410-3D9990F8C03A}" presName="parentText" presStyleLbl="node1" presStyleIdx="1" presStyleCnt="5">
        <dgm:presLayoutVars>
          <dgm:chMax val="0"/>
          <dgm:bulletEnabled val="1"/>
        </dgm:presLayoutVars>
      </dgm:prSet>
      <dgm:spPr/>
    </dgm:pt>
    <dgm:pt modelId="{13810510-B052-4CC4-B7A9-D75D53F2D2C1}" type="pres">
      <dgm:prSet presAssocID="{B5744C87-938E-4B46-899D-E8C24450F0F7}" presName="spacer" presStyleCnt="0"/>
      <dgm:spPr/>
    </dgm:pt>
    <dgm:pt modelId="{ABEF57A7-5C57-41B1-A6E3-AA6949ABBD82}" type="pres">
      <dgm:prSet presAssocID="{18918E99-62B4-4803-B587-9D1E44DD99F5}" presName="parentText" presStyleLbl="node1" presStyleIdx="2" presStyleCnt="5">
        <dgm:presLayoutVars>
          <dgm:chMax val="0"/>
          <dgm:bulletEnabled val="1"/>
        </dgm:presLayoutVars>
      </dgm:prSet>
      <dgm:spPr/>
    </dgm:pt>
    <dgm:pt modelId="{56D9D400-BCE3-4180-AE39-9DBAF6594464}" type="pres">
      <dgm:prSet presAssocID="{C1C8571B-5202-4BAE-B6B2-92E2AA3AD233}" presName="spacer" presStyleCnt="0"/>
      <dgm:spPr/>
    </dgm:pt>
    <dgm:pt modelId="{F6B12CD2-13C8-458C-B59F-A3A534650BE8}" type="pres">
      <dgm:prSet presAssocID="{F581E7FF-7C7E-4A28-8971-7777F41EEAC3}" presName="parentText" presStyleLbl="node1" presStyleIdx="3" presStyleCnt="5">
        <dgm:presLayoutVars>
          <dgm:chMax val="0"/>
          <dgm:bulletEnabled val="1"/>
        </dgm:presLayoutVars>
      </dgm:prSet>
      <dgm:spPr/>
    </dgm:pt>
    <dgm:pt modelId="{5A923CA2-A2BF-4F92-8242-40EB85EAFE80}" type="pres">
      <dgm:prSet presAssocID="{A68EED4B-4049-40DB-9A83-47D10B7C3A4E}" presName="spacer" presStyleCnt="0"/>
      <dgm:spPr/>
    </dgm:pt>
    <dgm:pt modelId="{B3DC20AC-3A95-4F7C-87C3-5DCA4FDA3836}" type="pres">
      <dgm:prSet presAssocID="{03A24FAF-531A-4CBF-AC72-02E8C2FB2537}" presName="parentText" presStyleLbl="node1" presStyleIdx="4" presStyleCnt="5">
        <dgm:presLayoutVars>
          <dgm:chMax val="0"/>
          <dgm:bulletEnabled val="1"/>
        </dgm:presLayoutVars>
      </dgm:prSet>
      <dgm:spPr/>
    </dgm:pt>
  </dgm:ptLst>
  <dgm:cxnLst>
    <dgm:cxn modelId="{0E2E2605-2B62-4DA9-8D12-7FD7769F80B7}" srcId="{E75A67AF-4512-4C5B-BBA9-19ADA9408F1A}" destId="{C64C3B4C-DF67-4A60-BBEC-AB72FD41FBC6}" srcOrd="0" destOrd="0" parTransId="{D55CFC6A-D9CC-43FF-A042-42DF92149352}" sibTransId="{7C8881AA-1906-4129-BC43-3F6EE61CBD1F}"/>
    <dgm:cxn modelId="{01B7B41E-01E5-4B7B-858E-CA4526694A96}" type="presOf" srcId="{18918E99-62B4-4803-B587-9D1E44DD99F5}" destId="{ABEF57A7-5C57-41B1-A6E3-AA6949ABBD82}" srcOrd="0" destOrd="0" presId="urn:microsoft.com/office/officeart/2005/8/layout/vList2"/>
    <dgm:cxn modelId="{C1DE8141-F3F7-4E3A-A81B-2144AE8A719D}" srcId="{E75A67AF-4512-4C5B-BBA9-19ADA9408F1A}" destId="{F581E7FF-7C7E-4A28-8971-7777F41EEAC3}" srcOrd="3" destOrd="0" parTransId="{1FE511BB-4D24-4350-AC81-0BBB9A0EFB88}" sibTransId="{A68EED4B-4049-40DB-9A83-47D10B7C3A4E}"/>
    <dgm:cxn modelId="{C8D60544-2D55-4987-8747-204EEE051BF7}" srcId="{E75A67AF-4512-4C5B-BBA9-19ADA9408F1A}" destId="{18918E99-62B4-4803-B587-9D1E44DD99F5}" srcOrd="2" destOrd="0" parTransId="{F767FFF5-0B01-4162-B6AB-2E36D9FBA6DA}" sibTransId="{C1C8571B-5202-4BAE-B6B2-92E2AA3AD233}"/>
    <dgm:cxn modelId="{670EAA6B-761B-4A3E-9503-70CCF2CA70DC}" type="presOf" srcId="{E75A67AF-4512-4C5B-BBA9-19ADA9408F1A}" destId="{2F6D0008-5756-4B4C-85D8-1754E6178BA3}" srcOrd="0" destOrd="0" presId="urn:microsoft.com/office/officeart/2005/8/layout/vList2"/>
    <dgm:cxn modelId="{1DD7D37A-3C99-4E59-A31A-05A0B1D9CF73}" srcId="{E75A67AF-4512-4C5B-BBA9-19ADA9408F1A}" destId="{03A24FAF-531A-4CBF-AC72-02E8C2FB2537}" srcOrd="4" destOrd="0" parTransId="{1540C6A8-736A-484A-8FA0-C6BE704B137E}" sibTransId="{C206EE39-0324-48DB-AB45-7263691BADBC}"/>
    <dgm:cxn modelId="{475A1895-4D16-4CAD-A43E-F383D6D8CDBB}" type="presOf" srcId="{03A24FAF-531A-4CBF-AC72-02E8C2FB2537}" destId="{B3DC20AC-3A95-4F7C-87C3-5DCA4FDA3836}" srcOrd="0" destOrd="0" presId="urn:microsoft.com/office/officeart/2005/8/layout/vList2"/>
    <dgm:cxn modelId="{CA5D57A4-32AC-438C-8DB3-CB2935E698E0}" type="presOf" srcId="{376AA241-7C1F-47EA-9410-3D9990F8C03A}" destId="{670F5754-EB3B-421A-92C4-37FB6675F013}" srcOrd="0" destOrd="0" presId="urn:microsoft.com/office/officeart/2005/8/layout/vList2"/>
    <dgm:cxn modelId="{99BDA7D0-C948-4A6F-9D36-AAC6E2EA986E}" type="presOf" srcId="{C64C3B4C-DF67-4A60-BBEC-AB72FD41FBC6}" destId="{8BE834DD-5D41-41D6-A94C-F3168077749A}" srcOrd="0" destOrd="0" presId="urn:microsoft.com/office/officeart/2005/8/layout/vList2"/>
    <dgm:cxn modelId="{604917E1-5651-45A1-9A09-92CCB5FBD0A5}" type="presOf" srcId="{F581E7FF-7C7E-4A28-8971-7777F41EEAC3}" destId="{F6B12CD2-13C8-458C-B59F-A3A534650BE8}" srcOrd="0" destOrd="0" presId="urn:microsoft.com/office/officeart/2005/8/layout/vList2"/>
    <dgm:cxn modelId="{E0DA58F8-4972-4D5E-A270-559FB8B80446}" srcId="{E75A67AF-4512-4C5B-BBA9-19ADA9408F1A}" destId="{376AA241-7C1F-47EA-9410-3D9990F8C03A}" srcOrd="1" destOrd="0" parTransId="{C5645C09-CED6-4E5A-B59C-D4C8EC1C3FDC}" sibTransId="{B5744C87-938E-4B46-899D-E8C24450F0F7}"/>
    <dgm:cxn modelId="{9ACEAB82-BF3A-488E-8FD1-E514BC8F2350}" type="presParOf" srcId="{2F6D0008-5756-4B4C-85D8-1754E6178BA3}" destId="{8BE834DD-5D41-41D6-A94C-F3168077749A}" srcOrd="0" destOrd="0" presId="urn:microsoft.com/office/officeart/2005/8/layout/vList2"/>
    <dgm:cxn modelId="{BC9182E1-D64B-4C9D-A1C8-D280C5B4202B}" type="presParOf" srcId="{2F6D0008-5756-4B4C-85D8-1754E6178BA3}" destId="{83810514-34C6-431B-9F71-45C257D35B56}" srcOrd="1" destOrd="0" presId="urn:microsoft.com/office/officeart/2005/8/layout/vList2"/>
    <dgm:cxn modelId="{4E3634BA-E5D2-4AFF-85F6-D49EA5997C64}" type="presParOf" srcId="{2F6D0008-5756-4B4C-85D8-1754E6178BA3}" destId="{670F5754-EB3B-421A-92C4-37FB6675F013}" srcOrd="2" destOrd="0" presId="urn:microsoft.com/office/officeart/2005/8/layout/vList2"/>
    <dgm:cxn modelId="{0B4835F0-DD71-4A4D-B3DD-C068129A8E6A}" type="presParOf" srcId="{2F6D0008-5756-4B4C-85D8-1754E6178BA3}" destId="{13810510-B052-4CC4-B7A9-D75D53F2D2C1}" srcOrd="3" destOrd="0" presId="urn:microsoft.com/office/officeart/2005/8/layout/vList2"/>
    <dgm:cxn modelId="{3B68A120-AD89-4BD8-8050-D44CA8AF4F79}" type="presParOf" srcId="{2F6D0008-5756-4B4C-85D8-1754E6178BA3}" destId="{ABEF57A7-5C57-41B1-A6E3-AA6949ABBD82}" srcOrd="4" destOrd="0" presId="urn:microsoft.com/office/officeart/2005/8/layout/vList2"/>
    <dgm:cxn modelId="{A4AE7434-B4C8-45E6-917A-D498C08A341C}" type="presParOf" srcId="{2F6D0008-5756-4B4C-85D8-1754E6178BA3}" destId="{56D9D400-BCE3-4180-AE39-9DBAF6594464}" srcOrd="5" destOrd="0" presId="urn:microsoft.com/office/officeart/2005/8/layout/vList2"/>
    <dgm:cxn modelId="{3B2BF644-8B7E-4831-8357-FD71DE821452}" type="presParOf" srcId="{2F6D0008-5756-4B4C-85D8-1754E6178BA3}" destId="{F6B12CD2-13C8-458C-B59F-A3A534650BE8}" srcOrd="6" destOrd="0" presId="urn:microsoft.com/office/officeart/2005/8/layout/vList2"/>
    <dgm:cxn modelId="{9355DF76-FCDB-4BBB-8B2D-753F30DA2DD4}" type="presParOf" srcId="{2F6D0008-5756-4B4C-85D8-1754E6178BA3}" destId="{5A923CA2-A2BF-4F92-8242-40EB85EAFE80}" srcOrd="7" destOrd="0" presId="urn:microsoft.com/office/officeart/2005/8/layout/vList2"/>
    <dgm:cxn modelId="{46C7DDF7-9BAC-4E75-AFEC-31BC4A435A07}" type="presParOf" srcId="{2F6D0008-5756-4B4C-85D8-1754E6178BA3}" destId="{B3DC20AC-3A95-4F7C-87C3-5DCA4FDA3836}"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738EEE5D-2D9F-4924-9576-AB4F7B365DD7}" type="doc">
      <dgm:prSet loTypeId="urn:microsoft.com/office/officeart/2005/8/layout/vList2" loCatId="list" qsTypeId="urn:microsoft.com/office/officeart/2005/8/quickstyle/simple4" qsCatId="simple" csTypeId="urn:microsoft.com/office/officeart/2005/8/colors/colorful5" csCatId="colorful" phldr="1"/>
      <dgm:spPr/>
      <dgm:t>
        <a:bodyPr/>
        <a:lstStyle/>
        <a:p>
          <a:endParaRPr lang="zh-CN" altLang="en-US"/>
        </a:p>
      </dgm:t>
    </dgm:pt>
    <dgm:pt modelId="{49053EAA-224F-456F-A36D-16B649C675BE}">
      <dgm:prSet/>
      <dgm:spPr/>
      <dgm:t>
        <a:bodyPr/>
        <a:lstStyle/>
        <a:p>
          <a:pPr rtl="0"/>
          <a:r>
            <a:rPr lang="zh-CN" dirty="0"/>
            <a:t>适用于</a:t>
          </a:r>
          <a:endParaRPr lang="en-US" dirty="0"/>
        </a:p>
      </dgm:t>
    </dgm:pt>
    <dgm:pt modelId="{1C40AB5A-35F2-4189-9B07-44F89274D729}" type="parTrans" cxnId="{53225303-22D7-4A8F-929B-A747DE768986}">
      <dgm:prSet/>
      <dgm:spPr/>
      <dgm:t>
        <a:bodyPr/>
        <a:lstStyle/>
        <a:p>
          <a:endParaRPr lang="zh-CN" altLang="en-US"/>
        </a:p>
      </dgm:t>
    </dgm:pt>
    <dgm:pt modelId="{E5735396-8C0D-4369-A5A2-DA3B48D11B46}" type="sibTrans" cxnId="{53225303-22D7-4A8F-929B-A747DE768986}">
      <dgm:prSet/>
      <dgm:spPr/>
      <dgm:t>
        <a:bodyPr/>
        <a:lstStyle/>
        <a:p>
          <a:endParaRPr lang="zh-CN" altLang="en-US"/>
        </a:p>
      </dgm:t>
    </dgm:pt>
    <dgm:pt modelId="{F808AA6D-6F37-42C1-A49E-A04233E4AD9F}">
      <dgm:prSet/>
      <dgm:spPr/>
      <dgm:t>
        <a:bodyPr/>
        <a:lstStyle/>
        <a:p>
          <a:pPr rtl="0"/>
          <a:r>
            <a:rPr lang="zh-CN" dirty="0"/>
            <a:t>造纸废水处理、食品废水处理；</a:t>
          </a:r>
          <a:endParaRPr lang="en-US" dirty="0"/>
        </a:p>
      </dgm:t>
    </dgm:pt>
    <dgm:pt modelId="{EEDFD006-D535-4A90-B6FE-655594B26FB3}" type="parTrans" cxnId="{D8195299-D001-4DF5-93F0-CD30017EA72B}">
      <dgm:prSet/>
      <dgm:spPr/>
      <dgm:t>
        <a:bodyPr/>
        <a:lstStyle/>
        <a:p>
          <a:endParaRPr lang="zh-CN" altLang="en-US"/>
        </a:p>
      </dgm:t>
    </dgm:pt>
    <dgm:pt modelId="{7D887BEF-D718-460F-8ED7-93EE3AC5749C}" type="sibTrans" cxnId="{D8195299-D001-4DF5-93F0-CD30017EA72B}">
      <dgm:prSet/>
      <dgm:spPr/>
      <dgm:t>
        <a:bodyPr/>
        <a:lstStyle/>
        <a:p>
          <a:endParaRPr lang="zh-CN" altLang="en-US"/>
        </a:p>
      </dgm:t>
    </dgm:pt>
    <dgm:pt modelId="{DFA09EE9-FD2F-40F4-881D-5EF5FF278008}">
      <dgm:prSet/>
      <dgm:spPr/>
      <dgm:t>
        <a:bodyPr/>
        <a:lstStyle/>
        <a:p>
          <a:pPr rtl="0"/>
          <a:r>
            <a:rPr lang="en-US" dirty="0"/>
            <a:t>BOD—</a:t>
          </a:r>
          <a:r>
            <a:rPr lang="zh-CN" dirty="0"/>
            <a:t>污泥负荷</a:t>
          </a:r>
          <a:endParaRPr lang="en-US" dirty="0"/>
        </a:p>
      </dgm:t>
    </dgm:pt>
    <dgm:pt modelId="{B65EF977-7006-44BF-919C-A8F06CA36BD2}" type="parTrans" cxnId="{48570CAE-50DC-40F7-BFAC-7D118CF54112}">
      <dgm:prSet/>
      <dgm:spPr/>
      <dgm:t>
        <a:bodyPr/>
        <a:lstStyle/>
        <a:p>
          <a:endParaRPr lang="zh-CN" altLang="en-US"/>
        </a:p>
      </dgm:t>
    </dgm:pt>
    <dgm:pt modelId="{C71703A4-5F9A-41DD-94B1-AEF66835295E}" type="sibTrans" cxnId="{48570CAE-50DC-40F7-BFAC-7D118CF54112}">
      <dgm:prSet/>
      <dgm:spPr/>
      <dgm:t>
        <a:bodyPr/>
        <a:lstStyle/>
        <a:p>
          <a:endParaRPr lang="zh-CN" altLang="en-US"/>
        </a:p>
      </dgm:t>
    </dgm:pt>
    <dgm:pt modelId="{0720A2BD-F2B7-4A5B-877C-5505D6369083}">
      <dgm:prSet/>
      <dgm:spPr/>
      <dgm:t>
        <a:bodyPr/>
        <a:lstStyle/>
        <a:p>
          <a:pPr rtl="0"/>
          <a:r>
            <a:rPr lang="zh-CN" dirty="0"/>
            <a:t>造纸废水：</a:t>
          </a:r>
          <a:r>
            <a:rPr lang="en-US" dirty="0"/>
            <a:t>0.2~0.8 </a:t>
          </a:r>
          <a:r>
            <a:rPr lang="en-US" dirty="0" err="1"/>
            <a:t>kgBOD</a:t>
          </a:r>
          <a:r>
            <a:rPr lang="en-US" dirty="0"/>
            <a:t>/(</a:t>
          </a:r>
          <a:r>
            <a:rPr lang="en-US" dirty="0" err="1"/>
            <a:t>kgMLVSS·d</a:t>
          </a:r>
          <a:r>
            <a:rPr lang="en-US" dirty="0"/>
            <a:t>)</a:t>
          </a:r>
          <a:r>
            <a:rPr lang="zh-CN" dirty="0"/>
            <a:t>；</a:t>
          </a:r>
          <a:endParaRPr lang="en-US" dirty="0"/>
        </a:p>
      </dgm:t>
    </dgm:pt>
    <dgm:pt modelId="{932EEB26-A19B-4052-BC7E-37C7F54C7FFB}" type="parTrans" cxnId="{F4074E8A-F998-47B0-8F4E-F7A976E88D81}">
      <dgm:prSet/>
      <dgm:spPr/>
      <dgm:t>
        <a:bodyPr/>
        <a:lstStyle/>
        <a:p>
          <a:endParaRPr lang="zh-CN" altLang="en-US"/>
        </a:p>
      </dgm:t>
    </dgm:pt>
    <dgm:pt modelId="{AD6B163B-F397-4760-ACD5-6498B3D78214}" type="sibTrans" cxnId="{F4074E8A-F998-47B0-8F4E-F7A976E88D81}">
      <dgm:prSet/>
      <dgm:spPr/>
      <dgm:t>
        <a:bodyPr/>
        <a:lstStyle/>
        <a:p>
          <a:endParaRPr lang="zh-CN" altLang="en-US"/>
        </a:p>
      </dgm:t>
    </dgm:pt>
    <dgm:pt modelId="{CD882D99-ED32-4C34-897D-269A1528EBFF}">
      <dgm:prSet/>
      <dgm:spPr/>
      <dgm:t>
        <a:bodyPr/>
        <a:lstStyle/>
        <a:p>
          <a:pPr rtl="0"/>
          <a:r>
            <a:rPr lang="zh-CN" dirty="0"/>
            <a:t>食品废水：</a:t>
          </a:r>
          <a:r>
            <a:rPr lang="en-US" dirty="0"/>
            <a:t>0.5~14 </a:t>
          </a:r>
          <a:r>
            <a:rPr lang="en-US" dirty="0" err="1"/>
            <a:t>kgBOD</a:t>
          </a:r>
          <a:r>
            <a:rPr lang="en-US" dirty="0"/>
            <a:t>/(</a:t>
          </a:r>
          <a:r>
            <a:rPr lang="en-US" dirty="0" err="1"/>
            <a:t>kgMLVSS·d</a:t>
          </a:r>
          <a:r>
            <a:rPr lang="en-US" dirty="0"/>
            <a:t>)</a:t>
          </a:r>
          <a:r>
            <a:rPr lang="zh-CN" dirty="0"/>
            <a:t>；</a:t>
          </a:r>
          <a:endParaRPr lang="en-US" dirty="0"/>
        </a:p>
      </dgm:t>
    </dgm:pt>
    <dgm:pt modelId="{FF109E16-6A36-4B5C-9555-B9B80F888D28}" type="parTrans" cxnId="{9B5C8D4E-A322-4E1F-A3EB-1FC55152718C}">
      <dgm:prSet/>
      <dgm:spPr/>
      <dgm:t>
        <a:bodyPr/>
        <a:lstStyle/>
        <a:p>
          <a:endParaRPr lang="zh-CN" altLang="en-US"/>
        </a:p>
      </dgm:t>
    </dgm:pt>
    <dgm:pt modelId="{07E48270-41CF-41AA-A7E6-CE40622DF565}" type="sibTrans" cxnId="{9B5C8D4E-A322-4E1F-A3EB-1FC55152718C}">
      <dgm:prSet/>
      <dgm:spPr/>
      <dgm:t>
        <a:bodyPr/>
        <a:lstStyle/>
        <a:p>
          <a:endParaRPr lang="zh-CN" altLang="en-US"/>
        </a:p>
      </dgm:t>
    </dgm:pt>
    <dgm:pt modelId="{84AA156E-0262-41F5-81FF-837E7A99EA5D}">
      <dgm:prSet/>
      <dgm:spPr/>
      <dgm:t>
        <a:bodyPr/>
        <a:lstStyle/>
        <a:p>
          <a:pPr rtl="0"/>
          <a:r>
            <a:rPr lang="zh-CN" dirty="0"/>
            <a:t>容积负荷</a:t>
          </a:r>
          <a:endParaRPr lang="en-US" dirty="0"/>
        </a:p>
      </dgm:t>
    </dgm:pt>
    <dgm:pt modelId="{5E4FD7EF-0CFB-4DD3-A59F-9ED9E8756835}" type="parTrans" cxnId="{22C3658D-127E-4401-B6E5-150D2016FFFE}">
      <dgm:prSet/>
      <dgm:spPr/>
      <dgm:t>
        <a:bodyPr/>
        <a:lstStyle/>
        <a:p>
          <a:endParaRPr lang="zh-CN" altLang="en-US"/>
        </a:p>
      </dgm:t>
    </dgm:pt>
    <dgm:pt modelId="{0645AEC5-B58B-4BC6-AEF7-FD5E1C2E7A58}" type="sibTrans" cxnId="{22C3658D-127E-4401-B6E5-150D2016FFFE}">
      <dgm:prSet/>
      <dgm:spPr/>
      <dgm:t>
        <a:bodyPr/>
        <a:lstStyle/>
        <a:p>
          <a:endParaRPr lang="zh-CN" altLang="en-US"/>
        </a:p>
      </dgm:t>
    </dgm:pt>
    <dgm:pt modelId="{4128BB78-F89A-4805-B219-698384F99B67}">
      <dgm:prSet/>
      <dgm:spPr/>
      <dgm:t>
        <a:bodyPr/>
        <a:lstStyle/>
        <a:p>
          <a:pPr rtl="0"/>
          <a:r>
            <a:rPr lang="zh-CN" dirty="0"/>
            <a:t>造纸废水：</a:t>
          </a:r>
          <a:r>
            <a:rPr lang="en-US" dirty="0"/>
            <a:t>1.6~9.4 </a:t>
          </a:r>
          <a:r>
            <a:rPr lang="en-US" dirty="0" err="1"/>
            <a:t>kgBOD</a:t>
          </a:r>
          <a:r>
            <a:rPr lang="en-US" dirty="0"/>
            <a:t>/(m</a:t>
          </a:r>
          <a:r>
            <a:rPr lang="en-US" baseline="30000" dirty="0"/>
            <a:t>3</a:t>
          </a:r>
          <a:r>
            <a:rPr lang="zh-CN" dirty="0"/>
            <a:t>滤料</a:t>
          </a:r>
          <a:r>
            <a:rPr lang="en-US" dirty="0"/>
            <a:t>·d)</a:t>
          </a:r>
          <a:r>
            <a:rPr lang="zh-CN" dirty="0"/>
            <a:t>；</a:t>
          </a:r>
          <a:endParaRPr lang="en-US" dirty="0"/>
        </a:p>
      </dgm:t>
    </dgm:pt>
    <dgm:pt modelId="{884D78AC-A880-4743-B282-F3407BFB0154}" type="parTrans" cxnId="{B4EBAB7D-28B4-4E2B-BE47-A35D3359D29B}">
      <dgm:prSet/>
      <dgm:spPr/>
      <dgm:t>
        <a:bodyPr/>
        <a:lstStyle/>
        <a:p>
          <a:endParaRPr lang="zh-CN" altLang="en-US"/>
        </a:p>
      </dgm:t>
    </dgm:pt>
    <dgm:pt modelId="{F989FC0F-2E00-4B80-BD72-DA385E186840}" type="sibTrans" cxnId="{B4EBAB7D-28B4-4E2B-BE47-A35D3359D29B}">
      <dgm:prSet/>
      <dgm:spPr/>
      <dgm:t>
        <a:bodyPr/>
        <a:lstStyle/>
        <a:p>
          <a:endParaRPr lang="zh-CN" altLang="en-US"/>
        </a:p>
      </dgm:t>
    </dgm:pt>
    <dgm:pt modelId="{44CF3587-941F-4740-A246-3802A850C4F1}">
      <dgm:prSet/>
      <dgm:spPr/>
      <dgm:t>
        <a:bodyPr/>
        <a:lstStyle/>
        <a:p>
          <a:pPr rtl="0"/>
          <a:r>
            <a:rPr lang="zh-CN" dirty="0"/>
            <a:t>食品废水：</a:t>
          </a:r>
          <a:r>
            <a:rPr lang="zh-CN" altLang="en-US" dirty="0"/>
            <a:t>５</a:t>
          </a:r>
          <a:r>
            <a:rPr lang="en-US" altLang="zh-CN" dirty="0"/>
            <a:t>.</a:t>
          </a:r>
          <a:r>
            <a:rPr lang="zh-CN" altLang="en-US" dirty="0"/>
            <a:t>０</a:t>
          </a:r>
          <a:r>
            <a:rPr lang="en-US" dirty="0"/>
            <a:t>~15.6 </a:t>
          </a:r>
          <a:r>
            <a:rPr lang="en-US" dirty="0" err="1"/>
            <a:t>kgBOD</a:t>
          </a:r>
          <a:r>
            <a:rPr lang="en-US" dirty="0"/>
            <a:t>/(m</a:t>
          </a:r>
          <a:r>
            <a:rPr lang="en-US" baseline="30000" dirty="0"/>
            <a:t>3</a:t>
          </a:r>
          <a:r>
            <a:rPr lang="zh-CN" dirty="0"/>
            <a:t>滤料</a:t>
          </a:r>
          <a:r>
            <a:rPr lang="en-US" dirty="0"/>
            <a:t>·d)</a:t>
          </a:r>
          <a:r>
            <a:rPr lang="zh-CN" dirty="0"/>
            <a:t>；</a:t>
          </a:r>
          <a:endParaRPr lang="en-US" dirty="0"/>
        </a:p>
      </dgm:t>
    </dgm:pt>
    <dgm:pt modelId="{DDA77B0B-FF80-4773-A8D9-A36134BA4BD9}" type="parTrans" cxnId="{BA09C001-F925-489E-BBC6-E392B0CDD60F}">
      <dgm:prSet/>
      <dgm:spPr/>
      <dgm:t>
        <a:bodyPr/>
        <a:lstStyle/>
        <a:p>
          <a:endParaRPr lang="zh-CN" altLang="en-US"/>
        </a:p>
      </dgm:t>
    </dgm:pt>
    <dgm:pt modelId="{9DDC31FD-5B07-42C6-BC72-14C94619B50F}" type="sibTrans" cxnId="{BA09C001-F925-489E-BBC6-E392B0CDD60F}">
      <dgm:prSet/>
      <dgm:spPr/>
      <dgm:t>
        <a:bodyPr/>
        <a:lstStyle/>
        <a:p>
          <a:endParaRPr lang="zh-CN" altLang="en-US"/>
        </a:p>
      </dgm:t>
    </dgm:pt>
    <dgm:pt modelId="{2EB7DE54-A48E-41E3-BD93-E1F765134C92}">
      <dgm:prSet/>
      <dgm:spPr/>
      <dgm:t>
        <a:bodyPr/>
        <a:lstStyle/>
        <a:p>
          <a:pPr rtl="0"/>
          <a:r>
            <a:rPr lang="en-US" dirty="0"/>
            <a:t>BOD</a:t>
          </a:r>
          <a:r>
            <a:rPr lang="zh-CN" dirty="0"/>
            <a:t>去除率</a:t>
          </a:r>
          <a:endParaRPr lang="en-US" dirty="0"/>
        </a:p>
      </dgm:t>
    </dgm:pt>
    <dgm:pt modelId="{C326D95F-3914-44F6-9C8E-B4B5708CFCE2}" type="parTrans" cxnId="{06902C81-E17E-4FB4-ADD2-BB1A8EDAE8AE}">
      <dgm:prSet/>
      <dgm:spPr/>
      <dgm:t>
        <a:bodyPr/>
        <a:lstStyle/>
        <a:p>
          <a:endParaRPr lang="zh-CN" altLang="en-US"/>
        </a:p>
      </dgm:t>
    </dgm:pt>
    <dgm:pt modelId="{610C705B-DBF2-44EB-AAE4-3B6E7BDE82C3}" type="sibTrans" cxnId="{06902C81-E17E-4FB4-ADD2-BB1A8EDAE8AE}">
      <dgm:prSet/>
      <dgm:spPr/>
      <dgm:t>
        <a:bodyPr/>
        <a:lstStyle/>
        <a:p>
          <a:endParaRPr lang="zh-CN" altLang="en-US"/>
        </a:p>
      </dgm:t>
    </dgm:pt>
    <dgm:pt modelId="{D2A44960-A8A2-4D53-A5D5-77A691A5A2B5}">
      <dgm:prSet/>
      <dgm:spPr/>
      <dgm:t>
        <a:bodyPr/>
        <a:lstStyle/>
        <a:p>
          <a:pPr rtl="0"/>
          <a:r>
            <a:rPr lang="zh-CN" dirty="0"/>
            <a:t>造纸废水：</a:t>
          </a:r>
          <a:r>
            <a:rPr lang="en-US" dirty="0"/>
            <a:t>70%</a:t>
          </a:r>
          <a:r>
            <a:rPr lang="zh-CN" dirty="0"/>
            <a:t>；</a:t>
          </a:r>
          <a:endParaRPr lang="en-US" dirty="0"/>
        </a:p>
      </dgm:t>
    </dgm:pt>
    <dgm:pt modelId="{12117F87-C910-47FA-B498-C64042BF9B21}" type="parTrans" cxnId="{BBACEC8A-0DF0-4760-A92C-63143D53CB0C}">
      <dgm:prSet/>
      <dgm:spPr/>
      <dgm:t>
        <a:bodyPr/>
        <a:lstStyle/>
        <a:p>
          <a:endParaRPr lang="zh-CN" altLang="en-US"/>
        </a:p>
      </dgm:t>
    </dgm:pt>
    <dgm:pt modelId="{7635EBE7-4CCB-4319-8318-3E91F620ED38}" type="sibTrans" cxnId="{BBACEC8A-0DF0-4760-A92C-63143D53CB0C}">
      <dgm:prSet/>
      <dgm:spPr/>
      <dgm:t>
        <a:bodyPr/>
        <a:lstStyle/>
        <a:p>
          <a:endParaRPr lang="zh-CN" altLang="en-US"/>
        </a:p>
      </dgm:t>
    </dgm:pt>
    <dgm:pt modelId="{01EF7C37-6671-407D-AFC0-D151A2E8F105}">
      <dgm:prSet/>
      <dgm:spPr/>
      <dgm:t>
        <a:bodyPr/>
        <a:lstStyle/>
        <a:p>
          <a:pPr rtl="0"/>
          <a:r>
            <a:rPr lang="zh-CN" dirty="0"/>
            <a:t>食品废水：</a:t>
          </a:r>
          <a:r>
            <a:rPr lang="en-US" dirty="0"/>
            <a:t>90%</a:t>
          </a:r>
          <a:r>
            <a:rPr lang="zh-CN" dirty="0"/>
            <a:t>。</a:t>
          </a:r>
          <a:endParaRPr lang="en-US" dirty="0"/>
        </a:p>
      </dgm:t>
    </dgm:pt>
    <dgm:pt modelId="{EFF64B35-333E-4399-88A4-0A2B26A6F9EA}" type="parTrans" cxnId="{A5EE5801-5206-4774-A0CE-DA6325AA813E}">
      <dgm:prSet/>
      <dgm:spPr/>
      <dgm:t>
        <a:bodyPr/>
        <a:lstStyle/>
        <a:p>
          <a:endParaRPr lang="zh-CN" altLang="en-US"/>
        </a:p>
      </dgm:t>
    </dgm:pt>
    <dgm:pt modelId="{A1A89F36-24EB-42E2-8B4E-7D87D20A20C5}" type="sibTrans" cxnId="{A5EE5801-5206-4774-A0CE-DA6325AA813E}">
      <dgm:prSet/>
      <dgm:spPr/>
      <dgm:t>
        <a:bodyPr/>
        <a:lstStyle/>
        <a:p>
          <a:endParaRPr lang="zh-CN" altLang="en-US"/>
        </a:p>
      </dgm:t>
    </dgm:pt>
    <dgm:pt modelId="{5FC5529E-E368-4776-9E8E-5C8254BED7DC}" type="pres">
      <dgm:prSet presAssocID="{738EEE5D-2D9F-4924-9576-AB4F7B365DD7}" presName="linear" presStyleCnt="0">
        <dgm:presLayoutVars>
          <dgm:animLvl val="lvl"/>
          <dgm:resizeHandles val="exact"/>
        </dgm:presLayoutVars>
      </dgm:prSet>
      <dgm:spPr/>
    </dgm:pt>
    <dgm:pt modelId="{846F33AD-2600-4E65-AF66-0C8A415A1F7C}" type="pres">
      <dgm:prSet presAssocID="{49053EAA-224F-456F-A36D-16B649C675BE}" presName="parentText" presStyleLbl="node1" presStyleIdx="0" presStyleCnt="4">
        <dgm:presLayoutVars>
          <dgm:chMax val="0"/>
          <dgm:bulletEnabled val="1"/>
        </dgm:presLayoutVars>
      </dgm:prSet>
      <dgm:spPr/>
    </dgm:pt>
    <dgm:pt modelId="{2E959BA2-F739-4F3B-B122-03DBE2A2687F}" type="pres">
      <dgm:prSet presAssocID="{49053EAA-224F-456F-A36D-16B649C675BE}" presName="childText" presStyleLbl="revTx" presStyleIdx="0" presStyleCnt="4">
        <dgm:presLayoutVars>
          <dgm:bulletEnabled val="1"/>
        </dgm:presLayoutVars>
      </dgm:prSet>
      <dgm:spPr/>
    </dgm:pt>
    <dgm:pt modelId="{C1B7B09A-0156-4E8F-8222-E2238E613789}" type="pres">
      <dgm:prSet presAssocID="{DFA09EE9-FD2F-40F4-881D-5EF5FF278008}" presName="parentText" presStyleLbl="node1" presStyleIdx="1" presStyleCnt="4">
        <dgm:presLayoutVars>
          <dgm:chMax val="0"/>
          <dgm:bulletEnabled val="1"/>
        </dgm:presLayoutVars>
      </dgm:prSet>
      <dgm:spPr/>
    </dgm:pt>
    <dgm:pt modelId="{69DC6CDB-E959-4F97-BF61-B2579DB00395}" type="pres">
      <dgm:prSet presAssocID="{DFA09EE9-FD2F-40F4-881D-5EF5FF278008}" presName="childText" presStyleLbl="revTx" presStyleIdx="1" presStyleCnt="4">
        <dgm:presLayoutVars>
          <dgm:bulletEnabled val="1"/>
        </dgm:presLayoutVars>
      </dgm:prSet>
      <dgm:spPr/>
    </dgm:pt>
    <dgm:pt modelId="{56DBC647-84D2-404C-9AF4-9DD257CFC9D7}" type="pres">
      <dgm:prSet presAssocID="{84AA156E-0262-41F5-81FF-837E7A99EA5D}" presName="parentText" presStyleLbl="node1" presStyleIdx="2" presStyleCnt="4">
        <dgm:presLayoutVars>
          <dgm:chMax val="0"/>
          <dgm:bulletEnabled val="1"/>
        </dgm:presLayoutVars>
      </dgm:prSet>
      <dgm:spPr/>
    </dgm:pt>
    <dgm:pt modelId="{B7BD1E1A-E765-425F-881D-8A672E66B6ED}" type="pres">
      <dgm:prSet presAssocID="{84AA156E-0262-41F5-81FF-837E7A99EA5D}" presName="childText" presStyleLbl="revTx" presStyleIdx="2" presStyleCnt="4">
        <dgm:presLayoutVars>
          <dgm:bulletEnabled val="1"/>
        </dgm:presLayoutVars>
      </dgm:prSet>
      <dgm:spPr/>
    </dgm:pt>
    <dgm:pt modelId="{C326B563-DDC2-4E6A-8EC0-E18940D63366}" type="pres">
      <dgm:prSet presAssocID="{2EB7DE54-A48E-41E3-BD93-E1F765134C92}" presName="parentText" presStyleLbl="node1" presStyleIdx="3" presStyleCnt="4">
        <dgm:presLayoutVars>
          <dgm:chMax val="0"/>
          <dgm:bulletEnabled val="1"/>
        </dgm:presLayoutVars>
      </dgm:prSet>
      <dgm:spPr/>
    </dgm:pt>
    <dgm:pt modelId="{255B9B31-131B-4C31-B775-A3CDA31160F0}" type="pres">
      <dgm:prSet presAssocID="{2EB7DE54-A48E-41E3-BD93-E1F765134C92}" presName="childText" presStyleLbl="revTx" presStyleIdx="3" presStyleCnt="4">
        <dgm:presLayoutVars>
          <dgm:bulletEnabled val="1"/>
        </dgm:presLayoutVars>
      </dgm:prSet>
      <dgm:spPr/>
    </dgm:pt>
  </dgm:ptLst>
  <dgm:cxnLst>
    <dgm:cxn modelId="{A5EE5801-5206-4774-A0CE-DA6325AA813E}" srcId="{2EB7DE54-A48E-41E3-BD93-E1F765134C92}" destId="{01EF7C37-6671-407D-AFC0-D151A2E8F105}" srcOrd="1" destOrd="0" parTransId="{EFF64B35-333E-4399-88A4-0A2B26A6F9EA}" sibTransId="{A1A89F36-24EB-42E2-8B4E-7D87D20A20C5}"/>
    <dgm:cxn modelId="{BA09C001-F925-489E-BBC6-E392B0CDD60F}" srcId="{84AA156E-0262-41F5-81FF-837E7A99EA5D}" destId="{44CF3587-941F-4740-A246-3802A850C4F1}" srcOrd="1" destOrd="0" parTransId="{DDA77B0B-FF80-4773-A8D9-A36134BA4BD9}" sibTransId="{9DDC31FD-5B07-42C6-BC72-14C94619B50F}"/>
    <dgm:cxn modelId="{53225303-22D7-4A8F-929B-A747DE768986}" srcId="{738EEE5D-2D9F-4924-9576-AB4F7B365DD7}" destId="{49053EAA-224F-456F-A36D-16B649C675BE}" srcOrd="0" destOrd="0" parTransId="{1C40AB5A-35F2-4189-9B07-44F89274D729}" sibTransId="{E5735396-8C0D-4369-A5A2-DA3B48D11B46}"/>
    <dgm:cxn modelId="{708C7D11-E35A-4E76-99D5-5835F113CEF6}" type="presOf" srcId="{738EEE5D-2D9F-4924-9576-AB4F7B365DD7}" destId="{5FC5529E-E368-4776-9E8E-5C8254BED7DC}" srcOrd="0" destOrd="0" presId="urn:microsoft.com/office/officeart/2005/8/layout/vList2"/>
    <dgm:cxn modelId="{86353A34-C78B-4733-BDC5-4FB953677634}" type="presOf" srcId="{CD882D99-ED32-4C34-897D-269A1528EBFF}" destId="{69DC6CDB-E959-4F97-BF61-B2579DB00395}" srcOrd="0" destOrd="1" presId="urn:microsoft.com/office/officeart/2005/8/layout/vList2"/>
    <dgm:cxn modelId="{27924A38-594D-414B-9BF5-8D06E798D142}" type="presOf" srcId="{4128BB78-F89A-4805-B219-698384F99B67}" destId="{B7BD1E1A-E765-425F-881D-8A672E66B6ED}" srcOrd="0" destOrd="0" presId="urn:microsoft.com/office/officeart/2005/8/layout/vList2"/>
    <dgm:cxn modelId="{1AD9933B-003D-418A-BEB2-516530F3D4F6}" type="presOf" srcId="{0720A2BD-F2B7-4A5B-877C-5505D6369083}" destId="{69DC6CDB-E959-4F97-BF61-B2579DB00395}" srcOrd="0" destOrd="0" presId="urn:microsoft.com/office/officeart/2005/8/layout/vList2"/>
    <dgm:cxn modelId="{A9C65B5C-D1F3-4EAE-A24B-0AA8E742C0AD}" type="presOf" srcId="{49053EAA-224F-456F-A36D-16B649C675BE}" destId="{846F33AD-2600-4E65-AF66-0C8A415A1F7C}" srcOrd="0" destOrd="0" presId="urn:microsoft.com/office/officeart/2005/8/layout/vList2"/>
    <dgm:cxn modelId="{78B7BF61-9C22-4161-988E-F8EDD9E9CECC}" type="presOf" srcId="{D2A44960-A8A2-4D53-A5D5-77A691A5A2B5}" destId="{255B9B31-131B-4C31-B775-A3CDA31160F0}" srcOrd="0" destOrd="0" presId="urn:microsoft.com/office/officeart/2005/8/layout/vList2"/>
    <dgm:cxn modelId="{9B5C8D4E-A322-4E1F-A3EB-1FC55152718C}" srcId="{DFA09EE9-FD2F-40F4-881D-5EF5FF278008}" destId="{CD882D99-ED32-4C34-897D-269A1528EBFF}" srcOrd="1" destOrd="0" parTransId="{FF109E16-6A36-4B5C-9555-B9B80F888D28}" sibTransId="{07E48270-41CF-41AA-A7E6-CE40622DF565}"/>
    <dgm:cxn modelId="{275BBC7A-364A-4706-88A6-3F3A8855897D}" type="presOf" srcId="{F808AA6D-6F37-42C1-A49E-A04233E4AD9F}" destId="{2E959BA2-F739-4F3B-B122-03DBE2A2687F}" srcOrd="0" destOrd="0" presId="urn:microsoft.com/office/officeart/2005/8/layout/vList2"/>
    <dgm:cxn modelId="{B4EBAB7D-28B4-4E2B-BE47-A35D3359D29B}" srcId="{84AA156E-0262-41F5-81FF-837E7A99EA5D}" destId="{4128BB78-F89A-4805-B219-698384F99B67}" srcOrd="0" destOrd="0" parTransId="{884D78AC-A880-4743-B282-F3407BFB0154}" sibTransId="{F989FC0F-2E00-4B80-BD72-DA385E186840}"/>
    <dgm:cxn modelId="{06902C81-E17E-4FB4-ADD2-BB1A8EDAE8AE}" srcId="{738EEE5D-2D9F-4924-9576-AB4F7B365DD7}" destId="{2EB7DE54-A48E-41E3-BD93-E1F765134C92}" srcOrd="3" destOrd="0" parTransId="{C326D95F-3914-44F6-9C8E-B4B5708CFCE2}" sibTransId="{610C705B-DBF2-44EB-AAE4-3B6E7BDE82C3}"/>
    <dgm:cxn modelId="{F4074E8A-F998-47B0-8F4E-F7A976E88D81}" srcId="{DFA09EE9-FD2F-40F4-881D-5EF5FF278008}" destId="{0720A2BD-F2B7-4A5B-877C-5505D6369083}" srcOrd="0" destOrd="0" parTransId="{932EEB26-A19B-4052-BC7E-37C7F54C7FFB}" sibTransId="{AD6B163B-F397-4760-ACD5-6498B3D78214}"/>
    <dgm:cxn modelId="{BBACEC8A-0DF0-4760-A92C-63143D53CB0C}" srcId="{2EB7DE54-A48E-41E3-BD93-E1F765134C92}" destId="{D2A44960-A8A2-4D53-A5D5-77A691A5A2B5}" srcOrd="0" destOrd="0" parTransId="{12117F87-C910-47FA-B498-C64042BF9B21}" sibTransId="{7635EBE7-4CCB-4319-8318-3E91F620ED38}"/>
    <dgm:cxn modelId="{22C3658D-127E-4401-B6E5-150D2016FFFE}" srcId="{738EEE5D-2D9F-4924-9576-AB4F7B365DD7}" destId="{84AA156E-0262-41F5-81FF-837E7A99EA5D}" srcOrd="2" destOrd="0" parTransId="{5E4FD7EF-0CFB-4DD3-A59F-9ED9E8756835}" sibTransId="{0645AEC5-B58B-4BC6-AEF7-FD5E1C2E7A58}"/>
    <dgm:cxn modelId="{D8195299-D001-4DF5-93F0-CD30017EA72B}" srcId="{49053EAA-224F-456F-A36D-16B649C675BE}" destId="{F808AA6D-6F37-42C1-A49E-A04233E4AD9F}" srcOrd="0" destOrd="0" parTransId="{EEDFD006-D535-4A90-B6FE-655594B26FB3}" sibTransId="{7D887BEF-D718-460F-8ED7-93EE3AC5749C}"/>
    <dgm:cxn modelId="{48570CAE-50DC-40F7-BFAC-7D118CF54112}" srcId="{738EEE5D-2D9F-4924-9576-AB4F7B365DD7}" destId="{DFA09EE9-FD2F-40F4-881D-5EF5FF278008}" srcOrd="1" destOrd="0" parTransId="{B65EF977-7006-44BF-919C-A8F06CA36BD2}" sibTransId="{C71703A4-5F9A-41DD-94B1-AEF66835295E}"/>
    <dgm:cxn modelId="{D7F785BB-C10C-4C08-926D-326DA653413B}" type="presOf" srcId="{DFA09EE9-FD2F-40F4-881D-5EF5FF278008}" destId="{C1B7B09A-0156-4E8F-8222-E2238E613789}" srcOrd="0" destOrd="0" presId="urn:microsoft.com/office/officeart/2005/8/layout/vList2"/>
    <dgm:cxn modelId="{4AC5FAC1-EEF9-4AE6-9A03-ED7C4BB41284}" type="presOf" srcId="{84AA156E-0262-41F5-81FF-837E7A99EA5D}" destId="{56DBC647-84D2-404C-9AF4-9DD257CFC9D7}" srcOrd="0" destOrd="0" presId="urn:microsoft.com/office/officeart/2005/8/layout/vList2"/>
    <dgm:cxn modelId="{42A777DC-99CA-4B92-8752-EB061AFAFEBB}" type="presOf" srcId="{01EF7C37-6671-407D-AFC0-D151A2E8F105}" destId="{255B9B31-131B-4C31-B775-A3CDA31160F0}" srcOrd="0" destOrd="1" presId="urn:microsoft.com/office/officeart/2005/8/layout/vList2"/>
    <dgm:cxn modelId="{9DD50BE4-1CDE-47E0-9436-54AAA4956E94}" type="presOf" srcId="{44CF3587-941F-4740-A246-3802A850C4F1}" destId="{B7BD1E1A-E765-425F-881D-8A672E66B6ED}" srcOrd="0" destOrd="1" presId="urn:microsoft.com/office/officeart/2005/8/layout/vList2"/>
    <dgm:cxn modelId="{038774FB-DC4E-4C28-A9C9-F0AFF45A7E16}" type="presOf" srcId="{2EB7DE54-A48E-41E3-BD93-E1F765134C92}" destId="{C326B563-DDC2-4E6A-8EC0-E18940D63366}" srcOrd="0" destOrd="0" presId="urn:microsoft.com/office/officeart/2005/8/layout/vList2"/>
    <dgm:cxn modelId="{62802B70-1D93-4CEE-9CFA-66CE5F042FF9}" type="presParOf" srcId="{5FC5529E-E368-4776-9E8E-5C8254BED7DC}" destId="{846F33AD-2600-4E65-AF66-0C8A415A1F7C}" srcOrd="0" destOrd="0" presId="urn:microsoft.com/office/officeart/2005/8/layout/vList2"/>
    <dgm:cxn modelId="{6FC08B09-58C0-4B7C-A34E-234A63768767}" type="presParOf" srcId="{5FC5529E-E368-4776-9E8E-5C8254BED7DC}" destId="{2E959BA2-F739-4F3B-B122-03DBE2A2687F}" srcOrd="1" destOrd="0" presId="urn:microsoft.com/office/officeart/2005/8/layout/vList2"/>
    <dgm:cxn modelId="{1D3A18CA-612B-4212-B654-095A2AAE9383}" type="presParOf" srcId="{5FC5529E-E368-4776-9E8E-5C8254BED7DC}" destId="{C1B7B09A-0156-4E8F-8222-E2238E613789}" srcOrd="2" destOrd="0" presId="urn:microsoft.com/office/officeart/2005/8/layout/vList2"/>
    <dgm:cxn modelId="{5826071F-E2B4-4F7B-90CB-11F01385677D}" type="presParOf" srcId="{5FC5529E-E368-4776-9E8E-5C8254BED7DC}" destId="{69DC6CDB-E959-4F97-BF61-B2579DB00395}" srcOrd="3" destOrd="0" presId="urn:microsoft.com/office/officeart/2005/8/layout/vList2"/>
    <dgm:cxn modelId="{FE50AA7A-C50B-4509-9867-863BB85B1A51}" type="presParOf" srcId="{5FC5529E-E368-4776-9E8E-5C8254BED7DC}" destId="{56DBC647-84D2-404C-9AF4-9DD257CFC9D7}" srcOrd="4" destOrd="0" presId="urn:microsoft.com/office/officeart/2005/8/layout/vList2"/>
    <dgm:cxn modelId="{285B26D1-110F-4A66-8D8E-0FE27F9B5DC6}" type="presParOf" srcId="{5FC5529E-E368-4776-9E8E-5C8254BED7DC}" destId="{B7BD1E1A-E765-425F-881D-8A672E66B6ED}" srcOrd="5" destOrd="0" presId="urn:microsoft.com/office/officeart/2005/8/layout/vList2"/>
    <dgm:cxn modelId="{829ABEB9-7618-4968-A38C-44E9CD06422E}" type="presParOf" srcId="{5FC5529E-E368-4776-9E8E-5C8254BED7DC}" destId="{C326B563-DDC2-4E6A-8EC0-E18940D63366}" srcOrd="6" destOrd="0" presId="urn:microsoft.com/office/officeart/2005/8/layout/vList2"/>
    <dgm:cxn modelId="{286F1384-BE41-4AAD-A512-D11A7ED52817}" type="presParOf" srcId="{5FC5529E-E368-4776-9E8E-5C8254BED7DC}" destId="{255B9B31-131B-4C31-B775-A3CDA31160F0}"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2A96B8E7-2508-466E-B633-79D31D90CC08}"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627C6FEF-D5EC-4AB2-8DBE-41AF74CD4629}">
      <dgm:prSet/>
      <dgm:spPr/>
      <dgm:t>
        <a:bodyPr/>
        <a:lstStyle/>
        <a:p>
          <a:pPr rtl="0"/>
          <a:r>
            <a:rPr lang="zh-CN" dirty="0"/>
            <a:t>生物转盘的构造及其对污水净化作用原理</a:t>
          </a:r>
        </a:p>
      </dgm:t>
    </dgm:pt>
    <dgm:pt modelId="{50422038-9563-4486-9676-633FE1A25C1B}" type="parTrans" cxnId="{86C8FB4B-C7AC-470A-BA29-99A498DB880D}">
      <dgm:prSet/>
      <dgm:spPr/>
      <dgm:t>
        <a:bodyPr/>
        <a:lstStyle/>
        <a:p>
          <a:endParaRPr lang="zh-CN" altLang="en-US"/>
        </a:p>
      </dgm:t>
    </dgm:pt>
    <dgm:pt modelId="{338266BF-616D-44B9-8021-9D3EE46A57A6}" type="sibTrans" cxnId="{86C8FB4B-C7AC-470A-BA29-99A498DB880D}">
      <dgm:prSet/>
      <dgm:spPr/>
      <dgm:t>
        <a:bodyPr/>
        <a:lstStyle/>
        <a:p>
          <a:endParaRPr lang="zh-CN" altLang="en-US"/>
        </a:p>
      </dgm:t>
    </dgm:pt>
    <dgm:pt modelId="{084E9706-B967-4CD7-B0EA-6A360C749D3A}">
      <dgm:prSet/>
      <dgm:spPr/>
      <dgm:t>
        <a:bodyPr/>
        <a:lstStyle/>
        <a:p>
          <a:pPr rtl="0"/>
          <a:r>
            <a:rPr lang="zh-CN" dirty="0"/>
            <a:t>生物转盘处理系统：污水预处理设备、生物转盘、二次沉淀池；</a:t>
          </a:r>
        </a:p>
      </dgm:t>
    </dgm:pt>
    <dgm:pt modelId="{D15780E9-9D61-4984-9D15-1434174ABD1E}" type="parTrans" cxnId="{BBF89F47-E058-4285-9909-F3AD911AF3FA}">
      <dgm:prSet/>
      <dgm:spPr/>
      <dgm:t>
        <a:bodyPr/>
        <a:lstStyle/>
        <a:p>
          <a:endParaRPr lang="zh-CN" altLang="en-US"/>
        </a:p>
      </dgm:t>
    </dgm:pt>
    <dgm:pt modelId="{A94D0D38-0F5D-44CD-A0B6-8A2306527CA3}" type="sibTrans" cxnId="{BBF89F47-E058-4285-9909-F3AD911AF3FA}">
      <dgm:prSet/>
      <dgm:spPr/>
      <dgm:t>
        <a:bodyPr/>
        <a:lstStyle/>
        <a:p>
          <a:endParaRPr lang="zh-CN" altLang="en-US"/>
        </a:p>
      </dgm:t>
    </dgm:pt>
    <dgm:pt modelId="{14D442BE-77DD-4D30-8D7E-74B9D50EDCE3}">
      <dgm:prSet/>
      <dgm:spPr/>
      <dgm:t>
        <a:bodyPr/>
        <a:lstStyle/>
        <a:p>
          <a:pPr rtl="0"/>
          <a:r>
            <a:rPr lang="zh-CN" dirty="0">
              <a:solidFill>
                <a:srgbClr val="FF0000"/>
              </a:solidFill>
            </a:rPr>
            <a:t>二次沉淀池</a:t>
          </a:r>
          <a:r>
            <a:rPr lang="zh-CN" dirty="0"/>
            <a:t>：去除经生物转盘处理后的污水所挟带的脱落生物膜；</a:t>
          </a:r>
        </a:p>
      </dgm:t>
    </dgm:pt>
    <dgm:pt modelId="{EF577DD7-13A4-4EB5-81B1-5A618ABF6169}" type="parTrans" cxnId="{57D1EA4F-0601-486F-8EFA-0053D135D0BE}">
      <dgm:prSet/>
      <dgm:spPr/>
      <dgm:t>
        <a:bodyPr/>
        <a:lstStyle/>
        <a:p>
          <a:endParaRPr lang="zh-CN" altLang="en-US"/>
        </a:p>
      </dgm:t>
    </dgm:pt>
    <dgm:pt modelId="{2F23D6E6-5550-4404-A78C-EE4D770C66D8}" type="sibTrans" cxnId="{57D1EA4F-0601-486F-8EFA-0053D135D0BE}">
      <dgm:prSet/>
      <dgm:spPr/>
      <dgm:t>
        <a:bodyPr/>
        <a:lstStyle/>
        <a:p>
          <a:endParaRPr lang="zh-CN" altLang="en-US"/>
        </a:p>
      </dgm:t>
    </dgm:pt>
    <dgm:pt modelId="{9C176677-292E-4BD9-8DB1-4A15905DF73B}">
      <dgm:prSet/>
      <dgm:spPr/>
      <dgm:t>
        <a:bodyPr/>
        <a:lstStyle/>
        <a:p>
          <a:pPr rtl="0"/>
          <a:r>
            <a:rPr lang="zh-CN" dirty="0">
              <a:solidFill>
                <a:srgbClr val="FF0000"/>
              </a:solidFill>
            </a:rPr>
            <a:t>生物转盘</a:t>
          </a:r>
          <a:r>
            <a:rPr lang="zh-CN" dirty="0"/>
            <a:t>：盘片、接触反应槽、转轴及驱动装置；</a:t>
          </a:r>
        </a:p>
      </dgm:t>
    </dgm:pt>
    <dgm:pt modelId="{4F31530A-D9A7-4A5E-B3F0-BF9FC13C2036}" type="parTrans" cxnId="{D1D08963-D515-4915-8E76-3F92089DF456}">
      <dgm:prSet/>
      <dgm:spPr/>
      <dgm:t>
        <a:bodyPr/>
        <a:lstStyle/>
        <a:p>
          <a:endParaRPr lang="zh-CN" altLang="en-US"/>
        </a:p>
      </dgm:t>
    </dgm:pt>
    <dgm:pt modelId="{A6A26352-61DE-4684-B829-123CEC1FA7F7}" type="sibTrans" cxnId="{D1D08963-D515-4915-8E76-3F92089DF456}">
      <dgm:prSet/>
      <dgm:spPr/>
      <dgm:t>
        <a:bodyPr/>
        <a:lstStyle/>
        <a:p>
          <a:endParaRPr lang="zh-CN" altLang="en-US"/>
        </a:p>
      </dgm:t>
    </dgm:pt>
    <dgm:pt modelId="{9E6507C2-48F7-4528-BB0D-DA2D83A2B942}">
      <dgm:prSet/>
      <dgm:spPr/>
      <dgm:t>
        <a:bodyPr/>
        <a:lstStyle/>
        <a:p>
          <a:pPr rtl="0"/>
          <a:r>
            <a:rPr lang="zh-CN" dirty="0"/>
            <a:t>盘片串联成组，中心贯以转轴，转轴两端安设在半圆型接触反应槽两端的支座上；</a:t>
          </a:r>
        </a:p>
      </dgm:t>
    </dgm:pt>
    <dgm:pt modelId="{BA3EC51A-8872-4F23-AB2A-E311D0175A27}" type="parTrans" cxnId="{4D221976-83E9-4CD9-BEF4-4B1369387E44}">
      <dgm:prSet/>
      <dgm:spPr/>
      <dgm:t>
        <a:bodyPr/>
        <a:lstStyle/>
        <a:p>
          <a:endParaRPr lang="zh-CN" altLang="en-US"/>
        </a:p>
      </dgm:t>
    </dgm:pt>
    <dgm:pt modelId="{2EB05932-6A4F-4A47-B4E7-0D4A1CD545A9}" type="sibTrans" cxnId="{4D221976-83E9-4CD9-BEF4-4B1369387E44}">
      <dgm:prSet/>
      <dgm:spPr/>
      <dgm:t>
        <a:bodyPr/>
        <a:lstStyle/>
        <a:p>
          <a:endParaRPr lang="zh-CN" altLang="en-US"/>
        </a:p>
      </dgm:t>
    </dgm:pt>
    <dgm:pt modelId="{3F767D99-0A51-47F0-9561-2054C4C5B319}">
      <dgm:prSet/>
      <dgm:spPr/>
      <dgm:t>
        <a:bodyPr/>
        <a:lstStyle/>
        <a:p>
          <a:pPr rtl="0"/>
          <a:r>
            <a:rPr lang="zh-CN" dirty="0"/>
            <a:t>转盘面积的</a:t>
          </a:r>
          <a:r>
            <a:rPr lang="en-US" dirty="0"/>
            <a:t>40%</a:t>
          </a:r>
          <a:r>
            <a:rPr lang="zh-CN" dirty="0"/>
            <a:t>左右浸没在槽内的污水中，转轴高出槽内水面</a:t>
          </a:r>
          <a:r>
            <a:rPr lang="en-US" dirty="0"/>
            <a:t>10~25 cm</a:t>
          </a:r>
          <a:r>
            <a:rPr lang="zh-CN" dirty="0"/>
            <a:t>。</a:t>
          </a:r>
        </a:p>
      </dgm:t>
    </dgm:pt>
    <dgm:pt modelId="{9AFA0526-2081-4236-9A7B-A00002EFB293}" type="parTrans" cxnId="{F15743D7-A67B-4EE4-BF43-098FCC7B4640}">
      <dgm:prSet/>
      <dgm:spPr/>
      <dgm:t>
        <a:bodyPr/>
        <a:lstStyle/>
        <a:p>
          <a:endParaRPr lang="zh-CN" altLang="en-US"/>
        </a:p>
      </dgm:t>
    </dgm:pt>
    <dgm:pt modelId="{529550E2-C6F4-433F-BB4C-14F3BA8D0501}" type="sibTrans" cxnId="{F15743D7-A67B-4EE4-BF43-098FCC7B4640}">
      <dgm:prSet/>
      <dgm:spPr/>
      <dgm:t>
        <a:bodyPr/>
        <a:lstStyle/>
        <a:p>
          <a:endParaRPr lang="zh-CN" altLang="en-US"/>
        </a:p>
      </dgm:t>
    </dgm:pt>
    <dgm:pt modelId="{0AA3BA61-8825-4141-B14A-8DC52B77553A}" type="pres">
      <dgm:prSet presAssocID="{2A96B8E7-2508-466E-B633-79D31D90CC08}" presName="linear" presStyleCnt="0">
        <dgm:presLayoutVars>
          <dgm:dir/>
          <dgm:animLvl val="lvl"/>
          <dgm:resizeHandles val="exact"/>
        </dgm:presLayoutVars>
      </dgm:prSet>
      <dgm:spPr/>
    </dgm:pt>
    <dgm:pt modelId="{B68F1913-F658-49D9-9B70-7DEE43975451}" type="pres">
      <dgm:prSet presAssocID="{627C6FEF-D5EC-4AB2-8DBE-41AF74CD4629}" presName="parentLin" presStyleCnt="0"/>
      <dgm:spPr/>
    </dgm:pt>
    <dgm:pt modelId="{3C90A114-91F4-4E99-9528-D20835D77D77}" type="pres">
      <dgm:prSet presAssocID="{627C6FEF-D5EC-4AB2-8DBE-41AF74CD4629}" presName="parentLeftMargin" presStyleLbl="node1" presStyleIdx="0" presStyleCnt="1"/>
      <dgm:spPr/>
    </dgm:pt>
    <dgm:pt modelId="{AC100A83-7F19-4A51-834E-BEA4517CF623}" type="pres">
      <dgm:prSet presAssocID="{627C6FEF-D5EC-4AB2-8DBE-41AF74CD4629}" presName="parentText" presStyleLbl="node1" presStyleIdx="0" presStyleCnt="1">
        <dgm:presLayoutVars>
          <dgm:chMax val="0"/>
          <dgm:bulletEnabled val="1"/>
        </dgm:presLayoutVars>
      </dgm:prSet>
      <dgm:spPr/>
    </dgm:pt>
    <dgm:pt modelId="{52EF3166-CC46-4CE9-A67B-90A6469D1C3E}" type="pres">
      <dgm:prSet presAssocID="{627C6FEF-D5EC-4AB2-8DBE-41AF74CD4629}" presName="negativeSpace" presStyleCnt="0"/>
      <dgm:spPr/>
    </dgm:pt>
    <dgm:pt modelId="{F9267BCF-1787-4AA1-A629-2C54772168E0}" type="pres">
      <dgm:prSet presAssocID="{627C6FEF-D5EC-4AB2-8DBE-41AF74CD4629}" presName="childText" presStyleLbl="conFgAcc1" presStyleIdx="0" presStyleCnt="1">
        <dgm:presLayoutVars>
          <dgm:bulletEnabled val="1"/>
        </dgm:presLayoutVars>
      </dgm:prSet>
      <dgm:spPr/>
    </dgm:pt>
  </dgm:ptLst>
  <dgm:cxnLst>
    <dgm:cxn modelId="{CB7E0F03-D677-4BA5-87EE-5274A3979EAC}" type="presOf" srcId="{14D442BE-77DD-4D30-8D7E-74B9D50EDCE3}" destId="{F9267BCF-1787-4AA1-A629-2C54772168E0}" srcOrd="0" destOrd="1" presId="urn:microsoft.com/office/officeart/2005/8/layout/list1"/>
    <dgm:cxn modelId="{C1660F0D-FFB2-4C4B-B4C5-84806A8E81C2}" type="presOf" srcId="{627C6FEF-D5EC-4AB2-8DBE-41AF74CD4629}" destId="{AC100A83-7F19-4A51-834E-BEA4517CF623}" srcOrd="1" destOrd="0" presId="urn:microsoft.com/office/officeart/2005/8/layout/list1"/>
    <dgm:cxn modelId="{71171811-2740-4D3D-BF43-71E6215FF75E}" type="presOf" srcId="{9E6507C2-48F7-4528-BB0D-DA2D83A2B942}" destId="{F9267BCF-1787-4AA1-A629-2C54772168E0}" srcOrd="0" destOrd="3" presId="urn:microsoft.com/office/officeart/2005/8/layout/list1"/>
    <dgm:cxn modelId="{615BEE38-C8D4-4833-ADB3-0E7E1A00148A}" type="presOf" srcId="{3F767D99-0A51-47F0-9561-2054C4C5B319}" destId="{F9267BCF-1787-4AA1-A629-2C54772168E0}" srcOrd="0" destOrd="4" presId="urn:microsoft.com/office/officeart/2005/8/layout/list1"/>
    <dgm:cxn modelId="{D1D08963-D515-4915-8E76-3F92089DF456}" srcId="{627C6FEF-D5EC-4AB2-8DBE-41AF74CD4629}" destId="{9C176677-292E-4BD9-8DB1-4A15905DF73B}" srcOrd="2" destOrd="0" parTransId="{4F31530A-D9A7-4A5E-B3F0-BF9FC13C2036}" sibTransId="{A6A26352-61DE-4684-B829-123CEC1FA7F7}"/>
    <dgm:cxn modelId="{BBF89F47-E058-4285-9909-F3AD911AF3FA}" srcId="{627C6FEF-D5EC-4AB2-8DBE-41AF74CD4629}" destId="{084E9706-B967-4CD7-B0EA-6A360C749D3A}" srcOrd="0" destOrd="0" parTransId="{D15780E9-9D61-4984-9D15-1434174ABD1E}" sibTransId="{A94D0D38-0F5D-44CD-A0B6-8A2306527CA3}"/>
    <dgm:cxn modelId="{86C8FB4B-C7AC-470A-BA29-99A498DB880D}" srcId="{2A96B8E7-2508-466E-B633-79D31D90CC08}" destId="{627C6FEF-D5EC-4AB2-8DBE-41AF74CD4629}" srcOrd="0" destOrd="0" parTransId="{50422038-9563-4486-9676-633FE1A25C1B}" sibTransId="{338266BF-616D-44B9-8021-9D3EE46A57A6}"/>
    <dgm:cxn modelId="{57D1EA4F-0601-486F-8EFA-0053D135D0BE}" srcId="{627C6FEF-D5EC-4AB2-8DBE-41AF74CD4629}" destId="{14D442BE-77DD-4D30-8D7E-74B9D50EDCE3}" srcOrd="1" destOrd="0" parTransId="{EF577DD7-13A4-4EB5-81B1-5A618ABF6169}" sibTransId="{2F23D6E6-5550-4404-A78C-EE4D770C66D8}"/>
    <dgm:cxn modelId="{7CEA9A54-6813-41E5-A4CF-F1105D973AF4}" type="presOf" srcId="{627C6FEF-D5EC-4AB2-8DBE-41AF74CD4629}" destId="{3C90A114-91F4-4E99-9528-D20835D77D77}" srcOrd="0" destOrd="0" presId="urn:microsoft.com/office/officeart/2005/8/layout/list1"/>
    <dgm:cxn modelId="{4D221976-83E9-4CD9-BEF4-4B1369387E44}" srcId="{9C176677-292E-4BD9-8DB1-4A15905DF73B}" destId="{9E6507C2-48F7-4528-BB0D-DA2D83A2B942}" srcOrd="0" destOrd="0" parTransId="{BA3EC51A-8872-4F23-AB2A-E311D0175A27}" sibTransId="{2EB05932-6A4F-4A47-B4E7-0D4A1CD545A9}"/>
    <dgm:cxn modelId="{7641C556-6473-4C0C-B926-5223CACAD46E}" type="presOf" srcId="{084E9706-B967-4CD7-B0EA-6A360C749D3A}" destId="{F9267BCF-1787-4AA1-A629-2C54772168E0}" srcOrd="0" destOrd="0" presId="urn:microsoft.com/office/officeart/2005/8/layout/list1"/>
    <dgm:cxn modelId="{303AD0AC-F421-4BDE-9158-45AACD9BC06B}" type="presOf" srcId="{9C176677-292E-4BD9-8DB1-4A15905DF73B}" destId="{F9267BCF-1787-4AA1-A629-2C54772168E0}" srcOrd="0" destOrd="2" presId="urn:microsoft.com/office/officeart/2005/8/layout/list1"/>
    <dgm:cxn modelId="{F15743D7-A67B-4EE4-BF43-098FCC7B4640}" srcId="{9C176677-292E-4BD9-8DB1-4A15905DF73B}" destId="{3F767D99-0A51-47F0-9561-2054C4C5B319}" srcOrd="1" destOrd="0" parTransId="{9AFA0526-2081-4236-9A7B-A00002EFB293}" sibTransId="{529550E2-C6F4-433F-BB4C-14F3BA8D0501}"/>
    <dgm:cxn modelId="{C1D563E2-4E1D-4E39-B943-AE81FE236766}" type="presOf" srcId="{2A96B8E7-2508-466E-B633-79D31D90CC08}" destId="{0AA3BA61-8825-4141-B14A-8DC52B77553A}" srcOrd="0" destOrd="0" presId="urn:microsoft.com/office/officeart/2005/8/layout/list1"/>
    <dgm:cxn modelId="{66402943-8E53-41C0-809A-E6AEFB2F31FA}" type="presParOf" srcId="{0AA3BA61-8825-4141-B14A-8DC52B77553A}" destId="{B68F1913-F658-49D9-9B70-7DEE43975451}" srcOrd="0" destOrd="0" presId="urn:microsoft.com/office/officeart/2005/8/layout/list1"/>
    <dgm:cxn modelId="{A9A8E8E1-2829-436D-AA65-7BFA6320D935}" type="presParOf" srcId="{B68F1913-F658-49D9-9B70-7DEE43975451}" destId="{3C90A114-91F4-4E99-9528-D20835D77D77}" srcOrd="0" destOrd="0" presId="urn:microsoft.com/office/officeart/2005/8/layout/list1"/>
    <dgm:cxn modelId="{F5EDD79A-D773-444C-8A00-8D74AAE4182C}" type="presParOf" srcId="{B68F1913-F658-49D9-9B70-7DEE43975451}" destId="{AC100A83-7F19-4A51-834E-BEA4517CF623}" srcOrd="1" destOrd="0" presId="urn:microsoft.com/office/officeart/2005/8/layout/list1"/>
    <dgm:cxn modelId="{A3159AAB-8476-4874-B523-48F02EE9417D}" type="presParOf" srcId="{0AA3BA61-8825-4141-B14A-8DC52B77553A}" destId="{52EF3166-CC46-4CE9-A67B-90A6469D1C3E}" srcOrd="1" destOrd="0" presId="urn:microsoft.com/office/officeart/2005/8/layout/list1"/>
    <dgm:cxn modelId="{FAAF98B1-96A5-4FFA-BE7B-D8D4839D518E}" type="presParOf" srcId="{0AA3BA61-8825-4141-B14A-8DC52B77553A}" destId="{F9267BCF-1787-4AA1-A629-2C54772168E0}"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3849E33D-8005-4023-B6D5-F9321373DFFD}"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C52EF979-4A07-4363-A4DB-DCFFEAD8C27F}">
      <dgm:prSet/>
      <dgm:spPr/>
      <dgm:t>
        <a:bodyPr/>
        <a:lstStyle/>
        <a:p>
          <a:pPr rtl="0"/>
          <a:r>
            <a:rPr lang="zh-CN" dirty="0"/>
            <a:t>生物转盘系统的特征</a:t>
          </a:r>
        </a:p>
      </dgm:t>
    </dgm:pt>
    <dgm:pt modelId="{46D04F73-B30F-43FA-A110-440BE81BB660}" type="parTrans" cxnId="{3EA91302-CAC7-44AE-9194-E3CD0039DF60}">
      <dgm:prSet/>
      <dgm:spPr/>
      <dgm:t>
        <a:bodyPr/>
        <a:lstStyle/>
        <a:p>
          <a:endParaRPr lang="zh-CN" altLang="en-US"/>
        </a:p>
      </dgm:t>
    </dgm:pt>
    <dgm:pt modelId="{8CC58F13-C1C2-432D-9643-1838095AB45F}" type="sibTrans" cxnId="{3EA91302-CAC7-44AE-9194-E3CD0039DF60}">
      <dgm:prSet/>
      <dgm:spPr/>
      <dgm:t>
        <a:bodyPr/>
        <a:lstStyle/>
        <a:p>
          <a:endParaRPr lang="zh-CN" altLang="en-US"/>
        </a:p>
      </dgm:t>
    </dgm:pt>
    <dgm:pt modelId="{5BDA8BC3-B580-42C5-9285-5E920B07E812}">
      <dgm:prSet/>
      <dgm:spPr/>
      <dgm:t>
        <a:bodyPr/>
        <a:lstStyle/>
        <a:p>
          <a:pPr rtl="0"/>
          <a:r>
            <a:rPr lang="zh-CN" dirty="0"/>
            <a:t>微生物浓度</a:t>
          </a:r>
          <a:r>
            <a:rPr lang="zh-CN"/>
            <a:t>高，</a:t>
          </a:r>
          <a:r>
            <a:rPr lang="zh-CN" altLang="en-US"/>
            <a:t>尤其</a:t>
          </a:r>
          <a:r>
            <a:rPr lang="zh-CN"/>
            <a:t>是</a:t>
          </a:r>
          <a:r>
            <a:rPr lang="zh-CN" dirty="0"/>
            <a:t>最初几级的生物转盘</a:t>
          </a:r>
        </a:p>
      </dgm:t>
    </dgm:pt>
    <dgm:pt modelId="{F8276CC3-77D8-44CD-9ECA-1162BBB4B184}" type="parTrans" cxnId="{76EAF896-C5C3-43CB-A4F0-62272D3CB808}">
      <dgm:prSet/>
      <dgm:spPr/>
      <dgm:t>
        <a:bodyPr/>
        <a:lstStyle/>
        <a:p>
          <a:endParaRPr lang="zh-CN" altLang="en-US"/>
        </a:p>
      </dgm:t>
    </dgm:pt>
    <dgm:pt modelId="{81B51614-D624-4E0B-892E-FBDD001DB71F}" type="sibTrans" cxnId="{76EAF896-C5C3-43CB-A4F0-62272D3CB808}">
      <dgm:prSet/>
      <dgm:spPr/>
      <dgm:t>
        <a:bodyPr/>
        <a:lstStyle/>
        <a:p>
          <a:endParaRPr lang="zh-CN" altLang="en-US"/>
        </a:p>
      </dgm:t>
    </dgm:pt>
    <dgm:pt modelId="{764A1612-9240-4205-B412-5AC138D16335}">
      <dgm:prSet/>
      <dgm:spPr/>
      <dgm:t>
        <a:bodyPr/>
        <a:lstStyle/>
        <a:p>
          <a:pPr rtl="0"/>
          <a:r>
            <a:rPr lang="zh-CN" dirty="0"/>
            <a:t>生物相分级，在每级转盘生长着适应于流入该级污水性质的生物相，这对微生物的生长繁育、有机污染物降解非常有利；</a:t>
          </a:r>
        </a:p>
      </dgm:t>
    </dgm:pt>
    <dgm:pt modelId="{0E5CF7AF-A032-404E-931E-83B939683418}" type="parTrans" cxnId="{F79BF4C1-0D71-4C67-83B2-24109B0E5BFF}">
      <dgm:prSet/>
      <dgm:spPr/>
      <dgm:t>
        <a:bodyPr/>
        <a:lstStyle/>
        <a:p>
          <a:endParaRPr lang="zh-CN" altLang="en-US"/>
        </a:p>
      </dgm:t>
    </dgm:pt>
    <dgm:pt modelId="{FE9C08E7-9B37-410D-9720-5D99D6F129AC}" type="sibTrans" cxnId="{F79BF4C1-0D71-4C67-83B2-24109B0E5BFF}">
      <dgm:prSet/>
      <dgm:spPr/>
      <dgm:t>
        <a:bodyPr/>
        <a:lstStyle/>
        <a:p>
          <a:endParaRPr lang="zh-CN" altLang="en-US"/>
        </a:p>
      </dgm:t>
    </dgm:pt>
    <dgm:pt modelId="{9004AC31-3548-4C48-A030-7A8E2921570E}">
      <dgm:prSet/>
      <dgm:spPr/>
      <dgm:t>
        <a:bodyPr/>
        <a:lstStyle/>
        <a:p>
          <a:pPr rtl="0"/>
          <a:r>
            <a:rPr lang="zh-CN" dirty="0"/>
            <a:t>污泥龄长，在转盘上能够增殖世代时间长的微生物，如硝化菌等，生物转盘具有硝化、反硝化的功能；</a:t>
          </a:r>
        </a:p>
      </dgm:t>
    </dgm:pt>
    <dgm:pt modelId="{873250A7-816E-4EAB-BAA6-713035BD4B49}" type="parTrans" cxnId="{328BA468-E61E-4D08-B586-0C54D4D42230}">
      <dgm:prSet/>
      <dgm:spPr/>
      <dgm:t>
        <a:bodyPr/>
        <a:lstStyle/>
        <a:p>
          <a:endParaRPr lang="zh-CN" altLang="en-US"/>
        </a:p>
      </dgm:t>
    </dgm:pt>
    <dgm:pt modelId="{B33D3197-2866-4B49-BE31-8B1F5B5985DF}" type="sibTrans" cxnId="{328BA468-E61E-4D08-B586-0C54D4D42230}">
      <dgm:prSet/>
      <dgm:spPr/>
      <dgm:t>
        <a:bodyPr/>
        <a:lstStyle/>
        <a:p>
          <a:endParaRPr lang="zh-CN" altLang="en-US"/>
        </a:p>
      </dgm:t>
    </dgm:pt>
    <dgm:pt modelId="{299815C8-BC26-4E31-AE21-A68C52D11D33}">
      <dgm:prSet/>
      <dgm:spPr/>
      <dgm:t>
        <a:bodyPr/>
        <a:lstStyle/>
        <a:p>
          <a:pPr rtl="0"/>
          <a:r>
            <a:rPr lang="zh-CN" dirty="0"/>
            <a:t>生物转盘还可以除磷，由于无需污泥回流，可向最后几级接触反应槽或直接向二次沉淀池投加混凝剂去除水中的磷； </a:t>
          </a:r>
        </a:p>
      </dgm:t>
    </dgm:pt>
    <dgm:pt modelId="{ABA07B0A-2704-463D-BEC8-B8ED922A9262}" type="parTrans" cxnId="{C8DC70BF-A28E-42F5-BA74-51BF19FF776C}">
      <dgm:prSet/>
      <dgm:spPr/>
      <dgm:t>
        <a:bodyPr/>
        <a:lstStyle/>
        <a:p>
          <a:endParaRPr lang="zh-CN" altLang="en-US"/>
        </a:p>
      </dgm:t>
    </dgm:pt>
    <dgm:pt modelId="{ED099E24-DADC-4981-A9E0-523B137DFD61}" type="sibTrans" cxnId="{C8DC70BF-A28E-42F5-BA74-51BF19FF776C}">
      <dgm:prSet/>
      <dgm:spPr/>
      <dgm:t>
        <a:bodyPr/>
        <a:lstStyle/>
        <a:p>
          <a:endParaRPr lang="zh-CN" altLang="en-US"/>
        </a:p>
      </dgm:t>
    </dgm:pt>
    <dgm:pt modelId="{0B095500-7B25-43E1-98C9-B697E738FC51}" type="pres">
      <dgm:prSet presAssocID="{3849E33D-8005-4023-B6D5-F9321373DFFD}" presName="linear" presStyleCnt="0">
        <dgm:presLayoutVars>
          <dgm:dir/>
          <dgm:animLvl val="lvl"/>
          <dgm:resizeHandles val="exact"/>
        </dgm:presLayoutVars>
      </dgm:prSet>
      <dgm:spPr/>
    </dgm:pt>
    <dgm:pt modelId="{C4F30FE8-FD6B-412F-B8D2-87FD536414AD}" type="pres">
      <dgm:prSet presAssocID="{C52EF979-4A07-4363-A4DB-DCFFEAD8C27F}" presName="parentLin" presStyleCnt="0"/>
      <dgm:spPr/>
    </dgm:pt>
    <dgm:pt modelId="{E5260B28-C888-4A45-B079-1138CC429567}" type="pres">
      <dgm:prSet presAssocID="{C52EF979-4A07-4363-A4DB-DCFFEAD8C27F}" presName="parentLeftMargin" presStyleLbl="node1" presStyleIdx="0" presStyleCnt="1"/>
      <dgm:spPr/>
    </dgm:pt>
    <dgm:pt modelId="{62B3F843-8AC2-402E-8B08-FD41C8308285}" type="pres">
      <dgm:prSet presAssocID="{C52EF979-4A07-4363-A4DB-DCFFEAD8C27F}" presName="parentText" presStyleLbl="node1" presStyleIdx="0" presStyleCnt="1">
        <dgm:presLayoutVars>
          <dgm:chMax val="0"/>
          <dgm:bulletEnabled val="1"/>
        </dgm:presLayoutVars>
      </dgm:prSet>
      <dgm:spPr/>
    </dgm:pt>
    <dgm:pt modelId="{4357EF0F-EA4C-4167-B02F-700767B6856D}" type="pres">
      <dgm:prSet presAssocID="{C52EF979-4A07-4363-A4DB-DCFFEAD8C27F}" presName="negativeSpace" presStyleCnt="0"/>
      <dgm:spPr/>
    </dgm:pt>
    <dgm:pt modelId="{4660E91D-25CA-4407-B627-66431718037D}" type="pres">
      <dgm:prSet presAssocID="{C52EF979-4A07-4363-A4DB-DCFFEAD8C27F}" presName="childText" presStyleLbl="conFgAcc1" presStyleIdx="0" presStyleCnt="1">
        <dgm:presLayoutVars>
          <dgm:bulletEnabled val="1"/>
        </dgm:presLayoutVars>
      </dgm:prSet>
      <dgm:spPr/>
    </dgm:pt>
  </dgm:ptLst>
  <dgm:cxnLst>
    <dgm:cxn modelId="{3EA91302-CAC7-44AE-9194-E3CD0039DF60}" srcId="{3849E33D-8005-4023-B6D5-F9321373DFFD}" destId="{C52EF979-4A07-4363-A4DB-DCFFEAD8C27F}" srcOrd="0" destOrd="0" parTransId="{46D04F73-B30F-43FA-A110-440BE81BB660}" sibTransId="{8CC58F13-C1C2-432D-9643-1838095AB45F}"/>
    <dgm:cxn modelId="{FE7E9B19-FA7A-44B4-91DD-577C4D5B39CD}" type="presOf" srcId="{C52EF979-4A07-4363-A4DB-DCFFEAD8C27F}" destId="{62B3F843-8AC2-402E-8B08-FD41C8308285}" srcOrd="1" destOrd="0" presId="urn:microsoft.com/office/officeart/2005/8/layout/list1"/>
    <dgm:cxn modelId="{328BA468-E61E-4D08-B586-0C54D4D42230}" srcId="{C52EF979-4A07-4363-A4DB-DCFFEAD8C27F}" destId="{9004AC31-3548-4C48-A030-7A8E2921570E}" srcOrd="2" destOrd="0" parTransId="{873250A7-816E-4EAB-BAA6-713035BD4B49}" sibTransId="{B33D3197-2866-4B49-BE31-8B1F5B5985DF}"/>
    <dgm:cxn modelId="{B7092649-F2E7-4418-8CC4-F33777793A5D}" type="presOf" srcId="{5BDA8BC3-B580-42C5-9285-5E920B07E812}" destId="{4660E91D-25CA-4407-B627-66431718037D}" srcOrd="0" destOrd="0" presId="urn:microsoft.com/office/officeart/2005/8/layout/list1"/>
    <dgm:cxn modelId="{EDD8F56F-F3B8-4196-8C60-E95E02A461D1}" type="presOf" srcId="{C52EF979-4A07-4363-A4DB-DCFFEAD8C27F}" destId="{E5260B28-C888-4A45-B079-1138CC429567}" srcOrd="0" destOrd="0" presId="urn:microsoft.com/office/officeart/2005/8/layout/list1"/>
    <dgm:cxn modelId="{7EC14652-F913-4F2D-BFB5-13A4588E8AFB}" type="presOf" srcId="{764A1612-9240-4205-B412-5AC138D16335}" destId="{4660E91D-25CA-4407-B627-66431718037D}" srcOrd="0" destOrd="1" presId="urn:microsoft.com/office/officeart/2005/8/layout/list1"/>
    <dgm:cxn modelId="{76EAF896-C5C3-43CB-A4F0-62272D3CB808}" srcId="{C52EF979-4A07-4363-A4DB-DCFFEAD8C27F}" destId="{5BDA8BC3-B580-42C5-9285-5E920B07E812}" srcOrd="0" destOrd="0" parTransId="{F8276CC3-77D8-44CD-9ECA-1162BBB4B184}" sibTransId="{81B51614-D624-4E0B-892E-FBDD001DB71F}"/>
    <dgm:cxn modelId="{206E29AD-1957-4D8C-BB10-E1F3B93F06EE}" type="presOf" srcId="{3849E33D-8005-4023-B6D5-F9321373DFFD}" destId="{0B095500-7B25-43E1-98C9-B697E738FC51}" srcOrd="0" destOrd="0" presId="urn:microsoft.com/office/officeart/2005/8/layout/list1"/>
    <dgm:cxn modelId="{C8DC70BF-A28E-42F5-BA74-51BF19FF776C}" srcId="{C52EF979-4A07-4363-A4DB-DCFFEAD8C27F}" destId="{299815C8-BC26-4E31-AE21-A68C52D11D33}" srcOrd="3" destOrd="0" parTransId="{ABA07B0A-2704-463D-BEC8-B8ED922A9262}" sibTransId="{ED099E24-DADC-4981-A9E0-523B137DFD61}"/>
    <dgm:cxn modelId="{F79BF4C1-0D71-4C67-83B2-24109B0E5BFF}" srcId="{C52EF979-4A07-4363-A4DB-DCFFEAD8C27F}" destId="{764A1612-9240-4205-B412-5AC138D16335}" srcOrd="1" destOrd="0" parTransId="{0E5CF7AF-A032-404E-931E-83B939683418}" sibTransId="{FE9C08E7-9B37-410D-9720-5D99D6F129AC}"/>
    <dgm:cxn modelId="{0A20EFCE-BB25-43C9-84FB-E490B65D0B3E}" type="presOf" srcId="{299815C8-BC26-4E31-AE21-A68C52D11D33}" destId="{4660E91D-25CA-4407-B627-66431718037D}" srcOrd="0" destOrd="3" presId="urn:microsoft.com/office/officeart/2005/8/layout/list1"/>
    <dgm:cxn modelId="{860C21E2-8496-48D3-AEA9-94FE468CF2E6}" type="presOf" srcId="{9004AC31-3548-4C48-A030-7A8E2921570E}" destId="{4660E91D-25CA-4407-B627-66431718037D}" srcOrd="0" destOrd="2" presId="urn:microsoft.com/office/officeart/2005/8/layout/list1"/>
    <dgm:cxn modelId="{A2D0D6D6-917B-4506-9978-8904F359E37A}" type="presParOf" srcId="{0B095500-7B25-43E1-98C9-B697E738FC51}" destId="{C4F30FE8-FD6B-412F-B8D2-87FD536414AD}" srcOrd="0" destOrd="0" presId="urn:microsoft.com/office/officeart/2005/8/layout/list1"/>
    <dgm:cxn modelId="{BC7F1584-5199-4639-9B5D-1C5CEF0C0FD2}" type="presParOf" srcId="{C4F30FE8-FD6B-412F-B8D2-87FD536414AD}" destId="{E5260B28-C888-4A45-B079-1138CC429567}" srcOrd="0" destOrd="0" presId="urn:microsoft.com/office/officeart/2005/8/layout/list1"/>
    <dgm:cxn modelId="{39577840-53BC-4F19-B40F-A5F895593B1A}" type="presParOf" srcId="{C4F30FE8-FD6B-412F-B8D2-87FD536414AD}" destId="{62B3F843-8AC2-402E-8B08-FD41C8308285}" srcOrd="1" destOrd="0" presId="urn:microsoft.com/office/officeart/2005/8/layout/list1"/>
    <dgm:cxn modelId="{9D9D811D-20D2-41DC-A994-9981080AEB5E}" type="presParOf" srcId="{0B095500-7B25-43E1-98C9-B697E738FC51}" destId="{4357EF0F-EA4C-4167-B02F-700767B6856D}" srcOrd="1" destOrd="0" presId="urn:microsoft.com/office/officeart/2005/8/layout/list1"/>
    <dgm:cxn modelId="{18DCCEA8-FBFC-416B-9E5C-76A73407A9BD}" type="presParOf" srcId="{0B095500-7B25-43E1-98C9-B697E738FC51}" destId="{4660E91D-25CA-4407-B627-66431718037D}"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DE4A3081-F811-47C9-B760-D5A4A2C3512F}" type="doc">
      <dgm:prSet loTypeId="urn:microsoft.com/office/officeart/2005/8/layout/vList2" loCatId="list" qsTypeId="urn:microsoft.com/office/officeart/2005/8/quickstyle/simple4" qsCatId="simple" csTypeId="urn:microsoft.com/office/officeart/2005/8/colors/colorful1#3" csCatId="colorful"/>
      <dgm:spPr/>
      <dgm:t>
        <a:bodyPr/>
        <a:lstStyle/>
        <a:p>
          <a:endParaRPr lang="zh-CN" altLang="en-US"/>
        </a:p>
      </dgm:t>
    </dgm:pt>
    <dgm:pt modelId="{718B371A-E738-458E-A4B3-A02109BC9A3C}">
      <dgm:prSet/>
      <dgm:spPr/>
      <dgm:t>
        <a:bodyPr/>
        <a:lstStyle/>
        <a:p>
          <a:pPr rtl="0"/>
          <a:r>
            <a:rPr lang="zh-CN" dirty="0"/>
            <a:t>耐冲击负荷：对</a:t>
          </a:r>
          <a:r>
            <a:rPr lang="en-US" dirty="0"/>
            <a:t>BOD</a:t>
          </a:r>
          <a:r>
            <a:rPr lang="zh-CN" dirty="0"/>
            <a:t>值达</a:t>
          </a:r>
          <a:r>
            <a:rPr lang="en-US" dirty="0"/>
            <a:t>10000 mg/L</a:t>
          </a:r>
          <a:r>
            <a:rPr lang="zh-CN" dirty="0"/>
            <a:t>以上的超高浓度有机污水和</a:t>
          </a:r>
          <a:r>
            <a:rPr lang="en-US" dirty="0"/>
            <a:t>10 mg/L</a:t>
          </a:r>
          <a:r>
            <a:rPr lang="zh-CN" dirty="0"/>
            <a:t>以下的超低浓度污水都可以来用生物转盘进行处理，并能够得到较好的处理效果；</a:t>
          </a:r>
        </a:p>
      </dgm:t>
    </dgm:pt>
    <dgm:pt modelId="{5428B7F3-EC9A-46A8-966E-38772CD4D97E}" type="parTrans" cxnId="{579BFC73-3B7B-414F-B6AA-6996E4CFFE12}">
      <dgm:prSet/>
      <dgm:spPr/>
      <dgm:t>
        <a:bodyPr/>
        <a:lstStyle/>
        <a:p>
          <a:endParaRPr lang="zh-CN" altLang="en-US"/>
        </a:p>
      </dgm:t>
    </dgm:pt>
    <dgm:pt modelId="{42429B3E-22B6-403B-A40E-03D69C5DF5C1}" type="sibTrans" cxnId="{579BFC73-3B7B-414F-B6AA-6996E4CFFE12}">
      <dgm:prSet/>
      <dgm:spPr/>
      <dgm:t>
        <a:bodyPr/>
        <a:lstStyle/>
        <a:p>
          <a:endParaRPr lang="zh-CN" altLang="en-US"/>
        </a:p>
      </dgm:t>
    </dgm:pt>
    <dgm:pt modelId="{480C9BDF-C22E-4454-8614-F8DB9956E769}">
      <dgm:prSet/>
      <dgm:spPr/>
      <dgm:t>
        <a:bodyPr/>
        <a:lstStyle/>
        <a:p>
          <a:pPr rtl="0"/>
          <a:r>
            <a:rPr lang="zh-CN" dirty="0"/>
            <a:t>在生物膜上的微生物食物链较长，产生的污泥量较少，约为活性污泥处理系统的</a:t>
          </a:r>
          <a:r>
            <a:rPr lang="en-US" dirty="0"/>
            <a:t>1/2</a:t>
          </a:r>
          <a:r>
            <a:rPr lang="zh-CN" dirty="0"/>
            <a:t>左右；</a:t>
          </a:r>
        </a:p>
      </dgm:t>
    </dgm:pt>
    <dgm:pt modelId="{5BB2CBAC-2C47-4788-9EF8-0EB891B2B41A}" type="parTrans" cxnId="{567850E8-8AE6-4DC0-86DE-0580C9C354ED}">
      <dgm:prSet/>
      <dgm:spPr/>
      <dgm:t>
        <a:bodyPr/>
        <a:lstStyle/>
        <a:p>
          <a:endParaRPr lang="zh-CN" altLang="en-US"/>
        </a:p>
      </dgm:t>
    </dgm:pt>
    <dgm:pt modelId="{5ED115A1-BF94-4012-A9C4-40B6EF94B6AE}" type="sibTrans" cxnId="{567850E8-8AE6-4DC0-86DE-0580C9C354ED}">
      <dgm:prSet/>
      <dgm:spPr/>
      <dgm:t>
        <a:bodyPr/>
        <a:lstStyle/>
        <a:p>
          <a:endParaRPr lang="zh-CN" altLang="en-US"/>
        </a:p>
      </dgm:t>
    </dgm:pt>
    <dgm:pt modelId="{FBD636A6-9F97-4054-86C5-6758958E9091}">
      <dgm:prSet/>
      <dgm:spPr/>
      <dgm:t>
        <a:bodyPr/>
        <a:lstStyle/>
        <a:p>
          <a:pPr rtl="0"/>
          <a:r>
            <a:rPr lang="zh-CN" dirty="0"/>
            <a:t>接触反应槽不需要曝气，污泥也无需回流，动力消耗低；</a:t>
          </a:r>
        </a:p>
      </dgm:t>
    </dgm:pt>
    <dgm:pt modelId="{FF15627D-F06A-4E00-AE17-EF46840F405E}" type="parTrans" cxnId="{FF5A5FC4-40D6-4864-BF99-9444C104CC8F}">
      <dgm:prSet/>
      <dgm:spPr/>
      <dgm:t>
        <a:bodyPr/>
        <a:lstStyle/>
        <a:p>
          <a:endParaRPr lang="zh-CN" altLang="en-US"/>
        </a:p>
      </dgm:t>
    </dgm:pt>
    <dgm:pt modelId="{DA400A9D-EBBB-46BC-99DF-EE3EB7AE455B}" type="sibTrans" cxnId="{FF5A5FC4-40D6-4864-BF99-9444C104CC8F}">
      <dgm:prSet/>
      <dgm:spPr/>
      <dgm:t>
        <a:bodyPr/>
        <a:lstStyle/>
        <a:p>
          <a:endParaRPr lang="zh-CN" altLang="en-US"/>
        </a:p>
      </dgm:t>
    </dgm:pt>
    <dgm:pt modelId="{2753BF2D-5958-43E1-9B91-29E01276E165}">
      <dgm:prSet/>
      <dgm:spPr/>
      <dgm:t>
        <a:bodyPr/>
        <a:lstStyle/>
        <a:p>
          <a:pPr rtl="0"/>
          <a:r>
            <a:rPr lang="zh-CN" dirty="0"/>
            <a:t>不需要经常调节生物污泥量，不会产生污泥，复杂的机械设备也比较少，便于维护管理；</a:t>
          </a:r>
        </a:p>
      </dgm:t>
    </dgm:pt>
    <dgm:pt modelId="{19E08E40-9175-499A-A624-DA92FF5CA2C5}" type="parTrans" cxnId="{3A4A2309-B7D3-4F2D-8C5F-A4FB80F9DE6C}">
      <dgm:prSet/>
      <dgm:spPr/>
      <dgm:t>
        <a:bodyPr/>
        <a:lstStyle/>
        <a:p>
          <a:endParaRPr lang="zh-CN" altLang="en-US"/>
        </a:p>
      </dgm:t>
    </dgm:pt>
    <dgm:pt modelId="{67DD8EE4-8F72-4830-BEB0-D2D61FCACB8B}" type="sibTrans" cxnId="{3A4A2309-B7D3-4F2D-8C5F-A4FB80F9DE6C}">
      <dgm:prSet/>
      <dgm:spPr/>
      <dgm:t>
        <a:bodyPr/>
        <a:lstStyle/>
        <a:p>
          <a:endParaRPr lang="zh-CN" altLang="en-US"/>
        </a:p>
      </dgm:t>
    </dgm:pt>
    <dgm:pt modelId="{B3665521-8FC8-4E3C-90E0-3983EE3310CB}">
      <dgm:prSet/>
      <dgm:spPr/>
      <dgm:t>
        <a:bodyPr/>
        <a:lstStyle/>
        <a:p>
          <a:pPr rtl="0"/>
          <a:r>
            <a:rPr lang="zh-CN" dirty="0"/>
            <a:t>设计合理、运行正常的生物转盘，不产生滤池蝇、不出现泡沫也不产生噪声，没有二次污染；</a:t>
          </a:r>
        </a:p>
      </dgm:t>
    </dgm:pt>
    <dgm:pt modelId="{535856D9-20E5-494C-BFD8-8FC178A67DE8}" type="parTrans" cxnId="{722ADB94-3BCE-40AE-B37D-7A90E91102D9}">
      <dgm:prSet/>
      <dgm:spPr/>
      <dgm:t>
        <a:bodyPr/>
        <a:lstStyle/>
        <a:p>
          <a:endParaRPr lang="zh-CN" altLang="en-US"/>
        </a:p>
      </dgm:t>
    </dgm:pt>
    <dgm:pt modelId="{E4DF28C9-9B80-4D76-9D34-8ABF272DD9CC}" type="sibTrans" cxnId="{722ADB94-3BCE-40AE-B37D-7A90E91102D9}">
      <dgm:prSet/>
      <dgm:spPr/>
      <dgm:t>
        <a:bodyPr/>
        <a:lstStyle/>
        <a:p>
          <a:endParaRPr lang="zh-CN" altLang="en-US"/>
        </a:p>
      </dgm:t>
    </dgm:pt>
    <dgm:pt modelId="{DB515B7C-84CC-4635-BD40-6DFCC36717FB}">
      <dgm:prSet/>
      <dgm:spPr/>
      <dgm:t>
        <a:bodyPr/>
        <a:lstStyle/>
        <a:p>
          <a:pPr rtl="0"/>
          <a:r>
            <a:rPr lang="zh-CN" dirty="0"/>
            <a:t>生物转盘的流态为完全混合</a:t>
          </a:r>
          <a:r>
            <a:rPr lang="en-US" dirty="0"/>
            <a:t>—</a:t>
          </a:r>
          <a:r>
            <a:rPr lang="zh-CN" dirty="0"/>
            <a:t>推流式。</a:t>
          </a:r>
        </a:p>
      </dgm:t>
    </dgm:pt>
    <dgm:pt modelId="{6D8A4060-3274-49A6-B34E-BED1AC23B77B}" type="parTrans" cxnId="{E4E56FC3-C6DB-4066-A3DA-8F0EC5382F75}">
      <dgm:prSet/>
      <dgm:spPr/>
      <dgm:t>
        <a:bodyPr/>
        <a:lstStyle/>
        <a:p>
          <a:endParaRPr lang="zh-CN" altLang="en-US"/>
        </a:p>
      </dgm:t>
    </dgm:pt>
    <dgm:pt modelId="{A3A42B83-4376-45F0-BB26-EB6AE2A9880A}" type="sibTrans" cxnId="{E4E56FC3-C6DB-4066-A3DA-8F0EC5382F75}">
      <dgm:prSet/>
      <dgm:spPr/>
      <dgm:t>
        <a:bodyPr/>
        <a:lstStyle/>
        <a:p>
          <a:endParaRPr lang="zh-CN" altLang="en-US"/>
        </a:p>
      </dgm:t>
    </dgm:pt>
    <dgm:pt modelId="{C0A001DC-257C-4CE1-97BD-11DED0625DCD}" type="pres">
      <dgm:prSet presAssocID="{DE4A3081-F811-47C9-B760-D5A4A2C3512F}" presName="linear" presStyleCnt="0">
        <dgm:presLayoutVars>
          <dgm:animLvl val="lvl"/>
          <dgm:resizeHandles val="exact"/>
        </dgm:presLayoutVars>
      </dgm:prSet>
      <dgm:spPr/>
    </dgm:pt>
    <dgm:pt modelId="{2BA7F2A0-E09D-4205-AD7B-6F2E2EE57330}" type="pres">
      <dgm:prSet presAssocID="{718B371A-E738-458E-A4B3-A02109BC9A3C}" presName="parentText" presStyleLbl="node1" presStyleIdx="0" presStyleCnt="6">
        <dgm:presLayoutVars>
          <dgm:chMax val="0"/>
          <dgm:bulletEnabled val="1"/>
        </dgm:presLayoutVars>
      </dgm:prSet>
      <dgm:spPr/>
    </dgm:pt>
    <dgm:pt modelId="{0C4524C4-FE6E-4547-A9DC-A8B7146B194A}" type="pres">
      <dgm:prSet presAssocID="{42429B3E-22B6-403B-A40E-03D69C5DF5C1}" presName="spacer" presStyleCnt="0"/>
      <dgm:spPr/>
    </dgm:pt>
    <dgm:pt modelId="{D26170CD-39E4-41C1-A6F2-90154736C48C}" type="pres">
      <dgm:prSet presAssocID="{480C9BDF-C22E-4454-8614-F8DB9956E769}" presName="parentText" presStyleLbl="node1" presStyleIdx="1" presStyleCnt="6">
        <dgm:presLayoutVars>
          <dgm:chMax val="0"/>
          <dgm:bulletEnabled val="1"/>
        </dgm:presLayoutVars>
      </dgm:prSet>
      <dgm:spPr/>
    </dgm:pt>
    <dgm:pt modelId="{D229438A-14BB-4286-9052-F193B360E85D}" type="pres">
      <dgm:prSet presAssocID="{5ED115A1-BF94-4012-A9C4-40B6EF94B6AE}" presName="spacer" presStyleCnt="0"/>
      <dgm:spPr/>
    </dgm:pt>
    <dgm:pt modelId="{FCED9C01-DC77-429A-8E60-8A2F02EC4590}" type="pres">
      <dgm:prSet presAssocID="{FBD636A6-9F97-4054-86C5-6758958E9091}" presName="parentText" presStyleLbl="node1" presStyleIdx="2" presStyleCnt="6">
        <dgm:presLayoutVars>
          <dgm:chMax val="0"/>
          <dgm:bulletEnabled val="1"/>
        </dgm:presLayoutVars>
      </dgm:prSet>
      <dgm:spPr/>
    </dgm:pt>
    <dgm:pt modelId="{C897A3D7-10EA-4D7A-AC75-64FB8BDE1E53}" type="pres">
      <dgm:prSet presAssocID="{DA400A9D-EBBB-46BC-99DF-EE3EB7AE455B}" presName="spacer" presStyleCnt="0"/>
      <dgm:spPr/>
    </dgm:pt>
    <dgm:pt modelId="{0AB7114C-839A-4236-902D-F8CAE639AF7C}" type="pres">
      <dgm:prSet presAssocID="{2753BF2D-5958-43E1-9B91-29E01276E165}" presName="parentText" presStyleLbl="node1" presStyleIdx="3" presStyleCnt="6">
        <dgm:presLayoutVars>
          <dgm:chMax val="0"/>
          <dgm:bulletEnabled val="1"/>
        </dgm:presLayoutVars>
      </dgm:prSet>
      <dgm:spPr/>
    </dgm:pt>
    <dgm:pt modelId="{49B38B05-F478-43AA-B63F-0BA914838645}" type="pres">
      <dgm:prSet presAssocID="{67DD8EE4-8F72-4830-BEB0-D2D61FCACB8B}" presName="spacer" presStyleCnt="0"/>
      <dgm:spPr/>
    </dgm:pt>
    <dgm:pt modelId="{B1843F88-EDBF-465C-99CF-1C9101F302F0}" type="pres">
      <dgm:prSet presAssocID="{B3665521-8FC8-4E3C-90E0-3983EE3310CB}" presName="parentText" presStyleLbl="node1" presStyleIdx="4" presStyleCnt="6">
        <dgm:presLayoutVars>
          <dgm:chMax val="0"/>
          <dgm:bulletEnabled val="1"/>
        </dgm:presLayoutVars>
      </dgm:prSet>
      <dgm:spPr/>
    </dgm:pt>
    <dgm:pt modelId="{FF86C19A-861C-493A-8899-7EE3695F5A6D}" type="pres">
      <dgm:prSet presAssocID="{E4DF28C9-9B80-4D76-9D34-8ABF272DD9CC}" presName="spacer" presStyleCnt="0"/>
      <dgm:spPr/>
    </dgm:pt>
    <dgm:pt modelId="{3070C3E1-ADBC-483D-8014-8FA685657D53}" type="pres">
      <dgm:prSet presAssocID="{DB515B7C-84CC-4635-BD40-6DFCC36717FB}" presName="parentText" presStyleLbl="node1" presStyleIdx="5" presStyleCnt="6">
        <dgm:presLayoutVars>
          <dgm:chMax val="0"/>
          <dgm:bulletEnabled val="1"/>
        </dgm:presLayoutVars>
      </dgm:prSet>
      <dgm:spPr/>
    </dgm:pt>
  </dgm:ptLst>
  <dgm:cxnLst>
    <dgm:cxn modelId="{3A4A2309-B7D3-4F2D-8C5F-A4FB80F9DE6C}" srcId="{DE4A3081-F811-47C9-B760-D5A4A2C3512F}" destId="{2753BF2D-5958-43E1-9B91-29E01276E165}" srcOrd="3" destOrd="0" parTransId="{19E08E40-9175-499A-A624-DA92FF5CA2C5}" sibTransId="{67DD8EE4-8F72-4830-BEB0-D2D61FCACB8B}"/>
    <dgm:cxn modelId="{579BFC73-3B7B-414F-B6AA-6996E4CFFE12}" srcId="{DE4A3081-F811-47C9-B760-D5A4A2C3512F}" destId="{718B371A-E738-458E-A4B3-A02109BC9A3C}" srcOrd="0" destOrd="0" parTransId="{5428B7F3-EC9A-46A8-966E-38772CD4D97E}" sibTransId="{42429B3E-22B6-403B-A40E-03D69C5DF5C1}"/>
    <dgm:cxn modelId="{75670283-651D-493B-BE81-798996B508BA}" type="presOf" srcId="{DB515B7C-84CC-4635-BD40-6DFCC36717FB}" destId="{3070C3E1-ADBC-483D-8014-8FA685657D53}" srcOrd="0" destOrd="0" presId="urn:microsoft.com/office/officeart/2005/8/layout/vList2"/>
    <dgm:cxn modelId="{28F02C85-8ABB-4675-A551-D5B11BC06C1D}" type="presOf" srcId="{480C9BDF-C22E-4454-8614-F8DB9956E769}" destId="{D26170CD-39E4-41C1-A6F2-90154736C48C}" srcOrd="0" destOrd="0" presId="urn:microsoft.com/office/officeart/2005/8/layout/vList2"/>
    <dgm:cxn modelId="{5B06DA8A-5D62-4885-82F4-DB665FA6F0C4}" type="presOf" srcId="{B3665521-8FC8-4E3C-90E0-3983EE3310CB}" destId="{B1843F88-EDBF-465C-99CF-1C9101F302F0}" srcOrd="0" destOrd="0" presId="urn:microsoft.com/office/officeart/2005/8/layout/vList2"/>
    <dgm:cxn modelId="{03E6828D-AB50-4938-87BD-25690D9FCB0A}" type="presOf" srcId="{DE4A3081-F811-47C9-B760-D5A4A2C3512F}" destId="{C0A001DC-257C-4CE1-97BD-11DED0625DCD}" srcOrd="0" destOrd="0" presId="urn:microsoft.com/office/officeart/2005/8/layout/vList2"/>
    <dgm:cxn modelId="{D018CC92-6042-44ED-A592-3079B27FF280}" type="presOf" srcId="{718B371A-E738-458E-A4B3-A02109BC9A3C}" destId="{2BA7F2A0-E09D-4205-AD7B-6F2E2EE57330}" srcOrd="0" destOrd="0" presId="urn:microsoft.com/office/officeart/2005/8/layout/vList2"/>
    <dgm:cxn modelId="{722ADB94-3BCE-40AE-B37D-7A90E91102D9}" srcId="{DE4A3081-F811-47C9-B760-D5A4A2C3512F}" destId="{B3665521-8FC8-4E3C-90E0-3983EE3310CB}" srcOrd="4" destOrd="0" parTransId="{535856D9-20E5-494C-BFD8-8FC178A67DE8}" sibTransId="{E4DF28C9-9B80-4D76-9D34-8ABF272DD9CC}"/>
    <dgm:cxn modelId="{9BB5BB97-B004-4169-8E97-87C937BEF87F}" type="presOf" srcId="{2753BF2D-5958-43E1-9B91-29E01276E165}" destId="{0AB7114C-839A-4236-902D-F8CAE639AF7C}" srcOrd="0" destOrd="0" presId="urn:microsoft.com/office/officeart/2005/8/layout/vList2"/>
    <dgm:cxn modelId="{62EAECB9-68A2-4FDB-B087-8D295AEBDCE2}" type="presOf" srcId="{FBD636A6-9F97-4054-86C5-6758958E9091}" destId="{FCED9C01-DC77-429A-8E60-8A2F02EC4590}" srcOrd="0" destOrd="0" presId="urn:microsoft.com/office/officeart/2005/8/layout/vList2"/>
    <dgm:cxn modelId="{E4E56FC3-C6DB-4066-A3DA-8F0EC5382F75}" srcId="{DE4A3081-F811-47C9-B760-D5A4A2C3512F}" destId="{DB515B7C-84CC-4635-BD40-6DFCC36717FB}" srcOrd="5" destOrd="0" parTransId="{6D8A4060-3274-49A6-B34E-BED1AC23B77B}" sibTransId="{A3A42B83-4376-45F0-BB26-EB6AE2A9880A}"/>
    <dgm:cxn modelId="{FF5A5FC4-40D6-4864-BF99-9444C104CC8F}" srcId="{DE4A3081-F811-47C9-B760-D5A4A2C3512F}" destId="{FBD636A6-9F97-4054-86C5-6758958E9091}" srcOrd="2" destOrd="0" parTransId="{FF15627D-F06A-4E00-AE17-EF46840F405E}" sibTransId="{DA400A9D-EBBB-46BC-99DF-EE3EB7AE455B}"/>
    <dgm:cxn modelId="{567850E8-8AE6-4DC0-86DE-0580C9C354ED}" srcId="{DE4A3081-F811-47C9-B760-D5A4A2C3512F}" destId="{480C9BDF-C22E-4454-8614-F8DB9956E769}" srcOrd="1" destOrd="0" parTransId="{5BB2CBAC-2C47-4788-9EF8-0EB891B2B41A}" sibTransId="{5ED115A1-BF94-4012-A9C4-40B6EF94B6AE}"/>
    <dgm:cxn modelId="{20B3BF66-39F0-4E13-8812-075BD3E0D712}" type="presParOf" srcId="{C0A001DC-257C-4CE1-97BD-11DED0625DCD}" destId="{2BA7F2A0-E09D-4205-AD7B-6F2E2EE57330}" srcOrd="0" destOrd="0" presId="urn:microsoft.com/office/officeart/2005/8/layout/vList2"/>
    <dgm:cxn modelId="{F4A745D7-EA1C-44A6-824F-EC15D22555C5}" type="presParOf" srcId="{C0A001DC-257C-4CE1-97BD-11DED0625DCD}" destId="{0C4524C4-FE6E-4547-A9DC-A8B7146B194A}" srcOrd="1" destOrd="0" presId="urn:microsoft.com/office/officeart/2005/8/layout/vList2"/>
    <dgm:cxn modelId="{8748577B-8B8F-402E-9B46-E12C1229BFEF}" type="presParOf" srcId="{C0A001DC-257C-4CE1-97BD-11DED0625DCD}" destId="{D26170CD-39E4-41C1-A6F2-90154736C48C}" srcOrd="2" destOrd="0" presId="urn:microsoft.com/office/officeart/2005/8/layout/vList2"/>
    <dgm:cxn modelId="{E47D61C4-75E4-4465-9F2F-0A242410F4E2}" type="presParOf" srcId="{C0A001DC-257C-4CE1-97BD-11DED0625DCD}" destId="{D229438A-14BB-4286-9052-F193B360E85D}" srcOrd="3" destOrd="0" presId="urn:microsoft.com/office/officeart/2005/8/layout/vList2"/>
    <dgm:cxn modelId="{A369D396-4914-4500-BC0A-308C42B7CF4F}" type="presParOf" srcId="{C0A001DC-257C-4CE1-97BD-11DED0625DCD}" destId="{FCED9C01-DC77-429A-8E60-8A2F02EC4590}" srcOrd="4" destOrd="0" presId="urn:microsoft.com/office/officeart/2005/8/layout/vList2"/>
    <dgm:cxn modelId="{0E4F5884-BD58-425B-8B1A-AEB46F58DED9}" type="presParOf" srcId="{C0A001DC-257C-4CE1-97BD-11DED0625DCD}" destId="{C897A3D7-10EA-4D7A-AC75-64FB8BDE1E53}" srcOrd="5" destOrd="0" presId="urn:microsoft.com/office/officeart/2005/8/layout/vList2"/>
    <dgm:cxn modelId="{17D00615-8587-4807-9BE5-85EDDEBE9E19}" type="presParOf" srcId="{C0A001DC-257C-4CE1-97BD-11DED0625DCD}" destId="{0AB7114C-839A-4236-902D-F8CAE639AF7C}" srcOrd="6" destOrd="0" presId="urn:microsoft.com/office/officeart/2005/8/layout/vList2"/>
    <dgm:cxn modelId="{68171760-057E-4AF9-BA8E-7F50D5C12EE5}" type="presParOf" srcId="{C0A001DC-257C-4CE1-97BD-11DED0625DCD}" destId="{49B38B05-F478-43AA-B63F-0BA914838645}" srcOrd="7" destOrd="0" presId="urn:microsoft.com/office/officeart/2005/8/layout/vList2"/>
    <dgm:cxn modelId="{B7AD23A4-03EB-4F5C-8F73-2DB7B9FBCE32}" type="presParOf" srcId="{C0A001DC-257C-4CE1-97BD-11DED0625DCD}" destId="{B1843F88-EDBF-465C-99CF-1C9101F302F0}" srcOrd="8" destOrd="0" presId="urn:microsoft.com/office/officeart/2005/8/layout/vList2"/>
    <dgm:cxn modelId="{8D58C3FA-7707-4C32-92B8-D849926ABC29}" type="presParOf" srcId="{C0A001DC-257C-4CE1-97BD-11DED0625DCD}" destId="{FF86C19A-861C-493A-8899-7EE3695F5A6D}" srcOrd="9" destOrd="0" presId="urn:microsoft.com/office/officeart/2005/8/layout/vList2"/>
    <dgm:cxn modelId="{41873708-214C-4323-93DC-AF117F697F5C}" type="presParOf" srcId="{C0A001DC-257C-4CE1-97BD-11DED0625DCD}" destId="{3070C3E1-ADBC-483D-8014-8FA685657D53}"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DFAB16DD-38CA-4AEA-BF32-72BE94A69146}"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zh-CN" altLang="en-US"/>
        </a:p>
      </dgm:t>
    </dgm:pt>
    <dgm:pt modelId="{60BDB9A1-6FFE-4C69-99DC-AF45C8C3B39B}">
      <dgm:prSet/>
      <dgm:spPr/>
      <dgm:t>
        <a:bodyPr/>
        <a:lstStyle/>
        <a:p>
          <a:pPr rtl="0"/>
          <a:r>
            <a:rPr lang="zh-CN" dirty="0"/>
            <a:t>工艺特征</a:t>
          </a:r>
        </a:p>
      </dgm:t>
    </dgm:pt>
    <dgm:pt modelId="{F78E8CA2-7D97-4737-BBC0-D6982CB81A72}" type="parTrans" cxnId="{06B4BE2C-4D51-4B27-B519-497D5395A7BD}">
      <dgm:prSet/>
      <dgm:spPr/>
      <dgm:t>
        <a:bodyPr/>
        <a:lstStyle/>
        <a:p>
          <a:endParaRPr lang="zh-CN" altLang="en-US"/>
        </a:p>
      </dgm:t>
    </dgm:pt>
    <dgm:pt modelId="{DA5660F4-2E5C-4033-9386-6BD8DF60C418}" type="sibTrans" cxnId="{06B4BE2C-4D51-4B27-B519-497D5395A7BD}">
      <dgm:prSet/>
      <dgm:spPr/>
      <dgm:t>
        <a:bodyPr/>
        <a:lstStyle/>
        <a:p>
          <a:endParaRPr lang="zh-CN" altLang="en-US"/>
        </a:p>
      </dgm:t>
    </dgm:pt>
    <dgm:pt modelId="{CAD75E50-9E33-4498-880A-DCD56661DB66}">
      <dgm:prSet/>
      <dgm:spPr/>
      <dgm:t>
        <a:bodyPr/>
        <a:lstStyle/>
        <a:p>
          <a:pPr rtl="0"/>
          <a:r>
            <a:rPr lang="zh-CN" dirty="0"/>
            <a:t>溶解氧充沛，适于微生物存活增殖；</a:t>
          </a:r>
        </a:p>
      </dgm:t>
    </dgm:pt>
    <dgm:pt modelId="{E7106957-EFA9-448D-9F8B-AD2AB63919E9}" type="parTrans" cxnId="{6B36D4AE-F11E-453B-9F19-CE5B26349509}">
      <dgm:prSet/>
      <dgm:spPr/>
      <dgm:t>
        <a:bodyPr/>
        <a:lstStyle/>
        <a:p>
          <a:endParaRPr lang="zh-CN" altLang="en-US"/>
        </a:p>
      </dgm:t>
    </dgm:pt>
    <dgm:pt modelId="{34195FDA-228D-49FA-8383-5BFE53BA9410}" type="sibTrans" cxnId="{6B36D4AE-F11E-453B-9F19-CE5B26349509}">
      <dgm:prSet/>
      <dgm:spPr/>
      <dgm:t>
        <a:bodyPr/>
        <a:lstStyle/>
        <a:p>
          <a:endParaRPr lang="zh-CN" altLang="en-US"/>
        </a:p>
      </dgm:t>
    </dgm:pt>
    <dgm:pt modelId="{2AC71357-D9C8-41BB-B141-1B53D40C909F}">
      <dgm:prSet/>
      <dgm:spPr/>
      <dgm:t>
        <a:bodyPr/>
        <a:lstStyle/>
        <a:p>
          <a:pPr rtl="0"/>
          <a:r>
            <a:rPr lang="zh-CN" dirty="0"/>
            <a:t>微生物丰富，无污泥膨胀，在生物膜上能够形成稳定的生态系统与食物链；</a:t>
          </a:r>
        </a:p>
      </dgm:t>
    </dgm:pt>
    <dgm:pt modelId="{3D7958D7-F803-44F7-A4AF-8424729BB25B}" type="parTrans" cxnId="{30406C3E-0C90-4BA7-BB72-42FE97B195BC}">
      <dgm:prSet/>
      <dgm:spPr/>
      <dgm:t>
        <a:bodyPr/>
        <a:lstStyle/>
        <a:p>
          <a:endParaRPr lang="zh-CN" altLang="en-US"/>
        </a:p>
      </dgm:t>
    </dgm:pt>
    <dgm:pt modelId="{315F1E1F-534D-4F0D-A1E8-A2FCF31A5004}" type="sibTrans" cxnId="{30406C3E-0C90-4BA7-BB72-42FE97B195BC}">
      <dgm:prSet/>
      <dgm:spPr/>
      <dgm:t>
        <a:bodyPr/>
        <a:lstStyle/>
        <a:p>
          <a:endParaRPr lang="zh-CN" altLang="en-US"/>
        </a:p>
      </dgm:t>
    </dgm:pt>
    <dgm:pt modelId="{CBF7B31D-4FA2-499B-982F-DAB476D92DD0}">
      <dgm:prSet/>
      <dgm:spPr/>
      <dgm:t>
        <a:bodyPr/>
        <a:lstStyle/>
        <a:p>
          <a:pPr rtl="0"/>
          <a:r>
            <a:rPr lang="zh-CN" dirty="0"/>
            <a:t>填料表面由于丝状菌的大量滋生，能形成一个呈立体结构的密集的生物网，污水在其中通过起到类似“过滤”的作用，能够有效地提高净化效果；</a:t>
          </a:r>
        </a:p>
      </dgm:t>
    </dgm:pt>
    <dgm:pt modelId="{AAAFC0EC-A0B2-4DC7-8DBF-259560A3BD32}" type="parTrans" cxnId="{66333757-3155-4C04-B72A-DB65FECE6DD7}">
      <dgm:prSet/>
      <dgm:spPr/>
      <dgm:t>
        <a:bodyPr/>
        <a:lstStyle/>
        <a:p>
          <a:endParaRPr lang="zh-CN" altLang="en-US"/>
        </a:p>
      </dgm:t>
    </dgm:pt>
    <dgm:pt modelId="{7B2D3C67-77F5-4EB3-B491-03013376C93B}" type="sibTrans" cxnId="{66333757-3155-4C04-B72A-DB65FECE6DD7}">
      <dgm:prSet/>
      <dgm:spPr/>
      <dgm:t>
        <a:bodyPr/>
        <a:lstStyle/>
        <a:p>
          <a:endParaRPr lang="zh-CN" altLang="en-US"/>
        </a:p>
      </dgm:t>
    </dgm:pt>
    <dgm:pt modelId="{40962505-2EB2-4DA7-A569-F5E6293328A8}">
      <dgm:prSet/>
      <dgm:spPr/>
      <dgm:t>
        <a:bodyPr/>
        <a:lstStyle/>
        <a:p>
          <a:pPr rtl="0"/>
          <a:r>
            <a:rPr lang="zh-CN" dirty="0"/>
            <a:t>生物膜表面不断地接受曝气吹脱，有利于保持生物膜的活性，抑制厌氧膜的增殖，能够保持较高浓度的活性生物量，折算成</a:t>
          </a:r>
          <a:r>
            <a:rPr lang="en-US" dirty="0"/>
            <a:t>MLSS</a:t>
          </a:r>
          <a:r>
            <a:rPr lang="zh-CN" dirty="0"/>
            <a:t>达</a:t>
          </a:r>
          <a:r>
            <a:rPr lang="en-US" dirty="0"/>
            <a:t>13 g/L</a:t>
          </a:r>
          <a:r>
            <a:rPr lang="zh-CN" dirty="0"/>
            <a:t>；</a:t>
          </a:r>
          <a:r>
            <a:rPr lang="en-US" altLang="zh-CN" dirty="0"/>
            <a:t>MLSS-</a:t>
          </a:r>
          <a:r>
            <a:rPr lang="en-US" altLang="zh-CN" b="1" dirty="0" err="1">
              <a:solidFill>
                <a:schemeClr val="bg1"/>
              </a:solidFill>
              <a:latin typeface="微软雅黑" pitchFamily="18" charset="0"/>
              <a:cs typeface="微软雅黑" pitchFamily="18" charset="0"/>
            </a:rPr>
            <a:t>混合液悬浮固体浓度</a:t>
          </a:r>
          <a:endParaRPr lang="zh-CN" dirty="0">
            <a:solidFill>
              <a:schemeClr val="bg1"/>
            </a:solidFill>
          </a:endParaRPr>
        </a:p>
      </dgm:t>
    </dgm:pt>
    <dgm:pt modelId="{17063D23-C40D-448D-BEEB-BF27AC81500E}" type="parTrans" cxnId="{6C64FC21-B21F-4362-8239-AA2F62A59490}">
      <dgm:prSet/>
      <dgm:spPr/>
      <dgm:t>
        <a:bodyPr/>
        <a:lstStyle/>
        <a:p>
          <a:endParaRPr lang="zh-CN" altLang="en-US"/>
        </a:p>
      </dgm:t>
    </dgm:pt>
    <dgm:pt modelId="{98902020-3000-4B1E-B7B7-074C777D7B9B}" type="sibTrans" cxnId="{6C64FC21-B21F-4362-8239-AA2F62A59490}">
      <dgm:prSet/>
      <dgm:spPr/>
      <dgm:t>
        <a:bodyPr/>
        <a:lstStyle/>
        <a:p>
          <a:endParaRPr lang="zh-CN" altLang="en-US"/>
        </a:p>
      </dgm:t>
    </dgm:pt>
    <dgm:pt modelId="{C020CB43-B40F-4605-AA8F-B896E61A07CD}">
      <dgm:prSet/>
      <dgm:spPr/>
      <dgm:t>
        <a:bodyPr/>
        <a:lstStyle/>
        <a:p>
          <a:pPr rtl="0"/>
          <a:r>
            <a:rPr lang="zh-CN" dirty="0"/>
            <a:t>生物接触氧化处理技术能够接受较高的有机负荷率，处理效率较高，有利于缩小池容，减少占地面积。</a:t>
          </a:r>
        </a:p>
      </dgm:t>
    </dgm:pt>
    <dgm:pt modelId="{EADA9298-65BC-4FED-94B4-FCD8AB72F93E}" type="parTrans" cxnId="{C44DA201-7D6B-4A48-9AD4-93F8D47EE83B}">
      <dgm:prSet/>
      <dgm:spPr/>
      <dgm:t>
        <a:bodyPr/>
        <a:lstStyle/>
        <a:p>
          <a:endParaRPr lang="zh-CN" altLang="en-US"/>
        </a:p>
      </dgm:t>
    </dgm:pt>
    <dgm:pt modelId="{BD215A04-E922-40FE-88B2-AEE3A1F472B7}" type="sibTrans" cxnId="{C44DA201-7D6B-4A48-9AD4-93F8D47EE83B}">
      <dgm:prSet/>
      <dgm:spPr/>
      <dgm:t>
        <a:bodyPr/>
        <a:lstStyle/>
        <a:p>
          <a:endParaRPr lang="zh-CN" altLang="en-US"/>
        </a:p>
      </dgm:t>
    </dgm:pt>
    <dgm:pt modelId="{4B493C64-08A3-449F-8F81-EA6276048C19}" type="pres">
      <dgm:prSet presAssocID="{DFAB16DD-38CA-4AEA-BF32-72BE94A69146}" presName="linear" presStyleCnt="0">
        <dgm:presLayoutVars>
          <dgm:dir/>
          <dgm:animLvl val="lvl"/>
          <dgm:resizeHandles val="exact"/>
        </dgm:presLayoutVars>
      </dgm:prSet>
      <dgm:spPr/>
    </dgm:pt>
    <dgm:pt modelId="{BA7E5062-DC92-4C44-8B06-A93FBA633FFF}" type="pres">
      <dgm:prSet presAssocID="{60BDB9A1-6FFE-4C69-99DC-AF45C8C3B39B}" presName="parentLin" presStyleCnt="0"/>
      <dgm:spPr/>
    </dgm:pt>
    <dgm:pt modelId="{B739C77B-9134-4DE9-B0F8-F5220D455CF0}" type="pres">
      <dgm:prSet presAssocID="{60BDB9A1-6FFE-4C69-99DC-AF45C8C3B39B}" presName="parentLeftMargin" presStyleLbl="node1" presStyleIdx="0" presStyleCnt="1"/>
      <dgm:spPr/>
    </dgm:pt>
    <dgm:pt modelId="{F9F6C981-42CC-49EA-8B45-84A29D2FD4BE}" type="pres">
      <dgm:prSet presAssocID="{60BDB9A1-6FFE-4C69-99DC-AF45C8C3B39B}" presName="parentText" presStyleLbl="node1" presStyleIdx="0" presStyleCnt="1">
        <dgm:presLayoutVars>
          <dgm:chMax val="0"/>
          <dgm:bulletEnabled val="1"/>
        </dgm:presLayoutVars>
      </dgm:prSet>
      <dgm:spPr/>
    </dgm:pt>
    <dgm:pt modelId="{15249C0A-A679-4E23-A996-B6FC949D787D}" type="pres">
      <dgm:prSet presAssocID="{60BDB9A1-6FFE-4C69-99DC-AF45C8C3B39B}" presName="negativeSpace" presStyleCnt="0"/>
      <dgm:spPr/>
    </dgm:pt>
    <dgm:pt modelId="{EDEB316C-4C6A-4129-A911-A8DF5B445496}" type="pres">
      <dgm:prSet presAssocID="{60BDB9A1-6FFE-4C69-99DC-AF45C8C3B39B}" presName="childText" presStyleLbl="conFgAcc1" presStyleIdx="0" presStyleCnt="1">
        <dgm:presLayoutVars>
          <dgm:bulletEnabled val="1"/>
        </dgm:presLayoutVars>
      </dgm:prSet>
      <dgm:spPr/>
    </dgm:pt>
  </dgm:ptLst>
  <dgm:cxnLst>
    <dgm:cxn modelId="{C44DA201-7D6B-4A48-9AD4-93F8D47EE83B}" srcId="{60BDB9A1-6FFE-4C69-99DC-AF45C8C3B39B}" destId="{C020CB43-B40F-4605-AA8F-B896E61A07CD}" srcOrd="4" destOrd="0" parTransId="{EADA9298-65BC-4FED-94B4-FCD8AB72F93E}" sibTransId="{BD215A04-E922-40FE-88B2-AEE3A1F472B7}"/>
    <dgm:cxn modelId="{CFF06214-01DE-45F7-9473-11D01937270C}" type="presOf" srcId="{CAD75E50-9E33-4498-880A-DCD56661DB66}" destId="{EDEB316C-4C6A-4129-A911-A8DF5B445496}" srcOrd="0" destOrd="0" presId="urn:microsoft.com/office/officeart/2005/8/layout/list1"/>
    <dgm:cxn modelId="{6C64FC21-B21F-4362-8239-AA2F62A59490}" srcId="{60BDB9A1-6FFE-4C69-99DC-AF45C8C3B39B}" destId="{40962505-2EB2-4DA7-A569-F5E6293328A8}" srcOrd="3" destOrd="0" parTransId="{17063D23-C40D-448D-BEEB-BF27AC81500E}" sibTransId="{98902020-3000-4B1E-B7B7-074C777D7B9B}"/>
    <dgm:cxn modelId="{01C83D2A-A102-4392-B77A-B2C832BBA172}" type="presOf" srcId="{2AC71357-D9C8-41BB-B141-1B53D40C909F}" destId="{EDEB316C-4C6A-4129-A911-A8DF5B445496}" srcOrd="0" destOrd="1" presId="urn:microsoft.com/office/officeart/2005/8/layout/list1"/>
    <dgm:cxn modelId="{06B4BE2C-4D51-4B27-B519-497D5395A7BD}" srcId="{DFAB16DD-38CA-4AEA-BF32-72BE94A69146}" destId="{60BDB9A1-6FFE-4C69-99DC-AF45C8C3B39B}" srcOrd="0" destOrd="0" parTransId="{F78E8CA2-7D97-4737-BBC0-D6982CB81A72}" sibTransId="{DA5660F4-2E5C-4033-9386-6BD8DF60C418}"/>
    <dgm:cxn modelId="{30406C3E-0C90-4BA7-BB72-42FE97B195BC}" srcId="{60BDB9A1-6FFE-4C69-99DC-AF45C8C3B39B}" destId="{2AC71357-D9C8-41BB-B141-1B53D40C909F}" srcOrd="1" destOrd="0" parTransId="{3D7958D7-F803-44F7-A4AF-8424729BB25B}" sibTransId="{315F1E1F-534D-4F0D-A1E8-A2FCF31A5004}"/>
    <dgm:cxn modelId="{E3C48D76-0772-4A05-A414-76838C01E9FA}" type="presOf" srcId="{C020CB43-B40F-4605-AA8F-B896E61A07CD}" destId="{EDEB316C-4C6A-4129-A911-A8DF5B445496}" srcOrd="0" destOrd="4" presId="urn:microsoft.com/office/officeart/2005/8/layout/list1"/>
    <dgm:cxn modelId="{66333757-3155-4C04-B72A-DB65FECE6DD7}" srcId="{60BDB9A1-6FFE-4C69-99DC-AF45C8C3B39B}" destId="{CBF7B31D-4FA2-499B-982F-DAB476D92DD0}" srcOrd="2" destOrd="0" parTransId="{AAAFC0EC-A0B2-4DC7-8DBF-259560A3BD32}" sibTransId="{7B2D3C67-77F5-4EB3-B491-03013376C93B}"/>
    <dgm:cxn modelId="{138FD484-9ABD-4888-BF93-9C92D25DD8A5}" type="presOf" srcId="{40962505-2EB2-4DA7-A569-F5E6293328A8}" destId="{EDEB316C-4C6A-4129-A911-A8DF5B445496}" srcOrd="0" destOrd="3" presId="urn:microsoft.com/office/officeart/2005/8/layout/list1"/>
    <dgm:cxn modelId="{33D70B8B-5BDC-4EDB-83F2-E666761F3228}" type="presOf" srcId="{60BDB9A1-6FFE-4C69-99DC-AF45C8C3B39B}" destId="{F9F6C981-42CC-49EA-8B45-84A29D2FD4BE}" srcOrd="1" destOrd="0" presId="urn:microsoft.com/office/officeart/2005/8/layout/list1"/>
    <dgm:cxn modelId="{E24FD4AB-88FC-420E-ADB6-AF7015077A58}" type="presOf" srcId="{CBF7B31D-4FA2-499B-982F-DAB476D92DD0}" destId="{EDEB316C-4C6A-4129-A911-A8DF5B445496}" srcOrd="0" destOrd="2" presId="urn:microsoft.com/office/officeart/2005/8/layout/list1"/>
    <dgm:cxn modelId="{6B36D4AE-F11E-453B-9F19-CE5B26349509}" srcId="{60BDB9A1-6FFE-4C69-99DC-AF45C8C3B39B}" destId="{CAD75E50-9E33-4498-880A-DCD56661DB66}" srcOrd="0" destOrd="0" parTransId="{E7106957-EFA9-448D-9F8B-AD2AB63919E9}" sibTransId="{34195FDA-228D-49FA-8383-5BFE53BA9410}"/>
    <dgm:cxn modelId="{6E0ABEB2-F441-4430-9AB3-AE2E4BFD516D}" type="presOf" srcId="{DFAB16DD-38CA-4AEA-BF32-72BE94A69146}" destId="{4B493C64-08A3-449F-8F81-EA6276048C19}" srcOrd="0" destOrd="0" presId="urn:microsoft.com/office/officeart/2005/8/layout/list1"/>
    <dgm:cxn modelId="{1EFE56FD-C0CA-4D5D-8E38-3CCF4C69B69C}" type="presOf" srcId="{60BDB9A1-6FFE-4C69-99DC-AF45C8C3B39B}" destId="{B739C77B-9134-4DE9-B0F8-F5220D455CF0}" srcOrd="0" destOrd="0" presId="urn:microsoft.com/office/officeart/2005/8/layout/list1"/>
    <dgm:cxn modelId="{E04DE219-0D1E-45CC-A7BC-4EA9756E9243}" type="presParOf" srcId="{4B493C64-08A3-449F-8F81-EA6276048C19}" destId="{BA7E5062-DC92-4C44-8B06-A93FBA633FFF}" srcOrd="0" destOrd="0" presId="urn:microsoft.com/office/officeart/2005/8/layout/list1"/>
    <dgm:cxn modelId="{8B4935C6-331B-42A2-B057-DEB4CF3F6CA1}" type="presParOf" srcId="{BA7E5062-DC92-4C44-8B06-A93FBA633FFF}" destId="{B739C77B-9134-4DE9-B0F8-F5220D455CF0}" srcOrd="0" destOrd="0" presId="urn:microsoft.com/office/officeart/2005/8/layout/list1"/>
    <dgm:cxn modelId="{72D4D776-34F7-43A9-8AEE-6448DCDED1E3}" type="presParOf" srcId="{BA7E5062-DC92-4C44-8B06-A93FBA633FFF}" destId="{F9F6C981-42CC-49EA-8B45-84A29D2FD4BE}" srcOrd="1" destOrd="0" presId="urn:microsoft.com/office/officeart/2005/8/layout/list1"/>
    <dgm:cxn modelId="{7770D411-5BFF-4301-8CCF-CC2FCE202060}" type="presParOf" srcId="{4B493C64-08A3-449F-8F81-EA6276048C19}" destId="{15249C0A-A679-4E23-A996-B6FC949D787D}" srcOrd="1" destOrd="0" presId="urn:microsoft.com/office/officeart/2005/8/layout/list1"/>
    <dgm:cxn modelId="{2BA1FA8E-D555-4674-B33B-CEA5EBEA9CCA}" type="presParOf" srcId="{4B493C64-08A3-449F-8F81-EA6276048C19}" destId="{EDEB316C-4C6A-4129-A911-A8DF5B445496}"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3ECBD61A-73FC-463D-BD9C-12544A1CCEF1}" type="doc">
      <dgm:prSet loTypeId="urn:microsoft.com/office/officeart/2005/8/layout/list1" loCatId="list" qsTypeId="urn:microsoft.com/office/officeart/2005/8/quickstyle/simple4" qsCatId="simple" csTypeId="urn:microsoft.com/office/officeart/2005/8/colors/accent1_2" csCatId="accent1"/>
      <dgm:spPr/>
      <dgm:t>
        <a:bodyPr/>
        <a:lstStyle/>
        <a:p>
          <a:endParaRPr lang="zh-CN" altLang="en-US"/>
        </a:p>
      </dgm:t>
    </dgm:pt>
    <dgm:pt modelId="{AF53AF93-FD47-42F7-92EA-01A67C966168}">
      <dgm:prSet/>
      <dgm:spPr/>
      <dgm:t>
        <a:bodyPr/>
        <a:lstStyle/>
        <a:p>
          <a:pPr rtl="0"/>
          <a:r>
            <a:rPr lang="zh-CN" dirty="0"/>
            <a:t>运行特征</a:t>
          </a:r>
        </a:p>
      </dgm:t>
    </dgm:pt>
    <dgm:pt modelId="{3E32EDD0-6F25-4A38-B586-8AC29B395A90}" type="parTrans" cxnId="{8ADF887B-02A3-4CB8-B1BF-EBB7D56464CD}">
      <dgm:prSet/>
      <dgm:spPr/>
      <dgm:t>
        <a:bodyPr/>
        <a:lstStyle/>
        <a:p>
          <a:endParaRPr lang="zh-CN" altLang="en-US"/>
        </a:p>
      </dgm:t>
    </dgm:pt>
    <dgm:pt modelId="{652394BF-5ABA-44BE-A692-7EF5F35EE9A4}" type="sibTrans" cxnId="{8ADF887B-02A3-4CB8-B1BF-EBB7D56464CD}">
      <dgm:prSet/>
      <dgm:spPr/>
      <dgm:t>
        <a:bodyPr/>
        <a:lstStyle/>
        <a:p>
          <a:endParaRPr lang="zh-CN" altLang="en-US"/>
        </a:p>
      </dgm:t>
    </dgm:pt>
    <dgm:pt modelId="{CFDBAD94-43A2-4E77-A4B9-C3721F4C51ED}">
      <dgm:prSet/>
      <dgm:spPr/>
      <dgm:t>
        <a:bodyPr/>
        <a:lstStyle/>
        <a:p>
          <a:pPr rtl="0"/>
          <a:r>
            <a:rPr lang="zh-CN" dirty="0"/>
            <a:t>对冲击负荷有较强的适应能力，在间歇运行条件下，仍能够保持良好的处理效果，对排水不均匀的企业，更具有实际意义；</a:t>
          </a:r>
        </a:p>
      </dgm:t>
    </dgm:pt>
    <dgm:pt modelId="{1D641B81-00F3-4D0B-956F-E6B9A61A3BE1}" type="parTrans" cxnId="{19C31BF8-0965-4238-A9C8-01D5553C2AFE}">
      <dgm:prSet/>
      <dgm:spPr/>
      <dgm:t>
        <a:bodyPr/>
        <a:lstStyle/>
        <a:p>
          <a:endParaRPr lang="zh-CN" altLang="en-US"/>
        </a:p>
      </dgm:t>
    </dgm:pt>
    <dgm:pt modelId="{C1239D84-CB95-4D9D-8148-7D550573EE52}" type="sibTrans" cxnId="{19C31BF8-0965-4238-A9C8-01D5553C2AFE}">
      <dgm:prSet/>
      <dgm:spPr/>
      <dgm:t>
        <a:bodyPr/>
        <a:lstStyle/>
        <a:p>
          <a:endParaRPr lang="zh-CN" altLang="en-US"/>
        </a:p>
      </dgm:t>
    </dgm:pt>
    <dgm:pt modelId="{6D1AC6CE-F886-49FF-B2C7-8B158B441532}">
      <dgm:prSet/>
      <dgm:spPr/>
      <dgm:t>
        <a:bodyPr/>
        <a:lstStyle/>
        <a:p>
          <a:pPr rtl="0"/>
          <a:r>
            <a:rPr lang="zh-CN" dirty="0"/>
            <a:t>操作简单、运行方便、易于维护管理，无需污泥回流，不产生污泥膨胀现象，也不产生滤池蝇；</a:t>
          </a:r>
        </a:p>
      </dgm:t>
    </dgm:pt>
    <dgm:pt modelId="{86FE2751-0C72-4365-9630-E307F3B8E7BC}" type="parTrans" cxnId="{243F5C2B-1183-4610-9BCB-4B01041D2E6B}">
      <dgm:prSet/>
      <dgm:spPr/>
      <dgm:t>
        <a:bodyPr/>
        <a:lstStyle/>
        <a:p>
          <a:endParaRPr lang="zh-CN" altLang="en-US"/>
        </a:p>
      </dgm:t>
    </dgm:pt>
    <dgm:pt modelId="{7697F176-2A8D-4C27-AE01-71C1C6AC61DF}" type="sibTrans" cxnId="{243F5C2B-1183-4610-9BCB-4B01041D2E6B}">
      <dgm:prSet/>
      <dgm:spPr/>
      <dgm:t>
        <a:bodyPr/>
        <a:lstStyle/>
        <a:p>
          <a:endParaRPr lang="zh-CN" altLang="en-US"/>
        </a:p>
      </dgm:t>
    </dgm:pt>
    <dgm:pt modelId="{0ED7B1BE-6D8C-4B1C-89EE-41C882E5FE2B}">
      <dgm:prSet/>
      <dgm:spPr/>
      <dgm:t>
        <a:bodyPr/>
        <a:lstStyle/>
        <a:p>
          <a:pPr rtl="0"/>
          <a:r>
            <a:rPr lang="zh-CN" dirty="0"/>
            <a:t>污泥生成量少，污泥颗粒较大，易于沉淀。</a:t>
          </a:r>
        </a:p>
      </dgm:t>
    </dgm:pt>
    <dgm:pt modelId="{DA66DA9B-5B0B-4BD6-9EBE-F8A0040216FA}" type="parTrans" cxnId="{91B62CBD-21E4-4B8D-8F30-6E4E4E7B04B5}">
      <dgm:prSet/>
      <dgm:spPr/>
      <dgm:t>
        <a:bodyPr/>
        <a:lstStyle/>
        <a:p>
          <a:endParaRPr lang="zh-CN" altLang="en-US"/>
        </a:p>
      </dgm:t>
    </dgm:pt>
    <dgm:pt modelId="{6E9CEDF7-3B6E-4B69-84C6-47AB4753D8A8}" type="sibTrans" cxnId="{91B62CBD-21E4-4B8D-8F30-6E4E4E7B04B5}">
      <dgm:prSet/>
      <dgm:spPr/>
      <dgm:t>
        <a:bodyPr/>
        <a:lstStyle/>
        <a:p>
          <a:endParaRPr lang="zh-CN" altLang="en-US"/>
        </a:p>
      </dgm:t>
    </dgm:pt>
    <dgm:pt modelId="{230337B3-2D24-4547-A49F-079F88FEC30E}" type="pres">
      <dgm:prSet presAssocID="{3ECBD61A-73FC-463D-BD9C-12544A1CCEF1}" presName="linear" presStyleCnt="0">
        <dgm:presLayoutVars>
          <dgm:dir/>
          <dgm:animLvl val="lvl"/>
          <dgm:resizeHandles val="exact"/>
        </dgm:presLayoutVars>
      </dgm:prSet>
      <dgm:spPr/>
    </dgm:pt>
    <dgm:pt modelId="{4D3F2DF3-ED60-4F72-BE1D-BCB253F83959}" type="pres">
      <dgm:prSet presAssocID="{AF53AF93-FD47-42F7-92EA-01A67C966168}" presName="parentLin" presStyleCnt="0"/>
      <dgm:spPr/>
    </dgm:pt>
    <dgm:pt modelId="{673115F8-66CE-4E91-B9DA-17713985BE0A}" type="pres">
      <dgm:prSet presAssocID="{AF53AF93-FD47-42F7-92EA-01A67C966168}" presName="parentLeftMargin" presStyleLbl="node1" presStyleIdx="0" presStyleCnt="1"/>
      <dgm:spPr/>
    </dgm:pt>
    <dgm:pt modelId="{5B25D28C-67B0-4667-858B-B6028808AB7B}" type="pres">
      <dgm:prSet presAssocID="{AF53AF93-FD47-42F7-92EA-01A67C966168}" presName="parentText" presStyleLbl="node1" presStyleIdx="0" presStyleCnt="1">
        <dgm:presLayoutVars>
          <dgm:chMax val="0"/>
          <dgm:bulletEnabled val="1"/>
        </dgm:presLayoutVars>
      </dgm:prSet>
      <dgm:spPr/>
    </dgm:pt>
    <dgm:pt modelId="{6625453D-82B9-44B6-92A8-65AE973B0F63}" type="pres">
      <dgm:prSet presAssocID="{AF53AF93-FD47-42F7-92EA-01A67C966168}" presName="negativeSpace" presStyleCnt="0"/>
      <dgm:spPr/>
    </dgm:pt>
    <dgm:pt modelId="{6C0234E7-CA99-4204-B451-B7ED79F040E8}" type="pres">
      <dgm:prSet presAssocID="{AF53AF93-FD47-42F7-92EA-01A67C966168}" presName="childText" presStyleLbl="conFgAcc1" presStyleIdx="0" presStyleCnt="1">
        <dgm:presLayoutVars>
          <dgm:bulletEnabled val="1"/>
        </dgm:presLayoutVars>
      </dgm:prSet>
      <dgm:spPr/>
    </dgm:pt>
  </dgm:ptLst>
  <dgm:cxnLst>
    <dgm:cxn modelId="{243F5C2B-1183-4610-9BCB-4B01041D2E6B}" srcId="{AF53AF93-FD47-42F7-92EA-01A67C966168}" destId="{6D1AC6CE-F886-49FF-B2C7-8B158B441532}" srcOrd="1" destOrd="0" parTransId="{86FE2751-0C72-4365-9630-E307F3B8E7BC}" sibTransId="{7697F176-2A8D-4C27-AE01-71C1C6AC61DF}"/>
    <dgm:cxn modelId="{8ADF887B-02A3-4CB8-B1BF-EBB7D56464CD}" srcId="{3ECBD61A-73FC-463D-BD9C-12544A1CCEF1}" destId="{AF53AF93-FD47-42F7-92EA-01A67C966168}" srcOrd="0" destOrd="0" parTransId="{3E32EDD0-6F25-4A38-B586-8AC29B395A90}" sibTransId="{652394BF-5ABA-44BE-A692-7EF5F35EE9A4}"/>
    <dgm:cxn modelId="{5E951B9D-E97B-4CC5-AE40-1E32292DEBC8}" type="presOf" srcId="{3ECBD61A-73FC-463D-BD9C-12544A1CCEF1}" destId="{230337B3-2D24-4547-A49F-079F88FEC30E}" srcOrd="0" destOrd="0" presId="urn:microsoft.com/office/officeart/2005/8/layout/list1"/>
    <dgm:cxn modelId="{123DF9A4-E568-4285-8082-A1D24714EEF2}" type="presOf" srcId="{AF53AF93-FD47-42F7-92EA-01A67C966168}" destId="{673115F8-66CE-4E91-B9DA-17713985BE0A}" srcOrd="0" destOrd="0" presId="urn:microsoft.com/office/officeart/2005/8/layout/list1"/>
    <dgm:cxn modelId="{E56D7BA6-075B-45B5-B527-F5744B8E56D1}" type="presOf" srcId="{6D1AC6CE-F886-49FF-B2C7-8B158B441532}" destId="{6C0234E7-CA99-4204-B451-B7ED79F040E8}" srcOrd="0" destOrd="1" presId="urn:microsoft.com/office/officeart/2005/8/layout/list1"/>
    <dgm:cxn modelId="{91B62CBD-21E4-4B8D-8F30-6E4E4E7B04B5}" srcId="{AF53AF93-FD47-42F7-92EA-01A67C966168}" destId="{0ED7B1BE-6D8C-4B1C-89EE-41C882E5FE2B}" srcOrd="2" destOrd="0" parTransId="{DA66DA9B-5B0B-4BD6-9EBE-F8A0040216FA}" sibTransId="{6E9CEDF7-3B6E-4B69-84C6-47AB4753D8A8}"/>
    <dgm:cxn modelId="{D69419C4-FC78-4665-9FDE-436A93A85482}" type="presOf" srcId="{CFDBAD94-43A2-4E77-A4B9-C3721F4C51ED}" destId="{6C0234E7-CA99-4204-B451-B7ED79F040E8}" srcOrd="0" destOrd="0" presId="urn:microsoft.com/office/officeart/2005/8/layout/list1"/>
    <dgm:cxn modelId="{CDCEF0DD-3AB9-4ABA-A9CD-4E214BF0323E}" type="presOf" srcId="{AF53AF93-FD47-42F7-92EA-01A67C966168}" destId="{5B25D28C-67B0-4667-858B-B6028808AB7B}" srcOrd="1" destOrd="0" presId="urn:microsoft.com/office/officeart/2005/8/layout/list1"/>
    <dgm:cxn modelId="{DD474BF1-1B69-4891-8AE4-6CDAC946B6CA}" type="presOf" srcId="{0ED7B1BE-6D8C-4B1C-89EE-41C882E5FE2B}" destId="{6C0234E7-CA99-4204-B451-B7ED79F040E8}" srcOrd="0" destOrd="2" presId="urn:microsoft.com/office/officeart/2005/8/layout/list1"/>
    <dgm:cxn modelId="{19C31BF8-0965-4238-A9C8-01D5553C2AFE}" srcId="{AF53AF93-FD47-42F7-92EA-01A67C966168}" destId="{CFDBAD94-43A2-4E77-A4B9-C3721F4C51ED}" srcOrd="0" destOrd="0" parTransId="{1D641B81-00F3-4D0B-956F-E6B9A61A3BE1}" sibTransId="{C1239D84-CB95-4D9D-8148-7D550573EE52}"/>
    <dgm:cxn modelId="{5115F196-EF17-4145-B49B-A36769DEB9F7}" type="presParOf" srcId="{230337B3-2D24-4547-A49F-079F88FEC30E}" destId="{4D3F2DF3-ED60-4F72-BE1D-BCB253F83959}" srcOrd="0" destOrd="0" presId="urn:microsoft.com/office/officeart/2005/8/layout/list1"/>
    <dgm:cxn modelId="{C810D6A3-DF76-44AE-A615-810EBFD65E0D}" type="presParOf" srcId="{4D3F2DF3-ED60-4F72-BE1D-BCB253F83959}" destId="{673115F8-66CE-4E91-B9DA-17713985BE0A}" srcOrd="0" destOrd="0" presId="urn:microsoft.com/office/officeart/2005/8/layout/list1"/>
    <dgm:cxn modelId="{C2B7D5AA-AD9C-4343-AA50-BFFE4E229B9F}" type="presParOf" srcId="{4D3F2DF3-ED60-4F72-BE1D-BCB253F83959}" destId="{5B25D28C-67B0-4667-858B-B6028808AB7B}" srcOrd="1" destOrd="0" presId="urn:microsoft.com/office/officeart/2005/8/layout/list1"/>
    <dgm:cxn modelId="{0490B913-B306-47EC-9EDE-C6F66E33F2D6}" type="presParOf" srcId="{230337B3-2D24-4547-A49F-079F88FEC30E}" destId="{6625453D-82B9-44B6-92A8-65AE973B0F63}" srcOrd="1" destOrd="0" presId="urn:microsoft.com/office/officeart/2005/8/layout/list1"/>
    <dgm:cxn modelId="{569CA220-32E0-4B31-A7D8-316DE8B06880}" type="presParOf" srcId="{230337B3-2D24-4547-A49F-079F88FEC30E}" destId="{6C0234E7-CA99-4204-B451-B7ED79F040E8}"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EE7E983-4E78-46DA-8F1C-393734A76EB0}" type="doc">
      <dgm:prSet loTypeId="urn:microsoft.com/office/officeart/2005/8/layout/vList2" loCatId="list" qsTypeId="urn:microsoft.com/office/officeart/2005/8/quickstyle/simple4" qsCatId="simple" csTypeId="urn:microsoft.com/office/officeart/2005/8/colors/colorful4" csCatId="colorful"/>
      <dgm:spPr/>
      <dgm:t>
        <a:bodyPr/>
        <a:lstStyle/>
        <a:p>
          <a:endParaRPr lang="zh-CN" altLang="en-US"/>
        </a:p>
      </dgm:t>
    </dgm:pt>
    <dgm:pt modelId="{D223FE59-4A9D-419F-B809-73AD4E897982}">
      <dgm:prSet custT="1"/>
      <dgm:spPr/>
      <dgm:t>
        <a:bodyPr/>
        <a:lstStyle/>
        <a:p>
          <a:pPr rtl="0"/>
          <a:r>
            <a:rPr lang="zh-CN" altLang="en-US" sz="2400" dirty="0"/>
            <a:t>污水与滤料或某种载体流动接触，在经过一段时间，后者的表面形成一种膜状污泥，即生物膜；</a:t>
          </a:r>
        </a:p>
      </dgm:t>
    </dgm:pt>
    <dgm:pt modelId="{0AC892E7-DEE6-40C1-A8C6-B312CE0C12DF}" type="parTrans" cxnId="{BA867CB6-A45A-4F46-B9A4-E77317E800AB}">
      <dgm:prSet/>
      <dgm:spPr/>
      <dgm:t>
        <a:bodyPr/>
        <a:lstStyle/>
        <a:p>
          <a:endParaRPr lang="zh-CN" altLang="en-US" sz="2400"/>
        </a:p>
      </dgm:t>
    </dgm:pt>
    <dgm:pt modelId="{CB7B2A0C-7C7C-4CB9-A812-EAA979B098EC}" type="sibTrans" cxnId="{BA867CB6-A45A-4F46-B9A4-E77317E800AB}">
      <dgm:prSet/>
      <dgm:spPr/>
      <dgm:t>
        <a:bodyPr/>
        <a:lstStyle/>
        <a:p>
          <a:endParaRPr lang="zh-CN" altLang="en-US" sz="2400"/>
        </a:p>
      </dgm:t>
    </dgm:pt>
    <dgm:pt modelId="{D1359A3D-B403-46DA-8A84-A2F7C9535187}">
      <dgm:prSet custT="1"/>
      <dgm:spPr/>
      <dgm:t>
        <a:bodyPr/>
        <a:lstStyle/>
        <a:p>
          <a:pPr rtl="0"/>
          <a:r>
            <a:rPr lang="zh-CN" altLang="en-US" sz="2400" dirty="0">
              <a:solidFill>
                <a:srgbClr val="FF0000"/>
              </a:solidFill>
            </a:rPr>
            <a:t>生物膜成熟的标志</a:t>
          </a:r>
          <a:r>
            <a:rPr lang="zh-CN" altLang="en-US" sz="2400" dirty="0"/>
            <a:t>：生物膜沿水流的方向分布，在其上由细菌及各种微生物组成的生态系以及其对有机物的降解功能都达到了</a:t>
          </a:r>
          <a:r>
            <a:rPr lang="zh-CN" altLang="en-US" sz="2400" dirty="0">
              <a:solidFill>
                <a:srgbClr val="FFFF00"/>
              </a:solidFill>
            </a:rPr>
            <a:t>平衡和稳定的状态</a:t>
          </a:r>
          <a:r>
            <a:rPr lang="zh-CN" altLang="en-US" sz="2400" dirty="0"/>
            <a:t>；</a:t>
          </a:r>
        </a:p>
      </dgm:t>
    </dgm:pt>
    <dgm:pt modelId="{DB180A55-6018-452D-AF3C-32F9F6723895}" type="parTrans" cxnId="{F844DC35-CA54-4338-ABF2-3D63E933FD46}">
      <dgm:prSet/>
      <dgm:spPr/>
      <dgm:t>
        <a:bodyPr/>
        <a:lstStyle/>
        <a:p>
          <a:endParaRPr lang="zh-CN" altLang="en-US" sz="2400"/>
        </a:p>
      </dgm:t>
    </dgm:pt>
    <dgm:pt modelId="{42B426A9-E87B-42F7-99D2-31806D6930CC}" type="sibTrans" cxnId="{F844DC35-CA54-4338-ABF2-3D63E933FD46}">
      <dgm:prSet/>
      <dgm:spPr/>
      <dgm:t>
        <a:bodyPr/>
        <a:lstStyle/>
        <a:p>
          <a:endParaRPr lang="zh-CN" altLang="en-US" sz="2400"/>
        </a:p>
      </dgm:t>
    </dgm:pt>
    <dgm:pt modelId="{FA8D536C-0BEB-4D8B-BA66-2C63D993E86A}">
      <dgm:prSet custT="1"/>
      <dgm:spPr/>
      <dgm:t>
        <a:bodyPr/>
        <a:lstStyle/>
        <a:p>
          <a:pPr rtl="0"/>
          <a:r>
            <a:rPr lang="zh-CN" sz="2400" dirty="0"/>
            <a:t>从开始形成到成熟，生物膜要经历潜伏和生长两个阶段，一般的城市污水，在</a:t>
          </a:r>
          <a:r>
            <a:rPr lang="en-US" sz="2400" dirty="0">
              <a:solidFill>
                <a:srgbClr val="0000FF"/>
              </a:solidFill>
            </a:rPr>
            <a:t>20℃</a:t>
          </a:r>
          <a:r>
            <a:rPr lang="zh-CN" sz="2400" dirty="0">
              <a:solidFill>
                <a:srgbClr val="0000FF"/>
              </a:solidFill>
            </a:rPr>
            <a:t>左右</a:t>
          </a:r>
          <a:r>
            <a:rPr lang="zh-CN" sz="2400" dirty="0"/>
            <a:t>的条件下大致需要</a:t>
          </a:r>
          <a:r>
            <a:rPr lang="en-US" sz="2400" dirty="0">
              <a:solidFill>
                <a:srgbClr val="0000FF"/>
              </a:solidFill>
            </a:rPr>
            <a:t>30 d</a:t>
          </a:r>
          <a:r>
            <a:rPr lang="zh-CN" sz="2400" dirty="0"/>
            <a:t>左右的时间。</a:t>
          </a:r>
        </a:p>
      </dgm:t>
    </dgm:pt>
    <dgm:pt modelId="{516FAF92-5B50-4018-AF6C-0BD964EC507D}" type="parTrans" cxnId="{411C9A05-BF97-4255-94D8-2FEB1FB6DC1B}">
      <dgm:prSet/>
      <dgm:spPr/>
      <dgm:t>
        <a:bodyPr/>
        <a:lstStyle/>
        <a:p>
          <a:endParaRPr lang="zh-CN" altLang="en-US" sz="2400"/>
        </a:p>
      </dgm:t>
    </dgm:pt>
    <dgm:pt modelId="{A89204B2-9444-45B5-8939-D4BB13B83FD3}" type="sibTrans" cxnId="{411C9A05-BF97-4255-94D8-2FEB1FB6DC1B}">
      <dgm:prSet/>
      <dgm:spPr/>
      <dgm:t>
        <a:bodyPr/>
        <a:lstStyle/>
        <a:p>
          <a:endParaRPr lang="zh-CN" altLang="en-US" sz="2400"/>
        </a:p>
      </dgm:t>
    </dgm:pt>
    <dgm:pt modelId="{F6AA34E8-5EAF-48D2-BF3A-03C748C9C067}" type="pres">
      <dgm:prSet presAssocID="{0EE7E983-4E78-46DA-8F1C-393734A76EB0}" presName="linear" presStyleCnt="0">
        <dgm:presLayoutVars>
          <dgm:animLvl val="lvl"/>
          <dgm:resizeHandles val="exact"/>
        </dgm:presLayoutVars>
      </dgm:prSet>
      <dgm:spPr/>
    </dgm:pt>
    <dgm:pt modelId="{3EE849C5-E775-46C3-B7CB-DB012D95E812}" type="pres">
      <dgm:prSet presAssocID="{D223FE59-4A9D-419F-B809-73AD4E897982}" presName="parentText" presStyleLbl="node1" presStyleIdx="0" presStyleCnt="3">
        <dgm:presLayoutVars>
          <dgm:chMax val="0"/>
          <dgm:bulletEnabled val="1"/>
        </dgm:presLayoutVars>
      </dgm:prSet>
      <dgm:spPr/>
    </dgm:pt>
    <dgm:pt modelId="{F9957847-6C03-46BA-ACED-FF4AB2A61259}" type="pres">
      <dgm:prSet presAssocID="{CB7B2A0C-7C7C-4CB9-A812-EAA979B098EC}" presName="spacer" presStyleCnt="0"/>
      <dgm:spPr/>
    </dgm:pt>
    <dgm:pt modelId="{E9F90A32-21AD-45B5-A023-415C2D163F48}" type="pres">
      <dgm:prSet presAssocID="{D1359A3D-B403-46DA-8A84-A2F7C9535187}" presName="parentText" presStyleLbl="node1" presStyleIdx="1" presStyleCnt="3">
        <dgm:presLayoutVars>
          <dgm:chMax val="0"/>
          <dgm:bulletEnabled val="1"/>
        </dgm:presLayoutVars>
      </dgm:prSet>
      <dgm:spPr/>
    </dgm:pt>
    <dgm:pt modelId="{8A157177-7A4F-424C-B6B5-1972C44659E8}" type="pres">
      <dgm:prSet presAssocID="{42B426A9-E87B-42F7-99D2-31806D6930CC}" presName="spacer" presStyleCnt="0"/>
      <dgm:spPr/>
    </dgm:pt>
    <dgm:pt modelId="{5B2E2055-A8E3-4F9C-845B-AC0BB1A2AE0D}" type="pres">
      <dgm:prSet presAssocID="{FA8D536C-0BEB-4D8B-BA66-2C63D993E86A}" presName="parentText" presStyleLbl="node1" presStyleIdx="2" presStyleCnt="3">
        <dgm:presLayoutVars>
          <dgm:chMax val="0"/>
          <dgm:bulletEnabled val="1"/>
        </dgm:presLayoutVars>
      </dgm:prSet>
      <dgm:spPr/>
    </dgm:pt>
  </dgm:ptLst>
  <dgm:cxnLst>
    <dgm:cxn modelId="{411C9A05-BF97-4255-94D8-2FEB1FB6DC1B}" srcId="{0EE7E983-4E78-46DA-8F1C-393734A76EB0}" destId="{FA8D536C-0BEB-4D8B-BA66-2C63D993E86A}" srcOrd="2" destOrd="0" parTransId="{516FAF92-5B50-4018-AF6C-0BD964EC507D}" sibTransId="{A89204B2-9444-45B5-8939-D4BB13B83FD3}"/>
    <dgm:cxn modelId="{F844DC35-CA54-4338-ABF2-3D63E933FD46}" srcId="{0EE7E983-4E78-46DA-8F1C-393734A76EB0}" destId="{D1359A3D-B403-46DA-8A84-A2F7C9535187}" srcOrd="1" destOrd="0" parTransId="{DB180A55-6018-452D-AF3C-32F9F6723895}" sibTransId="{42B426A9-E87B-42F7-99D2-31806D6930CC}"/>
    <dgm:cxn modelId="{85340B6D-7E9B-4107-BF0E-E0830522B5EA}" type="presOf" srcId="{0EE7E983-4E78-46DA-8F1C-393734A76EB0}" destId="{F6AA34E8-5EAF-48D2-BF3A-03C748C9C067}" srcOrd="0" destOrd="0" presId="urn:microsoft.com/office/officeart/2005/8/layout/vList2"/>
    <dgm:cxn modelId="{1B108874-F1F3-4D13-8013-76B5E3966A66}" type="presOf" srcId="{FA8D536C-0BEB-4D8B-BA66-2C63D993E86A}" destId="{5B2E2055-A8E3-4F9C-845B-AC0BB1A2AE0D}" srcOrd="0" destOrd="0" presId="urn:microsoft.com/office/officeart/2005/8/layout/vList2"/>
    <dgm:cxn modelId="{8CCA2576-9986-454A-8C13-BCBEDCB82097}" type="presOf" srcId="{D1359A3D-B403-46DA-8A84-A2F7C9535187}" destId="{E9F90A32-21AD-45B5-A023-415C2D163F48}" srcOrd="0" destOrd="0" presId="urn:microsoft.com/office/officeart/2005/8/layout/vList2"/>
    <dgm:cxn modelId="{777D2F88-1E3F-4607-8459-649EA3EDBF52}" type="presOf" srcId="{D223FE59-4A9D-419F-B809-73AD4E897982}" destId="{3EE849C5-E775-46C3-B7CB-DB012D95E812}" srcOrd="0" destOrd="0" presId="urn:microsoft.com/office/officeart/2005/8/layout/vList2"/>
    <dgm:cxn modelId="{BA867CB6-A45A-4F46-B9A4-E77317E800AB}" srcId="{0EE7E983-4E78-46DA-8F1C-393734A76EB0}" destId="{D223FE59-4A9D-419F-B809-73AD4E897982}" srcOrd="0" destOrd="0" parTransId="{0AC892E7-DEE6-40C1-A8C6-B312CE0C12DF}" sibTransId="{CB7B2A0C-7C7C-4CB9-A812-EAA979B098EC}"/>
    <dgm:cxn modelId="{3C2ECB98-858C-4D5B-9567-455A0B119236}" type="presParOf" srcId="{F6AA34E8-5EAF-48D2-BF3A-03C748C9C067}" destId="{3EE849C5-E775-46C3-B7CB-DB012D95E812}" srcOrd="0" destOrd="0" presId="urn:microsoft.com/office/officeart/2005/8/layout/vList2"/>
    <dgm:cxn modelId="{7FED84D7-AC41-4D43-BB24-E81769E4DE7B}" type="presParOf" srcId="{F6AA34E8-5EAF-48D2-BF3A-03C748C9C067}" destId="{F9957847-6C03-46BA-ACED-FF4AB2A61259}" srcOrd="1" destOrd="0" presId="urn:microsoft.com/office/officeart/2005/8/layout/vList2"/>
    <dgm:cxn modelId="{597279F4-B024-4496-86CD-199AC99962C0}" type="presParOf" srcId="{F6AA34E8-5EAF-48D2-BF3A-03C748C9C067}" destId="{E9F90A32-21AD-45B5-A023-415C2D163F48}" srcOrd="2" destOrd="0" presId="urn:microsoft.com/office/officeart/2005/8/layout/vList2"/>
    <dgm:cxn modelId="{D0B23BBC-D555-4911-90E8-CF291B203065}" type="presParOf" srcId="{F6AA34E8-5EAF-48D2-BF3A-03C748C9C067}" destId="{8A157177-7A4F-424C-B6B5-1972C44659E8}" srcOrd="3" destOrd="0" presId="urn:microsoft.com/office/officeart/2005/8/layout/vList2"/>
    <dgm:cxn modelId="{B7C766C7-EED4-46C7-BA79-53FE4C1828ED}" type="presParOf" srcId="{F6AA34E8-5EAF-48D2-BF3A-03C748C9C067}" destId="{5B2E2055-A8E3-4F9C-845B-AC0BB1A2AE0D}"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14601E89-5F45-4305-A17C-1DC66532BDCD}" type="doc">
      <dgm:prSet loTypeId="urn:microsoft.com/office/officeart/2005/8/layout/list1" loCatId="list" qsTypeId="urn:microsoft.com/office/officeart/2005/8/quickstyle/simple4" qsCatId="simple" csTypeId="urn:microsoft.com/office/officeart/2005/8/colors/accent1_2" csCatId="accent1"/>
      <dgm:spPr/>
      <dgm:t>
        <a:bodyPr/>
        <a:lstStyle/>
        <a:p>
          <a:endParaRPr lang="zh-CN" altLang="en-US"/>
        </a:p>
      </dgm:t>
    </dgm:pt>
    <dgm:pt modelId="{FA3CC560-4694-403B-B338-B879C6ED1036}">
      <dgm:prSet/>
      <dgm:spPr/>
      <dgm:t>
        <a:bodyPr/>
        <a:lstStyle/>
        <a:p>
          <a:pPr rtl="0"/>
          <a:r>
            <a:rPr lang="zh-CN" dirty="0"/>
            <a:t>功能特征</a:t>
          </a:r>
        </a:p>
      </dgm:t>
    </dgm:pt>
    <dgm:pt modelId="{AFE613E2-EEB6-46A5-9DEF-178181B0EF71}" type="parTrans" cxnId="{806D7CF2-C192-4399-9406-F7955D44B47E}">
      <dgm:prSet/>
      <dgm:spPr/>
      <dgm:t>
        <a:bodyPr/>
        <a:lstStyle/>
        <a:p>
          <a:endParaRPr lang="zh-CN" altLang="en-US"/>
        </a:p>
      </dgm:t>
    </dgm:pt>
    <dgm:pt modelId="{FABC0BC4-E9C6-449C-9978-BD63B165145C}" type="sibTrans" cxnId="{806D7CF2-C192-4399-9406-F7955D44B47E}">
      <dgm:prSet/>
      <dgm:spPr/>
      <dgm:t>
        <a:bodyPr/>
        <a:lstStyle/>
        <a:p>
          <a:endParaRPr lang="zh-CN" altLang="en-US"/>
        </a:p>
      </dgm:t>
    </dgm:pt>
    <dgm:pt modelId="{AD20CE32-2E83-473B-87CF-49A3D08FF0D1}">
      <dgm:prSet/>
      <dgm:spPr/>
      <dgm:t>
        <a:bodyPr/>
        <a:lstStyle/>
        <a:p>
          <a:pPr rtl="0"/>
          <a:r>
            <a:rPr lang="zh-CN" dirty="0"/>
            <a:t>生物接触氧化处理技术具有多种净化功能，除有效地去除有机污染物外，如运行得当还能够用以脱氮，可以作为三级处理技术；</a:t>
          </a:r>
        </a:p>
      </dgm:t>
    </dgm:pt>
    <dgm:pt modelId="{51A89820-F382-4513-9448-F19D55A0D9B3}" type="parTrans" cxnId="{5A7ADFCF-A3C4-430C-923B-20AE434D46CE}">
      <dgm:prSet/>
      <dgm:spPr/>
      <dgm:t>
        <a:bodyPr/>
        <a:lstStyle/>
        <a:p>
          <a:endParaRPr lang="zh-CN" altLang="en-US"/>
        </a:p>
      </dgm:t>
    </dgm:pt>
    <dgm:pt modelId="{7D6D3D1D-A537-454C-90FF-67E5A71644F0}" type="sibTrans" cxnId="{5A7ADFCF-A3C4-430C-923B-20AE434D46CE}">
      <dgm:prSet/>
      <dgm:spPr/>
      <dgm:t>
        <a:bodyPr/>
        <a:lstStyle/>
        <a:p>
          <a:endParaRPr lang="zh-CN" altLang="en-US"/>
        </a:p>
      </dgm:t>
    </dgm:pt>
    <dgm:pt modelId="{F75A6435-4DD3-43F4-9DD9-D08C4DB83949}">
      <dgm:prSet/>
      <dgm:spPr/>
      <dgm:t>
        <a:bodyPr/>
        <a:lstStyle/>
        <a:p>
          <a:pPr rtl="0"/>
          <a:r>
            <a:rPr lang="zh-CN" dirty="0"/>
            <a:t>主要缺点：如设计或运行不当，填料可能堵塞，此外，布水曝气不易均匀，可能在局部部位出现死角。</a:t>
          </a:r>
        </a:p>
      </dgm:t>
    </dgm:pt>
    <dgm:pt modelId="{0968AAFA-AB95-4B73-9719-0C53CADA035F}" type="parTrans" cxnId="{7E63D164-4A4F-434C-A7E6-12997C1320C5}">
      <dgm:prSet/>
      <dgm:spPr/>
      <dgm:t>
        <a:bodyPr/>
        <a:lstStyle/>
        <a:p>
          <a:endParaRPr lang="zh-CN" altLang="en-US"/>
        </a:p>
      </dgm:t>
    </dgm:pt>
    <dgm:pt modelId="{73B9EE16-4E42-4184-B3E2-5408BF47B139}" type="sibTrans" cxnId="{7E63D164-4A4F-434C-A7E6-12997C1320C5}">
      <dgm:prSet/>
      <dgm:spPr/>
      <dgm:t>
        <a:bodyPr/>
        <a:lstStyle/>
        <a:p>
          <a:endParaRPr lang="zh-CN" altLang="en-US"/>
        </a:p>
      </dgm:t>
    </dgm:pt>
    <dgm:pt modelId="{ED8E711C-BD9B-4D76-9899-E5CACB40A21F}" type="pres">
      <dgm:prSet presAssocID="{14601E89-5F45-4305-A17C-1DC66532BDCD}" presName="linear" presStyleCnt="0">
        <dgm:presLayoutVars>
          <dgm:dir/>
          <dgm:animLvl val="lvl"/>
          <dgm:resizeHandles val="exact"/>
        </dgm:presLayoutVars>
      </dgm:prSet>
      <dgm:spPr/>
    </dgm:pt>
    <dgm:pt modelId="{2299806A-57C5-4943-A450-323C54E11761}" type="pres">
      <dgm:prSet presAssocID="{FA3CC560-4694-403B-B338-B879C6ED1036}" presName="parentLin" presStyleCnt="0"/>
      <dgm:spPr/>
    </dgm:pt>
    <dgm:pt modelId="{486E986A-0FE0-4381-8177-9C3E316CF596}" type="pres">
      <dgm:prSet presAssocID="{FA3CC560-4694-403B-B338-B879C6ED1036}" presName="parentLeftMargin" presStyleLbl="node1" presStyleIdx="0" presStyleCnt="1"/>
      <dgm:spPr/>
    </dgm:pt>
    <dgm:pt modelId="{D0C41ED7-2E72-4BD2-AE5D-A174FC22423A}" type="pres">
      <dgm:prSet presAssocID="{FA3CC560-4694-403B-B338-B879C6ED1036}" presName="parentText" presStyleLbl="node1" presStyleIdx="0" presStyleCnt="1">
        <dgm:presLayoutVars>
          <dgm:chMax val="0"/>
          <dgm:bulletEnabled val="1"/>
        </dgm:presLayoutVars>
      </dgm:prSet>
      <dgm:spPr/>
    </dgm:pt>
    <dgm:pt modelId="{734CDA8C-FDA5-48FB-8932-7EF7F578F44F}" type="pres">
      <dgm:prSet presAssocID="{FA3CC560-4694-403B-B338-B879C6ED1036}" presName="negativeSpace" presStyleCnt="0"/>
      <dgm:spPr/>
    </dgm:pt>
    <dgm:pt modelId="{9BE33D1B-6DC8-4F95-B0C3-318D82277A65}" type="pres">
      <dgm:prSet presAssocID="{FA3CC560-4694-403B-B338-B879C6ED1036}" presName="childText" presStyleLbl="conFgAcc1" presStyleIdx="0" presStyleCnt="1">
        <dgm:presLayoutVars>
          <dgm:bulletEnabled val="1"/>
        </dgm:presLayoutVars>
      </dgm:prSet>
      <dgm:spPr/>
    </dgm:pt>
  </dgm:ptLst>
  <dgm:cxnLst>
    <dgm:cxn modelId="{18425120-5D33-4E3A-92C9-924C23D1CBD4}" type="presOf" srcId="{14601E89-5F45-4305-A17C-1DC66532BDCD}" destId="{ED8E711C-BD9B-4D76-9899-E5CACB40A21F}" srcOrd="0" destOrd="0" presId="urn:microsoft.com/office/officeart/2005/8/layout/list1"/>
    <dgm:cxn modelId="{210C8A23-0DBB-4FB6-AD41-68F71CEC42A0}" type="presOf" srcId="{AD20CE32-2E83-473B-87CF-49A3D08FF0D1}" destId="{9BE33D1B-6DC8-4F95-B0C3-318D82277A65}" srcOrd="0" destOrd="0" presId="urn:microsoft.com/office/officeart/2005/8/layout/list1"/>
    <dgm:cxn modelId="{2C557726-8FE2-44F0-A63D-43197C302F57}" type="presOf" srcId="{FA3CC560-4694-403B-B338-B879C6ED1036}" destId="{486E986A-0FE0-4381-8177-9C3E316CF596}" srcOrd="0" destOrd="0" presId="urn:microsoft.com/office/officeart/2005/8/layout/list1"/>
    <dgm:cxn modelId="{A69F162A-BB06-4090-8A1A-E967B0BFCE98}" type="presOf" srcId="{FA3CC560-4694-403B-B338-B879C6ED1036}" destId="{D0C41ED7-2E72-4BD2-AE5D-A174FC22423A}" srcOrd="1" destOrd="0" presId="urn:microsoft.com/office/officeart/2005/8/layout/list1"/>
    <dgm:cxn modelId="{7E63D164-4A4F-434C-A7E6-12997C1320C5}" srcId="{FA3CC560-4694-403B-B338-B879C6ED1036}" destId="{F75A6435-4DD3-43F4-9DD9-D08C4DB83949}" srcOrd="1" destOrd="0" parTransId="{0968AAFA-AB95-4B73-9719-0C53CADA035F}" sibTransId="{73B9EE16-4E42-4184-B3E2-5408BF47B139}"/>
    <dgm:cxn modelId="{AC0C22AF-C952-43A6-ACBE-7D0B65300292}" type="presOf" srcId="{F75A6435-4DD3-43F4-9DD9-D08C4DB83949}" destId="{9BE33D1B-6DC8-4F95-B0C3-318D82277A65}" srcOrd="0" destOrd="1" presId="urn:microsoft.com/office/officeart/2005/8/layout/list1"/>
    <dgm:cxn modelId="{5A7ADFCF-A3C4-430C-923B-20AE434D46CE}" srcId="{FA3CC560-4694-403B-B338-B879C6ED1036}" destId="{AD20CE32-2E83-473B-87CF-49A3D08FF0D1}" srcOrd="0" destOrd="0" parTransId="{51A89820-F382-4513-9448-F19D55A0D9B3}" sibTransId="{7D6D3D1D-A537-454C-90FF-67E5A71644F0}"/>
    <dgm:cxn modelId="{806D7CF2-C192-4399-9406-F7955D44B47E}" srcId="{14601E89-5F45-4305-A17C-1DC66532BDCD}" destId="{FA3CC560-4694-403B-B338-B879C6ED1036}" srcOrd="0" destOrd="0" parTransId="{AFE613E2-EEB6-46A5-9DEF-178181B0EF71}" sibTransId="{FABC0BC4-E9C6-449C-9978-BD63B165145C}"/>
    <dgm:cxn modelId="{DC48BC12-BA0E-44A6-8AC5-0D866F22F3DC}" type="presParOf" srcId="{ED8E711C-BD9B-4D76-9899-E5CACB40A21F}" destId="{2299806A-57C5-4943-A450-323C54E11761}" srcOrd="0" destOrd="0" presId="urn:microsoft.com/office/officeart/2005/8/layout/list1"/>
    <dgm:cxn modelId="{651E4169-3F07-4956-840F-A3193ED879C4}" type="presParOf" srcId="{2299806A-57C5-4943-A450-323C54E11761}" destId="{486E986A-0FE0-4381-8177-9C3E316CF596}" srcOrd="0" destOrd="0" presId="urn:microsoft.com/office/officeart/2005/8/layout/list1"/>
    <dgm:cxn modelId="{BF3EF54B-3969-4BA1-9B07-40825E8ED346}" type="presParOf" srcId="{2299806A-57C5-4943-A450-323C54E11761}" destId="{D0C41ED7-2E72-4BD2-AE5D-A174FC22423A}" srcOrd="1" destOrd="0" presId="urn:microsoft.com/office/officeart/2005/8/layout/list1"/>
    <dgm:cxn modelId="{5AFFADBA-FD51-46D0-A8B2-FEE861D6D7A7}" type="presParOf" srcId="{ED8E711C-BD9B-4D76-9899-E5CACB40A21F}" destId="{734CDA8C-FDA5-48FB-8932-7EF7F578F44F}" srcOrd="1" destOrd="0" presId="urn:microsoft.com/office/officeart/2005/8/layout/list1"/>
    <dgm:cxn modelId="{58F5E5ED-A52F-483E-9F09-4C097349B6FA}" type="presParOf" srcId="{ED8E711C-BD9B-4D76-9899-E5CACB40A21F}" destId="{9BE33D1B-6DC8-4F95-B0C3-318D82277A65}"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64B0E4FA-295F-4778-9D10-F56DFEE2F33A}"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57B7A0DB-7B77-42DB-888F-238897B62E7C}">
      <dgm:prSet/>
      <dgm:spPr/>
      <dgm:t>
        <a:bodyPr/>
        <a:lstStyle/>
        <a:p>
          <a:pPr rtl="0"/>
          <a:r>
            <a:rPr lang="zh-CN" dirty="0"/>
            <a:t>一段处理工艺</a:t>
          </a:r>
        </a:p>
      </dgm:t>
    </dgm:pt>
    <dgm:pt modelId="{8CD7B86A-39DA-4E7B-9D23-71B534BDAAF0}" type="parTrans" cxnId="{2343EE86-CA02-4FC4-8A73-248921A1623D}">
      <dgm:prSet/>
      <dgm:spPr/>
      <dgm:t>
        <a:bodyPr/>
        <a:lstStyle/>
        <a:p>
          <a:endParaRPr lang="zh-CN" altLang="en-US"/>
        </a:p>
      </dgm:t>
    </dgm:pt>
    <dgm:pt modelId="{559C085C-1F22-4BE9-AAA1-1952A8F48987}" type="sibTrans" cxnId="{2343EE86-CA02-4FC4-8A73-248921A1623D}">
      <dgm:prSet/>
      <dgm:spPr/>
      <dgm:t>
        <a:bodyPr/>
        <a:lstStyle/>
        <a:p>
          <a:endParaRPr lang="zh-CN" altLang="en-US"/>
        </a:p>
      </dgm:t>
    </dgm:pt>
    <dgm:pt modelId="{C6A62ADA-6AC8-4E23-B5DE-40EA4C880EFF}">
      <dgm:prSet/>
      <dgm:spPr/>
      <dgm:t>
        <a:bodyPr/>
        <a:lstStyle/>
        <a:p>
          <a:pPr rtl="0"/>
          <a:r>
            <a:rPr lang="zh-CN" dirty="0"/>
            <a:t>接触氧化池的流态为完全混合型，微生物处于对数增殖期和减衰增殖期的前段，生物膜增长较快，有机物降解速率也较高；</a:t>
          </a:r>
        </a:p>
      </dgm:t>
    </dgm:pt>
    <dgm:pt modelId="{9C703B40-A2DC-422F-8B5F-1A5F64F7496C}" type="parTrans" cxnId="{443A4058-326E-4A26-BA9D-3B4441E37E1C}">
      <dgm:prSet/>
      <dgm:spPr/>
      <dgm:t>
        <a:bodyPr/>
        <a:lstStyle/>
        <a:p>
          <a:endParaRPr lang="zh-CN" altLang="en-US"/>
        </a:p>
      </dgm:t>
    </dgm:pt>
    <dgm:pt modelId="{4A213F37-CB5B-415A-A888-9D90EB920E62}" type="sibTrans" cxnId="{443A4058-326E-4A26-BA9D-3B4441E37E1C}">
      <dgm:prSet/>
      <dgm:spPr/>
      <dgm:t>
        <a:bodyPr/>
        <a:lstStyle/>
        <a:p>
          <a:endParaRPr lang="zh-CN" altLang="en-US"/>
        </a:p>
      </dgm:t>
    </dgm:pt>
    <dgm:pt modelId="{CC79BD44-4F7C-4C69-A333-58FB30C25698}">
      <dgm:prSet/>
      <dgm:spPr/>
      <dgm:t>
        <a:bodyPr/>
        <a:lstStyle/>
        <a:p>
          <a:pPr rtl="0"/>
          <a:r>
            <a:rPr lang="zh-CN" dirty="0"/>
            <a:t>一段处理流程的生物接触氧化处理技术流程简单，易于维护运行，投资较低。</a:t>
          </a:r>
        </a:p>
      </dgm:t>
    </dgm:pt>
    <dgm:pt modelId="{27DF47D5-C92F-42E7-8D14-8C37AEF330D4}" type="parTrans" cxnId="{8612E217-A196-4D58-B19C-B55F0A7130D9}">
      <dgm:prSet/>
      <dgm:spPr/>
      <dgm:t>
        <a:bodyPr/>
        <a:lstStyle/>
        <a:p>
          <a:endParaRPr lang="zh-CN" altLang="en-US"/>
        </a:p>
      </dgm:t>
    </dgm:pt>
    <dgm:pt modelId="{5A098B58-0204-438B-BE79-A43630FE8703}" type="sibTrans" cxnId="{8612E217-A196-4D58-B19C-B55F0A7130D9}">
      <dgm:prSet/>
      <dgm:spPr/>
      <dgm:t>
        <a:bodyPr/>
        <a:lstStyle/>
        <a:p>
          <a:endParaRPr lang="zh-CN" altLang="en-US"/>
        </a:p>
      </dgm:t>
    </dgm:pt>
    <dgm:pt modelId="{23AF5EDD-61C1-4623-B4D3-EC4C9598B03C}" type="pres">
      <dgm:prSet presAssocID="{64B0E4FA-295F-4778-9D10-F56DFEE2F33A}" presName="linear" presStyleCnt="0">
        <dgm:presLayoutVars>
          <dgm:dir/>
          <dgm:animLvl val="lvl"/>
          <dgm:resizeHandles val="exact"/>
        </dgm:presLayoutVars>
      </dgm:prSet>
      <dgm:spPr/>
    </dgm:pt>
    <dgm:pt modelId="{1C0FF823-8C2E-49A9-8069-733A225B7895}" type="pres">
      <dgm:prSet presAssocID="{57B7A0DB-7B77-42DB-888F-238897B62E7C}" presName="parentLin" presStyleCnt="0"/>
      <dgm:spPr/>
    </dgm:pt>
    <dgm:pt modelId="{8D44EFAF-6BF4-4F8C-8948-BB1BD3BB4331}" type="pres">
      <dgm:prSet presAssocID="{57B7A0DB-7B77-42DB-888F-238897B62E7C}" presName="parentLeftMargin" presStyleLbl="node1" presStyleIdx="0" presStyleCnt="1"/>
      <dgm:spPr/>
    </dgm:pt>
    <dgm:pt modelId="{66C63B3D-3F85-410F-A88B-4DA3A9EB4428}" type="pres">
      <dgm:prSet presAssocID="{57B7A0DB-7B77-42DB-888F-238897B62E7C}" presName="parentText" presStyleLbl="node1" presStyleIdx="0" presStyleCnt="1">
        <dgm:presLayoutVars>
          <dgm:chMax val="0"/>
          <dgm:bulletEnabled val="1"/>
        </dgm:presLayoutVars>
      </dgm:prSet>
      <dgm:spPr/>
    </dgm:pt>
    <dgm:pt modelId="{6455DAC5-AE7D-47C4-86A3-1CDF242BDFC7}" type="pres">
      <dgm:prSet presAssocID="{57B7A0DB-7B77-42DB-888F-238897B62E7C}" presName="negativeSpace" presStyleCnt="0"/>
      <dgm:spPr/>
    </dgm:pt>
    <dgm:pt modelId="{EE3D191B-2899-4580-8AFD-4D3C5C1368CA}" type="pres">
      <dgm:prSet presAssocID="{57B7A0DB-7B77-42DB-888F-238897B62E7C}" presName="childText" presStyleLbl="conFgAcc1" presStyleIdx="0" presStyleCnt="1">
        <dgm:presLayoutVars>
          <dgm:bulletEnabled val="1"/>
        </dgm:presLayoutVars>
      </dgm:prSet>
      <dgm:spPr/>
    </dgm:pt>
  </dgm:ptLst>
  <dgm:cxnLst>
    <dgm:cxn modelId="{8612E217-A196-4D58-B19C-B55F0A7130D9}" srcId="{57B7A0DB-7B77-42DB-888F-238897B62E7C}" destId="{CC79BD44-4F7C-4C69-A333-58FB30C25698}" srcOrd="1" destOrd="0" parTransId="{27DF47D5-C92F-42E7-8D14-8C37AEF330D4}" sibTransId="{5A098B58-0204-438B-BE79-A43630FE8703}"/>
    <dgm:cxn modelId="{4C26CA5E-9E62-4D5C-9E06-E774436B8E91}" type="presOf" srcId="{C6A62ADA-6AC8-4E23-B5DE-40EA4C880EFF}" destId="{EE3D191B-2899-4580-8AFD-4D3C5C1368CA}" srcOrd="0" destOrd="0" presId="urn:microsoft.com/office/officeart/2005/8/layout/list1"/>
    <dgm:cxn modelId="{F43F3354-5CD7-4963-8572-342D20272CC9}" type="presOf" srcId="{CC79BD44-4F7C-4C69-A333-58FB30C25698}" destId="{EE3D191B-2899-4580-8AFD-4D3C5C1368CA}" srcOrd="0" destOrd="1" presId="urn:microsoft.com/office/officeart/2005/8/layout/list1"/>
    <dgm:cxn modelId="{443A4058-326E-4A26-BA9D-3B4441E37E1C}" srcId="{57B7A0DB-7B77-42DB-888F-238897B62E7C}" destId="{C6A62ADA-6AC8-4E23-B5DE-40EA4C880EFF}" srcOrd="0" destOrd="0" parTransId="{9C703B40-A2DC-422F-8B5F-1A5F64F7496C}" sibTransId="{4A213F37-CB5B-415A-A888-9D90EB920E62}"/>
    <dgm:cxn modelId="{C6E96D84-8AB7-4FB8-BAAE-28A3A2B664DC}" type="presOf" srcId="{57B7A0DB-7B77-42DB-888F-238897B62E7C}" destId="{66C63B3D-3F85-410F-A88B-4DA3A9EB4428}" srcOrd="1" destOrd="0" presId="urn:microsoft.com/office/officeart/2005/8/layout/list1"/>
    <dgm:cxn modelId="{2343EE86-CA02-4FC4-8A73-248921A1623D}" srcId="{64B0E4FA-295F-4778-9D10-F56DFEE2F33A}" destId="{57B7A0DB-7B77-42DB-888F-238897B62E7C}" srcOrd="0" destOrd="0" parTransId="{8CD7B86A-39DA-4E7B-9D23-71B534BDAAF0}" sibTransId="{559C085C-1F22-4BE9-AAA1-1952A8F48987}"/>
    <dgm:cxn modelId="{123682C0-7791-4FFC-B154-170A1D9B9272}" type="presOf" srcId="{57B7A0DB-7B77-42DB-888F-238897B62E7C}" destId="{8D44EFAF-6BF4-4F8C-8948-BB1BD3BB4331}" srcOrd="0" destOrd="0" presId="urn:microsoft.com/office/officeart/2005/8/layout/list1"/>
    <dgm:cxn modelId="{81E69DFB-AA44-45F4-B85A-904F63CFD08F}" type="presOf" srcId="{64B0E4FA-295F-4778-9D10-F56DFEE2F33A}" destId="{23AF5EDD-61C1-4623-B4D3-EC4C9598B03C}" srcOrd="0" destOrd="0" presId="urn:microsoft.com/office/officeart/2005/8/layout/list1"/>
    <dgm:cxn modelId="{27201A57-9D8E-4B1F-8BAC-53CE2FFEC9D3}" type="presParOf" srcId="{23AF5EDD-61C1-4623-B4D3-EC4C9598B03C}" destId="{1C0FF823-8C2E-49A9-8069-733A225B7895}" srcOrd="0" destOrd="0" presId="urn:microsoft.com/office/officeart/2005/8/layout/list1"/>
    <dgm:cxn modelId="{B158FCD1-0D0E-44FE-8451-DC93EB8302B0}" type="presParOf" srcId="{1C0FF823-8C2E-49A9-8069-733A225B7895}" destId="{8D44EFAF-6BF4-4F8C-8948-BB1BD3BB4331}" srcOrd="0" destOrd="0" presId="urn:microsoft.com/office/officeart/2005/8/layout/list1"/>
    <dgm:cxn modelId="{5A870F53-5122-49AA-AA0A-8A3AD882B3FE}" type="presParOf" srcId="{1C0FF823-8C2E-49A9-8069-733A225B7895}" destId="{66C63B3D-3F85-410F-A88B-4DA3A9EB4428}" srcOrd="1" destOrd="0" presId="urn:microsoft.com/office/officeart/2005/8/layout/list1"/>
    <dgm:cxn modelId="{C0EFBC36-A02D-4017-B9DE-415CF7475546}" type="presParOf" srcId="{23AF5EDD-61C1-4623-B4D3-EC4C9598B03C}" destId="{6455DAC5-AE7D-47C4-86A3-1CDF242BDFC7}" srcOrd="1" destOrd="0" presId="urn:microsoft.com/office/officeart/2005/8/layout/list1"/>
    <dgm:cxn modelId="{5FD944C5-80E8-482A-9200-BF5E883EF28B}" type="presParOf" srcId="{23AF5EDD-61C1-4623-B4D3-EC4C9598B03C}" destId="{EE3D191B-2899-4580-8AFD-4D3C5C1368CA}"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9A51C6F6-7A7F-4EF8-AAF3-61DF577960D5}"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906C4650-186F-4DDF-9C25-71A0FE1B5451}">
      <dgm:prSet/>
      <dgm:spPr/>
      <dgm:t>
        <a:bodyPr/>
        <a:lstStyle/>
        <a:p>
          <a:pPr rtl="0"/>
          <a:r>
            <a:rPr lang="zh-CN" dirty="0"/>
            <a:t>多段处理流程</a:t>
          </a:r>
        </a:p>
      </dgm:t>
    </dgm:pt>
    <dgm:pt modelId="{199D5683-C06A-4B7A-9E36-B9D55BF1FBDD}" type="parTrans" cxnId="{BC6A11D9-6638-4F68-A0DD-21430FF5A911}">
      <dgm:prSet/>
      <dgm:spPr/>
      <dgm:t>
        <a:bodyPr/>
        <a:lstStyle/>
        <a:p>
          <a:endParaRPr lang="zh-CN" altLang="en-US"/>
        </a:p>
      </dgm:t>
    </dgm:pt>
    <dgm:pt modelId="{67131A98-9392-4BAF-A591-306DC5E2F104}" type="sibTrans" cxnId="{BC6A11D9-6638-4F68-A0DD-21430FF5A911}">
      <dgm:prSet/>
      <dgm:spPr/>
      <dgm:t>
        <a:bodyPr/>
        <a:lstStyle/>
        <a:p>
          <a:endParaRPr lang="zh-CN" altLang="en-US"/>
        </a:p>
      </dgm:t>
    </dgm:pt>
    <dgm:pt modelId="{443133A4-200C-40AF-84D5-A3FA6D36AC42}">
      <dgm:prSet/>
      <dgm:spPr/>
      <dgm:t>
        <a:bodyPr/>
        <a:lstStyle/>
        <a:p>
          <a:pPr rtl="0"/>
          <a:r>
            <a:rPr lang="zh-CN" dirty="0"/>
            <a:t>由连续串联</a:t>
          </a:r>
          <a:r>
            <a:rPr lang="en-US" dirty="0"/>
            <a:t>3</a:t>
          </a:r>
          <a:r>
            <a:rPr lang="zh-CN" dirty="0"/>
            <a:t>座或</a:t>
          </a:r>
          <a:r>
            <a:rPr lang="en-US" dirty="0"/>
            <a:t>3</a:t>
          </a:r>
          <a:r>
            <a:rPr lang="zh-CN" dirty="0"/>
            <a:t>座以上的接触氧化池组成；</a:t>
          </a:r>
        </a:p>
      </dgm:t>
    </dgm:pt>
    <dgm:pt modelId="{A1B94101-DDB6-4196-BE24-77019C859E9E}" type="parTrans" cxnId="{7E56F8F6-DCBE-473E-A4B5-3E2B0CE8B2AE}">
      <dgm:prSet/>
      <dgm:spPr/>
      <dgm:t>
        <a:bodyPr/>
        <a:lstStyle/>
        <a:p>
          <a:endParaRPr lang="zh-CN" altLang="en-US"/>
        </a:p>
      </dgm:t>
    </dgm:pt>
    <dgm:pt modelId="{3DD7D424-49FD-4365-8242-D69AFD418CF7}" type="sibTrans" cxnId="{7E56F8F6-DCBE-473E-A4B5-3E2B0CE8B2AE}">
      <dgm:prSet/>
      <dgm:spPr/>
      <dgm:t>
        <a:bodyPr/>
        <a:lstStyle/>
        <a:p>
          <a:endParaRPr lang="zh-CN" altLang="en-US"/>
        </a:p>
      </dgm:t>
    </dgm:pt>
    <dgm:pt modelId="{2A6DB9AD-533D-4DC0-BD88-E5CE852EE908}">
      <dgm:prSet/>
      <dgm:spPr/>
      <dgm:t>
        <a:bodyPr/>
        <a:lstStyle/>
        <a:p>
          <a:pPr rtl="0"/>
          <a:r>
            <a:rPr lang="zh-CN" dirty="0"/>
            <a:t>各池间明显地形成有机污染物的浓度差，在每池内生长繁殖的微生物，适应于该池污水的水质条件，有利于提高处理效果，能够取得非常稳定的处理水；</a:t>
          </a:r>
        </a:p>
      </dgm:t>
    </dgm:pt>
    <dgm:pt modelId="{5926B4AF-8E13-4EC0-8ABC-0F8D43B90EC8}" type="parTrans" cxnId="{D2742379-CFD8-40D8-A79D-0305B7A8D52B}">
      <dgm:prSet/>
      <dgm:spPr/>
      <dgm:t>
        <a:bodyPr/>
        <a:lstStyle/>
        <a:p>
          <a:endParaRPr lang="zh-CN" altLang="en-US"/>
        </a:p>
      </dgm:t>
    </dgm:pt>
    <dgm:pt modelId="{7BCF537B-8D9D-423C-B3EE-24BCA68E9ABD}" type="sibTrans" cxnId="{D2742379-CFD8-40D8-A79D-0305B7A8D52B}">
      <dgm:prSet/>
      <dgm:spPr/>
      <dgm:t>
        <a:bodyPr/>
        <a:lstStyle/>
        <a:p>
          <a:endParaRPr lang="zh-CN" altLang="en-US"/>
        </a:p>
      </dgm:t>
    </dgm:pt>
    <dgm:pt modelId="{3079F4EF-9BAB-4387-811A-D3B72B87A0F8}">
      <dgm:prSet/>
      <dgm:spPr/>
      <dgm:t>
        <a:bodyPr/>
        <a:lstStyle/>
        <a:p>
          <a:pPr rtl="0"/>
          <a:r>
            <a:rPr lang="zh-CN" dirty="0"/>
            <a:t>经过适当运行，还具有硝化、脱氮功能。</a:t>
          </a:r>
        </a:p>
      </dgm:t>
    </dgm:pt>
    <dgm:pt modelId="{D3C0212E-1812-4F6D-819F-C8BC694D324E}" type="parTrans" cxnId="{26F7A2CC-8CB6-4B6A-8C79-B33780CFF7DC}">
      <dgm:prSet/>
      <dgm:spPr/>
      <dgm:t>
        <a:bodyPr/>
        <a:lstStyle/>
        <a:p>
          <a:endParaRPr lang="zh-CN" altLang="en-US"/>
        </a:p>
      </dgm:t>
    </dgm:pt>
    <dgm:pt modelId="{6756DDB7-C7D7-419F-98EB-7ED9D86E3DBE}" type="sibTrans" cxnId="{26F7A2CC-8CB6-4B6A-8C79-B33780CFF7DC}">
      <dgm:prSet/>
      <dgm:spPr/>
      <dgm:t>
        <a:bodyPr/>
        <a:lstStyle/>
        <a:p>
          <a:endParaRPr lang="zh-CN" altLang="en-US"/>
        </a:p>
      </dgm:t>
    </dgm:pt>
    <dgm:pt modelId="{B1B95684-C8E8-4785-94AA-82E2894A47AC}" type="pres">
      <dgm:prSet presAssocID="{9A51C6F6-7A7F-4EF8-AAF3-61DF577960D5}" presName="linear" presStyleCnt="0">
        <dgm:presLayoutVars>
          <dgm:dir/>
          <dgm:animLvl val="lvl"/>
          <dgm:resizeHandles val="exact"/>
        </dgm:presLayoutVars>
      </dgm:prSet>
      <dgm:spPr/>
    </dgm:pt>
    <dgm:pt modelId="{D3CE3E67-7312-4C42-BEA7-0970417C4314}" type="pres">
      <dgm:prSet presAssocID="{906C4650-186F-4DDF-9C25-71A0FE1B5451}" presName="parentLin" presStyleCnt="0"/>
      <dgm:spPr/>
    </dgm:pt>
    <dgm:pt modelId="{4198FC65-D540-4437-8661-BDF0FE23AFFD}" type="pres">
      <dgm:prSet presAssocID="{906C4650-186F-4DDF-9C25-71A0FE1B5451}" presName="parentLeftMargin" presStyleLbl="node1" presStyleIdx="0" presStyleCnt="1"/>
      <dgm:spPr/>
    </dgm:pt>
    <dgm:pt modelId="{45A1A27C-DB17-4B15-8C0E-4D7E7196882F}" type="pres">
      <dgm:prSet presAssocID="{906C4650-186F-4DDF-9C25-71A0FE1B5451}" presName="parentText" presStyleLbl="node1" presStyleIdx="0" presStyleCnt="1">
        <dgm:presLayoutVars>
          <dgm:chMax val="0"/>
          <dgm:bulletEnabled val="1"/>
        </dgm:presLayoutVars>
      </dgm:prSet>
      <dgm:spPr/>
    </dgm:pt>
    <dgm:pt modelId="{6ACC4024-54F9-4769-B430-E8ED8D5AB8E5}" type="pres">
      <dgm:prSet presAssocID="{906C4650-186F-4DDF-9C25-71A0FE1B5451}" presName="negativeSpace" presStyleCnt="0"/>
      <dgm:spPr/>
    </dgm:pt>
    <dgm:pt modelId="{20D4E46B-C753-497E-A321-355F7D67C24C}" type="pres">
      <dgm:prSet presAssocID="{906C4650-186F-4DDF-9C25-71A0FE1B5451}" presName="childText" presStyleLbl="conFgAcc1" presStyleIdx="0" presStyleCnt="1">
        <dgm:presLayoutVars>
          <dgm:bulletEnabled val="1"/>
        </dgm:presLayoutVars>
      </dgm:prSet>
      <dgm:spPr/>
    </dgm:pt>
  </dgm:ptLst>
  <dgm:cxnLst>
    <dgm:cxn modelId="{D1EF8D38-8F14-4E45-988A-403C1BB4EE0E}" type="presOf" srcId="{9A51C6F6-7A7F-4EF8-AAF3-61DF577960D5}" destId="{B1B95684-C8E8-4785-94AA-82E2894A47AC}" srcOrd="0" destOrd="0" presId="urn:microsoft.com/office/officeart/2005/8/layout/list1"/>
    <dgm:cxn modelId="{9A3A9A39-67A1-43B2-9FD0-9E396D98255F}" type="presOf" srcId="{906C4650-186F-4DDF-9C25-71A0FE1B5451}" destId="{4198FC65-D540-4437-8661-BDF0FE23AFFD}" srcOrd="0" destOrd="0" presId="urn:microsoft.com/office/officeart/2005/8/layout/list1"/>
    <dgm:cxn modelId="{A38A3642-E848-4173-B0F7-5B92232A1587}" type="presOf" srcId="{906C4650-186F-4DDF-9C25-71A0FE1B5451}" destId="{45A1A27C-DB17-4B15-8C0E-4D7E7196882F}" srcOrd="1" destOrd="0" presId="urn:microsoft.com/office/officeart/2005/8/layout/list1"/>
    <dgm:cxn modelId="{FE65C446-76DD-4F03-B727-0193CF28F5DA}" type="presOf" srcId="{3079F4EF-9BAB-4387-811A-D3B72B87A0F8}" destId="{20D4E46B-C753-497E-A321-355F7D67C24C}" srcOrd="0" destOrd="2" presId="urn:microsoft.com/office/officeart/2005/8/layout/list1"/>
    <dgm:cxn modelId="{62DF8A69-494F-4546-B54B-05E119D16990}" type="presOf" srcId="{443133A4-200C-40AF-84D5-A3FA6D36AC42}" destId="{20D4E46B-C753-497E-A321-355F7D67C24C}" srcOrd="0" destOrd="0" presId="urn:microsoft.com/office/officeart/2005/8/layout/list1"/>
    <dgm:cxn modelId="{D2742379-CFD8-40D8-A79D-0305B7A8D52B}" srcId="{906C4650-186F-4DDF-9C25-71A0FE1B5451}" destId="{2A6DB9AD-533D-4DC0-BD88-E5CE852EE908}" srcOrd="1" destOrd="0" parTransId="{5926B4AF-8E13-4EC0-8ABC-0F8D43B90EC8}" sibTransId="{7BCF537B-8D9D-423C-B3EE-24BCA68E9ABD}"/>
    <dgm:cxn modelId="{C6B310A7-9B5B-4473-8577-7288C20F0A0E}" type="presOf" srcId="{2A6DB9AD-533D-4DC0-BD88-E5CE852EE908}" destId="{20D4E46B-C753-497E-A321-355F7D67C24C}" srcOrd="0" destOrd="1" presId="urn:microsoft.com/office/officeart/2005/8/layout/list1"/>
    <dgm:cxn modelId="{26F7A2CC-8CB6-4B6A-8C79-B33780CFF7DC}" srcId="{906C4650-186F-4DDF-9C25-71A0FE1B5451}" destId="{3079F4EF-9BAB-4387-811A-D3B72B87A0F8}" srcOrd="2" destOrd="0" parTransId="{D3C0212E-1812-4F6D-819F-C8BC694D324E}" sibTransId="{6756DDB7-C7D7-419F-98EB-7ED9D86E3DBE}"/>
    <dgm:cxn modelId="{BC6A11D9-6638-4F68-A0DD-21430FF5A911}" srcId="{9A51C6F6-7A7F-4EF8-AAF3-61DF577960D5}" destId="{906C4650-186F-4DDF-9C25-71A0FE1B5451}" srcOrd="0" destOrd="0" parTransId="{199D5683-C06A-4B7A-9E36-B9D55BF1FBDD}" sibTransId="{67131A98-9392-4BAF-A591-306DC5E2F104}"/>
    <dgm:cxn modelId="{7E56F8F6-DCBE-473E-A4B5-3E2B0CE8B2AE}" srcId="{906C4650-186F-4DDF-9C25-71A0FE1B5451}" destId="{443133A4-200C-40AF-84D5-A3FA6D36AC42}" srcOrd="0" destOrd="0" parTransId="{A1B94101-DDB6-4196-BE24-77019C859E9E}" sibTransId="{3DD7D424-49FD-4365-8242-D69AFD418CF7}"/>
    <dgm:cxn modelId="{43843736-67D1-465D-956D-399F1EB660B0}" type="presParOf" srcId="{B1B95684-C8E8-4785-94AA-82E2894A47AC}" destId="{D3CE3E67-7312-4C42-BEA7-0970417C4314}" srcOrd="0" destOrd="0" presId="urn:microsoft.com/office/officeart/2005/8/layout/list1"/>
    <dgm:cxn modelId="{74B01B4C-82F5-4B43-BB99-ABE10DAEF58B}" type="presParOf" srcId="{D3CE3E67-7312-4C42-BEA7-0970417C4314}" destId="{4198FC65-D540-4437-8661-BDF0FE23AFFD}" srcOrd="0" destOrd="0" presId="urn:microsoft.com/office/officeart/2005/8/layout/list1"/>
    <dgm:cxn modelId="{1E9B146C-7D1A-4B03-B745-BC3D9AB39658}" type="presParOf" srcId="{D3CE3E67-7312-4C42-BEA7-0970417C4314}" destId="{45A1A27C-DB17-4B15-8C0E-4D7E7196882F}" srcOrd="1" destOrd="0" presId="urn:microsoft.com/office/officeart/2005/8/layout/list1"/>
    <dgm:cxn modelId="{7BCD2C7A-A0A1-4D7C-92BC-9F2CDB637ABD}" type="presParOf" srcId="{B1B95684-C8E8-4785-94AA-82E2894A47AC}" destId="{6ACC4024-54F9-4769-B430-E8ED8D5AB8E5}" srcOrd="1" destOrd="0" presId="urn:microsoft.com/office/officeart/2005/8/layout/list1"/>
    <dgm:cxn modelId="{924CF246-D639-481C-BCD3-B9DE5FCD7859}" type="presParOf" srcId="{B1B95684-C8E8-4785-94AA-82E2894A47AC}" destId="{20D4E46B-C753-497E-A321-355F7D67C24C}"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E685C506-A523-431A-BC6C-B01A6307AB3A}"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93855D75-6673-4D92-8738-DF107637A53E}">
      <dgm:prSet/>
      <dgm:spPr/>
      <dgm:t>
        <a:bodyPr/>
        <a:lstStyle/>
        <a:p>
          <a:pPr rtl="0"/>
          <a:r>
            <a:rPr lang="zh-CN" altLang="en-US" dirty="0"/>
            <a:t>提高污水生物处理的关键技术条件</a:t>
          </a:r>
        </a:p>
      </dgm:t>
    </dgm:pt>
    <dgm:pt modelId="{3EA86E84-16EE-4138-9540-F0D8BC581CE2}" type="parTrans" cxnId="{7F42B820-7054-4951-84F7-AFDB5758FDC5}">
      <dgm:prSet/>
      <dgm:spPr/>
      <dgm:t>
        <a:bodyPr/>
        <a:lstStyle/>
        <a:p>
          <a:endParaRPr lang="zh-CN" altLang="en-US"/>
        </a:p>
      </dgm:t>
    </dgm:pt>
    <dgm:pt modelId="{05D0593E-C093-46C9-9943-91F96AC492A7}" type="sibTrans" cxnId="{7F42B820-7054-4951-84F7-AFDB5758FDC5}">
      <dgm:prSet/>
      <dgm:spPr/>
      <dgm:t>
        <a:bodyPr/>
        <a:lstStyle/>
        <a:p>
          <a:endParaRPr lang="zh-CN" altLang="en-US"/>
        </a:p>
      </dgm:t>
    </dgm:pt>
    <dgm:pt modelId="{16C704EC-24AD-42F9-8561-90C407BD9ECD}">
      <dgm:prSet/>
      <dgm:spPr/>
      <dgm:t>
        <a:bodyPr/>
        <a:lstStyle/>
        <a:p>
          <a:pPr rtl="0"/>
          <a:r>
            <a:rPr lang="zh-CN" altLang="en-US" dirty="0"/>
            <a:t>强化传质作用，加速有机物从污水中向微生物细胞的传递过程。</a:t>
          </a:r>
        </a:p>
      </dgm:t>
    </dgm:pt>
    <dgm:pt modelId="{47B8EB1B-8095-4B45-BF9D-C91020487739}" type="parTrans" cxnId="{8033F94B-F114-43FD-9F2E-E45CAE10BE59}">
      <dgm:prSet/>
      <dgm:spPr/>
      <dgm:t>
        <a:bodyPr/>
        <a:lstStyle/>
        <a:p>
          <a:endParaRPr lang="zh-CN" altLang="en-US"/>
        </a:p>
      </dgm:t>
    </dgm:pt>
    <dgm:pt modelId="{48BB70BA-985C-439C-9112-5F39CB77A388}" type="sibTrans" cxnId="{8033F94B-F114-43FD-9F2E-E45CAE10BE59}">
      <dgm:prSet/>
      <dgm:spPr/>
      <dgm:t>
        <a:bodyPr/>
        <a:lstStyle/>
        <a:p>
          <a:endParaRPr lang="zh-CN" altLang="en-US"/>
        </a:p>
      </dgm:t>
    </dgm:pt>
    <dgm:pt modelId="{A829AFE0-1425-4025-A777-EFFE6524DDBA}">
      <dgm:prSet/>
      <dgm:spPr/>
      <dgm:t>
        <a:bodyPr/>
        <a:lstStyle/>
        <a:p>
          <a:pPr rtl="0"/>
          <a:r>
            <a:rPr lang="zh-CN" altLang="en-US" dirty="0"/>
            <a:t>提高处理设备单位容积内的生物量；</a:t>
          </a:r>
        </a:p>
      </dgm:t>
    </dgm:pt>
    <dgm:pt modelId="{0DE405B2-B364-45DB-8478-7B7C465847DE}" type="parTrans" cxnId="{0FE08F75-5AF6-4F71-BDD8-B42024AB201F}">
      <dgm:prSet/>
      <dgm:spPr/>
      <dgm:t>
        <a:bodyPr/>
        <a:lstStyle/>
        <a:p>
          <a:endParaRPr lang="zh-CN" altLang="en-US"/>
        </a:p>
      </dgm:t>
    </dgm:pt>
    <dgm:pt modelId="{2E2E4B91-AC80-4B09-98C2-4ECAFB9E935F}" type="sibTrans" cxnId="{0FE08F75-5AF6-4F71-BDD8-B42024AB201F}">
      <dgm:prSet/>
      <dgm:spPr/>
      <dgm:t>
        <a:bodyPr/>
        <a:lstStyle/>
        <a:p>
          <a:endParaRPr lang="zh-CN" altLang="en-US"/>
        </a:p>
      </dgm:t>
    </dgm:pt>
    <dgm:pt modelId="{872BE962-1445-4A22-9957-EAB6714F0260}" type="pres">
      <dgm:prSet presAssocID="{E685C506-A523-431A-BC6C-B01A6307AB3A}" presName="linear" presStyleCnt="0">
        <dgm:presLayoutVars>
          <dgm:dir/>
          <dgm:animLvl val="lvl"/>
          <dgm:resizeHandles val="exact"/>
        </dgm:presLayoutVars>
      </dgm:prSet>
      <dgm:spPr/>
    </dgm:pt>
    <dgm:pt modelId="{8B3B86ED-AA09-4C00-98E7-73852C0EAD21}" type="pres">
      <dgm:prSet presAssocID="{93855D75-6673-4D92-8738-DF107637A53E}" presName="parentLin" presStyleCnt="0"/>
      <dgm:spPr/>
    </dgm:pt>
    <dgm:pt modelId="{FFBF090F-6CE1-457D-B302-F271ECDFCD00}" type="pres">
      <dgm:prSet presAssocID="{93855D75-6673-4D92-8738-DF107637A53E}" presName="parentLeftMargin" presStyleLbl="node1" presStyleIdx="0" presStyleCnt="1"/>
      <dgm:spPr/>
    </dgm:pt>
    <dgm:pt modelId="{50DCAF1F-6179-482A-94C9-08EE2A84AD01}" type="pres">
      <dgm:prSet presAssocID="{93855D75-6673-4D92-8738-DF107637A53E}" presName="parentText" presStyleLbl="node1" presStyleIdx="0" presStyleCnt="1">
        <dgm:presLayoutVars>
          <dgm:chMax val="0"/>
          <dgm:bulletEnabled val="1"/>
        </dgm:presLayoutVars>
      </dgm:prSet>
      <dgm:spPr/>
    </dgm:pt>
    <dgm:pt modelId="{46AC5F52-D17F-4A1D-A529-DF4F4FEE62EE}" type="pres">
      <dgm:prSet presAssocID="{93855D75-6673-4D92-8738-DF107637A53E}" presName="negativeSpace" presStyleCnt="0"/>
      <dgm:spPr/>
    </dgm:pt>
    <dgm:pt modelId="{6ECE6547-E4F0-4C93-A6A6-11E16F9571EC}" type="pres">
      <dgm:prSet presAssocID="{93855D75-6673-4D92-8738-DF107637A53E}" presName="childText" presStyleLbl="conFgAcc1" presStyleIdx="0" presStyleCnt="1">
        <dgm:presLayoutVars>
          <dgm:bulletEnabled val="1"/>
        </dgm:presLayoutVars>
      </dgm:prSet>
      <dgm:spPr/>
    </dgm:pt>
  </dgm:ptLst>
  <dgm:cxnLst>
    <dgm:cxn modelId="{DD6DA40D-02DA-4E39-975C-06E07445CC88}" type="presOf" srcId="{16C704EC-24AD-42F9-8561-90C407BD9ECD}" destId="{6ECE6547-E4F0-4C93-A6A6-11E16F9571EC}" srcOrd="0" destOrd="1" presId="urn:microsoft.com/office/officeart/2005/8/layout/list1"/>
    <dgm:cxn modelId="{7F42B820-7054-4951-84F7-AFDB5758FDC5}" srcId="{E685C506-A523-431A-BC6C-B01A6307AB3A}" destId="{93855D75-6673-4D92-8738-DF107637A53E}" srcOrd="0" destOrd="0" parTransId="{3EA86E84-16EE-4138-9540-F0D8BC581CE2}" sibTransId="{05D0593E-C093-46C9-9943-91F96AC492A7}"/>
    <dgm:cxn modelId="{3D8BAA21-841A-4797-935D-8CF71CD01DEC}" type="presOf" srcId="{A829AFE0-1425-4025-A777-EFFE6524DDBA}" destId="{6ECE6547-E4F0-4C93-A6A6-11E16F9571EC}" srcOrd="0" destOrd="0" presId="urn:microsoft.com/office/officeart/2005/8/layout/list1"/>
    <dgm:cxn modelId="{02DE8F3F-2B05-489D-AF05-FA5397FD0DF3}" type="presOf" srcId="{E685C506-A523-431A-BC6C-B01A6307AB3A}" destId="{872BE962-1445-4A22-9957-EAB6714F0260}" srcOrd="0" destOrd="0" presId="urn:microsoft.com/office/officeart/2005/8/layout/list1"/>
    <dgm:cxn modelId="{1081DA45-0102-41B3-8016-A220E05ABE34}" type="presOf" srcId="{93855D75-6673-4D92-8738-DF107637A53E}" destId="{50DCAF1F-6179-482A-94C9-08EE2A84AD01}" srcOrd="1" destOrd="0" presId="urn:microsoft.com/office/officeart/2005/8/layout/list1"/>
    <dgm:cxn modelId="{8033F94B-F114-43FD-9F2E-E45CAE10BE59}" srcId="{93855D75-6673-4D92-8738-DF107637A53E}" destId="{16C704EC-24AD-42F9-8561-90C407BD9ECD}" srcOrd="1" destOrd="0" parTransId="{47B8EB1B-8095-4B45-BF9D-C91020487739}" sibTransId="{48BB70BA-985C-439C-9112-5F39CB77A388}"/>
    <dgm:cxn modelId="{0FE08F75-5AF6-4F71-BDD8-B42024AB201F}" srcId="{93855D75-6673-4D92-8738-DF107637A53E}" destId="{A829AFE0-1425-4025-A777-EFFE6524DDBA}" srcOrd="0" destOrd="0" parTransId="{0DE405B2-B364-45DB-8478-7B7C465847DE}" sibTransId="{2E2E4B91-AC80-4B09-98C2-4ECAFB9E935F}"/>
    <dgm:cxn modelId="{E336DB86-9ED9-4DB7-B8DC-E0E01E58CEC9}" type="presOf" srcId="{93855D75-6673-4D92-8738-DF107637A53E}" destId="{FFBF090F-6CE1-457D-B302-F271ECDFCD00}" srcOrd="0" destOrd="0" presId="urn:microsoft.com/office/officeart/2005/8/layout/list1"/>
    <dgm:cxn modelId="{F7959D2F-BD17-42C7-9F5D-5E20CFB1C885}" type="presParOf" srcId="{872BE962-1445-4A22-9957-EAB6714F0260}" destId="{8B3B86ED-AA09-4C00-98E7-73852C0EAD21}" srcOrd="0" destOrd="0" presId="urn:microsoft.com/office/officeart/2005/8/layout/list1"/>
    <dgm:cxn modelId="{FEB3F120-BC2E-4AC6-92BC-FFE10F9A8134}" type="presParOf" srcId="{8B3B86ED-AA09-4C00-98E7-73852C0EAD21}" destId="{FFBF090F-6CE1-457D-B302-F271ECDFCD00}" srcOrd="0" destOrd="0" presId="urn:microsoft.com/office/officeart/2005/8/layout/list1"/>
    <dgm:cxn modelId="{088C00F6-676C-43F8-A72B-0A12B2A8819D}" type="presParOf" srcId="{8B3B86ED-AA09-4C00-98E7-73852C0EAD21}" destId="{50DCAF1F-6179-482A-94C9-08EE2A84AD01}" srcOrd="1" destOrd="0" presId="urn:microsoft.com/office/officeart/2005/8/layout/list1"/>
    <dgm:cxn modelId="{66E0471E-A601-4A96-A511-11BECD79789F}" type="presParOf" srcId="{872BE962-1445-4A22-9957-EAB6714F0260}" destId="{46AC5F52-D17F-4A1D-A529-DF4F4FEE62EE}" srcOrd="1" destOrd="0" presId="urn:microsoft.com/office/officeart/2005/8/layout/list1"/>
    <dgm:cxn modelId="{F7580871-A256-46C1-9DB2-02D8A153A2DE}" type="presParOf" srcId="{872BE962-1445-4A22-9957-EAB6714F0260}" destId="{6ECE6547-E4F0-4C93-A6A6-11E16F9571EC}"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3F26D8D7-A17F-48DD-84F2-12D1672BE235}" type="doc">
      <dgm:prSet loTypeId="urn:microsoft.com/office/officeart/2005/8/layout/vList2" loCatId="list" qsTypeId="urn:microsoft.com/office/officeart/2005/8/quickstyle/simple4" qsCatId="simple" csTypeId="urn:microsoft.com/office/officeart/2005/8/colors/colorful1#4" csCatId="colorful"/>
      <dgm:spPr/>
      <dgm:t>
        <a:bodyPr/>
        <a:lstStyle/>
        <a:p>
          <a:endParaRPr lang="zh-CN" altLang="en-US"/>
        </a:p>
      </dgm:t>
    </dgm:pt>
    <dgm:pt modelId="{D26CC6AD-CD02-4349-B35E-28D825A8FFA3}">
      <dgm:prSet/>
      <dgm:spPr/>
      <dgm:t>
        <a:bodyPr/>
        <a:lstStyle/>
        <a:p>
          <a:pPr rtl="0"/>
          <a:r>
            <a:rPr lang="zh-CN" dirty="0"/>
            <a:t>高速去除有机污染物，</a:t>
          </a:r>
          <a:r>
            <a:rPr lang="en-US" dirty="0"/>
            <a:t>BOD</a:t>
          </a:r>
          <a:r>
            <a:rPr lang="zh-CN" dirty="0"/>
            <a:t>容积负荷率可达</a:t>
          </a:r>
          <a:r>
            <a:rPr lang="en-US" dirty="0"/>
            <a:t>5 kg/(m</a:t>
          </a:r>
          <a:r>
            <a:rPr lang="en-US" baseline="30000" dirty="0"/>
            <a:t>3</a:t>
          </a:r>
          <a:r>
            <a:rPr lang="en-US" dirty="0"/>
            <a:t>·d)</a:t>
          </a:r>
          <a:r>
            <a:rPr lang="zh-CN" dirty="0"/>
            <a:t>，出水</a:t>
          </a:r>
          <a:r>
            <a:rPr lang="en-US" dirty="0"/>
            <a:t>BOD</a:t>
          </a:r>
          <a:r>
            <a:rPr lang="zh-CN" dirty="0"/>
            <a:t>值小于</a:t>
          </a:r>
          <a:r>
            <a:rPr lang="en-US" dirty="0"/>
            <a:t>20 mg/L</a:t>
          </a:r>
          <a:r>
            <a:rPr lang="zh-CN" dirty="0"/>
            <a:t>（城市污水）；</a:t>
          </a:r>
        </a:p>
      </dgm:t>
    </dgm:pt>
    <dgm:pt modelId="{74D1A4CD-0803-4019-8E1F-C8500579997B}" type="parTrans" cxnId="{A00A798C-EDB8-4431-9B1F-60ECD7DB150F}">
      <dgm:prSet/>
      <dgm:spPr/>
      <dgm:t>
        <a:bodyPr/>
        <a:lstStyle/>
        <a:p>
          <a:endParaRPr lang="zh-CN" altLang="en-US"/>
        </a:p>
      </dgm:t>
    </dgm:pt>
    <dgm:pt modelId="{44ABA40E-79E1-47E8-9732-1CC3949BBA4C}" type="sibTrans" cxnId="{A00A798C-EDB8-4431-9B1F-60ECD7DB150F}">
      <dgm:prSet/>
      <dgm:spPr/>
      <dgm:t>
        <a:bodyPr/>
        <a:lstStyle/>
        <a:p>
          <a:endParaRPr lang="zh-CN" altLang="en-US"/>
        </a:p>
      </dgm:t>
    </dgm:pt>
    <dgm:pt modelId="{CDD670A4-2E80-4C44-A8B1-11BC8A7F45A7}">
      <dgm:prSet/>
      <dgm:spPr/>
      <dgm:t>
        <a:bodyPr/>
        <a:lstStyle/>
        <a:p>
          <a:pPr rtl="0"/>
          <a:r>
            <a:rPr lang="zh-CN" dirty="0"/>
            <a:t>便于维护运行，对水质、水量变动有一定的适应性；</a:t>
          </a:r>
        </a:p>
      </dgm:t>
    </dgm:pt>
    <dgm:pt modelId="{EDE06AB6-00A1-46C2-BB71-45C023FD8B8D}" type="parTrans" cxnId="{E687EEDE-5323-46D9-8927-CE97B93226E5}">
      <dgm:prSet/>
      <dgm:spPr/>
      <dgm:t>
        <a:bodyPr/>
        <a:lstStyle/>
        <a:p>
          <a:endParaRPr lang="zh-CN" altLang="en-US"/>
        </a:p>
      </dgm:t>
    </dgm:pt>
    <dgm:pt modelId="{A5134B4B-E06B-4DC3-AD9E-D5C7D720797C}" type="sibTrans" cxnId="{E687EEDE-5323-46D9-8927-CE97B93226E5}">
      <dgm:prSet/>
      <dgm:spPr/>
      <dgm:t>
        <a:bodyPr/>
        <a:lstStyle/>
        <a:p>
          <a:endParaRPr lang="zh-CN" altLang="en-US"/>
        </a:p>
      </dgm:t>
    </dgm:pt>
    <dgm:pt modelId="{F4D33B6A-1623-4783-BC4C-981ED6141EEE}">
      <dgm:prSet/>
      <dgm:spPr/>
      <dgm:t>
        <a:bodyPr/>
        <a:lstStyle/>
        <a:p>
          <a:pPr rtl="0"/>
          <a:r>
            <a:rPr lang="zh-CN" dirty="0"/>
            <a:t>占地少，在进出水水量水质的条件相同时，设备占地面积只为活性污泥法的</a:t>
          </a:r>
          <a:r>
            <a:rPr lang="en-US" dirty="0"/>
            <a:t>1/5~1/8</a:t>
          </a:r>
          <a:r>
            <a:rPr lang="zh-CN" dirty="0"/>
            <a:t>；</a:t>
          </a:r>
        </a:p>
      </dgm:t>
    </dgm:pt>
    <dgm:pt modelId="{312B1F66-550B-4D46-8FC2-9A5230878C08}" type="parTrans" cxnId="{E312481B-937D-4B53-BAAB-985180F17C6A}">
      <dgm:prSet/>
      <dgm:spPr/>
      <dgm:t>
        <a:bodyPr/>
        <a:lstStyle/>
        <a:p>
          <a:endParaRPr lang="zh-CN" altLang="en-US"/>
        </a:p>
      </dgm:t>
    </dgm:pt>
    <dgm:pt modelId="{4D06DB65-A3D1-4897-8A12-ABA5AD6A0A09}" type="sibTrans" cxnId="{E312481B-937D-4B53-BAAB-985180F17C6A}">
      <dgm:prSet/>
      <dgm:spPr/>
      <dgm:t>
        <a:bodyPr/>
        <a:lstStyle/>
        <a:p>
          <a:endParaRPr lang="zh-CN" altLang="en-US"/>
        </a:p>
      </dgm:t>
    </dgm:pt>
    <dgm:pt modelId="{5F6B652D-05AF-4CEE-9096-1093C4CC6FCB}">
      <dgm:prSet/>
      <dgm:spPr/>
      <dgm:t>
        <a:bodyPr/>
        <a:lstStyle/>
        <a:p>
          <a:pPr rtl="0"/>
          <a:r>
            <a:rPr lang="zh-CN" dirty="0"/>
            <a:t>具有硝化及脱氮功能。</a:t>
          </a:r>
        </a:p>
      </dgm:t>
    </dgm:pt>
    <dgm:pt modelId="{CADAD4E0-D599-4FB7-8AB8-4289E0F49F37}" type="parTrans" cxnId="{1538FE45-37EB-4E75-9AE5-46E514CF5FFC}">
      <dgm:prSet/>
      <dgm:spPr/>
      <dgm:t>
        <a:bodyPr/>
        <a:lstStyle/>
        <a:p>
          <a:endParaRPr lang="zh-CN" altLang="en-US"/>
        </a:p>
      </dgm:t>
    </dgm:pt>
    <dgm:pt modelId="{29D372D8-C414-4781-9DF8-3B50FEEE920E}" type="sibTrans" cxnId="{1538FE45-37EB-4E75-9AE5-46E514CF5FFC}">
      <dgm:prSet/>
      <dgm:spPr/>
      <dgm:t>
        <a:bodyPr/>
        <a:lstStyle/>
        <a:p>
          <a:endParaRPr lang="zh-CN" altLang="en-US"/>
        </a:p>
      </dgm:t>
    </dgm:pt>
    <dgm:pt modelId="{7F4A4565-7B28-40B4-BF26-43A8BB774FCC}" type="pres">
      <dgm:prSet presAssocID="{3F26D8D7-A17F-48DD-84F2-12D1672BE235}" presName="linear" presStyleCnt="0">
        <dgm:presLayoutVars>
          <dgm:animLvl val="lvl"/>
          <dgm:resizeHandles val="exact"/>
        </dgm:presLayoutVars>
      </dgm:prSet>
      <dgm:spPr/>
    </dgm:pt>
    <dgm:pt modelId="{0B32043B-2710-48DC-A1F9-D630FCEF0CCB}" type="pres">
      <dgm:prSet presAssocID="{D26CC6AD-CD02-4349-B35E-28D825A8FFA3}" presName="parentText" presStyleLbl="node1" presStyleIdx="0" presStyleCnt="4">
        <dgm:presLayoutVars>
          <dgm:chMax val="0"/>
          <dgm:bulletEnabled val="1"/>
        </dgm:presLayoutVars>
      </dgm:prSet>
      <dgm:spPr/>
    </dgm:pt>
    <dgm:pt modelId="{03E24E9C-58D0-455E-ACED-2E1188CD0B4A}" type="pres">
      <dgm:prSet presAssocID="{44ABA40E-79E1-47E8-9732-1CC3949BBA4C}" presName="spacer" presStyleCnt="0"/>
      <dgm:spPr/>
    </dgm:pt>
    <dgm:pt modelId="{8CF3F2FF-4B84-49AD-A345-24AE4E581C8E}" type="pres">
      <dgm:prSet presAssocID="{CDD670A4-2E80-4C44-A8B1-11BC8A7F45A7}" presName="parentText" presStyleLbl="node1" presStyleIdx="1" presStyleCnt="4">
        <dgm:presLayoutVars>
          <dgm:chMax val="0"/>
          <dgm:bulletEnabled val="1"/>
        </dgm:presLayoutVars>
      </dgm:prSet>
      <dgm:spPr/>
    </dgm:pt>
    <dgm:pt modelId="{5327FAF4-1D74-470F-81A6-154E0AAB9B62}" type="pres">
      <dgm:prSet presAssocID="{A5134B4B-E06B-4DC3-AD9E-D5C7D720797C}" presName="spacer" presStyleCnt="0"/>
      <dgm:spPr/>
    </dgm:pt>
    <dgm:pt modelId="{46177303-946C-4AC3-AEE1-1A813AAD8ECC}" type="pres">
      <dgm:prSet presAssocID="{F4D33B6A-1623-4783-BC4C-981ED6141EEE}" presName="parentText" presStyleLbl="node1" presStyleIdx="2" presStyleCnt="4">
        <dgm:presLayoutVars>
          <dgm:chMax val="0"/>
          <dgm:bulletEnabled val="1"/>
        </dgm:presLayoutVars>
      </dgm:prSet>
      <dgm:spPr/>
    </dgm:pt>
    <dgm:pt modelId="{CDB95BFC-02F3-4854-9670-74EA3DC5B27A}" type="pres">
      <dgm:prSet presAssocID="{4D06DB65-A3D1-4897-8A12-ABA5AD6A0A09}" presName="spacer" presStyleCnt="0"/>
      <dgm:spPr/>
    </dgm:pt>
    <dgm:pt modelId="{63F709F1-C202-47A5-BDC4-D3D31AE72D3C}" type="pres">
      <dgm:prSet presAssocID="{5F6B652D-05AF-4CEE-9096-1093C4CC6FCB}" presName="parentText" presStyleLbl="node1" presStyleIdx="3" presStyleCnt="4">
        <dgm:presLayoutVars>
          <dgm:chMax val="0"/>
          <dgm:bulletEnabled val="1"/>
        </dgm:presLayoutVars>
      </dgm:prSet>
      <dgm:spPr/>
    </dgm:pt>
  </dgm:ptLst>
  <dgm:cxnLst>
    <dgm:cxn modelId="{69077513-889C-4069-8949-61DEB21196DF}" type="presOf" srcId="{5F6B652D-05AF-4CEE-9096-1093C4CC6FCB}" destId="{63F709F1-C202-47A5-BDC4-D3D31AE72D3C}" srcOrd="0" destOrd="0" presId="urn:microsoft.com/office/officeart/2005/8/layout/vList2"/>
    <dgm:cxn modelId="{E312481B-937D-4B53-BAAB-985180F17C6A}" srcId="{3F26D8D7-A17F-48DD-84F2-12D1672BE235}" destId="{F4D33B6A-1623-4783-BC4C-981ED6141EEE}" srcOrd="2" destOrd="0" parTransId="{312B1F66-550B-4D46-8FC2-9A5230878C08}" sibTransId="{4D06DB65-A3D1-4897-8A12-ABA5AD6A0A09}"/>
    <dgm:cxn modelId="{AA106728-3057-40D2-876F-9073B3561477}" type="presOf" srcId="{3F26D8D7-A17F-48DD-84F2-12D1672BE235}" destId="{7F4A4565-7B28-40B4-BF26-43A8BB774FCC}" srcOrd="0" destOrd="0" presId="urn:microsoft.com/office/officeart/2005/8/layout/vList2"/>
    <dgm:cxn modelId="{01A8A82C-5449-4BF3-81B6-E20E472226C6}" type="presOf" srcId="{CDD670A4-2E80-4C44-A8B1-11BC8A7F45A7}" destId="{8CF3F2FF-4B84-49AD-A345-24AE4E581C8E}" srcOrd="0" destOrd="0" presId="urn:microsoft.com/office/officeart/2005/8/layout/vList2"/>
    <dgm:cxn modelId="{1538FE45-37EB-4E75-9AE5-46E514CF5FFC}" srcId="{3F26D8D7-A17F-48DD-84F2-12D1672BE235}" destId="{5F6B652D-05AF-4CEE-9096-1093C4CC6FCB}" srcOrd="3" destOrd="0" parTransId="{CADAD4E0-D599-4FB7-8AB8-4289E0F49F37}" sibTransId="{29D372D8-C414-4781-9DF8-3B50FEEE920E}"/>
    <dgm:cxn modelId="{A131A186-DA85-4C03-A0F1-7E84F23955CE}" type="presOf" srcId="{F4D33B6A-1623-4783-BC4C-981ED6141EEE}" destId="{46177303-946C-4AC3-AEE1-1A813AAD8ECC}" srcOrd="0" destOrd="0" presId="urn:microsoft.com/office/officeart/2005/8/layout/vList2"/>
    <dgm:cxn modelId="{A00A798C-EDB8-4431-9B1F-60ECD7DB150F}" srcId="{3F26D8D7-A17F-48DD-84F2-12D1672BE235}" destId="{D26CC6AD-CD02-4349-B35E-28D825A8FFA3}" srcOrd="0" destOrd="0" parTransId="{74D1A4CD-0803-4019-8E1F-C8500579997B}" sibTransId="{44ABA40E-79E1-47E8-9732-1CC3949BBA4C}"/>
    <dgm:cxn modelId="{E687EEDE-5323-46D9-8927-CE97B93226E5}" srcId="{3F26D8D7-A17F-48DD-84F2-12D1672BE235}" destId="{CDD670A4-2E80-4C44-A8B1-11BC8A7F45A7}" srcOrd="1" destOrd="0" parTransId="{EDE06AB6-00A1-46C2-BB71-45C023FD8B8D}" sibTransId="{A5134B4B-E06B-4DC3-AD9E-D5C7D720797C}"/>
    <dgm:cxn modelId="{BC1847EA-C328-4611-95FD-8378A7E39025}" type="presOf" srcId="{D26CC6AD-CD02-4349-B35E-28D825A8FFA3}" destId="{0B32043B-2710-48DC-A1F9-D630FCEF0CCB}" srcOrd="0" destOrd="0" presId="urn:microsoft.com/office/officeart/2005/8/layout/vList2"/>
    <dgm:cxn modelId="{BEF83F43-6DFA-43B5-8A7C-2A081F6D02B4}" type="presParOf" srcId="{7F4A4565-7B28-40B4-BF26-43A8BB774FCC}" destId="{0B32043B-2710-48DC-A1F9-D630FCEF0CCB}" srcOrd="0" destOrd="0" presId="urn:microsoft.com/office/officeart/2005/8/layout/vList2"/>
    <dgm:cxn modelId="{45B88379-0788-46B2-A49C-58B6C3EE57DE}" type="presParOf" srcId="{7F4A4565-7B28-40B4-BF26-43A8BB774FCC}" destId="{03E24E9C-58D0-455E-ACED-2E1188CD0B4A}" srcOrd="1" destOrd="0" presId="urn:microsoft.com/office/officeart/2005/8/layout/vList2"/>
    <dgm:cxn modelId="{79223CD1-D0AF-4993-BDE5-215304E4AF29}" type="presParOf" srcId="{7F4A4565-7B28-40B4-BF26-43A8BB774FCC}" destId="{8CF3F2FF-4B84-49AD-A345-24AE4E581C8E}" srcOrd="2" destOrd="0" presId="urn:microsoft.com/office/officeart/2005/8/layout/vList2"/>
    <dgm:cxn modelId="{9A5C3FE2-C4DE-421E-9C6A-752C11B0E72D}" type="presParOf" srcId="{7F4A4565-7B28-40B4-BF26-43A8BB774FCC}" destId="{5327FAF4-1D74-470F-81A6-154E0AAB9B62}" srcOrd="3" destOrd="0" presId="urn:microsoft.com/office/officeart/2005/8/layout/vList2"/>
    <dgm:cxn modelId="{941975AA-DF72-4F9C-9E41-FC1450BD9FA1}" type="presParOf" srcId="{7F4A4565-7B28-40B4-BF26-43A8BB774FCC}" destId="{46177303-946C-4AC3-AEE1-1A813AAD8ECC}" srcOrd="4" destOrd="0" presId="urn:microsoft.com/office/officeart/2005/8/layout/vList2"/>
    <dgm:cxn modelId="{7541B730-82AF-4637-B8C5-78B8EF09D167}" type="presParOf" srcId="{7F4A4565-7B28-40B4-BF26-43A8BB774FCC}" destId="{CDB95BFC-02F3-4854-9670-74EA3DC5B27A}" srcOrd="5" destOrd="0" presId="urn:microsoft.com/office/officeart/2005/8/layout/vList2"/>
    <dgm:cxn modelId="{AD4EE39E-9F3F-40A4-B7C4-329C9EFD4191}" type="presParOf" srcId="{7F4A4565-7B28-40B4-BF26-43A8BB774FCC}" destId="{63F709F1-C202-47A5-BDC4-D3D31AE72D3C}"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3635E56A-8E68-461C-9E32-EE86A0771F38}" type="doc">
      <dgm:prSet loTypeId="urn:microsoft.com/office/officeart/2005/8/layout/vList2" loCatId="list" qsTypeId="urn:microsoft.com/office/officeart/2005/8/quickstyle/simple4" qsCatId="simple" csTypeId="urn:microsoft.com/office/officeart/2005/8/colors/colorful1#5" csCatId="colorful"/>
      <dgm:spPr/>
      <dgm:t>
        <a:bodyPr/>
        <a:lstStyle/>
        <a:p>
          <a:endParaRPr lang="zh-CN" altLang="en-US"/>
        </a:p>
      </dgm:t>
    </dgm:pt>
    <dgm:pt modelId="{2F07D61F-CB68-4B36-8D14-73D7422B1FC6}">
      <dgm:prSet/>
      <dgm:spPr/>
      <dgm:t>
        <a:bodyPr/>
        <a:lstStyle/>
        <a:p>
          <a:pPr rtl="0"/>
          <a:r>
            <a:rPr lang="zh-CN" dirty="0"/>
            <a:t>降解速率高，反应室单位容积载体的比表面积较大，可达</a:t>
          </a:r>
          <a:r>
            <a:rPr lang="en-US" dirty="0"/>
            <a:t>8000~9000 m</a:t>
          </a:r>
          <a:r>
            <a:rPr lang="en-US" baseline="30000" dirty="0"/>
            <a:t>2</a:t>
          </a:r>
          <a:r>
            <a:rPr lang="en-US" dirty="0"/>
            <a:t>/m</a:t>
          </a:r>
          <a:r>
            <a:rPr lang="en-US" baseline="30000" dirty="0"/>
            <a:t>3</a:t>
          </a:r>
          <a:r>
            <a:rPr lang="zh-CN" dirty="0"/>
            <a:t>；</a:t>
          </a:r>
        </a:p>
      </dgm:t>
    </dgm:pt>
    <dgm:pt modelId="{0478CEF0-4034-4422-A118-2944178751B6}" type="parTrans" cxnId="{BC8CF07B-2526-40A4-93DA-59A975454731}">
      <dgm:prSet/>
      <dgm:spPr/>
      <dgm:t>
        <a:bodyPr/>
        <a:lstStyle/>
        <a:p>
          <a:endParaRPr lang="zh-CN" altLang="en-US"/>
        </a:p>
      </dgm:t>
    </dgm:pt>
    <dgm:pt modelId="{1BAEA5B6-881E-4C6D-983C-36B85EC07401}" type="sibTrans" cxnId="{BC8CF07B-2526-40A4-93DA-59A975454731}">
      <dgm:prSet/>
      <dgm:spPr/>
      <dgm:t>
        <a:bodyPr/>
        <a:lstStyle/>
        <a:p>
          <a:endParaRPr lang="zh-CN" altLang="en-US"/>
        </a:p>
      </dgm:t>
    </dgm:pt>
    <dgm:pt modelId="{E963843F-5F1E-4F7E-BA97-A5CCE082A96D}">
      <dgm:prSet/>
      <dgm:spPr/>
      <dgm:t>
        <a:bodyPr/>
        <a:lstStyle/>
        <a:p>
          <a:pPr rtl="0"/>
          <a:r>
            <a:rPr lang="zh-CN" dirty="0"/>
            <a:t>用机械搅动的方式使载体流化、悬浮，反应可保持均一性，生物膜与污水接触的效率较高；</a:t>
          </a:r>
        </a:p>
      </dgm:t>
    </dgm:pt>
    <dgm:pt modelId="{BE95A370-AADA-4C89-9ADB-76010C9103B4}" type="parTrans" cxnId="{F6B29CFB-2057-498B-8CC9-CAD73FCE647E}">
      <dgm:prSet/>
      <dgm:spPr/>
      <dgm:t>
        <a:bodyPr/>
        <a:lstStyle/>
        <a:p>
          <a:endParaRPr lang="zh-CN" altLang="en-US"/>
        </a:p>
      </dgm:t>
    </dgm:pt>
    <dgm:pt modelId="{F4A68630-DAE5-47DD-850A-8CD00EB291F3}" type="sibTrans" cxnId="{F6B29CFB-2057-498B-8CC9-CAD73FCE647E}">
      <dgm:prSet/>
      <dgm:spPr/>
      <dgm:t>
        <a:bodyPr/>
        <a:lstStyle/>
        <a:p>
          <a:endParaRPr lang="zh-CN" altLang="en-US"/>
        </a:p>
      </dgm:t>
    </dgm:pt>
    <dgm:pt modelId="{FFDDB531-F627-45AB-8198-971A05D89212}">
      <dgm:prSet/>
      <dgm:spPr/>
      <dgm:t>
        <a:bodyPr/>
        <a:lstStyle/>
        <a:p>
          <a:pPr rtl="0"/>
          <a:r>
            <a:rPr lang="en-US" dirty="0"/>
            <a:t>MLVSS</a:t>
          </a:r>
          <a:r>
            <a:rPr lang="zh-CN" dirty="0"/>
            <a:t>值比较固定，勿需通过运行加以调整。</a:t>
          </a:r>
        </a:p>
      </dgm:t>
    </dgm:pt>
    <dgm:pt modelId="{ABD44BFA-DAA2-4ADD-BFBC-B84103D39E92}" type="parTrans" cxnId="{2D6CFB48-C008-4CFA-A5E3-053B3FD29C40}">
      <dgm:prSet/>
      <dgm:spPr/>
      <dgm:t>
        <a:bodyPr/>
        <a:lstStyle/>
        <a:p>
          <a:endParaRPr lang="zh-CN" altLang="en-US"/>
        </a:p>
      </dgm:t>
    </dgm:pt>
    <dgm:pt modelId="{3CE909E0-F33C-4CBD-8CB2-11FD370960BA}" type="sibTrans" cxnId="{2D6CFB48-C008-4CFA-A5E3-053B3FD29C40}">
      <dgm:prSet/>
      <dgm:spPr/>
      <dgm:t>
        <a:bodyPr/>
        <a:lstStyle/>
        <a:p>
          <a:endParaRPr lang="zh-CN" altLang="en-US"/>
        </a:p>
      </dgm:t>
    </dgm:pt>
    <dgm:pt modelId="{D0D447CB-EBF3-473A-9AEB-AB38B966485E}" type="pres">
      <dgm:prSet presAssocID="{3635E56A-8E68-461C-9E32-EE86A0771F38}" presName="linear" presStyleCnt="0">
        <dgm:presLayoutVars>
          <dgm:animLvl val="lvl"/>
          <dgm:resizeHandles val="exact"/>
        </dgm:presLayoutVars>
      </dgm:prSet>
      <dgm:spPr/>
    </dgm:pt>
    <dgm:pt modelId="{9748D6BA-4FC7-4EE0-B711-F53E4C9C7F0F}" type="pres">
      <dgm:prSet presAssocID="{2F07D61F-CB68-4B36-8D14-73D7422B1FC6}" presName="parentText" presStyleLbl="node1" presStyleIdx="0" presStyleCnt="3">
        <dgm:presLayoutVars>
          <dgm:chMax val="0"/>
          <dgm:bulletEnabled val="1"/>
        </dgm:presLayoutVars>
      </dgm:prSet>
      <dgm:spPr/>
    </dgm:pt>
    <dgm:pt modelId="{39206421-D7E5-4628-A763-5040FAA8618A}" type="pres">
      <dgm:prSet presAssocID="{1BAEA5B6-881E-4C6D-983C-36B85EC07401}" presName="spacer" presStyleCnt="0"/>
      <dgm:spPr/>
    </dgm:pt>
    <dgm:pt modelId="{648C3C97-1B0F-4D3A-98E1-D23190E3FDB9}" type="pres">
      <dgm:prSet presAssocID="{E963843F-5F1E-4F7E-BA97-A5CCE082A96D}" presName="parentText" presStyleLbl="node1" presStyleIdx="1" presStyleCnt="3">
        <dgm:presLayoutVars>
          <dgm:chMax val="0"/>
          <dgm:bulletEnabled val="1"/>
        </dgm:presLayoutVars>
      </dgm:prSet>
      <dgm:spPr/>
    </dgm:pt>
    <dgm:pt modelId="{9FEB8F4A-AB5E-4389-B517-01904620EA5F}" type="pres">
      <dgm:prSet presAssocID="{F4A68630-DAE5-47DD-850A-8CD00EB291F3}" presName="spacer" presStyleCnt="0"/>
      <dgm:spPr/>
    </dgm:pt>
    <dgm:pt modelId="{676BC066-682D-414C-8021-16315F59696A}" type="pres">
      <dgm:prSet presAssocID="{FFDDB531-F627-45AB-8198-971A05D89212}" presName="parentText" presStyleLbl="node1" presStyleIdx="2" presStyleCnt="3">
        <dgm:presLayoutVars>
          <dgm:chMax val="0"/>
          <dgm:bulletEnabled val="1"/>
        </dgm:presLayoutVars>
      </dgm:prSet>
      <dgm:spPr/>
    </dgm:pt>
  </dgm:ptLst>
  <dgm:cxnLst>
    <dgm:cxn modelId="{2D6CFB48-C008-4CFA-A5E3-053B3FD29C40}" srcId="{3635E56A-8E68-461C-9E32-EE86A0771F38}" destId="{FFDDB531-F627-45AB-8198-971A05D89212}" srcOrd="2" destOrd="0" parTransId="{ABD44BFA-DAA2-4ADD-BFBC-B84103D39E92}" sibTransId="{3CE909E0-F33C-4CBD-8CB2-11FD370960BA}"/>
    <dgm:cxn modelId="{46A72550-2CAE-4CCA-BF42-FBB01B450A81}" type="presOf" srcId="{3635E56A-8E68-461C-9E32-EE86A0771F38}" destId="{D0D447CB-EBF3-473A-9AEB-AB38B966485E}" srcOrd="0" destOrd="0" presId="urn:microsoft.com/office/officeart/2005/8/layout/vList2"/>
    <dgm:cxn modelId="{BC8CF07B-2526-40A4-93DA-59A975454731}" srcId="{3635E56A-8E68-461C-9E32-EE86A0771F38}" destId="{2F07D61F-CB68-4B36-8D14-73D7422B1FC6}" srcOrd="0" destOrd="0" parTransId="{0478CEF0-4034-4422-A118-2944178751B6}" sibTransId="{1BAEA5B6-881E-4C6D-983C-36B85EC07401}"/>
    <dgm:cxn modelId="{E1CE9BD8-F4F6-42BD-AC4B-8283D7E8FF55}" type="presOf" srcId="{E963843F-5F1E-4F7E-BA97-A5CCE082A96D}" destId="{648C3C97-1B0F-4D3A-98E1-D23190E3FDB9}" srcOrd="0" destOrd="0" presId="urn:microsoft.com/office/officeart/2005/8/layout/vList2"/>
    <dgm:cxn modelId="{F8D3ACD8-55ED-4885-84EF-478B2CE1C54D}" type="presOf" srcId="{FFDDB531-F627-45AB-8198-971A05D89212}" destId="{676BC066-682D-414C-8021-16315F59696A}" srcOrd="0" destOrd="0" presId="urn:microsoft.com/office/officeart/2005/8/layout/vList2"/>
    <dgm:cxn modelId="{B480F0FA-BCCC-4BC8-9DDC-96BFA4DAC4BB}" type="presOf" srcId="{2F07D61F-CB68-4B36-8D14-73D7422B1FC6}" destId="{9748D6BA-4FC7-4EE0-B711-F53E4C9C7F0F}" srcOrd="0" destOrd="0" presId="urn:microsoft.com/office/officeart/2005/8/layout/vList2"/>
    <dgm:cxn modelId="{F6B29CFB-2057-498B-8CC9-CAD73FCE647E}" srcId="{3635E56A-8E68-461C-9E32-EE86A0771F38}" destId="{E963843F-5F1E-4F7E-BA97-A5CCE082A96D}" srcOrd="1" destOrd="0" parTransId="{BE95A370-AADA-4C89-9ADB-76010C9103B4}" sibTransId="{F4A68630-DAE5-47DD-850A-8CD00EB291F3}"/>
    <dgm:cxn modelId="{E449C03A-EA44-4C3D-A032-7B4FE4EBDDC8}" type="presParOf" srcId="{D0D447CB-EBF3-473A-9AEB-AB38B966485E}" destId="{9748D6BA-4FC7-4EE0-B711-F53E4C9C7F0F}" srcOrd="0" destOrd="0" presId="urn:microsoft.com/office/officeart/2005/8/layout/vList2"/>
    <dgm:cxn modelId="{7721134F-3143-4C16-9A49-A9BC40770F35}" type="presParOf" srcId="{D0D447CB-EBF3-473A-9AEB-AB38B966485E}" destId="{39206421-D7E5-4628-A763-5040FAA8618A}" srcOrd="1" destOrd="0" presId="urn:microsoft.com/office/officeart/2005/8/layout/vList2"/>
    <dgm:cxn modelId="{98E45DE5-1EE4-43E7-A2DE-C182FA5DE2D2}" type="presParOf" srcId="{D0D447CB-EBF3-473A-9AEB-AB38B966485E}" destId="{648C3C97-1B0F-4D3A-98E1-D23190E3FDB9}" srcOrd="2" destOrd="0" presId="urn:microsoft.com/office/officeart/2005/8/layout/vList2"/>
    <dgm:cxn modelId="{E38636E4-4283-4C96-9794-B3318B1397CA}" type="presParOf" srcId="{D0D447CB-EBF3-473A-9AEB-AB38B966485E}" destId="{9FEB8F4A-AB5E-4389-B517-01904620EA5F}" srcOrd="3" destOrd="0" presId="urn:microsoft.com/office/officeart/2005/8/layout/vList2"/>
    <dgm:cxn modelId="{287F70B2-B733-49D8-B1D9-C854A0C1600B}" type="presParOf" srcId="{D0D447CB-EBF3-473A-9AEB-AB38B966485E}" destId="{676BC066-682D-414C-8021-16315F59696A}"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7D411C56-B286-4DCF-92D2-4D275FE57418}" type="doc">
      <dgm:prSet loTypeId="urn:microsoft.com/office/officeart/2005/8/layout/vList2" loCatId="list" qsTypeId="urn:microsoft.com/office/officeart/2005/8/quickstyle/simple4" qsCatId="simple" csTypeId="urn:microsoft.com/office/officeart/2005/8/colors/colorful1#6" csCatId="colorful" phldr="1"/>
      <dgm:spPr/>
      <dgm:t>
        <a:bodyPr/>
        <a:lstStyle/>
        <a:p>
          <a:endParaRPr lang="zh-CN" altLang="en-US"/>
        </a:p>
      </dgm:t>
    </dgm:pt>
    <dgm:pt modelId="{A084B63C-2FA0-44BF-A5FE-43BB0E6378AC}">
      <dgm:prSet custT="1"/>
      <dgm:spPr/>
      <dgm:t>
        <a:bodyPr/>
        <a:lstStyle/>
        <a:p>
          <a:pPr rtl="0"/>
          <a:r>
            <a:rPr lang="en-US" sz="2000" dirty="0"/>
            <a:t>5 </a:t>
          </a:r>
          <a:r>
            <a:rPr lang="zh-CN" sz="2000" dirty="0"/>
            <a:t>活性污泥处理系统的新工艺</a:t>
          </a:r>
        </a:p>
      </dgm:t>
    </dgm:pt>
    <dgm:pt modelId="{56B8D382-5DCD-49A5-B5D7-B9031AAD7C85}" type="parTrans" cxnId="{EDE5C20C-349E-4BB7-91C5-02C4CE31F0C0}">
      <dgm:prSet/>
      <dgm:spPr/>
      <dgm:t>
        <a:bodyPr/>
        <a:lstStyle/>
        <a:p>
          <a:endParaRPr lang="zh-CN" altLang="en-US" sz="2000"/>
        </a:p>
      </dgm:t>
    </dgm:pt>
    <dgm:pt modelId="{FB118D47-5050-48B2-8551-C56F595138A6}" type="sibTrans" cxnId="{EDE5C20C-349E-4BB7-91C5-02C4CE31F0C0}">
      <dgm:prSet/>
      <dgm:spPr/>
      <dgm:t>
        <a:bodyPr/>
        <a:lstStyle/>
        <a:p>
          <a:endParaRPr lang="zh-CN" altLang="en-US" sz="2000"/>
        </a:p>
      </dgm:t>
    </dgm:pt>
    <dgm:pt modelId="{704B94B3-FB28-457A-907D-106C0C7259C7}">
      <dgm:prSet custT="1"/>
      <dgm:spPr/>
      <dgm:t>
        <a:bodyPr/>
        <a:lstStyle/>
        <a:p>
          <a:pPr rtl="0"/>
          <a:r>
            <a:rPr lang="en-US" sz="2000" dirty="0"/>
            <a:t>6 </a:t>
          </a:r>
          <a:r>
            <a:rPr lang="zh-CN" sz="2000" dirty="0"/>
            <a:t>曝气的理论基础</a:t>
          </a:r>
        </a:p>
      </dgm:t>
    </dgm:pt>
    <dgm:pt modelId="{5889DF7C-BDE7-44A2-832B-9D8624B9A9F1}" type="parTrans" cxnId="{D70F4AB5-162A-471E-A316-1D002FD6CF35}">
      <dgm:prSet/>
      <dgm:spPr/>
      <dgm:t>
        <a:bodyPr/>
        <a:lstStyle/>
        <a:p>
          <a:endParaRPr lang="zh-CN" altLang="en-US" sz="2000"/>
        </a:p>
      </dgm:t>
    </dgm:pt>
    <dgm:pt modelId="{5A4738AE-8357-45DC-B7E3-452431394C6A}" type="sibTrans" cxnId="{D70F4AB5-162A-471E-A316-1D002FD6CF35}">
      <dgm:prSet/>
      <dgm:spPr/>
      <dgm:t>
        <a:bodyPr/>
        <a:lstStyle/>
        <a:p>
          <a:endParaRPr lang="zh-CN" altLang="en-US" sz="2000"/>
        </a:p>
      </dgm:t>
    </dgm:pt>
    <dgm:pt modelId="{657BEC72-69B0-4A20-9CBA-CEE9E44923E4}">
      <dgm:prSet custT="1"/>
      <dgm:spPr/>
      <dgm:t>
        <a:bodyPr/>
        <a:lstStyle/>
        <a:p>
          <a:pPr rtl="0"/>
          <a:r>
            <a:rPr lang="en-US" sz="2000" dirty="0"/>
            <a:t>7 </a:t>
          </a:r>
          <a:r>
            <a:rPr lang="zh-CN" sz="2000" dirty="0"/>
            <a:t>曝气系统与空气扩散装置</a:t>
          </a:r>
        </a:p>
      </dgm:t>
    </dgm:pt>
    <dgm:pt modelId="{DC6A80A9-3F70-465E-8156-F4291F3435E2}" type="parTrans" cxnId="{6FA6C84A-2E55-4E96-B917-1499F1E05818}">
      <dgm:prSet/>
      <dgm:spPr/>
      <dgm:t>
        <a:bodyPr/>
        <a:lstStyle/>
        <a:p>
          <a:endParaRPr lang="zh-CN" altLang="en-US" sz="2000"/>
        </a:p>
      </dgm:t>
    </dgm:pt>
    <dgm:pt modelId="{6CDFFF4C-565B-4A9F-92D3-406498B444CF}" type="sibTrans" cxnId="{6FA6C84A-2E55-4E96-B917-1499F1E05818}">
      <dgm:prSet/>
      <dgm:spPr/>
      <dgm:t>
        <a:bodyPr/>
        <a:lstStyle/>
        <a:p>
          <a:endParaRPr lang="zh-CN" altLang="en-US" sz="2000"/>
        </a:p>
      </dgm:t>
    </dgm:pt>
    <dgm:pt modelId="{D4BF91DE-43AE-4428-8BDE-890D1ACED83E}">
      <dgm:prSet custT="1"/>
      <dgm:spPr/>
      <dgm:t>
        <a:bodyPr/>
        <a:lstStyle/>
        <a:p>
          <a:pPr rtl="0"/>
          <a:r>
            <a:rPr lang="en-US" sz="2000" dirty="0"/>
            <a:t>8 </a:t>
          </a:r>
          <a:r>
            <a:rPr lang="zh-CN" sz="2000" dirty="0"/>
            <a:t>活性污反应器</a:t>
          </a:r>
          <a:r>
            <a:rPr lang="en-US" altLang="zh-CN" sz="2000" dirty="0"/>
            <a:t>——</a:t>
          </a:r>
          <a:r>
            <a:rPr lang="zh-CN" sz="2000" dirty="0"/>
            <a:t>曝气池</a:t>
          </a:r>
        </a:p>
      </dgm:t>
    </dgm:pt>
    <dgm:pt modelId="{F0268111-7AA4-408C-A5A3-9B8E29971A41}" type="parTrans" cxnId="{AB8FF748-42C6-4548-9097-BD5014C458D1}">
      <dgm:prSet/>
      <dgm:spPr/>
      <dgm:t>
        <a:bodyPr/>
        <a:lstStyle/>
        <a:p>
          <a:endParaRPr lang="zh-CN" altLang="en-US" sz="2000"/>
        </a:p>
      </dgm:t>
    </dgm:pt>
    <dgm:pt modelId="{CC6DB7B9-53E3-498C-AA19-7C5E3E51141E}" type="sibTrans" cxnId="{AB8FF748-42C6-4548-9097-BD5014C458D1}">
      <dgm:prSet/>
      <dgm:spPr/>
      <dgm:t>
        <a:bodyPr/>
        <a:lstStyle/>
        <a:p>
          <a:endParaRPr lang="zh-CN" altLang="en-US" sz="2000"/>
        </a:p>
      </dgm:t>
    </dgm:pt>
    <dgm:pt modelId="{57BE2D9E-427D-408D-96BB-BF4CBB25FE0F}">
      <dgm:prSet custT="1"/>
      <dgm:spPr/>
      <dgm:t>
        <a:bodyPr/>
        <a:lstStyle/>
        <a:p>
          <a:pPr rtl="0"/>
          <a:r>
            <a:rPr lang="en-US" sz="2000" dirty="0"/>
            <a:t>9 </a:t>
          </a:r>
          <a:r>
            <a:rPr lang="zh-CN" sz="2000" dirty="0"/>
            <a:t>活性污泥处理系统的工艺设计</a:t>
          </a:r>
        </a:p>
      </dgm:t>
    </dgm:pt>
    <dgm:pt modelId="{9A672915-FB5E-409D-BE8C-9D66F39587FA}" type="parTrans" cxnId="{50ED6C50-1BFC-4033-999D-9557E2B5A37E}">
      <dgm:prSet/>
      <dgm:spPr/>
      <dgm:t>
        <a:bodyPr/>
        <a:lstStyle/>
        <a:p>
          <a:endParaRPr lang="zh-CN" altLang="en-US" sz="2000"/>
        </a:p>
      </dgm:t>
    </dgm:pt>
    <dgm:pt modelId="{54FB06C1-B3D9-408B-B51F-4B6C698E3EFD}" type="sibTrans" cxnId="{50ED6C50-1BFC-4033-999D-9557E2B5A37E}">
      <dgm:prSet/>
      <dgm:spPr/>
      <dgm:t>
        <a:bodyPr/>
        <a:lstStyle/>
        <a:p>
          <a:endParaRPr lang="zh-CN" altLang="en-US" sz="2000"/>
        </a:p>
      </dgm:t>
    </dgm:pt>
    <dgm:pt modelId="{431D7A28-275E-4D5A-8C05-6F16B8E366B4}">
      <dgm:prSet custT="1"/>
      <dgm:spPr/>
      <dgm:t>
        <a:bodyPr/>
        <a:lstStyle/>
        <a:p>
          <a:pPr rtl="0"/>
          <a:r>
            <a:rPr lang="en-US" sz="2000" dirty="0"/>
            <a:t>10 </a:t>
          </a:r>
          <a:r>
            <a:rPr lang="zh-CN" sz="2000" dirty="0"/>
            <a:t>活性污泥处理系统的维护管理</a:t>
          </a:r>
        </a:p>
      </dgm:t>
    </dgm:pt>
    <dgm:pt modelId="{958FC8FA-3229-42E1-B828-07E6DA8FD3C6}" type="parTrans" cxnId="{BB08A64F-14B3-4566-8049-2DE495791E36}">
      <dgm:prSet/>
      <dgm:spPr/>
      <dgm:t>
        <a:bodyPr/>
        <a:lstStyle/>
        <a:p>
          <a:endParaRPr lang="zh-CN" altLang="en-US" sz="2000"/>
        </a:p>
      </dgm:t>
    </dgm:pt>
    <dgm:pt modelId="{97F327E6-CED9-4601-8517-127115011C50}" type="sibTrans" cxnId="{BB08A64F-14B3-4566-8049-2DE495791E36}">
      <dgm:prSet/>
      <dgm:spPr/>
      <dgm:t>
        <a:bodyPr/>
        <a:lstStyle/>
        <a:p>
          <a:endParaRPr lang="zh-CN" altLang="en-US" sz="2000"/>
        </a:p>
      </dgm:t>
    </dgm:pt>
    <dgm:pt modelId="{96EC47FE-BA8B-45FD-B33A-D704DD8328F2}" type="pres">
      <dgm:prSet presAssocID="{7D411C56-B286-4DCF-92D2-4D275FE57418}" presName="linear" presStyleCnt="0">
        <dgm:presLayoutVars>
          <dgm:animLvl val="lvl"/>
          <dgm:resizeHandles val="exact"/>
        </dgm:presLayoutVars>
      </dgm:prSet>
      <dgm:spPr/>
    </dgm:pt>
    <dgm:pt modelId="{2A121E68-44B4-4245-8E52-D04F275E2009}" type="pres">
      <dgm:prSet presAssocID="{A084B63C-2FA0-44BF-A5FE-43BB0E6378AC}" presName="parentText" presStyleLbl="node1" presStyleIdx="0" presStyleCnt="6">
        <dgm:presLayoutVars>
          <dgm:chMax val="0"/>
          <dgm:bulletEnabled val="1"/>
        </dgm:presLayoutVars>
      </dgm:prSet>
      <dgm:spPr/>
    </dgm:pt>
    <dgm:pt modelId="{71043B6D-B001-413F-AC19-2469FB90C350}" type="pres">
      <dgm:prSet presAssocID="{FB118D47-5050-48B2-8551-C56F595138A6}" presName="spacer" presStyleCnt="0"/>
      <dgm:spPr/>
    </dgm:pt>
    <dgm:pt modelId="{C4CC8369-5166-485B-BBA8-7788895DA064}" type="pres">
      <dgm:prSet presAssocID="{704B94B3-FB28-457A-907D-106C0C7259C7}" presName="parentText" presStyleLbl="node1" presStyleIdx="1" presStyleCnt="6">
        <dgm:presLayoutVars>
          <dgm:chMax val="0"/>
          <dgm:bulletEnabled val="1"/>
        </dgm:presLayoutVars>
      </dgm:prSet>
      <dgm:spPr/>
    </dgm:pt>
    <dgm:pt modelId="{9D55E798-AE60-4A06-B511-C30C10768475}" type="pres">
      <dgm:prSet presAssocID="{5A4738AE-8357-45DC-B7E3-452431394C6A}" presName="spacer" presStyleCnt="0"/>
      <dgm:spPr/>
    </dgm:pt>
    <dgm:pt modelId="{B92F8F54-0534-4BDE-B3A4-89A67E0D3BDB}" type="pres">
      <dgm:prSet presAssocID="{657BEC72-69B0-4A20-9CBA-CEE9E44923E4}" presName="parentText" presStyleLbl="node1" presStyleIdx="2" presStyleCnt="6">
        <dgm:presLayoutVars>
          <dgm:chMax val="0"/>
          <dgm:bulletEnabled val="1"/>
        </dgm:presLayoutVars>
      </dgm:prSet>
      <dgm:spPr/>
    </dgm:pt>
    <dgm:pt modelId="{98FAF39C-3C5F-4830-987A-A5B0035296E8}" type="pres">
      <dgm:prSet presAssocID="{6CDFFF4C-565B-4A9F-92D3-406498B444CF}" presName="spacer" presStyleCnt="0"/>
      <dgm:spPr/>
    </dgm:pt>
    <dgm:pt modelId="{68409A4B-03B8-4871-AB93-BEF853FF4967}" type="pres">
      <dgm:prSet presAssocID="{D4BF91DE-43AE-4428-8BDE-890D1ACED83E}" presName="parentText" presStyleLbl="node1" presStyleIdx="3" presStyleCnt="6">
        <dgm:presLayoutVars>
          <dgm:chMax val="0"/>
          <dgm:bulletEnabled val="1"/>
        </dgm:presLayoutVars>
      </dgm:prSet>
      <dgm:spPr/>
    </dgm:pt>
    <dgm:pt modelId="{6B5FE8FF-AF83-4E79-95B2-0E6AE52E6E64}" type="pres">
      <dgm:prSet presAssocID="{CC6DB7B9-53E3-498C-AA19-7C5E3E51141E}" presName="spacer" presStyleCnt="0"/>
      <dgm:spPr/>
    </dgm:pt>
    <dgm:pt modelId="{D91C7DFE-504E-403B-A32D-3B072274BB7E}" type="pres">
      <dgm:prSet presAssocID="{57BE2D9E-427D-408D-96BB-BF4CBB25FE0F}" presName="parentText" presStyleLbl="node1" presStyleIdx="4" presStyleCnt="6">
        <dgm:presLayoutVars>
          <dgm:chMax val="0"/>
          <dgm:bulletEnabled val="1"/>
        </dgm:presLayoutVars>
      </dgm:prSet>
      <dgm:spPr/>
    </dgm:pt>
    <dgm:pt modelId="{908D5379-B5CF-4EE9-B8FA-322BC4CB3D91}" type="pres">
      <dgm:prSet presAssocID="{54FB06C1-B3D9-408B-B51F-4B6C698E3EFD}" presName="spacer" presStyleCnt="0"/>
      <dgm:spPr/>
    </dgm:pt>
    <dgm:pt modelId="{9A9D4CDF-C05E-4FB0-988B-BABC5AF1583F}" type="pres">
      <dgm:prSet presAssocID="{431D7A28-275E-4D5A-8C05-6F16B8E366B4}" presName="parentText" presStyleLbl="node1" presStyleIdx="5" presStyleCnt="6">
        <dgm:presLayoutVars>
          <dgm:chMax val="0"/>
          <dgm:bulletEnabled val="1"/>
        </dgm:presLayoutVars>
      </dgm:prSet>
      <dgm:spPr/>
    </dgm:pt>
  </dgm:ptLst>
  <dgm:cxnLst>
    <dgm:cxn modelId="{EDE5C20C-349E-4BB7-91C5-02C4CE31F0C0}" srcId="{7D411C56-B286-4DCF-92D2-4D275FE57418}" destId="{A084B63C-2FA0-44BF-A5FE-43BB0E6378AC}" srcOrd="0" destOrd="0" parTransId="{56B8D382-5DCD-49A5-B5D7-B9031AAD7C85}" sibTransId="{FB118D47-5050-48B2-8551-C56F595138A6}"/>
    <dgm:cxn modelId="{12F8701B-2685-42AE-92CF-FC5C9D97B06E}" type="presOf" srcId="{657BEC72-69B0-4A20-9CBA-CEE9E44923E4}" destId="{B92F8F54-0534-4BDE-B3A4-89A67E0D3BDB}" srcOrd="0" destOrd="0" presId="urn:microsoft.com/office/officeart/2005/8/layout/vList2"/>
    <dgm:cxn modelId="{AB8FF748-42C6-4548-9097-BD5014C458D1}" srcId="{7D411C56-B286-4DCF-92D2-4D275FE57418}" destId="{D4BF91DE-43AE-4428-8BDE-890D1ACED83E}" srcOrd="3" destOrd="0" parTransId="{F0268111-7AA4-408C-A5A3-9B8E29971A41}" sibTransId="{CC6DB7B9-53E3-498C-AA19-7C5E3E51141E}"/>
    <dgm:cxn modelId="{6FA6C84A-2E55-4E96-B917-1499F1E05818}" srcId="{7D411C56-B286-4DCF-92D2-4D275FE57418}" destId="{657BEC72-69B0-4A20-9CBA-CEE9E44923E4}" srcOrd="2" destOrd="0" parTransId="{DC6A80A9-3F70-465E-8156-F4291F3435E2}" sibTransId="{6CDFFF4C-565B-4A9F-92D3-406498B444CF}"/>
    <dgm:cxn modelId="{BB08A64F-14B3-4566-8049-2DE495791E36}" srcId="{7D411C56-B286-4DCF-92D2-4D275FE57418}" destId="{431D7A28-275E-4D5A-8C05-6F16B8E366B4}" srcOrd="5" destOrd="0" parTransId="{958FC8FA-3229-42E1-B828-07E6DA8FD3C6}" sibTransId="{97F327E6-CED9-4601-8517-127115011C50}"/>
    <dgm:cxn modelId="{50ED6C50-1BFC-4033-999D-9557E2B5A37E}" srcId="{7D411C56-B286-4DCF-92D2-4D275FE57418}" destId="{57BE2D9E-427D-408D-96BB-BF4CBB25FE0F}" srcOrd="4" destOrd="0" parTransId="{9A672915-FB5E-409D-BE8C-9D66F39587FA}" sibTransId="{54FB06C1-B3D9-408B-B51F-4B6C698E3EFD}"/>
    <dgm:cxn modelId="{ECC7DA55-3275-4918-9062-D73959EC4374}" type="presOf" srcId="{431D7A28-275E-4D5A-8C05-6F16B8E366B4}" destId="{9A9D4CDF-C05E-4FB0-988B-BABC5AF1583F}" srcOrd="0" destOrd="0" presId="urn:microsoft.com/office/officeart/2005/8/layout/vList2"/>
    <dgm:cxn modelId="{8360DA5A-BE48-4B74-80F2-A345E60DB466}" type="presOf" srcId="{57BE2D9E-427D-408D-96BB-BF4CBB25FE0F}" destId="{D91C7DFE-504E-403B-A32D-3B072274BB7E}" srcOrd="0" destOrd="0" presId="urn:microsoft.com/office/officeart/2005/8/layout/vList2"/>
    <dgm:cxn modelId="{0AEBACA4-8CAF-4C7F-87DA-612D32CD3C0F}" type="presOf" srcId="{7D411C56-B286-4DCF-92D2-4D275FE57418}" destId="{96EC47FE-BA8B-45FD-B33A-D704DD8328F2}" srcOrd="0" destOrd="0" presId="urn:microsoft.com/office/officeart/2005/8/layout/vList2"/>
    <dgm:cxn modelId="{272592B3-EF0D-4A1B-BEFE-73BA008DA11F}" type="presOf" srcId="{704B94B3-FB28-457A-907D-106C0C7259C7}" destId="{C4CC8369-5166-485B-BBA8-7788895DA064}" srcOrd="0" destOrd="0" presId="urn:microsoft.com/office/officeart/2005/8/layout/vList2"/>
    <dgm:cxn modelId="{D70F4AB5-162A-471E-A316-1D002FD6CF35}" srcId="{7D411C56-B286-4DCF-92D2-4D275FE57418}" destId="{704B94B3-FB28-457A-907D-106C0C7259C7}" srcOrd="1" destOrd="0" parTransId="{5889DF7C-BDE7-44A2-832B-9D8624B9A9F1}" sibTransId="{5A4738AE-8357-45DC-B7E3-452431394C6A}"/>
    <dgm:cxn modelId="{E003A2C5-790D-498E-8EE0-4235FEB9E742}" type="presOf" srcId="{D4BF91DE-43AE-4428-8BDE-890D1ACED83E}" destId="{68409A4B-03B8-4871-AB93-BEF853FF4967}" srcOrd="0" destOrd="0" presId="urn:microsoft.com/office/officeart/2005/8/layout/vList2"/>
    <dgm:cxn modelId="{5E6F35CE-1A60-484B-A838-90F9810E8BA4}" type="presOf" srcId="{A084B63C-2FA0-44BF-A5FE-43BB0E6378AC}" destId="{2A121E68-44B4-4245-8E52-D04F275E2009}" srcOrd="0" destOrd="0" presId="urn:microsoft.com/office/officeart/2005/8/layout/vList2"/>
    <dgm:cxn modelId="{CCA20AAE-F0E4-498F-A69B-05CB12AAEC0A}" type="presParOf" srcId="{96EC47FE-BA8B-45FD-B33A-D704DD8328F2}" destId="{2A121E68-44B4-4245-8E52-D04F275E2009}" srcOrd="0" destOrd="0" presId="urn:microsoft.com/office/officeart/2005/8/layout/vList2"/>
    <dgm:cxn modelId="{D9E4BC30-6DC6-4354-8A9E-0DAC67E39795}" type="presParOf" srcId="{96EC47FE-BA8B-45FD-B33A-D704DD8328F2}" destId="{71043B6D-B001-413F-AC19-2469FB90C350}" srcOrd="1" destOrd="0" presId="urn:microsoft.com/office/officeart/2005/8/layout/vList2"/>
    <dgm:cxn modelId="{1F4B04B8-1E91-4E00-9BEB-4B074AC6B579}" type="presParOf" srcId="{96EC47FE-BA8B-45FD-B33A-D704DD8328F2}" destId="{C4CC8369-5166-485B-BBA8-7788895DA064}" srcOrd="2" destOrd="0" presId="urn:microsoft.com/office/officeart/2005/8/layout/vList2"/>
    <dgm:cxn modelId="{A1BA2D11-7EC2-4A9A-B4A6-97C1B369AFFF}" type="presParOf" srcId="{96EC47FE-BA8B-45FD-B33A-D704DD8328F2}" destId="{9D55E798-AE60-4A06-B511-C30C10768475}" srcOrd="3" destOrd="0" presId="urn:microsoft.com/office/officeart/2005/8/layout/vList2"/>
    <dgm:cxn modelId="{C9052191-7ED2-49BA-A919-2A5C00D69ECB}" type="presParOf" srcId="{96EC47FE-BA8B-45FD-B33A-D704DD8328F2}" destId="{B92F8F54-0534-4BDE-B3A4-89A67E0D3BDB}" srcOrd="4" destOrd="0" presId="urn:microsoft.com/office/officeart/2005/8/layout/vList2"/>
    <dgm:cxn modelId="{C6A00CCB-6220-432E-9060-4837FE199FEA}" type="presParOf" srcId="{96EC47FE-BA8B-45FD-B33A-D704DD8328F2}" destId="{98FAF39C-3C5F-4830-987A-A5B0035296E8}" srcOrd="5" destOrd="0" presId="urn:microsoft.com/office/officeart/2005/8/layout/vList2"/>
    <dgm:cxn modelId="{B8495C20-38A7-43B1-9BDC-E8F450CEFCE7}" type="presParOf" srcId="{96EC47FE-BA8B-45FD-B33A-D704DD8328F2}" destId="{68409A4B-03B8-4871-AB93-BEF853FF4967}" srcOrd="6" destOrd="0" presId="urn:microsoft.com/office/officeart/2005/8/layout/vList2"/>
    <dgm:cxn modelId="{6739F782-1571-4A16-8869-1CF4C9BCC49B}" type="presParOf" srcId="{96EC47FE-BA8B-45FD-B33A-D704DD8328F2}" destId="{6B5FE8FF-AF83-4E79-95B2-0E6AE52E6E64}" srcOrd="7" destOrd="0" presId="urn:microsoft.com/office/officeart/2005/8/layout/vList2"/>
    <dgm:cxn modelId="{2F014B17-1193-46CC-826E-5B7198869371}" type="presParOf" srcId="{96EC47FE-BA8B-45FD-B33A-D704DD8328F2}" destId="{D91C7DFE-504E-403B-A32D-3B072274BB7E}" srcOrd="8" destOrd="0" presId="urn:microsoft.com/office/officeart/2005/8/layout/vList2"/>
    <dgm:cxn modelId="{F6F6BDD7-74BB-4E2E-9F9E-FE35B04ED28F}" type="presParOf" srcId="{96EC47FE-BA8B-45FD-B33A-D704DD8328F2}" destId="{908D5379-B5CF-4EE9-B8FA-322BC4CB3D91}" srcOrd="9" destOrd="0" presId="urn:microsoft.com/office/officeart/2005/8/layout/vList2"/>
    <dgm:cxn modelId="{9FE85F9B-3B64-4F07-B1CD-497591E65CB9}" type="presParOf" srcId="{96EC47FE-BA8B-45FD-B33A-D704DD8328F2}" destId="{9A9D4CDF-C05E-4FB0-988B-BABC5AF1583F}"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9C0A4C19-CC0D-458E-8212-DC4CB0F4EDDD}" type="doc">
      <dgm:prSet loTypeId="urn:microsoft.com/office/officeart/2005/8/layout/list1" loCatId="list" qsTypeId="urn:microsoft.com/office/officeart/2005/8/quickstyle/simple5" qsCatId="simple" csTypeId="urn:microsoft.com/office/officeart/2005/8/colors/accent1_2" csCatId="accent1" phldr="1"/>
      <dgm:spPr/>
      <dgm:t>
        <a:bodyPr/>
        <a:lstStyle/>
        <a:p>
          <a:endParaRPr lang="zh-CN" altLang="en-US"/>
        </a:p>
      </dgm:t>
    </dgm:pt>
    <dgm:pt modelId="{918E951C-0A44-42C6-A437-C1914EE73217}">
      <dgm:prSet/>
      <dgm:spPr/>
      <dgm:t>
        <a:bodyPr/>
        <a:lstStyle/>
        <a:p>
          <a:pPr rtl="0"/>
          <a:r>
            <a:rPr lang="zh-CN" dirty="0"/>
            <a:t>活性污泥法存在的问题</a:t>
          </a:r>
        </a:p>
      </dgm:t>
    </dgm:pt>
    <dgm:pt modelId="{4346F58D-F065-4701-98D8-BDBB71B3ABCA}" type="parTrans" cxnId="{3BBA3A2D-F0B6-4A71-8C1C-C3CD809FF3EE}">
      <dgm:prSet/>
      <dgm:spPr/>
      <dgm:t>
        <a:bodyPr/>
        <a:lstStyle/>
        <a:p>
          <a:endParaRPr lang="zh-CN" altLang="en-US"/>
        </a:p>
      </dgm:t>
    </dgm:pt>
    <dgm:pt modelId="{63D27523-0F97-4DAA-9D28-694E19EB2768}" type="sibTrans" cxnId="{3BBA3A2D-F0B6-4A71-8C1C-C3CD809FF3EE}">
      <dgm:prSet/>
      <dgm:spPr/>
      <dgm:t>
        <a:bodyPr/>
        <a:lstStyle/>
        <a:p>
          <a:endParaRPr lang="zh-CN" altLang="en-US"/>
        </a:p>
      </dgm:t>
    </dgm:pt>
    <dgm:pt modelId="{83D6962C-6D03-4DFA-964B-32536D6143CF}">
      <dgm:prSet/>
      <dgm:spPr/>
      <dgm:t>
        <a:bodyPr/>
        <a:lstStyle/>
        <a:p>
          <a:pPr rtl="0"/>
          <a:r>
            <a:rPr lang="zh-CN" dirty="0"/>
            <a:t>曝气池占地面积大；</a:t>
          </a:r>
        </a:p>
      </dgm:t>
    </dgm:pt>
    <dgm:pt modelId="{8630A339-85FA-4F5C-85AC-8A1C905CFDE1}" type="parTrans" cxnId="{3F0B39B5-C1FE-421A-BB81-3CC11E75A781}">
      <dgm:prSet/>
      <dgm:spPr/>
      <dgm:t>
        <a:bodyPr/>
        <a:lstStyle/>
        <a:p>
          <a:endParaRPr lang="zh-CN" altLang="en-US"/>
        </a:p>
      </dgm:t>
    </dgm:pt>
    <dgm:pt modelId="{3F7ADE15-FA30-4E5F-9BE2-FE27C78A8EDA}" type="sibTrans" cxnId="{3F0B39B5-C1FE-421A-BB81-3CC11E75A781}">
      <dgm:prSet/>
      <dgm:spPr/>
      <dgm:t>
        <a:bodyPr/>
        <a:lstStyle/>
        <a:p>
          <a:endParaRPr lang="zh-CN" altLang="en-US"/>
        </a:p>
      </dgm:t>
    </dgm:pt>
    <dgm:pt modelId="{9565248E-8997-4628-A612-F66919DF43B4}">
      <dgm:prSet/>
      <dgm:spPr/>
      <dgm:t>
        <a:bodyPr/>
        <a:lstStyle/>
        <a:p>
          <a:pPr rtl="0"/>
          <a:r>
            <a:rPr lang="zh-CN" dirty="0"/>
            <a:t>电耗高；</a:t>
          </a:r>
        </a:p>
      </dgm:t>
    </dgm:pt>
    <dgm:pt modelId="{7945143C-FED2-4A17-80EA-C1E11A5EB4F4}" type="parTrans" cxnId="{1CAF449D-739C-487E-BC98-4D819C29A0D1}">
      <dgm:prSet/>
      <dgm:spPr/>
      <dgm:t>
        <a:bodyPr/>
        <a:lstStyle/>
        <a:p>
          <a:endParaRPr lang="zh-CN" altLang="en-US"/>
        </a:p>
      </dgm:t>
    </dgm:pt>
    <dgm:pt modelId="{4D184477-CCC0-465E-9295-54AD1C3729C6}" type="sibTrans" cxnId="{1CAF449D-739C-487E-BC98-4D819C29A0D1}">
      <dgm:prSet/>
      <dgm:spPr/>
      <dgm:t>
        <a:bodyPr/>
        <a:lstStyle/>
        <a:p>
          <a:endParaRPr lang="zh-CN" altLang="en-US"/>
        </a:p>
      </dgm:t>
    </dgm:pt>
    <dgm:pt modelId="{420C66FE-4CF2-46C4-A9C6-D2A2D5A84E2D}">
      <dgm:prSet/>
      <dgm:spPr/>
      <dgm:t>
        <a:bodyPr/>
        <a:lstStyle/>
        <a:p>
          <a:pPr rtl="0"/>
          <a:r>
            <a:rPr lang="zh-CN" dirty="0"/>
            <a:t>管理复杂。</a:t>
          </a:r>
        </a:p>
      </dgm:t>
    </dgm:pt>
    <dgm:pt modelId="{B29D5B74-4242-49D1-863B-22941C609EF3}" type="parTrans" cxnId="{8635DD02-1C12-478B-826D-CA81BB0D6C5B}">
      <dgm:prSet/>
      <dgm:spPr/>
      <dgm:t>
        <a:bodyPr/>
        <a:lstStyle/>
        <a:p>
          <a:endParaRPr lang="zh-CN" altLang="en-US"/>
        </a:p>
      </dgm:t>
    </dgm:pt>
    <dgm:pt modelId="{E493433E-0FC5-4D74-8C8D-ED00FB7D0591}" type="sibTrans" cxnId="{8635DD02-1C12-478B-826D-CA81BB0D6C5B}">
      <dgm:prSet/>
      <dgm:spPr/>
      <dgm:t>
        <a:bodyPr/>
        <a:lstStyle/>
        <a:p>
          <a:endParaRPr lang="zh-CN" altLang="en-US"/>
        </a:p>
      </dgm:t>
    </dgm:pt>
    <dgm:pt modelId="{FBC98077-6190-415A-8436-77E7BED4CEE3}" type="pres">
      <dgm:prSet presAssocID="{9C0A4C19-CC0D-458E-8212-DC4CB0F4EDDD}" presName="linear" presStyleCnt="0">
        <dgm:presLayoutVars>
          <dgm:dir/>
          <dgm:animLvl val="lvl"/>
          <dgm:resizeHandles val="exact"/>
        </dgm:presLayoutVars>
      </dgm:prSet>
      <dgm:spPr/>
    </dgm:pt>
    <dgm:pt modelId="{2094CD3E-88E8-4A2F-8206-2EC8550DC844}" type="pres">
      <dgm:prSet presAssocID="{918E951C-0A44-42C6-A437-C1914EE73217}" presName="parentLin" presStyleCnt="0"/>
      <dgm:spPr/>
    </dgm:pt>
    <dgm:pt modelId="{590FF526-AA3E-48E2-B6BC-2BCF94A1CBCD}" type="pres">
      <dgm:prSet presAssocID="{918E951C-0A44-42C6-A437-C1914EE73217}" presName="parentLeftMargin" presStyleLbl="node1" presStyleIdx="0" presStyleCnt="1"/>
      <dgm:spPr/>
    </dgm:pt>
    <dgm:pt modelId="{1F937425-0A36-4BB7-8F9D-2E72763C322A}" type="pres">
      <dgm:prSet presAssocID="{918E951C-0A44-42C6-A437-C1914EE73217}" presName="parentText" presStyleLbl="node1" presStyleIdx="0" presStyleCnt="1">
        <dgm:presLayoutVars>
          <dgm:chMax val="0"/>
          <dgm:bulletEnabled val="1"/>
        </dgm:presLayoutVars>
      </dgm:prSet>
      <dgm:spPr/>
    </dgm:pt>
    <dgm:pt modelId="{0724161B-1F94-4302-8880-49752E118D28}" type="pres">
      <dgm:prSet presAssocID="{918E951C-0A44-42C6-A437-C1914EE73217}" presName="negativeSpace" presStyleCnt="0"/>
      <dgm:spPr/>
    </dgm:pt>
    <dgm:pt modelId="{58F4A605-D094-4D5C-A679-94D66019F4DF}" type="pres">
      <dgm:prSet presAssocID="{918E951C-0A44-42C6-A437-C1914EE73217}" presName="childText" presStyleLbl="conFgAcc1" presStyleIdx="0" presStyleCnt="1">
        <dgm:presLayoutVars>
          <dgm:bulletEnabled val="1"/>
        </dgm:presLayoutVars>
      </dgm:prSet>
      <dgm:spPr/>
    </dgm:pt>
  </dgm:ptLst>
  <dgm:cxnLst>
    <dgm:cxn modelId="{8635DD02-1C12-478B-826D-CA81BB0D6C5B}" srcId="{918E951C-0A44-42C6-A437-C1914EE73217}" destId="{420C66FE-4CF2-46C4-A9C6-D2A2D5A84E2D}" srcOrd="2" destOrd="0" parTransId="{B29D5B74-4242-49D1-863B-22941C609EF3}" sibTransId="{E493433E-0FC5-4D74-8C8D-ED00FB7D0591}"/>
    <dgm:cxn modelId="{769E4817-7BBC-4440-9DD9-CD9A3C26D6DE}" type="presOf" srcId="{420C66FE-4CF2-46C4-A9C6-D2A2D5A84E2D}" destId="{58F4A605-D094-4D5C-A679-94D66019F4DF}" srcOrd="0" destOrd="2" presId="urn:microsoft.com/office/officeart/2005/8/layout/list1"/>
    <dgm:cxn modelId="{A953211D-7731-4532-94BF-2F2538085F79}" type="presOf" srcId="{83D6962C-6D03-4DFA-964B-32536D6143CF}" destId="{58F4A605-D094-4D5C-A679-94D66019F4DF}" srcOrd="0" destOrd="0" presId="urn:microsoft.com/office/officeart/2005/8/layout/list1"/>
    <dgm:cxn modelId="{3BBA3A2D-F0B6-4A71-8C1C-C3CD809FF3EE}" srcId="{9C0A4C19-CC0D-458E-8212-DC4CB0F4EDDD}" destId="{918E951C-0A44-42C6-A437-C1914EE73217}" srcOrd="0" destOrd="0" parTransId="{4346F58D-F065-4701-98D8-BDBB71B3ABCA}" sibTransId="{63D27523-0F97-4DAA-9D28-694E19EB2768}"/>
    <dgm:cxn modelId="{E7E3C963-0C9A-45CC-8FA1-67FE8E86520C}" type="presOf" srcId="{918E951C-0A44-42C6-A437-C1914EE73217}" destId="{590FF526-AA3E-48E2-B6BC-2BCF94A1CBCD}" srcOrd="0" destOrd="0" presId="urn:microsoft.com/office/officeart/2005/8/layout/list1"/>
    <dgm:cxn modelId="{C4699D6B-9A33-4948-9273-9B5A8336DDB9}" type="presOf" srcId="{918E951C-0A44-42C6-A437-C1914EE73217}" destId="{1F937425-0A36-4BB7-8F9D-2E72763C322A}" srcOrd="1" destOrd="0" presId="urn:microsoft.com/office/officeart/2005/8/layout/list1"/>
    <dgm:cxn modelId="{1E79D257-FE48-4167-AC46-A32671D3D9A4}" type="presOf" srcId="{9565248E-8997-4628-A612-F66919DF43B4}" destId="{58F4A605-D094-4D5C-A679-94D66019F4DF}" srcOrd="0" destOrd="1" presId="urn:microsoft.com/office/officeart/2005/8/layout/list1"/>
    <dgm:cxn modelId="{1CAF449D-739C-487E-BC98-4D819C29A0D1}" srcId="{918E951C-0A44-42C6-A437-C1914EE73217}" destId="{9565248E-8997-4628-A612-F66919DF43B4}" srcOrd="1" destOrd="0" parTransId="{7945143C-FED2-4A17-80EA-C1E11A5EB4F4}" sibTransId="{4D184477-CCC0-465E-9295-54AD1C3729C6}"/>
    <dgm:cxn modelId="{1C653BA1-8812-4F94-B3D6-EFE80FE3F6F3}" type="presOf" srcId="{9C0A4C19-CC0D-458E-8212-DC4CB0F4EDDD}" destId="{FBC98077-6190-415A-8436-77E7BED4CEE3}" srcOrd="0" destOrd="0" presId="urn:microsoft.com/office/officeart/2005/8/layout/list1"/>
    <dgm:cxn modelId="{3F0B39B5-C1FE-421A-BB81-3CC11E75A781}" srcId="{918E951C-0A44-42C6-A437-C1914EE73217}" destId="{83D6962C-6D03-4DFA-964B-32536D6143CF}" srcOrd="0" destOrd="0" parTransId="{8630A339-85FA-4F5C-85AC-8A1C905CFDE1}" sibTransId="{3F7ADE15-FA30-4E5F-9BE2-FE27C78A8EDA}"/>
    <dgm:cxn modelId="{6B69219A-E5C8-4EDD-A769-0382A1186055}" type="presParOf" srcId="{FBC98077-6190-415A-8436-77E7BED4CEE3}" destId="{2094CD3E-88E8-4A2F-8206-2EC8550DC844}" srcOrd="0" destOrd="0" presId="urn:microsoft.com/office/officeart/2005/8/layout/list1"/>
    <dgm:cxn modelId="{788476AD-9026-4FF8-A18C-1B86530DA98E}" type="presParOf" srcId="{2094CD3E-88E8-4A2F-8206-2EC8550DC844}" destId="{590FF526-AA3E-48E2-B6BC-2BCF94A1CBCD}" srcOrd="0" destOrd="0" presId="urn:microsoft.com/office/officeart/2005/8/layout/list1"/>
    <dgm:cxn modelId="{76AE8F3B-85B6-4257-84C5-B2DB591269AB}" type="presParOf" srcId="{2094CD3E-88E8-4A2F-8206-2EC8550DC844}" destId="{1F937425-0A36-4BB7-8F9D-2E72763C322A}" srcOrd="1" destOrd="0" presId="urn:microsoft.com/office/officeart/2005/8/layout/list1"/>
    <dgm:cxn modelId="{36907CAF-BC82-4D1C-B011-ABE5C1DAC888}" type="presParOf" srcId="{FBC98077-6190-415A-8436-77E7BED4CEE3}" destId="{0724161B-1F94-4302-8880-49752E118D28}" srcOrd="1" destOrd="0" presId="urn:microsoft.com/office/officeart/2005/8/layout/list1"/>
    <dgm:cxn modelId="{934ED4FC-37DB-4820-B775-01BAFA69D540}" type="presParOf" srcId="{FBC98077-6190-415A-8436-77E7BED4CEE3}" destId="{58F4A605-D094-4D5C-A679-94D66019F4DF}"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A3909668-D578-46E0-9467-BA18F4E15AAA}"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862D4A74-5792-4675-857D-C7DE1EEF0897}">
      <dgm:prSet/>
      <dgm:spPr/>
      <dgm:t>
        <a:bodyPr/>
        <a:lstStyle/>
        <a:p>
          <a:pPr rtl="0"/>
          <a:r>
            <a:rPr lang="zh-CN" altLang="en-US" dirty="0"/>
            <a:t>新</a:t>
          </a:r>
          <a:r>
            <a:rPr lang="zh-CN" dirty="0"/>
            <a:t>工艺系统</a:t>
          </a:r>
          <a:endParaRPr lang="en-US" dirty="0"/>
        </a:p>
      </dgm:t>
    </dgm:pt>
    <dgm:pt modelId="{879BEEF7-4411-416F-A741-15631D63A77D}" type="parTrans" cxnId="{8215D814-73C7-4574-9403-5A0AFB8B3322}">
      <dgm:prSet/>
      <dgm:spPr/>
      <dgm:t>
        <a:bodyPr/>
        <a:lstStyle/>
        <a:p>
          <a:endParaRPr lang="zh-CN" altLang="en-US"/>
        </a:p>
      </dgm:t>
    </dgm:pt>
    <dgm:pt modelId="{9EC3CBC3-5F88-4A27-AC03-8DAD9844962A}" type="sibTrans" cxnId="{8215D814-73C7-4574-9403-5A0AFB8B3322}">
      <dgm:prSet/>
      <dgm:spPr/>
      <dgm:t>
        <a:bodyPr/>
        <a:lstStyle/>
        <a:p>
          <a:endParaRPr lang="zh-CN" altLang="en-US"/>
        </a:p>
      </dgm:t>
    </dgm:pt>
    <dgm:pt modelId="{5292FA5F-EFE2-4857-9EA8-2C743999939D}">
      <dgm:prSet/>
      <dgm:spPr/>
      <dgm:t>
        <a:bodyPr/>
        <a:lstStyle/>
        <a:p>
          <a:pPr rtl="0"/>
          <a:r>
            <a:rPr lang="zh-CN" dirty="0"/>
            <a:t>开创多种旨在提高充氧能力、增加混合液污泥浓度、强化活性污泥微生物的代谢功能的高效活性污泥处理系统。</a:t>
          </a:r>
        </a:p>
      </dgm:t>
    </dgm:pt>
    <dgm:pt modelId="{6CE11676-3F35-4905-BDC6-9B09C8434BFD}" type="parTrans" cxnId="{CCD0B302-EF34-4812-BDBD-EE2ABDEC66F8}">
      <dgm:prSet/>
      <dgm:spPr/>
      <dgm:t>
        <a:bodyPr/>
        <a:lstStyle/>
        <a:p>
          <a:endParaRPr lang="zh-CN" altLang="en-US"/>
        </a:p>
      </dgm:t>
    </dgm:pt>
    <dgm:pt modelId="{4135AD8E-50CB-4971-9651-2829BDD23A91}" type="sibTrans" cxnId="{CCD0B302-EF34-4812-BDBD-EE2ABDEC66F8}">
      <dgm:prSet/>
      <dgm:spPr/>
      <dgm:t>
        <a:bodyPr/>
        <a:lstStyle/>
        <a:p>
          <a:endParaRPr lang="zh-CN" altLang="en-US"/>
        </a:p>
      </dgm:t>
    </dgm:pt>
    <dgm:pt modelId="{6FAB1ACB-EDB6-4339-A998-3576EB5F8645}" type="pres">
      <dgm:prSet presAssocID="{A3909668-D578-46E0-9467-BA18F4E15AAA}" presName="Name0" presStyleCnt="0">
        <dgm:presLayoutVars>
          <dgm:dir/>
          <dgm:animLvl val="lvl"/>
          <dgm:resizeHandles val="exact"/>
        </dgm:presLayoutVars>
      </dgm:prSet>
      <dgm:spPr/>
    </dgm:pt>
    <dgm:pt modelId="{0F7F1752-902D-4F2C-A969-86FB3CBBF095}" type="pres">
      <dgm:prSet presAssocID="{862D4A74-5792-4675-857D-C7DE1EEF0897}" presName="composite" presStyleCnt="0"/>
      <dgm:spPr/>
    </dgm:pt>
    <dgm:pt modelId="{2502B614-485A-465A-BDF2-0FED956264AC}" type="pres">
      <dgm:prSet presAssocID="{862D4A74-5792-4675-857D-C7DE1EEF0897}" presName="parTx" presStyleLbl="alignNode1" presStyleIdx="0" presStyleCnt="1">
        <dgm:presLayoutVars>
          <dgm:chMax val="0"/>
          <dgm:chPref val="0"/>
          <dgm:bulletEnabled val="1"/>
        </dgm:presLayoutVars>
      </dgm:prSet>
      <dgm:spPr/>
    </dgm:pt>
    <dgm:pt modelId="{33D33AE3-8ACB-4E67-89CE-9E755FF95D45}" type="pres">
      <dgm:prSet presAssocID="{862D4A74-5792-4675-857D-C7DE1EEF0897}" presName="desTx" presStyleLbl="alignAccFollowNode1" presStyleIdx="0" presStyleCnt="1">
        <dgm:presLayoutVars>
          <dgm:bulletEnabled val="1"/>
        </dgm:presLayoutVars>
      </dgm:prSet>
      <dgm:spPr/>
    </dgm:pt>
  </dgm:ptLst>
  <dgm:cxnLst>
    <dgm:cxn modelId="{CCD0B302-EF34-4812-BDBD-EE2ABDEC66F8}" srcId="{862D4A74-5792-4675-857D-C7DE1EEF0897}" destId="{5292FA5F-EFE2-4857-9EA8-2C743999939D}" srcOrd="0" destOrd="0" parTransId="{6CE11676-3F35-4905-BDC6-9B09C8434BFD}" sibTransId="{4135AD8E-50CB-4971-9651-2829BDD23A91}"/>
    <dgm:cxn modelId="{25C41C12-29C0-466B-8EA1-7D46C917DC15}" type="presOf" srcId="{862D4A74-5792-4675-857D-C7DE1EEF0897}" destId="{2502B614-485A-465A-BDF2-0FED956264AC}" srcOrd="0" destOrd="0" presId="urn:microsoft.com/office/officeart/2005/8/layout/hList1"/>
    <dgm:cxn modelId="{8215D814-73C7-4574-9403-5A0AFB8B3322}" srcId="{A3909668-D578-46E0-9467-BA18F4E15AAA}" destId="{862D4A74-5792-4675-857D-C7DE1EEF0897}" srcOrd="0" destOrd="0" parTransId="{879BEEF7-4411-416F-A741-15631D63A77D}" sibTransId="{9EC3CBC3-5F88-4A27-AC03-8DAD9844962A}"/>
    <dgm:cxn modelId="{667A0246-6EC3-46EF-8A3A-EF7F9C56700A}" type="presOf" srcId="{A3909668-D578-46E0-9467-BA18F4E15AAA}" destId="{6FAB1ACB-EDB6-4339-A998-3576EB5F8645}" srcOrd="0" destOrd="0" presId="urn:microsoft.com/office/officeart/2005/8/layout/hList1"/>
    <dgm:cxn modelId="{92D1AEC0-E242-4DA2-974D-96533FCE08DA}" type="presOf" srcId="{5292FA5F-EFE2-4857-9EA8-2C743999939D}" destId="{33D33AE3-8ACB-4E67-89CE-9E755FF95D45}" srcOrd="0" destOrd="0" presId="urn:microsoft.com/office/officeart/2005/8/layout/hList1"/>
    <dgm:cxn modelId="{8B2A36D8-135D-4A6F-8383-8A8D8E2ACC2C}" type="presParOf" srcId="{6FAB1ACB-EDB6-4339-A998-3576EB5F8645}" destId="{0F7F1752-902D-4F2C-A969-86FB3CBBF095}" srcOrd="0" destOrd="0" presId="urn:microsoft.com/office/officeart/2005/8/layout/hList1"/>
    <dgm:cxn modelId="{F82161C9-2A2D-48F3-AC72-CE83C10AB71F}" type="presParOf" srcId="{0F7F1752-902D-4F2C-A969-86FB3CBBF095}" destId="{2502B614-485A-465A-BDF2-0FED956264AC}" srcOrd="0" destOrd="0" presId="urn:microsoft.com/office/officeart/2005/8/layout/hList1"/>
    <dgm:cxn modelId="{66F5B7B7-EC86-4289-9D4B-B6AFF2BA32D8}" type="presParOf" srcId="{0F7F1752-902D-4F2C-A969-86FB3CBBF095}" destId="{33D33AE3-8ACB-4E67-89CE-9E755FF95D45}"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EF053F56-2758-44D1-AE99-798B01E927D5}" type="doc">
      <dgm:prSet loTypeId="urn:microsoft.com/office/officeart/2005/8/layout/list1" loCatId="list" qsTypeId="urn:microsoft.com/office/officeart/2005/8/quickstyle/simple5" qsCatId="simple" csTypeId="urn:microsoft.com/office/officeart/2005/8/colors/accent1_2" csCatId="accent1"/>
      <dgm:spPr/>
      <dgm:t>
        <a:bodyPr/>
        <a:lstStyle/>
        <a:p>
          <a:endParaRPr lang="zh-CN" altLang="en-US"/>
        </a:p>
      </dgm:t>
    </dgm:pt>
    <dgm:pt modelId="{5A28E950-0B38-4009-A994-E11DA7C8F953}">
      <dgm:prSet/>
      <dgm:spPr/>
      <dgm:t>
        <a:bodyPr/>
        <a:lstStyle/>
        <a:p>
          <a:pPr rtl="0"/>
          <a:r>
            <a:rPr lang="zh-CN"/>
            <a:t>净化功能：脱</a:t>
          </a:r>
          <a:r>
            <a:rPr lang="zh-CN" dirty="0"/>
            <a:t>氮、除磷</a:t>
          </a:r>
        </a:p>
      </dgm:t>
    </dgm:pt>
    <dgm:pt modelId="{0485B68A-C721-4605-8FC9-A3E680D883B7}" type="parTrans" cxnId="{66DD08D9-AAF9-4D4C-A44A-A72BB485B759}">
      <dgm:prSet/>
      <dgm:spPr/>
      <dgm:t>
        <a:bodyPr/>
        <a:lstStyle/>
        <a:p>
          <a:endParaRPr lang="zh-CN" altLang="en-US"/>
        </a:p>
      </dgm:t>
    </dgm:pt>
    <dgm:pt modelId="{F2D253CB-63D1-4E2E-A0D5-443101EFC5AE}" type="sibTrans" cxnId="{66DD08D9-AAF9-4D4C-A44A-A72BB485B759}">
      <dgm:prSet/>
      <dgm:spPr/>
      <dgm:t>
        <a:bodyPr/>
        <a:lstStyle/>
        <a:p>
          <a:endParaRPr lang="zh-CN" altLang="en-US"/>
        </a:p>
      </dgm:t>
    </dgm:pt>
    <dgm:pt modelId="{F96E7E4C-6D3D-402D-B5CC-F8CE04D8B921}">
      <dgm:prSet/>
      <dgm:spPr/>
      <dgm:t>
        <a:bodyPr/>
        <a:lstStyle/>
        <a:p>
          <a:pPr rtl="0"/>
          <a:r>
            <a:rPr lang="zh-CN" dirty="0"/>
            <a:t>厌氧技术的引入：反硝化</a:t>
          </a:r>
          <a:r>
            <a:rPr lang="en-US" dirty="0"/>
            <a:t>——</a:t>
          </a:r>
          <a:r>
            <a:rPr lang="zh-CN" dirty="0"/>
            <a:t>脱氮；</a:t>
          </a:r>
        </a:p>
      </dgm:t>
    </dgm:pt>
    <dgm:pt modelId="{78D36AB7-EE83-4D75-9E43-EB79EA315EA3}" type="parTrans" cxnId="{02814D80-EE47-4B56-9E47-82C0722327BD}">
      <dgm:prSet/>
      <dgm:spPr/>
      <dgm:t>
        <a:bodyPr/>
        <a:lstStyle/>
        <a:p>
          <a:endParaRPr lang="zh-CN" altLang="en-US"/>
        </a:p>
      </dgm:t>
    </dgm:pt>
    <dgm:pt modelId="{A91A77C0-6A16-4319-9B9A-23742010D35E}" type="sibTrans" cxnId="{02814D80-EE47-4B56-9E47-82C0722327BD}">
      <dgm:prSet/>
      <dgm:spPr/>
      <dgm:t>
        <a:bodyPr/>
        <a:lstStyle/>
        <a:p>
          <a:endParaRPr lang="zh-CN" altLang="en-US"/>
        </a:p>
      </dgm:t>
    </dgm:pt>
    <dgm:pt modelId="{F7F2871B-5AD3-4E1A-A869-9653D874BD60}">
      <dgm:prSet/>
      <dgm:spPr/>
      <dgm:t>
        <a:bodyPr/>
        <a:lstStyle/>
        <a:p>
          <a:pPr rtl="0"/>
          <a:r>
            <a:rPr lang="zh-CN" dirty="0"/>
            <a:t>使活性污泥微生物从周围环境中摄取远超出其本身生理所需要的磷，使活性污泥处理系统具有除磷的功能。</a:t>
          </a:r>
        </a:p>
      </dgm:t>
    </dgm:pt>
    <dgm:pt modelId="{B8B195F1-7B28-4F95-99C0-6B028AD69E44}" type="parTrans" cxnId="{1099EB2D-BBAC-441C-9A7E-43DFD288BD7C}">
      <dgm:prSet/>
      <dgm:spPr/>
      <dgm:t>
        <a:bodyPr/>
        <a:lstStyle/>
        <a:p>
          <a:endParaRPr lang="zh-CN" altLang="en-US"/>
        </a:p>
      </dgm:t>
    </dgm:pt>
    <dgm:pt modelId="{70D33A50-FAA9-4E3D-AA9D-81882ED1CA35}" type="sibTrans" cxnId="{1099EB2D-BBAC-441C-9A7E-43DFD288BD7C}">
      <dgm:prSet/>
      <dgm:spPr/>
      <dgm:t>
        <a:bodyPr/>
        <a:lstStyle/>
        <a:p>
          <a:endParaRPr lang="zh-CN" altLang="en-US"/>
        </a:p>
      </dgm:t>
    </dgm:pt>
    <dgm:pt modelId="{3429CF0E-AA11-4583-9670-903B6DE1209D}" type="pres">
      <dgm:prSet presAssocID="{EF053F56-2758-44D1-AE99-798B01E927D5}" presName="linear" presStyleCnt="0">
        <dgm:presLayoutVars>
          <dgm:dir/>
          <dgm:animLvl val="lvl"/>
          <dgm:resizeHandles val="exact"/>
        </dgm:presLayoutVars>
      </dgm:prSet>
      <dgm:spPr/>
    </dgm:pt>
    <dgm:pt modelId="{20340CE7-99DF-4C20-BD41-1A97C40419F9}" type="pres">
      <dgm:prSet presAssocID="{5A28E950-0B38-4009-A994-E11DA7C8F953}" presName="parentLin" presStyleCnt="0"/>
      <dgm:spPr/>
    </dgm:pt>
    <dgm:pt modelId="{4338B9B5-167B-4949-97E6-A6A77E740B37}" type="pres">
      <dgm:prSet presAssocID="{5A28E950-0B38-4009-A994-E11DA7C8F953}" presName="parentLeftMargin" presStyleLbl="node1" presStyleIdx="0" presStyleCnt="1"/>
      <dgm:spPr/>
    </dgm:pt>
    <dgm:pt modelId="{21E3BC5C-8A46-4B55-B0C1-0F56B705B468}" type="pres">
      <dgm:prSet presAssocID="{5A28E950-0B38-4009-A994-E11DA7C8F953}" presName="parentText" presStyleLbl="node1" presStyleIdx="0" presStyleCnt="1">
        <dgm:presLayoutVars>
          <dgm:chMax val="0"/>
          <dgm:bulletEnabled val="1"/>
        </dgm:presLayoutVars>
      </dgm:prSet>
      <dgm:spPr/>
    </dgm:pt>
    <dgm:pt modelId="{0191B4B4-BE9F-4628-A911-5A97887495C1}" type="pres">
      <dgm:prSet presAssocID="{5A28E950-0B38-4009-A994-E11DA7C8F953}" presName="negativeSpace" presStyleCnt="0"/>
      <dgm:spPr/>
    </dgm:pt>
    <dgm:pt modelId="{C1E10EC2-3125-4B83-9525-D833D85FF7A3}" type="pres">
      <dgm:prSet presAssocID="{5A28E950-0B38-4009-A994-E11DA7C8F953}" presName="childText" presStyleLbl="conFgAcc1" presStyleIdx="0" presStyleCnt="1">
        <dgm:presLayoutVars>
          <dgm:bulletEnabled val="1"/>
        </dgm:presLayoutVars>
      </dgm:prSet>
      <dgm:spPr/>
    </dgm:pt>
  </dgm:ptLst>
  <dgm:cxnLst>
    <dgm:cxn modelId="{1099EB2D-BBAC-441C-9A7E-43DFD288BD7C}" srcId="{5A28E950-0B38-4009-A994-E11DA7C8F953}" destId="{F7F2871B-5AD3-4E1A-A869-9653D874BD60}" srcOrd="1" destOrd="0" parTransId="{B8B195F1-7B28-4F95-99C0-6B028AD69E44}" sibTransId="{70D33A50-FAA9-4E3D-AA9D-81882ED1CA35}"/>
    <dgm:cxn modelId="{34DA3B37-EFE7-4758-888F-A25B6B3EE3E4}" type="presOf" srcId="{F7F2871B-5AD3-4E1A-A869-9653D874BD60}" destId="{C1E10EC2-3125-4B83-9525-D833D85FF7A3}" srcOrd="0" destOrd="1" presId="urn:microsoft.com/office/officeart/2005/8/layout/list1"/>
    <dgm:cxn modelId="{B294375B-453B-485A-89B3-FF8646E33BA0}" type="presOf" srcId="{5A28E950-0B38-4009-A994-E11DA7C8F953}" destId="{4338B9B5-167B-4949-97E6-A6A77E740B37}" srcOrd="0" destOrd="0" presId="urn:microsoft.com/office/officeart/2005/8/layout/list1"/>
    <dgm:cxn modelId="{02814D80-EE47-4B56-9E47-82C0722327BD}" srcId="{5A28E950-0B38-4009-A994-E11DA7C8F953}" destId="{F96E7E4C-6D3D-402D-B5CC-F8CE04D8B921}" srcOrd="0" destOrd="0" parTransId="{78D36AB7-EE83-4D75-9E43-EB79EA315EA3}" sibTransId="{A91A77C0-6A16-4319-9B9A-23742010D35E}"/>
    <dgm:cxn modelId="{873113AC-9992-4C20-B73B-D8F9DCD9211F}" type="presOf" srcId="{EF053F56-2758-44D1-AE99-798B01E927D5}" destId="{3429CF0E-AA11-4583-9670-903B6DE1209D}" srcOrd="0" destOrd="0" presId="urn:microsoft.com/office/officeart/2005/8/layout/list1"/>
    <dgm:cxn modelId="{79C727CA-3740-4E57-9FC7-EB81FC54FD32}" type="presOf" srcId="{5A28E950-0B38-4009-A994-E11DA7C8F953}" destId="{21E3BC5C-8A46-4B55-B0C1-0F56B705B468}" srcOrd="1" destOrd="0" presId="urn:microsoft.com/office/officeart/2005/8/layout/list1"/>
    <dgm:cxn modelId="{66DD08D9-AAF9-4D4C-A44A-A72BB485B759}" srcId="{EF053F56-2758-44D1-AE99-798B01E927D5}" destId="{5A28E950-0B38-4009-A994-E11DA7C8F953}" srcOrd="0" destOrd="0" parTransId="{0485B68A-C721-4605-8FC9-A3E680D883B7}" sibTransId="{F2D253CB-63D1-4E2E-A0D5-443101EFC5AE}"/>
    <dgm:cxn modelId="{190A15F8-FF1C-42CE-8E5F-AE5890D5966A}" type="presOf" srcId="{F96E7E4C-6D3D-402D-B5CC-F8CE04D8B921}" destId="{C1E10EC2-3125-4B83-9525-D833D85FF7A3}" srcOrd="0" destOrd="0" presId="urn:microsoft.com/office/officeart/2005/8/layout/list1"/>
    <dgm:cxn modelId="{1065BB34-E806-4A30-AF07-4B6B9EEBBA53}" type="presParOf" srcId="{3429CF0E-AA11-4583-9670-903B6DE1209D}" destId="{20340CE7-99DF-4C20-BD41-1A97C40419F9}" srcOrd="0" destOrd="0" presId="urn:microsoft.com/office/officeart/2005/8/layout/list1"/>
    <dgm:cxn modelId="{9ACBBC4D-6B6D-451A-8AC1-78172D099659}" type="presParOf" srcId="{20340CE7-99DF-4C20-BD41-1A97C40419F9}" destId="{4338B9B5-167B-4949-97E6-A6A77E740B37}" srcOrd="0" destOrd="0" presId="urn:microsoft.com/office/officeart/2005/8/layout/list1"/>
    <dgm:cxn modelId="{02E1AD8D-2BD7-49CF-8A1A-2CB38D144A41}" type="presParOf" srcId="{20340CE7-99DF-4C20-BD41-1A97C40419F9}" destId="{21E3BC5C-8A46-4B55-B0C1-0F56B705B468}" srcOrd="1" destOrd="0" presId="urn:microsoft.com/office/officeart/2005/8/layout/list1"/>
    <dgm:cxn modelId="{2D9C3551-E62E-405B-872A-6F0B2CC9EFFD}" type="presParOf" srcId="{3429CF0E-AA11-4583-9670-903B6DE1209D}" destId="{0191B4B4-BE9F-4628-A911-5A97887495C1}" srcOrd="1" destOrd="0" presId="urn:microsoft.com/office/officeart/2005/8/layout/list1"/>
    <dgm:cxn modelId="{1D46A075-ED20-4D75-BA20-786CF530477A}" type="presParOf" srcId="{3429CF0E-AA11-4583-9670-903B6DE1209D}" destId="{C1E10EC2-3125-4B83-9525-D833D85FF7A3}"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4492DB0-D7B9-4364-88F1-7BBCA804F3A3}"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zh-CN" altLang="en-US"/>
        </a:p>
      </dgm:t>
    </dgm:pt>
    <dgm:pt modelId="{18531C54-9860-4946-96E2-8C94E8B3EDA5}">
      <dgm:prSet/>
      <dgm:spPr/>
      <dgm:t>
        <a:bodyPr/>
        <a:lstStyle/>
        <a:p>
          <a:pPr rtl="0"/>
          <a:r>
            <a:rPr lang="zh-CN" dirty="0"/>
            <a:t>生物膜是高度亲水的物质，污水不断在其表面更新的条件下，在其外侧总是存在着一层附着水层；</a:t>
          </a:r>
        </a:p>
      </dgm:t>
    </dgm:pt>
    <dgm:pt modelId="{611E9042-50B7-48A4-B825-84E7883E371C}" type="parTrans" cxnId="{E1CC4A31-101B-4774-A6CE-D4A4995B6DC5}">
      <dgm:prSet/>
      <dgm:spPr/>
      <dgm:t>
        <a:bodyPr/>
        <a:lstStyle/>
        <a:p>
          <a:endParaRPr lang="zh-CN" altLang="en-US"/>
        </a:p>
      </dgm:t>
    </dgm:pt>
    <dgm:pt modelId="{7072BC54-63E6-4589-963A-6D1205B97E2B}" type="sibTrans" cxnId="{E1CC4A31-101B-4774-A6CE-D4A4995B6DC5}">
      <dgm:prSet/>
      <dgm:spPr/>
      <dgm:t>
        <a:bodyPr/>
        <a:lstStyle/>
        <a:p>
          <a:endParaRPr lang="zh-CN" altLang="en-US"/>
        </a:p>
      </dgm:t>
    </dgm:pt>
    <dgm:pt modelId="{436E89C8-DCA1-4363-8D8B-A7A431C082DA}">
      <dgm:prSet/>
      <dgm:spPr/>
      <dgm:t>
        <a:bodyPr/>
        <a:lstStyle/>
        <a:p>
          <a:pPr rtl="0"/>
          <a:r>
            <a:rPr lang="zh-CN" dirty="0"/>
            <a:t>生物膜上微生物高度密集，在膜的表面和一定深度的内部生长繁殖着大量的各种类型的微生物和微型动物，并形成有机污染物</a:t>
          </a:r>
          <a:r>
            <a:rPr lang="en-US" dirty="0"/>
            <a:t>—</a:t>
          </a:r>
          <a:r>
            <a:rPr lang="zh-CN" dirty="0"/>
            <a:t>细菌</a:t>
          </a:r>
          <a:r>
            <a:rPr lang="en-US" dirty="0"/>
            <a:t>—</a:t>
          </a:r>
          <a:r>
            <a:rPr lang="zh-CN" dirty="0"/>
            <a:t>原生动物（ </a:t>
          </a:r>
          <a:r>
            <a:rPr lang="en-US" dirty="0"/>
            <a:t>—</a:t>
          </a:r>
          <a:r>
            <a:rPr lang="zh-CN" dirty="0"/>
            <a:t>后生动物）的食物链。</a:t>
          </a:r>
        </a:p>
      </dgm:t>
    </dgm:pt>
    <dgm:pt modelId="{96201BB0-B51D-44E8-A79E-1423251249E0}" type="parTrans" cxnId="{A68EE6D2-1FA9-4E91-90B5-D0ACC1E26FE1}">
      <dgm:prSet/>
      <dgm:spPr/>
      <dgm:t>
        <a:bodyPr/>
        <a:lstStyle/>
        <a:p>
          <a:endParaRPr lang="zh-CN" altLang="en-US"/>
        </a:p>
      </dgm:t>
    </dgm:pt>
    <dgm:pt modelId="{B581D48F-A326-4453-9B7F-9489F7BBFCFE}" type="sibTrans" cxnId="{A68EE6D2-1FA9-4E91-90B5-D0ACC1E26FE1}">
      <dgm:prSet/>
      <dgm:spPr/>
      <dgm:t>
        <a:bodyPr/>
        <a:lstStyle/>
        <a:p>
          <a:endParaRPr lang="zh-CN" altLang="en-US"/>
        </a:p>
      </dgm:t>
    </dgm:pt>
    <dgm:pt modelId="{22EAF12A-9C0C-4F25-A2C7-E5DD7F37B221}" type="pres">
      <dgm:prSet presAssocID="{A4492DB0-D7B9-4364-88F1-7BBCA804F3A3}" presName="linear" presStyleCnt="0">
        <dgm:presLayoutVars>
          <dgm:animLvl val="lvl"/>
          <dgm:resizeHandles val="exact"/>
        </dgm:presLayoutVars>
      </dgm:prSet>
      <dgm:spPr/>
    </dgm:pt>
    <dgm:pt modelId="{DDDE5707-63FD-476D-AA09-B7AAA9409FF9}" type="pres">
      <dgm:prSet presAssocID="{18531C54-9860-4946-96E2-8C94E8B3EDA5}" presName="parentText" presStyleLbl="node1" presStyleIdx="0" presStyleCnt="2">
        <dgm:presLayoutVars>
          <dgm:chMax val="0"/>
          <dgm:bulletEnabled val="1"/>
        </dgm:presLayoutVars>
      </dgm:prSet>
      <dgm:spPr/>
    </dgm:pt>
    <dgm:pt modelId="{1E0C9557-C85A-4121-B103-A2F5D0CAE1D7}" type="pres">
      <dgm:prSet presAssocID="{7072BC54-63E6-4589-963A-6D1205B97E2B}" presName="spacer" presStyleCnt="0"/>
      <dgm:spPr/>
    </dgm:pt>
    <dgm:pt modelId="{2A49CFD5-86F5-41A1-A507-2A7D6F301AA6}" type="pres">
      <dgm:prSet presAssocID="{436E89C8-DCA1-4363-8D8B-A7A431C082DA}" presName="parentText" presStyleLbl="node1" presStyleIdx="1" presStyleCnt="2">
        <dgm:presLayoutVars>
          <dgm:chMax val="0"/>
          <dgm:bulletEnabled val="1"/>
        </dgm:presLayoutVars>
      </dgm:prSet>
      <dgm:spPr/>
    </dgm:pt>
  </dgm:ptLst>
  <dgm:cxnLst>
    <dgm:cxn modelId="{E1CC4A31-101B-4774-A6CE-D4A4995B6DC5}" srcId="{A4492DB0-D7B9-4364-88F1-7BBCA804F3A3}" destId="{18531C54-9860-4946-96E2-8C94E8B3EDA5}" srcOrd="0" destOrd="0" parTransId="{611E9042-50B7-48A4-B825-84E7883E371C}" sibTransId="{7072BC54-63E6-4589-963A-6D1205B97E2B}"/>
    <dgm:cxn modelId="{AF435741-9EDD-4002-BD24-4A26359711E1}" type="presOf" srcId="{A4492DB0-D7B9-4364-88F1-7BBCA804F3A3}" destId="{22EAF12A-9C0C-4F25-A2C7-E5DD7F37B221}" srcOrd="0" destOrd="0" presId="urn:microsoft.com/office/officeart/2005/8/layout/vList2"/>
    <dgm:cxn modelId="{8252386D-2FED-44D7-AAC5-E79BA90B924B}" type="presOf" srcId="{18531C54-9860-4946-96E2-8C94E8B3EDA5}" destId="{DDDE5707-63FD-476D-AA09-B7AAA9409FF9}" srcOrd="0" destOrd="0" presId="urn:microsoft.com/office/officeart/2005/8/layout/vList2"/>
    <dgm:cxn modelId="{DB41307F-FE1F-49E1-989F-7EC141792C9E}" type="presOf" srcId="{436E89C8-DCA1-4363-8D8B-A7A431C082DA}" destId="{2A49CFD5-86F5-41A1-A507-2A7D6F301AA6}" srcOrd="0" destOrd="0" presId="urn:microsoft.com/office/officeart/2005/8/layout/vList2"/>
    <dgm:cxn modelId="{A68EE6D2-1FA9-4E91-90B5-D0ACC1E26FE1}" srcId="{A4492DB0-D7B9-4364-88F1-7BBCA804F3A3}" destId="{436E89C8-DCA1-4363-8D8B-A7A431C082DA}" srcOrd="1" destOrd="0" parTransId="{96201BB0-B51D-44E8-A79E-1423251249E0}" sibTransId="{B581D48F-A326-4453-9B7F-9489F7BBFCFE}"/>
    <dgm:cxn modelId="{D00F7E35-B63C-406C-9532-C8ED20E8B7C3}" type="presParOf" srcId="{22EAF12A-9C0C-4F25-A2C7-E5DD7F37B221}" destId="{DDDE5707-63FD-476D-AA09-B7AAA9409FF9}" srcOrd="0" destOrd="0" presId="urn:microsoft.com/office/officeart/2005/8/layout/vList2"/>
    <dgm:cxn modelId="{288A19E5-0756-4BF8-90AD-7169E4C20F79}" type="presParOf" srcId="{22EAF12A-9C0C-4F25-A2C7-E5DD7F37B221}" destId="{1E0C9557-C85A-4121-B103-A2F5D0CAE1D7}" srcOrd="1" destOrd="0" presId="urn:microsoft.com/office/officeart/2005/8/layout/vList2"/>
    <dgm:cxn modelId="{539D4503-5FBC-464D-BBCE-FC3FB1D21BAA}" type="presParOf" srcId="{22EAF12A-9C0C-4F25-A2C7-E5DD7F37B221}" destId="{2A49CFD5-86F5-41A1-A507-2A7D6F301AA6}"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F200C71E-7660-44B4-9200-B7BEE81F82C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2B927F64-ABDC-4904-A578-553E5F2B3BA5}">
      <dgm:prSet/>
      <dgm:spPr/>
      <dgm:t>
        <a:bodyPr/>
        <a:lstStyle/>
        <a:p>
          <a:pPr rtl="0"/>
          <a:r>
            <a:rPr lang="zh-CN" b="1" dirty="0"/>
            <a:t>氧化沟的构造特征</a:t>
          </a:r>
        </a:p>
      </dgm:t>
    </dgm:pt>
    <dgm:pt modelId="{865A8616-204C-4F7E-86CA-2EE6E04AB9F4}" type="parTrans" cxnId="{DA154DE7-448F-4F54-815E-7665FFBA4064}">
      <dgm:prSet/>
      <dgm:spPr/>
      <dgm:t>
        <a:bodyPr/>
        <a:lstStyle/>
        <a:p>
          <a:endParaRPr lang="zh-CN" altLang="en-US"/>
        </a:p>
      </dgm:t>
    </dgm:pt>
    <dgm:pt modelId="{E666DF5F-89C2-4840-944D-E214DEEF999C}" type="sibTrans" cxnId="{DA154DE7-448F-4F54-815E-7665FFBA4064}">
      <dgm:prSet/>
      <dgm:spPr/>
      <dgm:t>
        <a:bodyPr/>
        <a:lstStyle/>
        <a:p>
          <a:endParaRPr lang="zh-CN" altLang="en-US"/>
        </a:p>
      </dgm:t>
    </dgm:pt>
    <dgm:pt modelId="{B55B2852-D611-47BE-8531-873618B6E0B6}" type="pres">
      <dgm:prSet presAssocID="{F200C71E-7660-44B4-9200-B7BEE81F82C5}" presName="linear" presStyleCnt="0">
        <dgm:presLayoutVars>
          <dgm:animLvl val="lvl"/>
          <dgm:resizeHandles val="exact"/>
        </dgm:presLayoutVars>
      </dgm:prSet>
      <dgm:spPr/>
    </dgm:pt>
    <dgm:pt modelId="{CDA94E3D-15A7-4C6F-83C5-4315B5FEFCD3}" type="pres">
      <dgm:prSet presAssocID="{2B927F64-ABDC-4904-A578-553E5F2B3BA5}" presName="parentText" presStyleLbl="node1" presStyleIdx="0" presStyleCnt="1">
        <dgm:presLayoutVars>
          <dgm:chMax val="0"/>
          <dgm:bulletEnabled val="1"/>
        </dgm:presLayoutVars>
      </dgm:prSet>
      <dgm:spPr/>
    </dgm:pt>
  </dgm:ptLst>
  <dgm:cxnLst>
    <dgm:cxn modelId="{ED83D389-3816-47E2-9AF2-C4FA7E687EE8}" type="presOf" srcId="{F200C71E-7660-44B4-9200-B7BEE81F82C5}" destId="{B55B2852-D611-47BE-8531-873618B6E0B6}" srcOrd="0" destOrd="0" presId="urn:microsoft.com/office/officeart/2005/8/layout/vList2"/>
    <dgm:cxn modelId="{C37D75C6-2A70-40C1-A06E-82698641F48E}" type="presOf" srcId="{2B927F64-ABDC-4904-A578-553E5F2B3BA5}" destId="{CDA94E3D-15A7-4C6F-83C5-4315B5FEFCD3}" srcOrd="0" destOrd="0" presId="urn:microsoft.com/office/officeart/2005/8/layout/vList2"/>
    <dgm:cxn modelId="{DA154DE7-448F-4F54-815E-7665FFBA4064}" srcId="{F200C71E-7660-44B4-9200-B7BEE81F82C5}" destId="{2B927F64-ABDC-4904-A578-553E5F2B3BA5}" srcOrd="0" destOrd="0" parTransId="{865A8616-204C-4F7E-86CA-2EE6E04AB9F4}" sibTransId="{E666DF5F-89C2-4840-944D-E214DEEF999C}"/>
    <dgm:cxn modelId="{705C82DD-EC25-44C9-814E-D641B0E64EE4}" type="presParOf" srcId="{B55B2852-D611-47BE-8531-873618B6E0B6}" destId="{CDA94E3D-15A7-4C6F-83C5-4315B5FEFCD3}"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91588075-743C-444B-AEC5-ECA2BE36DF01}" type="doc">
      <dgm:prSet loTypeId="urn:microsoft.com/office/officeart/2005/8/layout/vList2" loCatId="list" qsTypeId="urn:microsoft.com/office/officeart/2005/8/quickstyle/simple4" qsCatId="simple" csTypeId="urn:microsoft.com/office/officeart/2005/8/colors/colorful1#7" csCatId="colorful"/>
      <dgm:spPr/>
      <dgm:t>
        <a:bodyPr/>
        <a:lstStyle/>
        <a:p>
          <a:endParaRPr lang="zh-CN" altLang="en-US"/>
        </a:p>
      </dgm:t>
    </dgm:pt>
    <dgm:pt modelId="{843004AC-C190-4345-8210-78229FFAA166}">
      <dgm:prSet custT="1"/>
      <dgm:spPr/>
      <dgm:t>
        <a:bodyPr/>
        <a:lstStyle/>
        <a:p>
          <a:pPr rtl="0"/>
          <a:r>
            <a:rPr lang="zh-CN" sz="1800" dirty="0"/>
            <a:t>呈环形沟渠状，平面多为椭圆形或圆形，总长可达几十米至百米以上，沟深</a:t>
          </a:r>
          <a:r>
            <a:rPr lang="en-US" sz="1800" dirty="0"/>
            <a:t>2 m~6 m</a:t>
          </a:r>
          <a:r>
            <a:rPr lang="zh-CN" sz="1800" dirty="0"/>
            <a:t>；</a:t>
          </a:r>
        </a:p>
      </dgm:t>
    </dgm:pt>
    <dgm:pt modelId="{3E79B06E-5E59-41A3-A78E-A7FE329A9283}" type="parTrans" cxnId="{025DB370-C56E-4458-8CE5-94F9E89F4DF1}">
      <dgm:prSet/>
      <dgm:spPr/>
      <dgm:t>
        <a:bodyPr/>
        <a:lstStyle/>
        <a:p>
          <a:endParaRPr lang="zh-CN" altLang="en-US" sz="1800"/>
        </a:p>
      </dgm:t>
    </dgm:pt>
    <dgm:pt modelId="{EF32963B-0DA0-4009-9EA6-22231B9C769E}" type="sibTrans" cxnId="{025DB370-C56E-4458-8CE5-94F9E89F4DF1}">
      <dgm:prSet/>
      <dgm:spPr/>
      <dgm:t>
        <a:bodyPr/>
        <a:lstStyle/>
        <a:p>
          <a:endParaRPr lang="zh-CN" altLang="en-US" sz="1800"/>
        </a:p>
      </dgm:t>
    </dgm:pt>
    <dgm:pt modelId="{1CF0C18A-34FF-4B65-A9D0-3CD1DA94776E}">
      <dgm:prSet custT="1"/>
      <dgm:spPr/>
      <dgm:t>
        <a:bodyPr/>
        <a:lstStyle/>
        <a:p>
          <a:pPr rtl="0"/>
          <a:r>
            <a:rPr lang="zh-CN" altLang="en-US" sz="1800" dirty="0"/>
            <a:t>单池的进水装置：一根进水管；</a:t>
          </a:r>
        </a:p>
      </dgm:t>
    </dgm:pt>
    <dgm:pt modelId="{5BCE5956-48E7-4A51-AAA5-B6E78CB301A9}" type="parTrans" cxnId="{C0091886-524A-4F36-93C8-3A5524AE9755}">
      <dgm:prSet/>
      <dgm:spPr/>
      <dgm:t>
        <a:bodyPr/>
        <a:lstStyle/>
        <a:p>
          <a:endParaRPr lang="zh-CN" altLang="en-US" sz="1800"/>
        </a:p>
      </dgm:t>
    </dgm:pt>
    <dgm:pt modelId="{EE2E0165-07D9-431D-B00F-61C85301ECC6}" type="sibTrans" cxnId="{C0091886-524A-4F36-93C8-3A5524AE9755}">
      <dgm:prSet/>
      <dgm:spPr/>
      <dgm:t>
        <a:bodyPr/>
        <a:lstStyle/>
        <a:p>
          <a:endParaRPr lang="zh-CN" altLang="en-US" sz="1800"/>
        </a:p>
      </dgm:t>
    </dgm:pt>
    <dgm:pt modelId="{A10D36AB-4F6B-40B0-A320-A4D25AE898D5}">
      <dgm:prSet custT="1"/>
      <dgm:spPr/>
      <dgm:t>
        <a:bodyPr/>
        <a:lstStyle/>
        <a:p>
          <a:pPr rtl="0"/>
          <a:r>
            <a:rPr lang="zh-CN" altLang="en-US" sz="1800" dirty="0"/>
            <a:t>双池以上平行工作：设配水井；</a:t>
          </a:r>
        </a:p>
      </dgm:t>
    </dgm:pt>
    <dgm:pt modelId="{20795F3E-F3D4-4407-9C76-2C84D89F85AB}" type="parTrans" cxnId="{C8AC7D95-E678-47EA-90C6-97F7408626C7}">
      <dgm:prSet/>
      <dgm:spPr/>
      <dgm:t>
        <a:bodyPr/>
        <a:lstStyle/>
        <a:p>
          <a:endParaRPr lang="zh-CN" altLang="en-US" sz="1800"/>
        </a:p>
      </dgm:t>
    </dgm:pt>
    <dgm:pt modelId="{3C00162C-FC3E-4B73-B113-813EFCAD1C62}" type="sibTrans" cxnId="{C8AC7D95-E678-47EA-90C6-97F7408626C7}">
      <dgm:prSet/>
      <dgm:spPr/>
      <dgm:t>
        <a:bodyPr/>
        <a:lstStyle/>
        <a:p>
          <a:endParaRPr lang="zh-CN" altLang="en-US" sz="1800"/>
        </a:p>
      </dgm:t>
    </dgm:pt>
    <dgm:pt modelId="{15B4D61C-85FF-433C-ACC7-66B46D528100}">
      <dgm:prSet custT="1"/>
      <dgm:spPr/>
      <dgm:t>
        <a:bodyPr/>
        <a:lstStyle/>
        <a:p>
          <a:pPr rtl="0"/>
          <a:r>
            <a:rPr lang="zh-CN" altLang="en-US" sz="1800" dirty="0"/>
            <a:t>采用交替工作系统：配水井内设自动控制装置，以变换水流方向；</a:t>
          </a:r>
        </a:p>
      </dgm:t>
    </dgm:pt>
    <dgm:pt modelId="{9456AD5D-96A1-4054-BCE2-19CB39A9319B}" type="parTrans" cxnId="{8946E6A4-798B-468C-80E8-6D92314CBF12}">
      <dgm:prSet/>
      <dgm:spPr/>
      <dgm:t>
        <a:bodyPr/>
        <a:lstStyle/>
        <a:p>
          <a:endParaRPr lang="zh-CN" altLang="en-US" sz="1800"/>
        </a:p>
      </dgm:t>
    </dgm:pt>
    <dgm:pt modelId="{3F7BD4AC-5914-4F31-AAD5-8194B9E4CDBC}" type="sibTrans" cxnId="{8946E6A4-798B-468C-80E8-6D92314CBF12}">
      <dgm:prSet/>
      <dgm:spPr/>
      <dgm:t>
        <a:bodyPr/>
        <a:lstStyle/>
        <a:p>
          <a:endParaRPr lang="zh-CN" altLang="en-US" sz="1800"/>
        </a:p>
      </dgm:t>
    </dgm:pt>
    <dgm:pt modelId="{133B34FE-AF7D-4EB2-8C8B-50925C777397}">
      <dgm:prSet custT="1"/>
      <dgm:spPr/>
      <dgm:t>
        <a:bodyPr/>
        <a:lstStyle/>
        <a:p>
          <a:pPr rtl="0"/>
          <a:r>
            <a:rPr lang="zh-CN" altLang="en-US" sz="1800" dirty="0"/>
            <a:t>出水：一般采用溢流堰式，宜于采用可升降式的，以调节池内水深；</a:t>
          </a:r>
        </a:p>
      </dgm:t>
    </dgm:pt>
    <dgm:pt modelId="{04E0C182-D5E6-49D7-984B-F2F84185B47C}" type="parTrans" cxnId="{47CD1D83-5306-4D20-A763-A4BB236ED62E}">
      <dgm:prSet/>
      <dgm:spPr/>
      <dgm:t>
        <a:bodyPr/>
        <a:lstStyle/>
        <a:p>
          <a:endParaRPr lang="zh-CN" altLang="en-US" sz="1800"/>
        </a:p>
      </dgm:t>
    </dgm:pt>
    <dgm:pt modelId="{7353CC04-8F7E-43E3-B8A7-88C4F72EC069}" type="sibTrans" cxnId="{47CD1D83-5306-4D20-A763-A4BB236ED62E}">
      <dgm:prSet/>
      <dgm:spPr/>
      <dgm:t>
        <a:bodyPr/>
        <a:lstStyle/>
        <a:p>
          <a:endParaRPr lang="zh-CN" altLang="en-US" sz="1800"/>
        </a:p>
      </dgm:t>
    </dgm:pt>
    <dgm:pt modelId="{B95F7CE0-AC1E-40E8-9152-99A26AAEADA0}">
      <dgm:prSet custT="1"/>
      <dgm:spPr/>
      <dgm:t>
        <a:bodyPr/>
        <a:lstStyle/>
        <a:p>
          <a:pPr rtl="0"/>
          <a:r>
            <a:rPr lang="zh-CN" altLang="en-US" sz="1800" dirty="0"/>
            <a:t>采用交替工作系统：溢流堰应能自动启闭，并与进水装置相呼应以控制沟内水流方向。</a:t>
          </a:r>
        </a:p>
      </dgm:t>
    </dgm:pt>
    <dgm:pt modelId="{045135FE-148C-43C3-A11A-36CA1048B89E}" type="parTrans" cxnId="{1FBF208E-EA8F-414F-BD06-1121E3E2B47F}">
      <dgm:prSet/>
      <dgm:spPr/>
      <dgm:t>
        <a:bodyPr/>
        <a:lstStyle/>
        <a:p>
          <a:endParaRPr lang="zh-CN" altLang="en-US" sz="1800"/>
        </a:p>
      </dgm:t>
    </dgm:pt>
    <dgm:pt modelId="{F32AC69A-FE50-46C9-A6FA-D024C30B3523}" type="sibTrans" cxnId="{1FBF208E-EA8F-414F-BD06-1121E3E2B47F}">
      <dgm:prSet/>
      <dgm:spPr/>
      <dgm:t>
        <a:bodyPr/>
        <a:lstStyle/>
        <a:p>
          <a:endParaRPr lang="zh-CN" altLang="en-US" sz="1800"/>
        </a:p>
      </dgm:t>
    </dgm:pt>
    <dgm:pt modelId="{5AE5717B-F5CD-47A9-BAE0-3D733C5009DE}" type="pres">
      <dgm:prSet presAssocID="{91588075-743C-444B-AEC5-ECA2BE36DF01}" presName="linear" presStyleCnt="0">
        <dgm:presLayoutVars>
          <dgm:animLvl val="lvl"/>
          <dgm:resizeHandles val="exact"/>
        </dgm:presLayoutVars>
      </dgm:prSet>
      <dgm:spPr/>
    </dgm:pt>
    <dgm:pt modelId="{721967C1-5F16-4A24-8712-7B6C1E9EBD95}" type="pres">
      <dgm:prSet presAssocID="{843004AC-C190-4345-8210-78229FFAA166}" presName="parentText" presStyleLbl="node1" presStyleIdx="0" presStyleCnt="6">
        <dgm:presLayoutVars>
          <dgm:chMax val="0"/>
          <dgm:bulletEnabled val="1"/>
        </dgm:presLayoutVars>
      </dgm:prSet>
      <dgm:spPr/>
    </dgm:pt>
    <dgm:pt modelId="{E433608F-DC62-49C1-8939-559E12DDDA2E}" type="pres">
      <dgm:prSet presAssocID="{EF32963B-0DA0-4009-9EA6-22231B9C769E}" presName="spacer" presStyleCnt="0"/>
      <dgm:spPr/>
    </dgm:pt>
    <dgm:pt modelId="{3B25BDE8-78C1-443B-A2AB-A6A4B899B092}" type="pres">
      <dgm:prSet presAssocID="{1CF0C18A-34FF-4B65-A9D0-3CD1DA94776E}" presName="parentText" presStyleLbl="node1" presStyleIdx="1" presStyleCnt="6">
        <dgm:presLayoutVars>
          <dgm:chMax val="0"/>
          <dgm:bulletEnabled val="1"/>
        </dgm:presLayoutVars>
      </dgm:prSet>
      <dgm:spPr/>
    </dgm:pt>
    <dgm:pt modelId="{25B2AA96-9953-48B8-9937-21A7B9C3C9C8}" type="pres">
      <dgm:prSet presAssocID="{EE2E0165-07D9-431D-B00F-61C85301ECC6}" presName="spacer" presStyleCnt="0"/>
      <dgm:spPr/>
    </dgm:pt>
    <dgm:pt modelId="{F9049AFB-F34B-4A6E-BAAF-539D995C79CF}" type="pres">
      <dgm:prSet presAssocID="{A10D36AB-4F6B-40B0-A320-A4D25AE898D5}" presName="parentText" presStyleLbl="node1" presStyleIdx="2" presStyleCnt="6">
        <dgm:presLayoutVars>
          <dgm:chMax val="0"/>
          <dgm:bulletEnabled val="1"/>
        </dgm:presLayoutVars>
      </dgm:prSet>
      <dgm:spPr/>
    </dgm:pt>
    <dgm:pt modelId="{828B94BB-62BE-4040-B44F-68C1557F73FC}" type="pres">
      <dgm:prSet presAssocID="{3C00162C-FC3E-4B73-B113-813EFCAD1C62}" presName="spacer" presStyleCnt="0"/>
      <dgm:spPr/>
    </dgm:pt>
    <dgm:pt modelId="{5B520F32-3EC5-4C1C-88D6-AEDA65247EAB}" type="pres">
      <dgm:prSet presAssocID="{15B4D61C-85FF-433C-ACC7-66B46D528100}" presName="parentText" presStyleLbl="node1" presStyleIdx="3" presStyleCnt="6">
        <dgm:presLayoutVars>
          <dgm:chMax val="0"/>
          <dgm:bulletEnabled val="1"/>
        </dgm:presLayoutVars>
      </dgm:prSet>
      <dgm:spPr/>
    </dgm:pt>
    <dgm:pt modelId="{2D3A6A11-9037-4AAF-A608-7267A98BB848}" type="pres">
      <dgm:prSet presAssocID="{3F7BD4AC-5914-4F31-AAD5-8194B9E4CDBC}" presName="spacer" presStyleCnt="0"/>
      <dgm:spPr/>
    </dgm:pt>
    <dgm:pt modelId="{C0AAC8BC-A9FE-48E6-84DE-907E7B40DE77}" type="pres">
      <dgm:prSet presAssocID="{133B34FE-AF7D-4EB2-8C8B-50925C777397}" presName="parentText" presStyleLbl="node1" presStyleIdx="4" presStyleCnt="6">
        <dgm:presLayoutVars>
          <dgm:chMax val="0"/>
          <dgm:bulletEnabled val="1"/>
        </dgm:presLayoutVars>
      </dgm:prSet>
      <dgm:spPr/>
    </dgm:pt>
    <dgm:pt modelId="{BBA0ABDC-E251-4214-B1D3-F3D13D16A872}" type="pres">
      <dgm:prSet presAssocID="{7353CC04-8F7E-43E3-B8A7-88C4F72EC069}" presName="spacer" presStyleCnt="0"/>
      <dgm:spPr/>
    </dgm:pt>
    <dgm:pt modelId="{B6650160-FF55-43D0-A99A-69A3D4B1921F}" type="pres">
      <dgm:prSet presAssocID="{B95F7CE0-AC1E-40E8-9152-99A26AAEADA0}" presName="parentText" presStyleLbl="node1" presStyleIdx="5" presStyleCnt="6">
        <dgm:presLayoutVars>
          <dgm:chMax val="0"/>
          <dgm:bulletEnabled val="1"/>
        </dgm:presLayoutVars>
      </dgm:prSet>
      <dgm:spPr/>
    </dgm:pt>
  </dgm:ptLst>
  <dgm:cxnLst>
    <dgm:cxn modelId="{1BA5FE20-0542-47D6-A8DF-7074EC5EEFFD}" type="presOf" srcId="{91588075-743C-444B-AEC5-ECA2BE36DF01}" destId="{5AE5717B-F5CD-47A9-BAE0-3D733C5009DE}" srcOrd="0" destOrd="0" presId="urn:microsoft.com/office/officeart/2005/8/layout/vList2"/>
    <dgm:cxn modelId="{025DB370-C56E-4458-8CE5-94F9E89F4DF1}" srcId="{91588075-743C-444B-AEC5-ECA2BE36DF01}" destId="{843004AC-C190-4345-8210-78229FFAA166}" srcOrd="0" destOrd="0" parTransId="{3E79B06E-5E59-41A3-A78E-A7FE329A9283}" sibTransId="{EF32963B-0DA0-4009-9EA6-22231B9C769E}"/>
    <dgm:cxn modelId="{93BA627E-1D57-4FF0-B618-55DC19431B87}" type="presOf" srcId="{133B34FE-AF7D-4EB2-8C8B-50925C777397}" destId="{C0AAC8BC-A9FE-48E6-84DE-907E7B40DE77}" srcOrd="0" destOrd="0" presId="urn:microsoft.com/office/officeart/2005/8/layout/vList2"/>
    <dgm:cxn modelId="{47CD1D83-5306-4D20-A763-A4BB236ED62E}" srcId="{91588075-743C-444B-AEC5-ECA2BE36DF01}" destId="{133B34FE-AF7D-4EB2-8C8B-50925C777397}" srcOrd="4" destOrd="0" parTransId="{04E0C182-D5E6-49D7-984B-F2F84185B47C}" sibTransId="{7353CC04-8F7E-43E3-B8A7-88C4F72EC069}"/>
    <dgm:cxn modelId="{6AB1CD85-84D4-4184-9258-DF57833D8A6D}" type="presOf" srcId="{1CF0C18A-34FF-4B65-A9D0-3CD1DA94776E}" destId="{3B25BDE8-78C1-443B-A2AB-A6A4B899B092}" srcOrd="0" destOrd="0" presId="urn:microsoft.com/office/officeart/2005/8/layout/vList2"/>
    <dgm:cxn modelId="{C0091886-524A-4F36-93C8-3A5524AE9755}" srcId="{91588075-743C-444B-AEC5-ECA2BE36DF01}" destId="{1CF0C18A-34FF-4B65-A9D0-3CD1DA94776E}" srcOrd="1" destOrd="0" parTransId="{5BCE5956-48E7-4A51-AAA5-B6E78CB301A9}" sibTransId="{EE2E0165-07D9-431D-B00F-61C85301ECC6}"/>
    <dgm:cxn modelId="{1FBF208E-EA8F-414F-BD06-1121E3E2B47F}" srcId="{91588075-743C-444B-AEC5-ECA2BE36DF01}" destId="{B95F7CE0-AC1E-40E8-9152-99A26AAEADA0}" srcOrd="5" destOrd="0" parTransId="{045135FE-148C-43C3-A11A-36CA1048B89E}" sibTransId="{F32AC69A-FE50-46C9-A6FA-D024C30B3523}"/>
    <dgm:cxn modelId="{EF28D794-1751-4082-91E0-48206ADF0296}" type="presOf" srcId="{843004AC-C190-4345-8210-78229FFAA166}" destId="{721967C1-5F16-4A24-8712-7B6C1E9EBD95}" srcOrd="0" destOrd="0" presId="urn:microsoft.com/office/officeart/2005/8/layout/vList2"/>
    <dgm:cxn modelId="{C8AC7D95-E678-47EA-90C6-97F7408626C7}" srcId="{91588075-743C-444B-AEC5-ECA2BE36DF01}" destId="{A10D36AB-4F6B-40B0-A320-A4D25AE898D5}" srcOrd="2" destOrd="0" parTransId="{20795F3E-F3D4-4407-9C76-2C84D89F85AB}" sibTransId="{3C00162C-FC3E-4B73-B113-813EFCAD1C62}"/>
    <dgm:cxn modelId="{8946E6A4-798B-468C-80E8-6D92314CBF12}" srcId="{91588075-743C-444B-AEC5-ECA2BE36DF01}" destId="{15B4D61C-85FF-433C-ACC7-66B46D528100}" srcOrd="3" destOrd="0" parTransId="{9456AD5D-96A1-4054-BCE2-19CB39A9319B}" sibTransId="{3F7BD4AC-5914-4F31-AAD5-8194B9E4CDBC}"/>
    <dgm:cxn modelId="{BDBEDEC0-00D0-4B66-B4AC-F71C5286D793}" type="presOf" srcId="{A10D36AB-4F6B-40B0-A320-A4D25AE898D5}" destId="{F9049AFB-F34B-4A6E-BAAF-539D995C79CF}" srcOrd="0" destOrd="0" presId="urn:microsoft.com/office/officeart/2005/8/layout/vList2"/>
    <dgm:cxn modelId="{60CEC5CC-FFD6-4840-A04B-2D3C17FD6A74}" type="presOf" srcId="{B95F7CE0-AC1E-40E8-9152-99A26AAEADA0}" destId="{B6650160-FF55-43D0-A99A-69A3D4B1921F}" srcOrd="0" destOrd="0" presId="urn:microsoft.com/office/officeart/2005/8/layout/vList2"/>
    <dgm:cxn modelId="{4957CEFE-A578-47C2-A7A9-27C74DD49583}" type="presOf" srcId="{15B4D61C-85FF-433C-ACC7-66B46D528100}" destId="{5B520F32-3EC5-4C1C-88D6-AEDA65247EAB}" srcOrd="0" destOrd="0" presId="urn:microsoft.com/office/officeart/2005/8/layout/vList2"/>
    <dgm:cxn modelId="{AC501759-A286-4A4D-8EB9-5E25D7A064B7}" type="presParOf" srcId="{5AE5717B-F5CD-47A9-BAE0-3D733C5009DE}" destId="{721967C1-5F16-4A24-8712-7B6C1E9EBD95}" srcOrd="0" destOrd="0" presId="urn:microsoft.com/office/officeart/2005/8/layout/vList2"/>
    <dgm:cxn modelId="{96219FDF-A0AB-4642-A948-D280B561E682}" type="presParOf" srcId="{5AE5717B-F5CD-47A9-BAE0-3D733C5009DE}" destId="{E433608F-DC62-49C1-8939-559E12DDDA2E}" srcOrd="1" destOrd="0" presId="urn:microsoft.com/office/officeart/2005/8/layout/vList2"/>
    <dgm:cxn modelId="{E6185DC0-2C1E-4814-8E12-7FDA53278332}" type="presParOf" srcId="{5AE5717B-F5CD-47A9-BAE0-3D733C5009DE}" destId="{3B25BDE8-78C1-443B-A2AB-A6A4B899B092}" srcOrd="2" destOrd="0" presId="urn:microsoft.com/office/officeart/2005/8/layout/vList2"/>
    <dgm:cxn modelId="{8B194AFB-6FD5-4F50-866D-C3F622D658D4}" type="presParOf" srcId="{5AE5717B-F5CD-47A9-BAE0-3D733C5009DE}" destId="{25B2AA96-9953-48B8-9937-21A7B9C3C9C8}" srcOrd="3" destOrd="0" presId="urn:microsoft.com/office/officeart/2005/8/layout/vList2"/>
    <dgm:cxn modelId="{0A701B2B-1A6C-40EE-B922-DEEBA89FD207}" type="presParOf" srcId="{5AE5717B-F5CD-47A9-BAE0-3D733C5009DE}" destId="{F9049AFB-F34B-4A6E-BAAF-539D995C79CF}" srcOrd="4" destOrd="0" presId="urn:microsoft.com/office/officeart/2005/8/layout/vList2"/>
    <dgm:cxn modelId="{C756BBDB-DFA4-4C27-A748-45306CC5EB9E}" type="presParOf" srcId="{5AE5717B-F5CD-47A9-BAE0-3D733C5009DE}" destId="{828B94BB-62BE-4040-B44F-68C1557F73FC}" srcOrd="5" destOrd="0" presId="urn:microsoft.com/office/officeart/2005/8/layout/vList2"/>
    <dgm:cxn modelId="{9BC01BEA-D69C-4360-8E61-49570BDA2ACA}" type="presParOf" srcId="{5AE5717B-F5CD-47A9-BAE0-3D733C5009DE}" destId="{5B520F32-3EC5-4C1C-88D6-AEDA65247EAB}" srcOrd="6" destOrd="0" presId="urn:microsoft.com/office/officeart/2005/8/layout/vList2"/>
    <dgm:cxn modelId="{DBD1EF0C-BB8E-43A0-9D9B-3E93DA133FAD}" type="presParOf" srcId="{5AE5717B-F5CD-47A9-BAE0-3D733C5009DE}" destId="{2D3A6A11-9037-4AAF-A608-7267A98BB848}" srcOrd="7" destOrd="0" presId="urn:microsoft.com/office/officeart/2005/8/layout/vList2"/>
    <dgm:cxn modelId="{F2072500-D53A-44B7-9F05-9924B399823C}" type="presParOf" srcId="{5AE5717B-F5CD-47A9-BAE0-3D733C5009DE}" destId="{C0AAC8BC-A9FE-48E6-84DE-907E7B40DE77}" srcOrd="8" destOrd="0" presId="urn:microsoft.com/office/officeart/2005/8/layout/vList2"/>
    <dgm:cxn modelId="{D32A2E98-66B8-4DA5-83A7-DABA84EE8CA3}" type="presParOf" srcId="{5AE5717B-F5CD-47A9-BAE0-3D733C5009DE}" destId="{BBA0ABDC-E251-4214-B1D3-F3D13D16A872}" srcOrd="9" destOrd="0" presId="urn:microsoft.com/office/officeart/2005/8/layout/vList2"/>
    <dgm:cxn modelId="{D9153072-9453-4649-89D2-D59D7EA8D2BB}" type="presParOf" srcId="{5AE5717B-F5CD-47A9-BAE0-3D733C5009DE}" destId="{B6650160-FF55-43D0-A99A-69A3D4B1921F}" srcOrd="1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9DD97EDB-9591-46D0-850C-831209A75990}" type="doc">
      <dgm:prSet loTypeId="urn:microsoft.com/office/officeart/2005/8/layout/vList5" loCatId="list" qsTypeId="urn:microsoft.com/office/officeart/2005/8/quickstyle/simple5" qsCatId="simple" csTypeId="urn:microsoft.com/office/officeart/2005/8/colors/colorful4" csCatId="colorful" phldr="1"/>
      <dgm:spPr/>
      <dgm:t>
        <a:bodyPr/>
        <a:lstStyle/>
        <a:p>
          <a:endParaRPr lang="zh-CN" altLang="en-US"/>
        </a:p>
      </dgm:t>
    </dgm:pt>
    <dgm:pt modelId="{5B6AD197-0714-433B-B2F8-39C62DFC2C37}">
      <dgm:prSet/>
      <dgm:spPr/>
      <dgm:t>
        <a:bodyPr/>
        <a:lstStyle/>
        <a:p>
          <a:pPr algn="l" rtl="0"/>
          <a:r>
            <a:rPr lang="zh-CN" dirty="0"/>
            <a:t>流态介于完全混合与推流之间；</a:t>
          </a:r>
        </a:p>
      </dgm:t>
    </dgm:pt>
    <dgm:pt modelId="{2F25C456-AF3A-4391-82C6-C63311BF870B}" type="parTrans" cxnId="{9F0F61D7-806C-47C5-BE65-12F9C1C0F538}">
      <dgm:prSet/>
      <dgm:spPr/>
      <dgm:t>
        <a:bodyPr/>
        <a:lstStyle/>
        <a:p>
          <a:endParaRPr lang="zh-CN" altLang="en-US"/>
        </a:p>
      </dgm:t>
    </dgm:pt>
    <dgm:pt modelId="{8DB15D61-166B-4CF9-8612-6D830CB2CC13}" type="sibTrans" cxnId="{9F0F61D7-806C-47C5-BE65-12F9C1C0F538}">
      <dgm:prSet/>
      <dgm:spPr/>
      <dgm:t>
        <a:bodyPr/>
        <a:lstStyle/>
        <a:p>
          <a:endParaRPr lang="zh-CN" altLang="en-US"/>
        </a:p>
      </dgm:t>
    </dgm:pt>
    <dgm:pt modelId="{8B8E765D-CBA0-4C7C-ABC8-27B2A7EBE1C5}">
      <dgm:prSet/>
      <dgm:spPr/>
      <dgm:t>
        <a:bodyPr/>
        <a:lstStyle/>
        <a:p>
          <a:pPr algn="l" rtl="0"/>
          <a:r>
            <a:rPr lang="zh-CN" dirty="0"/>
            <a:t>氧化沟的水流状态，有利于活性污泥的生物凝聚作用；</a:t>
          </a:r>
        </a:p>
      </dgm:t>
    </dgm:pt>
    <dgm:pt modelId="{E4E23FF3-9355-42B9-A807-BB8B71FDC4E8}" type="parTrans" cxnId="{86A2D87B-C016-4FE6-8AE6-71B2C8AE62A0}">
      <dgm:prSet/>
      <dgm:spPr/>
      <dgm:t>
        <a:bodyPr/>
        <a:lstStyle/>
        <a:p>
          <a:endParaRPr lang="zh-CN" altLang="en-US"/>
        </a:p>
      </dgm:t>
    </dgm:pt>
    <dgm:pt modelId="{EFE0042D-361A-4FEC-96FB-ED1E4D0121CF}" type="sibTrans" cxnId="{86A2D87B-C016-4FE6-8AE6-71B2C8AE62A0}">
      <dgm:prSet/>
      <dgm:spPr/>
      <dgm:t>
        <a:bodyPr/>
        <a:lstStyle/>
        <a:p>
          <a:endParaRPr lang="zh-CN" altLang="en-US"/>
        </a:p>
      </dgm:t>
    </dgm:pt>
    <dgm:pt modelId="{5A597097-4738-4C6D-BEFC-A8AE6A1DCD5A}">
      <dgm:prSet/>
      <dgm:spPr/>
      <dgm:t>
        <a:bodyPr/>
        <a:lstStyle/>
        <a:p>
          <a:pPr algn="l" rtl="0"/>
          <a:r>
            <a:rPr lang="zh-CN" dirty="0"/>
            <a:t>将其分为富氧区、缺氧区、（厌氧区），用以进行硝化和反硝化，达到脱氮的效果。</a:t>
          </a:r>
        </a:p>
      </dgm:t>
    </dgm:pt>
    <dgm:pt modelId="{AE1D6CDD-341B-4DD6-8E5B-17A26E7A3FE6}" type="parTrans" cxnId="{C038526B-0293-4DC5-B62A-CFA749200B5C}">
      <dgm:prSet/>
      <dgm:spPr/>
      <dgm:t>
        <a:bodyPr/>
        <a:lstStyle/>
        <a:p>
          <a:endParaRPr lang="zh-CN" altLang="en-US"/>
        </a:p>
      </dgm:t>
    </dgm:pt>
    <dgm:pt modelId="{D614D30F-8BAD-4763-912F-6434A720772B}" type="sibTrans" cxnId="{C038526B-0293-4DC5-B62A-CFA749200B5C}">
      <dgm:prSet/>
      <dgm:spPr/>
      <dgm:t>
        <a:bodyPr/>
        <a:lstStyle/>
        <a:p>
          <a:endParaRPr lang="zh-CN" altLang="en-US"/>
        </a:p>
      </dgm:t>
    </dgm:pt>
    <dgm:pt modelId="{B06ED850-1460-4F9E-8CCA-3E4836B9B7DF}" type="pres">
      <dgm:prSet presAssocID="{9DD97EDB-9591-46D0-850C-831209A75990}" presName="Name0" presStyleCnt="0">
        <dgm:presLayoutVars>
          <dgm:dir/>
          <dgm:animLvl val="lvl"/>
          <dgm:resizeHandles val="exact"/>
        </dgm:presLayoutVars>
      </dgm:prSet>
      <dgm:spPr/>
    </dgm:pt>
    <dgm:pt modelId="{BD5BF352-E015-428A-B896-CFC45D473060}" type="pres">
      <dgm:prSet presAssocID="{5B6AD197-0714-433B-B2F8-39C62DFC2C37}" presName="linNode" presStyleCnt="0"/>
      <dgm:spPr/>
    </dgm:pt>
    <dgm:pt modelId="{8F15FC36-7848-435F-A027-4C7B1BAB7469}" type="pres">
      <dgm:prSet presAssocID="{5B6AD197-0714-433B-B2F8-39C62DFC2C37}" presName="parentText" presStyleLbl="node1" presStyleIdx="0" presStyleCnt="3" custScaleX="197725">
        <dgm:presLayoutVars>
          <dgm:chMax val="1"/>
          <dgm:bulletEnabled val="1"/>
        </dgm:presLayoutVars>
      </dgm:prSet>
      <dgm:spPr/>
    </dgm:pt>
    <dgm:pt modelId="{7F023904-4D9F-43A7-BEB8-ADB0522D64CD}" type="pres">
      <dgm:prSet presAssocID="{8DB15D61-166B-4CF9-8612-6D830CB2CC13}" presName="sp" presStyleCnt="0"/>
      <dgm:spPr/>
    </dgm:pt>
    <dgm:pt modelId="{1B8FEDD9-D0BB-440D-86C2-9288DC9FF499}" type="pres">
      <dgm:prSet presAssocID="{8B8E765D-CBA0-4C7C-ABC8-27B2A7EBE1C5}" presName="linNode" presStyleCnt="0"/>
      <dgm:spPr/>
    </dgm:pt>
    <dgm:pt modelId="{2E21F4DD-3EBE-42BD-8D31-0CAE6FFFAD14}" type="pres">
      <dgm:prSet presAssocID="{8B8E765D-CBA0-4C7C-ABC8-27B2A7EBE1C5}" presName="parentText" presStyleLbl="node1" presStyleIdx="1" presStyleCnt="3" custScaleX="197725">
        <dgm:presLayoutVars>
          <dgm:chMax val="1"/>
          <dgm:bulletEnabled val="1"/>
        </dgm:presLayoutVars>
      </dgm:prSet>
      <dgm:spPr/>
    </dgm:pt>
    <dgm:pt modelId="{B04F7576-FC63-4507-8895-7C5EE1D84BAB}" type="pres">
      <dgm:prSet presAssocID="{EFE0042D-361A-4FEC-96FB-ED1E4D0121CF}" presName="sp" presStyleCnt="0"/>
      <dgm:spPr/>
    </dgm:pt>
    <dgm:pt modelId="{BA72EF70-0479-45B4-93F6-3F61BABF1625}" type="pres">
      <dgm:prSet presAssocID="{5A597097-4738-4C6D-BEFC-A8AE6A1DCD5A}" presName="linNode" presStyleCnt="0"/>
      <dgm:spPr/>
    </dgm:pt>
    <dgm:pt modelId="{B1AE3EBC-4811-4319-A3E0-E03D006F042B}" type="pres">
      <dgm:prSet presAssocID="{5A597097-4738-4C6D-BEFC-A8AE6A1DCD5A}" presName="parentText" presStyleLbl="node1" presStyleIdx="2" presStyleCnt="3" custScaleX="197725">
        <dgm:presLayoutVars>
          <dgm:chMax val="1"/>
          <dgm:bulletEnabled val="1"/>
        </dgm:presLayoutVars>
      </dgm:prSet>
      <dgm:spPr/>
    </dgm:pt>
  </dgm:ptLst>
  <dgm:cxnLst>
    <dgm:cxn modelId="{C038526B-0293-4DC5-B62A-CFA749200B5C}" srcId="{9DD97EDB-9591-46D0-850C-831209A75990}" destId="{5A597097-4738-4C6D-BEFC-A8AE6A1DCD5A}" srcOrd="2" destOrd="0" parTransId="{AE1D6CDD-341B-4DD6-8E5B-17A26E7A3FE6}" sibTransId="{D614D30F-8BAD-4763-912F-6434A720772B}"/>
    <dgm:cxn modelId="{86A2D87B-C016-4FE6-8AE6-71B2C8AE62A0}" srcId="{9DD97EDB-9591-46D0-850C-831209A75990}" destId="{8B8E765D-CBA0-4C7C-ABC8-27B2A7EBE1C5}" srcOrd="1" destOrd="0" parTransId="{E4E23FF3-9355-42B9-A807-BB8B71FDC4E8}" sibTransId="{EFE0042D-361A-4FEC-96FB-ED1E4D0121CF}"/>
    <dgm:cxn modelId="{6D0366CE-1A36-45C8-8326-4C8011DBFF77}" type="presOf" srcId="{5A597097-4738-4C6D-BEFC-A8AE6A1DCD5A}" destId="{B1AE3EBC-4811-4319-A3E0-E03D006F042B}" srcOrd="0" destOrd="0" presId="urn:microsoft.com/office/officeart/2005/8/layout/vList5"/>
    <dgm:cxn modelId="{9F0F61D7-806C-47C5-BE65-12F9C1C0F538}" srcId="{9DD97EDB-9591-46D0-850C-831209A75990}" destId="{5B6AD197-0714-433B-B2F8-39C62DFC2C37}" srcOrd="0" destOrd="0" parTransId="{2F25C456-AF3A-4391-82C6-C63311BF870B}" sibTransId="{8DB15D61-166B-4CF9-8612-6D830CB2CC13}"/>
    <dgm:cxn modelId="{23E7C7EA-9E5A-4832-A2FA-DD17E7827076}" type="presOf" srcId="{8B8E765D-CBA0-4C7C-ABC8-27B2A7EBE1C5}" destId="{2E21F4DD-3EBE-42BD-8D31-0CAE6FFFAD14}" srcOrd="0" destOrd="0" presId="urn:microsoft.com/office/officeart/2005/8/layout/vList5"/>
    <dgm:cxn modelId="{359E00EB-043F-48B5-877F-8E4D978182B3}" type="presOf" srcId="{9DD97EDB-9591-46D0-850C-831209A75990}" destId="{B06ED850-1460-4F9E-8CCA-3E4836B9B7DF}" srcOrd="0" destOrd="0" presId="urn:microsoft.com/office/officeart/2005/8/layout/vList5"/>
    <dgm:cxn modelId="{058FA9EB-975C-4BA5-A2AB-4967AC8B3E86}" type="presOf" srcId="{5B6AD197-0714-433B-B2F8-39C62DFC2C37}" destId="{8F15FC36-7848-435F-A027-4C7B1BAB7469}" srcOrd="0" destOrd="0" presId="urn:microsoft.com/office/officeart/2005/8/layout/vList5"/>
    <dgm:cxn modelId="{2DEAE37B-6BD9-433C-A029-67701F7B632D}" type="presParOf" srcId="{B06ED850-1460-4F9E-8CCA-3E4836B9B7DF}" destId="{BD5BF352-E015-428A-B896-CFC45D473060}" srcOrd="0" destOrd="0" presId="urn:microsoft.com/office/officeart/2005/8/layout/vList5"/>
    <dgm:cxn modelId="{770CD00F-02AE-4959-A225-FFAD1BF5A9C5}" type="presParOf" srcId="{BD5BF352-E015-428A-B896-CFC45D473060}" destId="{8F15FC36-7848-435F-A027-4C7B1BAB7469}" srcOrd="0" destOrd="0" presId="urn:microsoft.com/office/officeart/2005/8/layout/vList5"/>
    <dgm:cxn modelId="{9A28D348-A172-4D6A-9059-5898A2F57FDB}" type="presParOf" srcId="{B06ED850-1460-4F9E-8CCA-3E4836B9B7DF}" destId="{7F023904-4D9F-43A7-BEB8-ADB0522D64CD}" srcOrd="1" destOrd="0" presId="urn:microsoft.com/office/officeart/2005/8/layout/vList5"/>
    <dgm:cxn modelId="{7CF8A6F8-6D09-4BEE-BB96-1CBE84290A7D}" type="presParOf" srcId="{B06ED850-1460-4F9E-8CCA-3E4836B9B7DF}" destId="{1B8FEDD9-D0BB-440D-86C2-9288DC9FF499}" srcOrd="2" destOrd="0" presId="urn:microsoft.com/office/officeart/2005/8/layout/vList5"/>
    <dgm:cxn modelId="{E484A7AD-3648-4D8E-97C6-44A99D13D456}" type="presParOf" srcId="{1B8FEDD9-D0BB-440D-86C2-9288DC9FF499}" destId="{2E21F4DD-3EBE-42BD-8D31-0CAE6FFFAD14}" srcOrd="0" destOrd="0" presId="urn:microsoft.com/office/officeart/2005/8/layout/vList5"/>
    <dgm:cxn modelId="{964071CB-F0FC-4ECE-BB29-F8B2866F0384}" type="presParOf" srcId="{B06ED850-1460-4F9E-8CCA-3E4836B9B7DF}" destId="{B04F7576-FC63-4507-8895-7C5EE1D84BAB}" srcOrd="3" destOrd="0" presId="urn:microsoft.com/office/officeart/2005/8/layout/vList5"/>
    <dgm:cxn modelId="{5887FAC5-7017-43AF-82DB-DD6F456C4131}" type="presParOf" srcId="{B06ED850-1460-4F9E-8CCA-3E4836B9B7DF}" destId="{BA72EF70-0479-45B4-93F6-3F61BABF1625}" srcOrd="4" destOrd="0" presId="urn:microsoft.com/office/officeart/2005/8/layout/vList5"/>
    <dgm:cxn modelId="{BABD386F-325A-4A6B-8D23-D38201493564}" type="presParOf" srcId="{BA72EF70-0479-45B4-93F6-3F61BABF1625}" destId="{B1AE3EBC-4811-4319-A3E0-E03D006F042B}" srcOrd="0"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7AE9BF93-11DB-4E78-8DC7-7B329B475CD2}" type="doc">
      <dgm:prSet loTypeId="urn:microsoft.com/office/officeart/2005/8/layout/hList1" loCatId="list" qsTypeId="urn:microsoft.com/office/officeart/2005/8/quickstyle/simple4" qsCatId="simple" csTypeId="urn:microsoft.com/office/officeart/2005/8/colors/accent1_2" csCatId="accent1"/>
      <dgm:spPr/>
      <dgm:t>
        <a:bodyPr/>
        <a:lstStyle/>
        <a:p>
          <a:endParaRPr lang="zh-CN" altLang="en-US"/>
        </a:p>
      </dgm:t>
    </dgm:pt>
    <dgm:pt modelId="{F1464A43-56AF-4954-BCC3-7E02505B032D}">
      <dgm:prSet/>
      <dgm:spPr/>
      <dgm:t>
        <a:bodyPr/>
        <a:lstStyle/>
        <a:p>
          <a:pPr rtl="0"/>
          <a:r>
            <a:rPr lang="zh-CN" dirty="0"/>
            <a:t>工艺特征：</a:t>
          </a:r>
        </a:p>
      </dgm:t>
    </dgm:pt>
    <dgm:pt modelId="{B370FD87-6F5D-4B65-B098-34A09E74A606}" type="parTrans" cxnId="{BA12A528-C011-48FB-A60E-9E8D7AE83E52}">
      <dgm:prSet/>
      <dgm:spPr/>
      <dgm:t>
        <a:bodyPr/>
        <a:lstStyle/>
        <a:p>
          <a:endParaRPr lang="zh-CN" altLang="en-US"/>
        </a:p>
      </dgm:t>
    </dgm:pt>
    <dgm:pt modelId="{34EF81E6-E543-406B-8318-32691C3ED6D6}" type="sibTrans" cxnId="{BA12A528-C011-48FB-A60E-9E8D7AE83E52}">
      <dgm:prSet/>
      <dgm:spPr/>
      <dgm:t>
        <a:bodyPr/>
        <a:lstStyle/>
        <a:p>
          <a:endParaRPr lang="zh-CN" altLang="en-US"/>
        </a:p>
      </dgm:t>
    </dgm:pt>
    <dgm:pt modelId="{97EA29C1-6562-4E07-9042-0DBA80F1C889}">
      <dgm:prSet/>
      <dgm:spPr/>
      <dgm:t>
        <a:bodyPr/>
        <a:lstStyle/>
        <a:p>
          <a:pPr rtl="0"/>
          <a:r>
            <a:rPr lang="zh-CN" dirty="0"/>
            <a:t>可不设初沉池，有机性悬浮物在氧化沟内能够达到好氧稳定的程度；</a:t>
          </a:r>
        </a:p>
      </dgm:t>
    </dgm:pt>
    <dgm:pt modelId="{FD30961D-51F6-4068-8063-8CA235D0DE23}" type="parTrans" cxnId="{A71BED45-8F25-4D57-99A2-E68E9154AA6A}">
      <dgm:prSet/>
      <dgm:spPr/>
      <dgm:t>
        <a:bodyPr/>
        <a:lstStyle/>
        <a:p>
          <a:endParaRPr lang="zh-CN" altLang="en-US"/>
        </a:p>
      </dgm:t>
    </dgm:pt>
    <dgm:pt modelId="{595CC4D5-379A-48DC-9B10-09CFE1058EDC}" type="sibTrans" cxnId="{A71BED45-8F25-4D57-99A2-E68E9154AA6A}">
      <dgm:prSet/>
      <dgm:spPr/>
      <dgm:t>
        <a:bodyPr/>
        <a:lstStyle/>
        <a:p>
          <a:endParaRPr lang="zh-CN" altLang="en-US"/>
        </a:p>
      </dgm:t>
    </dgm:pt>
    <dgm:pt modelId="{38A7C9BD-B80D-49BA-8237-7C2BE4770449}">
      <dgm:prSet/>
      <dgm:spPr/>
      <dgm:t>
        <a:bodyPr/>
        <a:lstStyle/>
        <a:p>
          <a:pPr rtl="0"/>
          <a:r>
            <a:rPr lang="zh-CN" dirty="0"/>
            <a:t>可与二次沉淀池合建，省去污泥回流装置；</a:t>
          </a:r>
        </a:p>
      </dgm:t>
    </dgm:pt>
    <dgm:pt modelId="{4D34BE4F-710F-41E4-A78A-5D435F83F21F}" type="parTrans" cxnId="{7C945382-5BB2-4573-9D61-BC6E6EEF2C85}">
      <dgm:prSet/>
      <dgm:spPr/>
      <dgm:t>
        <a:bodyPr/>
        <a:lstStyle/>
        <a:p>
          <a:endParaRPr lang="zh-CN" altLang="en-US"/>
        </a:p>
      </dgm:t>
    </dgm:pt>
    <dgm:pt modelId="{93FB2D63-9A13-4EFF-A17B-64B007CC7264}" type="sibTrans" cxnId="{7C945382-5BB2-4573-9D61-BC6E6EEF2C85}">
      <dgm:prSet/>
      <dgm:spPr/>
      <dgm:t>
        <a:bodyPr/>
        <a:lstStyle/>
        <a:p>
          <a:endParaRPr lang="zh-CN" altLang="en-US"/>
        </a:p>
      </dgm:t>
    </dgm:pt>
    <dgm:pt modelId="{8A0B1DB3-985B-40C6-8F07-CF9B0756B1C1}">
      <dgm:prSet/>
      <dgm:spPr/>
      <dgm:t>
        <a:bodyPr/>
        <a:lstStyle/>
        <a:p>
          <a:pPr rtl="0"/>
          <a:r>
            <a:rPr lang="en-US" dirty="0"/>
            <a:t>BOD</a:t>
          </a:r>
          <a:r>
            <a:rPr lang="zh-CN" dirty="0"/>
            <a:t>负荷低，同活性污泥法的延时曝气系统：</a:t>
          </a:r>
        </a:p>
      </dgm:t>
    </dgm:pt>
    <dgm:pt modelId="{82C56071-A6B7-41A9-A781-08A507B76995}" type="parTrans" cxnId="{613D0AB1-A2B4-4467-8196-94CF27583C30}">
      <dgm:prSet/>
      <dgm:spPr/>
      <dgm:t>
        <a:bodyPr/>
        <a:lstStyle/>
        <a:p>
          <a:endParaRPr lang="zh-CN" altLang="en-US"/>
        </a:p>
      </dgm:t>
    </dgm:pt>
    <dgm:pt modelId="{0869A2A0-9251-4FA5-BBA7-BB107AB3D325}" type="sibTrans" cxnId="{613D0AB1-A2B4-4467-8196-94CF27583C30}">
      <dgm:prSet/>
      <dgm:spPr/>
      <dgm:t>
        <a:bodyPr/>
        <a:lstStyle/>
        <a:p>
          <a:endParaRPr lang="zh-CN" altLang="en-US"/>
        </a:p>
      </dgm:t>
    </dgm:pt>
    <dgm:pt modelId="{AF50BA3B-FC12-4B63-B420-FE0193A3E955}">
      <dgm:prSet/>
      <dgm:spPr/>
      <dgm:t>
        <a:bodyPr/>
        <a:lstStyle/>
        <a:p>
          <a:pPr rtl="0"/>
          <a:r>
            <a:rPr lang="zh-CN" dirty="0"/>
            <a:t>对水温、水质、水量的变动有较强的适应性；</a:t>
          </a:r>
        </a:p>
      </dgm:t>
    </dgm:pt>
    <dgm:pt modelId="{79C6974E-4731-4E24-8C19-B6405277AF1A}" type="parTrans" cxnId="{7F6ECF90-6517-4A30-A05C-A12C19B6B985}">
      <dgm:prSet/>
      <dgm:spPr/>
      <dgm:t>
        <a:bodyPr/>
        <a:lstStyle/>
        <a:p>
          <a:endParaRPr lang="zh-CN" altLang="en-US"/>
        </a:p>
      </dgm:t>
    </dgm:pt>
    <dgm:pt modelId="{BAC75AE5-648E-4A36-B0B6-5ADE341385A0}" type="sibTrans" cxnId="{7F6ECF90-6517-4A30-A05C-A12C19B6B985}">
      <dgm:prSet/>
      <dgm:spPr/>
      <dgm:t>
        <a:bodyPr/>
        <a:lstStyle/>
        <a:p>
          <a:endParaRPr lang="zh-CN" altLang="en-US"/>
        </a:p>
      </dgm:t>
    </dgm:pt>
    <dgm:pt modelId="{4841BE30-EE71-45D0-838D-37AB4E56B204}">
      <dgm:prSet/>
      <dgm:spPr/>
      <dgm:t>
        <a:bodyPr/>
        <a:lstStyle/>
        <a:p>
          <a:pPr rtl="0"/>
          <a:r>
            <a:rPr lang="zh-CN" dirty="0"/>
            <a:t>污泥龄（生物固体平均停留时间）一般可达</a:t>
          </a:r>
          <a:r>
            <a:rPr lang="en-US" dirty="0"/>
            <a:t>15~30 d</a:t>
          </a:r>
          <a:r>
            <a:rPr lang="zh-CN" dirty="0"/>
            <a:t>，为传统活性污泥系统的</a:t>
          </a:r>
          <a:r>
            <a:rPr lang="en-US" dirty="0"/>
            <a:t>3~6</a:t>
          </a:r>
          <a:r>
            <a:rPr lang="zh-CN" dirty="0"/>
            <a:t>倍；</a:t>
          </a:r>
        </a:p>
      </dgm:t>
    </dgm:pt>
    <dgm:pt modelId="{DAF46025-9C19-4B3E-8223-C77DAC5BF034}" type="parTrans" cxnId="{26D10780-BAB0-42AA-AC8C-D99E43129ECB}">
      <dgm:prSet/>
      <dgm:spPr/>
      <dgm:t>
        <a:bodyPr/>
        <a:lstStyle/>
        <a:p>
          <a:endParaRPr lang="zh-CN" altLang="en-US"/>
        </a:p>
      </dgm:t>
    </dgm:pt>
    <dgm:pt modelId="{54341AC1-46A0-4A30-AE66-C43A79F911F9}" type="sibTrans" cxnId="{26D10780-BAB0-42AA-AC8C-D99E43129ECB}">
      <dgm:prSet/>
      <dgm:spPr/>
      <dgm:t>
        <a:bodyPr/>
        <a:lstStyle/>
        <a:p>
          <a:endParaRPr lang="zh-CN" altLang="en-US"/>
        </a:p>
      </dgm:t>
    </dgm:pt>
    <dgm:pt modelId="{A9F5977C-1695-4F66-A729-28886A65FD43}">
      <dgm:prSet/>
      <dgm:spPr/>
      <dgm:t>
        <a:bodyPr/>
        <a:lstStyle/>
        <a:p>
          <a:pPr rtl="0"/>
          <a:r>
            <a:rPr lang="zh-CN" dirty="0"/>
            <a:t>污泥产率低，且多已达到稳定的程度，无需再进行消化处理。</a:t>
          </a:r>
        </a:p>
      </dgm:t>
    </dgm:pt>
    <dgm:pt modelId="{9791D8AD-D9AD-49E2-83A4-8D15CF199C6F}" type="parTrans" cxnId="{74B483E1-9BCF-4A4C-A947-70AC685721B7}">
      <dgm:prSet/>
      <dgm:spPr/>
      <dgm:t>
        <a:bodyPr/>
        <a:lstStyle/>
        <a:p>
          <a:endParaRPr lang="zh-CN" altLang="en-US"/>
        </a:p>
      </dgm:t>
    </dgm:pt>
    <dgm:pt modelId="{69BFF661-5DFB-41F1-8200-631AB70002C4}" type="sibTrans" cxnId="{74B483E1-9BCF-4A4C-A947-70AC685721B7}">
      <dgm:prSet/>
      <dgm:spPr/>
      <dgm:t>
        <a:bodyPr/>
        <a:lstStyle/>
        <a:p>
          <a:endParaRPr lang="zh-CN" altLang="en-US"/>
        </a:p>
      </dgm:t>
    </dgm:pt>
    <dgm:pt modelId="{72D43D6B-5F41-46C8-A612-362508D2231B}" type="pres">
      <dgm:prSet presAssocID="{7AE9BF93-11DB-4E78-8DC7-7B329B475CD2}" presName="Name0" presStyleCnt="0">
        <dgm:presLayoutVars>
          <dgm:dir/>
          <dgm:animLvl val="lvl"/>
          <dgm:resizeHandles val="exact"/>
        </dgm:presLayoutVars>
      </dgm:prSet>
      <dgm:spPr/>
    </dgm:pt>
    <dgm:pt modelId="{45B5797A-FE48-4D61-8D16-72F05DEED8A3}" type="pres">
      <dgm:prSet presAssocID="{F1464A43-56AF-4954-BCC3-7E02505B032D}" presName="composite" presStyleCnt="0"/>
      <dgm:spPr/>
    </dgm:pt>
    <dgm:pt modelId="{44DBEB12-FF0F-4335-9C3D-57E5A0357007}" type="pres">
      <dgm:prSet presAssocID="{F1464A43-56AF-4954-BCC3-7E02505B032D}" presName="parTx" presStyleLbl="alignNode1" presStyleIdx="0" presStyleCnt="1">
        <dgm:presLayoutVars>
          <dgm:chMax val="0"/>
          <dgm:chPref val="0"/>
          <dgm:bulletEnabled val="1"/>
        </dgm:presLayoutVars>
      </dgm:prSet>
      <dgm:spPr/>
    </dgm:pt>
    <dgm:pt modelId="{1D124A67-F5D3-48F9-B684-81D1DF52AE02}" type="pres">
      <dgm:prSet presAssocID="{F1464A43-56AF-4954-BCC3-7E02505B032D}" presName="desTx" presStyleLbl="alignAccFollowNode1" presStyleIdx="0" presStyleCnt="1">
        <dgm:presLayoutVars>
          <dgm:bulletEnabled val="1"/>
        </dgm:presLayoutVars>
      </dgm:prSet>
      <dgm:spPr/>
    </dgm:pt>
  </dgm:ptLst>
  <dgm:cxnLst>
    <dgm:cxn modelId="{197F1D1D-AE29-4497-BF9E-4E0833BF29DD}" type="presOf" srcId="{AF50BA3B-FC12-4B63-B420-FE0193A3E955}" destId="{1D124A67-F5D3-48F9-B684-81D1DF52AE02}" srcOrd="0" destOrd="3" presId="urn:microsoft.com/office/officeart/2005/8/layout/hList1"/>
    <dgm:cxn modelId="{BA12A528-C011-48FB-A60E-9E8D7AE83E52}" srcId="{7AE9BF93-11DB-4E78-8DC7-7B329B475CD2}" destId="{F1464A43-56AF-4954-BCC3-7E02505B032D}" srcOrd="0" destOrd="0" parTransId="{B370FD87-6F5D-4B65-B098-34A09E74A606}" sibTransId="{34EF81E6-E543-406B-8318-32691C3ED6D6}"/>
    <dgm:cxn modelId="{57D50D33-7AB6-43FD-8DFA-0657046AF109}" type="presOf" srcId="{A9F5977C-1695-4F66-A729-28886A65FD43}" destId="{1D124A67-F5D3-48F9-B684-81D1DF52AE02}" srcOrd="0" destOrd="5" presId="urn:microsoft.com/office/officeart/2005/8/layout/hList1"/>
    <dgm:cxn modelId="{63D0C35C-87FB-4111-9D1F-DEE02B7311EA}" type="presOf" srcId="{97EA29C1-6562-4E07-9042-0DBA80F1C889}" destId="{1D124A67-F5D3-48F9-B684-81D1DF52AE02}" srcOrd="0" destOrd="0" presId="urn:microsoft.com/office/officeart/2005/8/layout/hList1"/>
    <dgm:cxn modelId="{A71BED45-8F25-4D57-99A2-E68E9154AA6A}" srcId="{F1464A43-56AF-4954-BCC3-7E02505B032D}" destId="{97EA29C1-6562-4E07-9042-0DBA80F1C889}" srcOrd="0" destOrd="0" parTransId="{FD30961D-51F6-4068-8063-8CA235D0DE23}" sibTransId="{595CC4D5-379A-48DC-9B10-09CFE1058EDC}"/>
    <dgm:cxn modelId="{26D10780-BAB0-42AA-AC8C-D99E43129ECB}" srcId="{8A0B1DB3-985B-40C6-8F07-CF9B0756B1C1}" destId="{4841BE30-EE71-45D0-838D-37AB4E56B204}" srcOrd="1" destOrd="0" parTransId="{DAF46025-9C19-4B3E-8223-C77DAC5BF034}" sibTransId="{54341AC1-46A0-4A30-AE66-C43A79F911F9}"/>
    <dgm:cxn modelId="{7C945382-5BB2-4573-9D61-BC6E6EEF2C85}" srcId="{F1464A43-56AF-4954-BCC3-7E02505B032D}" destId="{38A7C9BD-B80D-49BA-8237-7C2BE4770449}" srcOrd="1" destOrd="0" parTransId="{4D34BE4F-710F-41E4-A78A-5D435F83F21F}" sibTransId="{93FB2D63-9A13-4EFF-A17B-64B007CC7264}"/>
    <dgm:cxn modelId="{7F6ECF90-6517-4A30-A05C-A12C19B6B985}" srcId="{8A0B1DB3-985B-40C6-8F07-CF9B0756B1C1}" destId="{AF50BA3B-FC12-4B63-B420-FE0193A3E955}" srcOrd="0" destOrd="0" parTransId="{79C6974E-4731-4E24-8C19-B6405277AF1A}" sibTransId="{BAC75AE5-648E-4A36-B0B6-5ADE341385A0}"/>
    <dgm:cxn modelId="{BE04D3A1-91A8-40BE-B01E-A4640F2FC439}" type="presOf" srcId="{4841BE30-EE71-45D0-838D-37AB4E56B204}" destId="{1D124A67-F5D3-48F9-B684-81D1DF52AE02}" srcOrd="0" destOrd="4" presId="urn:microsoft.com/office/officeart/2005/8/layout/hList1"/>
    <dgm:cxn modelId="{613D0AB1-A2B4-4467-8196-94CF27583C30}" srcId="{F1464A43-56AF-4954-BCC3-7E02505B032D}" destId="{8A0B1DB3-985B-40C6-8F07-CF9B0756B1C1}" srcOrd="2" destOrd="0" parTransId="{82C56071-A6B7-41A9-A781-08A507B76995}" sibTransId="{0869A2A0-9251-4FA5-BBA7-BB107AB3D325}"/>
    <dgm:cxn modelId="{186465BE-25B7-48A0-9684-608EF12F2B07}" type="presOf" srcId="{F1464A43-56AF-4954-BCC3-7E02505B032D}" destId="{44DBEB12-FF0F-4335-9C3D-57E5A0357007}" srcOrd="0" destOrd="0" presId="urn:microsoft.com/office/officeart/2005/8/layout/hList1"/>
    <dgm:cxn modelId="{9B2BF1CB-9388-448B-A281-5CA996729FF3}" type="presOf" srcId="{7AE9BF93-11DB-4E78-8DC7-7B329B475CD2}" destId="{72D43D6B-5F41-46C8-A612-362508D2231B}" srcOrd="0" destOrd="0" presId="urn:microsoft.com/office/officeart/2005/8/layout/hList1"/>
    <dgm:cxn modelId="{60824ED1-11AB-488E-B22F-4B5F1EF477E7}" type="presOf" srcId="{8A0B1DB3-985B-40C6-8F07-CF9B0756B1C1}" destId="{1D124A67-F5D3-48F9-B684-81D1DF52AE02}" srcOrd="0" destOrd="2" presId="urn:microsoft.com/office/officeart/2005/8/layout/hList1"/>
    <dgm:cxn modelId="{B35E26E0-1232-489A-8A97-9FCB7583846B}" type="presOf" srcId="{38A7C9BD-B80D-49BA-8237-7C2BE4770449}" destId="{1D124A67-F5D3-48F9-B684-81D1DF52AE02}" srcOrd="0" destOrd="1" presId="urn:microsoft.com/office/officeart/2005/8/layout/hList1"/>
    <dgm:cxn modelId="{74B483E1-9BCF-4A4C-A947-70AC685721B7}" srcId="{8A0B1DB3-985B-40C6-8F07-CF9B0756B1C1}" destId="{A9F5977C-1695-4F66-A729-28886A65FD43}" srcOrd="2" destOrd="0" parTransId="{9791D8AD-D9AD-49E2-83A4-8D15CF199C6F}" sibTransId="{69BFF661-5DFB-41F1-8200-631AB70002C4}"/>
    <dgm:cxn modelId="{7AB1B9CB-7D5F-4687-87F0-C61FA6CDB693}" type="presParOf" srcId="{72D43D6B-5F41-46C8-A612-362508D2231B}" destId="{45B5797A-FE48-4D61-8D16-72F05DEED8A3}" srcOrd="0" destOrd="0" presId="urn:microsoft.com/office/officeart/2005/8/layout/hList1"/>
    <dgm:cxn modelId="{098DC5CC-09AF-4254-AD06-1087C290B341}" type="presParOf" srcId="{45B5797A-FE48-4D61-8D16-72F05DEED8A3}" destId="{44DBEB12-FF0F-4335-9C3D-57E5A0357007}" srcOrd="0" destOrd="0" presId="urn:microsoft.com/office/officeart/2005/8/layout/hList1"/>
    <dgm:cxn modelId="{13E91D64-7035-421E-8FE3-05854B7A83AF}" type="presParOf" srcId="{45B5797A-FE48-4D61-8D16-72F05DEED8A3}" destId="{1D124A67-F5D3-48F9-B684-81D1DF52AE02}"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F2C1EF44-C26F-46DA-85D2-965C7FCB21BE}"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B4C31F43-DBE2-463C-8603-3FDC74A9D974}">
      <dgm:prSet/>
      <dgm:spPr/>
      <dgm:t>
        <a:bodyPr/>
        <a:lstStyle/>
        <a:p>
          <a:pPr rtl="0"/>
          <a:r>
            <a:rPr lang="zh-CN" dirty="0"/>
            <a:t>曝气装置的功能：</a:t>
          </a:r>
        </a:p>
      </dgm:t>
    </dgm:pt>
    <dgm:pt modelId="{80D18782-E5CA-44DB-AA84-506A8839DF54}" type="parTrans" cxnId="{C0D85FDA-2384-4638-8ED6-0508689EEFE3}">
      <dgm:prSet/>
      <dgm:spPr/>
      <dgm:t>
        <a:bodyPr/>
        <a:lstStyle/>
        <a:p>
          <a:endParaRPr lang="zh-CN" altLang="en-US"/>
        </a:p>
      </dgm:t>
    </dgm:pt>
    <dgm:pt modelId="{82F7BB28-0A78-4E34-AD80-B7C077220C3C}" type="sibTrans" cxnId="{C0D85FDA-2384-4638-8ED6-0508689EEFE3}">
      <dgm:prSet/>
      <dgm:spPr/>
      <dgm:t>
        <a:bodyPr/>
        <a:lstStyle/>
        <a:p>
          <a:endParaRPr lang="zh-CN" altLang="en-US"/>
        </a:p>
      </dgm:t>
    </dgm:pt>
    <dgm:pt modelId="{CC47DB2B-B25A-40A5-837D-8D94540496DC}">
      <dgm:prSet/>
      <dgm:spPr/>
      <dgm:t>
        <a:bodyPr/>
        <a:lstStyle/>
        <a:p>
          <a:pPr rtl="0"/>
          <a:r>
            <a:rPr lang="zh-CN" dirty="0"/>
            <a:t>向混合液供氧；</a:t>
          </a:r>
        </a:p>
      </dgm:t>
    </dgm:pt>
    <dgm:pt modelId="{8861F722-07F0-46F4-BC3E-56428DCD2022}" type="parTrans" cxnId="{EB5B7CE2-0060-4EFB-B1E0-48A7DE9C679B}">
      <dgm:prSet/>
      <dgm:spPr/>
      <dgm:t>
        <a:bodyPr/>
        <a:lstStyle/>
        <a:p>
          <a:endParaRPr lang="zh-CN" altLang="en-US"/>
        </a:p>
      </dgm:t>
    </dgm:pt>
    <dgm:pt modelId="{DC632543-39C9-4862-A469-A6B0CF1AB06B}" type="sibTrans" cxnId="{EB5B7CE2-0060-4EFB-B1E0-48A7DE9C679B}">
      <dgm:prSet/>
      <dgm:spPr/>
      <dgm:t>
        <a:bodyPr/>
        <a:lstStyle/>
        <a:p>
          <a:endParaRPr lang="zh-CN" altLang="en-US"/>
        </a:p>
      </dgm:t>
    </dgm:pt>
    <dgm:pt modelId="{B2C5A6C5-F520-4A1E-880B-7B05781DB3C9}">
      <dgm:prSet/>
      <dgm:spPr/>
      <dgm:t>
        <a:bodyPr/>
        <a:lstStyle/>
        <a:p>
          <a:pPr rtl="0"/>
          <a:r>
            <a:rPr lang="zh-CN" dirty="0"/>
            <a:t>使混合液中有机污染物、活性污泥、溶解氧三者充分混合、接触；</a:t>
          </a:r>
        </a:p>
      </dgm:t>
    </dgm:pt>
    <dgm:pt modelId="{8F2C8ECE-8BCF-4F15-9F2B-280680381681}" type="parTrans" cxnId="{CAC7650D-A2E1-429C-AD14-E6459849CA06}">
      <dgm:prSet/>
      <dgm:spPr/>
      <dgm:t>
        <a:bodyPr/>
        <a:lstStyle/>
        <a:p>
          <a:endParaRPr lang="zh-CN" altLang="en-US"/>
        </a:p>
      </dgm:t>
    </dgm:pt>
    <dgm:pt modelId="{171B43BA-8A91-4669-9C8B-0573C4CA1ED8}" type="sibTrans" cxnId="{CAC7650D-A2E1-429C-AD14-E6459849CA06}">
      <dgm:prSet/>
      <dgm:spPr/>
      <dgm:t>
        <a:bodyPr/>
        <a:lstStyle/>
        <a:p>
          <a:endParaRPr lang="zh-CN" altLang="en-US"/>
        </a:p>
      </dgm:t>
    </dgm:pt>
    <dgm:pt modelId="{DC4B8DE4-469E-4BAD-A9D1-F0BD93D5049A}">
      <dgm:prSet/>
      <dgm:spPr/>
      <dgm:t>
        <a:bodyPr/>
        <a:lstStyle/>
        <a:p>
          <a:pPr rtl="0"/>
          <a:r>
            <a:rPr lang="zh-CN" dirty="0"/>
            <a:t>推动水流以一定的流速（不低于</a:t>
          </a:r>
          <a:r>
            <a:rPr lang="en-US" dirty="0"/>
            <a:t>0.25 m/s</a:t>
          </a:r>
          <a:r>
            <a:rPr lang="zh-CN" dirty="0"/>
            <a:t>）沿池长循环流动。</a:t>
          </a:r>
        </a:p>
      </dgm:t>
    </dgm:pt>
    <dgm:pt modelId="{073F27B5-61C8-4511-B229-154CC2E33339}" type="parTrans" cxnId="{D7579101-9C4C-42D3-9416-F762007F8D93}">
      <dgm:prSet/>
      <dgm:spPr/>
      <dgm:t>
        <a:bodyPr/>
        <a:lstStyle/>
        <a:p>
          <a:endParaRPr lang="zh-CN" altLang="en-US"/>
        </a:p>
      </dgm:t>
    </dgm:pt>
    <dgm:pt modelId="{DFF975CB-DFEE-40DC-8AE3-0EED55EC1526}" type="sibTrans" cxnId="{D7579101-9C4C-42D3-9416-F762007F8D93}">
      <dgm:prSet/>
      <dgm:spPr/>
      <dgm:t>
        <a:bodyPr/>
        <a:lstStyle/>
        <a:p>
          <a:endParaRPr lang="zh-CN" altLang="en-US"/>
        </a:p>
      </dgm:t>
    </dgm:pt>
    <dgm:pt modelId="{A2B0AFA1-83F0-4470-875B-29CFB9A40848}" type="pres">
      <dgm:prSet presAssocID="{F2C1EF44-C26F-46DA-85D2-965C7FCB21BE}" presName="linear" presStyleCnt="0">
        <dgm:presLayoutVars>
          <dgm:animLvl val="lvl"/>
          <dgm:resizeHandles val="exact"/>
        </dgm:presLayoutVars>
      </dgm:prSet>
      <dgm:spPr/>
    </dgm:pt>
    <dgm:pt modelId="{0F8E09E0-80C0-41C9-A88B-9D8433DD6643}" type="pres">
      <dgm:prSet presAssocID="{B4C31F43-DBE2-463C-8603-3FDC74A9D974}" presName="parentText" presStyleLbl="node1" presStyleIdx="0" presStyleCnt="1">
        <dgm:presLayoutVars>
          <dgm:chMax val="0"/>
          <dgm:bulletEnabled val="1"/>
        </dgm:presLayoutVars>
      </dgm:prSet>
      <dgm:spPr/>
    </dgm:pt>
    <dgm:pt modelId="{DBCDA474-6618-46B2-ADE8-6F66C2C0C623}" type="pres">
      <dgm:prSet presAssocID="{B4C31F43-DBE2-463C-8603-3FDC74A9D974}" presName="childText" presStyleLbl="revTx" presStyleIdx="0" presStyleCnt="1">
        <dgm:presLayoutVars>
          <dgm:bulletEnabled val="1"/>
        </dgm:presLayoutVars>
      </dgm:prSet>
      <dgm:spPr/>
    </dgm:pt>
  </dgm:ptLst>
  <dgm:cxnLst>
    <dgm:cxn modelId="{D7579101-9C4C-42D3-9416-F762007F8D93}" srcId="{B4C31F43-DBE2-463C-8603-3FDC74A9D974}" destId="{DC4B8DE4-469E-4BAD-A9D1-F0BD93D5049A}" srcOrd="2" destOrd="0" parTransId="{073F27B5-61C8-4511-B229-154CC2E33339}" sibTransId="{DFF975CB-DFEE-40DC-8AE3-0EED55EC1526}"/>
    <dgm:cxn modelId="{9CD7510B-FB62-4466-A784-1B21204D6A0B}" type="presOf" srcId="{DC4B8DE4-469E-4BAD-A9D1-F0BD93D5049A}" destId="{DBCDA474-6618-46B2-ADE8-6F66C2C0C623}" srcOrd="0" destOrd="2" presId="urn:microsoft.com/office/officeart/2005/8/layout/vList2"/>
    <dgm:cxn modelId="{CAC7650D-A2E1-429C-AD14-E6459849CA06}" srcId="{B4C31F43-DBE2-463C-8603-3FDC74A9D974}" destId="{B2C5A6C5-F520-4A1E-880B-7B05781DB3C9}" srcOrd="1" destOrd="0" parTransId="{8F2C8ECE-8BCF-4F15-9F2B-280680381681}" sibTransId="{171B43BA-8A91-4669-9C8B-0573C4CA1ED8}"/>
    <dgm:cxn modelId="{781A9619-2B46-4E4E-8654-4FE4D427E26E}" type="presOf" srcId="{B4C31F43-DBE2-463C-8603-3FDC74A9D974}" destId="{0F8E09E0-80C0-41C9-A88B-9D8433DD6643}" srcOrd="0" destOrd="0" presId="urn:microsoft.com/office/officeart/2005/8/layout/vList2"/>
    <dgm:cxn modelId="{CF51C067-302C-4940-AC0A-CE63BAAF69AD}" type="presOf" srcId="{F2C1EF44-C26F-46DA-85D2-965C7FCB21BE}" destId="{A2B0AFA1-83F0-4470-875B-29CFB9A40848}" srcOrd="0" destOrd="0" presId="urn:microsoft.com/office/officeart/2005/8/layout/vList2"/>
    <dgm:cxn modelId="{53999B6C-293F-4823-ADF2-DA79AD245B6C}" type="presOf" srcId="{CC47DB2B-B25A-40A5-837D-8D94540496DC}" destId="{DBCDA474-6618-46B2-ADE8-6F66C2C0C623}" srcOrd="0" destOrd="0" presId="urn:microsoft.com/office/officeart/2005/8/layout/vList2"/>
    <dgm:cxn modelId="{ED433F81-5E09-4705-872A-CC39C4EEECDA}" type="presOf" srcId="{B2C5A6C5-F520-4A1E-880B-7B05781DB3C9}" destId="{DBCDA474-6618-46B2-ADE8-6F66C2C0C623}" srcOrd="0" destOrd="1" presId="urn:microsoft.com/office/officeart/2005/8/layout/vList2"/>
    <dgm:cxn modelId="{C0D85FDA-2384-4638-8ED6-0508689EEFE3}" srcId="{F2C1EF44-C26F-46DA-85D2-965C7FCB21BE}" destId="{B4C31F43-DBE2-463C-8603-3FDC74A9D974}" srcOrd="0" destOrd="0" parTransId="{80D18782-E5CA-44DB-AA84-506A8839DF54}" sibTransId="{82F7BB28-0A78-4E34-AD80-B7C077220C3C}"/>
    <dgm:cxn modelId="{EB5B7CE2-0060-4EFB-B1E0-48A7DE9C679B}" srcId="{B4C31F43-DBE2-463C-8603-3FDC74A9D974}" destId="{CC47DB2B-B25A-40A5-837D-8D94540496DC}" srcOrd="0" destOrd="0" parTransId="{8861F722-07F0-46F4-BC3E-56428DCD2022}" sibTransId="{DC632543-39C9-4862-A469-A6B0CF1AB06B}"/>
    <dgm:cxn modelId="{8337D1CF-97B4-4024-9EA4-24BBD08766EE}" type="presParOf" srcId="{A2B0AFA1-83F0-4470-875B-29CFB9A40848}" destId="{0F8E09E0-80C0-41C9-A88B-9D8433DD6643}" srcOrd="0" destOrd="0" presId="urn:microsoft.com/office/officeart/2005/8/layout/vList2"/>
    <dgm:cxn modelId="{A0285E7B-E5C5-43AA-8005-1D53B30B96C6}" type="presParOf" srcId="{A2B0AFA1-83F0-4470-875B-29CFB9A40848}" destId="{DBCDA474-6618-46B2-ADE8-6F66C2C0C623}"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26719D8F-01A9-4722-B6B9-DB15646FF57C}"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91AF4517-15A6-4E10-91E2-EEDAC278E20A}">
      <dgm:prSet/>
      <dgm:spPr/>
      <dgm:t>
        <a:bodyPr/>
        <a:lstStyle/>
        <a:p>
          <a:pPr rtl="0"/>
          <a:r>
            <a:rPr lang="zh-CN" dirty="0"/>
            <a:t>曝气转刷：</a:t>
          </a:r>
        </a:p>
      </dgm:t>
    </dgm:pt>
    <dgm:pt modelId="{265CC7B0-5A27-45FA-8762-F4F8C03975FC}" type="parTrans" cxnId="{E10819E7-D9D5-4229-92EB-ACCD232FC725}">
      <dgm:prSet/>
      <dgm:spPr/>
      <dgm:t>
        <a:bodyPr/>
        <a:lstStyle/>
        <a:p>
          <a:endParaRPr lang="zh-CN" altLang="en-US"/>
        </a:p>
      </dgm:t>
    </dgm:pt>
    <dgm:pt modelId="{7E705125-C26F-4435-B7C0-1DCDB0113067}" type="sibTrans" cxnId="{E10819E7-D9D5-4229-92EB-ACCD232FC725}">
      <dgm:prSet/>
      <dgm:spPr/>
      <dgm:t>
        <a:bodyPr/>
        <a:lstStyle/>
        <a:p>
          <a:endParaRPr lang="zh-CN" altLang="en-US"/>
        </a:p>
      </dgm:t>
    </dgm:pt>
    <dgm:pt modelId="{F8E4B044-D10C-4C08-8582-A43753D628F2}">
      <dgm:prSet/>
      <dgm:spPr/>
      <dgm:t>
        <a:bodyPr/>
        <a:lstStyle/>
        <a:p>
          <a:pPr rtl="0"/>
          <a:r>
            <a:rPr lang="zh-CN" dirty="0"/>
            <a:t>轴长：</a:t>
          </a:r>
          <a:r>
            <a:rPr lang="en-US" dirty="0"/>
            <a:t>4~9 m</a:t>
          </a:r>
          <a:r>
            <a:rPr lang="zh-CN" dirty="0"/>
            <a:t>；</a:t>
          </a:r>
        </a:p>
      </dgm:t>
    </dgm:pt>
    <dgm:pt modelId="{FE2B6053-3E6D-425F-B98E-EBA7A315A047}" type="parTrans" cxnId="{9B4D8A05-866E-4C32-9AE2-F3B18CE830CB}">
      <dgm:prSet/>
      <dgm:spPr/>
      <dgm:t>
        <a:bodyPr/>
        <a:lstStyle/>
        <a:p>
          <a:endParaRPr lang="zh-CN" altLang="en-US"/>
        </a:p>
      </dgm:t>
    </dgm:pt>
    <dgm:pt modelId="{56324FEB-9A7E-40F1-88E6-D1158CBE046D}" type="sibTrans" cxnId="{9B4D8A05-866E-4C32-9AE2-F3B18CE830CB}">
      <dgm:prSet/>
      <dgm:spPr/>
      <dgm:t>
        <a:bodyPr/>
        <a:lstStyle/>
        <a:p>
          <a:endParaRPr lang="zh-CN" altLang="en-US"/>
        </a:p>
      </dgm:t>
    </dgm:pt>
    <dgm:pt modelId="{BA044F40-816C-4AC6-9C87-537DF92FB081}">
      <dgm:prSet/>
      <dgm:spPr/>
      <dgm:t>
        <a:bodyPr/>
        <a:lstStyle/>
        <a:p>
          <a:pPr rtl="0"/>
          <a:r>
            <a:rPr lang="zh-CN" dirty="0"/>
            <a:t>转刷直径：</a:t>
          </a:r>
          <a:r>
            <a:rPr lang="en-US" dirty="0"/>
            <a:t>0.8~1.0 m</a:t>
          </a:r>
          <a:r>
            <a:rPr lang="zh-CN" dirty="0"/>
            <a:t>；</a:t>
          </a:r>
        </a:p>
      </dgm:t>
    </dgm:pt>
    <dgm:pt modelId="{732B4014-7983-4F49-A37E-546CA201CBE2}" type="parTrans" cxnId="{F40B9B3E-0441-42BD-A2A9-FA0B3290686E}">
      <dgm:prSet/>
      <dgm:spPr/>
      <dgm:t>
        <a:bodyPr/>
        <a:lstStyle/>
        <a:p>
          <a:endParaRPr lang="zh-CN" altLang="en-US"/>
        </a:p>
      </dgm:t>
    </dgm:pt>
    <dgm:pt modelId="{AB354CF1-A5C6-4E14-9E55-D04D4D227F31}" type="sibTrans" cxnId="{F40B9B3E-0441-42BD-A2A9-FA0B3290686E}">
      <dgm:prSet/>
      <dgm:spPr/>
      <dgm:t>
        <a:bodyPr/>
        <a:lstStyle/>
        <a:p>
          <a:endParaRPr lang="zh-CN" altLang="en-US"/>
        </a:p>
      </dgm:t>
    </dgm:pt>
    <dgm:pt modelId="{040FFD06-6AA3-4751-85B7-1A2BAD9189F3}">
      <dgm:prSet/>
      <dgm:spPr/>
      <dgm:t>
        <a:bodyPr/>
        <a:lstStyle/>
        <a:p>
          <a:pPr rtl="0"/>
          <a:r>
            <a:rPr lang="zh-CN" dirty="0"/>
            <a:t>充氧能力：</a:t>
          </a:r>
          <a:r>
            <a:rPr lang="en-US" dirty="0"/>
            <a:t>2 kgO</a:t>
          </a:r>
          <a:r>
            <a:rPr lang="en-US" baseline="-25000" dirty="0"/>
            <a:t>2</a:t>
          </a:r>
          <a:r>
            <a:rPr lang="en-US" dirty="0"/>
            <a:t>/kWh</a:t>
          </a:r>
          <a:r>
            <a:rPr lang="zh-CN" dirty="0"/>
            <a:t>；</a:t>
          </a:r>
        </a:p>
      </dgm:t>
    </dgm:pt>
    <dgm:pt modelId="{A55E6072-C6FA-48F2-B368-1EF06862B2FD}" type="parTrans" cxnId="{831FF64D-9A51-47B5-B13C-D6D3487BF41D}">
      <dgm:prSet/>
      <dgm:spPr/>
      <dgm:t>
        <a:bodyPr/>
        <a:lstStyle/>
        <a:p>
          <a:endParaRPr lang="zh-CN" altLang="en-US"/>
        </a:p>
      </dgm:t>
    </dgm:pt>
    <dgm:pt modelId="{691741E9-10D8-4596-A2A0-DC13A36A9AE5}" type="sibTrans" cxnId="{831FF64D-9A51-47B5-B13C-D6D3487BF41D}">
      <dgm:prSet/>
      <dgm:spPr/>
      <dgm:t>
        <a:bodyPr/>
        <a:lstStyle/>
        <a:p>
          <a:endParaRPr lang="zh-CN" altLang="en-US"/>
        </a:p>
      </dgm:t>
    </dgm:pt>
    <dgm:pt modelId="{735C5E22-30F5-4D90-B5CC-C0193AE980D5}">
      <dgm:prSet/>
      <dgm:spPr/>
      <dgm:t>
        <a:bodyPr/>
        <a:lstStyle/>
        <a:p>
          <a:pPr rtl="0"/>
          <a:r>
            <a:rPr lang="zh-CN" dirty="0"/>
            <a:t>采用转刷曝气器的氧化沟，深度多介于</a:t>
          </a:r>
          <a:r>
            <a:rPr lang="en-US" dirty="0"/>
            <a:t>2~2.5 m</a:t>
          </a:r>
          <a:r>
            <a:rPr lang="zh-CN" dirty="0"/>
            <a:t>之间，间有采用</a:t>
          </a:r>
          <a:r>
            <a:rPr lang="en-US" dirty="0"/>
            <a:t>3.0 m</a:t>
          </a:r>
          <a:r>
            <a:rPr lang="zh-CN" dirty="0"/>
            <a:t>者。</a:t>
          </a:r>
        </a:p>
      </dgm:t>
    </dgm:pt>
    <dgm:pt modelId="{94B5ADF0-1E4B-423B-A889-B83BAC846624}" type="parTrans" cxnId="{D70E8711-7B07-4C80-8847-A2A24A061F18}">
      <dgm:prSet/>
      <dgm:spPr/>
      <dgm:t>
        <a:bodyPr/>
        <a:lstStyle/>
        <a:p>
          <a:endParaRPr lang="zh-CN" altLang="en-US"/>
        </a:p>
      </dgm:t>
    </dgm:pt>
    <dgm:pt modelId="{B762729F-A41D-4753-8BBD-EF44CD00774D}" type="sibTrans" cxnId="{D70E8711-7B07-4C80-8847-A2A24A061F18}">
      <dgm:prSet/>
      <dgm:spPr/>
      <dgm:t>
        <a:bodyPr/>
        <a:lstStyle/>
        <a:p>
          <a:endParaRPr lang="zh-CN" altLang="en-US"/>
        </a:p>
      </dgm:t>
    </dgm:pt>
    <dgm:pt modelId="{AE056A67-403F-4D86-9DAE-541BDF4B6DE8}" type="pres">
      <dgm:prSet presAssocID="{26719D8F-01A9-4722-B6B9-DB15646FF57C}" presName="linear" presStyleCnt="0">
        <dgm:presLayoutVars>
          <dgm:animLvl val="lvl"/>
          <dgm:resizeHandles val="exact"/>
        </dgm:presLayoutVars>
      </dgm:prSet>
      <dgm:spPr/>
    </dgm:pt>
    <dgm:pt modelId="{E1C507B3-4716-487E-90D1-ED46E19E0976}" type="pres">
      <dgm:prSet presAssocID="{91AF4517-15A6-4E10-91E2-EEDAC278E20A}" presName="parentText" presStyleLbl="node1" presStyleIdx="0" presStyleCnt="1">
        <dgm:presLayoutVars>
          <dgm:chMax val="0"/>
          <dgm:bulletEnabled val="1"/>
        </dgm:presLayoutVars>
      </dgm:prSet>
      <dgm:spPr/>
    </dgm:pt>
    <dgm:pt modelId="{B19413CE-837F-4EE1-A5F1-6722BFD130FB}" type="pres">
      <dgm:prSet presAssocID="{91AF4517-15A6-4E10-91E2-EEDAC278E20A}" presName="childText" presStyleLbl="revTx" presStyleIdx="0" presStyleCnt="1">
        <dgm:presLayoutVars>
          <dgm:bulletEnabled val="1"/>
        </dgm:presLayoutVars>
      </dgm:prSet>
      <dgm:spPr/>
    </dgm:pt>
  </dgm:ptLst>
  <dgm:cxnLst>
    <dgm:cxn modelId="{9B4D8A05-866E-4C32-9AE2-F3B18CE830CB}" srcId="{91AF4517-15A6-4E10-91E2-EEDAC278E20A}" destId="{F8E4B044-D10C-4C08-8582-A43753D628F2}" srcOrd="0" destOrd="0" parTransId="{FE2B6053-3E6D-425F-B98E-EBA7A315A047}" sibTransId="{56324FEB-9A7E-40F1-88E6-D1158CBE046D}"/>
    <dgm:cxn modelId="{D70E8711-7B07-4C80-8847-A2A24A061F18}" srcId="{91AF4517-15A6-4E10-91E2-EEDAC278E20A}" destId="{735C5E22-30F5-4D90-B5CC-C0193AE980D5}" srcOrd="3" destOrd="0" parTransId="{94B5ADF0-1E4B-423B-A889-B83BAC846624}" sibTransId="{B762729F-A41D-4753-8BBD-EF44CD00774D}"/>
    <dgm:cxn modelId="{496E4B18-A788-452D-88C5-CAE4A8BDDFF4}" type="presOf" srcId="{040FFD06-6AA3-4751-85B7-1A2BAD9189F3}" destId="{B19413CE-837F-4EE1-A5F1-6722BFD130FB}" srcOrd="0" destOrd="2" presId="urn:microsoft.com/office/officeart/2005/8/layout/vList2"/>
    <dgm:cxn modelId="{B2461436-B403-49FE-938B-839ACC5C77E3}" type="presOf" srcId="{F8E4B044-D10C-4C08-8582-A43753D628F2}" destId="{B19413CE-837F-4EE1-A5F1-6722BFD130FB}" srcOrd="0" destOrd="0" presId="urn:microsoft.com/office/officeart/2005/8/layout/vList2"/>
    <dgm:cxn modelId="{39745536-24ED-408D-9AA8-2C743584B538}" type="presOf" srcId="{91AF4517-15A6-4E10-91E2-EEDAC278E20A}" destId="{E1C507B3-4716-487E-90D1-ED46E19E0976}" srcOrd="0" destOrd="0" presId="urn:microsoft.com/office/officeart/2005/8/layout/vList2"/>
    <dgm:cxn modelId="{9E3F613B-A593-4B50-8D64-A1A43FC93FDF}" type="presOf" srcId="{735C5E22-30F5-4D90-B5CC-C0193AE980D5}" destId="{B19413CE-837F-4EE1-A5F1-6722BFD130FB}" srcOrd="0" destOrd="3" presId="urn:microsoft.com/office/officeart/2005/8/layout/vList2"/>
    <dgm:cxn modelId="{F40B9B3E-0441-42BD-A2A9-FA0B3290686E}" srcId="{91AF4517-15A6-4E10-91E2-EEDAC278E20A}" destId="{BA044F40-816C-4AC6-9C87-537DF92FB081}" srcOrd="1" destOrd="0" parTransId="{732B4014-7983-4F49-A37E-546CA201CBE2}" sibTransId="{AB354CF1-A5C6-4E14-9E55-D04D4D227F31}"/>
    <dgm:cxn modelId="{36257C4D-7411-46D1-872F-82EBE8AA048B}" type="presOf" srcId="{26719D8F-01A9-4722-B6B9-DB15646FF57C}" destId="{AE056A67-403F-4D86-9DAE-541BDF4B6DE8}" srcOrd="0" destOrd="0" presId="urn:microsoft.com/office/officeart/2005/8/layout/vList2"/>
    <dgm:cxn modelId="{831FF64D-9A51-47B5-B13C-D6D3487BF41D}" srcId="{91AF4517-15A6-4E10-91E2-EEDAC278E20A}" destId="{040FFD06-6AA3-4751-85B7-1A2BAD9189F3}" srcOrd="2" destOrd="0" parTransId="{A55E6072-C6FA-48F2-B368-1EF06862B2FD}" sibTransId="{691741E9-10D8-4596-A2A0-DC13A36A9AE5}"/>
    <dgm:cxn modelId="{4799EE92-FCBA-4BFA-8D3F-FB858A3AB5D7}" type="presOf" srcId="{BA044F40-816C-4AC6-9C87-537DF92FB081}" destId="{B19413CE-837F-4EE1-A5F1-6722BFD130FB}" srcOrd="0" destOrd="1" presId="urn:microsoft.com/office/officeart/2005/8/layout/vList2"/>
    <dgm:cxn modelId="{E10819E7-D9D5-4229-92EB-ACCD232FC725}" srcId="{26719D8F-01A9-4722-B6B9-DB15646FF57C}" destId="{91AF4517-15A6-4E10-91E2-EEDAC278E20A}" srcOrd="0" destOrd="0" parTransId="{265CC7B0-5A27-45FA-8762-F4F8C03975FC}" sibTransId="{7E705125-C26F-4435-B7C0-1DCDB0113067}"/>
    <dgm:cxn modelId="{8C3917AB-1340-4C96-A352-24D26989FE98}" type="presParOf" srcId="{AE056A67-403F-4D86-9DAE-541BDF4B6DE8}" destId="{E1C507B3-4716-487E-90D1-ED46E19E0976}" srcOrd="0" destOrd="0" presId="urn:microsoft.com/office/officeart/2005/8/layout/vList2"/>
    <dgm:cxn modelId="{D380D6E2-28F4-42BF-B9F5-78DD7E2BB5D7}" type="presParOf" srcId="{AE056A67-403F-4D86-9DAE-541BDF4B6DE8}" destId="{B19413CE-837F-4EE1-A5F1-6722BFD130FB}"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57FB46BE-56B7-4702-B8E7-8C9FC6C77525}" type="doc">
      <dgm:prSet loTypeId="urn:microsoft.com/office/officeart/2005/8/layout/list1" loCatId="list" qsTypeId="urn:microsoft.com/office/officeart/2005/8/quickstyle/3d1" qsCatId="3D" csTypeId="urn:microsoft.com/office/officeart/2005/8/colors/accent1_2" csCatId="accent1" phldr="1"/>
      <dgm:spPr/>
      <dgm:t>
        <a:bodyPr/>
        <a:lstStyle/>
        <a:p>
          <a:endParaRPr lang="zh-CN" altLang="en-US"/>
        </a:p>
      </dgm:t>
    </dgm:pt>
    <dgm:pt modelId="{3BCAB655-C789-46CB-B4D9-C2F533B99218}">
      <dgm:prSet/>
      <dgm:spPr/>
      <dgm:t>
        <a:bodyPr/>
        <a:lstStyle/>
        <a:p>
          <a:pPr rtl="0"/>
          <a:r>
            <a:rPr lang="zh-CN" dirty="0"/>
            <a:t>曝气转盘</a:t>
          </a:r>
        </a:p>
      </dgm:t>
    </dgm:pt>
    <dgm:pt modelId="{CDB824AF-1E8D-4719-A7F6-F021A27C4FD4}" type="parTrans" cxnId="{5AECFEE8-DF2C-4E21-AA0D-CE6575C41866}">
      <dgm:prSet/>
      <dgm:spPr/>
      <dgm:t>
        <a:bodyPr/>
        <a:lstStyle/>
        <a:p>
          <a:endParaRPr lang="zh-CN" altLang="en-US"/>
        </a:p>
      </dgm:t>
    </dgm:pt>
    <dgm:pt modelId="{EEE778B5-B18E-4DD2-BE18-56D62B741721}" type="sibTrans" cxnId="{5AECFEE8-DF2C-4E21-AA0D-CE6575C41866}">
      <dgm:prSet/>
      <dgm:spPr/>
      <dgm:t>
        <a:bodyPr/>
        <a:lstStyle/>
        <a:p>
          <a:endParaRPr lang="zh-CN" altLang="en-US"/>
        </a:p>
      </dgm:t>
    </dgm:pt>
    <dgm:pt modelId="{A6309F29-8639-40D6-883F-76FC8EA1C295}">
      <dgm:prSet/>
      <dgm:spPr/>
      <dgm:t>
        <a:bodyPr/>
        <a:lstStyle/>
        <a:p>
          <a:pPr rtl="0"/>
          <a:r>
            <a:rPr lang="zh-CN" dirty="0"/>
            <a:t>轴长可达</a:t>
          </a:r>
          <a:r>
            <a:rPr lang="en-US" dirty="0"/>
            <a:t>6.0 m</a:t>
          </a:r>
          <a:r>
            <a:rPr lang="zh-CN" dirty="0"/>
            <a:t>，安装</a:t>
          </a:r>
          <a:r>
            <a:rPr lang="en-US" dirty="0"/>
            <a:t>1~25</a:t>
          </a:r>
          <a:r>
            <a:rPr lang="zh-CN" dirty="0"/>
            <a:t>个转盘；</a:t>
          </a:r>
        </a:p>
      </dgm:t>
    </dgm:pt>
    <dgm:pt modelId="{DFB6131C-0A23-4B4E-9685-AA8976C583E1}" type="parTrans" cxnId="{38E8FDBD-D4F9-4F3D-9171-60FA45D9F6A4}">
      <dgm:prSet/>
      <dgm:spPr/>
      <dgm:t>
        <a:bodyPr/>
        <a:lstStyle/>
        <a:p>
          <a:endParaRPr lang="zh-CN" altLang="en-US"/>
        </a:p>
      </dgm:t>
    </dgm:pt>
    <dgm:pt modelId="{7027F0EE-EE28-430D-809B-3411CC85F48E}" type="sibTrans" cxnId="{38E8FDBD-D4F9-4F3D-9171-60FA45D9F6A4}">
      <dgm:prSet/>
      <dgm:spPr/>
      <dgm:t>
        <a:bodyPr/>
        <a:lstStyle/>
        <a:p>
          <a:endParaRPr lang="zh-CN" altLang="en-US"/>
        </a:p>
      </dgm:t>
    </dgm:pt>
    <dgm:pt modelId="{675A43F0-0B72-48D9-81CC-CD558398B96F}">
      <dgm:prSet/>
      <dgm:spPr/>
      <dgm:t>
        <a:bodyPr/>
        <a:lstStyle/>
        <a:p>
          <a:pPr rtl="0"/>
          <a:r>
            <a:rPr lang="zh-CN" dirty="0"/>
            <a:t>转盘直径可达</a:t>
          </a:r>
          <a:r>
            <a:rPr lang="en-US" dirty="0"/>
            <a:t>1.372 m</a:t>
          </a:r>
          <a:r>
            <a:rPr lang="zh-CN" dirty="0"/>
            <a:t>，转盘上有凸出的三角块并留有小孔，以提高充氧能力；</a:t>
          </a:r>
        </a:p>
      </dgm:t>
    </dgm:pt>
    <dgm:pt modelId="{E484294E-EEF2-487C-B44C-1C5908897F1C}" type="parTrans" cxnId="{10E62853-FB84-46FE-B8A7-01F7D8630B8F}">
      <dgm:prSet/>
      <dgm:spPr/>
      <dgm:t>
        <a:bodyPr/>
        <a:lstStyle/>
        <a:p>
          <a:endParaRPr lang="zh-CN" altLang="en-US"/>
        </a:p>
      </dgm:t>
    </dgm:pt>
    <dgm:pt modelId="{14CCE6B8-A7AE-4523-BA99-F9EB936445D9}" type="sibTrans" cxnId="{10E62853-FB84-46FE-B8A7-01F7D8630B8F}">
      <dgm:prSet/>
      <dgm:spPr/>
      <dgm:t>
        <a:bodyPr/>
        <a:lstStyle/>
        <a:p>
          <a:endParaRPr lang="zh-CN" altLang="en-US"/>
        </a:p>
      </dgm:t>
    </dgm:pt>
    <dgm:pt modelId="{277F2FBC-4A3B-43C6-B734-E3BE9B3A7699}">
      <dgm:prSet/>
      <dgm:spPr/>
      <dgm:t>
        <a:bodyPr/>
        <a:lstStyle/>
        <a:p>
          <a:pPr rtl="0"/>
          <a:r>
            <a:rPr lang="zh-CN" dirty="0"/>
            <a:t>转速一般为</a:t>
          </a:r>
          <a:r>
            <a:rPr lang="en-US" dirty="0"/>
            <a:t>45~60 r/min</a:t>
          </a:r>
          <a:r>
            <a:rPr lang="zh-CN" dirty="0"/>
            <a:t>；</a:t>
          </a:r>
        </a:p>
      </dgm:t>
    </dgm:pt>
    <dgm:pt modelId="{906BF539-ADF7-4DEB-B8D1-D8E046510F2C}" type="parTrans" cxnId="{CF9A36BD-2157-4DDB-8166-46CEF9CBD63C}">
      <dgm:prSet/>
      <dgm:spPr/>
      <dgm:t>
        <a:bodyPr/>
        <a:lstStyle/>
        <a:p>
          <a:endParaRPr lang="zh-CN" altLang="en-US"/>
        </a:p>
      </dgm:t>
    </dgm:pt>
    <dgm:pt modelId="{A38E4356-9E4E-49DF-8B24-A3607E52387D}" type="sibTrans" cxnId="{CF9A36BD-2157-4DDB-8166-46CEF9CBD63C}">
      <dgm:prSet/>
      <dgm:spPr/>
      <dgm:t>
        <a:bodyPr/>
        <a:lstStyle/>
        <a:p>
          <a:endParaRPr lang="zh-CN" altLang="en-US"/>
        </a:p>
      </dgm:t>
    </dgm:pt>
    <dgm:pt modelId="{1554E3FD-39DE-4060-9A30-05FD1EE2A52C}">
      <dgm:prSet/>
      <dgm:spPr/>
      <dgm:t>
        <a:bodyPr/>
        <a:lstStyle/>
        <a:p>
          <a:pPr rtl="0"/>
          <a:r>
            <a:rPr lang="zh-CN" dirty="0"/>
            <a:t>充氧能力可达</a:t>
          </a:r>
          <a:r>
            <a:rPr lang="en-US" dirty="0"/>
            <a:t>2.0 kgO</a:t>
          </a:r>
          <a:r>
            <a:rPr lang="en-US" baseline="-25000" dirty="0"/>
            <a:t>2</a:t>
          </a:r>
          <a:r>
            <a:rPr lang="en-US" dirty="0"/>
            <a:t>/kWh</a:t>
          </a:r>
          <a:r>
            <a:rPr lang="zh-CN" dirty="0"/>
            <a:t>；</a:t>
          </a:r>
        </a:p>
      </dgm:t>
    </dgm:pt>
    <dgm:pt modelId="{52901C59-0593-4247-85C0-26EACB0DAE6D}" type="parTrans" cxnId="{1C882015-317C-4F68-8CB7-77F9184F273E}">
      <dgm:prSet/>
      <dgm:spPr/>
      <dgm:t>
        <a:bodyPr/>
        <a:lstStyle/>
        <a:p>
          <a:endParaRPr lang="zh-CN" altLang="en-US"/>
        </a:p>
      </dgm:t>
    </dgm:pt>
    <dgm:pt modelId="{FDFA5C5D-4414-4B88-94F5-384C92920C48}" type="sibTrans" cxnId="{1C882015-317C-4F68-8CB7-77F9184F273E}">
      <dgm:prSet/>
      <dgm:spPr/>
      <dgm:t>
        <a:bodyPr/>
        <a:lstStyle/>
        <a:p>
          <a:endParaRPr lang="zh-CN" altLang="en-US"/>
        </a:p>
      </dgm:t>
    </dgm:pt>
    <dgm:pt modelId="{30DBAFB1-20FA-4B6A-A9C9-12AB6320863E}">
      <dgm:prSet/>
      <dgm:spPr/>
      <dgm:t>
        <a:bodyPr/>
        <a:lstStyle/>
        <a:p>
          <a:pPr rtl="0"/>
          <a:r>
            <a:rPr lang="zh-CN" dirty="0"/>
            <a:t>采用曝气转盘的氧化沟，深度可达</a:t>
          </a:r>
          <a:r>
            <a:rPr lang="en-US" dirty="0"/>
            <a:t>3.5 m</a:t>
          </a:r>
          <a:r>
            <a:rPr lang="zh-CN" dirty="0"/>
            <a:t>。</a:t>
          </a:r>
        </a:p>
      </dgm:t>
    </dgm:pt>
    <dgm:pt modelId="{9BC82760-000B-4D54-81FA-29DEFFD694FE}" type="parTrans" cxnId="{D28C4705-BEBB-4003-A70C-6A25CC8A0A36}">
      <dgm:prSet/>
      <dgm:spPr/>
      <dgm:t>
        <a:bodyPr/>
        <a:lstStyle/>
        <a:p>
          <a:endParaRPr lang="zh-CN" altLang="en-US"/>
        </a:p>
      </dgm:t>
    </dgm:pt>
    <dgm:pt modelId="{138C59DF-72AD-411E-96EA-A5E340AB6AF6}" type="sibTrans" cxnId="{D28C4705-BEBB-4003-A70C-6A25CC8A0A36}">
      <dgm:prSet/>
      <dgm:spPr/>
      <dgm:t>
        <a:bodyPr/>
        <a:lstStyle/>
        <a:p>
          <a:endParaRPr lang="zh-CN" altLang="en-US"/>
        </a:p>
      </dgm:t>
    </dgm:pt>
    <dgm:pt modelId="{54BFA01C-54FE-49A0-AC98-F4A72EDF8ED7}" type="pres">
      <dgm:prSet presAssocID="{57FB46BE-56B7-4702-B8E7-8C9FC6C77525}" presName="linear" presStyleCnt="0">
        <dgm:presLayoutVars>
          <dgm:dir/>
          <dgm:animLvl val="lvl"/>
          <dgm:resizeHandles val="exact"/>
        </dgm:presLayoutVars>
      </dgm:prSet>
      <dgm:spPr/>
    </dgm:pt>
    <dgm:pt modelId="{075F8EB5-D2C6-48E0-8451-F5EDEF729035}" type="pres">
      <dgm:prSet presAssocID="{3BCAB655-C789-46CB-B4D9-C2F533B99218}" presName="parentLin" presStyleCnt="0"/>
      <dgm:spPr/>
    </dgm:pt>
    <dgm:pt modelId="{79E17174-589D-4128-A51D-6DDCA8986A5A}" type="pres">
      <dgm:prSet presAssocID="{3BCAB655-C789-46CB-B4D9-C2F533B99218}" presName="parentLeftMargin" presStyleLbl="node1" presStyleIdx="0" presStyleCnt="1"/>
      <dgm:spPr/>
    </dgm:pt>
    <dgm:pt modelId="{DF9F6AD0-32E4-403F-B527-CC4600B99EA0}" type="pres">
      <dgm:prSet presAssocID="{3BCAB655-C789-46CB-B4D9-C2F533B99218}" presName="parentText" presStyleLbl="node1" presStyleIdx="0" presStyleCnt="1">
        <dgm:presLayoutVars>
          <dgm:chMax val="0"/>
          <dgm:bulletEnabled val="1"/>
        </dgm:presLayoutVars>
      </dgm:prSet>
      <dgm:spPr/>
    </dgm:pt>
    <dgm:pt modelId="{0B6BD321-D475-4B76-BBF6-7A73489F4E54}" type="pres">
      <dgm:prSet presAssocID="{3BCAB655-C789-46CB-B4D9-C2F533B99218}" presName="negativeSpace" presStyleCnt="0"/>
      <dgm:spPr/>
    </dgm:pt>
    <dgm:pt modelId="{CFEFAA72-6E35-4AA4-B56C-1F39C6B7FCA4}" type="pres">
      <dgm:prSet presAssocID="{3BCAB655-C789-46CB-B4D9-C2F533B99218}" presName="childText" presStyleLbl="conFgAcc1" presStyleIdx="0" presStyleCnt="1">
        <dgm:presLayoutVars>
          <dgm:bulletEnabled val="1"/>
        </dgm:presLayoutVars>
      </dgm:prSet>
      <dgm:spPr/>
    </dgm:pt>
  </dgm:ptLst>
  <dgm:cxnLst>
    <dgm:cxn modelId="{D28C4705-BEBB-4003-A70C-6A25CC8A0A36}" srcId="{3BCAB655-C789-46CB-B4D9-C2F533B99218}" destId="{30DBAFB1-20FA-4B6A-A9C9-12AB6320863E}" srcOrd="4" destOrd="0" parTransId="{9BC82760-000B-4D54-81FA-29DEFFD694FE}" sibTransId="{138C59DF-72AD-411E-96EA-A5E340AB6AF6}"/>
    <dgm:cxn modelId="{C8B2440E-46C1-4EFF-A229-A7ED9D72534C}" type="presOf" srcId="{1554E3FD-39DE-4060-9A30-05FD1EE2A52C}" destId="{CFEFAA72-6E35-4AA4-B56C-1F39C6B7FCA4}" srcOrd="0" destOrd="3" presId="urn:microsoft.com/office/officeart/2005/8/layout/list1"/>
    <dgm:cxn modelId="{1C882015-317C-4F68-8CB7-77F9184F273E}" srcId="{3BCAB655-C789-46CB-B4D9-C2F533B99218}" destId="{1554E3FD-39DE-4060-9A30-05FD1EE2A52C}" srcOrd="3" destOrd="0" parTransId="{52901C59-0593-4247-85C0-26EACB0DAE6D}" sibTransId="{FDFA5C5D-4414-4B88-94F5-384C92920C48}"/>
    <dgm:cxn modelId="{A7E7B41C-08CC-4C13-A53C-EBD7DF4D7D96}" type="presOf" srcId="{675A43F0-0B72-48D9-81CC-CD558398B96F}" destId="{CFEFAA72-6E35-4AA4-B56C-1F39C6B7FCA4}" srcOrd="0" destOrd="1" presId="urn:microsoft.com/office/officeart/2005/8/layout/list1"/>
    <dgm:cxn modelId="{51E43A1F-8119-4FCE-80DA-C928AF999C89}" type="presOf" srcId="{A6309F29-8639-40D6-883F-76FC8EA1C295}" destId="{CFEFAA72-6E35-4AA4-B56C-1F39C6B7FCA4}" srcOrd="0" destOrd="0" presId="urn:microsoft.com/office/officeart/2005/8/layout/list1"/>
    <dgm:cxn modelId="{3D410B2E-40F0-42D9-9BFB-B24603C5B6BF}" type="presOf" srcId="{3BCAB655-C789-46CB-B4D9-C2F533B99218}" destId="{DF9F6AD0-32E4-403F-B527-CC4600B99EA0}" srcOrd="1" destOrd="0" presId="urn:microsoft.com/office/officeart/2005/8/layout/list1"/>
    <dgm:cxn modelId="{30D4763D-538B-41DC-BDC1-062BE11E4E97}" type="presOf" srcId="{57FB46BE-56B7-4702-B8E7-8C9FC6C77525}" destId="{54BFA01C-54FE-49A0-AC98-F4A72EDF8ED7}" srcOrd="0" destOrd="0" presId="urn:microsoft.com/office/officeart/2005/8/layout/list1"/>
    <dgm:cxn modelId="{9C985547-4CC9-4701-AE3F-91709BF8AC50}" type="presOf" srcId="{30DBAFB1-20FA-4B6A-A9C9-12AB6320863E}" destId="{CFEFAA72-6E35-4AA4-B56C-1F39C6B7FCA4}" srcOrd="0" destOrd="4" presId="urn:microsoft.com/office/officeart/2005/8/layout/list1"/>
    <dgm:cxn modelId="{10E62853-FB84-46FE-B8A7-01F7D8630B8F}" srcId="{3BCAB655-C789-46CB-B4D9-C2F533B99218}" destId="{675A43F0-0B72-48D9-81CC-CD558398B96F}" srcOrd="1" destOrd="0" parTransId="{E484294E-EEF2-487C-B44C-1C5908897F1C}" sibTransId="{14CCE6B8-A7AE-4523-BA99-F9EB936445D9}"/>
    <dgm:cxn modelId="{777C7959-0874-42C2-8146-732671B6C0AE}" type="presOf" srcId="{3BCAB655-C789-46CB-B4D9-C2F533B99218}" destId="{79E17174-589D-4128-A51D-6DDCA8986A5A}" srcOrd="0" destOrd="0" presId="urn:microsoft.com/office/officeart/2005/8/layout/list1"/>
    <dgm:cxn modelId="{FE307EA2-1781-4075-981D-372BE7721097}" type="presOf" srcId="{277F2FBC-4A3B-43C6-B734-E3BE9B3A7699}" destId="{CFEFAA72-6E35-4AA4-B56C-1F39C6B7FCA4}" srcOrd="0" destOrd="2" presId="urn:microsoft.com/office/officeart/2005/8/layout/list1"/>
    <dgm:cxn modelId="{CF9A36BD-2157-4DDB-8166-46CEF9CBD63C}" srcId="{3BCAB655-C789-46CB-B4D9-C2F533B99218}" destId="{277F2FBC-4A3B-43C6-B734-E3BE9B3A7699}" srcOrd="2" destOrd="0" parTransId="{906BF539-ADF7-4DEB-B8D1-D8E046510F2C}" sibTransId="{A38E4356-9E4E-49DF-8B24-A3607E52387D}"/>
    <dgm:cxn modelId="{38E8FDBD-D4F9-4F3D-9171-60FA45D9F6A4}" srcId="{3BCAB655-C789-46CB-B4D9-C2F533B99218}" destId="{A6309F29-8639-40D6-883F-76FC8EA1C295}" srcOrd="0" destOrd="0" parTransId="{DFB6131C-0A23-4B4E-9685-AA8976C583E1}" sibTransId="{7027F0EE-EE28-430D-809B-3411CC85F48E}"/>
    <dgm:cxn modelId="{5AECFEE8-DF2C-4E21-AA0D-CE6575C41866}" srcId="{57FB46BE-56B7-4702-B8E7-8C9FC6C77525}" destId="{3BCAB655-C789-46CB-B4D9-C2F533B99218}" srcOrd="0" destOrd="0" parTransId="{CDB824AF-1E8D-4719-A7F6-F021A27C4FD4}" sibTransId="{EEE778B5-B18E-4DD2-BE18-56D62B741721}"/>
    <dgm:cxn modelId="{0705A0F2-83AE-4DB2-8EE6-8C684550792E}" type="presParOf" srcId="{54BFA01C-54FE-49A0-AC98-F4A72EDF8ED7}" destId="{075F8EB5-D2C6-48E0-8451-F5EDEF729035}" srcOrd="0" destOrd="0" presId="urn:microsoft.com/office/officeart/2005/8/layout/list1"/>
    <dgm:cxn modelId="{8ACDAFDF-BA2D-4CE8-9479-CEDA0DC20090}" type="presParOf" srcId="{075F8EB5-D2C6-48E0-8451-F5EDEF729035}" destId="{79E17174-589D-4128-A51D-6DDCA8986A5A}" srcOrd="0" destOrd="0" presId="urn:microsoft.com/office/officeart/2005/8/layout/list1"/>
    <dgm:cxn modelId="{9C25F710-0F8D-4687-9FB5-A29E08DF565F}" type="presParOf" srcId="{075F8EB5-D2C6-48E0-8451-F5EDEF729035}" destId="{DF9F6AD0-32E4-403F-B527-CC4600B99EA0}" srcOrd="1" destOrd="0" presId="urn:microsoft.com/office/officeart/2005/8/layout/list1"/>
    <dgm:cxn modelId="{599246D6-54C3-40D1-8B7D-9114A8176AA1}" type="presParOf" srcId="{54BFA01C-54FE-49A0-AC98-F4A72EDF8ED7}" destId="{0B6BD321-D475-4B76-BBF6-7A73489F4E54}" srcOrd="1" destOrd="0" presId="urn:microsoft.com/office/officeart/2005/8/layout/list1"/>
    <dgm:cxn modelId="{0ED46718-AB29-4D04-AA53-A64CB7E9FE99}" type="presParOf" srcId="{54BFA01C-54FE-49A0-AC98-F4A72EDF8ED7}" destId="{CFEFAA72-6E35-4AA4-B56C-1F39C6B7FCA4}"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3EBC1B20-3585-4368-B6D4-4F620F0272E5}"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zh-CN" altLang="en-US"/>
        </a:p>
      </dgm:t>
    </dgm:pt>
    <dgm:pt modelId="{E15288DC-FC33-4204-8701-F2A76A88B599}">
      <dgm:prSet/>
      <dgm:spPr/>
      <dgm:t>
        <a:bodyPr/>
        <a:lstStyle/>
        <a:p>
          <a:pPr rtl="0"/>
          <a:r>
            <a:rPr lang="zh-CN" dirty="0"/>
            <a:t>表面机械曝气器</a:t>
          </a:r>
        </a:p>
      </dgm:t>
    </dgm:pt>
    <dgm:pt modelId="{0900FFC8-8D8A-406A-9273-718C8618C215}" type="parTrans" cxnId="{1F085C78-3FC4-4C14-9863-5500E0056E72}">
      <dgm:prSet/>
      <dgm:spPr/>
      <dgm:t>
        <a:bodyPr/>
        <a:lstStyle/>
        <a:p>
          <a:endParaRPr lang="zh-CN" altLang="en-US"/>
        </a:p>
      </dgm:t>
    </dgm:pt>
    <dgm:pt modelId="{6989DFA9-0BDB-48FF-A756-00B1EE07DF9C}" type="sibTrans" cxnId="{1F085C78-3FC4-4C14-9863-5500E0056E72}">
      <dgm:prSet/>
      <dgm:spPr/>
      <dgm:t>
        <a:bodyPr/>
        <a:lstStyle/>
        <a:p>
          <a:endParaRPr lang="zh-CN" altLang="en-US"/>
        </a:p>
      </dgm:t>
    </dgm:pt>
    <dgm:pt modelId="{BB7A4C1C-25F8-4130-9D53-FF70A537B816}">
      <dgm:prSet/>
      <dgm:spPr/>
      <dgm:t>
        <a:bodyPr/>
        <a:lstStyle/>
        <a:p>
          <a:pPr rtl="0"/>
          <a:r>
            <a:rPr lang="zh-CN" dirty="0"/>
            <a:t>各种类型的表面机械曝气器都可用于氧化沟</a:t>
          </a:r>
          <a:r>
            <a:rPr lang="zh-CN" altLang="en-US" dirty="0"/>
            <a:t>，</a:t>
          </a:r>
          <a:r>
            <a:rPr lang="zh-CN" dirty="0"/>
            <a:t>一般安装在沟渠的转弯处；</a:t>
          </a:r>
        </a:p>
      </dgm:t>
    </dgm:pt>
    <dgm:pt modelId="{B141B36F-AB11-49A3-8AB9-EF7CCF312672}" type="parTrans" cxnId="{8BE3A3D1-21C2-4D32-B741-4880BAD3E60B}">
      <dgm:prSet/>
      <dgm:spPr/>
      <dgm:t>
        <a:bodyPr/>
        <a:lstStyle/>
        <a:p>
          <a:endParaRPr lang="zh-CN" altLang="en-US"/>
        </a:p>
      </dgm:t>
    </dgm:pt>
    <dgm:pt modelId="{EEC4BC16-3704-4DF3-B662-6BEE223BC86F}" type="sibTrans" cxnId="{8BE3A3D1-21C2-4D32-B741-4880BAD3E60B}">
      <dgm:prSet/>
      <dgm:spPr/>
      <dgm:t>
        <a:bodyPr/>
        <a:lstStyle/>
        <a:p>
          <a:endParaRPr lang="zh-CN" altLang="en-US"/>
        </a:p>
      </dgm:t>
    </dgm:pt>
    <dgm:pt modelId="{B049E256-0636-4FA6-B735-7015CF4372FD}">
      <dgm:prSet/>
      <dgm:spPr/>
      <dgm:t>
        <a:bodyPr/>
        <a:lstStyle/>
        <a:p>
          <a:pPr rtl="0"/>
          <a:r>
            <a:rPr lang="zh-CN" dirty="0"/>
            <a:t>氧化沟的水深可增大到</a:t>
          </a:r>
          <a:r>
            <a:rPr lang="en-US" dirty="0"/>
            <a:t>4~4.5 m</a:t>
          </a:r>
          <a:r>
            <a:rPr lang="zh-CN" dirty="0"/>
            <a:t>。</a:t>
          </a:r>
        </a:p>
      </dgm:t>
    </dgm:pt>
    <dgm:pt modelId="{EF3D1DA2-E13B-4952-8AD0-ADB725561EBA}" type="parTrans" cxnId="{6B0B497B-6DA8-47FE-9F78-1FBED6BC7F33}">
      <dgm:prSet/>
      <dgm:spPr/>
      <dgm:t>
        <a:bodyPr/>
        <a:lstStyle/>
        <a:p>
          <a:endParaRPr lang="zh-CN" altLang="en-US"/>
        </a:p>
      </dgm:t>
    </dgm:pt>
    <dgm:pt modelId="{AF696613-35C4-4A7E-B8FB-1F5EF3BE3C68}" type="sibTrans" cxnId="{6B0B497B-6DA8-47FE-9F78-1FBED6BC7F33}">
      <dgm:prSet/>
      <dgm:spPr/>
      <dgm:t>
        <a:bodyPr/>
        <a:lstStyle/>
        <a:p>
          <a:endParaRPr lang="zh-CN" altLang="en-US"/>
        </a:p>
      </dgm:t>
    </dgm:pt>
    <dgm:pt modelId="{F188674F-76BE-498B-B374-B594DC837080}">
      <dgm:prSet/>
      <dgm:spPr/>
      <dgm:t>
        <a:bodyPr/>
        <a:lstStyle/>
        <a:p>
          <a:pPr rtl="0"/>
          <a:r>
            <a:rPr lang="zh-CN" altLang="en-US" dirty="0"/>
            <a:t>叶轮装在池内废水表面进行曝气，通过叶轮的提水作用，促使池内废水不断循环流动，不断更新气液接触面以增大吸氧量；</a:t>
          </a:r>
          <a:endParaRPr lang="zh-CN" dirty="0"/>
        </a:p>
      </dgm:t>
    </dgm:pt>
    <dgm:pt modelId="{B0EA4620-825E-4C58-B7D5-53E395C59939}" type="parTrans" cxnId="{C68FBA7B-EA2D-49DE-98EB-0CBAF1C6E2D9}">
      <dgm:prSet/>
      <dgm:spPr/>
    </dgm:pt>
    <dgm:pt modelId="{24AD178B-361B-4BDB-90AA-7721C433C059}" type="sibTrans" cxnId="{C68FBA7B-EA2D-49DE-98EB-0CBAF1C6E2D9}">
      <dgm:prSet/>
      <dgm:spPr/>
    </dgm:pt>
    <dgm:pt modelId="{A01CBC9C-DD37-4616-ACEA-949A7D1CED80}">
      <dgm:prSet/>
      <dgm:spPr/>
      <dgm:t>
        <a:bodyPr/>
        <a:lstStyle/>
        <a:p>
          <a:pPr rtl="0"/>
          <a:r>
            <a:rPr lang="zh-CN" altLang="en-US" dirty="0"/>
            <a:t>叶轮旋转时在周缘形成水跃，可有效地裹入空气，叶片后侧产生负压，可吸入空气，曝气效果较好；</a:t>
          </a:r>
          <a:endParaRPr lang="zh-CN" dirty="0"/>
        </a:p>
      </dgm:t>
    </dgm:pt>
    <dgm:pt modelId="{FEEB1BE1-18E1-40EC-9470-CA4266230FD4}" type="parTrans" cxnId="{CCA9DCEC-B7C7-48D9-BEBA-48E70275F2DC}">
      <dgm:prSet/>
      <dgm:spPr/>
    </dgm:pt>
    <dgm:pt modelId="{71C427A4-221D-4BF1-8C22-BD5CDDF2BE79}" type="sibTrans" cxnId="{CCA9DCEC-B7C7-48D9-BEBA-48E70275F2DC}">
      <dgm:prSet/>
      <dgm:spPr/>
    </dgm:pt>
    <dgm:pt modelId="{2CF31E48-E580-48C6-875A-66C887824261}" type="pres">
      <dgm:prSet presAssocID="{3EBC1B20-3585-4368-B6D4-4F620F0272E5}" presName="linear" presStyleCnt="0">
        <dgm:presLayoutVars>
          <dgm:dir/>
          <dgm:animLvl val="lvl"/>
          <dgm:resizeHandles val="exact"/>
        </dgm:presLayoutVars>
      </dgm:prSet>
      <dgm:spPr/>
    </dgm:pt>
    <dgm:pt modelId="{E0F65DE1-DC78-4B6E-B03F-D506166208CB}" type="pres">
      <dgm:prSet presAssocID="{E15288DC-FC33-4204-8701-F2A76A88B599}" presName="parentLin" presStyleCnt="0"/>
      <dgm:spPr/>
    </dgm:pt>
    <dgm:pt modelId="{0E94C0A1-2B48-46F5-ADFA-40BE7113F76E}" type="pres">
      <dgm:prSet presAssocID="{E15288DC-FC33-4204-8701-F2A76A88B599}" presName="parentLeftMargin" presStyleLbl="node1" presStyleIdx="0" presStyleCnt="1"/>
      <dgm:spPr/>
    </dgm:pt>
    <dgm:pt modelId="{D1C97955-C73F-4B01-8629-2CF18FF65FE0}" type="pres">
      <dgm:prSet presAssocID="{E15288DC-FC33-4204-8701-F2A76A88B599}" presName="parentText" presStyleLbl="node1" presStyleIdx="0" presStyleCnt="1">
        <dgm:presLayoutVars>
          <dgm:chMax val="0"/>
          <dgm:bulletEnabled val="1"/>
        </dgm:presLayoutVars>
      </dgm:prSet>
      <dgm:spPr/>
    </dgm:pt>
    <dgm:pt modelId="{0709026D-9C24-485E-965E-C58083930FC4}" type="pres">
      <dgm:prSet presAssocID="{E15288DC-FC33-4204-8701-F2A76A88B599}" presName="negativeSpace" presStyleCnt="0"/>
      <dgm:spPr/>
    </dgm:pt>
    <dgm:pt modelId="{5E96A6CE-C431-4AAD-93F6-2B1F5E32BD7A}" type="pres">
      <dgm:prSet presAssocID="{E15288DC-FC33-4204-8701-F2A76A88B599}" presName="childText" presStyleLbl="conFgAcc1" presStyleIdx="0" presStyleCnt="1">
        <dgm:presLayoutVars>
          <dgm:bulletEnabled val="1"/>
        </dgm:presLayoutVars>
      </dgm:prSet>
      <dgm:spPr/>
    </dgm:pt>
  </dgm:ptLst>
  <dgm:cxnLst>
    <dgm:cxn modelId="{C3B21800-360B-4A3E-85E5-760730585393}" type="presOf" srcId="{F188674F-76BE-498B-B374-B594DC837080}" destId="{5E96A6CE-C431-4AAD-93F6-2B1F5E32BD7A}" srcOrd="0" destOrd="0" presId="urn:microsoft.com/office/officeart/2005/8/layout/list1"/>
    <dgm:cxn modelId="{71B3A004-0806-4D8E-BA90-9B9F122D585C}" type="presOf" srcId="{B049E256-0636-4FA6-B735-7015CF4372FD}" destId="{5E96A6CE-C431-4AAD-93F6-2B1F5E32BD7A}" srcOrd="0" destOrd="3" presId="urn:microsoft.com/office/officeart/2005/8/layout/list1"/>
    <dgm:cxn modelId="{206AFE2C-CE96-4E4A-A1C7-E38C42ECFDA2}" type="presOf" srcId="{3EBC1B20-3585-4368-B6D4-4F620F0272E5}" destId="{2CF31E48-E580-48C6-875A-66C887824261}" srcOrd="0" destOrd="0" presId="urn:microsoft.com/office/officeart/2005/8/layout/list1"/>
    <dgm:cxn modelId="{DDE2ED4B-3E6A-4004-8EEA-E8C9AE5C1555}" type="presOf" srcId="{E15288DC-FC33-4204-8701-F2A76A88B599}" destId="{0E94C0A1-2B48-46F5-ADFA-40BE7113F76E}" srcOrd="0" destOrd="0" presId="urn:microsoft.com/office/officeart/2005/8/layout/list1"/>
    <dgm:cxn modelId="{81EC5E56-DC03-4DDA-A084-638F9EFF0EAE}" type="presOf" srcId="{BB7A4C1C-25F8-4130-9D53-FF70A537B816}" destId="{5E96A6CE-C431-4AAD-93F6-2B1F5E32BD7A}" srcOrd="0" destOrd="2" presId="urn:microsoft.com/office/officeart/2005/8/layout/list1"/>
    <dgm:cxn modelId="{1F085C78-3FC4-4C14-9863-5500E0056E72}" srcId="{3EBC1B20-3585-4368-B6D4-4F620F0272E5}" destId="{E15288DC-FC33-4204-8701-F2A76A88B599}" srcOrd="0" destOrd="0" parTransId="{0900FFC8-8D8A-406A-9273-718C8618C215}" sibTransId="{6989DFA9-0BDB-48FF-A756-00B1EE07DF9C}"/>
    <dgm:cxn modelId="{6B0B497B-6DA8-47FE-9F78-1FBED6BC7F33}" srcId="{E15288DC-FC33-4204-8701-F2A76A88B599}" destId="{B049E256-0636-4FA6-B735-7015CF4372FD}" srcOrd="3" destOrd="0" parTransId="{EF3D1DA2-E13B-4952-8AD0-ADB725561EBA}" sibTransId="{AF696613-35C4-4A7E-B8FB-1F5EF3BE3C68}"/>
    <dgm:cxn modelId="{C68FBA7B-EA2D-49DE-98EB-0CBAF1C6E2D9}" srcId="{E15288DC-FC33-4204-8701-F2A76A88B599}" destId="{F188674F-76BE-498B-B374-B594DC837080}" srcOrd="0" destOrd="0" parTransId="{B0EA4620-825E-4C58-B7D5-53E395C59939}" sibTransId="{24AD178B-361B-4BDB-90AA-7721C433C059}"/>
    <dgm:cxn modelId="{8BE3A3D1-21C2-4D32-B741-4880BAD3E60B}" srcId="{E15288DC-FC33-4204-8701-F2A76A88B599}" destId="{BB7A4C1C-25F8-4130-9D53-FF70A537B816}" srcOrd="2" destOrd="0" parTransId="{B141B36F-AB11-49A3-8AB9-EF7CCF312672}" sibTransId="{EEC4BC16-3704-4DF3-B662-6BEE223BC86F}"/>
    <dgm:cxn modelId="{A97421EC-E707-401F-9862-19ED3CBE91D3}" type="presOf" srcId="{A01CBC9C-DD37-4616-ACEA-949A7D1CED80}" destId="{5E96A6CE-C431-4AAD-93F6-2B1F5E32BD7A}" srcOrd="0" destOrd="1" presId="urn:microsoft.com/office/officeart/2005/8/layout/list1"/>
    <dgm:cxn modelId="{CCA9DCEC-B7C7-48D9-BEBA-48E70275F2DC}" srcId="{E15288DC-FC33-4204-8701-F2A76A88B599}" destId="{A01CBC9C-DD37-4616-ACEA-949A7D1CED80}" srcOrd="1" destOrd="0" parTransId="{FEEB1BE1-18E1-40EC-9470-CA4266230FD4}" sibTransId="{71C427A4-221D-4BF1-8C22-BD5CDDF2BE79}"/>
    <dgm:cxn modelId="{192445F7-8F57-41D4-A49F-699C55E8C939}" type="presOf" srcId="{E15288DC-FC33-4204-8701-F2A76A88B599}" destId="{D1C97955-C73F-4B01-8629-2CF18FF65FE0}" srcOrd="1" destOrd="0" presId="urn:microsoft.com/office/officeart/2005/8/layout/list1"/>
    <dgm:cxn modelId="{949D91EB-B9B2-4869-A369-EE61DED57F25}" type="presParOf" srcId="{2CF31E48-E580-48C6-875A-66C887824261}" destId="{E0F65DE1-DC78-4B6E-B03F-D506166208CB}" srcOrd="0" destOrd="0" presId="urn:microsoft.com/office/officeart/2005/8/layout/list1"/>
    <dgm:cxn modelId="{78DA8348-0ADE-422A-8ABB-0AC9F1F45E3A}" type="presParOf" srcId="{E0F65DE1-DC78-4B6E-B03F-D506166208CB}" destId="{0E94C0A1-2B48-46F5-ADFA-40BE7113F76E}" srcOrd="0" destOrd="0" presId="urn:microsoft.com/office/officeart/2005/8/layout/list1"/>
    <dgm:cxn modelId="{6ED3F958-9B36-4C07-81D9-F7D5836DCAAC}" type="presParOf" srcId="{E0F65DE1-DC78-4B6E-B03F-D506166208CB}" destId="{D1C97955-C73F-4B01-8629-2CF18FF65FE0}" srcOrd="1" destOrd="0" presId="urn:microsoft.com/office/officeart/2005/8/layout/list1"/>
    <dgm:cxn modelId="{5312EF27-4910-4FB8-9EC1-C5571FAEDFB2}" type="presParOf" srcId="{2CF31E48-E580-48C6-875A-66C887824261}" destId="{0709026D-9C24-485E-965E-C58083930FC4}" srcOrd="1" destOrd="0" presId="urn:microsoft.com/office/officeart/2005/8/layout/list1"/>
    <dgm:cxn modelId="{5F6C79D0-ACA5-4502-ABA3-A0AD54A8AC15}" type="presParOf" srcId="{2CF31E48-E580-48C6-875A-66C887824261}" destId="{5E96A6CE-C431-4AAD-93F6-2B1F5E32BD7A}"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F14D97DB-19E0-44A0-8A02-C3BDE12E997D}" type="doc">
      <dgm:prSet loTypeId="urn:microsoft.com/office/officeart/2005/8/layout/vList5" loCatId="list" qsTypeId="urn:microsoft.com/office/officeart/2005/8/quickstyle/simple1" qsCatId="simple" csTypeId="urn:microsoft.com/office/officeart/2005/8/colors/accent1_2" csCatId="accent1"/>
      <dgm:spPr/>
      <dgm:t>
        <a:bodyPr/>
        <a:lstStyle/>
        <a:p>
          <a:endParaRPr lang="zh-CN" altLang="en-US"/>
        </a:p>
      </dgm:t>
    </dgm:pt>
    <dgm:pt modelId="{A6B56A7E-5E4F-4596-B664-8E3E76A0FDDF}">
      <dgm:prSet/>
      <dgm:spPr/>
      <dgm:t>
        <a:bodyPr/>
        <a:lstStyle/>
        <a:p>
          <a:pPr rtl="0"/>
          <a:r>
            <a:rPr lang="zh-CN" dirty="0"/>
            <a:t>卡罗塞（</a:t>
          </a:r>
          <a:r>
            <a:rPr lang="en-US" dirty="0"/>
            <a:t>Carrousel</a:t>
          </a:r>
          <a:r>
            <a:rPr lang="zh-CN" dirty="0"/>
            <a:t>）氧化沟</a:t>
          </a:r>
        </a:p>
      </dgm:t>
    </dgm:pt>
    <dgm:pt modelId="{7B409C20-CA48-45BE-8F32-B30C120670B5}" type="parTrans" cxnId="{8BB3DD40-67F2-4FD5-AB4C-43245D91DE78}">
      <dgm:prSet/>
      <dgm:spPr/>
      <dgm:t>
        <a:bodyPr/>
        <a:lstStyle/>
        <a:p>
          <a:endParaRPr lang="zh-CN" altLang="en-US"/>
        </a:p>
      </dgm:t>
    </dgm:pt>
    <dgm:pt modelId="{7BDB8DE7-2A5A-47D9-B501-BE59FB66134D}" type="sibTrans" cxnId="{8BB3DD40-67F2-4FD5-AB4C-43245D91DE78}">
      <dgm:prSet/>
      <dgm:spPr/>
      <dgm:t>
        <a:bodyPr/>
        <a:lstStyle/>
        <a:p>
          <a:endParaRPr lang="zh-CN" altLang="en-US"/>
        </a:p>
      </dgm:t>
    </dgm:pt>
    <dgm:pt modelId="{E05690AF-4F64-4DAB-BB03-C1D26E9E5CDF}">
      <dgm:prSet/>
      <dgm:spPr/>
      <dgm:t>
        <a:bodyPr/>
        <a:lstStyle/>
        <a:p>
          <a:pPr rtl="0"/>
          <a:r>
            <a:rPr lang="zh-CN" dirty="0"/>
            <a:t>由多沟串联氧化沟、二次沉淀池及污泥回流系统组成。</a:t>
          </a:r>
        </a:p>
      </dgm:t>
    </dgm:pt>
    <dgm:pt modelId="{9CC3B4F2-2086-46EA-8B5C-3853A56DB6F2}" type="parTrans" cxnId="{7535E1C3-E113-4DE5-982D-8BDD5B0E5042}">
      <dgm:prSet/>
      <dgm:spPr/>
      <dgm:t>
        <a:bodyPr/>
        <a:lstStyle/>
        <a:p>
          <a:endParaRPr lang="zh-CN" altLang="en-US"/>
        </a:p>
      </dgm:t>
    </dgm:pt>
    <dgm:pt modelId="{B8AD7D02-A77A-4FA3-82D2-D722727A00B9}" type="sibTrans" cxnId="{7535E1C3-E113-4DE5-982D-8BDD5B0E5042}">
      <dgm:prSet/>
      <dgm:spPr/>
      <dgm:t>
        <a:bodyPr/>
        <a:lstStyle/>
        <a:p>
          <a:endParaRPr lang="zh-CN" altLang="en-US"/>
        </a:p>
      </dgm:t>
    </dgm:pt>
    <dgm:pt modelId="{09FBCB39-BA67-47E4-8E62-4862C6B1D0AE}" type="pres">
      <dgm:prSet presAssocID="{F14D97DB-19E0-44A0-8A02-C3BDE12E997D}" presName="Name0" presStyleCnt="0">
        <dgm:presLayoutVars>
          <dgm:dir/>
          <dgm:animLvl val="lvl"/>
          <dgm:resizeHandles val="exact"/>
        </dgm:presLayoutVars>
      </dgm:prSet>
      <dgm:spPr/>
    </dgm:pt>
    <dgm:pt modelId="{E0986982-1F61-432F-B6B9-D5EB619C88E0}" type="pres">
      <dgm:prSet presAssocID="{A6B56A7E-5E4F-4596-B664-8E3E76A0FDDF}" presName="linNode" presStyleCnt="0"/>
      <dgm:spPr/>
    </dgm:pt>
    <dgm:pt modelId="{AD1BA702-1426-461E-8604-50DF8A1A671E}" type="pres">
      <dgm:prSet presAssocID="{A6B56A7E-5E4F-4596-B664-8E3E76A0FDDF}" presName="parentText" presStyleLbl="node1" presStyleIdx="0" presStyleCnt="1">
        <dgm:presLayoutVars>
          <dgm:chMax val="1"/>
          <dgm:bulletEnabled val="1"/>
        </dgm:presLayoutVars>
      </dgm:prSet>
      <dgm:spPr/>
    </dgm:pt>
    <dgm:pt modelId="{37FD9B52-3424-4D6E-B7BD-EB4D0A1B9A1C}" type="pres">
      <dgm:prSet presAssocID="{A6B56A7E-5E4F-4596-B664-8E3E76A0FDDF}" presName="descendantText" presStyleLbl="alignAccFollowNode1" presStyleIdx="0" presStyleCnt="1">
        <dgm:presLayoutVars>
          <dgm:bulletEnabled val="1"/>
        </dgm:presLayoutVars>
      </dgm:prSet>
      <dgm:spPr/>
    </dgm:pt>
  </dgm:ptLst>
  <dgm:cxnLst>
    <dgm:cxn modelId="{4F6BC714-ED99-46B6-8194-9D69E7625F01}" type="presOf" srcId="{F14D97DB-19E0-44A0-8A02-C3BDE12E997D}" destId="{09FBCB39-BA67-47E4-8E62-4862C6B1D0AE}" srcOrd="0" destOrd="0" presId="urn:microsoft.com/office/officeart/2005/8/layout/vList5"/>
    <dgm:cxn modelId="{BCD47D33-4C2C-4A10-8DF2-FBCDE728AC5F}" type="presOf" srcId="{A6B56A7E-5E4F-4596-B664-8E3E76A0FDDF}" destId="{AD1BA702-1426-461E-8604-50DF8A1A671E}" srcOrd="0" destOrd="0" presId="urn:microsoft.com/office/officeart/2005/8/layout/vList5"/>
    <dgm:cxn modelId="{8BB3DD40-67F2-4FD5-AB4C-43245D91DE78}" srcId="{F14D97DB-19E0-44A0-8A02-C3BDE12E997D}" destId="{A6B56A7E-5E4F-4596-B664-8E3E76A0FDDF}" srcOrd="0" destOrd="0" parTransId="{7B409C20-CA48-45BE-8F32-B30C120670B5}" sibTransId="{7BDB8DE7-2A5A-47D9-B501-BE59FB66134D}"/>
    <dgm:cxn modelId="{EDA46BBB-49FF-40D5-A31E-DC5BABC12C05}" type="presOf" srcId="{E05690AF-4F64-4DAB-BB03-C1D26E9E5CDF}" destId="{37FD9B52-3424-4D6E-B7BD-EB4D0A1B9A1C}" srcOrd="0" destOrd="0" presId="urn:microsoft.com/office/officeart/2005/8/layout/vList5"/>
    <dgm:cxn modelId="{7535E1C3-E113-4DE5-982D-8BDD5B0E5042}" srcId="{A6B56A7E-5E4F-4596-B664-8E3E76A0FDDF}" destId="{E05690AF-4F64-4DAB-BB03-C1D26E9E5CDF}" srcOrd="0" destOrd="0" parTransId="{9CC3B4F2-2086-46EA-8B5C-3853A56DB6F2}" sibTransId="{B8AD7D02-A77A-4FA3-82D2-D722727A00B9}"/>
    <dgm:cxn modelId="{699D1C5F-2BE4-4CA2-8922-2B862AEA4713}" type="presParOf" srcId="{09FBCB39-BA67-47E4-8E62-4862C6B1D0AE}" destId="{E0986982-1F61-432F-B6B9-D5EB619C88E0}" srcOrd="0" destOrd="0" presId="urn:microsoft.com/office/officeart/2005/8/layout/vList5"/>
    <dgm:cxn modelId="{3426AD1E-32CC-43C1-8375-7D6AB18ADAF9}" type="presParOf" srcId="{E0986982-1F61-432F-B6B9-D5EB619C88E0}" destId="{AD1BA702-1426-461E-8604-50DF8A1A671E}" srcOrd="0" destOrd="0" presId="urn:microsoft.com/office/officeart/2005/8/layout/vList5"/>
    <dgm:cxn modelId="{E7263293-B677-4BBF-A3D6-F2175020CE7B}" type="presParOf" srcId="{E0986982-1F61-432F-B6B9-D5EB619C88E0}" destId="{37FD9B52-3424-4D6E-B7BD-EB4D0A1B9A1C}"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07A90C8C-5D87-4E0E-B1A6-EEBC75313B0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FC38A3D8-6599-4659-AC44-2FA7255E07DB}">
      <dgm:prSet custT="1"/>
      <dgm:spPr/>
      <dgm:t>
        <a:bodyPr/>
        <a:lstStyle/>
        <a:p>
          <a:pPr rtl="0"/>
          <a:r>
            <a:rPr lang="zh-CN" altLang="en-US" sz="2000" dirty="0"/>
            <a:t>靠近曝气器的下游为富氧区，上游为低氧区，外环还可能成为缺氧区；</a:t>
          </a:r>
        </a:p>
      </dgm:t>
    </dgm:pt>
    <dgm:pt modelId="{12E91418-ECFA-48A9-96C2-15027C810136}" type="parTrans" cxnId="{3759E59A-AB27-4439-BB95-DFA928EDCF19}">
      <dgm:prSet/>
      <dgm:spPr/>
      <dgm:t>
        <a:bodyPr/>
        <a:lstStyle/>
        <a:p>
          <a:endParaRPr lang="zh-CN" altLang="en-US" sz="2000"/>
        </a:p>
      </dgm:t>
    </dgm:pt>
    <dgm:pt modelId="{9389898F-E5F9-4EC9-A8C2-D8866683B8E9}" type="sibTrans" cxnId="{3759E59A-AB27-4439-BB95-DFA928EDCF19}">
      <dgm:prSet/>
      <dgm:spPr/>
      <dgm:t>
        <a:bodyPr/>
        <a:lstStyle/>
        <a:p>
          <a:endParaRPr lang="zh-CN" altLang="en-US" sz="2000"/>
        </a:p>
      </dgm:t>
    </dgm:pt>
    <dgm:pt modelId="{FD526ED9-DE8A-457B-8396-6FB3BB518786}">
      <dgm:prSet custT="1"/>
      <dgm:spPr/>
      <dgm:t>
        <a:bodyPr/>
        <a:lstStyle/>
        <a:p>
          <a:pPr rtl="0"/>
          <a:r>
            <a:rPr lang="zh-CN" sz="2000" dirty="0"/>
            <a:t>规模：</a:t>
          </a:r>
          <a:r>
            <a:rPr lang="en-US" sz="2000" dirty="0"/>
            <a:t>200 m</a:t>
          </a:r>
          <a:r>
            <a:rPr lang="en-US" sz="2000" baseline="30000" dirty="0"/>
            <a:t>3</a:t>
          </a:r>
          <a:r>
            <a:rPr lang="en-US" sz="2000" dirty="0"/>
            <a:t>/d~65m</a:t>
          </a:r>
          <a:r>
            <a:rPr lang="en-US" sz="2000" baseline="30000" dirty="0"/>
            <a:t>3</a:t>
          </a:r>
          <a:r>
            <a:rPr lang="en-US" sz="2000" dirty="0"/>
            <a:t>/d</a:t>
          </a:r>
          <a:r>
            <a:rPr lang="zh-CN" sz="2000" dirty="0"/>
            <a:t>；</a:t>
          </a:r>
        </a:p>
      </dgm:t>
    </dgm:pt>
    <dgm:pt modelId="{63B864FD-3FF8-4B10-89EF-FC335AA91745}" type="parTrans" cxnId="{AC6224E0-AF8B-4685-A443-23165826BFE8}">
      <dgm:prSet/>
      <dgm:spPr/>
      <dgm:t>
        <a:bodyPr/>
        <a:lstStyle/>
        <a:p>
          <a:endParaRPr lang="zh-CN" altLang="en-US" sz="2000"/>
        </a:p>
      </dgm:t>
    </dgm:pt>
    <dgm:pt modelId="{9586EAB1-99C3-4B16-948F-D9856EC952C8}" type="sibTrans" cxnId="{AC6224E0-AF8B-4685-A443-23165826BFE8}">
      <dgm:prSet/>
      <dgm:spPr/>
      <dgm:t>
        <a:bodyPr/>
        <a:lstStyle/>
        <a:p>
          <a:endParaRPr lang="zh-CN" altLang="en-US" sz="2000"/>
        </a:p>
      </dgm:t>
    </dgm:pt>
    <dgm:pt modelId="{77064791-1D55-4AD1-BB3D-671CA3985225}">
      <dgm:prSet custT="1"/>
      <dgm:spPr/>
      <dgm:t>
        <a:bodyPr/>
        <a:lstStyle/>
        <a:p>
          <a:pPr rtl="0"/>
          <a:r>
            <a:rPr lang="en-US" sz="2000" dirty="0"/>
            <a:t>BOD</a:t>
          </a:r>
          <a:r>
            <a:rPr lang="zh-CN" sz="2000" dirty="0"/>
            <a:t>去除率达</a:t>
          </a:r>
          <a:r>
            <a:rPr lang="en-US" sz="2000" dirty="0"/>
            <a:t>95%~99%</a:t>
          </a:r>
          <a:r>
            <a:rPr lang="zh-CN" sz="2000" dirty="0"/>
            <a:t>；</a:t>
          </a:r>
        </a:p>
      </dgm:t>
    </dgm:pt>
    <dgm:pt modelId="{D844BF63-9C63-46E5-B0E8-7B33E61F9B97}" type="parTrans" cxnId="{C454C3FA-0E66-4B0C-A893-77F0190CE163}">
      <dgm:prSet/>
      <dgm:spPr/>
      <dgm:t>
        <a:bodyPr/>
        <a:lstStyle/>
        <a:p>
          <a:endParaRPr lang="zh-CN" altLang="en-US" sz="2000"/>
        </a:p>
      </dgm:t>
    </dgm:pt>
    <dgm:pt modelId="{B48138C6-FE95-45AC-A23D-16EA688C8D6E}" type="sibTrans" cxnId="{C454C3FA-0E66-4B0C-A893-77F0190CE163}">
      <dgm:prSet/>
      <dgm:spPr/>
      <dgm:t>
        <a:bodyPr/>
        <a:lstStyle/>
        <a:p>
          <a:endParaRPr lang="zh-CN" altLang="en-US" sz="2000"/>
        </a:p>
      </dgm:t>
    </dgm:pt>
    <dgm:pt modelId="{332C87B9-C0BC-40D2-8890-77FBA3109601}">
      <dgm:prSet custT="1"/>
      <dgm:spPr/>
      <dgm:t>
        <a:bodyPr/>
        <a:lstStyle/>
        <a:p>
          <a:pPr rtl="0"/>
          <a:r>
            <a:rPr lang="zh-CN" sz="2000" dirty="0"/>
            <a:t>脱氮效果可达</a:t>
          </a:r>
          <a:r>
            <a:rPr lang="en-US" sz="2000" dirty="0"/>
            <a:t>90%</a:t>
          </a:r>
          <a:r>
            <a:rPr lang="zh-CN" sz="2000" dirty="0"/>
            <a:t>以上；</a:t>
          </a:r>
        </a:p>
      </dgm:t>
    </dgm:pt>
    <dgm:pt modelId="{1755DCA8-B9FD-440E-AC49-159FBBA61C1A}" type="parTrans" cxnId="{5A00C7C1-00BE-4CCB-AD2F-444D175E3DF9}">
      <dgm:prSet/>
      <dgm:spPr/>
      <dgm:t>
        <a:bodyPr/>
        <a:lstStyle/>
        <a:p>
          <a:endParaRPr lang="zh-CN" altLang="en-US" sz="2000"/>
        </a:p>
      </dgm:t>
    </dgm:pt>
    <dgm:pt modelId="{6A906428-190F-4D4C-AB3F-5EDB9DDF358C}" type="sibTrans" cxnId="{5A00C7C1-00BE-4CCB-AD2F-444D175E3DF9}">
      <dgm:prSet/>
      <dgm:spPr/>
      <dgm:t>
        <a:bodyPr/>
        <a:lstStyle/>
        <a:p>
          <a:endParaRPr lang="zh-CN" altLang="en-US" sz="2000"/>
        </a:p>
      </dgm:t>
    </dgm:pt>
    <dgm:pt modelId="{5FE9C79F-2710-4D0D-AEA8-929EA8C72547}">
      <dgm:prSet custT="1"/>
      <dgm:spPr/>
      <dgm:t>
        <a:bodyPr/>
        <a:lstStyle/>
        <a:p>
          <a:pPr rtl="0"/>
          <a:r>
            <a:rPr lang="zh-CN" sz="2000" dirty="0"/>
            <a:t>除磷率在</a:t>
          </a:r>
          <a:r>
            <a:rPr lang="en-US" sz="2000" dirty="0"/>
            <a:t>50%</a:t>
          </a:r>
          <a:r>
            <a:rPr lang="zh-CN" sz="2000" dirty="0"/>
            <a:t>左右。</a:t>
          </a:r>
        </a:p>
      </dgm:t>
    </dgm:pt>
    <dgm:pt modelId="{62A375B9-F47C-4DC1-837B-D35CFED0E7E0}" type="parTrans" cxnId="{F3119753-5119-4964-A29B-9F20838EE6A1}">
      <dgm:prSet/>
      <dgm:spPr/>
      <dgm:t>
        <a:bodyPr/>
        <a:lstStyle/>
        <a:p>
          <a:endParaRPr lang="zh-CN" altLang="en-US" sz="2000"/>
        </a:p>
      </dgm:t>
    </dgm:pt>
    <dgm:pt modelId="{F6134C50-2C75-453A-B817-9BFF3D8303F8}" type="sibTrans" cxnId="{F3119753-5119-4964-A29B-9F20838EE6A1}">
      <dgm:prSet/>
      <dgm:spPr/>
      <dgm:t>
        <a:bodyPr/>
        <a:lstStyle/>
        <a:p>
          <a:endParaRPr lang="zh-CN" altLang="en-US" sz="2000"/>
        </a:p>
      </dgm:t>
    </dgm:pt>
    <dgm:pt modelId="{263A624D-6C2E-401E-98A0-C46E9853963A}" type="pres">
      <dgm:prSet presAssocID="{07A90C8C-5D87-4E0E-B1A6-EEBC75313B05}" presName="linear" presStyleCnt="0">
        <dgm:presLayoutVars>
          <dgm:animLvl val="lvl"/>
          <dgm:resizeHandles val="exact"/>
        </dgm:presLayoutVars>
      </dgm:prSet>
      <dgm:spPr/>
    </dgm:pt>
    <dgm:pt modelId="{4592FE12-7996-4C5D-AC3A-2A3A5769FC08}" type="pres">
      <dgm:prSet presAssocID="{FC38A3D8-6599-4659-AC44-2FA7255E07DB}" presName="parentText" presStyleLbl="node1" presStyleIdx="0" presStyleCnt="5">
        <dgm:presLayoutVars>
          <dgm:chMax val="0"/>
          <dgm:bulletEnabled val="1"/>
        </dgm:presLayoutVars>
      </dgm:prSet>
      <dgm:spPr/>
    </dgm:pt>
    <dgm:pt modelId="{5BB3AB98-2B4D-4818-9936-161B569DD3FB}" type="pres">
      <dgm:prSet presAssocID="{9389898F-E5F9-4EC9-A8C2-D8866683B8E9}" presName="spacer" presStyleCnt="0"/>
      <dgm:spPr/>
    </dgm:pt>
    <dgm:pt modelId="{2123FCFC-154E-4816-A845-D676AC6BFDCB}" type="pres">
      <dgm:prSet presAssocID="{FD526ED9-DE8A-457B-8396-6FB3BB518786}" presName="parentText" presStyleLbl="node1" presStyleIdx="1" presStyleCnt="5">
        <dgm:presLayoutVars>
          <dgm:chMax val="0"/>
          <dgm:bulletEnabled val="1"/>
        </dgm:presLayoutVars>
      </dgm:prSet>
      <dgm:spPr/>
    </dgm:pt>
    <dgm:pt modelId="{31345E21-7B08-42AE-BB23-6528D08164A4}" type="pres">
      <dgm:prSet presAssocID="{9586EAB1-99C3-4B16-948F-D9856EC952C8}" presName="spacer" presStyleCnt="0"/>
      <dgm:spPr/>
    </dgm:pt>
    <dgm:pt modelId="{CC11AE7B-65B5-4BED-8096-67EA3546FAA8}" type="pres">
      <dgm:prSet presAssocID="{77064791-1D55-4AD1-BB3D-671CA3985225}" presName="parentText" presStyleLbl="node1" presStyleIdx="2" presStyleCnt="5">
        <dgm:presLayoutVars>
          <dgm:chMax val="0"/>
          <dgm:bulletEnabled val="1"/>
        </dgm:presLayoutVars>
      </dgm:prSet>
      <dgm:spPr/>
    </dgm:pt>
    <dgm:pt modelId="{951351C9-A759-4948-92B6-F4F16BACC68D}" type="pres">
      <dgm:prSet presAssocID="{B48138C6-FE95-45AC-A23D-16EA688C8D6E}" presName="spacer" presStyleCnt="0"/>
      <dgm:spPr/>
    </dgm:pt>
    <dgm:pt modelId="{CC99E452-C4A2-445C-B9B6-DBDBF19F290D}" type="pres">
      <dgm:prSet presAssocID="{332C87B9-C0BC-40D2-8890-77FBA3109601}" presName="parentText" presStyleLbl="node1" presStyleIdx="3" presStyleCnt="5">
        <dgm:presLayoutVars>
          <dgm:chMax val="0"/>
          <dgm:bulletEnabled val="1"/>
        </dgm:presLayoutVars>
      </dgm:prSet>
      <dgm:spPr/>
    </dgm:pt>
    <dgm:pt modelId="{A13F8689-92B0-4E26-BCAB-057830DDF45D}" type="pres">
      <dgm:prSet presAssocID="{6A906428-190F-4D4C-AB3F-5EDB9DDF358C}" presName="spacer" presStyleCnt="0"/>
      <dgm:spPr/>
    </dgm:pt>
    <dgm:pt modelId="{D4D918D9-0508-4194-8103-A9ECC4CA0C25}" type="pres">
      <dgm:prSet presAssocID="{5FE9C79F-2710-4D0D-AEA8-929EA8C72547}" presName="parentText" presStyleLbl="node1" presStyleIdx="4" presStyleCnt="5">
        <dgm:presLayoutVars>
          <dgm:chMax val="0"/>
          <dgm:bulletEnabled val="1"/>
        </dgm:presLayoutVars>
      </dgm:prSet>
      <dgm:spPr/>
    </dgm:pt>
  </dgm:ptLst>
  <dgm:cxnLst>
    <dgm:cxn modelId="{5F9BE30B-DF3C-4E8B-9D15-90CC98455805}" type="presOf" srcId="{FC38A3D8-6599-4659-AC44-2FA7255E07DB}" destId="{4592FE12-7996-4C5D-AC3A-2A3A5769FC08}" srcOrd="0" destOrd="0" presId="urn:microsoft.com/office/officeart/2005/8/layout/vList2"/>
    <dgm:cxn modelId="{9484AA3A-415D-417D-A5F7-41A267D53730}" type="presOf" srcId="{FD526ED9-DE8A-457B-8396-6FB3BB518786}" destId="{2123FCFC-154E-4816-A845-D676AC6BFDCB}" srcOrd="0" destOrd="0" presId="urn:microsoft.com/office/officeart/2005/8/layout/vList2"/>
    <dgm:cxn modelId="{F3119753-5119-4964-A29B-9F20838EE6A1}" srcId="{07A90C8C-5D87-4E0E-B1A6-EEBC75313B05}" destId="{5FE9C79F-2710-4D0D-AEA8-929EA8C72547}" srcOrd="4" destOrd="0" parTransId="{62A375B9-F47C-4DC1-837B-D35CFED0E7E0}" sibTransId="{F6134C50-2C75-453A-B817-9BFF3D8303F8}"/>
    <dgm:cxn modelId="{DEE17F90-6026-4843-83B4-8ACA0ABB9564}" type="presOf" srcId="{77064791-1D55-4AD1-BB3D-671CA3985225}" destId="{CC11AE7B-65B5-4BED-8096-67EA3546FAA8}" srcOrd="0" destOrd="0" presId="urn:microsoft.com/office/officeart/2005/8/layout/vList2"/>
    <dgm:cxn modelId="{3759E59A-AB27-4439-BB95-DFA928EDCF19}" srcId="{07A90C8C-5D87-4E0E-B1A6-EEBC75313B05}" destId="{FC38A3D8-6599-4659-AC44-2FA7255E07DB}" srcOrd="0" destOrd="0" parTransId="{12E91418-ECFA-48A9-96C2-15027C810136}" sibTransId="{9389898F-E5F9-4EC9-A8C2-D8866683B8E9}"/>
    <dgm:cxn modelId="{75C834A8-EC67-4C0D-B8F7-B1ECF343F551}" type="presOf" srcId="{07A90C8C-5D87-4E0E-B1A6-EEBC75313B05}" destId="{263A624D-6C2E-401E-98A0-C46E9853963A}" srcOrd="0" destOrd="0" presId="urn:microsoft.com/office/officeart/2005/8/layout/vList2"/>
    <dgm:cxn modelId="{5A00C7C1-00BE-4CCB-AD2F-444D175E3DF9}" srcId="{07A90C8C-5D87-4E0E-B1A6-EEBC75313B05}" destId="{332C87B9-C0BC-40D2-8890-77FBA3109601}" srcOrd="3" destOrd="0" parTransId="{1755DCA8-B9FD-440E-AC49-159FBBA61C1A}" sibTransId="{6A906428-190F-4D4C-AB3F-5EDB9DDF358C}"/>
    <dgm:cxn modelId="{6FAB28C5-5F2D-479F-9257-544494E35D04}" type="presOf" srcId="{5FE9C79F-2710-4D0D-AEA8-929EA8C72547}" destId="{D4D918D9-0508-4194-8103-A9ECC4CA0C25}" srcOrd="0" destOrd="0" presId="urn:microsoft.com/office/officeart/2005/8/layout/vList2"/>
    <dgm:cxn modelId="{AC6224E0-AF8B-4685-A443-23165826BFE8}" srcId="{07A90C8C-5D87-4E0E-B1A6-EEBC75313B05}" destId="{FD526ED9-DE8A-457B-8396-6FB3BB518786}" srcOrd="1" destOrd="0" parTransId="{63B864FD-3FF8-4B10-89EF-FC335AA91745}" sibTransId="{9586EAB1-99C3-4B16-948F-D9856EC952C8}"/>
    <dgm:cxn modelId="{C454C3FA-0E66-4B0C-A893-77F0190CE163}" srcId="{07A90C8C-5D87-4E0E-B1A6-EEBC75313B05}" destId="{77064791-1D55-4AD1-BB3D-671CA3985225}" srcOrd="2" destOrd="0" parTransId="{D844BF63-9C63-46E5-B0E8-7B33E61F9B97}" sibTransId="{B48138C6-FE95-45AC-A23D-16EA688C8D6E}"/>
    <dgm:cxn modelId="{A5A73AFE-F4E1-4B1E-B02B-086BDB1602B7}" type="presOf" srcId="{332C87B9-C0BC-40D2-8890-77FBA3109601}" destId="{CC99E452-C4A2-445C-B9B6-DBDBF19F290D}" srcOrd="0" destOrd="0" presId="urn:microsoft.com/office/officeart/2005/8/layout/vList2"/>
    <dgm:cxn modelId="{96BF395D-0984-42A0-95F1-696874DD8F9F}" type="presParOf" srcId="{263A624D-6C2E-401E-98A0-C46E9853963A}" destId="{4592FE12-7996-4C5D-AC3A-2A3A5769FC08}" srcOrd="0" destOrd="0" presId="urn:microsoft.com/office/officeart/2005/8/layout/vList2"/>
    <dgm:cxn modelId="{756F4FB0-C81D-4638-B50C-58DDFC13AAD8}" type="presParOf" srcId="{263A624D-6C2E-401E-98A0-C46E9853963A}" destId="{5BB3AB98-2B4D-4818-9936-161B569DD3FB}" srcOrd="1" destOrd="0" presId="urn:microsoft.com/office/officeart/2005/8/layout/vList2"/>
    <dgm:cxn modelId="{44B10E14-C559-4B1C-BC6E-9BC74817A28E}" type="presParOf" srcId="{263A624D-6C2E-401E-98A0-C46E9853963A}" destId="{2123FCFC-154E-4816-A845-D676AC6BFDCB}" srcOrd="2" destOrd="0" presId="urn:microsoft.com/office/officeart/2005/8/layout/vList2"/>
    <dgm:cxn modelId="{B043EB4A-FA02-42D4-A848-C00A075214C7}" type="presParOf" srcId="{263A624D-6C2E-401E-98A0-C46E9853963A}" destId="{31345E21-7B08-42AE-BB23-6528D08164A4}" srcOrd="3" destOrd="0" presId="urn:microsoft.com/office/officeart/2005/8/layout/vList2"/>
    <dgm:cxn modelId="{54E8EBDC-1AB3-4351-8F78-FD490AF8BBDF}" type="presParOf" srcId="{263A624D-6C2E-401E-98A0-C46E9853963A}" destId="{CC11AE7B-65B5-4BED-8096-67EA3546FAA8}" srcOrd="4" destOrd="0" presId="urn:microsoft.com/office/officeart/2005/8/layout/vList2"/>
    <dgm:cxn modelId="{D30F89F5-A6B5-4DDF-B917-7FB1F4467292}" type="presParOf" srcId="{263A624D-6C2E-401E-98A0-C46E9853963A}" destId="{951351C9-A759-4948-92B6-F4F16BACC68D}" srcOrd="5" destOrd="0" presId="urn:microsoft.com/office/officeart/2005/8/layout/vList2"/>
    <dgm:cxn modelId="{0FC4D5DD-DC6E-4EC3-87DC-09A2E6C08BC6}" type="presParOf" srcId="{263A624D-6C2E-401E-98A0-C46E9853963A}" destId="{CC99E452-C4A2-445C-B9B6-DBDBF19F290D}" srcOrd="6" destOrd="0" presId="urn:microsoft.com/office/officeart/2005/8/layout/vList2"/>
    <dgm:cxn modelId="{52E1BDD8-5FBA-4D03-8555-8A463C122069}" type="presParOf" srcId="{263A624D-6C2E-401E-98A0-C46E9853963A}" destId="{A13F8689-92B0-4E26-BCAB-057830DDF45D}" srcOrd="7" destOrd="0" presId="urn:microsoft.com/office/officeart/2005/8/layout/vList2"/>
    <dgm:cxn modelId="{00899716-085B-4D72-A084-C130D5336853}" type="presParOf" srcId="{263A624D-6C2E-401E-98A0-C46E9853963A}" destId="{D4D918D9-0508-4194-8103-A9ECC4CA0C25}"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B1956C7-AB84-456A-AAD8-A14FEE84CC48}"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zh-CN" altLang="en-US"/>
        </a:p>
      </dgm:t>
    </dgm:pt>
    <dgm:pt modelId="{48ECD59A-4DFB-4ECB-AC16-EFDC3BD45FF4}">
      <dgm:prSet/>
      <dgm:spPr/>
      <dgm:t>
        <a:bodyPr/>
        <a:lstStyle/>
        <a:p>
          <a:pPr rtl="0"/>
          <a:r>
            <a:rPr lang="zh-CN" dirty="0"/>
            <a:t>生物膜由好氧和厌氧两层组成；</a:t>
          </a:r>
        </a:p>
      </dgm:t>
    </dgm:pt>
    <dgm:pt modelId="{2D9C2F40-F5F8-41C7-A616-6EA88BCC8E70}" type="parTrans" cxnId="{67C8C185-4570-4F7F-8099-F61F0F9DAF71}">
      <dgm:prSet/>
      <dgm:spPr/>
      <dgm:t>
        <a:bodyPr/>
        <a:lstStyle/>
        <a:p>
          <a:endParaRPr lang="zh-CN" altLang="en-US"/>
        </a:p>
      </dgm:t>
    </dgm:pt>
    <dgm:pt modelId="{D0D0B211-5293-41DF-A746-6BFC937B02F6}" type="sibTrans" cxnId="{67C8C185-4570-4F7F-8099-F61F0F9DAF71}">
      <dgm:prSet/>
      <dgm:spPr/>
      <dgm:t>
        <a:bodyPr/>
        <a:lstStyle/>
        <a:p>
          <a:endParaRPr lang="zh-CN" altLang="en-US"/>
        </a:p>
      </dgm:t>
    </dgm:pt>
    <dgm:pt modelId="{426860A2-C22A-473D-B182-A63A71F3B623}">
      <dgm:prSet/>
      <dgm:spPr/>
      <dgm:t>
        <a:bodyPr/>
        <a:lstStyle/>
        <a:p>
          <a:pPr rtl="0"/>
          <a:r>
            <a:rPr lang="zh-CN" dirty="0"/>
            <a:t>好氧层的厚度一般为</a:t>
          </a:r>
          <a:r>
            <a:rPr lang="en-US" dirty="0">
              <a:solidFill>
                <a:srgbClr val="0000FF"/>
              </a:solidFill>
            </a:rPr>
            <a:t>2 mm</a:t>
          </a:r>
          <a:r>
            <a:rPr lang="zh-CN" dirty="0"/>
            <a:t>左右，有机物的降解主要是在好氧层内进行。</a:t>
          </a:r>
        </a:p>
      </dgm:t>
    </dgm:pt>
    <dgm:pt modelId="{2FA69DE4-9303-4745-82C2-F5814742C16D}" type="parTrans" cxnId="{8FDE9DEB-24F2-4138-A143-20360E492679}">
      <dgm:prSet/>
      <dgm:spPr/>
      <dgm:t>
        <a:bodyPr/>
        <a:lstStyle/>
        <a:p>
          <a:endParaRPr lang="zh-CN" altLang="en-US"/>
        </a:p>
      </dgm:t>
    </dgm:pt>
    <dgm:pt modelId="{8A4B4FCF-2478-4C32-883D-1887401B8D75}" type="sibTrans" cxnId="{8FDE9DEB-24F2-4138-A143-20360E492679}">
      <dgm:prSet/>
      <dgm:spPr/>
      <dgm:t>
        <a:bodyPr/>
        <a:lstStyle/>
        <a:p>
          <a:endParaRPr lang="zh-CN" altLang="en-US"/>
        </a:p>
      </dgm:t>
    </dgm:pt>
    <dgm:pt modelId="{DF7542F2-9358-4A84-AE44-55462284FFD6}" type="pres">
      <dgm:prSet presAssocID="{2B1956C7-AB84-456A-AAD8-A14FEE84CC48}" presName="linear" presStyleCnt="0">
        <dgm:presLayoutVars>
          <dgm:animLvl val="lvl"/>
          <dgm:resizeHandles val="exact"/>
        </dgm:presLayoutVars>
      </dgm:prSet>
      <dgm:spPr/>
    </dgm:pt>
    <dgm:pt modelId="{5E1FB9BE-74C8-4CA2-86AD-98D0E208E7F6}" type="pres">
      <dgm:prSet presAssocID="{48ECD59A-4DFB-4ECB-AC16-EFDC3BD45FF4}" presName="parentText" presStyleLbl="node1" presStyleIdx="0" presStyleCnt="2">
        <dgm:presLayoutVars>
          <dgm:chMax val="0"/>
          <dgm:bulletEnabled val="1"/>
        </dgm:presLayoutVars>
      </dgm:prSet>
      <dgm:spPr/>
    </dgm:pt>
    <dgm:pt modelId="{A1958ABD-9F8E-4DF6-B63C-372A5E1D91D7}" type="pres">
      <dgm:prSet presAssocID="{D0D0B211-5293-41DF-A746-6BFC937B02F6}" presName="spacer" presStyleCnt="0"/>
      <dgm:spPr/>
    </dgm:pt>
    <dgm:pt modelId="{81B0DBE4-74C2-4C43-A4A7-748A61BCADA5}" type="pres">
      <dgm:prSet presAssocID="{426860A2-C22A-473D-B182-A63A71F3B623}" presName="parentText" presStyleLbl="node1" presStyleIdx="1" presStyleCnt="2">
        <dgm:presLayoutVars>
          <dgm:chMax val="0"/>
          <dgm:bulletEnabled val="1"/>
        </dgm:presLayoutVars>
      </dgm:prSet>
      <dgm:spPr/>
    </dgm:pt>
  </dgm:ptLst>
  <dgm:cxnLst>
    <dgm:cxn modelId="{FA44C50E-3BC3-4AB9-87CA-064E72016F33}" type="presOf" srcId="{48ECD59A-4DFB-4ECB-AC16-EFDC3BD45FF4}" destId="{5E1FB9BE-74C8-4CA2-86AD-98D0E208E7F6}" srcOrd="0" destOrd="0" presId="urn:microsoft.com/office/officeart/2005/8/layout/vList2"/>
    <dgm:cxn modelId="{6D8ADD68-1E15-4D39-A96C-1D7E4D903DDF}" type="presOf" srcId="{2B1956C7-AB84-456A-AAD8-A14FEE84CC48}" destId="{DF7542F2-9358-4A84-AE44-55462284FFD6}" srcOrd="0" destOrd="0" presId="urn:microsoft.com/office/officeart/2005/8/layout/vList2"/>
    <dgm:cxn modelId="{67C8C185-4570-4F7F-8099-F61F0F9DAF71}" srcId="{2B1956C7-AB84-456A-AAD8-A14FEE84CC48}" destId="{48ECD59A-4DFB-4ECB-AC16-EFDC3BD45FF4}" srcOrd="0" destOrd="0" parTransId="{2D9C2F40-F5F8-41C7-A616-6EA88BCC8E70}" sibTransId="{D0D0B211-5293-41DF-A746-6BFC937B02F6}"/>
    <dgm:cxn modelId="{703327D5-0D81-4B46-A08C-AFB39F81DF80}" type="presOf" srcId="{426860A2-C22A-473D-B182-A63A71F3B623}" destId="{81B0DBE4-74C2-4C43-A4A7-748A61BCADA5}" srcOrd="0" destOrd="0" presId="urn:microsoft.com/office/officeart/2005/8/layout/vList2"/>
    <dgm:cxn modelId="{8FDE9DEB-24F2-4138-A143-20360E492679}" srcId="{2B1956C7-AB84-456A-AAD8-A14FEE84CC48}" destId="{426860A2-C22A-473D-B182-A63A71F3B623}" srcOrd="1" destOrd="0" parTransId="{2FA69DE4-9303-4745-82C2-F5814742C16D}" sibTransId="{8A4B4FCF-2478-4C32-883D-1887401B8D75}"/>
    <dgm:cxn modelId="{5135CB9C-CCC4-422B-9E25-B75BB2C58790}" type="presParOf" srcId="{DF7542F2-9358-4A84-AE44-55462284FFD6}" destId="{5E1FB9BE-74C8-4CA2-86AD-98D0E208E7F6}" srcOrd="0" destOrd="0" presId="urn:microsoft.com/office/officeart/2005/8/layout/vList2"/>
    <dgm:cxn modelId="{8D34C19E-9D0D-45E0-A163-8696C74AA491}" type="presParOf" srcId="{DF7542F2-9358-4A84-AE44-55462284FFD6}" destId="{A1958ABD-9F8E-4DF6-B63C-372A5E1D91D7}" srcOrd="1" destOrd="0" presId="urn:microsoft.com/office/officeart/2005/8/layout/vList2"/>
    <dgm:cxn modelId="{9CDBA508-4DE8-4212-9231-81B28F466C56}" type="presParOf" srcId="{DF7542F2-9358-4A84-AE44-55462284FFD6}" destId="{81B0DBE4-74C2-4C43-A4A7-748A61BCADA5}"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4BBC008A-738C-40FA-B5ED-235C57F36D0A}" type="doc">
      <dgm:prSet loTypeId="urn:microsoft.com/office/officeart/2005/8/layout/vList2" loCatId="list" qsTypeId="urn:microsoft.com/office/officeart/2005/8/quickstyle/3d1" qsCatId="3D" csTypeId="urn:microsoft.com/office/officeart/2005/8/colors/colorful4" csCatId="colorful"/>
      <dgm:spPr/>
      <dgm:t>
        <a:bodyPr/>
        <a:lstStyle/>
        <a:p>
          <a:endParaRPr lang="zh-CN" altLang="en-US"/>
        </a:p>
      </dgm:t>
    </dgm:pt>
    <dgm:pt modelId="{41FC2AA7-1D79-480D-8875-59A55B502DBD}">
      <dgm:prSet/>
      <dgm:spPr/>
      <dgm:t>
        <a:bodyPr/>
        <a:lstStyle/>
        <a:p>
          <a:pPr rtl="0"/>
          <a:r>
            <a:rPr lang="en-US" b="1" dirty="0"/>
            <a:t>Carrousel 2000</a:t>
          </a:r>
          <a:r>
            <a:rPr lang="zh-CN" b="1" dirty="0"/>
            <a:t>系统</a:t>
          </a:r>
          <a:endParaRPr lang="zh-CN" dirty="0"/>
        </a:p>
      </dgm:t>
    </dgm:pt>
    <dgm:pt modelId="{EAF6B777-2940-492C-8DB5-23B2B6919067}" type="parTrans" cxnId="{FCC36B73-C070-445E-B595-0BC4B75E7FB3}">
      <dgm:prSet/>
      <dgm:spPr/>
      <dgm:t>
        <a:bodyPr/>
        <a:lstStyle/>
        <a:p>
          <a:endParaRPr lang="zh-CN" altLang="en-US"/>
        </a:p>
      </dgm:t>
    </dgm:pt>
    <dgm:pt modelId="{476BD2FF-39AB-410B-BE69-A807B256DFB7}" type="sibTrans" cxnId="{FCC36B73-C070-445E-B595-0BC4B75E7FB3}">
      <dgm:prSet/>
      <dgm:spPr/>
      <dgm:t>
        <a:bodyPr/>
        <a:lstStyle/>
        <a:p>
          <a:endParaRPr lang="zh-CN" altLang="en-US"/>
        </a:p>
      </dgm:t>
    </dgm:pt>
    <dgm:pt modelId="{FC07F209-27E0-4624-8DE0-ABD1E264FCF7}" type="pres">
      <dgm:prSet presAssocID="{4BBC008A-738C-40FA-B5ED-235C57F36D0A}" presName="linear" presStyleCnt="0">
        <dgm:presLayoutVars>
          <dgm:animLvl val="lvl"/>
          <dgm:resizeHandles val="exact"/>
        </dgm:presLayoutVars>
      </dgm:prSet>
      <dgm:spPr/>
    </dgm:pt>
    <dgm:pt modelId="{424BF31C-733D-449D-B489-C759B01335F8}" type="pres">
      <dgm:prSet presAssocID="{41FC2AA7-1D79-480D-8875-59A55B502DBD}" presName="parentText" presStyleLbl="node1" presStyleIdx="0" presStyleCnt="1">
        <dgm:presLayoutVars>
          <dgm:chMax val="0"/>
          <dgm:bulletEnabled val="1"/>
        </dgm:presLayoutVars>
      </dgm:prSet>
      <dgm:spPr/>
    </dgm:pt>
  </dgm:ptLst>
  <dgm:cxnLst>
    <dgm:cxn modelId="{6F19783A-7E71-4B2A-915C-B65520F1628D}" type="presOf" srcId="{41FC2AA7-1D79-480D-8875-59A55B502DBD}" destId="{424BF31C-733D-449D-B489-C759B01335F8}" srcOrd="0" destOrd="0" presId="urn:microsoft.com/office/officeart/2005/8/layout/vList2"/>
    <dgm:cxn modelId="{FCC36B73-C070-445E-B595-0BC4B75E7FB3}" srcId="{4BBC008A-738C-40FA-B5ED-235C57F36D0A}" destId="{41FC2AA7-1D79-480D-8875-59A55B502DBD}" srcOrd="0" destOrd="0" parTransId="{EAF6B777-2940-492C-8DB5-23B2B6919067}" sibTransId="{476BD2FF-39AB-410B-BE69-A807B256DFB7}"/>
    <dgm:cxn modelId="{70F74BCC-8C14-42AA-AE86-FA022D8F7E40}" type="presOf" srcId="{4BBC008A-738C-40FA-B5ED-235C57F36D0A}" destId="{FC07F209-27E0-4624-8DE0-ABD1E264FCF7}" srcOrd="0" destOrd="0" presId="urn:microsoft.com/office/officeart/2005/8/layout/vList2"/>
    <dgm:cxn modelId="{E4D52030-E53E-4690-A411-CE49C78A31FD}" type="presParOf" srcId="{FC07F209-27E0-4624-8DE0-ABD1E264FCF7}" destId="{424BF31C-733D-449D-B489-C759B01335F8}"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FD224D17-02B9-46A8-B978-57CD258F1225}"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21675798-4F38-4CB2-83FE-55A7C26D9879}">
      <dgm:prSet custT="1"/>
      <dgm:spPr/>
      <dgm:t>
        <a:bodyPr/>
        <a:lstStyle/>
        <a:p>
          <a:pPr rtl="0"/>
          <a:r>
            <a:rPr lang="zh-CN" sz="1600" dirty="0"/>
            <a:t>在普通</a:t>
          </a:r>
          <a:r>
            <a:rPr lang="en-US" sz="1600" dirty="0"/>
            <a:t>Carrousel</a:t>
          </a:r>
          <a:r>
            <a:rPr lang="zh-CN" sz="1600" dirty="0"/>
            <a:t>氧化沟前增加了一个缺氧区和厌氧区（又称前反硝化区）；</a:t>
          </a:r>
        </a:p>
      </dgm:t>
    </dgm:pt>
    <dgm:pt modelId="{2D924ABE-B058-4BE4-921C-556F49D69855}" type="parTrans" cxnId="{C93EA263-3D5D-4714-B120-D0086E35E524}">
      <dgm:prSet/>
      <dgm:spPr/>
      <dgm:t>
        <a:bodyPr/>
        <a:lstStyle/>
        <a:p>
          <a:endParaRPr lang="zh-CN" altLang="en-US" sz="1600"/>
        </a:p>
      </dgm:t>
    </dgm:pt>
    <dgm:pt modelId="{E5F9E051-FF3F-4F6E-BADE-6FA864FD037A}" type="sibTrans" cxnId="{C93EA263-3D5D-4714-B120-D0086E35E524}">
      <dgm:prSet/>
      <dgm:spPr/>
      <dgm:t>
        <a:bodyPr/>
        <a:lstStyle/>
        <a:p>
          <a:endParaRPr lang="zh-CN" altLang="en-US" sz="1600"/>
        </a:p>
      </dgm:t>
    </dgm:pt>
    <dgm:pt modelId="{77AEFCA6-5E03-48DB-8A4C-33142EEC08C6}">
      <dgm:prSet custT="1"/>
      <dgm:spPr/>
      <dgm:t>
        <a:bodyPr/>
        <a:lstStyle/>
        <a:p>
          <a:pPr rtl="0"/>
          <a:r>
            <a:rPr lang="zh-CN" sz="1400" dirty="0"/>
            <a:t>缺氧：无分子氧（</a:t>
          </a:r>
          <a:r>
            <a:rPr lang="en-US" sz="1400" dirty="0"/>
            <a:t>O</a:t>
          </a:r>
          <a:r>
            <a:rPr lang="en-US" sz="1400" baseline="-25000" dirty="0"/>
            <a:t>2</a:t>
          </a:r>
          <a:r>
            <a:rPr lang="zh-CN" sz="1400" dirty="0"/>
            <a:t>）；</a:t>
          </a:r>
        </a:p>
      </dgm:t>
    </dgm:pt>
    <dgm:pt modelId="{8EA2D6BE-69F5-4F7E-8FDE-9BC8AD44B0D3}" type="parTrans" cxnId="{66ECC189-8C10-4038-AA8A-512A6AE10A27}">
      <dgm:prSet/>
      <dgm:spPr/>
      <dgm:t>
        <a:bodyPr/>
        <a:lstStyle/>
        <a:p>
          <a:endParaRPr lang="zh-CN" altLang="en-US" sz="1600"/>
        </a:p>
      </dgm:t>
    </dgm:pt>
    <dgm:pt modelId="{DBC31155-2EF2-4C42-A109-95F3E660EBEF}" type="sibTrans" cxnId="{66ECC189-8C10-4038-AA8A-512A6AE10A27}">
      <dgm:prSet/>
      <dgm:spPr/>
      <dgm:t>
        <a:bodyPr/>
        <a:lstStyle/>
        <a:p>
          <a:endParaRPr lang="zh-CN" altLang="en-US" sz="1600"/>
        </a:p>
      </dgm:t>
    </dgm:pt>
    <dgm:pt modelId="{013B9D68-85C0-48C2-AE6F-435FB27C3B37}">
      <dgm:prSet custT="1"/>
      <dgm:spPr/>
      <dgm:t>
        <a:bodyPr/>
        <a:lstStyle/>
        <a:p>
          <a:pPr rtl="0"/>
          <a:r>
            <a:rPr lang="zh-CN" sz="1400" dirty="0"/>
            <a:t>厌氧：既无分子氧，也无化合物氧（</a:t>
          </a:r>
          <a:r>
            <a:rPr lang="en-US" sz="1400" dirty="0"/>
            <a:t>NO</a:t>
          </a:r>
          <a:r>
            <a:rPr lang="en-US" sz="1400" baseline="-25000" dirty="0"/>
            <a:t>3</a:t>
          </a:r>
          <a:r>
            <a:rPr lang="en-US" sz="1400" baseline="30000" dirty="0"/>
            <a:t>-</a:t>
          </a:r>
          <a:r>
            <a:rPr lang="zh-CN" sz="1400" dirty="0"/>
            <a:t>）；</a:t>
          </a:r>
        </a:p>
      </dgm:t>
    </dgm:pt>
    <dgm:pt modelId="{1A5AAA32-211D-4155-9113-40865F494846}" type="parTrans" cxnId="{E264E3AC-FBDB-4788-8335-2F67705924EF}">
      <dgm:prSet/>
      <dgm:spPr/>
      <dgm:t>
        <a:bodyPr/>
        <a:lstStyle/>
        <a:p>
          <a:endParaRPr lang="zh-CN" altLang="en-US" sz="1600"/>
        </a:p>
      </dgm:t>
    </dgm:pt>
    <dgm:pt modelId="{465289F8-CA03-4532-AABB-0B0E1B5553F6}" type="sibTrans" cxnId="{E264E3AC-FBDB-4788-8335-2F67705924EF}">
      <dgm:prSet/>
      <dgm:spPr/>
      <dgm:t>
        <a:bodyPr/>
        <a:lstStyle/>
        <a:p>
          <a:endParaRPr lang="zh-CN" altLang="en-US" sz="1600"/>
        </a:p>
      </dgm:t>
    </dgm:pt>
    <dgm:pt modelId="{4FEAF097-82A2-4717-AC4E-C6B31777C0E6}">
      <dgm:prSet custT="1"/>
      <dgm:spPr/>
      <dgm:t>
        <a:bodyPr/>
        <a:lstStyle/>
        <a:p>
          <a:pPr rtl="0"/>
          <a:r>
            <a:rPr lang="zh-CN" sz="1600" dirty="0"/>
            <a:t>全部回流污泥和</a:t>
          </a:r>
          <a:r>
            <a:rPr lang="en-US" sz="1600" dirty="0"/>
            <a:t>10%~30%</a:t>
          </a:r>
          <a:r>
            <a:rPr lang="zh-CN" sz="1600" dirty="0"/>
            <a:t>的污水进入缺氧区，可将回流污泥中的残留硝酸氮在缺氧和</a:t>
          </a:r>
          <a:r>
            <a:rPr lang="en-US" sz="1600" dirty="0"/>
            <a:t>10~30%</a:t>
          </a:r>
          <a:r>
            <a:rPr lang="zh-CN" sz="1600" dirty="0"/>
            <a:t>碳源条件下完成反硝化；</a:t>
          </a:r>
        </a:p>
      </dgm:t>
    </dgm:pt>
    <dgm:pt modelId="{8D9D116A-2822-43E1-A778-D4EC2C7FBBCB}" type="parTrans" cxnId="{10E48437-02AA-407D-A126-A118F5A8E99D}">
      <dgm:prSet/>
      <dgm:spPr/>
      <dgm:t>
        <a:bodyPr/>
        <a:lstStyle/>
        <a:p>
          <a:endParaRPr lang="zh-CN" altLang="en-US" sz="1600"/>
        </a:p>
      </dgm:t>
    </dgm:pt>
    <dgm:pt modelId="{FA89B7EC-476F-41C5-B55C-8076BDFDD8A8}" type="sibTrans" cxnId="{10E48437-02AA-407D-A126-A118F5A8E99D}">
      <dgm:prSet/>
      <dgm:spPr/>
      <dgm:t>
        <a:bodyPr/>
        <a:lstStyle/>
        <a:p>
          <a:endParaRPr lang="zh-CN" altLang="en-US" sz="1600"/>
        </a:p>
      </dgm:t>
    </dgm:pt>
    <dgm:pt modelId="{54F7005C-0C5D-4BD0-A1DA-19729E8F9F63}">
      <dgm:prSet custT="1"/>
      <dgm:spPr/>
      <dgm:t>
        <a:bodyPr/>
        <a:lstStyle/>
        <a:p>
          <a:pPr rtl="0"/>
          <a:r>
            <a:rPr lang="zh-CN" sz="1600" dirty="0"/>
            <a:t>厌氧区中</a:t>
          </a:r>
          <a:r>
            <a:rPr lang="en-US" sz="1600" dirty="0"/>
            <a:t>70%~90%</a:t>
          </a:r>
          <a:r>
            <a:rPr lang="zh-CN" sz="1600" dirty="0"/>
            <a:t>的污水可提供足够的碳源，使聚磷菌能充分释磷；</a:t>
          </a:r>
        </a:p>
      </dgm:t>
    </dgm:pt>
    <dgm:pt modelId="{040D0E4B-A894-4C69-9C18-8D7485E8B1D6}" type="parTrans" cxnId="{8C404C25-C8F7-4809-BB4F-6796C5287D7B}">
      <dgm:prSet/>
      <dgm:spPr/>
      <dgm:t>
        <a:bodyPr/>
        <a:lstStyle/>
        <a:p>
          <a:endParaRPr lang="zh-CN" altLang="en-US" sz="1600"/>
        </a:p>
      </dgm:t>
    </dgm:pt>
    <dgm:pt modelId="{F484AB84-000C-4564-987C-A3B4D68CBFA9}" type="sibTrans" cxnId="{8C404C25-C8F7-4809-BB4F-6796C5287D7B}">
      <dgm:prSet/>
      <dgm:spPr/>
      <dgm:t>
        <a:bodyPr/>
        <a:lstStyle/>
        <a:p>
          <a:endParaRPr lang="zh-CN" altLang="en-US" sz="1600"/>
        </a:p>
      </dgm:t>
    </dgm:pt>
    <dgm:pt modelId="{2945A18E-5EB1-423F-9D63-70F44690A214}">
      <dgm:prSet custT="1"/>
      <dgm:spPr/>
      <dgm:t>
        <a:bodyPr/>
        <a:lstStyle/>
        <a:p>
          <a:pPr rtl="0"/>
          <a:r>
            <a:rPr lang="zh-CN" sz="1600" dirty="0"/>
            <a:t>厌氧区后接普通</a:t>
          </a:r>
          <a:r>
            <a:rPr lang="en-US" sz="1600" dirty="0"/>
            <a:t>Carrousel</a:t>
          </a:r>
          <a:r>
            <a:rPr lang="zh-CN" sz="1600" dirty="0"/>
            <a:t>氧化沟系统，进一步完成去除</a:t>
          </a:r>
          <a:r>
            <a:rPr lang="en-US" sz="1600" dirty="0"/>
            <a:t>BOD</a:t>
          </a:r>
          <a:r>
            <a:rPr lang="zh-CN" sz="1600" dirty="0"/>
            <a:t>、脱氮和除磷；</a:t>
          </a:r>
        </a:p>
      </dgm:t>
    </dgm:pt>
    <dgm:pt modelId="{34EA5E28-D12A-43E1-A97D-58F579ED686A}" type="parTrans" cxnId="{D4651395-B087-4420-9494-043831DFBE2A}">
      <dgm:prSet/>
      <dgm:spPr/>
      <dgm:t>
        <a:bodyPr/>
        <a:lstStyle/>
        <a:p>
          <a:endParaRPr lang="zh-CN" altLang="en-US" sz="1600"/>
        </a:p>
      </dgm:t>
    </dgm:pt>
    <dgm:pt modelId="{C1D690CD-3435-4532-8174-5AB13F4E7B38}" type="sibTrans" cxnId="{D4651395-B087-4420-9494-043831DFBE2A}">
      <dgm:prSet/>
      <dgm:spPr/>
      <dgm:t>
        <a:bodyPr/>
        <a:lstStyle/>
        <a:p>
          <a:endParaRPr lang="zh-CN" altLang="en-US" sz="1600"/>
        </a:p>
      </dgm:t>
    </dgm:pt>
    <dgm:pt modelId="{3B7304D5-C5F8-4DC4-B052-892A5DA93695}">
      <dgm:prSet custT="1"/>
      <dgm:spPr/>
      <dgm:t>
        <a:bodyPr/>
        <a:lstStyle/>
        <a:p>
          <a:pPr rtl="0"/>
          <a:r>
            <a:rPr lang="zh-CN" altLang="en-US" sz="1600" dirty="0"/>
            <a:t>混合液在氧化沟富氧区排出，在富氧环境下聚磷菌过量摄磷，将磷从水中转移到污泥中，随剩余污泥排出系统。</a:t>
          </a:r>
        </a:p>
      </dgm:t>
    </dgm:pt>
    <dgm:pt modelId="{EED026FB-223E-49F7-84E2-BF828AE56C10}" type="parTrans" cxnId="{4B358FA2-90A4-49B0-A020-731A1B58F669}">
      <dgm:prSet/>
      <dgm:spPr/>
      <dgm:t>
        <a:bodyPr/>
        <a:lstStyle/>
        <a:p>
          <a:endParaRPr lang="zh-CN" altLang="en-US" sz="1600"/>
        </a:p>
      </dgm:t>
    </dgm:pt>
    <dgm:pt modelId="{7280E84B-8F0E-4FC3-8A7B-1323B767FC0A}" type="sibTrans" cxnId="{4B358FA2-90A4-49B0-A020-731A1B58F669}">
      <dgm:prSet/>
      <dgm:spPr/>
      <dgm:t>
        <a:bodyPr/>
        <a:lstStyle/>
        <a:p>
          <a:endParaRPr lang="zh-CN" altLang="en-US" sz="1600"/>
        </a:p>
      </dgm:t>
    </dgm:pt>
    <dgm:pt modelId="{77D802CE-9E8B-41E3-8F1B-82795D0F0D31}" type="pres">
      <dgm:prSet presAssocID="{FD224D17-02B9-46A8-B978-57CD258F1225}" presName="linear" presStyleCnt="0">
        <dgm:presLayoutVars>
          <dgm:animLvl val="lvl"/>
          <dgm:resizeHandles val="exact"/>
        </dgm:presLayoutVars>
      </dgm:prSet>
      <dgm:spPr/>
    </dgm:pt>
    <dgm:pt modelId="{CE11D9CB-75EA-407D-B631-7F678C2757B7}" type="pres">
      <dgm:prSet presAssocID="{21675798-4F38-4CB2-83FE-55A7C26D9879}" presName="parentText" presStyleLbl="node1" presStyleIdx="0" presStyleCnt="5">
        <dgm:presLayoutVars>
          <dgm:chMax val="0"/>
          <dgm:bulletEnabled val="1"/>
        </dgm:presLayoutVars>
      </dgm:prSet>
      <dgm:spPr/>
    </dgm:pt>
    <dgm:pt modelId="{15E3ADBB-752E-467A-BD9B-79428DEB06BF}" type="pres">
      <dgm:prSet presAssocID="{21675798-4F38-4CB2-83FE-55A7C26D9879}" presName="childText" presStyleLbl="revTx" presStyleIdx="0" presStyleCnt="1">
        <dgm:presLayoutVars>
          <dgm:bulletEnabled val="1"/>
        </dgm:presLayoutVars>
      </dgm:prSet>
      <dgm:spPr/>
    </dgm:pt>
    <dgm:pt modelId="{F27E9A1A-DA44-4E3A-AC29-16134B34DD15}" type="pres">
      <dgm:prSet presAssocID="{4FEAF097-82A2-4717-AC4E-C6B31777C0E6}" presName="parentText" presStyleLbl="node1" presStyleIdx="1" presStyleCnt="5">
        <dgm:presLayoutVars>
          <dgm:chMax val="0"/>
          <dgm:bulletEnabled val="1"/>
        </dgm:presLayoutVars>
      </dgm:prSet>
      <dgm:spPr/>
    </dgm:pt>
    <dgm:pt modelId="{BBB5AC72-8B2D-4A91-A556-A20FC32D19D2}" type="pres">
      <dgm:prSet presAssocID="{FA89B7EC-476F-41C5-B55C-8076BDFDD8A8}" presName="spacer" presStyleCnt="0"/>
      <dgm:spPr/>
    </dgm:pt>
    <dgm:pt modelId="{1DA398EE-5098-46BB-BD1C-FEA8C5F2C7C8}" type="pres">
      <dgm:prSet presAssocID="{54F7005C-0C5D-4BD0-A1DA-19729E8F9F63}" presName="parentText" presStyleLbl="node1" presStyleIdx="2" presStyleCnt="5">
        <dgm:presLayoutVars>
          <dgm:chMax val="0"/>
          <dgm:bulletEnabled val="1"/>
        </dgm:presLayoutVars>
      </dgm:prSet>
      <dgm:spPr/>
    </dgm:pt>
    <dgm:pt modelId="{7C83ADED-6ABD-40A8-95C7-1E3ED344B94A}" type="pres">
      <dgm:prSet presAssocID="{F484AB84-000C-4564-987C-A3B4D68CBFA9}" presName="spacer" presStyleCnt="0"/>
      <dgm:spPr/>
    </dgm:pt>
    <dgm:pt modelId="{14A5EA07-AE4B-4562-ABFA-43410A23F9B6}" type="pres">
      <dgm:prSet presAssocID="{2945A18E-5EB1-423F-9D63-70F44690A214}" presName="parentText" presStyleLbl="node1" presStyleIdx="3" presStyleCnt="5">
        <dgm:presLayoutVars>
          <dgm:chMax val="0"/>
          <dgm:bulletEnabled val="1"/>
        </dgm:presLayoutVars>
      </dgm:prSet>
      <dgm:spPr/>
    </dgm:pt>
    <dgm:pt modelId="{1508FE93-045F-403B-BA8D-3441D2D624FD}" type="pres">
      <dgm:prSet presAssocID="{C1D690CD-3435-4532-8174-5AB13F4E7B38}" presName="spacer" presStyleCnt="0"/>
      <dgm:spPr/>
    </dgm:pt>
    <dgm:pt modelId="{B416CB61-372B-44C0-9675-FE737DFA65D3}" type="pres">
      <dgm:prSet presAssocID="{3B7304D5-C5F8-4DC4-B052-892A5DA93695}" presName="parentText" presStyleLbl="node1" presStyleIdx="4" presStyleCnt="5">
        <dgm:presLayoutVars>
          <dgm:chMax val="0"/>
          <dgm:bulletEnabled val="1"/>
        </dgm:presLayoutVars>
      </dgm:prSet>
      <dgm:spPr/>
    </dgm:pt>
  </dgm:ptLst>
  <dgm:cxnLst>
    <dgm:cxn modelId="{8C404C25-C8F7-4809-BB4F-6796C5287D7B}" srcId="{FD224D17-02B9-46A8-B978-57CD258F1225}" destId="{54F7005C-0C5D-4BD0-A1DA-19729E8F9F63}" srcOrd="2" destOrd="0" parTransId="{040D0E4B-A894-4C69-9C18-8D7485E8B1D6}" sibTransId="{F484AB84-000C-4564-987C-A3B4D68CBFA9}"/>
    <dgm:cxn modelId="{B86C4931-C525-4CCE-9B9E-B343D4A1C592}" type="presOf" srcId="{FD224D17-02B9-46A8-B978-57CD258F1225}" destId="{77D802CE-9E8B-41E3-8F1B-82795D0F0D31}" srcOrd="0" destOrd="0" presId="urn:microsoft.com/office/officeart/2005/8/layout/vList2"/>
    <dgm:cxn modelId="{10E48437-02AA-407D-A126-A118F5A8E99D}" srcId="{FD224D17-02B9-46A8-B978-57CD258F1225}" destId="{4FEAF097-82A2-4717-AC4E-C6B31777C0E6}" srcOrd="1" destOrd="0" parTransId="{8D9D116A-2822-43E1-A778-D4EC2C7FBBCB}" sibTransId="{FA89B7EC-476F-41C5-B55C-8076BDFDD8A8}"/>
    <dgm:cxn modelId="{C93EA263-3D5D-4714-B120-D0086E35E524}" srcId="{FD224D17-02B9-46A8-B978-57CD258F1225}" destId="{21675798-4F38-4CB2-83FE-55A7C26D9879}" srcOrd="0" destOrd="0" parTransId="{2D924ABE-B058-4BE4-921C-556F49D69855}" sibTransId="{E5F9E051-FF3F-4F6E-BADE-6FA864FD037A}"/>
    <dgm:cxn modelId="{F5B53677-43AF-4F01-87B0-EB5125A292DE}" type="presOf" srcId="{2945A18E-5EB1-423F-9D63-70F44690A214}" destId="{14A5EA07-AE4B-4562-ABFA-43410A23F9B6}" srcOrd="0" destOrd="0" presId="urn:microsoft.com/office/officeart/2005/8/layout/vList2"/>
    <dgm:cxn modelId="{DC714E78-DF33-490B-A35B-5620DCA1AB1B}" type="presOf" srcId="{013B9D68-85C0-48C2-AE6F-435FB27C3B37}" destId="{15E3ADBB-752E-467A-BD9B-79428DEB06BF}" srcOrd="0" destOrd="1" presId="urn:microsoft.com/office/officeart/2005/8/layout/vList2"/>
    <dgm:cxn modelId="{5B015079-D7A3-4F75-81C3-63303FC44228}" type="presOf" srcId="{77AEFCA6-5E03-48DB-8A4C-33142EEC08C6}" destId="{15E3ADBB-752E-467A-BD9B-79428DEB06BF}" srcOrd="0" destOrd="0" presId="urn:microsoft.com/office/officeart/2005/8/layout/vList2"/>
    <dgm:cxn modelId="{66ECC189-8C10-4038-AA8A-512A6AE10A27}" srcId="{21675798-4F38-4CB2-83FE-55A7C26D9879}" destId="{77AEFCA6-5E03-48DB-8A4C-33142EEC08C6}" srcOrd="0" destOrd="0" parTransId="{8EA2D6BE-69F5-4F7E-8FDE-9BC8AD44B0D3}" sibTransId="{DBC31155-2EF2-4C42-A109-95F3E660EBEF}"/>
    <dgm:cxn modelId="{D4651395-B087-4420-9494-043831DFBE2A}" srcId="{FD224D17-02B9-46A8-B978-57CD258F1225}" destId="{2945A18E-5EB1-423F-9D63-70F44690A214}" srcOrd="3" destOrd="0" parTransId="{34EA5E28-D12A-43E1-A97D-58F579ED686A}" sibTransId="{C1D690CD-3435-4532-8174-5AB13F4E7B38}"/>
    <dgm:cxn modelId="{3D8A43A1-BBFD-475F-A997-CD28A272F994}" type="presOf" srcId="{54F7005C-0C5D-4BD0-A1DA-19729E8F9F63}" destId="{1DA398EE-5098-46BB-BD1C-FEA8C5F2C7C8}" srcOrd="0" destOrd="0" presId="urn:microsoft.com/office/officeart/2005/8/layout/vList2"/>
    <dgm:cxn modelId="{4B358FA2-90A4-49B0-A020-731A1B58F669}" srcId="{FD224D17-02B9-46A8-B978-57CD258F1225}" destId="{3B7304D5-C5F8-4DC4-B052-892A5DA93695}" srcOrd="4" destOrd="0" parTransId="{EED026FB-223E-49F7-84E2-BF828AE56C10}" sibTransId="{7280E84B-8F0E-4FC3-8A7B-1323B767FC0A}"/>
    <dgm:cxn modelId="{3106F2AA-1EF7-4995-8755-3AB5DCC8CF64}" type="presOf" srcId="{3B7304D5-C5F8-4DC4-B052-892A5DA93695}" destId="{B416CB61-372B-44C0-9675-FE737DFA65D3}" srcOrd="0" destOrd="0" presId="urn:microsoft.com/office/officeart/2005/8/layout/vList2"/>
    <dgm:cxn modelId="{E264E3AC-FBDB-4788-8335-2F67705924EF}" srcId="{21675798-4F38-4CB2-83FE-55A7C26D9879}" destId="{013B9D68-85C0-48C2-AE6F-435FB27C3B37}" srcOrd="1" destOrd="0" parTransId="{1A5AAA32-211D-4155-9113-40865F494846}" sibTransId="{465289F8-CA03-4532-AABB-0B0E1B5553F6}"/>
    <dgm:cxn modelId="{6A287FCC-0E0E-4485-BB8B-DAAAAAEE5B53}" type="presOf" srcId="{21675798-4F38-4CB2-83FE-55A7C26D9879}" destId="{CE11D9CB-75EA-407D-B631-7F678C2757B7}" srcOrd="0" destOrd="0" presId="urn:microsoft.com/office/officeart/2005/8/layout/vList2"/>
    <dgm:cxn modelId="{B843D0D6-33A0-47C7-8F07-5B23D920B258}" type="presOf" srcId="{4FEAF097-82A2-4717-AC4E-C6B31777C0E6}" destId="{F27E9A1A-DA44-4E3A-AC29-16134B34DD15}" srcOrd="0" destOrd="0" presId="urn:microsoft.com/office/officeart/2005/8/layout/vList2"/>
    <dgm:cxn modelId="{039865A4-76A2-43D4-865C-AD8995B3FE84}" type="presParOf" srcId="{77D802CE-9E8B-41E3-8F1B-82795D0F0D31}" destId="{CE11D9CB-75EA-407D-B631-7F678C2757B7}" srcOrd="0" destOrd="0" presId="urn:microsoft.com/office/officeart/2005/8/layout/vList2"/>
    <dgm:cxn modelId="{26D1E7BA-F1CE-4C6E-AA52-5244E3DFB92F}" type="presParOf" srcId="{77D802CE-9E8B-41E3-8F1B-82795D0F0D31}" destId="{15E3ADBB-752E-467A-BD9B-79428DEB06BF}" srcOrd="1" destOrd="0" presId="urn:microsoft.com/office/officeart/2005/8/layout/vList2"/>
    <dgm:cxn modelId="{67DDF085-E093-4DEB-8ECA-863699D69926}" type="presParOf" srcId="{77D802CE-9E8B-41E3-8F1B-82795D0F0D31}" destId="{F27E9A1A-DA44-4E3A-AC29-16134B34DD15}" srcOrd="2" destOrd="0" presId="urn:microsoft.com/office/officeart/2005/8/layout/vList2"/>
    <dgm:cxn modelId="{AAC4CFD9-1C55-4741-92DA-AED591914B57}" type="presParOf" srcId="{77D802CE-9E8B-41E3-8F1B-82795D0F0D31}" destId="{BBB5AC72-8B2D-4A91-A556-A20FC32D19D2}" srcOrd="3" destOrd="0" presId="urn:microsoft.com/office/officeart/2005/8/layout/vList2"/>
    <dgm:cxn modelId="{6DF09296-C0C9-49FB-B57F-27B82B4C50D9}" type="presParOf" srcId="{77D802CE-9E8B-41E3-8F1B-82795D0F0D31}" destId="{1DA398EE-5098-46BB-BD1C-FEA8C5F2C7C8}" srcOrd="4" destOrd="0" presId="urn:microsoft.com/office/officeart/2005/8/layout/vList2"/>
    <dgm:cxn modelId="{2AF02E9D-CED3-4CAB-9167-AA4CACB27876}" type="presParOf" srcId="{77D802CE-9E8B-41E3-8F1B-82795D0F0D31}" destId="{7C83ADED-6ABD-40A8-95C7-1E3ED344B94A}" srcOrd="5" destOrd="0" presId="urn:microsoft.com/office/officeart/2005/8/layout/vList2"/>
    <dgm:cxn modelId="{6356DF53-4961-4F71-A12A-A39322AF88DC}" type="presParOf" srcId="{77D802CE-9E8B-41E3-8F1B-82795D0F0D31}" destId="{14A5EA07-AE4B-4562-ABFA-43410A23F9B6}" srcOrd="6" destOrd="0" presId="urn:microsoft.com/office/officeart/2005/8/layout/vList2"/>
    <dgm:cxn modelId="{212735B0-3906-4E13-81CF-D2CF22422F2E}" type="presParOf" srcId="{77D802CE-9E8B-41E3-8F1B-82795D0F0D31}" destId="{1508FE93-045F-403B-BA8D-3441D2D624FD}" srcOrd="7" destOrd="0" presId="urn:microsoft.com/office/officeart/2005/8/layout/vList2"/>
    <dgm:cxn modelId="{455F5CFF-6AB8-4738-86D8-77C6ED0E5FF2}" type="presParOf" srcId="{77D802CE-9E8B-41E3-8F1B-82795D0F0D31}" destId="{B416CB61-372B-44C0-9675-FE737DFA65D3}" srcOrd="8"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AEEF8DBA-5D72-4D12-9810-551E3BEF27C3}"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D266DE23-492B-40D2-9083-E7C8FE928C5D}">
      <dgm:prSet/>
      <dgm:spPr/>
      <dgm:t>
        <a:bodyPr/>
        <a:lstStyle/>
        <a:p>
          <a:pPr rtl="0"/>
          <a:r>
            <a:rPr lang="en-US" dirty="0"/>
            <a:t>2</a:t>
          </a:r>
          <a:r>
            <a:rPr lang="zh-CN" dirty="0"/>
            <a:t>池交替工作氧化沟：</a:t>
          </a:r>
        </a:p>
      </dgm:t>
    </dgm:pt>
    <dgm:pt modelId="{B2CC9459-D2F7-4AAD-BA99-B074D123EE35}" type="parTrans" cxnId="{E6A3FC1B-50EB-483A-AF3B-B75515058C2B}">
      <dgm:prSet/>
      <dgm:spPr/>
      <dgm:t>
        <a:bodyPr/>
        <a:lstStyle/>
        <a:p>
          <a:endParaRPr lang="zh-CN" altLang="en-US"/>
        </a:p>
      </dgm:t>
    </dgm:pt>
    <dgm:pt modelId="{CE4FA3D4-1A8F-4A9A-A18C-CD79F273E020}" type="sibTrans" cxnId="{E6A3FC1B-50EB-483A-AF3B-B75515058C2B}">
      <dgm:prSet/>
      <dgm:spPr/>
      <dgm:t>
        <a:bodyPr/>
        <a:lstStyle/>
        <a:p>
          <a:endParaRPr lang="zh-CN" altLang="en-US"/>
        </a:p>
      </dgm:t>
    </dgm:pt>
    <dgm:pt modelId="{6D12F340-22F9-4ED2-9850-D45BA191EB51}">
      <dgm:prSet/>
      <dgm:spPr/>
      <dgm:t>
        <a:bodyPr/>
        <a:lstStyle/>
        <a:p>
          <a:pPr rtl="0"/>
          <a:r>
            <a:rPr lang="zh-CN" dirty="0"/>
            <a:t>由容积相同的</a:t>
          </a:r>
          <a:r>
            <a:rPr lang="en-US" dirty="0"/>
            <a:t>A</a:t>
          </a:r>
          <a:r>
            <a:rPr lang="zh-CN" dirty="0"/>
            <a:t>、</a:t>
          </a:r>
          <a:r>
            <a:rPr lang="en-US" dirty="0"/>
            <a:t>B</a:t>
          </a:r>
          <a:r>
            <a:rPr lang="zh-CN" dirty="0"/>
            <a:t>池组成，串联运行交替作为曝气池和沉淀池，无需设污泥回流系统；</a:t>
          </a:r>
        </a:p>
      </dgm:t>
    </dgm:pt>
    <dgm:pt modelId="{BE84EB3C-AA5E-495A-928F-88F3B68AB16D}" type="parTrans" cxnId="{C23EC98D-50A2-4ECB-8771-F76ECF8BCC34}">
      <dgm:prSet/>
      <dgm:spPr/>
      <dgm:t>
        <a:bodyPr/>
        <a:lstStyle/>
        <a:p>
          <a:endParaRPr lang="zh-CN" altLang="en-US"/>
        </a:p>
      </dgm:t>
    </dgm:pt>
    <dgm:pt modelId="{57F22C2D-801F-459E-96CF-CBB1F2BAFF7C}" type="sibTrans" cxnId="{C23EC98D-50A2-4ECB-8771-F76ECF8BCC34}">
      <dgm:prSet/>
      <dgm:spPr/>
      <dgm:t>
        <a:bodyPr/>
        <a:lstStyle/>
        <a:p>
          <a:endParaRPr lang="zh-CN" altLang="en-US"/>
        </a:p>
      </dgm:t>
    </dgm:pt>
    <dgm:pt modelId="{64B820E0-8AEB-41BD-8F45-A7811E0A41A4}">
      <dgm:prSet/>
      <dgm:spPr/>
      <dgm:t>
        <a:bodyPr/>
        <a:lstStyle/>
        <a:p>
          <a:pPr rtl="0"/>
          <a:r>
            <a:rPr lang="zh-CN" dirty="0"/>
            <a:t>处理水质优良，污泥也比较稳定。</a:t>
          </a:r>
        </a:p>
      </dgm:t>
    </dgm:pt>
    <dgm:pt modelId="{5ABE8517-14DB-45E4-9808-63B1724FAD52}" type="parTrans" cxnId="{8B0C07CE-9BE3-4BEB-87CB-6A62DB860554}">
      <dgm:prSet/>
      <dgm:spPr/>
      <dgm:t>
        <a:bodyPr/>
        <a:lstStyle/>
        <a:p>
          <a:endParaRPr lang="zh-CN" altLang="en-US"/>
        </a:p>
      </dgm:t>
    </dgm:pt>
    <dgm:pt modelId="{FC4E4F86-01C0-41B6-96F0-00DCF50567D2}" type="sibTrans" cxnId="{8B0C07CE-9BE3-4BEB-87CB-6A62DB860554}">
      <dgm:prSet/>
      <dgm:spPr/>
      <dgm:t>
        <a:bodyPr/>
        <a:lstStyle/>
        <a:p>
          <a:endParaRPr lang="zh-CN" altLang="en-US"/>
        </a:p>
      </dgm:t>
    </dgm:pt>
    <dgm:pt modelId="{E23B501A-137B-4680-88D6-26147DC7E99E}" type="pres">
      <dgm:prSet presAssocID="{AEEF8DBA-5D72-4D12-9810-551E3BEF27C3}" presName="linear" presStyleCnt="0">
        <dgm:presLayoutVars>
          <dgm:dir/>
          <dgm:animLvl val="lvl"/>
          <dgm:resizeHandles val="exact"/>
        </dgm:presLayoutVars>
      </dgm:prSet>
      <dgm:spPr/>
    </dgm:pt>
    <dgm:pt modelId="{0E803CE1-CEF7-4448-9571-902C60815480}" type="pres">
      <dgm:prSet presAssocID="{D266DE23-492B-40D2-9083-E7C8FE928C5D}" presName="parentLin" presStyleCnt="0"/>
      <dgm:spPr/>
    </dgm:pt>
    <dgm:pt modelId="{154A3752-CAC5-402B-A48A-66D06478AE2A}" type="pres">
      <dgm:prSet presAssocID="{D266DE23-492B-40D2-9083-E7C8FE928C5D}" presName="parentLeftMargin" presStyleLbl="node1" presStyleIdx="0" presStyleCnt="1"/>
      <dgm:spPr/>
    </dgm:pt>
    <dgm:pt modelId="{D3CAA44E-B851-4732-93E8-2C7D3E94F877}" type="pres">
      <dgm:prSet presAssocID="{D266DE23-492B-40D2-9083-E7C8FE928C5D}" presName="parentText" presStyleLbl="node1" presStyleIdx="0" presStyleCnt="1">
        <dgm:presLayoutVars>
          <dgm:chMax val="0"/>
          <dgm:bulletEnabled val="1"/>
        </dgm:presLayoutVars>
      </dgm:prSet>
      <dgm:spPr/>
    </dgm:pt>
    <dgm:pt modelId="{790FCA39-91FE-4E43-80B0-8DC4B676F3A5}" type="pres">
      <dgm:prSet presAssocID="{D266DE23-492B-40D2-9083-E7C8FE928C5D}" presName="negativeSpace" presStyleCnt="0"/>
      <dgm:spPr/>
    </dgm:pt>
    <dgm:pt modelId="{640A8E8B-F981-40EC-8FD4-008288C1BC1F}" type="pres">
      <dgm:prSet presAssocID="{D266DE23-492B-40D2-9083-E7C8FE928C5D}" presName="childText" presStyleLbl="conFgAcc1" presStyleIdx="0" presStyleCnt="1">
        <dgm:presLayoutVars>
          <dgm:bulletEnabled val="1"/>
        </dgm:presLayoutVars>
      </dgm:prSet>
      <dgm:spPr/>
    </dgm:pt>
  </dgm:ptLst>
  <dgm:cxnLst>
    <dgm:cxn modelId="{FB51C507-8F1B-42D0-B8B8-90925E29A3FA}" type="presOf" srcId="{D266DE23-492B-40D2-9083-E7C8FE928C5D}" destId="{154A3752-CAC5-402B-A48A-66D06478AE2A}" srcOrd="0" destOrd="0" presId="urn:microsoft.com/office/officeart/2005/8/layout/list1"/>
    <dgm:cxn modelId="{E6A3FC1B-50EB-483A-AF3B-B75515058C2B}" srcId="{AEEF8DBA-5D72-4D12-9810-551E3BEF27C3}" destId="{D266DE23-492B-40D2-9083-E7C8FE928C5D}" srcOrd="0" destOrd="0" parTransId="{B2CC9459-D2F7-4AAD-BA99-B074D123EE35}" sibTransId="{CE4FA3D4-1A8F-4A9A-A18C-CD79F273E020}"/>
    <dgm:cxn modelId="{B3CC3E61-6518-4B70-84E0-4CA915E08E30}" type="presOf" srcId="{6D12F340-22F9-4ED2-9850-D45BA191EB51}" destId="{640A8E8B-F981-40EC-8FD4-008288C1BC1F}" srcOrd="0" destOrd="0" presId="urn:microsoft.com/office/officeart/2005/8/layout/list1"/>
    <dgm:cxn modelId="{2520CE67-072B-4D73-A182-28B7622CF147}" type="presOf" srcId="{AEEF8DBA-5D72-4D12-9810-551E3BEF27C3}" destId="{E23B501A-137B-4680-88D6-26147DC7E99E}" srcOrd="0" destOrd="0" presId="urn:microsoft.com/office/officeart/2005/8/layout/list1"/>
    <dgm:cxn modelId="{C23EC98D-50A2-4ECB-8771-F76ECF8BCC34}" srcId="{D266DE23-492B-40D2-9083-E7C8FE928C5D}" destId="{6D12F340-22F9-4ED2-9850-D45BA191EB51}" srcOrd="0" destOrd="0" parTransId="{BE84EB3C-AA5E-495A-928F-88F3B68AB16D}" sibTransId="{57F22C2D-801F-459E-96CF-CBB1F2BAFF7C}"/>
    <dgm:cxn modelId="{8B0C07CE-9BE3-4BEB-87CB-6A62DB860554}" srcId="{D266DE23-492B-40D2-9083-E7C8FE928C5D}" destId="{64B820E0-8AEB-41BD-8F45-A7811E0A41A4}" srcOrd="1" destOrd="0" parTransId="{5ABE8517-14DB-45E4-9808-63B1724FAD52}" sibTransId="{FC4E4F86-01C0-41B6-96F0-00DCF50567D2}"/>
    <dgm:cxn modelId="{99F23FD0-4288-4525-B812-013AE026E5E1}" type="presOf" srcId="{D266DE23-492B-40D2-9083-E7C8FE928C5D}" destId="{D3CAA44E-B851-4732-93E8-2C7D3E94F877}" srcOrd="1" destOrd="0" presId="urn:microsoft.com/office/officeart/2005/8/layout/list1"/>
    <dgm:cxn modelId="{A0D57ED1-218A-427D-8D30-6A79C6BBF0A0}" type="presOf" srcId="{64B820E0-8AEB-41BD-8F45-A7811E0A41A4}" destId="{640A8E8B-F981-40EC-8FD4-008288C1BC1F}" srcOrd="0" destOrd="1" presId="urn:microsoft.com/office/officeart/2005/8/layout/list1"/>
    <dgm:cxn modelId="{1B891385-FCF5-4D07-918B-2FE944CD96E5}" type="presParOf" srcId="{E23B501A-137B-4680-88D6-26147DC7E99E}" destId="{0E803CE1-CEF7-4448-9571-902C60815480}" srcOrd="0" destOrd="0" presId="urn:microsoft.com/office/officeart/2005/8/layout/list1"/>
    <dgm:cxn modelId="{EFD8D725-B9D2-4305-86BB-4FCB760C87E6}" type="presParOf" srcId="{0E803CE1-CEF7-4448-9571-902C60815480}" destId="{154A3752-CAC5-402B-A48A-66D06478AE2A}" srcOrd="0" destOrd="0" presId="urn:microsoft.com/office/officeart/2005/8/layout/list1"/>
    <dgm:cxn modelId="{2ED83F83-0775-4D98-97CA-951D07831364}" type="presParOf" srcId="{0E803CE1-CEF7-4448-9571-902C60815480}" destId="{D3CAA44E-B851-4732-93E8-2C7D3E94F877}" srcOrd="1" destOrd="0" presId="urn:microsoft.com/office/officeart/2005/8/layout/list1"/>
    <dgm:cxn modelId="{A6418D48-AF4E-4F36-989A-2E19D51F7B54}" type="presParOf" srcId="{E23B501A-137B-4680-88D6-26147DC7E99E}" destId="{790FCA39-91FE-4E43-80B0-8DC4B676F3A5}" srcOrd="1" destOrd="0" presId="urn:microsoft.com/office/officeart/2005/8/layout/list1"/>
    <dgm:cxn modelId="{B0CF1DF8-E24D-4D80-AACA-4420270BA38B}" type="presParOf" srcId="{E23B501A-137B-4680-88D6-26147DC7E99E}" destId="{640A8E8B-F981-40EC-8FD4-008288C1BC1F}"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4A14F554-ECC6-4EC4-BA1B-7AA2A72EB6C2}"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49E2C1C3-58D8-4B7D-83E9-C95AEFEBBD02}">
      <dgm:prSet/>
      <dgm:spPr/>
      <dgm:t>
        <a:bodyPr/>
        <a:lstStyle/>
        <a:p>
          <a:pPr rtl="0"/>
          <a:r>
            <a:rPr lang="en-US" dirty="0"/>
            <a:t>3</a:t>
          </a:r>
          <a:r>
            <a:rPr lang="zh-CN" dirty="0"/>
            <a:t>池交替工作氧化沟：</a:t>
          </a:r>
        </a:p>
      </dgm:t>
    </dgm:pt>
    <dgm:pt modelId="{41383F59-E6AE-4242-B221-92353E0B59B1}" type="parTrans" cxnId="{B53B2E47-A9F8-4767-BA57-AACC07706E36}">
      <dgm:prSet/>
      <dgm:spPr/>
      <dgm:t>
        <a:bodyPr/>
        <a:lstStyle/>
        <a:p>
          <a:endParaRPr lang="zh-CN" altLang="en-US"/>
        </a:p>
      </dgm:t>
    </dgm:pt>
    <dgm:pt modelId="{8CF5B3D5-4ED4-4C12-8202-B923A06C7060}" type="sibTrans" cxnId="{B53B2E47-A9F8-4767-BA57-AACC07706E36}">
      <dgm:prSet/>
      <dgm:spPr/>
      <dgm:t>
        <a:bodyPr/>
        <a:lstStyle/>
        <a:p>
          <a:endParaRPr lang="zh-CN" altLang="en-US"/>
        </a:p>
      </dgm:t>
    </dgm:pt>
    <dgm:pt modelId="{28844039-DC9A-4406-8BF3-03B84B5D3CCB}">
      <dgm:prSet/>
      <dgm:spPr/>
      <dgm:t>
        <a:bodyPr/>
        <a:lstStyle/>
        <a:p>
          <a:pPr rtl="0"/>
          <a:r>
            <a:rPr lang="zh-CN" dirty="0"/>
            <a:t>两侧的</a:t>
          </a:r>
          <a:r>
            <a:rPr lang="en-US" dirty="0"/>
            <a:t>A</a:t>
          </a:r>
          <a:r>
            <a:rPr lang="zh-CN" dirty="0"/>
            <a:t>、</a:t>
          </a:r>
          <a:r>
            <a:rPr lang="en-US" dirty="0"/>
            <a:t>C</a:t>
          </a:r>
          <a:r>
            <a:rPr lang="zh-CN" dirty="0"/>
            <a:t>池交替作为曝气池和沉淀池，中间的</a:t>
          </a:r>
          <a:r>
            <a:rPr lang="en-US" dirty="0"/>
            <a:t>B</a:t>
          </a:r>
          <a:r>
            <a:rPr lang="zh-CN" dirty="0"/>
            <a:t>池一直为曝气池；</a:t>
          </a:r>
        </a:p>
      </dgm:t>
    </dgm:pt>
    <dgm:pt modelId="{9E352885-5BEB-4E53-B8FA-C3D40F2ACEA9}" type="parTrans" cxnId="{DC26968B-1CFA-4DA2-B09A-113739E90656}">
      <dgm:prSet/>
      <dgm:spPr/>
      <dgm:t>
        <a:bodyPr/>
        <a:lstStyle/>
        <a:p>
          <a:endParaRPr lang="zh-CN" altLang="en-US"/>
        </a:p>
      </dgm:t>
    </dgm:pt>
    <dgm:pt modelId="{C017355F-63E9-4CAB-9A96-8AAA224780BA}" type="sibTrans" cxnId="{DC26968B-1CFA-4DA2-B09A-113739E90656}">
      <dgm:prSet/>
      <dgm:spPr/>
      <dgm:t>
        <a:bodyPr/>
        <a:lstStyle/>
        <a:p>
          <a:endParaRPr lang="zh-CN" altLang="en-US"/>
        </a:p>
      </dgm:t>
    </dgm:pt>
    <dgm:pt modelId="{67C4D9A9-E634-48F2-8B95-DA1B9977ABA4}">
      <dgm:prSet/>
      <dgm:spPr/>
      <dgm:t>
        <a:bodyPr/>
        <a:lstStyle/>
        <a:p>
          <a:pPr rtl="0"/>
          <a:r>
            <a:rPr lang="zh-CN" dirty="0"/>
            <a:t>原污水交替地进入</a:t>
          </a:r>
          <a:r>
            <a:rPr lang="en-US" dirty="0"/>
            <a:t>A</a:t>
          </a:r>
          <a:r>
            <a:rPr lang="zh-CN" dirty="0"/>
            <a:t>池或</a:t>
          </a:r>
          <a:r>
            <a:rPr lang="en-US" dirty="0"/>
            <a:t>C</a:t>
          </a:r>
          <a:r>
            <a:rPr lang="zh-CN" dirty="0"/>
            <a:t>池，处理水则相应地从沉淀池流出；</a:t>
          </a:r>
        </a:p>
      </dgm:t>
    </dgm:pt>
    <dgm:pt modelId="{2F013909-3804-4920-AF63-EBC22A89A445}" type="parTrans" cxnId="{B6FF39B0-ED8E-411B-921D-A0E787049D10}">
      <dgm:prSet/>
      <dgm:spPr/>
      <dgm:t>
        <a:bodyPr/>
        <a:lstStyle/>
        <a:p>
          <a:endParaRPr lang="zh-CN" altLang="en-US"/>
        </a:p>
      </dgm:t>
    </dgm:pt>
    <dgm:pt modelId="{BD5FC7D1-17B0-4755-82E0-9E08A9BEC038}" type="sibTrans" cxnId="{B6FF39B0-ED8E-411B-921D-A0E787049D10}">
      <dgm:prSet/>
      <dgm:spPr/>
      <dgm:t>
        <a:bodyPr/>
        <a:lstStyle/>
        <a:p>
          <a:endParaRPr lang="zh-CN" altLang="en-US"/>
        </a:p>
      </dgm:t>
    </dgm:pt>
    <dgm:pt modelId="{86253115-AA0C-4F29-BF6E-B95F84D90E5F}">
      <dgm:prSet/>
      <dgm:spPr/>
      <dgm:t>
        <a:bodyPr/>
        <a:lstStyle/>
        <a:p>
          <a:pPr rtl="0"/>
          <a:r>
            <a:rPr lang="zh-CN" dirty="0"/>
            <a:t>能够完成</a:t>
          </a:r>
          <a:r>
            <a:rPr lang="en-US" dirty="0"/>
            <a:t>BOD</a:t>
          </a:r>
          <a:r>
            <a:rPr lang="zh-CN" dirty="0"/>
            <a:t>去除和硝化、反硝化过程，取得优异的</a:t>
          </a:r>
          <a:r>
            <a:rPr lang="en-US" dirty="0"/>
            <a:t>BOD</a:t>
          </a:r>
          <a:r>
            <a:rPr lang="zh-CN" dirty="0"/>
            <a:t>去除与脱氮效果；</a:t>
          </a:r>
        </a:p>
      </dgm:t>
    </dgm:pt>
    <dgm:pt modelId="{A1A21975-7872-4F94-ACEF-352E1E8D1B82}" type="parTrans" cxnId="{50260EF5-6505-4D95-AEE8-9EF41ED05605}">
      <dgm:prSet/>
      <dgm:spPr/>
      <dgm:t>
        <a:bodyPr/>
        <a:lstStyle/>
        <a:p>
          <a:endParaRPr lang="zh-CN" altLang="en-US"/>
        </a:p>
      </dgm:t>
    </dgm:pt>
    <dgm:pt modelId="{1025B680-9977-411C-9F80-B52992462C06}" type="sibTrans" cxnId="{50260EF5-6505-4D95-AEE8-9EF41ED05605}">
      <dgm:prSet/>
      <dgm:spPr/>
      <dgm:t>
        <a:bodyPr/>
        <a:lstStyle/>
        <a:p>
          <a:endParaRPr lang="zh-CN" altLang="en-US"/>
        </a:p>
      </dgm:t>
    </dgm:pt>
    <dgm:pt modelId="{023B6AA5-1660-4863-9FE2-AB173A78C412}">
      <dgm:prSet/>
      <dgm:spPr/>
      <dgm:t>
        <a:bodyPr/>
        <a:lstStyle/>
        <a:p>
          <a:pPr rtl="0"/>
          <a:r>
            <a:rPr lang="zh-CN" dirty="0"/>
            <a:t>无需污泥回流系统。</a:t>
          </a:r>
        </a:p>
      </dgm:t>
    </dgm:pt>
    <dgm:pt modelId="{88604F7D-CA1E-4A62-B5FA-F75B4345678C}" type="parTrans" cxnId="{0677EBB5-696A-473F-BBB5-98C711848D42}">
      <dgm:prSet/>
      <dgm:spPr/>
      <dgm:t>
        <a:bodyPr/>
        <a:lstStyle/>
        <a:p>
          <a:endParaRPr lang="zh-CN" altLang="en-US"/>
        </a:p>
      </dgm:t>
    </dgm:pt>
    <dgm:pt modelId="{91C91049-3353-4E51-BBDE-4A944EEC4FAD}" type="sibTrans" cxnId="{0677EBB5-696A-473F-BBB5-98C711848D42}">
      <dgm:prSet/>
      <dgm:spPr/>
      <dgm:t>
        <a:bodyPr/>
        <a:lstStyle/>
        <a:p>
          <a:endParaRPr lang="zh-CN" altLang="en-US"/>
        </a:p>
      </dgm:t>
    </dgm:pt>
    <dgm:pt modelId="{E393D945-302D-44ED-AC3F-14936CD82EC7}" type="pres">
      <dgm:prSet presAssocID="{4A14F554-ECC6-4EC4-BA1B-7AA2A72EB6C2}" presName="linear" presStyleCnt="0">
        <dgm:presLayoutVars>
          <dgm:dir/>
          <dgm:animLvl val="lvl"/>
          <dgm:resizeHandles val="exact"/>
        </dgm:presLayoutVars>
      </dgm:prSet>
      <dgm:spPr/>
    </dgm:pt>
    <dgm:pt modelId="{D7A56979-C2AE-426C-88F9-05D8E51666A4}" type="pres">
      <dgm:prSet presAssocID="{49E2C1C3-58D8-4B7D-83E9-C95AEFEBBD02}" presName="parentLin" presStyleCnt="0"/>
      <dgm:spPr/>
    </dgm:pt>
    <dgm:pt modelId="{AA93D2FA-B20D-486E-A351-F4F27F81BD69}" type="pres">
      <dgm:prSet presAssocID="{49E2C1C3-58D8-4B7D-83E9-C95AEFEBBD02}" presName="parentLeftMargin" presStyleLbl="node1" presStyleIdx="0" presStyleCnt="1"/>
      <dgm:spPr/>
    </dgm:pt>
    <dgm:pt modelId="{CD50F760-5A16-4786-BDCE-AC21EA5C5F9D}" type="pres">
      <dgm:prSet presAssocID="{49E2C1C3-58D8-4B7D-83E9-C95AEFEBBD02}" presName="parentText" presStyleLbl="node1" presStyleIdx="0" presStyleCnt="1">
        <dgm:presLayoutVars>
          <dgm:chMax val="0"/>
          <dgm:bulletEnabled val="1"/>
        </dgm:presLayoutVars>
      </dgm:prSet>
      <dgm:spPr/>
    </dgm:pt>
    <dgm:pt modelId="{106DC79C-27F0-4C7A-BF73-215B660E9A33}" type="pres">
      <dgm:prSet presAssocID="{49E2C1C3-58D8-4B7D-83E9-C95AEFEBBD02}" presName="negativeSpace" presStyleCnt="0"/>
      <dgm:spPr/>
    </dgm:pt>
    <dgm:pt modelId="{2F037584-B4A2-438C-82F4-1D96EF16F975}" type="pres">
      <dgm:prSet presAssocID="{49E2C1C3-58D8-4B7D-83E9-C95AEFEBBD02}" presName="childText" presStyleLbl="conFgAcc1" presStyleIdx="0" presStyleCnt="1">
        <dgm:presLayoutVars>
          <dgm:bulletEnabled val="1"/>
        </dgm:presLayoutVars>
      </dgm:prSet>
      <dgm:spPr/>
    </dgm:pt>
  </dgm:ptLst>
  <dgm:cxnLst>
    <dgm:cxn modelId="{D56BBC2F-4B63-4F65-8ADC-734F22609267}" type="presOf" srcId="{4A14F554-ECC6-4EC4-BA1B-7AA2A72EB6C2}" destId="{E393D945-302D-44ED-AC3F-14936CD82EC7}" srcOrd="0" destOrd="0" presId="urn:microsoft.com/office/officeart/2005/8/layout/list1"/>
    <dgm:cxn modelId="{B53B2E47-A9F8-4767-BA57-AACC07706E36}" srcId="{4A14F554-ECC6-4EC4-BA1B-7AA2A72EB6C2}" destId="{49E2C1C3-58D8-4B7D-83E9-C95AEFEBBD02}" srcOrd="0" destOrd="0" parTransId="{41383F59-E6AE-4242-B221-92353E0B59B1}" sibTransId="{8CF5B3D5-4ED4-4C12-8202-B923A06C7060}"/>
    <dgm:cxn modelId="{ED18184E-80FF-468C-B005-9F431E1EB461}" type="presOf" srcId="{49E2C1C3-58D8-4B7D-83E9-C95AEFEBBD02}" destId="{CD50F760-5A16-4786-BDCE-AC21EA5C5F9D}" srcOrd="1" destOrd="0" presId="urn:microsoft.com/office/officeart/2005/8/layout/list1"/>
    <dgm:cxn modelId="{F793EC73-07E2-49AC-A0E4-C7729F771A2A}" type="presOf" srcId="{023B6AA5-1660-4863-9FE2-AB173A78C412}" destId="{2F037584-B4A2-438C-82F4-1D96EF16F975}" srcOrd="0" destOrd="3" presId="urn:microsoft.com/office/officeart/2005/8/layout/list1"/>
    <dgm:cxn modelId="{6070637F-B616-43BE-AC4E-79113998FCD8}" type="presOf" srcId="{67C4D9A9-E634-48F2-8B95-DA1B9977ABA4}" destId="{2F037584-B4A2-438C-82F4-1D96EF16F975}" srcOrd="0" destOrd="1" presId="urn:microsoft.com/office/officeart/2005/8/layout/list1"/>
    <dgm:cxn modelId="{0A90FB87-7173-4127-84D1-4A842627173C}" type="presOf" srcId="{86253115-AA0C-4F29-BF6E-B95F84D90E5F}" destId="{2F037584-B4A2-438C-82F4-1D96EF16F975}" srcOrd="0" destOrd="2" presId="urn:microsoft.com/office/officeart/2005/8/layout/list1"/>
    <dgm:cxn modelId="{DC26968B-1CFA-4DA2-B09A-113739E90656}" srcId="{49E2C1C3-58D8-4B7D-83E9-C95AEFEBBD02}" destId="{28844039-DC9A-4406-8BF3-03B84B5D3CCB}" srcOrd="0" destOrd="0" parTransId="{9E352885-5BEB-4E53-B8FA-C3D40F2ACEA9}" sibTransId="{C017355F-63E9-4CAB-9A96-8AAA224780BA}"/>
    <dgm:cxn modelId="{E9D4A6AB-6CF7-4F60-BF1E-76954F614385}" type="presOf" srcId="{28844039-DC9A-4406-8BF3-03B84B5D3CCB}" destId="{2F037584-B4A2-438C-82F4-1D96EF16F975}" srcOrd="0" destOrd="0" presId="urn:microsoft.com/office/officeart/2005/8/layout/list1"/>
    <dgm:cxn modelId="{B6FF39B0-ED8E-411B-921D-A0E787049D10}" srcId="{49E2C1C3-58D8-4B7D-83E9-C95AEFEBBD02}" destId="{67C4D9A9-E634-48F2-8B95-DA1B9977ABA4}" srcOrd="1" destOrd="0" parTransId="{2F013909-3804-4920-AF63-EBC22A89A445}" sibTransId="{BD5FC7D1-17B0-4755-82E0-9E08A9BEC038}"/>
    <dgm:cxn modelId="{0677EBB5-696A-473F-BBB5-98C711848D42}" srcId="{49E2C1C3-58D8-4B7D-83E9-C95AEFEBBD02}" destId="{023B6AA5-1660-4863-9FE2-AB173A78C412}" srcOrd="3" destOrd="0" parTransId="{88604F7D-CA1E-4A62-B5FA-F75B4345678C}" sibTransId="{91C91049-3353-4E51-BBDE-4A944EEC4FAD}"/>
    <dgm:cxn modelId="{1AF5C5C2-AE53-48A9-82F5-5152C1258C1E}" type="presOf" srcId="{49E2C1C3-58D8-4B7D-83E9-C95AEFEBBD02}" destId="{AA93D2FA-B20D-486E-A351-F4F27F81BD69}" srcOrd="0" destOrd="0" presId="urn:microsoft.com/office/officeart/2005/8/layout/list1"/>
    <dgm:cxn modelId="{50260EF5-6505-4D95-AEE8-9EF41ED05605}" srcId="{49E2C1C3-58D8-4B7D-83E9-C95AEFEBBD02}" destId="{86253115-AA0C-4F29-BF6E-B95F84D90E5F}" srcOrd="2" destOrd="0" parTransId="{A1A21975-7872-4F94-ACEF-352E1E8D1B82}" sibTransId="{1025B680-9977-411C-9F80-B52992462C06}"/>
    <dgm:cxn modelId="{AAD8EE02-5860-4D29-AFFB-4656482B7190}" type="presParOf" srcId="{E393D945-302D-44ED-AC3F-14936CD82EC7}" destId="{D7A56979-C2AE-426C-88F9-05D8E51666A4}" srcOrd="0" destOrd="0" presId="urn:microsoft.com/office/officeart/2005/8/layout/list1"/>
    <dgm:cxn modelId="{F49E6917-BBD1-4C7E-BB9F-D6FEE848F1B8}" type="presParOf" srcId="{D7A56979-C2AE-426C-88F9-05D8E51666A4}" destId="{AA93D2FA-B20D-486E-A351-F4F27F81BD69}" srcOrd="0" destOrd="0" presId="urn:microsoft.com/office/officeart/2005/8/layout/list1"/>
    <dgm:cxn modelId="{60BF3FE8-FA0D-499B-8D09-FF0C3705FDD9}" type="presParOf" srcId="{D7A56979-C2AE-426C-88F9-05D8E51666A4}" destId="{CD50F760-5A16-4786-BDCE-AC21EA5C5F9D}" srcOrd="1" destOrd="0" presId="urn:microsoft.com/office/officeart/2005/8/layout/list1"/>
    <dgm:cxn modelId="{C6616987-8A4F-4D64-AE8D-88E7C447A46A}" type="presParOf" srcId="{E393D945-302D-44ED-AC3F-14936CD82EC7}" destId="{106DC79C-27F0-4C7A-BF73-215B660E9A33}" srcOrd="1" destOrd="0" presId="urn:microsoft.com/office/officeart/2005/8/layout/list1"/>
    <dgm:cxn modelId="{BA6E9559-7ED2-4E81-AECD-E613D7CEAD35}" type="presParOf" srcId="{E393D945-302D-44ED-AC3F-14936CD82EC7}" destId="{2F037584-B4A2-438C-82F4-1D96EF16F975}"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F1C60947-A789-45AB-99D5-57589A056370}" type="doc">
      <dgm:prSet loTypeId="urn:microsoft.com/office/officeart/2005/8/layout/vList2" loCatId="list" qsTypeId="urn:microsoft.com/office/officeart/2005/8/quickstyle/3d3" qsCatId="3D" csTypeId="urn:microsoft.com/office/officeart/2005/8/colors/colorful1#8" csCatId="colorful"/>
      <dgm:spPr/>
      <dgm:t>
        <a:bodyPr/>
        <a:lstStyle/>
        <a:p>
          <a:endParaRPr lang="zh-CN" altLang="en-US"/>
        </a:p>
      </dgm:t>
    </dgm:pt>
    <dgm:pt modelId="{41B1EFDB-1861-45F7-A83C-715110927B47}">
      <dgm:prSet/>
      <dgm:spPr/>
      <dgm:t>
        <a:bodyPr/>
        <a:lstStyle/>
        <a:p>
          <a:pPr rtl="0"/>
          <a:r>
            <a:rPr lang="zh-CN" dirty="0"/>
            <a:t>氧化沟连续运行，设两座二次沉淀池，交替运行，交替回流污泥（只需一套污泥回流装置）。</a:t>
          </a:r>
        </a:p>
      </dgm:t>
    </dgm:pt>
    <dgm:pt modelId="{5F71214C-3278-4AE3-AB40-2A67DC296102}" type="parTrans" cxnId="{0ABDFED0-8850-4A8F-BF2A-619C4CC5FD22}">
      <dgm:prSet/>
      <dgm:spPr/>
      <dgm:t>
        <a:bodyPr/>
        <a:lstStyle/>
        <a:p>
          <a:endParaRPr lang="zh-CN" altLang="en-US"/>
        </a:p>
      </dgm:t>
    </dgm:pt>
    <dgm:pt modelId="{D6161992-146F-4ECD-AC0C-F78CF24C40FE}" type="sibTrans" cxnId="{0ABDFED0-8850-4A8F-BF2A-619C4CC5FD22}">
      <dgm:prSet/>
      <dgm:spPr/>
      <dgm:t>
        <a:bodyPr/>
        <a:lstStyle/>
        <a:p>
          <a:endParaRPr lang="zh-CN" altLang="en-US"/>
        </a:p>
      </dgm:t>
    </dgm:pt>
    <dgm:pt modelId="{F4E21EDA-50AF-4D93-9870-A8E20F4A52F5}" type="pres">
      <dgm:prSet presAssocID="{F1C60947-A789-45AB-99D5-57589A056370}" presName="linear" presStyleCnt="0">
        <dgm:presLayoutVars>
          <dgm:animLvl val="lvl"/>
          <dgm:resizeHandles val="exact"/>
        </dgm:presLayoutVars>
      </dgm:prSet>
      <dgm:spPr/>
    </dgm:pt>
    <dgm:pt modelId="{EA0B109F-5318-4A34-8F5A-AE142601499F}" type="pres">
      <dgm:prSet presAssocID="{41B1EFDB-1861-45F7-A83C-715110927B47}" presName="parentText" presStyleLbl="node1" presStyleIdx="0" presStyleCnt="1">
        <dgm:presLayoutVars>
          <dgm:chMax val="0"/>
          <dgm:bulletEnabled val="1"/>
        </dgm:presLayoutVars>
      </dgm:prSet>
      <dgm:spPr/>
    </dgm:pt>
  </dgm:ptLst>
  <dgm:cxnLst>
    <dgm:cxn modelId="{1A1F2A2F-1602-4A58-B5CD-4F5DB889D502}" type="presOf" srcId="{41B1EFDB-1861-45F7-A83C-715110927B47}" destId="{EA0B109F-5318-4A34-8F5A-AE142601499F}" srcOrd="0" destOrd="0" presId="urn:microsoft.com/office/officeart/2005/8/layout/vList2"/>
    <dgm:cxn modelId="{4E6BA93E-350D-4F5C-B862-FD8A11DC91F3}" type="presOf" srcId="{F1C60947-A789-45AB-99D5-57589A056370}" destId="{F4E21EDA-50AF-4D93-9870-A8E20F4A52F5}" srcOrd="0" destOrd="0" presId="urn:microsoft.com/office/officeart/2005/8/layout/vList2"/>
    <dgm:cxn modelId="{0ABDFED0-8850-4A8F-BF2A-619C4CC5FD22}" srcId="{F1C60947-A789-45AB-99D5-57589A056370}" destId="{41B1EFDB-1861-45F7-A83C-715110927B47}" srcOrd="0" destOrd="0" parTransId="{5F71214C-3278-4AE3-AB40-2A67DC296102}" sibTransId="{D6161992-146F-4ECD-AC0C-F78CF24C40FE}"/>
    <dgm:cxn modelId="{5035ECCD-C042-4F79-9535-AC0CCB48271C}" type="presParOf" srcId="{F4E21EDA-50AF-4D93-9870-A8E20F4A52F5}" destId="{EA0B109F-5318-4A34-8F5A-AE142601499F}"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5.xml><?xml version="1.0" encoding="utf-8"?>
<dgm:dataModel xmlns:dgm="http://schemas.openxmlformats.org/drawingml/2006/diagram" xmlns:a="http://schemas.openxmlformats.org/drawingml/2006/main">
  <dgm:ptLst>
    <dgm:pt modelId="{68AF68D0-BFE8-4B29-AFBF-9C90C2EEE933}" type="doc">
      <dgm:prSet loTypeId="urn:microsoft.com/office/officeart/2005/8/layout/vList2" loCatId="list" qsTypeId="urn:microsoft.com/office/officeart/2005/8/quickstyle/simple1" qsCatId="simple" csTypeId="urn:microsoft.com/office/officeart/2005/8/colors/colorful1#9" csCatId="colorful"/>
      <dgm:spPr/>
      <dgm:t>
        <a:bodyPr/>
        <a:lstStyle/>
        <a:p>
          <a:endParaRPr lang="zh-CN" altLang="en-US"/>
        </a:p>
      </dgm:t>
    </dgm:pt>
    <dgm:pt modelId="{CE0F432C-53BA-4D34-90B2-E3484DC08830}">
      <dgm:prSet/>
      <dgm:spPr/>
      <dgm:t>
        <a:bodyPr/>
        <a:lstStyle/>
        <a:p>
          <a:pPr rtl="0"/>
          <a:r>
            <a:rPr lang="zh-CN" dirty="0"/>
            <a:t>多个呈椭圆形同心沟渠组成；</a:t>
          </a:r>
        </a:p>
      </dgm:t>
    </dgm:pt>
    <dgm:pt modelId="{139DC0DF-C998-493F-B877-E1FA9F8883F5}" type="parTrans" cxnId="{E413B314-7221-4BC4-804A-6BD24B9B0ABF}">
      <dgm:prSet/>
      <dgm:spPr/>
      <dgm:t>
        <a:bodyPr/>
        <a:lstStyle/>
        <a:p>
          <a:endParaRPr lang="zh-CN" altLang="en-US"/>
        </a:p>
      </dgm:t>
    </dgm:pt>
    <dgm:pt modelId="{3370DB31-E2EC-4E0B-BEDE-3CD1968B1C98}" type="sibTrans" cxnId="{E413B314-7221-4BC4-804A-6BD24B9B0ABF}">
      <dgm:prSet/>
      <dgm:spPr/>
      <dgm:t>
        <a:bodyPr/>
        <a:lstStyle/>
        <a:p>
          <a:endParaRPr lang="zh-CN" altLang="en-US"/>
        </a:p>
      </dgm:t>
    </dgm:pt>
    <dgm:pt modelId="{89340D98-8EBC-4800-848F-A2AD942CA651}">
      <dgm:prSet/>
      <dgm:spPr/>
      <dgm:t>
        <a:bodyPr/>
        <a:lstStyle/>
        <a:p>
          <a:pPr rtl="0"/>
          <a:r>
            <a:rPr lang="zh-CN" dirty="0"/>
            <a:t>污水首先进入最外环的沟渠，然后依次进入下一层沟渠，最后由位于中心的沟渠流出进入二次沉淀池；</a:t>
          </a:r>
        </a:p>
      </dgm:t>
    </dgm:pt>
    <dgm:pt modelId="{3C0701AC-682E-4C91-802E-C986175EA620}" type="parTrans" cxnId="{7EB3C831-86E9-4568-8DB2-F9C257FF4552}">
      <dgm:prSet/>
      <dgm:spPr/>
      <dgm:t>
        <a:bodyPr/>
        <a:lstStyle/>
        <a:p>
          <a:endParaRPr lang="zh-CN" altLang="en-US"/>
        </a:p>
      </dgm:t>
    </dgm:pt>
    <dgm:pt modelId="{51CC2F6C-9F7E-4277-8058-227DBD89CFC1}" type="sibTrans" cxnId="{7EB3C831-86E9-4568-8DB2-F9C257FF4552}">
      <dgm:prSet/>
      <dgm:spPr/>
      <dgm:t>
        <a:bodyPr/>
        <a:lstStyle/>
        <a:p>
          <a:endParaRPr lang="zh-CN" altLang="en-US"/>
        </a:p>
      </dgm:t>
    </dgm:pt>
    <dgm:pt modelId="{180FBB70-D2E4-41C5-A1F3-4978BD7DBE07}">
      <dgm:prSet/>
      <dgm:spPr/>
      <dgm:t>
        <a:bodyPr/>
        <a:lstStyle/>
        <a:p>
          <a:pPr rtl="0"/>
          <a:r>
            <a:rPr lang="zh-CN" dirty="0"/>
            <a:t>多采用</a:t>
          </a:r>
          <a:r>
            <a:rPr lang="en-US" dirty="0"/>
            <a:t>3</a:t>
          </a:r>
          <a:r>
            <a:rPr lang="zh-CN" dirty="0"/>
            <a:t>层沟渠，最外层沟渠的容积最大，约为总容积的</a:t>
          </a:r>
          <a:r>
            <a:rPr lang="en-US" dirty="0"/>
            <a:t>60%~70%</a:t>
          </a:r>
          <a:r>
            <a:rPr lang="zh-CN" dirty="0"/>
            <a:t>，第二层沟渠为</a:t>
          </a:r>
          <a:r>
            <a:rPr lang="en-US" dirty="0"/>
            <a:t>20%~30%</a:t>
          </a:r>
          <a:r>
            <a:rPr lang="zh-CN" dirty="0"/>
            <a:t>，第三层沟渠则仅占</a:t>
          </a:r>
          <a:r>
            <a:rPr lang="en-US" dirty="0"/>
            <a:t>10%</a:t>
          </a:r>
          <a:r>
            <a:rPr lang="zh-CN" dirty="0"/>
            <a:t>左右；</a:t>
          </a:r>
        </a:p>
      </dgm:t>
    </dgm:pt>
    <dgm:pt modelId="{151CFE91-0429-49EA-A769-33589F061DD7}" type="parTrans" cxnId="{321CBB4D-122D-4FDB-AC10-F5B0395E0AE8}">
      <dgm:prSet/>
      <dgm:spPr/>
      <dgm:t>
        <a:bodyPr/>
        <a:lstStyle/>
        <a:p>
          <a:endParaRPr lang="zh-CN" altLang="en-US"/>
        </a:p>
      </dgm:t>
    </dgm:pt>
    <dgm:pt modelId="{487943F8-6C81-4640-B7A0-B5AB2733F13A}" type="sibTrans" cxnId="{321CBB4D-122D-4FDB-AC10-F5B0395E0AE8}">
      <dgm:prSet/>
      <dgm:spPr/>
      <dgm:t>
        <a:bodyPr/>
        <a:lstStyle/>
        <a:p>
          <a:endParaRPr lang="zh-CN" altLang="en-US"/>
        </a:p>
      </dgm:t>
    </dgm:pt>
    <dgm:pt modelId="{2D8E64EC-C102-4F64-8675-385CE29C32F0}">
      <dgm:prSet/>
      <dgm:spPr/>
      <dgm:t>
        <a:bodyPr/>
        <a:lstStyle/>
        <a:p>
          <a:pPr rtl="0"/>
          <a:r>
            <a:rPr lang="zh-CN" dirty="0"/>
            <a:t>外、中、内</a:t>
          </a:r>
          <a:r>
            <a:rPr lang="en-US" dirty="0"/>
            <a:t>3</a:t>
          </a:r>
          <a:r>
            <a:rPr lang="zh-CN" dirty="0"/>
            <a:t>层沟渠内混合液的溶解氧保持较大的梯度，分别为</a:t>
          </a:r>
          <a:r>
            <a:rPr lang="en-US" dirty="0"/>
            <a:t>0</a:t>
          </a:r>
          <a:r>
            <a:rPr lang="zh-CN" dirty="0"/>
            <a:t>、</a:t>
          </a:r>
          <a:r>
            <a:rPr lang="en-US" dirty="0"/>
            <a:t>1</a:t>
          </a:r>
          <a:r>
            <a:rPr lang="zh-CN" dirty="0"/>
            <a:t>及</a:t>
          </a:r>
          <a:r>
            <a:rPr lang="en-US" dirty="0"/>
            <a:t>2 mg/L</a:t>
          </a:r>
          <a:r>
            <a:rPr lang="zh-CN" dirty="0"/>
            <a:t>，有利于提高充氧效果，也有可能使沟渠具有脱氮除磷的功能。</a:t>
          </a:r>
        </a:p>
      </dgm:t>
    </dgm:pt>
    <dgm:pt modelId="{D8330751-18D9-482B-9A13-4979C50DD127}" type="parTrans" cxnId="{2DEE5C47-3483-4400-9F19-A5F544E7778F}">
      <dgm:prSet/>
      <dgm:spPr/>
      <dgm:t>
        <a:bodyPr/>
        <a:lstStyle/>
        <a:p>
          <a:endParaRPr lang="zh-CN" altLang="en-US"/>
        </a:p>
      </dgm:t>
    </dgm:pt>
    <dgm:pt modelId="{A06E15AA-E4FE-4C3C-9391-3CCA04F2AAA6}" type="sibTrans" cxnId="{2DEE5C47-3483-4400-9F19-A5F544E7778F}">
      <dgm:prSet/>
      <dgm:spPr/>
      <dgm:t>
        <a:bodyPr/>
        <a:lstStyle/>
        <a:p>
          <a:endParaRPr lang="zh-CN" altLang="en-US"/>
        </a:p>
      </dgm:t>
    </dgm:pt>
    <dgm:pt modelId="{0BDEA339-1867-4A21-AF60-A5406C87AC76}" type="pres">
      <dgm:prSet presAssocID="{68AF68D0-BFE8-4B29-AFBF-9C90C2EEE933}" presName="linear" presStyleCnt="0">
        <dgm:presLayoutVars>
          <dgm:animLvl val="lvl"/>
          <dgm:resizeHandles val="exact"/>
        </dgm:presLayoutVars>
      </dgm:prSet>
      <dgm:spPr/>
    </dgm:pt>
    <dgm:pt modelId="{72D754A3-9D5F-4785-8E35-6A7B48980931}" type="pres">
      <dgm:prSet presAssocID="{CE0F432C-53BA-4D34-90B2-E3484DC08830}" presName="parentText" presStyleLbl="node1" presStyleIdx="0" presStyleCnt="4">
        <dgm:presLayoutVars>
          <dgm:chMax val="0"/>
          <dgm:bulletEnabled val="1"/>
        </dgm:presLayoutVars>
      </dgm:prSet>
      <dgm:spPr/>
    </dgm:pt>
    <dgm:pt modelId="{CF004192-BEA7-42B1-A7FD-FC4EDD16CF3F}" type="pres">
      <dgm:prSet presAssocID="{3370DB31-E2EC-4E0B-BEDE-3CD1968B1C98}" presName="spacer" presStyleCnt="0"/>
      <dgm:spPr/>
    </dgm:pt>
    <dgm:pt modelId="{51439437-5E8C-4ED8-BDF5-4ACA9544A26E}" type="pres">
      <dgm:prSet presAssocID="{89340D98-8EBC-4800-848F-A2AD942CA651}" presName="parentText" presStyleLbl="node1" presStyleIdx="1" presStyleCnt="4">
        <dgm:presLayoutVars>
          <dgm:chMax val="0"/>
          <dgm:bulletEnabled val="1"/>
        </dgm:presLayoutVars>
      </dgm:prSet>
      <dgm:spPr/>
    </dgm:pt>
    <dgm:pt modelId="{06B71C51-69BB-4FB1-B4E6-8615F1E2E075}" type="pres">
      <dgm:prSet presAssocID="{51CC2F6C-9F7E-4277-8058-227DBD89CFC1}" presName="spacer" presStyleCnt="0"/>
      <dgm:spPr/>
    </dgm:pt>
    <dgm:pt modelId="{2C51656E-4B1B-4473-BD9D-0B8169908881}" type="pres">
      <dgm:prSet presAssocID="{180FBB70-D2E4-41C5-A1F3-4978BD7DBE07}" presName="parentText" presStyleLbl="node1" presStyleIdx="2" presStyleCnt="4">
        <dgm:presLayoutVars>
          <dgm:chMax val="0"/>
          <dgm:bulletEnabled val="1"/>
        </dgm:presLayoutVars>
      </dgm:prSet>
      <dgm:spPr/>
    </dgm:pt>
    <dgm:pt modelId="{EAECB2AA-B54C-4FDA-9329-366E4B83AA7A}" type="pres">
      <dgm:prSet presAssocID="{487943F8-6C81-4640-B7A0-B5AB2733F13A}" presName="spacer" presStyleCnt="0"/>
      <dgm:spPr/>
    </dgm:pt>
    <dgm:pt modelId="{2705B044-4331-47F1-B66C-A92EDC7EE513}" type="pres">
      <dgm:prSet presAssocID="{2D8E64EC-C102-4F64-8675-385CE29C32F0}" presName="parentText" presStyleLbl="node1" presStyleIdx="3" presStyleCnt="4">
        <dgm:presLayoutVars>
          <dgm:chMax val="0"/>
          <dgm:bulletEnabled val="1"/>
        </dgm:presLayoutVars>
      </dgm:prSet>
      <dgm:spPr/>
    </dgm:pt>
  </dgm:ptLst>
  <dgm:cxnLst>
    <dgm:cxn modelId="{E413B314-7221-4BC4-804A-6BD24B9B0ABF}" srcId="{68AF68D0-BFE8-4B29-AFBF-9C90C2EEE933}" destId="{CE0F432C-53BA-4D34-90B2-E3484DC08830}" srcOrd="0" destOrd="0" parTransId="{139DC0DF-C998-493F-B877-E1FA9F8883F5}" sibTransId="{3370DB31-E2EC-4E0B-BEDE-3CD1968B1C98}"/>
    <dgm:cxn modelId="{7EB3C831-86E9-4568-8DB2-F9C257FF4552}" srcId="{68AF68D0-BFE8-4B29-AFBF-9C90C2EEE933}" destId="{89340D98-8EBC-4800-848F-A2AD942CA651}" srcOrd="1" destOrd="0" parTransId="{3C0701AC-682E-4C91-802E-C986175EA620}" sibTransId="{51CC2F6C-9F7E-4277-8058-227DBD89CFC1}"/>
    <dgm:cxn modelId="{2DEE5C47-3483-4400-9F19-A5F544E7778F}" srcId="{68AF68D0-BFE8-4B29-AFBF-9C90C2EEE933}" destId="{2D8E64EC-C102-4F64-8675-385CE29C32F0}" srcOrd="3" destOrd="0" parTransId="{D8330751-18D9-482B-9A13-4979C50DD127}" sibTransId="{A06E15AA-E4FE-4C3C-9391-3CCA04F2AAA6}"/>
    <dgm:cxn modelId="{F039E14C-2736-4116-8F91-95E795D2B1A0}" type="presOf" srcId="{CE0F432C-53BA-4D34-90B2-E3484DC08830}" destId="{72D754A3-9D5F-4785-8E35-6A7B48980931}" srcOrd="0" destOrd="0" presId="urn:microsoft.com/office/officeart/2005/8/layout/vList2"/>
    <dgm:cxn modelId="{321CBB4D-122D-4FDB-AC10-F5B0395E0AE8}" srcId="{68AF68D0-BFE8-4B29-AFBF-9C90C2EEE933}" destId="{180FBB70-D2E4-41C5-A1F3-4978BD7DBE07}" srcOrd="2" destOrd="0" parTransId="{151CFE91-0429-49EA-A769-33589F061DD7}" sibTransId="{487943F8-6C81-4640-B7A0-B5AB2733F13A}"/>
    <dgm:cxn modelId="{C1283E74-0531-4084-95F5-F033F14BB4D0}" type="presOf" srcId="{2D8E64EC-C102-4F64-8675-385CE29C32F0}" destId="{2705B044-4331-47F1-B66C-A92EDC7EE513}" srcOrd="0" destOrd="0" presId="urn:microsoft.com/office/officeart/2005/8/layout/vList2"/>
    <dgm:cxn modelId="{8C66BB7F-D4B9-4FC7-BB64-8A570CEE9656}" type="presOf" srcId="{68AF68D0-BFE8-4B29-AFBF-9C90C2EEE933}" destId="{0BDEA339-1867-4A21-AF60-A5406C87AC76}" srcOrd="0" destOrd="0" presId="urn:microsoft.com/office/officeart/2005/8/layout/vList2"/>
    <dgm:cxn modelId="{A78522A7-06AA-43F9-91A6-8FCCCE4C10A9}" type="presOf" srcId="{89340D98-8EBC-4800-848F-A2AD942CA651}" destId="{51439437-5E8C-4ED8-BDF5-4ACA9544A26E}" srcOrd="0" destOrd="0" presId="urn:microsoft.com/office/officeart/2005/8/layout/vList2"/>
    <dgm:cxn modelId="{27E2B6FE-9DF1-4A63-9F3E-4A553A11655C}" type="presOf" srcId="{180FBB70-D2E4-41C5-A1F3-4978BD7DBE07}" destId="{2C51656E-4B1B-4473-BD9D-0B8169908881}" srcOrd="0" destOrd="0" presId="urn:microsoft.com/office/officeart/2005/8/layout/vList2"/>
    <dgm:cxn modelId="{6051DCB9-CF62-4943-A20A-3BFDDD9F13CB}" type="presParOf" srcId="{0BDEA339-1867-4A21-AF60-A5406C87AC76}" destId="{72D754A3-9D5F-4785-8E35-6A7B48980931}" srcOrd="0" destOrd="0" presId="urn:microsoft.com/office/officeart/2005/8/layout/vList2"/>
    <dgm:cxn modelId="{7BBE69B7-82D7-4415-8420-4058C716D917}" type="presParOf" srcId="{0BDEA339-1867-4A21-AF60-A5406C87AC76}" destId="{CF004192-BEA7-42B1-A7FD-FC4EDD16CF3F}" srcOrd="1" destOrd="0" presId="urn:microsoft.com/office/officeart/2005/8/layout/vList2"/>
    <dgm:cxn modelId="{918ED4A2-E9BF-45D2-AF9F-1BFA83E165EB}" type="presParOf" srcId="{0BDEA339-1867-4A21-AF60-A5406C87AC76}" destId="{51439437-5E8C-4ED8-BDF5-4ACA9544A26E}" srcOrd="2" destOrd="0" presId="urn:microsoft.com/office/officeart/2005/8/layout/vList2"/>
    <dgm:cxn modelId="{EF49B6BA-8BA5-4D97-BDCB-9A5C392A9D5A}" type="presParOf" srcId="{0BDEA339-1867-4A21-AF60-A5406C87AC76}" destId="{06B71C51-69BB-4FB1-B4E6-8615F1E2E075}" srcOrd="3" destOrd="0" presId="urn:microsoft.com/office/officeart/2005/8/layout/vList2"/>
    <dgm:cxn modelId="{A2692C08-0C48-4E21-BC42-C83BDB2C06B3}" type="presParOf" srcId="{0BDEA339-1867-4A21-AF60-A5406C87AC76}" destId="{2C51656E-4B1B-4473-BD9D-0B8169908881}" srcOrd="4" destOrd="0" presId="urn:microsoft.com/office/officeart/2005/8/layout/vList2"/>
    <dgm:cxn modelId="{BAB0F089-C681-45CA-919F-C989F552D44D}" type="presParOf" srcId="{0BDEA339-1867-4A21-AF60-A5406C87AC76}" destId="{EAECB2AA-B54C-4FDA-9329-366E4B83AA7A}" srcOrd="5" destOrd="0" presId="urn:microsoft.com/office/officeart/2005/8/layout/vList2"/>
    <dgm:cxn modelId="{A59298FB-1DF6-4739-BDE3-C9BE1FEE64BF}" type="presParOf" srcId="{0BDEA339-1867-4A21-AF60-A5406C87AC76}" destId="{2705B044-4331-47F1-B66C-A92EDC7EE513}"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6.xml><?xml version="1.0" encoding="utf-8"?>
<dgm:dataModel xmlns:dgm="http://schemas.openxmlformats.org/drawingml/2006/diagram" xmlns:a="http://schemas.openxmlformats.org/drawingml/2006/main">
  <dgm:ptLst>
    <dgm:pt modelId="{B1E5C95D-44BF-4A14-9184-0FBF22F05346}" type="doc">
      <dgm:prSet loTypeId="urn:microsoft.com/office/officeart/2005/8/layout/vList2" loCatId="list" qsTypeId="urn:microsoft.com/office/officeart/2005/8/quickstyle/simple1" qsCatId="simple" csTypeId="urn:microsoft.com/office/officeart/2005/8/colors/colorful1#10" csCatId="colorful"/>
      <dgm:spPr/>
      <dgm:t>
        <a:bodyPr/>
        <a:lstStyle/>
        <a:p>
          <a:endParaRPr lang="zh-CN" altLang="en-US"/>
        </a:p>
      </dgm:t>
    </dgm:pt>
    <dgm:pt modelId="{1B4465EF-2094-4BEA-BFA9-9D11590EEFCB}">
      <dgm:prSet/>
      <dgm:spPr/>
      <dgm:t>
        <a:bodyPr/>
        <a:lstStyle/>
        <a:p>
          <a:pPr rtl="0"/>
          <a:r>
            <a:rPr lang="zh-CN" dirty="0"/>
            <a:t>在氧化沟的一个沟渠内设沉淀槽，在沉淀槽的两侧设隔墙；</a:t>
          </a:r>
        </a:p>
      </dgm:t>
    </dgm:pt>
    <dgm:pt modelId="{AAD25CC3-CE25-4F34-A17F-8FCBA02F6510}" type="parTrans" cxnId="{DABB2182-CCE0-4F74-8C36-E2F925B8FD61}">
      <dgm:prSet/>
      <dgm:spPr/>
      <dgm:t>
        <a:bodyPr/>
        <a:lstStyle/>
        <a:p>
          <a:endParaRPr lang="zh-CN" altLang="en-US"/>
        </a:p>
      </dgm:t>
    </dgm:pt>
    <dgm:pt modelId="{EAA4EDE5-878C-406D-80E4-553C307E0D95}" type="sibTrans" cxnId="{DABB2182-CCE0-4F74-8C36-E2F925B8FD61}">
      <dgm:prSet/>
      <dgm:spPr/>
      <dgm:t>
        <a:bodyPr/>
        <a:lstStyle/>
        <a:p>
          <a:endParaRPr lang="zh-CN" altLang="en-US"/>
        </a:p>
      </dgm:t>
    </dgm:pt>
    <dgm:pt modelId="{12453E71-AA35-4389-96B2-F9F5A3C9F19C}">
      <dgm:prSet/>
      <dgm:spPr/>
      <dgm:t>
        <a:bodyPr/>
        <a:lstStyle/>
        <a:p>
          <a:pPr rtl="0"/>
          <a:r>
            <a:rPr lang="zh-CN" dirty="0"/>
            <a:t>底部设一排三角形的导流板，在水面设集水管以收集处理水；</a:t>
          </a:r>
        </a:p>
      </dgm:t>
    </dgm:pt>
    <dgm:pt modelId="{44F36A0D-35DD-42D4-BD20-61EF53EC1A07}" type="parTrans" cxnId="{9CE016C2-E5B8-4A18-872A-01535E82A496}">
      <dgm:prSet/>
      <dgm:spPr/>
      <dgm:t>
        <a:bodyPr/>
        <a:lstStyle/>
        <a:p>
          <a:endParaRPr lang="zh-CN" altLang="en-US"/>
        </a:p>
      </dgm:t>
    </dgm:pt>
    <dgm:pt modelId="{D6F769FA-E466-41E8-A6C7-B1109F8944EE}" type="sibTrans" cxnId="{9CE016C2-E5B8-4A18-872A-01535E82A496}">
      <dgm:prSet/>
      <dgm:spPr/>
      <dgm:t>
        <a:bodyPr/>
        <a:lstStyle/>
        <a:p>
          <a:endParaRPr lang="zh-CN" altLang="en-US"/>
        </a:p>
      </dgm:t>
    </dgm:pt>
    <dgm:pt modelId="{B705160B-6B6E-48EA-B8B0-658D0C7E6797}">
      <dgm:prSet/>
      <dgm:spPr/>
      <dgm:t>
        <a:bodyPr/>
        <a:lstStyle/>
        <a:p>
          <a:pPr rtl="0"/>
          <a:r>
            <a:rPr lang="zh-CN" dirty="0"/>
            <a:t>混合液从沉淀区底部流过，部分混合液从导流板间隙上升进人沉淀槽，沉淀污泥从间隙回流至氧化沟。</a:t>
          </a:r>
        </a:p>
      </dgm:t>
    </dgm:pt>
    <dgm:pt modelId="{C6D372EA-85FA-4FD6-A1BB-D196C6007178}" type="parTrans" cxnId="{3486029E-CF89-48FD-BE47-F9B93FAD92D4}">
      <dgm:prSet/>
      <dgm:spPr/>
      <dgm:t>
        <a:bodyPr/>
        <a:lstStyle/>
        <a:p>
          <a:endParaRPr lang="zh-CN" altLang="en-US"/>
        </a:p>
      </dgm:t>
    </dgm:pt>
    <dgm:pt modelId="{11A057DD-5044-478D-A3B1-0245C9DF1605}" type="sibTrans" cxnId="{3486029E-CF89-48FD-BE47-F9B93FAD92D4}">
      <dgm:prSet/>
      <dgm:spPr/>
      <dgm:t>
        <a:bodyPr/>
        <a:lstStyle/>
        <a:p>
          <a:endParaRPr lang="zh-CN" altLang="en-US"/>
        </a:p>
      </dgm:t>
    </dgm:pt>
    <dgm:pt modelId="{0F36AF92-3B41-4468-AB61-15AF79AB5643}" type="pres">
      <dgm:prSet presAssocID="{B1E5C95D-44BF-4A14-9184-0FBF22F05346}" presName="linear" presStyleCnt="0">
        <dgm:presLayoutVars>
          <dgm:animLvl val="lvl"/>
          <dgm:resizeHandles val="exact"/>
        </dgm:presLayoutVars>
      </dgm:prSet>
      <dgm:spPr/>
    </dgm:pt>
    <dgm:pt modelId="{EBF0CBBA-59F0-4949-AC9D-9F9226FF4264}" type="pres">
      <dgm:prSet presAssocID="{1B4465EF-2094-4BEA-BFA9-9D11590EEFCB}" presName="parentText" presStyleLbl="node1" presStyleIdx="0" presStyleCnt="3">
        <dgm:presLayoutVars>
          <dgm:chMax val="0"/>
          <dgm:bulletEnabled val="1"/>
        </dgm:presLayoutVars>
      </dgm:prSet>
      <dgm:spPr/>
    </dgm:pt>
    <dgm:pt modelId="{FB3169E1-AAEB-4853-B781-0EA62E621EF9}" type="pres">
      <dgm:prSet presAssocID="{EAA4EDE5-878C-406D-80E4-553C307E0D95}" presName="spacer" presStyleCnt="0"/>
      <dgm:spPr/>
    </dgm:pt>
    <dgm:pt modelId="{0FF52AAC-03C8-450C-8F01-4A9BC475CB1A}" type="pres">
      <dgm:prSet presAssocID="{12453E71-AA35-4389-96B2-F9F5A3C9F19C}" presName="parentText" presStyleLbl="node1" presStyleIdx="1" presStyleCnt="3">
        <dgm:presLayoutVars>
          <dgm:chMax val="0"/>
          <dgm:bulletEnabled val="1"/>
        </dgm:presLayoutVars>
      </dgm:prSet>
      <dgm:spPr/>
    </dgm:pt>
    <dgm:pt modelId="{49FA203A-4C12-4DD2-9761-276AAA53028A}" type="pres">
      <dgm:prSet presAssocID="{D6F769FA-E466-41E8-A6C7-B1109F8944EE}" presName="spacer" presStyleCnt="0"/>
      <dgm:spPr/>
    </dgm:pt>
    <dgm:pt modelId="{23E7CA08-1455-4632-98D5-3706176F53F6}" type="pres">
      <dgm:prSet presAssocID="{B705160B-6B6E-48EA-B8B0-658D0C7E6797}" presName="parentText" presStyleLbl="node1" presStyleIdx="2" presStyleCnt="3">
        <dgm:presLayoutVars>
          <dgm:chMax val="0"/>
          <dgm:bulletEnabled val="1"/>
        </dgm:presLayoutVars>
      </dgm:prSet>
      <dgm:spPr/>
    </dgm:pt>
  </dgm:ptLst>
  <dgm:cxnLst>
    <dgm:cxn modelId="{F8E9E80A-1BB9-4CC3-80EA-A699983827F7}" type="presOf" srcId="{B1E5C95D-44BF-4A14-9184-0FBF22F05346}" destId="{0F36AF92-3B41-4468-AB61-15AF79AB5643}" srcOrd="0" destOrd="0" presId="urn:microsoft.com/office/officeart/2005/8/layout/vList2"/>
    <dgm:cxn modelId="{71030F1D-872D-49CB-A8F6-BEC2A7F0C104}" type="presOf" srcId="{12453E71-AA35-4389-96B2-F9F5A3C9F19C}" destId="{0FF52AAC-03C8-450C-8F01-4A9BC475CB1A}" srcOrd="0" destOrd="0" presId="urn:microsoft.com/office/officeart/2005/8/layout/vList2"/>
    <dgm:cxn modelId="{DABB2182-CCE0-4F74-8C36-E2F925B8FD61}" srcId="{B1E5C95D-44BF-4A14-9184-0FBF22F05346}" destId="{1B4465EF-2094-4BEA-BFA9-9D11590EEFCB}" srcOrd="0" destOrd="0" parTransId="{AAD25CC3-CE25-4F34-A17F-8FCBA02F6510}" sibTransId="{EAA4EDE5-878C-406D-80E4-553C307E0D95}"/>
    <dgm:cxn modelId="{1E18A08C-F34A-473F-8C1A-9C5073F30EA8}" type="presOf" srcId="{1B4465EF-2094-4BEA-BFA9-9D11590EEFCB}" destId="{EBF0CBBA-59F0-4949-AC9D-9F9226FF4264}" srcOrd="0" destOrd="0" presId="urn:microsoft.com/office/officeart/2005/8/layout/vList2"/>
    <dgm:cxn modelId="{DDAACA90-A0F1-4AC3-8595-936FC414846A}" type="presOf" srcId="{B705160B-6B6E-48EA-B8B0-658D0C7E6797}" destId="{23E7CA08-1455-4632-98D5-3706176F53F6}" srcOrd="0" destOrd="0" presId="urn:microsoft.com/office/officeart/2005/8/layout/vList2"/>
    <dgm:cxn modelId="{3486029E-CF89-48FD-BE47-F9B93FAD92D4}" srcId="{B1E5C95D-44BF-4A14-9184-0FBF22F05346}" destId="{B705160B-6B6E-48EA-B8B0-658D0C7E6797}" srcOrd="2" destOrd="0" parTransId="{C6D372EA-85FA-4FD6-A1BB-D196C6007178}" sibTransId="{11A057DD-5044-478D-A3B1-0245C9DF1605}"/>
    <dgm:cxn modelId="{9CE016C2-E5B8-4A18-872A-01535E82A496}" srcId="{B1E5C95D-44BF-4A14-9184-0FBF22F05346}" destId="{12453E71-AA35-4389-96B2-F9F5A3C9F19C}" srcOrd="1" destOrd="0" parTransId="{44F36A0D-35DD-42D4-BD20-61EF53EC1A07}" sibTransId="{D6F769FA-E466-41E8-A6C7-B1109F8944EE}"/>
    <dgm:cxn modelId="{B91DAF42-28E6-41E5-9740-905B3887F25E}" type="presParOf" srcId="{0F36AF92-3B41-4468-AB61-15AF79AB5643}" destId="{EBF0CBBA-59F0-4949-AC9D-9F9226FF4264}" srcOrd="0" destOrd="0" presId="urn:microsoft.com/office/officeart/2005/8/layout/vList2"/>
    <dgm:cxn modelId="{F13C209A-5F4E-41CB-B8DD-937632E14DB9}" type="presParOf" srcId="{0F36AF92-3B41-4468-AB61-15AF79AB5643}" destId="{FB3169E1-AAEB-4853-B781-0EA62E621EF9}" srcOrd="1" destOrd="0" presId="urn:microsoft.com/office/officeart/2005/8/layout/vList2"/>
    <dgm:cxn modelId="{A20EC79B-482F-448D-9251-BB46FC12839D}" type="presParOf" srcId="{0F36AF92-3B41-4468-AB61-15AF79AB5643}" destId="{0FF52AAC-03C8-450C-8F01-4A9BC475CB1A}" srcOrd="2" destOrd="0" presId="urn:microsoft.com/office/officeart/2005/8/layout/vList2"/>
    <dgm:cxn modelId="{029A8A51-B089-41BE-8F59-78C26E88D552}" type="presParOf" srcId="{0F36AF92-3B41-4468-AB61-15AF79AB5643}" destId="{49FA203A-4C12-4DD2-9761-276AAA53028A}" srcOrd="3" destOrd="0" presId="urn:microsoft.com/office/officeart/2005/8/layout/vList2"/>
    <dgm:cxn modelId="{E068B6DA-B5E8-4562-8489-0D5143C45AED}" type="presParOf" srcId="{0F36AF92-3B41-4468-AB61-15AF79AB5643}" destId="{23E7CA08-1455-4632-98D5-3706176F53F6}"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7.xml><?xml version="1.0" encoding="utf-8"?>
<dgm:dataModel xmlns:dgm="http://schemas.openxmlformats.org/drawingml/2006/diagram" xmlns:a="http://schemas.openxmlformats.org/drawingml/2006/main">
  <dgm:ptLst>
    <dgm:pt modelId="{44BFD0C2-3DFB-4FEF-921D-794E1CFE8A4D}" type="doc">
      <dgm:prSet loTypeId="urn:microsoft.com/office/officeart/2005/8/layout/process1" loCatId="process" qsTypeId="urn:microsoft.com/office/officeart/2005/8/quickstyle/simple1" qsCatId="simple" csTypeId="urn:microsoft.com/office/officeart/2005/8/colors/colorful1#11" csCatId="colorful"/>
      <dgm:spPr/>
      <dgm:t>
        <a:bodyPr/>
        <a:lstStyle/>
        <a:p>
          <a:endParaRPr lang="zh-CN" altLang="en-US"/>
        </a:p>
      </dgm:t>
    </dgm:pt>
    <dgm:pt modelId="{C7C6C62A-F7B4-48DC-BC09-FEA4E4F58DEC}">
      <dgm:prSet custT="1"/>
      <dgm:spPr/>
      <dgm:t>
        <a:bodyPr/>
        <a:lstStyle/>
        <a:p>
          <a:pPr rtl="0"/>
          <a:r>
            <a:rPr lang="zh-CN" altLang="en-US" sz="2400" dirty="0"/>
            <a:t>船形沉淀槽设在氧化沟的一侧，混合液从其两侧及底部流过；</a:t>
          </a:r>
        </a:p>
      </dgm:t>
    </dgm:pt>
    <dgm:pt modelId="{6A972976-3A6B-4E57-A6E9-96D938841727}" type="parTrans" cxnId="{3BEDA98F-4FC8-4F84-B51B-03CAB4976760}">
      <dgm:prSet/>
      <dgm:spPr/>
      <dgm:t>
        <a:bodyPr/>
        <a:lstStyle/>
        <a:p>
          <a:endParaRPr lang="zh-CN" altLang="en-US" sz="2400"/>
        </a:p>
      </dgm:t>
    </dgm:pt>
    <dgm:pt modelId="{B6D941BE-D1F0-43BD-991C-D1C0B736C7AF}" type="sibTrans" cxnId="{3BEDA98F-4FC8-4F84-B51B-03CAB4976760}">
      <dgm:prSet custT="1"/>
      <dgm:spPr/>
      <dgm:t>
        <a:bodyPr/>
        <a:lstStyle/>
        <a:p>
          <a:endParaRPr lang="zh-CN" altLang="en-US" sz="2400"/>
        </a:p>
      </dgm:t>
    </dgm:pt>
    <dgm:pt modelId="{DC7A6C7E-F704-4077-935D-9C0211BA2FAC}">
      <dgm:prSet custT="1"/>
      <dgm:spPr/>
      <dgm:t>
        <a:bodyPr/>
        <a:lstStyle/>
        <a:p>
          <a:pPr rtl="0"/>
          <a:r>
            <a:rPr lang="zh-CN" altLang="en-US" sz="2400" dirty="0"/>
            <a:t>沉淀槽一端设进水口，部分混合液由此导入，处理水则由设于沉淀槽另一端的溢流堰收集排出；</a:t>
          </a:r>
        </a:p>
      </dgm:t>
    </dgm:pt>
    <dgm:pt modelId="{0DBC8439-9647-4C8E-995B-F7139060AC27}" type="parTrans" cxnId="{B0550A49-4FDE-412E-9432-3F5C1E0DCBCA}">
      <dgm:prSet/>
      <dgm:spPr/>
      <dgm:t>
        <a:bodyPr/>
        <a:lstStyle/>
        <a:p>
          <a:endParaRPr lang="zh-CN" altLang="en-US" sz="2400"/>
        </a:p>
      </dgm:t>
    </dgm:pt>
    <dgm:pt modelId="{1B317B75-1780-42DF-8C8F-3E1ECB57DF50}" type="sibTrans" cxnId="{B0550A49-4FDE-412E-9432-3F5C1E0DCBCA}">
      <dgm:prSet custT="1"/>
      <dgm:spPr/>
      <dgm:t>
        <a:bodyPr/>
        <a:lstStyle/>
        <a:p>
          <a:endParaRPr lang="zh-CN" altLang="en-US" sz="2400"/>
        </a:p>
      </dgm:t>
    </dgm:pt>
    <dgm:pt modelId="{2524040E-1C66-4E42-9644-191D23DB7632}">
      <dgm:prSet custT="1"/>
      <dgm:spPr/>
      <dgm:t>
        <a:bodyPr/>
        <a:lstStyle/>
        <a:p>
          <a:pPr rtl="0"/>
          <a:r>
            <a:rPr lang="zh-CN" altLang="en-US" sz="2400" dirty="0"/>
            <a:t>沉淀槽内的水流方向与氧化沟内的水流方向相反。</a:t>
          </a:r>
        </a:p>
      </dgm:t>
    </dgm:pt>
    <dgm:pt modelId="{CCA219AE-14B2-4A37-A214-F04B955FBD36}" type="parTrans" cxnId="{5314E167-6B97-4CD0-BC04-AC9287AFCC56}">
      <dgm:prSet/>
      <dgm:spPr/>
      <dgm:t>
        <a:bodyPr/>
        <a:lstStyle/>
        <a:p>
          <a:endParaRPr lang="zh-CN" altLang="en-US" sz="2400"/>
        </a:p>
      </dgm:t>
    </dgm:pt>
    <dgm:pt modelId="{28BFF3A1-569E-47C9-9FFE-06B7B66B85D0}" type="sibTrans" cxnId="{5314E167-6B97-4CD0-BC04-AC9287AFCC56}">
      <dgm:prSet/>
      <dgm:spPr/>
      <dgm:t>
        <a:bodyPr/>
        <a:lstStyle/>
        <a:p>
          <a:endParaRPr lang="zh-CN" altLang="en-US" sz="2400"/>
        </a:p>
      </dgm:t>
    </dgm:pt>
    <dgm:pt modelId="{30340B42-603C-4EAD-B79C-698B1AECA8D2}" type="pres">
      <dgm:prSet presAssocID="{44BFD0C2-3DFB-4FEF-921D-794E1CFE8A4D}" presName="Name0" presStyleCnt="0">
        <dgm:presLayoutVars>
          <dgm:dir/>
          <dgm:resizeHandles val="exact"/>
        </dgm:presLayoutVars>
      </dgm:prSet>
      <dgm:spPr/>
    </dgm:pt>
    <dgm:pt modelId="{3BE92BD7-9B52-4381-9D09-37DF0FD2A96F}" type="pres">
      <dgm:prSet presAssocID="{C7C6C62A-F7B4-48DC-BC09-FEA4E4F58DEC}" presName="node" presStyleLbl="node1" presStyleIdx="0" presStyleCnt="3">
        <dgm:presLayoutVars>
          <dgm:bulletEnabled val="1"/>
        </dgm:presLayoutVars>
      </dgm:prSet>
      <dgm:spPr/>
    </dgm:pt>
    <dgm:pt modelId="{EB36E5DD-16A7-43BB-B675-25946897F00C}" type="pres">
      <dgm:prSet presAssocID="{B6D941BE-D1F0-43BD-991C-D1C0B736C7AF}" presName="sibTrans" presStyleLbl="sibTrans2D1" presStyleIdx="0" presStyleCnt="2"/>
      <dgm:spPr/>
    </dgm:pt>
    <dgm:pt modelId="{8F070C91-216D-4D6C-BE8B-783551FA1F9E}" type="pres">
      <dgm:prSet presAssocID="{B6D941BE-D1F0-43BD-991C-D1C0B736C7AF}" presName="connectorText" presStyleLbl="sibTrans2D1" presStyleIdx="0" presStyleCnt="2"/>
      <dgm:spPr/>
    </dgm:pt>
    <dgm:pt modelId="{8BD59021-06EC-4CF6-85BD-53A55B0C1CD6}" type="pres">
      <dgm:prSet presAssocID="{DC7A6C7E-F704-4077-935D-9C0211BA2FAC}" presName="node" presStyleLbl="node1" presStyleIdx="1" presStyleCnt="3">
        <dgm:presLayoutVars>
          <dgm:bulletEnabled val="1"/>
        </dgm:presLayoutVars>
      </dgm:prSet>
      <dgm:spPr/>
    </dgm:pt>
    <dgm:pt modelId="{2D04F497-43B0-4DDD-80E2-3CB95ABB1B32}" type="pres">
      <dgm:prSet presAssocID="{1B317B75-1780-42DF-8C8F-3E1ECB57DF50}" presName="sibTrans" presStyleLbl="sibTrans2D1" presStyleIdx="1" presStyleCnt="2"/>
      <dgm:spPr/>
    </dgm:pt>
    <dgm:pt modelId="{73EEA18E-F850-43C3-A7EF-A7AF6F92C8CA}" type="pres">
      <dgm:prSet presAssocID="{1B317B75-1780-42DF-8C8F-3E1ECB57DF50}" presName="connectorText" presStyleLbl="sibTrans2D1" presStyleIdx="1" presStyleCnt="2"/>
      <dgm:spPr/>
    </dgm:pt>
    <dgm:pt modelId="{2274CC1D-0433-49D2-9BFA-37844BF7A830}" type="pres">
      <dgm:prSet presAssocID="{2524040E-1C66-4E42-9644-191D23DB7632}" presName="node" presStyleLbl="node1" presStyleIdx="2" presStyleCnt="3">
        <dgm:presLayoutVars>
          <dgm:bulletEnabled val="1"/>
        </dgm:presLayoutVars>
      </dgm:prSet>
      <dgm:spPr/>
    </dgm:pt>
  </dgm:ptLst>
  <dgm:cxnLst>
    <dgm:cxn modelId="{36C53C2A-8AE7-46A4-BB87-A6C8168A7B83}" type="presOf" srcId="{C7C6C62A-F7B4-48DC-BC09-FEA4E4F58DEC}" destId="{3BE92BD7-9B52-4381-9D09-37DF0FD2A96F}" srcOrd="0" destOrd="0" presId="urn:microsoft.com/office/officeart/2005/8/layout/process1"/>
    <dgm:cxn modelId="{AAFA3E34-4F04-43D2-A46A-B7211458851B}" type="presOf" srcId="{2524040E-1C66-4E42-9644-191D23DB7632}" destId="{2274CC1D-0433-49D2-9BFA-37844BF7A830}" srcOrd="0" destOrd="0" presId="urn:microsoft.com/office/officeart/2005/8/layout/process1"/>
    <dgm:cxn modelId="{5314E167-6B97-4CD0-BC04-AC9287AFCC56}" srcId="{44BFD0C2-3DFB-4FEF-921D-794E1CFE8A4D}" destId="{2524040E-1C66-4E42-9644-191D23DB7632}" srcOrd="2" destOrd="0" parTransId="{CCA219AE-14B2-4A37-A214-F04B955FBD36}" sibTransId="{28BFF3A1-569E-47C9-9FFE-06B7B66B85D0}"/>
    <dgm:cxn modelId="{B0550A49-4FDE-412E-9432-3F5C1E0DCBCA}" srcId="{44BFD0C2-3DFB-4FEF-921D-794E1CFE8A4D}" destId="{DC7A6C7E-F704-4077-935D-9C0211BA2FAC}" srcOrd="1" destOrd="0" parTransId="{0DBC8439-9647-4C8E-995B-F7139060AC27}" sibTransId="{1B317B75-1780-42DF-8C8F-3E1ECB57DF50}"/>
    <dgm:cxn modelId="{36766A73-A457-441E-9627-64FD08756D50}" type="presOf" srcId="{1B317B75-1780-42DF-8C8F-3E1ECB57DF50}" destId="{73EEA18E-F850-43C3-A7EF-A7AF6F92C8CA}" srcOrd="1" destOrd="0" presId="urn:microsoft.com/office/officeart/2005/8/layout/process1"/>
    <dgm:cxn modelId="{3BEDA98F-4FC8-4F84-B51B-03CAB4976760}" srcId="{44BFD0C2-3DFB-4FEF-921D-794E1CFE8A4D}" destId="{C7C6C62A-F7B4-48DC-BC09-FEA4E4F58DEC}" srcOrd="0" destOrd="0" parTransId="{6A972976-3A6B-4E57-A6E9-96D938841727}" sibTransId="{B6D941BE-D1F0-43BD-991C-D1C0B736C7AF}"/>
    <dgm:cxn modelId="{61A9B8A4-DDD5-4305-8543-4D6A56D3932E}" type="presOf" srcId="{B6D941BE-D1F0-43BD-991C-D1C0B736C7AF}" destId="{EB36E5DD-16A7-43BB-B675-25946897F00C}" srcOrd="0" destOrd="0" presId="urn:microsoft.com/office/officeart/2005/8/layout/process1"/>
    <dgm:cxn modelId="{36FF3ACA-EF10-494F-85D0-9C6E910EF199}" type="presOf" srcId="{DC7A6C7E-F704-4077-935D-9C0211BA2FAC}" destId="{8BD59021-06EC-4CF6-85BD-53A55B0C1CD6}" srcOrd="0" destOrd="0" presId="urn:microsoft.com/office/officeart/2005/8/layout/process1"/>
    <dgm:cxn modelId="{765B38D1-04DF-400D-977E-0830BA9A215B}" type="presOf" srcId="{44BFD0C2-3DFB-4FEF-921D-794E1CFE8A4D}" destId="{30340B42-603C-4EAD-B79C-698B1AECA8D2}" srcOrd="0" destOrd="0" presId="urn:microsoft.com/office/officeart/2005/8/layout/process1"/>
    <dgm:cxn modelId="{C9869ED8-0E7F-4161-A37E-C8D8A7CEC659}" type="presOf" srcId="{B6D941BE-D1F0-43BD-991C-D1C0B736C7AF}" destId="{8F070C91-216D-4D6C-BE8B-783551FA1F9E}" srcOrd="1" destOrd="0" presId="urn:microsoft.com/office/officeart/2005/8/layout/process1"/>
    <dgm:cxn modelId="{092E8DF1-0381-4218-B351-C3B61D8187E6}" type="presOf" srcId="{1B317B75-1780-42DF-8C8F-3E1ECB57DF50}" destId="{2D04F497-43B0-4DDD-80E2-3CB95ABB1B32}" srcOrd="0" destOrd="0" presId="urn:microsoft.com/office/officeart/2005/8/layout/process1"/>
    <dgm:cxn modelId="{5C85C25C-F33E-4CB7-BAFA-864B83CFEFF1}" type="presParOf" srcId="{30340B42-603C-4EAD-B79C-698B1AECA8D2}" destId="{3BE92BD7-9B52-4381-9D09-37DF0FD2A96F}" srcOrd="0" destOrd="0" presId="urn:microsoft.com/office/officeart/2005/8/layout/process1"/>
    <dgm:cxn modelId="{F438F55A-9E9A-4E3A-AEC9-7DB647DA3F19}" type="presParOf" srcId="{30340B42-603C-4EAD-B79C-698B1AECA8D2}" destId="{EB36E5DD-16A7-43BB-B675-25946897F00C}" srcOrd="1" destOrd="0" presId="urn:microsoft.com/office/officeart/2005/8/layout/process1"/>
    <dgm:cxn modelId="{01B8D756-E396-442D-ACC8-745BEE7669BE}" type="presParOf" srcId="{EB36E5DD-16A7-43BB-B675-25946897F00C}" destId="{8F070C91-216D-4D6C-BE8B-783551FA1F9E}" srcOrd="0" destOrd="0" presId="urn:microsoft.com/office/officeart/2005/8/layout/process1"/>
    <dgm:cxn modelId="{FAABEACB-7607-4589-838B-34F9DA2377B6}" type="presParOf" srcId="{30340B42-603C-4EAD-B79C-698B1AECA8D2}" destId="{8BD59021-06EC-4CF6-85BD-53A55B0C1CD6}" srcOrd="2" destOrd="0" presId="urn:microsoft.com/office/officeart/2005/8/layout/process1"/>
    <dgm:cxn modelId="{4084951B-0427-44D9-90ED-74C8447F4F56}" type="presParOf" srcId="{30340B42-603C-4EAD-B79C-698B1AECA8D2}" destId="{2D04F497-43B0-4DDD-80E2-3CB95ABB1B32}" srcOrd="3" destOrd="0" presId="urn:microsoft.com/office/officeart/2005/8/layout/process1"/>
    <dgm:cxn modelId="{EE3946EA-F6CA-4274-AEFF-B67A969FB9FE}" type="presParOf" srcId="{2D04F497-43B0-4DDD-80E2-3CB95ABB1B32}" destId="{73EEA18E-F850-43C3-A7EF-A7AF6F92C8CA}" srcOrd="0" destOrd="0" presId="urn:microsoft.com/office/officeart/2005/8/layout/process1"/>
    <dgm:cxn modelId="{DEE6242D-AA5F-4B80-B028-5B9B1702C0E3}" type="presParOf" srcId="{30340B42-603C-4EAD-B79C-698B1AECA8D2}" destId="{2274CC1D-0433-49D2-9BFA-37844BF7A830}" srcOrd="4"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8.xml><?xml version="1.0" encoding="utf-8"?>
<dgm:dataModel xmlns:dgm="http://schemas.openxmlformats.org/drawingml/2006/diagram" xmlns:a="http://schemas.openxmlformats.org/drawingml/2006/main">
  <dgm:ptLst>
    <dgm:pt modelId="{DB1D0CCA-1BA9-4EDC-8603-FA71C9F02391}" type="doc">
      <dgm:prSet loTypeId="urn:microsoft.com/office/officeart/2005/8/layout/vList2" loCatId="list" qsTypeId="urn:microsoft.com/office/officeart/2005/8/quickstyle/simple1" qsCatId="simple" csTypeId="urn:microsoft.com/office/officeart/2005/8/colors/colorful1#12" csCatId="colorful"/>
      <dgm:spPr/>
      <dgm:t>
        <a:bodyPr/>
        <a:lstStyle/>
        <a:p>
          <a:endParaRPr lang="zh-CN" altLang="en-US"/>
        </a:p>
      </dgm:t>
    </dgm:pt>
    <dgm:pt modelId="{EA3B2999-A1E0-44E1-98A2-2AC377781363}">
      <dgm:prSet/>
      <dgm:spPr/>
      <dgm:t>
        <a:bodyPr/>
        <a:lstStyle/>
        <a:p>
          <a:pPr rtl="0"/>
          <a:r>
            <a:rPr lang="en-US" dirty="0"/>
            <a:t>SBR</a:t>
          </a:r>
          <a:r>
            <a:rPr lang="zh-CN" dirty="0"/>
            <a:t>最主要特征是采用集有机污染物降解与混合液沉淀于一体的反应器</a:t>
          </a:r>
          <a:r>
            <a:rPr lang="en-US" dirty="0"/>
            <a:t>——</a:t>
          </a:r>
          <a:r>
            <a:rPr lang="zh-CN" dirty="0"/>
            <a:t>间歇曝气曝气池；</a:t>
          </a:r>
        </a:p>
      </dgm:t>
    </dgm:pt>
    <dgm:pt modelId="{8D3623F3-5A7C-49D4-83C3-50EE231B0BE2}" type="parTrans" cxnId="{AA23CE89-29A7-41C8-89F3-462311FAA811}">
      <dgm:prSet/>
      <dgm:spPr/>
      <dgm:t>
        <a:bodyPr/>
        <a:lstStyle/>
        <a:p>
          <a:endParaRPr lang="zh-CN" altLang="en-US"/>
        </a:p>
      </dgm:t>
    </dgm:pt>
    <dgm:pt modelId="{D81BE7B1-6994-4C9A-B89B-463E36FE2795}" type="sibTrans" cxnId="{AA23CE89-29A7-41C8-89F3-462311FAA811}">
      <dgm:prSet/>
      <dgm:spPr/>
      <dgm:t>
        <a:bodyPr/>
        <a:lstStyle/>
        <a:p>
          <a:endParaRPr lang="zh-CN" altLang="en-US"/>
        </a:p>
      </dgm:t>
    </dgm:pt>
    <dgm:pt modelId="{AFDC0EAD-7E9F-464C-B9D9-DF2E8EC5CEBF}">
      <dgm:prSet/>
      <dgm:spPr/>
      <dgm:t>
        <a:bodyPr/>
        <a:lstStyle/>
        <a:p>
          <a:pPr rtl="0"/>
          <a:r>
            <a:rPr lang="en-US" dirty="0"/>
            <a:t>SBR</a:t>
          </a:r>
          <a:r>
            <a:rPr lang="zh-CN" dirty="0"/>
            <a:t>系统组成简单，无需设污泥回流设备，不设二次沉淀池，曝气池容积小于连续式，建设费用与运行费用较低。</a:t>
          </a:r>
        </a:p>
      </dgm:t>
    </dgm:pt>
    <dgm:pt modelId="{07D1EBB1-8DB3-4530-BC16-09313C5014CC}" type="parTrans" cxnId="{85AC4CAE-A073-42B7-B66B-A30210408E76}">
      <dgm:prSet/>
      <dgm:spPr/>
      <dgm:t>
        <a:bodyPr/>
        <a:lstStyle/>
        <a:p>
          <a:endParaRPr lang="zh-CN" altLang="en-US"/>
        </a:p>
      </dgm:t>
    </dgm:pt>
    <dgm:pt modelId="{5846B8C9-545F-48AD-9580-FBF598C2CB90}" type="sibTrans" cxnId="{85AC4CAE-A073-42B7-B66B-A30210408E76}">
      <dgm:prSet/>
      <dgm:spPr/>
      <dgm:t>
        <a:bodyPr/>
        <a:lstStyle/>
        <a:p>
          <a:endParaRPr lang="zh-CN" altLang="en-US"/>
        </a:p>
      </dgm:t>
    </dgm:pt>
    <dgm:pt modelId="{5D139D3A-1B3E-4F61-A46E-F0D82E1BD2C8}" type="pres">
      <dgm:prSet presAssocID="{DB1D0CCA-1BA9-4EDC-8603-FA71C9F02391}" presName="linear" presStyleCnt="0">
        <dgm:presLayoutVars>
          <dgm:animLvl val="lvl"/>
          <dgm:resizeHandles val="exact"/>
        </dgm:presLayoutVars>
      </dgm:prSet>
      <dgm:spPr/>
    </dgm:pt>
    <dgm:pt modelId="{35D90508-4602-4250-8479-BF4B6699F2A9}" type="pres">
      <dgm:prSet presAssocID="{EA3B2999-A1E0-44E1-98A2-2AC377781363}" presName="parentText" presStyleLbl="node1" presStyleIdx="0" presStyleCnt="2">
        <dgm:presLayoutVars>
          <dgm:chMax val="0"/>
          <dgm:bulletEnabled val="1"/>
        </dgm:presLayoutVars>
      </dgm:prSet>
      <dgm:spPr/>
    </dgm:pt>
    <dgm:pt modelId="{8525A7E3-7E24-472D-82EB-C236BE64F2A0}" type="pres">
      <dgm:prSet presAssocID="{D81BE7B1-6994-4C9A-B89B-463E36FE2795}" presName="spacer" presStyleCnt="0"/>
      <dgm:spPr/>
    </dgm:pt>
    <dgm:pt modelId="{81BEE9F9-8A9A-4D43-9A62-0B976FAB7F41}" type="pres">
      <dgm:prSet presAssocID="{AFDC0EAD-7E9F-464C-B9D9-DF2E8EC5CEBF}" presName="parentText" presStyleLbl="node1" presStyleIdx="1" presStyleCnt="2">
        <dgm:presLayoutVars>
          <dgm:chMax val="0"/>
          <dgm:bulletEnabled val="1"/>
        </dgm:presLayoutVars>
      </dgm:prSet>
      <dgm:spPr/>
    </dgm:pt>
  </dgm:ptLst>
  <dgm:cxnLst>
    <dgm:cxn modelId="{AA23CE89-29A7-41C8-89F3-462311FAA811}" srcId="{DB1D0CCA-1BA9-4EDC-8603-FA71C9F02391}" destId="{EA3B2999-A1E0-44E1-98A2-2AC377781363}" srcOrd="0" destOrd="0" parTransId="{8D3623F3-5A7C-49D4-83C3-50EE231B0BE2}" sibTransId="{D81BE7B1-6994-4C9A-B89B-463E36FE2795}"/>
    <dgm:cxn modelId="{70B65D8A-9482-48AD-97BB-0EBC4BC173C2}" type="presOf" srcId="{DB1D0CCA-1BA9-4EDC-8603-FA71C9F02391}" destId="{5D139D3A-1B3E-4F61-A46E-F0D82E1BD2C8}" srcOrd="0" destOrd="0" presId="urn:microsoft.com/office/officeart/2005/8/layout/vList2"/>
    <dgm:cxn modelId="{E5048DAB-A04A-4962-9F73-C98B402F21E3}" type="presOf" srcId="{AFDC0EAD-7E9F-464C-B9D9-DF2E8EC5CEBF}" destId="{81BEE9F9-8A9A-4D43-9A62-0B976FAB7F41}" srcOrd="0" destOrd="0" presId="urn:microsoft.com/office/officeart/2005/8/layout/vList2"/>
    <dgm:cxn modelId="{85AC4CAE-A073-42B7-B66B-A30210408E76}" srcId="{DB1D0CCA-1BA9-4EDC-8603-FA71C9F02391}" destId="{AFDC0EAD-7E9F-464C-B9D9-DF2E8EC5CEBF}" srcOrd="1" destOrd="0" parTransId="{07D1EBB1-8DB3-4530-BC16-09313C5014CC}" sibTransId="{5846B8C9-545F-48AD-9580-FBF598C2CB90}"/>
    <dgm:cxn modelId="{06B1F6D8-97F5-4039-B86C-34AC46ADD9AA}" type="presOf" srcId="{EA3B2999-A1E0-44E1-98A2-2AC377781363}" destId="{35D90508-4602-4250-8479-BF4B6699F2A9}" srcOrd="0" destOrd="0" presId="urn:microsoft.com/office/officeart/2005/8/layout/vList2"/>
    <dgm:cxn modelId="{106B9CD6-B01D-45A9-B915-995F742ABC20}" type="presParOf" srcId="{5D139D3A-1B3E-4F61-A46E-F0D82E1BD2C8}" destId="{35D90508-4602-4250-8479-BF4B6699F2A9}" srcOrd="0" destOrd="0" presId="urn:microsoft.com/office/officeart/2005/8/layout/vList2"/>
    <dgm:cxn modelId="{733AB911-2FD2-4645-8F67-6BF163BC9DF4}" type="presParOf" srcId="{5D139D3A-1B3E-4F61-A46E-F0D82E1BD2C8}" destId="{8525A7E3-7E24-472D-82EB-C236BE64F2A0}" srcOrd="1" destOrd="0" presId="urn:microsoft.com/office/officeart/2005/8/layout/vList2"/>
    <dgm:cxn modelId="{C21F3405-F7BF-4AB8-9286-08FBD2EF37AD}" type="presParOf" srcId="{5D139D3A-1B3E-4F61-A46E-F0D82E1BD2C8}" destId="{81BEE9F9-8A9A-4D43-9A62-0B976FAB7F41}"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9.xml><?xml version="1.0" encoding="utf-8"?>
<dgm:dataModel xmlns:dgm="http://schemas.openxmlformats.org/drawingml/2006/diagram" xmlns:a="http://schemas.openxmlformats.org/drawingml/2006/main">
  <dgm:ptLst>
    <dgm:pt modelId="{D40A6228-05B2-4165-9C35-927F8598075A}" type="doc">
      <dgm:prSet loTypeId="urn:microsoft.com/office/officeart/2005/8/layout/list1" loCatId="list" qsTypeId="urn:microsoft.com/office/officeart/2005/8/quickstyle/simple1" qsCatId="simple" csTypeId="urn:microsoft.com/office/officeart/2005/8/colors/colorful1#13" csCatId="colorful" phldr="1"/>
      <dgm:spPr/>
      <dgm:t>
        <a:bodyPr/>
        <a:lstStyle/>
        <a:p>
          <a:endParaRPr lang="zh-CN" altLang="en-US"/>
        </a:p>
      </dgm:t>
    </dgm:pt>
    <dgm:pt modelId="{6E4A1B82-FC7A-49E1-8A8D-76A04DB33DE8}">
      <dgm:prSet/>
      <dgm:spPr/>
      <dgm:t>
        <a:bodyPr/>
        <a:lstStyle/>
        <a:p>
          <a:pPr rtl="0"/>
          <a:r>
            <a:rPr lang="en-US" dirty="0"/>
            <a:t>SBR</a:t>
          </a:r>
          <a:r>
            <a:rPr lang="zh-CN" dirty="0"/>
            <a:t>工艺特征</a:t>
          </a:r>
        </a:p>
      </dgm:t>
    </dgm:pt>
    <dgm:pt modelId="{F2C82EAD-1C96-4D6E-B9DA-94DCB4A07F40}" type="parTrans" cxnId="{2B492802-9353-4E68-B684-AB5380F5F0BC}">
      <dgm:prSet/>
      <dgm:spPr/>
      <dgm:t>
        <a:bodyPr/>
        <a:lstStyle/>
        <a:p>
          <a:endParaRPr lang="zh-CN" altLang="en-US"/>
        </a:p>
      </dgm:t>
    </dgm:pt>
    <dgm:pt modelId="{E6B5271D-ABD0-45A5-B8FD-12EAF3774F6C}" type="sibTrans" cxnId="{2B492802-9353-4E68-B684-AB5380F5F0BC}">
      <dgm:prSet/>
      <dgm:spPr/>
      <dgm:t>
        <a:bodyPr/>
        <a:lstStyle/>
        <a:p>
          <a:endParaRPr lang="zh-CN" altLang="en-US"/>
        </a:p>
      </dgm:t>
    </dgm:pt>
    <dgm:pt modelId="{EC2657FF-804E-424B-9338-05662FB05662}">
      <dgm:prSet/>
      <dgm:spPr/>
      <dgm:t>
        <a:bodyPr/>
        <a:lstStyle/>
        <a:p>
          <a:pPr rtl="0"/>
          <a:r>
            <a:rPr lang="zh-CN" dirty="0"/>
            <a:t>在大多数情况下，无需设置调节池；</a:t>
          </a:r>
        </a:p>
      </dgm:t>
    </dgm:pt>
    <dgm:pt modelId="{438B03D0-99D7-4789-A6DA-4BA4261B306A}" type="parTrans" cxnId="{6E6DBF83-EE8D-4F4B-AEAB-6BB1A75A6C61}">
      <dgm:prSet/>
      <dgm:spPr/>
      <dgm:t>
        <a:bodyPr/>
        <a:lstStyle/>
        <a:p>
          <a:endParaRPr lang="zh-CN" altLang="en-US"/>
        </a:p>
      </dgm:t>
    </dgm:pt>
    <dgm:pt modelId="{6775B249-0DA5-4A55-80B0-BA0F53D27062}" type="sibTrans" cxnId="{6E6DBF83-EE8D-4F4B-AEAB-6BB1A75A6C61}">
      <dgm:prSet/>
      <dgm:spPr/>
      <dgm:t>
        <a:bodyPr/>
        <a:lstStyle/>
        <a:p>
          <a:endParaRPr lang="zh-CN" altLang="en-US"/>
        </a:p>
      </dgm:t>
    </dgm:pt>
    <dgm:pt modelId="{FACA17E0-64EC-4F68-8726-28AF071F5960}">
      <dgm:prSet/>
      <dgm:spPr/>
      <dgm:t>
        <a:bodyPr/>
        <a:lstStyle/>
        <a:p>
          <a:pPr rtl="0"/>
          <a:r>
            <a:rPr lang="en-US" dirty="0">
              <a:solidFill>
                <a:srgbClr val="FF0000"/>
              </a:solidFill>
            </a:rPr>
            <a:t>SVI</a:t>
          </a:r>
          <a:r>
            <a:rPr lang="zh-CN" dirty="0"/>
            <a:t>值较低，污泥易于沉淀，</a:t>
          </a:r>
          <a:r>
            <a:rPr lang="en-US" dirty="0"/>
            <a:t>—</a:t>
          </a:r>
          <a:r>
            <a:rPr lang="zh-CN" dirty="0"/>
            <a:t>般情况下不产生污泥膨胀现象；</a:t>
          </a:r>
        </a:p>
      </dgm:t>
    </dgm:pt>
    <dgm:pt modelId="{4D4F9D60-CD40-4F0E-8FF3-076E24518B66}" type="parTrans" cxnId="{FB14DB1C-D050-43C8-89CF-C7952327C38E}">
      <dgm:prSet/>
      <dgm:spPr/>
      <dgm:t>
        <a:bodyPr/>
        <a:lstStyle/>
        <a:p>
          <a:endParaRPr lang="zh-CN" altLang="en-US"/>
        </a:p>
      </dgm:t>
    </dgm:pt>
    <dgm:pt modelId="{351FDAEF-FEAB-4562-8FC4-1C0BA59E1721}" type="sibTrans" cxnId="{FB14DB1C-D050-43C8-89CF-C7952327C38E}">
      <dgm:prSet/>
      <dgm:spPr/>
      <dgm:t>
        <a:bodyPr/>
        <a:lstStyle/>
        <a:p>
          <a:endParaRPr lang="zh-CN" altLang="en-US"/>
        </a:p>
      </dgm:t>
    </dgm:pt>
    <dgm:pt modelId="{761E2EAF-CFF7-4DB5-BA0F-564E16C6C21D}">
      <dgm:prSet/>
      <dgm:spPr/>
      <dgm:t>
        <a:bodyPr/>
        <a:lstStyle/>
        <a:p>
          <a:pPr rtl="0"/>
          <a:r>
            <a:rPr lang="zh-CN" dirty="0"/>
            <a:t>通过对运行方式的调节，在单一的曝气池内能够进行脱氮和除磷反应；</a:t>
          </a:r>
        </a:p>
      </dgm:t>
    </dgm:pt>
    <dgm:pt modelId="{EF810102-CA73-44EA-B58D-C1CF53340346}" type="parTrans" cxnId="{184EAC26-61D4-4968-A0BA-C74551B72C46}">
      <dgm:prSet/>
      <dgm:spPr/>
      <dgm:t>
        <a:bodyPr/>
        <a:lstStyle/>
        <a:p>
          <a:endParaRPr lang="zh-CN" altLang="en-US"/>
        </a:p>
      </dgm:t>
    </dgm:pt>
    <dgm:pt modelId="{29E3DFE7-EDC5-43D2-8CA1-7C647DDD7981}" type="sibTrans" cxnId="{184EAC26-61D4-4968-A0BA-C74551B72C46}">
      <dgm:prSet/>
      <dgm:spPr/>
      <dgm:t>
        <a:bodyPr/>
        <a:lstStyle/>
        <a:p>
          <a:endParaRPr lang="zh-CN" altLang="en-US"/>
        </a:p>
      </dgm:t>
    </dgm:pt>
    <dgm:pt modelId="{09A1B3C2-72B2-4740-981C-A093BF905669}">
      <dgm:prSet/>
      <dgm:spPr/>
      <dgm:t>
        <a:bodyPr/>
        <a:lstStyle/>
        <a:p>
          <a:pPr rtl="0"/>
          <a:r>
            <a:rPr lang="zh-CN" dirty="0"/>
            <a:t>应用自控仪表，能使本工艺过程实现全部自动化；</a:t>
          </a:r>
        </a:p>
      </dgm:t>
    </dgm:pt>
    <dgm:pt modelId="{D35FFDA2-A7D9-4C6C-B7A6-429E56A1EAD7}" type="parTrans" cxnId="{084679B8-FE62-474A-9EF9-8E83EA826DF2}">
      <dgm:prSet/>
      <dgm:spPr/>
      <dgm:t>
        <a:bodyPr/>
        <a:lstStyle/>
        <a:p>
          <a:endParaRPr lang="zh-CN" altLang="en-US"/>
        </a:p>
      </dgm:t>
    </dgm:pt>
    <dgm:pt modelId="{EFBBBA39-0762-4DEB-B729-1F9445DDD0ED}" type="sibTrans" cxnId="{084679B8-FE62-474A-9EF9-8E83EA826DF2}">
      <dgm:prSet/>
      <dgm:spPr/>
      <dgm:t>
        <a:bodyPr/>
        <a:lstStyle/>
        <a:p>
          <a:endParaRPr lang="zh-CN" altLang="en-US"/>
        </a:p>
      </dgm:t>
    </dgm:pt>
    <dgm:pt modelId="{DE03739B-E23C-4E63-8C03-46F1808AD077}">
      <dgm:prSet/>
      <dgm:spPr/>
      <dgm:t>
        <a:bodyPr/>
        <a:lstStyle/>
        <a:p>
          <a:pPr rtl="0"/>
          <a:r>
            <a:rPr lang="zh-CN" dirty="0"/>
            <a:t>运行管理得当，处理水水质优于连续式。</a:t>
          </a:r>
        </a:p>
      </dgm:t>
    </dgm:pt>
    <dgm:pt modelId="{FADD0ECC-D8CA-4193-8EB8-C9E559EEDB51}" type="parTrans" cxnId="{89769A81-C288-4ED5-8C86-7E3E7BD20815}">
      <dgm:prSet/>
      <dgm:spPr/>
      <dgm:t>
        <a:bodyPr/>
        <a:lstStyle/>
        <a:p>
          <a:endParaRPr lang="zh-CN" altLang="en-US"/>
        </a:p>
      </dgm:t>
    </dgm:pt>
    <dgm:pt modelId="{1926A1A0-5BBF-4980-9157-FE1A8073CEFE}" type="sibTrans" cxnId="{89769A81-C288-4ED5-8C86-7E3E7BD20815}">
      <dgm:prSet/>
      <dgm:spPr/>
      <dgm:t>
        <a:bodyPr/>
        <a:lstStyle/>
        <a:p>
          <a:endParaRPr lang="zh-CN" altLang="en-US"/>
        </a:p>
      </dgm:t>
    </dgm:pt>
    <dgm:pt modelId="{83B7A2D0-1EBF-4B69-99C8-0BE89E180175}" type="pres">
      <dgm:prSet presAssocID="{D40A6228-05B2-4165-9C35-927F8598075A}" presName="linear" presStyleCnt="0">
        <dgm:presLayoutVars>
          <dgm:dir/>
          <dgm:animLvl val="lvl"/>
          <dgm:resizeHandles val="exact"/>
        </dgm:presLayoutVars>
      </dgm:prSet>
      <dgm:spPr/>
    </dgm:pt>
    <dgm:pt modelId="{0905D3CB-2E62-4675-B375-03A66F67E04D}" type="pres">
      <dgm:prSet presAssocID="{6E4A1B82-FC7A-49E1-8A8D-76A04DB33DE8}" presName="parentLin" presStyleCnt="0"/>
      <dgm:spPr/>
    </dgm:pt>
    <dgm:pt modelId="{E57C9A49-F4FB-4AC3-9614-5A2A9A6AB688}" type="pres">
      <dgm:prSet presAssocID="{6E4A1B82-FC7A-49E1-8A8D-76A04DB33DE8}" presName="parentLeftMargin" presStyleLbl="node1" presStyleIdx="0" presStyleCnt="1"/>
      <dgm:spPr/>
    </dgm:pt>
    <dgm:pt modelId="{E1430E81-5A12-4F1D-82E4-A0D14B0DBC8C}" type="pres">
      <dgm:prSet presAssocID="{6E4A1B82-FC7A-49E1-8A8D-76A04DB33DE8}" presName="parentText" presStyleLbl="node1" presStyleIdx="0" presStyleCnt="1">
        <dgm:presLayoutVars>
          <dgm:chMax val="0"/>
          <dgm:bulletEnabled val="1"/>
        </dgm:presLayoutVars>
      </dgm:prSet>
      <dgm:spPr/>
    </dgm:pt>
    <dgm:pt modelId="{8343A592-B29D-4B42-BC9E-88C496CE874B}" type="pres">
      <dgm:prSet presAssocID="{6E4A1B82-FC7A-49E1-8A8D-76A04DB33DE8}" presName="negativeSpace" presStyleCnt="0"/>
      <dgm:spPr/>
    </dgm:pt>
    <dgm:pt modelId="{ACADB20E-1AFE-45C1-8B7C-EE00270EA67D}" type="pres">
      <dgm:prSet presAssocID="{6E4A1B82-FC7A-49E1-8A8D-76A04DB33DE8}" presName="childText" presStyleLbl="conFgAcc1" presStyleIdx="0" presStyleCnt="1">
        <dgm:presLayoutVars>
          <dgm:bulletEnabled val="1"/>
        </dgm:presLayoutVars>
      </dgm:prSet>
      <dgm:spPr/>
    </dgm:pt>
  </dgm:ptLst>
  <dgm:cxnLst>
    <dgm:cxn modelId="{2B492802-9353-4E68-B684-AB5380F5F0BC}" srcId="{D40A6228-05B2-4165-9C35-927F8598075A}" destId="{6E4A1B82-FC7A-49E1-8A8D-76A04DB33DE8}" srcOrd="0" destOrd="0" parTransId="{F2C82EAD-1C96-4D6E-B9DA-94DCB4A07F40}" sibTransId="{E6B5271D-ABD0-45A5-B8FD-12EAF3774F6C}"/>
    <dgm:cxn modelId="{1C71DB08-1C95-4FF0-8047-12C76BA8EE87}" type="presOf" srcId="{DE03739B-E23C-4E63-8C03-46F1808AD077}" destId="{ACADB20E-1AFE-45C1-8B7C-EE00270EA67D}" srcOrd="0" destOrd="4" presId="urn:microsoft.com/office/officeart/2005/8/layout/list1"/>
    <dgm:cxn modelId="{B0BC8F0B-0B6D-4F03-B97B-35B10E6594C7}" type="presOf" srcId="{D40A6228-05B2-4165-9C35-927F8598075A}" destId="{83B7A2D0-1EBF-4B69-99C8-0BE89E180175}" srcOrd="0" destOrd="0" presId="urn:microsoft.com/office/officeart/2005/8/layout/list1"/>
    <dgm:cxn modelId="{FB14DB1C-D050-43C8-89CF-C7952327C38E}" srcId="{6E4A1B82-FC7A-49E1-8A8D-76A04DB33DE8}" destId="{FACA17E0-64EC-4F68-8726-28AF071F5960}" srcOrd="1" destOrd="0" parTransId="{4D4F9D60-CD40-4F0E-8FF3-076E24518B66}" sibTransId="{351FDAEF-FEAB-4562-8FC4-1C0BA59E1721}"/>
    <dgm:cxn modelId="{9E23EF21-B498-446D-BF71-1F636CF9EDD2}" type="presOf" srcId="{EC2657FF-804E-424B-9338-05662FB05662}" destId="{ACADB20E-1AFE-45C1-8B7C-EE00270EA67D}" srcOrd="0" destOrd="0" presId="urn:microsoft.com/office/officeart/2005/8/layout/list1"/>
    <dgm:cxn modelId="{6C89A722-F6FC-49FB-92F4-E790C38F1DFB}" type="presOf" srcId="{761E2EAF-CFF7-4DB5-BA0F-564E16C6C21D}" destId="{ACADB20E-1AFE-45C1-8B7C-EE00270EA67D}" srcOrd="0" destOrd="2" presId="urn:microsoft.com/office/officeart/2005/8/layout/list1"/>
    <dgm:cxn modelId="{184EAC26-61D4-4968-A0BA-C74551B72C46}" srcId="{6E4A1B82-FC7A-49E1-8A8D-76A04DB33DE8}" destId="{761E2EAF-CFF7-4DB5-BA0F-564E16C6C21D}" srcOrd="2" destOrd="0" parTransId="{EF810102-CA73-44EA-B58D-C1CF53340346}" sibTransId="{29E3DFE7-EDC5-43D2-8CA1-7C647DDD7981}"/>
    <dgm:cxn modelId="{8011EA64-6F5E-4962-B0AE-D6D892F196C9}" type="presOf" srcId="{6E4A1B82-FC7A-49E1-8A8D-76A04DB33DE8}" destId="{E1430E81-5A12-4F1D-82E4-A0D14B0DBC8C}" srcOrd="1" destOrd="0" presId="urn:microsoft.com/office/officeart/2005/8/layout/list1"/>
    <dgm:cxn modelId="{1AE34C49-B038-4785-9B04-ECFB2E50493B}" type="presOf" srcId="{09A1B3C2-72B2-4740-981C-A093BF905669}" destId="{ACADB20E-1AFE-45C1-8B7C-EE00270EA67D}" srcOrd="0" destOrd="3" presId="urn:microsoft.com/office/officeart/2005/8/layout/list1"/>
    <dgm:cxn modelId="{039C8B80-124E-48DA-9410-A3561D83072A}" type="presOf" srcId="{6E4A1B82-FC7A-49E1-8A8D-76A04DB33DE8}" destId="{E57C9A49-F4FB-4AC3-9614-5A2A9A6AB688}" srcOrd="0" destOrd="0" presId="urn:microsoft.com/office/officeart/2005/8/layout/list1"/>
    <dgm:cxn modelId="{89769A81-C288-4ED5-8C86-7E3E7BD20815}" srcId="{6E4A1B82-FC7A-49E1-8A8D-76A04DB33DE8}" destId="{DE03739B-E23C-4E63-8C03-46F1808AD077}" srcOrd="4" destOrd="0" parTransId="{FADD0ECC-D8CA-4193-8EB8-C9E559EEDB51}" sibTransId="{1926A1A0-5BBF-4980-9157-FE1A8073CEFE}"/>
    <dgm:cxn modelId="{6E6DBF83-EE8D-4F4B-AEAB-6BB1A75A6C61}" srcId="{6E4A1B82-FC7A-49E1-8A8D-76A04DB33DE8}" destId="{EC2657FF-804E-424B-9338-05662FB05662}" srcOrd="0" destOrd="0" parTransId="{438B03D0-99D7-4789-A6DA-4BA4261B306A}" sibTransId="{6775B249-0DA5-4A55-80B0-BA0F53D27062}"/>
    <dgm:cxn modelId="{084679B8-FE62-474A-9EF9-8E83EA826DF2}" srcId="{6E4A1B82-FC7A-49E1-8A8D-76A04DB33DE8}" destId="{09A1B3C2-72B2-4740-981C-A093BF905669}" srcOrd="3" destOrd="0" parTransId="{D35FFDA2-A7D9-4C6C-B7A6-429E56A1EAD7}" sibTransId="{EFBBBA39-0762-4DEB-B729-1F9445DDD0ED}"/>
    <dgm:cxn modelId="{2A3218DC-BD20-42B7-B0DB-D49C79FD06A3}" type="presOf" srcId="{FACA17E0-64EC-4F68-8726-28AF071F5960}" destId="{ACADB20E-1AFE-45C1-8B7C-EE00270EA67D}" srcOrd="0" destOrd="1" presId="urn:microsoft.com/office/officeart/2005/8/layout/list1"/>
    <dgm:cxn modelId="{967E9BC8-6BA2-4E43-8426-53305969D66D}" type="presParOf" srcId="{83B7A2D0-1EBF-4B69-99C8-0BE89E180175}" destId="{0905D3CB-2E62-4675-B375-03A66F67E04D}" srcOrd="0" destOrd="0" presId="urn:microsoft.com/office/officeart/2005/8/layout/list1"/>
    <dgm:cxn modelId="{13D3AECA-0A93-47B0-BA4C-6A976BF4D2C4}" type="presParOf" srcId="{0905D3CB-2E62-4675-B375-03A66F67E04D}" destId="{E57C9A49-F4FB-4AC3-9614-5A2A9A6AB688}" srcOrd="0" destOrd="0" presId="urn:microsoft.com/office/officeart/2005/8/layout/list1"/>
    <dgm:cxn modelId="{39E39F4F-845C-45E5-B2A8-A8E094480C21}" type="presParOf" srcId="{0905D3CB-2E62-4675-B375-03A66F67E04D}" destId="{E1430E81-5A12-4F1D-82E4-A0D14B0DBC8C}" srcOrd="1" destOrd="0" presId="urn:microsoft.com/office/officeart/2005/8/layout/list1"/>
    <dgm:cxn modelId="{18480BD5-7268-4A2E-8812-D091FDBB02A5}" type="presParOf" srcId="{83B7A2D0-1EBF-4B69-99C8-0BE89E180175}" destId="{8343A592-B29D-4B42-BC9E-88C496CE874B}" srcOrd="1" destOrd="0" presId="urn:microsoft.com/office/officeart/2005/8/layout/list1"/>
    <dgm:cxn modelId="{37F32DDD-C2CA-47C2-8A9F-DD4304D9E7E5}" type="presParOf" srcId="{83B7A2D0-1EBF-4B69-99C8-0BE89E180175}" destId="{ACADB20E-1AFE-45C1-8B7C-EE00270EA67D}"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AFDD138-25EA-461B-8295-D790A6D7A28C}"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zh-CN" altLang="en-US"/>
        </a:p>
      </dgm:t>
    </dgm:pt>
    <dgm:pt modelId="{E0158A1A-339E-43A4-B130-6BAA96D71A51}">
      <dgm:prSet/>
      <dgm:spPr/>
      <dgm:t>
        <a:bodyPr/>
        <a:lstStyle/>
        <a:p>
          <a:pPr rtl="0"/>
          <a:r>
            <a:rPr lang="zh-CN" dirty="0"/>
            <a:t>当厌氧层逐渐加厚达到一定程度后，其代谢产物逐渐增多，向外侧逸出时破坏了好氧层生态系统的稳定状态，使两种膜层之间失去平衡；</a:t>
          </a:r>
        </a:p>
      </dgm:t>
    </dgm:pt>
    <dgm:pt modelId="{031E385C-4C1C-49BB-AE69-7D1A2F9E7093}" type="parTrans" cxnId="{6C9EBED0-A574-4863-B195-BB7E11A7EAE0}">
      <dgm:prSet/>
      <dgm:spPr/>
      <dgm:t>
        <a:bodyPr/>
        <a:lstStyle/>
        <a:p>
          <a:endParaRPr lang="zh-CN" altLang="en-US"/>
        </a:p>
      </dgm:t>
    </dgm:pt>
    <dgm:pt modelId="{DBB7170D-DE36-4A80-ADCA-985745A112B7}" type="sibTrans" cxnId="{6C9EBED0-A574-4863-B195-BB7E11A7EAE0}">
      <dgm:prSet/>
      <dgm:spPr/>
      <dgm:t>
        <a:bodyPr/>
        <a:lstStyle/>
        <a:p>
          <a:endParaRPr lang="zh-CN" altLang="en-US"/>
        </a:p>
      </dgm:t>
    </dgm:pt>
    <dgm:pt modelId="{BFD84593-38FA-4E7D-9B45-4B089C848639}">
      <dgm:prSet/>
      <dgm:spPr/>
      <dgm:t>
        <a:bodyPr/>
        <a:lstStyle/>
        <a:p>
          <a:pPr rtl="0"/>
          <a:r>
            <a:rPr lang="zh-CN" dirty="0"/>
            <a:t>气态代谢产物的不断逸出减弱了生物膜在滤料（载体、填料）上的固着力，处于这种状态的生物膜即为老化生物膜，老化生物膜净化功能较差而且易于脱落；</a:t>
          </a:r>
        </a:p>
      </dgm:t>
    </dgm:pt>
    <dgm:pt modelId="{D067559B-8C1E-4CDA-AD7D-BD1562D3F84E}" type="parTrans" cxnId="{272A6636-04C5-4FEE-9B30-1B0FF0631B40}">
      <dgm:prSet/>
      <dgm:spPr/>
      <dgm:t>
        <a:bodyPr/>
        <a:lstStyle/>
        <a:p>
          <a:endParaRPr lang="zh-CN" altLang="en-US"/>
        </a:p>
      </dgm:t>
    </dgm:pt>
    <dgm:pt modelId="{DE41B2B3-71BB-499A-B3AE-D00B85B1CCF7}" type="sibTrans" cxnId="{272A6636-04C5-4FEE-9B30-1B0FF0631B40}">
      <dgm:prSet/>
      <dgm:spPr/>
      <dgm:t>
        <a:bodyPr/>
        <a:lstStyle/>
        <a:p>
          <a:endParaRPr lang="zh-CN" altLang="en-US"/>
        </a:p>
      </dgm:t>
    </dgm:pt>
    <dgm:pt modelId="{1286276D-E29B-4462-9BC2-BD390FD62248}">
      <dgm:prSet/>
      <dgm:spPr/>
      <dgm:t>
        <a:bodyPr/>
        <a:lstStyle/>
        <a:p>
          <a:pPr rtl="0"/>
          <a:r>
            <a:rPr lang="zh-CN" dirty="0"/>
            <a:t>比较理想的情况是：</a:t>
          </a:r>
          <a:r>
            <a:rPr lang="zh-CN" dirty="0">
              <a:solidFill>
                <a:srgbClr val="00F500"/>
              </a:solidFill>
            </a:rPr>
            <a:t>减缓生物膜的老化进程，不使厌氧层过分增长，加快好氧膜的更新，并且尽量使生物膜不集中脱落。</a:t>
          </a:r>
        </a:p>
      </dgm:t>
    </dgm:pt>
    <dgm:pt modelId="{D0D4639E-75AF-4A96-B4A9-E1DF7FE8C8D0}" type="parTrans" cxnId="{0D232722-9A26-4F74-A2B0-AEF10F2FE0F8}">
      <dgm:prSet/>
      <dgm:spPr/>
      <dgm:t>
        <a:bodyPr/>
        <a:lstStyle/>
        <a:p>
          <a:endParaRPr lang="zh-CN" altLang="en-US"/>
        </a:p>
      </dgm:t>
    </dgm:pt>
    <dgm:pt modelId="{580D5AC0-56E8-4283-B3F8-214EB50AFD53}" type="sibTrans" cxnId="{0D232722-9A26-4F74-A2B0-AEF10F2FE0F8}">
      <dgm:prSet/>
      <dgm:spPr/>
      <dgm:t>
        <a:bodyPr/>
        <a:lstStyle/>
        <a:p>
          <a:endParaRPr lang="zh-CN" altLang="en-US"/>
        </a:p>
      </dgm:t>
    </dgm:pt>
    <dgm:pt modelId="{52C7470B-D1F2-4E73-A322-6667EF00CF6A}" type="pres">
      <dgm:prSet presAssocID="{6AFDD138-25EA-461B-8295-D790A6D7A28C}" presName="linear" presStyleCnt="0">
        <dgm:presLayoutVars>
          <dgm:animLvl val="lvl"/>
          <dgm:resizeHandles val="exact"/>
        </dgm:presLayoutVars>
      </dgm:prSet>
      <dgm:spPr/>
    </dgm:pt>
    <dgm:pt modelId="{986BCEB4-97CB-4241-97C5-C6E12B08EA19}" type="pres">
      <dgm:prSet presAssocID="{E0158A1A-339E-43A4-B130-6BAA96D71A51}" presName="parentText" presStyleLbl="node1" presStyleIdx="0" presStyleCnt="3">
        <dgm:presLayoutVars>
          <dgm:chMax val="0"/>
          <dgm:bulletEnabled val="1"/>
        </dgm:presLayoutVars>
      </dgm:prSet>
      <dgm:spPr/>
    </dgm:pt>
    <dgm:pt modelId="{6B3B3E60-90DD-487C-B87B-7C6F16A37307}" type="pres">
      <dgm:prSet presAssocID="{DBB7170D-DE36-4A80-ADCA-985745A112B7}" presName="spacer" presStyleCnt="0"/>
      <dgm:spPr/>
    </dgm:pt>
    <dgm:pt modelId="{9B0B9DAB-DE6C-4DB2-83FD-7C32BF7592CF}" type="pres">
      <dgm:prSet presAssocID="{BFD84593-38FA-4E7D-9B45-4B089C848639}" presName="parentText" presStyleLbl="node1" presStyleIdx="1" presStyleCnt="3">
        <dgm:presLayoutVars>
          <dgm:chMax val="0"/>
          <dgm:bulletEnabled val="1"/>
        </dgm:presLayoutVars>
      </dgm:prSet>
      <dgm:spPr/>
    </dgm:pt>
    <dgm:pt modelId="{68AC05CE-C387-49C0-AAEC-C099C0FF18E4}" type="pres">
      <dgm:prSet presAssocID="{DE41B2B3-71BB-499A-B3AE-D00B85B1CCF7}" presName="spacer" presStyleCnt="0"/>
      <dgm:spPr/>
    </dgm:pt>
    <dgm:pt modelId="{5CFC13F6-6BAF-47A0-913F-30AF7A269E17}" type="pres">
      <dgm:prSet presAssocID="{1286276D-E29B-4462-9BC2-BD390FD62248}" presName="parentText" presStyleLbl="node1" presStyleIdx="2" presStyleCnt="3">
        <dgm:presLayoutVars>
          <dgm:chMax val="0"/>
          <dgm:bulletEnabled val="1"/>
        </dgm:presLayoutVars>
      </dgm:prSet>
      <dgm:spPr/>
    </dgm:pt>
  </dgm:ptLst>
  <dgm:cxnLst>
    <dgm:cxn modelId="{0D232722-9A26-4F74-A2B0-AEF10F2FE0F8}" srcId="{6AFDD138-25EA-461B-8295-D790A6D7A28C}" destId="{1286276D-E29B-4462-9BC2-BD390FD62248}" srcOrd="2" destOrd="0" parTransId="{D0D4639E-75AF-4A96-B4A9-E1DF7FE8C8D0}" sibTransId="{580D5AC0-56E8-4283-B3F8-214EB50AFD53}"/>
    <dgm:cxn modelId="{272A6636-04C5-4FEE-9B30-1B0FF0631B40}" srcId="{6AFDD138-25EA-461B-8295-D790A6D7A28C}" destId="{BFD84593-38FA-4E7D-9B45-4B089C848639}" srcOrd="1" destOrd="0" parTransId="{D067559B-8C1E-4CDA-AD7D-BD1562D3F84E}" sibTransId="{DE41B2B3-71BB-499A-B3AE-D00B85B1CCF7}"/>
    <dgm:cxn modelId="{BBCA9042-41F5-4477-BD6F-BB8C8539BC14}" type="presOf" srcId="{BFD84593-38FA-4E7D-9B45-4B089C848639}" destId="{9B0B9DAB-DE6C-4DB2-83FD-7C32BF7592CF}" srcOrd="0" destOrd="0" presId="urn:microsoft.com/office/officeart/2005/8/layout/vList2"/>
    <dgm:cxn modelId="{3E212571-69DD-45BE-80FC-EF3E5ED720BC}" type="presOf" srcId="{1286276D-E29B-4462-9BC2-BD390FD62248}" destId="{5CFC13F6-6BAF-47A0-913F-30AF7A269E17}" srcOrd="0" destOrd="0" presId="urn:microsoft.com/office/officeart/2005/8/layout/vList2"/>
    <dgm:cxn modelId="{DBA7CEB5-3059-4CC3-90E1-DDBF2C31F7A9}" type="presOf" srcId="{E0158A1A-339E-43A4-B130-6BAA96D71A51}" destId="{986BCEB4-97CB-4241-97C5-C6E12B08EA19}" srcOrd="0" destOrd="0" presId="urn:microsoft.com/office/officeart/2005/8/layout/vList2"/>
    <dgm:cxn modelId="{6C9EBED0-A574-4863-B195-BB7E11A7EAE0}" srcId="{6AFDD138-25EA-461B-8295-D790A6D7A28C}" destId="{E0158A1A-339E-43A4-B130-6BAA96D71A51}" srcOrd="0" destOrd="0" parTransId="{031E385C-4C1C-49BB-AE69-7D1A2F9E7093}" sibTransId="{DBB7170D-DE36-4A80-ADCA-985745A112B7}"/>
    <dgm:cxn modelId="{C7F34AF0-3058-4D0E-A444-0868E20CE9C1}" type="presOf" srcId="{6AFDD138-25EA-461B-8295-D790A6D7A28C}" destId="{52C7470B-D1F2-4E73-A322-6667EF00CF6A}" srcOrd="0" destOrd="0" presId="urn:microsoft.com/office/officeart/2005/8/layout/vList2"/>
    <dgm:cxn modelId="{798E32EF-F60E-46BA-9AF9-585F6896B383}" type="presParOf" srcId="{52C7470B-D1F2-4E73-A322-6667EF00CF6A}" destId="{986BCEB4-97CB-4241-97C5-C6E12B08EA19}" srcOrd="0" destOrd="0" presId="urn:microsoft.com/office/officeart/2005/8/layout/vList2"/>
    <dgm:cxn modelId="{D977469D-8C1A-486A-86E4-8DC447E1FB56}" type="presParOf" srcId="{52C7470B-D1F2-4E73-A322-6667EF00CF6A}" destId="{6B3B3E60-90DD-487C-B87B-7C6F16A37307}" srcOrd="1" destOrd="0" presId="urn:microsoft.com/office/officeart/2005/8/layout/vList2"/>
    <dgm:cxn modelId="{AD7FA923-DCE0-4166-BA97-7E24D8A26BF5}" type="presParOf" srcId="{52C7470B-D1F2-4E73-A322-6667EF00CF6A}" destId="{9B0B9DAB-DE6C-4DB2-83FD-7C32BF7592CF}" srcOrd="2" destOrd="0" presId="urn:microsoft.com/office/officeart/2005/8/layout/vList2"/>
    <dgm:cxn modelId="{D483626B-3D2A-4D0C-B241-12B742306529}" type="presParOf" srcId="{52C7470B-D1F2-4E73-A322-6667EF00CF6A}" destId="{68AC05CE-C387-49C0-AAEC-C099C0FF18E4}" srcOrd="3" destOrd="0" presId="urn:microsoft.com/office/officeart/2005/8/layout/vList2"/>
    <dgm:cxn modelId="{67B79871-5E91-4D17-BE2F-4089355F2D63}" type="presParOf" srcId="{52C7470B-D1F2-4E73-A322-6667EF00CF6A}" destId="{5CFC13F6-6BAF-47A0-913F-30AF7A269E17}"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0.xml><?xml version="1.0" encoding="utf-8"?>
<dgm:dataModel xmlns:dgm="http://schemas.openxmlformats.org/drawingml/2006/diagram" xmlns:a="http://schemas.openxmlformats.org/drawingml/2006/main">
  <dgm:ptLst>
    <dgm:pt modelId="{486A312D-B2F1-42D7-BF54-89A44E81083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04CB66CD-4A00-4EE7-811A-7A7ED14A3C21}">
      <dgm:prSet/>
      <dgm:spPr/>
      <dgm:t>
        <a:bodyPr/>
        <a:lstStyle/>
        <a:p>
          <a:pPr rtl="0"/>
          <a:r>
            <a:rPr lang="zh-CN" dirty="0"/>
            <a:t>流入</a:t>
          </a:r>
        </a:p>
      </dgm:t>
    </dgm:pt>
    <dgm:pt modelId="{CBF70075-B065-4922-AFEA-B3469E5B0B1C}" type="parTrans" cxnId="{C8316308-5E6E-4A4B-BF9A-C3A20C39B7AD}">
      <dgm:prSet/>
      <dgm:spPr/>
      <dgm:t>
        <a:bodyPr/>
        <a:lstStyle/>
        <a:p>
          <a:endParaRPr lang="zh-CN" altLang="en-US"/>
        </a:p>
      </dgm:t>
    </dgm:pt>
    <dgm:pt modelId="{BEEC5AC5-A715-4ECB-8060-0C999816484F}" type="sibTrans" cxnId="{C8316308-5E6E-4A4B-BF9A-C3A20C39B7AD}">
      <dgm:prSet/>
      <dgm:spPr/>
      <dgm:t>
        <a:bodyPr/>
        <a:lstStyle/>
        <a:p>
          <a:endParaRPr lang="zh-CN" altLang="en-US"/>
        </a:p>
      </dgm:t>
    </dgm:pt>
    <dgm:pt modelId="{354A8FEA-8748-4F1D-8E2A-EF508BF832BA}">
      <dgm:prSet/>
      <dgm:spPr/>
      <dgm:t>
        <a:bodyPr/>
        <a:lstStyle/>
        <a:p>
          <a:pPr rtl="0"/>
          <a:r>
            <a:rPr lang="zh-CN" dirty="0"/>
            <a:t>在污水注入之前，反应器处于闲置段，处理后的废水已经排放，反应器内残存着高浓度的活性污泥混合液；</a:t>
          </a:r>
        </a:p>
      </dgm:t>
    </dgm:pt>
    <dgm:pt modelId="{B3B94290-A4B4-4C03-A900-004194940D7C}" type="parTrans" cxnId="{7165FD36-CC42-482F-9F09-C3F7EFDDCF27}">
      <dgm:prSet/>
      <dgm:spPr/>
      <dgm:t>
        <a:bodyPr/>
        <a:lstStyle/>
        <a:p>
          <a:endParaRPr lang="zh-CN" altLang="en-US"/>
        </a:p>
      </dgm:t>
    </dgm:pt>
    <dgm:pt modelId="{4C4D3F6F-CF40-477D-BE16-7C2E258767C2}" type="sibTrans" cxnId="{7165FD36-CC42-482F-9F09-C3F7EFDDCF27}">
      <dgm:prSet/>
      <dgm:spPr/>
      <dgm:t>
        <a:bodyPr/>
        <a:lstStyle/>
        <a:p>
          <a:endParaRPr lang="zh-CN" altLang="en-US"/>
        </a:p>
      </dgm:t>
    </dgm:pt>
    <dgm:pt modelId="{D388D1B8-F87F-4203-9D2F-33E9249454EC}">
      <dgm:prSet/>
      <dgm:spPr/>
      <dgm:t>
        <a:bodyPr/>
        <a:lstStyle/>
        <a:p>
          <a:pPr rtl="0"/>
          <a:r>
            <a:rPr lang="zh-CN" dirty="0"/>
            <a:t>污水注满后再进行反应，反应器起到调节池的作用，对水质、水量的变动有一定的适应性；</a:t>
          </a:r>
        </a:p>
      </dgm:t>
    </dgm:pt>
    <dgm:pt modelId="{A6735891-D8E1-4ACA-B409-DAE171F9ADB3}" type="parTrans" cxnId="{43C0D350-8117-4BFD-811B-B0ED0B840AA7}">
      <dgm:prSet/>
      <dgm:spPr/>
      <dgm:t>
        <a:bodyPr/>
        <a:lstStyle/>
        <a:p>
          <a:endParaRPr lang="zh-CN" altLang="en-US"/>
        </a:p>
      </dgm:t>
    </dgm:pt>
    <dgm:pt modelId="{AD77C8D2-2E32-4C18-BE74-F4AD040A03ED}" type="sibTrans" cxnId="{43C0D350-8117-4BFD-811B-B0ED0B840AA7}">
      <dgm:prSet/>
      <dgm:spPr/>
      <dgm:t>
        <a:bodyPr/>
        <a:lstStyle/>
        <a:p>
          <a:endParaRPr lang="zh-CN" altLang="en-US"/>
        </a:p>
      </dgm:t>
    </dgm:pt>
    <dgm:pt modelId="{F1D2C0A0-C625-44CF-B7CC-64F93884062A}">
      <dgm:prSet/>
      <dgm:spPr/>
      <dgm:t>
        <a:bodyPr/>
        <a:lstStyle/>
        <a:p>
          <a:pPr rtl="0"/>
          <a:r>
            <a:rPr lang="zh-CN" dirty="0"/>
            <a:t>污水注入过程中可配合进行其他的操作过程，如曝气，也缓速搅拌；</a:t>
          </a:r>
        </a:p>
      </dgm:t>
    </dgm:pt>
    <dgm:pt modelId="{04622958-C754-49BF-8E11-2A28A29D8AC5}" type="parTrans" cxnId="{5D42A449-FF43-482F-9DAB-9807EF3099A7}">
      <dgm:prSet/>
      <dgm:spPr/>
      <dgm:t>
        <a:bodyPr/>
        <a:lstStyle/>
        <a:p>
          <a:endParaRPr lang="zh-CN" altLang="en-US"/>
        </a:p>
      </dgm:t>
    </dgm:pt>
    <dgm:pt modelId="{CEB6970E-8BA7-4F79-99C9-BA95D4F9A83B}" type="sibTrans" cxnId="{5D42A449-FF43-482F-9DAB-9807EF3099A7}">
      <dgm:prSet/>
      <dgm:spPr/>
      <dgm:t>
        <a:bodyPr/>
        <a:lstStyle/>
        <a:p>
          <a:endParaRPr lang="zh-CN" altLang="en-US"/>
        </a:p>
      </dgm:t>
    </dgm:pt>
    <dgm:pt modelId="{E6B39E6E-7CB7-4EDF-AF42-CD384FE3723E}">
      <dgm:prSet/>
      <dgm:spPr/>
      <dgm:t>
        <a:bodyPr/>
        <a:lstStyle/>
        <a:p>
          <a:pPr rtl="0"/>
          <a:r>
            <a:rPr lang="zh-CN" dirty="0"/>
            <a:t>所用时间，根据实际排水情况和设备条件确定，越短越好。</a:t>
          </a:r>
        </a:p>
      </dgm:t>
    </dgm:pt>
    <dgm:pt modelId="{8308FA50-DE22-4062-92BE-B3D6463B83ED}" type="parTrans" cxnId="{D9450A25-A191-4359-BEBE-60512C80715F}">
      <dgm:prSet/>
      <dgm:spPr/>
      <dgm:t>
        <a:bodyPr/>
        <a:lstStyle/>
        <a:p>
          <a:endParaRPr lang="zh-CN" altLang="en-US"/>
        </a:p>
      </dgm:t>
    </dgm:pt>
    <dgm:pt modelId="{B06E0062-A22C-4A4D-BBC4-785C2116C7A9}" type="sibTrans" cxnId="{D9450A25-A191-4359-BEBE-60512C80715F}">
      <dgm:prSet/>
      <dgm:spPr/>
      <dgm:t>
        <a:bodyPr/>
        <a:lstStyle/>
        <a:p>
          <a:endParaRPr lang="zh-CN" altLang="en-US"/>
        </a:p>
      </dgm:t>
    </dgm:pt>
    <dgm:pt modelId="{70D240D3-141E-447B-9601-F646D96F1E7F}" type="pres">
      <dgm:prSet presAssocID="{486A312D-B2F1-42D7-BF54-89A44E810837}" presName="linear" presStyleCnt="0">
        <dgm:presLayoutVars>
          <dgm:dir/>
          <dgm:animLvl val="lvl"/>
          <dgm:resizeHandles val="exact"/>
        </dgm:presLayoutVars>
      </dgm:prSet>
      <dgm:spPr/>
    </dgm:pt>
    <dgm:pt modelId="{6A48A8EE-67D3-469E-ABAD-AAD3CF6D0B42}" type="pres">
      <dgm:prSet presAssocID="{04CB66CD-4A00-4EE7-811A-7A7ED14A3C21}" presName="parentLin" presStyleCnt="0"/>
      <dgm:spPr/>
    </dgm:pt>
    <dgm:pt modelId="{F04CAED0-799D-4377-9D3E-4B1F3F29A24B}" type="pres">
      <dgm:prSet presAssocID="{04CB66CD-4A00-4EE7-811A-7A7ED14A3C21}" presName="parentLeftMargin" presStyleLbl="node1" presStyleIdx="0" presStyleCnt="1"/>
      <dgm:spPr/>
    </dgm:pt>
    <dgm:pt modelId="{A8D944E0-1A9B-4479-944D-1E56984DCFD7}" type="pres">
      <dgm:prSet presAssocID="{04CB66CD-4A00-4EE7-811A-7A7ED14A3C21}" presName="parentText" presStyleLbl="node1" presStyleIdx="0" presStyleCnt="1">
        <dgm:presLayoutVars>
          <dgm:chMax val="0"/>
          <dgm:bulletEnabled val="1"/>
        </dgm:presLayoutVars>
      </dgm:prSet>
      <dgm:spPr/>
    </dgm:pt>
    <dgm:pt modelId="{2B658B3D-A79E-4FB3-9E3D-E7D0DDE37345}" type="pres">
      <dgm:prSet presAssocID="{04CB66CD-4A00-4EE7-811A-7A7ED14A3C21}" presName="negativeSpace" presStyleCnt="0"/>
      <dgm:spPr/>
    </dgm:pt>
    <dgm:pt modelId="{594E3F6B-59D6-40C6-B91E-860D1EF7DA46}" type="pres">
      <dgm:prSet presAssocID="{04CB66CD-4A00-4EE7-811A-7A7ED14A3C21}" presName="childText" presStyleLbl="conFgAcc1" presStyleIdx="0" presStyleCnt="1">
        <dgm:presLayoutVars>
          <dgm:bulletEnabled val="1"/>
        </dgm:presLayoutVars>
      </dgm:prSet>
      <dgm:spPr/>
    </dgm:pt>
  </dgm:ptLst>
  <dgm:cxnLst>
    <dgm:cxn modelId="{C8316308-5E6E-4A4B-BF9A-C3A20C39B7AD}" srcId="{486A312D-B2F1-42D7-BF54-89A44E810837}" destId="{04CB66CD-4A00-4EE7-811A-7A7ED14A3C21}" srcOrd="0" destOrd="0" parTransId="{CBF70075-B065-4922-AFEA-B3469E5B0B1C}" sibTransId="{BEEC5AC5-A715-4ECB-8060-0C999816484F}"/>
    <dgm:cxn modelId="{98AF3914-3E74-409E-B08D-0A852C78894C}" type="presOf" srcId="{486A312D-B2F1-42D7-BF54-89A44E810837}" destId="{70D240D3-141E-447B-9601-F646D96F1E7F}" srcOrd="0" destOrd="0" presId="urn:microsoft.com/office/officeart/2005/8/layout/list1"/>
    <dgm:cxn modelId="{D9450A25-A191-4359-BEBE-60512C80715F}" srcId="{04CB66CD-4A00-4EE7-811A-7A7ED14A3C21}" destId="{E6B39E6E-7CB7-4EDF-AF42-CD384FE3723E}" srcOrd="3" destOrd="0" parTransId="{8308FA50-DE22-4062-92BE-B3D6463B83ED}" sibTransId="{B06E0062-A22C-4A4D-BBC4-785C2116C7A9}"/>
    <dgm:cxn modelId="{7165FD36-CC42-482F-9F09-C3F7EFDDCF27}" srcId="{04CB66CD-4A00-4EE7-811A-7A7ED14A3C21}" destId="{354A8FEA-8748-4F1D-8E2A-EF508BF832BA}" srcOrd="0" destOrd="0" parTransId="{B3B94290-A4B4-4C03-A900-004194940D7C}" sibTransId="{4C4D3F6F-CF40-477D-BE16-7C2E258767C2}"/>
    <dgm:cxn modelId="{5D42A449-FF43-482F-9DAB-9807EF3099A7}" srcId="{04CB66CD-4A00-4EE7-811A-7A7ED14A3C21}" destId="{F1D2C0A0-C625-44CF-B7CC-64F93884062A}" srcOrd="2" destOrd="0" parTransId="{04622958-C754-49BF-8E11-2A28A29D8AC5}" sibTransId="{CEB6970E-8BA7-4F79-99C9-BA95D4F9A83B}"/>
    <dgm:cxn modelId="{9106076E-8C53-4F98-AEED-F9EE31A1F5E8}" type="presOf" srcId="{F1D2C0A0-C625-44CF-B7CC-64F93884062A}" destId="{594E3F6B-59D6-40C6-B91E-860D1EF7DA46}" srcOrd="0" destOrd="2" presId="urn:microsoft.com/office/officeart/2005/8/layout/list1"/>
    <dgm:cxn modelId="{43C0D350-8117-4BFD-811B-B0ED0B840AA7}" srcId="{04CB66CD-4A00-4EE7-811A-7A7ED14A3C21}" destId="{D388D1B8-F87F-4203-9D2F-33E9249454EC}" srcOrd="1" destOrd="0" parTransId="{A6735891-D8E1-4ACA-B409-DAE171F9ADB3}" sibTransId="{AD77C8D2-2E32-4C18-BE74-F4AD040A03ED}"/>
    <dgm:cxn modelId="{8E97FA94-6273-4537-8BDD-263E739CC605}" type="presOf" srcId="{04CB66CD-4A00-4EE7-811A-7A7ED14A3C21}" destId="{A8D944E0-1A9B-4479-944D-1E56984DCFD7}" srcOrd="1" destOrd="0" presId="urn:microsoft.com/office/officeart/2005/8/layout/list1"/>
    <dgm:cxn modelId="{AFC3DFA0-5EE5-4CC6-8B1D-84EB42ACAAE3}" type="presOf" srcId="{D388D1B8-F87F-4203-9D2F-33E9249454EC}" destId="{594E3F6B-59D6-40C6-B91E-860D1EF7DA46}" srcOrd="0" destOrd="1" presId="urn:microsoft.com/office/officeart/2005/8/layout/list1"/>
    <dgm:cxn modelId="{B259BDAB-A37B-44AB-8E43-0B3A596408A7}" type="presOf" srcId="{E6B39E6E-7CB7-4EDF-AF42-CD384FE3723E}" destId="{594E3F6B-59D6-40C6-B91E-860D1EF7DA46}" srcOrd="0" destOrd="3" presId="urn:microsoft.com/office/officeart/2005/8/layout/list1"/>
    <dgm:cxn modelId="{DED49CB7-49A2-4171-8AA6-9BAD9B512F3D}" type="presOf" srcId="{04CB66CD-4A00-4EE7-811A-7A7ED14A3C21}" destId="{F04CAED0-799D-4377-9D3E-4B1F3F29A24B}" srcOrd="0" destOrd="0" presId="urn:microsoft.com/office/officeart/2005/8/layout/list1"/>
    <dgm:cxn modelId="{A8A551FA-2F90-43F3-B3FB-3D6927716F92}" type="presOf" srcId="{354A8FEA-8748-4F1D-8E2A-EF508BF832BA}" destId="{594E3F6B-59D6-40C6-B91E-860D1EF7DA46}" srcOrd="0" destOrd="0" presId="urn:microsoft.com/office/officeart/2005/8/layout/list1"/>
    <dgm:cxn modelId="{ADCC8C56-BC83-48B4-9D6C-4980280C3906}" type="presParOf" srcId="{70D240D3-141E-447B-9601-F646D96F1E7F}" destId="{6A48A8EE-67D3-469E-ABAD-AAD3CF6D0B42}" srcOrd="0" destOrd="0" presId="urn:microsoft.com/office/officeart/2005/8/layout/list1"/>
    <dgm:cxn modelId="{35072D4D-DDC7-4402-93E3-B709F41C2A56}" type="presParOf" srcId="{6A48A8EE-67D3-469E-ABAD-AAD3CF6D0B42}" destId="{F04CAED0-799D-4377-9D3E-4B1F3F29A24B}" srcOrd="0" destOrd="0" presId="urn:microsoft.com/office/officeart/2005/8/layout/list1"/>
    <dgm:cxn modelId="{6A47FC7D-8C22-49BD-8F8B-A42FC6D833FD}" type="presParOf" srcId="{6A48A8EE-67D3-469E-ABAD-AAD3CF6D0B42}" destId="{A8D944E0-1A9B-4479-944D-1E56984DCFD7}" srcOrd="1" destOrd="0" presId="urn:microsoft.com/office/officeart/2005/8/layout/list1"/>
    <dgm:cxn modelId="{266ABAEF-F8F5-4578-AF5A-BA1D2EBCB221}" type="presParOf" srcId="{70D240D3-141E-447B-9601-F646D96F1E7F}" destId="{2B658B3D-A79E-4FB3-9E3D-E7D0DDE37345}" srcOrd="1" destOrd="0" presId="urn:microsoft.com/office/officeart/2005/8/layout/list1"/>
    <dgm:cxn modelId="{65805CAD-9C68-45C3-877A-53EE17F82EF2}" type="presParOf" srcId="{70D240D3-141E-447B-9601-F646D96F1E7F}" destId="{594E3F6B-59D6-40C6-B91E-860D1EF7DA46}"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1.xml><?xml version="1.0" encoding="utf-8"?>
<dgm:dataModel xmlns:dgm="http://schemas.openxmlformats.org/drawingml/2006/diagram" xmlns:a="http://schemas.openxmlformats.org/drawingml/2006/main">
  <dgm:ptLst>
    <dgm:pt modelId="{ACFADED9-3E19-448E-92CA-6B9E73434D3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5831A259-C15B-471D-AFF0-1C4DCD3B9091}">
      <dgm:prSet/>
      <dgm:spPr/>
      <dgm:t>
        <a:bodyPr/>
        <a:lstStyle/>
        <a:p>
          <a:pPr rtl="0"/>
          <a:r>
            <a:rPr lang="zh-CN" dirty="0"/>
            <a:t>反应</a:t>
          </a:r>
        </a:p>
      </dgm:t>
    </dgm:pt>
    <dgm:pt modelId="{480E31E0-6A73-4E4B-8640-809697BEB021}" type="parTrans" cxnId="{BD812022-5F61-42E5-BB3E-55E34E282830}">
      <dgm:prSet/>
      <dgm:spPr/>
      <dgm:t>
        <a:bodyPr/>
        <a:lstStyle/>
        <a:p>
          <a:endParaRPr lang="zh-CN" altLang="en-US"/>
        </a:p>
      </dgm:t>
    </dgm:pt>
    <dgm:pt modelId="{36E3C7AD-D7D1-4A47-82B5-1979F08061DD}" type="sibTrans" cxnId="{BD812022-5F61-42E5-BB3E-55E34E282830}">
      <dgm:prSet/>
      <dgm:spPr/>
      <dgm:t>
        <a:bodyPr/>
        <a:lstStyle/>
        <a:p>
          <a:endParaRPr lang="zh-CN" altLang="en-US"/>
        </a:p>
      </dgm:t>
    </dgm:pt>
    <dgm:pt modelId="{A4E8BFFB-F68C-4219-8C81-119C1256F885}">
      <dgm:prSet/>
      <dgm:spPr/>
      <dgm:t>
        <a:bodyPr/>
        <a:lstStyle/>
        <a:p>
          <a:pPr rtl="0"/>
          <a:r>
            <a:rPr lang="zh-CN" dirty="0"/>
            <a:t>根据污水处理的目的，采取相应的技术措施：</a:t>
          </a:r>
        </a:p>
      </dgm:t>
    </dgm:pt>
    <dgm:pt modelId="{86BCE7DF-566C-4C62-BA38-E3DD82D36634}" type="parTrans" cxnId="{0252DC3C-FA1B-4282-A23D-9A9F377B9F31}">
      <dgm:prSet/>
      <dgm:spPr/>
      <dgm:t>
        <a:bodyPr/>
        <a:lstStyle/>
        <a:p>
          <a:endParaRPr lang="zh-CN" altLang="en-US"/>
        </a:p>
      </dgm:t>
    </dgm:pt>
    <dgm:pt modelId="{3485B412-EDFF-4638-B678-2FF21364FC55}" type="sibTrans" cxnId="{0252DC3C-FA1B-4282-A23D-9A9F377B9F31}">
      <dgm:prSet/>
      <dgm:spPr/>
      <dgm:t>
        <a:bodyPr/>
        <a:lstStyle/>
        <a:p>
          <a:endParaRPr lang="zh-CN" altLang="en-US"/>
        </a:p>
      </dgm:t>
    </dgm:pt>
    <dgm:pt modelId="{9202228F-54EB-48C5-9641-9E4C4D671F9D}">
      <dgm:prSet/>
      <dgm:spPr/>
      <dgm:t>
        <a:bodyPr/>
        <a:lstStyle/>
        <a:p>
          <a:pPr rtl="0"/>
          <a:r>
            <a:rPr lang="zh-CN" dirty="0"/>
            <a:t>有机物去除、硝化、摄磷：曝气；</a:t>
          </a:r>
        </a:p>
      </dgm:t>
    </dgm:pt>
    <dgm:pt modelId="{7CB6000E-5185-45C8-A798-1F21F5186B3B}" type="parTrans" cxnId="{BAF9D106-F33B-45A7-8DB5-3C39B8215763}">
      <dgm:prSet/>
      <dgm:spPr/>
      <dgm:t>
        <a:bodyPr/>
        <a:lstStyle/>
        <a:p>
          <a:endParaRPr lang="zh-CN" altLang="en-US"/>
        </a:p>
      </dgm:t>
    </dgm:pt>
    <dgm:pt modelId="{D6A7BAEE-F5A9-4F96-A9F4-691B8CB14236}" type="sibTrans" cxnId="{BAF9D106-F33B-45A7-8DB5-3C39B8215763}">
      <dgm:prSet/>
      <dgm:spPr/>
      <dgm:t>
        <a:bodyPr/>
        <a:lstStyle/>
        <a:p>
          <a:endParaRPr lang="zh-CN" altLang="en-US"/>
        </a:p>
      </dgm:t>
    </dgm:pt>
    <dgm:pt modelId="{597C2F6B-5DC2-42F6-B608-453C038905AA}">
      <dgm:prSet/>
      <dgm:spPr/>
      <dgm:t>
        <a:bodyPr/>
        <a:lstStyle/>
        <a:p>
          <a:pPr rtl="0"/>
          <a:r>
            <a:rPr lang="zh-CN" dirty="0"/>
            <a:t>反硝化：缓速搅拌；</a:t>
          </a:r>
        </a:p>
      </dgm:t>
    </dgm:pt>
    <dgm:pt modelId="{625B0F06-28B5-4943-A1D0-83F096575560}" type="parTrans" cxnId="{5DCFF79D-ABDE-429C-8FCF-97E1B516507B}">
      <dgm:prSet/>
      <dgm:spPr/>
      <dgm:t>
        <a:bodyPr/>
        <a:lstStyle/>
        <a:p>
          <a:endParaRPr lang="zh-CN" altLang="en-US"/>
        </a:p>
      </dgm:t>
    </dgm:pt>
    <dgm:pt modelId="{F79C1338-E903-4B96-BB86-26333F0FDFAC}" type="sibTrans" cxnId="{5DCFF79D-ABDE-429C-8FCF-97E1B516507B}">
      <dgm:prSet/>
      <dgm:spPr/>
      <dgm:t>
        <a:bodyPr/>
        <a:lstStyle/>
        <a:p>
          <a:endParaRPr lang="zh-CN" altLang="en-US"/>
        </a:p>
      </dgm:t>
    </dgm:pt>
    <dgm:pt modelId="{0E0EAE06-C085-474B-ADCE-5A34E4C1F604}">
      <dgm:prSet/>
      <dgm:spPr/>
      <dgm:t>
        <a:bodyPr/>
        <a:lstStyle/>
        <a:p>
          <a:pPr rtl="0"/>
          <a:r>
            <a:rPr lang="zh-CN" dirty="0"/>
            <a:t>有机物去除</a:t>
          </a:r>
          <a:r>
            <a:rPr lang="en-US" dirty="0"/>
            <a:t>—</a:t>
          </a:r>
          <a:r>
            <a:rPr lang="zh-CN" dirty="0"/>
            <a:t>硝化</a:t>
          </a:r>
          <a:r>
            <a:rPr lang="en-US" dirty="0"/>
            <a:t>—</a:t>
          </a:r>
          <a:r>
            <a:rPr lang="zh-CN" dirty="0"/>
            <a:t>反硝化反应：先曝气进行有机物降解与硝化反应；继而停曝气开始缓速搅拌，进行反硝化反应，此时应投加甲醛或注入少量有机污水以补充电子受体；</a:t>
          </a:r>
        </a:p>
      </dgm:t>
    </dgm:pt>
    <dgm:pt modelId="{6493EDBC-64DD-4C84-AAF9-C006D05F8DDA}" type="parTrans" cxnId="{6CA62524-5111-4AF0-9EDA-FA1514172922}">
      <dgm:prSet/>
      <dgm:spPr/>
      <dgm:t>
        <a:bodyPr/>
        <a:lstStyle/>
        <a:p>
          <a:endParaRPr lang="zh-CN" altLang="en-US"/>
        </a:p>
      </dgm:t>
    </dgm:pt>
    <dgm:pt modelId="{7EDABF75-7221-47D2-B559-3DBFE6182F51}" type="sibTrans" cxnId="{6CA62524-5111-4AF0-9EDA-FA1514172922}">
      <dgm:prSet/>
      <dgm:spPr/>
      <dgm:t>
        <a:bodyPr/>
        <a:lstStyle/>
        <a:p>
          <a:endParaRPr lang="zh-CN" altLang="en-US"/>
        </a:p>
      </dgm:t>
    </dgm:pt>
    <dgm:pt modelId="{8740BDDF-859E-46D2-A685-CC13F3E74814}">
      <dgm:prSet/>
      <dgm:spPr/>
      <dgm:t>
        <a:bodyPr/>
        <a:lstStyle/>
        <a:p>
          <a:pPr rtl="0"/>
          <a:r>
            <a:rPr lang="zh-CN" dirty="0"/>
            <a:t>本工序后期，应进行短暂的微量曝气，以吹脱污泥近旁的气泡或氮，以保证沉淀过程的正常进行，排泥也在本工序后期进行。</a:t>
          </a:r>
        </a:p>
      </dgm:t>
    </dgm:pt>
    <dgm:pt modelId="{A5C5E341-6F40-4439-B368-368EF31D4D76}" type="parTrans" cxnId="{DA1F81BD-2350-454D-9E6E-18B8674C024D}">
      <dgm:prSet/>
      <dgm:spPr/>
      <dgm:t>
        <a:bodyPr/>
        <a:lstStyle/>
        <a:p>
          <a:endParaRPr lang="zh-CN" altLang="en-US"/>
        </a:p>
      </dgm:t>
    </dgm:pt>
    <dgm:pt modelId="{E37B0359-6878-4AB7-8E05-DFADB1B0EE3A}" type="sibTrans" cxnId="{DA1F81BD-2350-454D-9E6E-18B8674C024D}">
      <dgm:prSet/>
      <dgm:spPr/>
      <dgm:t>
        <a:bodyPr/>
        <a:lstStyle/>
        <a:p>
          <a:endParaRPr lang="zh-CN" altLang="en-US"/>
        </a:p>
      </dgm:t>
    </dgm:pt>
    <dgm:pt modelId="{C31594D7-3350-436F-AE2F-36EC71E30A62}" type="pres">
      <dgm:prSet presAssocID="{ACFADED9-3E19-448E-92CA-6B9E73434D37}" presName="linear" presStyleCnt="0">
        <dgm:presLayoutVars>
          <dgm:dir/>
          <dgm:animLvl val="lvl"/>
          <dgm:resizeHandles val="exact"/>
        </dgm:presLayoutVars>
      </dgm:prSet>
      <dgm:spPr/>
    </dgm:pt>
    <dgm:pt modelId="{26D6C29C-FA89-4035-BEFE-8D0EA08CD1E3}" type="pres">
      <dgm:prSet presAssocID="{5831A259-C15B-471D-AFF0-1C4DCD3B9091}" presName="parentLin" presStyleCnt="0"/>
      <dgm:spPr/>
    </dgm:pt>
    <dgm:pt modelId="{7CA517BF-7A1A-4DCD-9F31-315FDEB991E5}" type="pres">
      <dgm:prSet presAssocID="{5831A259-C15B-471D-AFF0-1C4DCD3B9091}" presName="parentLeftMargin" presStyleLbl="node1" presStyleIdx="0" presStyleCnt="1"/>
      <dgm:spPr/>
    </dgm:pt>
    <dgm:pt modelId="{A8ACFE21-D750-4338-AF1E-F363744CFAA2}" type="pres">
      <dgm:prSet presAssocID="{5831A259-C15B-471D-AFF0-1C4DCD3B9091}" presName="parentText" presStyleLbl="node1" presStyleIdx="0" presStyleCnt="1">
        <dgm:presLayoutVars>
          <dgm:chMax val="0"/>
          <dgm:bulletEnabled val="1"/>
        </dgm:presLayoutVars>
      </dgm:prSet>
      <dgm:spPr/>
    </dgm:pt>
    <dgm:pt modelId="{5A3C9F5B-FD75-451C-9D8C-32F06001F38A}" type="pres">
      <dgm:prSet presAssocID="{5831A259-C15B-471D-AFF0-1C4DCD3B9091}" presName="negativeSpace" presStyleCnt="0"/>
      <dgm:spPr/>
    </dgm:pt>
    <dgm:pt modelId="{1D4870FC-E22B-41F9-8068-B22BAAEB1472}" type="pres">
      <dgm:prSet presAssocID="{5831A259-C15B-471D-AFF0-1C4DCD3B9091}" presName="childText" presStyleLbl="conFgAcc1" presStyleIdx="0" presStyleCnt="1">
        <dgm:presLayoutVars>
          <dgm:bulletEnabled val="1"/>
        </dgm:presLayoutVars>
      </dgm:prSet>
      <dgm:spPr/>
    </dgm:pt>
  </dgm:ptLst>
  <dgm:cxnLst>
    <dgm:cxn modelId="{BAF9D106-F33B-45A7-8DB5-3C39B8215763}" srcId="{A4E8BFFB-F68C-4219-8C81-119C1256F885}" destId="{9202228F-54EB-48C5-9641-9E4C4D671F9D}" srcOrd="0" destOrd="0" parTransId="{7CB6000E-5185-45C8-A798-1F21F5186B3B}" sibTransId="{D6A7BAEE-F5A9-4F96-A9F4-691B8CB14236}"/>
    <dgm:cxn modelId="{F99CA30A-7EE4-4F3E-BF14-074F74EF5338}" type="presOf" srcId="{0E0EAE06-C085-474B-ADCE-5A34E4C1F604}" destId="{1D4870FC-E22B-41F9-8068-B22BAAEB1472}" srcOrd="0" destOrd="3" presId="urn:microsoft.com/office/officeart/2005/8/layout/list1"/>
    <dgm:cxn modelId="{BD812022-5F61-42E5-BB3E-55E34E282830}" srcId="{ACFADED9-3E19-448E-92CA-6B9E73434D37}" destId="{5831A259-C15B-471D-AFF0-1C4DCD3B9091}" srcOrd="0" destOrd="0" parTransId="{480E31E0-6A73-4E4B-8640-809697BEB021}" sibTransId="{36E3C7AD-D7D1-4A47-82B5-1979F08061DD}"/>
    <dgm:cxn modelId="{6CA62524-5111-4AF0-9EDA-FA1514172922}" srcId="{5831A259-C15B-471D-AFF0-1C4DCD3B9091}" destId="{0E0EAE06-C085-474B-ADCE-5A34E4C1F604}" srcOrd="1" destOrd="0" parTransId="{6493EDBC-64DD-4C84-AAF9-C006D05F8DDA}" sibTransId="{7EDABF75-7221-47D2-B559-3DBFE6182F51}"/>
    <dgm:cxn modelId="{0252DC3C-FA1B-4282-A23D-9A9F377B9F31}" srcId="{5831A259-C15B-471D-AFF0-1C4DCD3B9091}" destId="{A4E8BFFB-F68C-4219-8C81-119C1256F885}" srcOrd="0" destOrd="0" parTransId="{86BCE7DF-566C-4C62-BA38-E3DD82D36634}" sibTransId="{3485B412-EDFF-4638-B678-2FF21364FC55}"/>
    <dgm:cxn modelId="{8691573E-21BE-498D-BB1D-1C4B424CA767}" type="presOf" srcId="{9202228F-54EB-48C5-9641-9E4C4D671F9D}" destId="{1D4870FC-E22B-41F9-8068-B22BAAEB1472}" srcOrd="0" destOrd="1" presId="urn:microsoft.com/office/officeart/2005/8/layout/list1"/>
    <dgm:cxn modelId="{4E1A5A5F-C46C-4889-8679-63D99D428CD3}" type="presOf" srcId="{ACFADED9-3E19-448E-92CA-6B9E73434D37}" destId="{C31594D7-3350-436F-AE2F-36EC71E30A62}" srcOrd="0" destOrd="0" presId="urn:microsoft.com/office/officeart/2005/8/layout/list1"/>
    <dgm:cxn modelId="{E75F8454-29A0-41AC-A611-E408006BD4EB}" type="presOf" srcId="{A4E8BFFB-F68C-4219-8C81-119C1256F885}" destId="{1D4870FC-E22B-41F9-8068-B22BAAEB1472}" srcOrd="0" destOrd="0" presId="urn:microsoft.com/office/officeart/2005/8/layout/list1"/>
    <dgm:cxn modelId="{690F9686-DDE8-41DF-9AEC-8D74CDD498D0}" type="presOf" srcId="{597C2F6B-5DC2-42F6-B608-453C038905AA}" destId="{1D4870FC-E22B-41F9-8068-B22BAAEB1472}" srcOrd="0" destOrd="2" presId="urn:microsoft.com/office/officeart/2005/8/layout/list1"/>
    <dgm:cxn modelId="{EF154F9B-1236-4AD8-9510-20C30F30AE1A}" type="presOf" srcId="{5831A259-C15B-471D-AFF0-1C4DCD3B9091}" destId="{7CA517BF-7A1A-4DCD-9F31-315FDEB991E5}" srcOrd="0" destOrd="0" presId="urn:microsoft.com/office/officeart/2005/8/layout/list1"/>
    <dgm:cxn modelId="{5DCFF79D-ABDE-429C-8FCF-97E1B516507B}" srcId="{A4E8BFFB-F68C-4219-8C81-119C1256F885}" destId="{597C2F6B-5DC2-42F6-B608-453C038905AA}" srcOrd="1" destOrd="0" parTransId="{625B0F06-28B5-4943-A1D0-83F096575560}" sibTransId="{F79C1338-E903-4B96-BB86-26333F0FDFAC}"/>
    <dgm:cxn modelId="{DA1F81BD-2350-454D-9E6E-18B8674C024D}" srcId="{5831A259-C15B-471D-AFF0-1C4DCD3B9091}" destId="{8740BDDF-859E-46D2-A685-CC13F3E74814}" srcOrd="2" destOrd="0" parTransId="{A5C5E341-6F40-4439-B368-368EF31D4D76}" sibTransId="{E37B0359-6878-4AB7-8E05-DFADB1B0EE3A}"/>
    <dgm:cxn modelId="{B2E73FCA-7267-48C0-89FC-CC9B91F85D64}" type="presOf" srcId="{5831A259-C15B-471D-AFF0-1C4DCD3B9091}" destId="{A8ACFE21-D750-4338-AF1E-F363744CFAA2}" srcOrd="1" destOrd="0" presId="urn:microsoft.com/office/officeart/2005/8/layout/list1"/>
    <dgm:cxn modelId="{051782DA-BDFC-46D9-ACEE-3FDDB99A35D1}" type="presOf" srcId="{8740BDDF-859E-46D2-A685-CC13F3E74814}" destId="{1D4870FC-E22B-41F9-8068-B22BAAEB1472}" srcOrd="0" destOrd="4" presId="urn:microsoft.com/office/officeart/2005/8/layout/list1"/>
    <dgm:cxn modelId="{5CF35BE8-62F7-40A1-AE49-1DB31CB2BD0F}" type="presParOf" srcId="{C31594D7-3350-436F-AE2F-36EC71E30A62}" destId="{26D6C29C-FA89-4035-BEFE-8D0EA08CD1E3}" srcOrd="0" destOrd="0" presId="urn:microsoft.com/office/officeart/2005/8/layout/list1"/>
    <dgm:cxn modelId="{A93C70BF-C016-4BC1-B7DF-72E40F154C7B}" type="presParOf" srcId="{26D6C29C-FA89-4035-BEFE-8D0EA08CD1E3}" destId="{7CA517BF-7A1A-4DCD-9F31-315FDEB991E5}" srcOrd="0" destOrd="0" presId="urn:microsoft.com/office/officeart/2005/8/layout/list1"/>
    <dgm:cxn modelId="{3AC3E075-8F22-46A7-B0F0-65A213D72481}" type="presParOf" srcId="{26D6C29C-FA89-4035-BEFE-8D0EA08CD1E3}" destId="{A8ACFE21-D750-4338-AF1E-F363744CFAA2}" srcOrd="1" destOrd="0" presId="urn:microsoft.com/office/officeart/2005/8/layout/list1"/>
    <dgm:cxn modelId="{D1E126E6-C5C6-4108-88D2-83CAA558CC5A}" type="presParOf" srcId="{C31594D7-3350-436F-AE2F-36EC71E30A62}" destId="{5A3C9F5B-FD75-451C-9D8C-32F06001F38A}" srcOrd="1" destOrd="0" presId="urn:microsoft.com/office/officeart/2005/8/layout/list1"/>
    <dgm:cxn modelId="{76FA5B8E-681A-46F1-8F33-7F505EC9B9AF}" type="presParOf" srcId="{C31594D7-3350-436F-AE2F-36EC71E30A62}" destId="{1D4870FC-E22B-41F9-8068-B22BAAEB1472}"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2.xml><?xml version="1.0" encoding="utf-8"?>
<dgm:dataModel xmlns:dgm="http://schemas.openxmlformats.org/drawingml/2006/diagram" xmlns:a="http://schemas.openxmlformats.org/drawingml/2006/main">
  <dgm:ptLst>
    <dgm:pt modelId="{DBFD22F0-4011-400C-8B57-D2122929A98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79080287-2FA1-4916-9582-76AA5B9ECFFC}">
      <dgm:prSet/>
      <dgm:spPr/>
      <dgm:t>
        <a:bodyPr/>
        <a:lstStyle/>
        <a:p>
          <a:pPr rtl="0"/>
          <a:r>
            <a:rPr lang="zh-CN" dirty="0"/>
            <a:t>沉淀</a:t>
          </a:r>
        </a:p>
      </dgm:t>
    </dgm:pt>
    <dgm:pt modelId="{B9EAB93C-78C8-4B9F-93E7-A5CE9875456A}" type="parTrans" cxnId="{2D5B54FF-D102-4D4C-9B12-EA5199591AF4}">
      <dgm:prSet/>
      <dgm:spPr/>
      <dgm:t>
        <a:bodyPr/>
        <a:lstStyle/>
        <a:p>
          <a:endParaRPr lang="zh-CN" altLang="en-US"/>
        </a:p>
      </dgm:t>
    </dgm:pt>
    <dgm:pt modelId="{230FD3E0-DA01-46B9-87D2-276D76368EA0}" type="sibTrans" cxnId="{2D5B54FF-D102-4D4C-9B12-EA5199591AF4}">
      <dgm:prSet/>
      <dgm:spPr/>
      <dgm:t>
        <a:bodyPr/>
        <a:lstStyle/>
        <a:p>
          <a:endParaRPr lang="zh-CN" altLang="en-US"/>
        </a:p>
      </dgm:t>
    </dgm:pt>
    <dgm:pt modelId="{B22DEB93-103D-428D-B3D6-0310507C3E6B}">
      <dgm:prSet/>
      <dgm:spPr/>
      <dgm:t>
        <a:bodyPr/>
        <a:lstStyle/>
        <a:p>
          <a:pPr rtl="0"/>
          <a:r>
            <a:rPr lang="zh-CN" dirty="0"/>
            <a:t>停止曝气和搅拌后，混合液处于静止状态，活性污泥与水分离，沉淀效果较好；</a:t>
          </a:r>
        </a:p>
      </dgm:t>
    </dgm:pt>
    <dgm:pt modelId="{A2CB9F44-DA75-4A08-BB37-370A1D332B3E}" type="parTrans" cxnId="{49BF5F19-4D85-45B1-BC35-419DCEE1A076}">
      <dgm:prSet/>
      <dgm:spPr/>
      <dgm:t>
        <a:bodyPr/>
        <a:lstStyle/>
        <a:p>
          <a:endParaRPr lang="zh-CN" altLang="en-US"/>
        </a:p>
      </dgm:t>
    </dgm:pt>
    <dgm:pt modelId="{F93A6675-E81B-4859-B5F5-F270A40D9504}" type="sibTrans" cxnId="{49BF5F19-4D85-45B1-BC35-419DCEE1A076}">
      <dgm:prSet/>
      <dgm:spPr/>
      <dgm:t>
        <a:bodyPr/>
        <a:lstStyle/>
        <a:p>
          <a:endParaRPr lang="zh-CN" altLang="en-US"/>
        </a:p>
      </dgm:t>
    </dgm:pt>
    <dgm:pt modelId="{D77EE1C1-33EB-4AB9-8EA6-C31F32538AFC}">
      <dgm:prSet/>
      <dgm:spPr/>
      <dgm:t>
        <a:bodyPr/>
        <a:lstStyle/>
        <a:p>
          <a:pPr rtl="0"/>
          <a:r>
            <a:rPr lang="zh-CN" dirty="0"/>
            <a:t>沉淀工序采取的时间基本同二次沉淀池，</a:t>
          </a:r>
          <a:r>
            <a:rPr lang="en-US" dirty="0"/>
            <a:t>—</a:t>
          </a:r>
          <a:r>
            <a:rPr lang="zh-CN" dirty="0"/>
            <a:t>般为</a:t>
          </a:r>
          <a:r>
            <a:rPr lang="en-US" dirty="0"/>
            <a:t>1.5~2.0 h</a:t>
          </a:r>
          <a:r>
            <a:rPr lang="zh-CN" dirty="0"/>
            <a:t>。</a:t>
          </a:r>
        </a:p>
      </dgm:t>
    </dgm:pt>
    <dgm:pt modelId="{6C8D73A5-E5F5-46E1-8026-4DEE5F6E4618}" type="parTrans" cxnId="{E56C4EB5-214D-4128-9305-E2212BFED68E}">
      <dgm:prSet/>
      <dgm:spPr/>
      <dgm:t>
        <a:bodyPr/>
        <a:lstStyle/>
        <a:p>
          <a:endParaRPr lang="zh-CN" altLang="en-US"/>
        </a:p>
      </dgm:t>
    </dgm:pt>
    <dgm:pt modelId="{97CFDC9F-D474-40A1-B1D6-ED9C4BAA1FA5}" type="sibTrans" cxnId="{E56C4EB5-214D-4128-9305-E2212BFED68E}">
      <dgm:prSet/>
      <dgm:spPr/>
      <dgm:t>
        <a:bodyPr/>
        <a:lstStyle/>
        <a:p>
          <a:endParaRPr lang="zh-CN" altLang="en-US"/>
        </a:p>
      </dgm:t>
    </dgm:pt>
    <dgm:pt modelId="{122DC199-CF3F-41E0-B92E-5F15A9FD9EB5}" type="pres">
      <dgm:prSet presAssocID="{DBFD22F0-4011-400C-8B57-D2122929A988}" presName="linear" presStyleCnt="0">
        <dgm:presLayoutVars>
          <dgm:dir/>
          <dgm:animLvl val="lvl"/>
          <dgm:resizeHandles val="exact"/>
        </dgm:presLayoutVars>
      </dgm:prSet>
      <dgm:spPr/>
    </dgm:pt>
    <dgm:pt modelId="{9DD46AAF-D945-4F54-A0C1-5FD1036C8BBF}" type="pres">
      <dgm:prSet presAssocID="{79080287-2FA1-4916-9582-76AA5B9ECFFC}" presName="parentLin" presStyleCnt="0"/>
      <dgm:spPr/>
    </dgm:pt>
    <dgm:pt modelId="{DA2BCDAA-8EB1-4E2D-A301-1B10F730692E}" type="pres">
      <dgm:prSet presAssocID="{79080287-2FA1-4916-9582-76AA5B9ECFFC}" presName="parentLeftMargin" presStyleLbl="node1" presStyleIdx="0" presStyleCnt="1"/>
      <dgm:spPr/>
    </dgm:pt>
    <dgm:pt modelId="{7AA41869-DFAA-43CC-BB32-DD729B885A2F}" type="pres">
      <dgm:prSet presAssocID="{79080287-2FA1-4916-9582-76AA5B9ECFFC}" presName="parentText" presStyleLbl="node1" presStyleIdx="0" presStyleCnt="1">
        <dgm:presLayoutVars>
          <dgm:chMax val="0"/>
          <dgm:bulletEnabled val="1"/>
        </dgm:presLayoutVars>
      </dgm:prSet>
      <dgm:spPr/>
    </dgm:pt>
    <dgm:pt modelId="{EB486FAB-590F-41F0-BE75-984960694BF6}" type="pres">
      <dgm:prSet presAssocID="{79080287-2FA1-4916-9582-76AA5B9ECFFC}" presName="negativeSpace" presStyleCnt="0"/>
      <dgm:spPr/>
    </dgm:pt>
    <dgm:pt modelId="{C5AE279C-EC31-4695-9AE8-E742B5D6A4D8}" type="pres">
      <dgm:prSet presAssocID="{79080287-2FA1-4916-9582-76AA5B9ECFFC}" presName="childText" presStyleLbl="conFgAcc1" presStyleIdx="0" presStyleCnt="1">
        <dgm:presLayoutVars>
          <dgm:bulletEnabled val="1"/>
        </dgm:presLayoutVars>
      </dgm:prSet>
      <dgm:spPr/>
    </dgm:pt>
  </dgm:ptLst>
  <dgm:cxnLst>
    <dgm:cxn modelId="{49BF5F19-4D85-45B1-BC35-419DCEE1A076}" srcId="{79080287-2FA1-4916-9582-76AA5B9ECFFC}" destId="{B22DEB93-103D-428D-B3D6-0310507C3E6B}" srcOrd="0" destOrd="0" parTransId="{A2CB9F44-DA75-4A08-BB37-370A1D332B3E}" sibTransId="{F93A6675-E81B-4859-B5F5-F270A40D9504}"/>
    <dgm:cxn modelId="{7CE06831-4123-47AE-9BD3-953E15C93C2E}" type="presOf" srcId="{79080287-2FA1-4916-9582-76AA5B9ECFFC}" destId="{DA2BCDAA-8EB1-4E2D-A301-1B10F730692E}" srcOrd="0" destOrd="0" presId="urn:microsoft.com/office/officeart/2005/8/layout/list1"/>
    <dgm:cxn modelId="{D20B9C31-2DF3-4820-8F98-43D6EA8B8A1C}" type="presOf" srcId="{DBFD22F0-4011-400C-8B57-D2122929A988}" destId="{122DC199-CF3F-41E0-B92E-5F15A9FD9EB5}" srcOrd="0" destOrd="0" presId="urn:microsoft.com/office/officeart/2005/8/layout/list1"/>
    <dgm:cxn modelId="{BB0D0297-FA9B-410B-92B1-A09AFD2A9C66}" type="presOf" srcId="{B22DEB93-103D-428D-B3D6-0310507C3E6B}" destId="{C5AE279C-EC31-4695-9AE8-E742B5D6A4D8}" srcOrd="0" destOrd="0" presId="urn:microsoft.com/office/officeart/2005/8/layout/list1"/>
    <dgm:cxn modelId="{E7D564A3-A20D-4094-986E-12F67C9E877A}" type="presOf" srcId="{D77EE1C1-33EB-4AB9-8EA6-C31F32538AFC}" destId="{C5AE279C-EC31-4695-9AE8-E742B5D6A4D8}" srcOrd="0" destOrd="1" presId="urn:microsoft.com/office/officeart/2005/8/layout/list1"/>
    <dgm:cxn modelId="{E56C4EB5-214D-4128-9305-E2212BFED68E}" srcId="{79080287-2FA1-4916-9582-76AA5B9ECFFC}" destId="{D77EE1C1-33EB-4AB9-8EA6-C31F32538AFC}" srcOrd="1" destOrd="0" parTransId="{6C8D73A5-E5F5-46E1-8026-4DEE5F6E4618}" sibTransId="{97CFDC9F-D474-40A1-B1D6-ED9C4BAA1FA5}"/>
    <dgm:cxn modelId="{297030C5-B684-4F63-AABD-5A66FE9209C3}" type="presOf" srcId="{79080287-2FA1-4916-9582-76AA5B9ECFFC}" destId="{7AA41869-DFAA-43CC-BB32-DD729B885A2F}" srcOrd="1" destOrd="0" presId="urn:microsoft.com/office/officeart/2005/8/layout/list1"/>
    <dgm:cxn modelId="{2D5B54FF-D102-4D4C-9B12-EA5199591AF4}" srcId="{DBFD22F0-4011-400C-8B57-D2122929A988}" destId="{79080287-2FA1-4916-9582-76AA5B9ECFFC}" srcOrd="0" destOrd="0" parTransId="{B9EAB93C-78C8-4B9F-93E7-A5CE9875456A}" sibTransId="{230FD3E0-DA01-46B9-87D2-276D76368EA0}"/>
    <dgm:cxn modelId="{70409086-69FF-457F-8691-0F285AAE5CE4}" type="presParOf" srcId="{122DC199-CF3F-41E0-B92E-5F15A9FD9EB5}" destId="{9DD46AAF-D945-4F54-A0C1-5FD1036C8BBF}" srcOrd="0" destOrd="0" presId="urn:microsoft.com/office/officeart/2005/8/layout/list1"/>
    <dgm:cxn modelId="{21173040-A57B-498B-B1D2-A3E84EE2C9D4}" type="presParOf" srcId="{9DD46AAF-D945-4F54-A0C1-5FD1036C8BBF}" destId="{DA2BCDAA-8EB1-4E2D-A301-1B10F730692E}" srcOrd="0" destOrd="0" presId="urn:microsoft.com/office/officeart/2005/8/layout/list1"/>
    <dgm:cxn modelId="{E076109B-FF81-430C-87ED-6A5C41AE52C3}" type="presParOf" srcId="{9DD46AAF-D945-4F54-A0C1-5FD1036C8BBF}" destId="{7AA41869-DFAA-43CC-BB32-DD729B885A2F}" srcOrd="1" destOrd="0" presId="urn:microsoft.com/office/officeart/2005/8/layout/list1"/>
    <dgm:cxn modelId="{60DE603D-528E-41BB-A60C-EEAC20EE7377}" type="presParOf" srcId="{122DC199-CF3F-41E0-B92E-5F15A9FD9EB5}" destId="{EB486FAB-590F-41F0-BE75-984960694BF6}" srcOrd="1" destOrd="0" presId="urn:microsoft.com/office/officeart/2005/8/layout/list1"/>
    <dgm:cxn modelId="{0EB0495A-DE70-464B-A75D-A3BE1DF7B93C}" type="presParOf" srcId="{122DC199-CF3F-41E0-B92E-5F15A9FD9EB5}" destId="{C5AE279C-EC31-4695-9AE8-E742B5D6A4D8}"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3.xml><?xml version="1.0" encoding="utf-8"?>
<dgm:dataModel xmlns:dgm="http://schemas.openxmlformats.org/drawingml/2006/diagram" xmlns:a="http://schemas.openxmlformats.org/drawingml/2006/main">
  <dgm:ptLst>
    <dgm:pt modelId="{37DF2F5D-7619-43A5-8463-DF0B86D2847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E3566E46-FC29-4B23-AB4A-F8ADB956981C}">
      <dgm:prSet/>
      <dgm:spPr/>
      <dgm:t>
        <a:bodyPr/>
        <a:lstStyle/>
        <a:p>
          <a:pPr rtl="0"/>
          <a:r>
            <a:rPr lang="zh-CN" dirty="0"/>
            <a:t>排放</a:t>
          </a:r>
        </a:p>
      </dgm:t>
    </dgm:pt>
    <dgm:pt modelId="{68A9C038-36D9-4ACF-B8CF-FEA6B83DF309}" type="parTrans" cxnId="{7F1231FC-E249-4B41-BE5E-41D8BBE5F36B}">
      <dgm:prSet/>
      <dgm:spPr/>
      <dgm:t>
        <a:bodyPr/>
        <a:lstStyle/>
        <a:p>
          <a:endParaRPr lang="zh-CN" altLang="en-US"/>
        </a:p>
      </dgm:t>
    </dgm:pt>
    <dgm:pt modelId="{2FEEAF63-CA8E-4FB5-B2E0-CB30566A7A05}" type="sibTrans" cxnId="{7F1231FC-E249-4B41-BE5E-41D8BBE5F36B}">
      <dgm:prSet/>
      <dgm:spPr/>
      <dgm:t>
        <a:bodyPr/>
        <a:lstStyle/>
        <a:p>
          <a:endParaRPr lang="zh-CN" altLang="en-US"/>
        </a:p>
      </dgm:t>
    </dgm:pt>
    <dgm:pt modelId="{9CBB1BC9-92D1-4156-95A2-E48387824D06}">
      <dgm:prSet/>
      <dgm:spPr/>
      <dgm:t>
        <a:bodyPr/>
        <a:lstStyle/>
        <a:p>
          <a:pPr rtl="0"/>
          <a:r>
            <a:rPr lang="zh-CN" dirty="0"/>
            <a:t>经过沉淀后产生的上清液作为处理水排放，活性污泥作为种污泥。</a:t>
          </a:r>
        </a:p>
      </dgm:t>
    </dgm:pt>
    <dgm:pt modelId="{C7AA5A0B-65E5-457D-91A0-3C9382B219AE}" type="parTrans" cxnId="{578952E4-35C0-4C1E-A624-933ADE271040}">
      <dgm:prSet/>
      <dgm:spPr/>
      <dgm:t>
        <a:bodyPr/>
        <a:lstStyle/>
        <a:p>
          <a:endParaRPr lang="zh-CN" altLang="en-US"/>
        </a:p>
      </dgm:t>
    </dgm:pt>
    <dgm:pt modelId="{9FF203E3-E79B-4C51-B4E6-2EFDFB540EB3}" type="sibTrans" cxnId="{578952E4-35C0-4C1E-A624-933ADE271040}">
      <dgm:prSet/>
      <dgm:spPr/>
      <dgm:t>
        <a:bodyPr/>
        <a:lstStyle/>
        <a:p>
          <a:endParaRPr lang="zh-CN" altLang="en-US"/>
        </a:p>
      </dgm:t>
    </dgm:pt>
    <dgm:pt modelId="{9907C6C6-09D1-4079-90F7-806BAD684FDE}">
      <dgm:prSet/>
      <dgm:spPr/>
      <dgm:t>
        <a:bodyPr/>
        <a:lstStyle/>
        <a:p>
          <a:pPr rtl="0"/>
          <a:r>
            <a:rPr lang="zh-CN" dirty="0"/>
            <a:t>待机</a:t>
          </a:r>
        </a:p>
      </dgm:t>
    </dgm:pt>
    <dgm:pt modelId="{AF0F4267-5742-4170-855D-DC9662EE9D8E}" type="parTrans" cxnId="{99C6E860-A9DA-44BD-A9D5-6A556C1756E1}">
      <dgm:prSet/>
      <dgm:spPr/>
      <dgm:t>
        <a:bodyPr/>
        <a:lstStyle/>
        <a:p>
          <a:endParaRPr lang="zh-CN" altLang="en-US"/>
        </a:p>
      </dgm:t>
    </dgm:pt>
    <dgm:pt modelId="{BDC7A982-6298-48D9-93A1-87B43A0A3EC2}" type="sibTrans" cxnId="{99C6E860-A9DA-44BD-A9D5-6A556C1756E1}">
      <dgm:prSet/>
      <dgm:spPr/>
      <dgm:t>
        <a:bodyPr/>
        <a:lstStyle/>
        <a:p>
          <a:endParaRPr lang="zh-CN" altLang="en-US"/>
        </a:p>
      </dgm:t>
    </dgm:pt>
    <dgm:pt modelId="{BFBDB5E6-EF8B-454E-9EAE-CB17928267BC}">
      <dgm:prSet/>
      <dgm:spPr/>
      <dgm:t>
        <a:bodyPr/>
        <a:lstStyle/>
        <a:p>
          <a:pPr rtl="0"/>
          <a:r>
            <a:rPr lang="zh-CN" dirty="0"/>
            <a:t>在处理水排放后，反应器处于停滞状态，等待下一个周期开始。</a:t>
          </a:r>
        </a:p>
      </dgm:t>
    </dgm:pt>
    <dgm:pt modelId="{E97B5190-66E8-4A5E-A8C6-7CA85FC91830}" type="parTrans" cxnId="{43BD62EB-8D7E-42FC-A727-DDFD22C9E75F}">
      <dgm:prSet/>
      <dgm:spPr/>
      <dgm:t>
        <a:bodyPr/>
        <a:lstStyle/>
        <a:p>
          <a:endParaRPr lang="zh-CN" altLang="en-US"/>
        </a:p>
      </dgm:t>
    </dgm:pt>
    <dgm:pt modelId="{B6A29789-AD45-46BF-B381-8942621AAE05}" type="sibTrans" cxnId="{43BD62EB-8D7E-42FC-A727-DDFD22C9E75F}">
      <dgm:prSet/>
      <dgm:spPr/>
      <dgm:t>
        <a:bodyPr/>
        <a:lstStyle/>
        <a:p>
          <a:endParaRPr lang="zh-CN" altLang="en-US"/>
        </a:p>
      </dgm:t>
    </dgm:pt>
    <dgm:pt modelId="{372A2785-BB96-4DAE-B890-DF14917E0312}" type="pres">
      <dgm:prSet presAssocID="{37DF2F5D-7619-43A5-8463-DF0B86D28479}" presName="linear" presStyleCnt="0">
        <dgm:presLayoutVars>
          <dgm:dir/>
          <dgm:animLvl val="lvl"/>
          <dgm:resizeHandles val="exact"/>
        </dgm:presLayoutVars>
      </dgm:prSet>
      <dgm:spPr/>
    </dgm:pt>
    <dgm:pt modelId="{93CFC24F-F059-4B07-A9D4-BBEAE56C5125}" type="pres">
      <dgm:prSet presAssocID="{E3566E46-FC29-4B23-AB4A-F8ADB956981C}" presName="parentLin" presStyleCnt="0"/>
      <dgm:spPr/>
    </dgm:pt>
    <dgm:pt modelId="{EE4F2A69-1F80-4912-9A84-CC397E19FF4F}" type="pres">
      <dgm:prSet presAssocID="{E3566E46-FC29-4B23-AB4A-F8ADB956981C}" presName="parentLeftMargin" presStyleLbl="node1" presStyleIdx="0" presStyleCnt="2"/>
      <dgm:spPr/>
    </dgm:pt>
    <dgm:pt modelId="{03DE0C5B-9581-4D7A-8FF4-88001457418F}" type="pres">
      <dgm:prSet presAssocID="{E3566E46-FC29-4B23-AB4A-F8ADB956981C}" presName="parentText" presStyleLbl="node1" presStyleIdx="0" presStyleCnt="2">
        <dgm:presLayoutVars>
          <dgm:chMax val="0"/>
          <dgm:bulletEnabled val="1"/>
        </dgm:presLayoutVars>
      </dgm:prSet>
      <dgm:spPr/>
    </dgm:pt>
    <dgm:pt modelId="{1B4AA668-094C-4472-B187-707910DA4B62}" type="pres">
      <dgm:prSet presAssocID="{E3566E46-FC29-4B23-AB4A-F8ADB956981C}" presName="negativeSpace" presStyleCnt="0"/>
      <dgm:spPr/>
    </dgm:pt>
    <dgm:pt modelId="{CF1F2324-68C2-4826-BDAC-243AA5476FD5}" type="pres">
      <dgm:prSet presAssocID="{E3566E46-FC29-4B23-AB4A-F8ADB956981C}" presName="childText" presStyleLbl="conFgAcc1" presStyleIdx="0" presStyleCnt="2">
        <dgm:presLayoutVars>
          <dgm:bulletEnabled val="1"/>
        </dgm:presLayoutVars>
      </dgm:prSet>
      <dgm:spPr/>
    </dgm:pt>
    <dgm:pt modelId="{43E9E627-0472-40F2-A71A-8FC8F7EF4E6D}" type="pres">
      <dgm:prSet presAssocID="{2FEEAF63-CA8E-4FB5-B2E0-CB30566A7A05}" presName="spaceBetweenRectangles" presStyleCnt="0"/>
      <dgm:spPr/>
    </dgm:pt>
    <dgm:pt modelId="{E4A37965-2F1A-4487-90E9-890A3449CC48}" type="pres">
      <dgm:prSet presAssocID="{9907C6C6-09D1-4079-90F7-806BAD684FDE}" presName="parentLin" presStyleCnt="0"/>
      <dgm:spPr/>
    </dgm:pt>
    <dgm:pt modelId="{BA1E13BC-C74F-4C0F-9151-151B16F58C17}" type="pres">
      <dgm:prSet presAssocID="{9907C6C6-09D1-4079-90F7-806BAD684FDE}" presName="parentLeftMargin" presStyleLbl="node1" presStyleIdx="0" presStyleCnt="2"/>
      <dgm:spPr/>
    </dgm:pt>
    <dgm:pt modelId="{9AC1D570-E22C-42C6-861D-F32E55035F8A}" type="pres">
      <dgm:prSet presAssocID="{9907C6C6-09D1-4079-90F7-806BAD684FDE}" presName="parentText" presStyleLbl="node1" presStyleIdx="1" presStyleCnt="2">
        <dgm:presLayoutVars>
          <dgm:chMax val="0"/>
          <dgm:bulletEnabled val="1"/>
        </dgm:presLayoutVars>
      </dgm:prSet>
      <dgm:spPr/>
    </dgm:pt>
    <dgm:pt modelId="{50948798-3131-4B4A-BF32-566E6FEE7680}" type="pres">
      <dgm:prSet presAssocID="{9907C6C6-09D1-4079-90F7-806BAD684FDE}" presName="negativeSpace" presStyleCnt="0"/>
      <dgm:spPr/>
    </dgm:pt>
    <dgm:pt modelId="{F2113AA8-17A2-4602-BB8A-075F93B944E8}" type="pres">
      <dgm:prSet presAssocID="{9907C6C6-09D1-4079-90F7-806BAD684FDE}" presName="childText" presStyleLbl="conFgAcc1" presStyleIdx="1" presStyleCnt="2">
        <dgm:presLayoutVars>
          <dgm:bulletEnabled val="1"/>
        </dgm:presLayoutVars>
      </dgm:prSet>
      <dgm:spPr/>
    </dgm:pt>
  </dgm:ptLst>
  <dgm:cxnLst>
    <dgm:cxn modelId="{92767D09-6A41-45F3-9AC9-7F33617D5C9A}" type="presOf" srcId="{E3566E46-FC29-4B23-AB4A-F8ADB956981C}" destId="{EE4F2A69-1F80-4912-9A84-CC397E19FF4F}" srcOrd="0" destOrd="0" presId="urn:microsoft.com/office/officeart/2005/8/layout/list1"/>
    <dgm:cxn modelId="{1BB7F51F-5931-4424-833E-4E0751278ED7}" type="presOf" srcId="{BFBDB5E6-EF8B-454E-9EAE-CB17928267BC}" destId="{F2113AA8-17A2-4602-BB8A-075F93B944E8}" srcOrd="0" destOrd="0" presId="urn:microsoft.com/office/officeart/2005/8/layout/list1"/>
    <dgm:cxn modelId="{99C6E860-A9DA-44BD-A9D5-6A556C1756E1}" srcId="{37DF2F5D-7619-43A5-8463-DF0B86D28479}" destId="{9907C6C6-09D1-4079-90F7-806BAD684FDE}" srcOrd="1" destOrd="0" parTransId="{AF0F4267-5742-4170-855D-DC9662EE9D8E}" sibTransId="{BDC7A982-6298-48D9-93A1-87B43A0A3EC2}"/>
    <dgm:cxn modelId="{F9781F64-91DA-4D96-91C7-B0AA839DFA44}" type="presOf" srcId="{37DF2F5D-7619-43A5-8463-DF0B86D28479}" destId="{372A2785-BB96-4DAE-B890-DF14917E0312}" srcOrd="0" destOrd="0" presId="urn:microsoft.com/office/officeart/2005/8/layout/list1"/>
    <dgm:cxn modelId="{D3D3B372-3BE1-4D3D-8164-8336555DF082}" type="presOf" srcId="{E3566E46-FC29-4B23-AB4A-F8ADB956981C}" destId="{03DE0C5B-9581-4D7A-8FF4-88001457418F}" srcOrd="1" destOrd="0" presId="urn:microsoft.com/office/officeart/2005/8/layout/list1"/>
    <dgm:cxn modelId="{134C6354-9C11-42C7-A568-CB1BACD9E973}" type="presOf" srcId="{9907C6C6-09D1-4079-90F7-806BAD684FDE}" destId="{9AC1D570-E22C-42C6-861D-F32E55035F8A}" srcOrd="1" destOrd="0" presId="urn:microsoft.com/office/officeart/2005/8/layout/list1"/>
    <dgm:cxn modelId="{A0FA4F92-4761-4790-A97E-83989D504F20}" type="presOf" srcId="{9CBB1BC9-92D1-4156-95A2-E48387824D06}" destId="{CF1F2324-68C2-4826-BDAC-243AA5476FD5}" srcOrd="0" destOrd="0" presId="urn:microsoft.com/office/officeart/2005/8/layout/list1"/>
    <dgm:cxn modelId="{B1DE9397-7EDE-4F32-A8C0-CDB94C27D40B}" type="presOf" srcId="{9907C6C6-09D1-4079-90F7-806BAD684FDE}" destId="{BA1E13BC-C74F-4C0F-9151-151B16F58C17}" srcOrd="0" destOrd="0" presId="urn:microsoft.com/office/officeart/2005/8/layout/list1"/>
    <dgm:cxn modelId="{578952E4-35C0-4C1E-A624-933ADE271040}" srcId="{E3566E46-FC29-4B23-AB4A-F8ADB956981C}" destId="{9CBB1BC9-92D1-4156-95A2-E48387824D06}" srcOrd="0" destOrd="0" parTransId="{C7AA5A0B-65E5-457D-91A0-3C9382B219AE}" sibTransId="{9FF203E3-E79B-4C51-B4E6-2EFDFB540EB3}"/>
    <dgm:cxn modelId="{43BD62EB-8D7E-42FC-A727-DDFD22C9E75F}" srcId="{9907C6C6-09D1-4079-90F7-806BAD684FDE}" destId="{BFBDB5E6-EF8B-454E-9EAE-CB17928267BC}" srcOrd="0" destOrd="0" parTransId="{E97B5190-66E8-4A5E-A8C6-7CA85FC91830}" sibTransId="{B6A29789-AD45-46BF-B381-8942621AAE05}"/>
    <dgm:cxn modelId="{7F1231FC-E249-4B41-BE5E-41D8BBE5F36B}" srcId="{37DF2F5D-7619-43A5-8463-DF0B86D28479}" destId="{E3566E46-FC29-4B23-AB4A-F8ADB956981C}" srcOrd="0" destOrd="0" parTransId="{68A9C038-36D9-4ACF-B8CF-FEA6B83DF309}" sibTransId="{2FEEAF63-CA8E-4FB5-B2E0-CB30566A7A05}"/>
    <dgm:cxn modelId="{EB5DBD90-EB55-44C1-BB16-289D351D0802}" type="presParOf" srcId="{372A2785-BB96-4DAE-B890-DF14917E0312}" destId="{93CFC24F-F059-4B07-A9D4-BBEAE56C5125}" srcOrd="0" destOrd="0" presId="urn:microsoft.com/office/officeart/2005/8/layout/list1"/>
    <dgm:cxn modelId="{EF880047-FE29-4D6B-910E-F2AC3EE8B303}" type="presParOf" srcId="{93CFC24F-F059-4B07-A9D4-BBEAE56C5125}" destId="{EE4F2A69-1F80-4912-9A84-CC397E19FF4F}" srcOrd="0" destOrd="0" presId="urn:microsoft.com/office/officeart/2005/8/layout/list1"/>
    <dgm:cxn modelId="{F7F8DC9B-B71B-4D68-A91C-41314E98ABFB}" type="presParOf" srcId="{93CFC24F-F059-4B07-A9D4-BBEAE56C5125}" destId="{03DE0C5B-9581-4D7A-8FF4-88001457418F}" srcOrd="1" destOrd="0" presId="urn:microsoft.com/office/officeart/2005/8/layout/list1"/>
    <dgm:cxn modelId="{18422BE7-852F-41A2-9C79-6CE3C403CE30}" type="presParOf" srcId="{372A2785-BB96-4DAE-B890-DF14917E0312}" destId="{1B4AA668-094C-4472-B187-707910DA4B62}" srcOrd="1" destOrd="0" presId="urn:microsoft.com/office/officeart/2005/8/layout/list1"/>
    <dgm:cxn modelId="{8FBDC0A2-4101-47CA-B068-D3D9502AC9C7}" type="presParOf" srcId="{372A2785-BB96-4DAE-B890-DF14917E0312}" destId="{CF1F2324-68C2-4826-BDAC-243AA5476FD5}" srcOrd="2" destOrd="0" presId="urn:microsoft.com/office/officeart/2005/8/layout/list1"/>
    <dgm:cxn modelId="{AE57FC13-2B5A-4A8C-A04E-C367A7BBCCEA}" type="presParOf" srcId="{372A2785-BB96-4DAE-B890-DF14917E0312}" destId="{43E9E627-0472-40F2-A71A-8FC8F7EF4E6D}" srcOrd="3" destOrd="0" presId="urn:microsoft.com/office/officeart/2005/8/layout/list1"/>
    <dgm:cxn modelId="{CD942F74-4604-40C4-833E-BDA809234E50}" type="presParOf" srcId="{372A2785-BB96-4DAE-B890-DF14917E0312}" destId="{E4A37965-2F1A-4487-90E9-890A3449CC48}" srcOrd="4" destOrd="0" presId="urn:microsoft.com/office/officeart/2005/8/layout/list1"/>
    <dgm:cxn modelId="{265FE8B3-991A-4C5D-AE22-D488FBC52A52}" type="presParOf" srcId="{E4A37965-2F1A-4487-90E9-890A3449CC48}" destId="{BA1E13BC-C74F-4C0F-9151-151B16F58C17}" srcOrd="0" destOrd="0" presId="urn:microsoft.com/office/officeart/2005/8/layout/list1"/>
    <dgm:cxn modelId="{3685DDC4-818E-4110-9B2A-2A5F168D42A1}" type="presParOf" srcId="{E4A37965-2F1A-4487-90E9-890A3449CC48}" destId="{9AC1D570-E22C-42C6-861D-F32E55035F8A}" srcOrd="1" destOrd="0" presId="urn:microsoft.com/office/officeart/2005/8/layout/list1"/>
    <dgm:cxn modelId="{F2D281CA-84D0-4F24-9A6A-5D2167A38933}" type="presParOf" srcId="{372A2785-BB96-4DAE-B890-DF14917E0312}" destId="{50948798-3131-4B4A-BF32-566E6FEE7680}" srcOrd="5" destOrd="0" presId="urn:microsoft.com/office/officeart/2005/8/layout/list1"/>
    <dgm:cxn modelId="{C55D34FF-71B0-4024-8407-00449E08D704}" type="presParOf" srcId="{372A2785-BB96-4DAE-B890-DF14917E0312}" destId="{F2113AA8-17A2-4602-BB8A-075F93B944E8}"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4.xml><?xml version="1.0" encoding="utf-8"?>
<dgm:dataModel xmlns:dgm="http://schemas.openxmlformats.org/drawingml/2006/diagram" xmlns:a="http://schemas.openxmlformats.org/drawingml/2006/main">
  <dgm:ptLst>
    <dgm:pt modelId="{69DC7681-B00C-495D-9BCF-EBA824F6E60C}" type="doc">
      <dgm:prSet loTypeId="urn:microsoft.com/office/officeart/2005/8/layout/hList1" loCatId="list" qsTypeId="urn:microsoft.com/office/officeart/2005/8/quickstyle/simple1" qsCatId="simple" csTypeId="urn:microsoft.com/office/officeart/2005/8/colors/accent1_2" csCatId="accent1"/>
      <dgm:spPr/>
      <dgm:t>
        <a:bodyPr/>
        <a:lstStyle/>
        <a:p>
          <a:endParaRPr lang="zh-CN" altLang="en-US"/>
        </a:p>
      </dgm:t>
    </dgm:pt>
    <dgm:pt modelId="{FE244C6A-C39A-4FB7-A797-2F551C64B623}">
      <dgm:prSet/>
      <dgm:spPr/>
      <dgm:t>
        <a:bodyPr/>
        <a:lstStyle/>
        <a:p>
          <a:pPr rtl="0"/>
          <a:r>
            <a:rPr lang="zh-CN" dirty="0"/>
            <a:t>待机与进水工序与多项功能相结合</a:t>
          </a:r>
        </a:p>
      </dgm:t>
    </dgm:pt>
    <dgm:pt modelId="{D4ADDCE7-7C38-4E18-BD96-C3AA1DDF9BE8}" type="parTrans" cxnId="{CACA6578-1416-4149-ACFB-DB872A2F12BF}">
      <dgm:prSet/>
      <dgm:spPr/>
      <dgm:t>
        <a:bodyPr/>
        <a:lstStyle/>
        <a:p>
          <a:endParaRPr lang="zh-CN" altLang="en-US"/>
        </a:p>
      </dgm:t>
    </dgm:pt>
    <dgm:pt modelId="{85A7CEA0-ACAB-45D5-B66D-64C01094249C}" type="sibTrans" cxnId="{CACA6578-1416-4149-ACFB-DB872A2F12BF}">
      <dgm:prSet/>
      <dgm:spPr/>
      <dgm:t>
        <a:bodyPr/>
        <a:lstStyle/>
        <a:p>
          <a:endParaRPr lang="zh-CN" altLang="en-US"/>
        </a:p>
      </dgm:t>
    </dgm:pt>
    <dgm:pt modelId="{72735F6D-F34A-42CE-ACA3-9D4DA6AEDAD4}">
      <dgm:prSet/>
      <dgm:spPr/>
      <dgm:t>
        <a:bodyPr/>
        <a:lstStyle/>
        <a:p>
          <a:pPr rtl="0"/>
          <a:r>
            <a:rPr lang="en-US" dirty="0"/>
            <a:t>SBR</a:t>
          </a:r>
          <a:r>
            <a:rPr lang="zh-CN" dirty="0"/>
            <a:t>工艺对污水水质、水量的调节作用主要通过待机与进水工序实施；</a:t>
          </a:r>
        </a:p>
      </dgm:t>
    </dgm:pt>
    <dgm:pt modelId="{57F1C696-C69E-400C-A7D7-814F5581307F}" type="parTrans" cxnId="{951BF70D-02A3-4242-BE8D-559E1AFAAD7B}">
      <dgm:prSet/>
      <dgm:spPr/>
      <dgm:t>
        <a:bodyPr/>
        <a:lstStyle/>
        <a:p>
          <a:endParaRPr lang="zh-CN" altLang="en-US"/>
        </a:p>
      </dgm:t>
    </dgm:pt>
    <dgm:pt modelId="{F2584885-19F6-42E7-A5DD-30B8426EC080}" type="sibTrans" cxnId="{951BF70D-02A3-4242-BE8D-559E1AFAAD7B}">
      <dgm:prSet/>
      <dgm:spPr/>
      <dgm:t>
        <a:bodyPr/>
        <a:lstStyle/>
        <a:p>
          <a:endParaRPr lang="zh-CN" altLang="en-US"/>
        </a:p>
      </dgm:t>
    </dgm:pt>
    <dgm:pt modelId="{728F0B48-A3C7-4409-8E03-483D1B961154}">
      <dgm:prSet/>
      <dgm:spPr/>
      <dgm:t>
        <a:bodyPr/>
        <a:lstStyle/>
        <a:p>
          <a:pPr rtl="0"/>
          <a:r>
            <a:rPr lang="zh-CN" dirty="0"/>
            <a:t>与水解酸化反应相结合，通过水解酸化反应能够改善污水的可生化性，有利于提高 “曝气反应”的效果；</a:t>
          </a:r>
        </a:p>
      </dgm:t>
    </dgm:pt>
    <dgm:pt modelId="{13606F84-361D-480E-9D4B-D338F0A67B2C}" type="parTrans" cxnId="{CDEA16F6-B380-4357-876A-2DA27E6337AA}">
      <dgm:prSet/>
      <dgm:spPr/>
      <dgm:t>
        <a:bodyPr/>
        <a:lstStyle/>
        <a:p>
          <a:endParaRPr lang="zh-CN" altLang="en-US"/>
        </a:p>
      </dgm:t>
    </dgm:pt>
    <dgm:pt modelId="{2A50A4A4-A79F-488E-8BFF-9D295840A369}" type="sibTrans" cxnId="{CDEA16F6-B380-4357-876A-2DA27E6337AA}">
      <dgm:prSet/>
      <dgm:spPr/>
      <dgm:t>
        <a:bodyPr/>
        <a:lstStyle/>
        <a:p>
          <a:endParaRPr lang="zh-CN" altLang="en-US"/>
        </a:p>
      </dgm:t>
    </dgm:pt>
    <dgm:pt modelId="{8546DA95-1E21-4C23-A2E8-2D0CA34E2A79}">
      <dgm:prSet/>
      <dgm:spPr/>
      <dgm:t>
        <a:bodyPr/>
        <a:lstStyle/>
        <a:p>
          <a:pPr rtl="0"/>
          <a:r>
            <a:rPr lang="zh-CN" dirty="0"/>
            <a:t>如待机工序时间较长，为了防止种污泥被钝化，应进行间断曝气，还可在新的工作周期开始之前，对保留的种污泥进行一定时间的曝气，使其得到再生，提高与强化。</a:t>
          </a:r>
        </a:p>
      </dgm:t>
    </dgm:pt>
    <dgm:pt modelId="{FDFB3873-6615-4CBA-9A3A-4011CCDB367A}" type="parTrans" cxnId="{EC245006-9C36-4D05-B466-FBA8C7322CF7}">
      <dgm:prSet/>
      <dgm:spPr/>
      <dgm:t>
        <a:bodyPr/>
        <a:lstStyle/>
        <a:p>
          <a:endParaRPr lang="zh-CN" altLang="en-US"/>
        </a:p>
      </dgm:t>
    </dgm:pt>
    <dgm:pt modelId="{7917B832-9F63-4F96-818E-91B2FA708204}" type="sibTrans" cxnId="{EC245006-9C36-4D05-B466-FBA8C7322CF7}">
      <dgm:prSet/>
      <dgm:spPr/>
      <dgm:t>
        <a:bodyPr/>
        <a:lstStyle/>
        <a:p>
          <a:endParaRPr lang="zh-CN" altLang="en-US"/>
        </a:p>
      </dgm:t>
    </dgm:pt>
    <dgm:pt modelId="{C24E5FA8-052C-49C5-A602-73299243B542}" type="pres">
      <dgm:prSet presAssocID="{69DC7681-B00C-495D-9BCF-EBA824F6E60C}" presName="Name0" presStyleCnt="0">
        <dgm:presLayoutVars>
          <dgm:dir/>
          <dgm:animLvl val="lvl"/>
          <dgm:resizeHandles val="exact"/>
        </dgm:presLayoutVars>
      </dgm:prSet>
      <dgm:spPr/>
    </dgm:pt>
    <dgm:pt modelId="{D41A347E-9D99-4018-8D0C-BC0109BA9476}" type="pres">
      <dgm:prSet presAssocID="{FE244C6A-C39A-4FB7-A797-2F551C64B623}" presName="composite" presStyleCnt="0"/>
      <dgm:spPr/>
    </dgm:pt>
    <dgm:pt modelId="{287EFE75-B12F-48D8-B5C5-8E102024CCD9}" type="pres">
      <dgm:prSet presAssocID="{FE244C6A-C39A-4FB7-A797-2F551C64B623}" presName="parTx" presStyleLbl="alignNode1" presStyleIdx="0" presStyleCnt="1">
        <dgm:presLayoutVars>
          <dgm:chMax val="0"/>
          <dgm:chPref val="0"/>
          <dgm:bulletEnabled val="1"/>
        </dgm:presLayoutVars>
      </dgm:prSet>
      <dgm:spPr/>
    </dgm:pt>
    <dgm:pt modelId="{D54659EC-2D9F-4AB8-843F-8FC2F84BC007}" type="pres">
      <dgm:prSet presAssocID="{FE244C6A-C39A-4FB7-A797-2F551C64B623}" presName="desTx" presStyleLbl="alignAccFollowNode1" presStyleIdx="0" presStyleCnt="1">
        <dgm:presLayoutVars>
          <dgm:bulletEnabled val="1"/>
        </dgm:presLayoutVars>
      </dgm:prSet>
      <dgm:spPr/>
    </dgm:pt>
  </dgm:ptLst>
  <dgm:cxnLst>
    <dgm:cxn modelId="{EC245006-9C36-4D05-B466-FBA8C7322CF7}" srcId="{FE244C6A-C39A-4FB7-A797-2F551C64B623}" destId="{8546DA95-1E21-4C23-A2E8-2D0CA34E2A79}" srcOrd="2" destOrd="0" parTransId="{FDFB3873-6615-4CBA-9A3A-4011CCDB367A}" sibTransId="{7917B832-9F63-4F96-818E-91B2FA708204}"/>
    <dgm:cxn modelId="{951BF70D-02A3-4242-BE8D-559E1AFAAD7B}" srcId="{FE244C6A-C39A-4FB7-A797-2F551C64B623}" destId="{72735F6D-F34A-42CE-ACA3-9D4DA6AEDAD4}" srcOrd="0" destOrd="0" parTransId="{57F1C696-C69E-400C-A7D7-814F5581307F}" sibTransId="{F2584885-19F6-42E7-A5DD-30B8426EC080}"/>
    <dgm:cxn modelId="{F56AD169-557C-4135-89A2-798CF34E2DD7}" type="presOf" srcId="{8546DA95-1E21-4C23-A2E8-2D0CA34E2A79}" destId="{D54659EC-2D9F-4AB8-843F-8FC2F84BC007}" srcOrd="0" destOrd="2" presId="urn:microsoft.com/office/officeart/2005/8/layout/hList1"/>
    <dgm:cxn modelId="{0AE43074-A08F-4529-9695-437C0A860529}" type="presOf" srcId="{69DC7681-B00C-495D-9BCF-EBA824F6E60C}" destId="{C24E5FA8-052C-49C5-A602-73299243B542}" srcOrd="0" destOrd="0" presId="urn:microsoft.com/office/officeart/2005/8/layout/hList1"/>
    <dgm:cxn modelId="{CACA6578-1416-4149-ACFB-DB872A2F12BF}" srcId="{69DC7681-B00C-495D-9BCF-EBA824F6E60C}" destId="{FE244C6A-C39A-4FB7-A797-2F551C64B623}" srcOrd="0" destOrd="0" parTransId="{D4ADDCE7-7C38-4E18-BD96-C3AA1DDF9BE8}" sibTransId="{85A7CEA0-ACAB-45D5-B66D-64C01094249C}"/>
    <dgm:cxn modelId="{FCE6EF8E-5BC2-4196-B4BC-E76C84B0189A}" type="presOf" srcId="{728F0B48-A3C7-4409-8E03-483D1B961154}" destId="{D54659EC-2D9F-4AB8-843F-8FC2F84BC007}" srcOrd="0" destOrd="1" presId="urn:microsoft.com/office/officeart/2005/8/layout/hList1"/>
    <dgm:cxn modelId="{9934DA8F-0AE3-40D2-981F-C7FC5AEFDA78}" type="presOf" srcId="{FE244C6A-C39A-4FB7-A797-2F551C64B623}" destId="{287EFE75-B12F-48D8-B5C5-8E102024CCD9}" srcOrd="0" destOrd="0" presId="urn:microsoft.com/office/officeart/2005/8/layout/hList1"/>
    <dgm:cxn modelId="{B99E199A-A4B4-49BD-A667-265BD2A0D61C}" type="presOf" srcId="{72735F6D-F34A-42CE-ACA3-9D4DA6AEDAD4}" destId="{D54659EC-2D9F-4AB8-843F-8FC2F84BC007}" srcOrd="0" destOrd="0" presId="urn:microsoft.com/office/officeart/2005/8/layout/hList1"/>
    <dgm:cxn modelId="{CDEA16F6-B380-4357-876A-2DA27E6337AA}" srcId="{FE244C6A-C39A-4FB7-A797-2F551C64B623}" destId="{728F0B48-A3C7-4409-8E03-483D1B961154}" srcOrd="1" destOrd="0" parTransId="{13606F84-361D-480E-9D4B-D338F0A67B2C}" sibTransId="{2A50A4A4-A79F-488E-8BFF-9D295840A369}"/>
    <dgm:cxn modelId="{9F20532A-0C7F-4EE3-937F-23D1EBEA2CD9}" type="presParOf" srcId="{C24E5FA8-052C-49C5-A602-73299243B542}" destId="{D41A347E-9D99-4018-8D0C-BC0109BA9476}" srcOrd="0" destOrd="0" presId="urn:microsoft.com/office/officeart/2005/8/layout/hList1"/>
    <dgm:cxn modelId="{0B0D38CD-7F95-406A-9785-2D08E8EC1C92}" type="presParOf" srcId="{D41A347E-9D99-4018-8D0C-BC0109BA9476}" destId="{287EFE75-B12F-48D8-B5C5-8E102024CCD9}" srcOrd="0" destOrd="0" presId="urn:microsoft.com/office/officeart/2005/8/layout/hList1"/>
    <dgm:cxn modelId="{4B95E1C1-75C7-459C-A550-E027586EC0F4}" type="presParOf" srcId="{D41A347E-9D99-4018-8D0C-BC0109BA9476}" destId="{D54659EC-2D9F-4AB8-843F-8FC2F84BC007}"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5.xml><?xml version="1.0" encoding="utf-8"?>
<dgm:dataModel xmlns:dgm="http://schemas.openxmlformats.org/drawingml/2006/diagram" xmlns:a="http://schemas.openxmlformats.org/drawingml/2006/main">
  <dgm:ptLst>
    <dgm:pt modelId="{D208ACD5-62D4-4653-A54F-9A9AD85CB626}"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5EFB8EE3-CBD2-4856-AA8F-037BF594C2EF}">
      <dgm:prSet/>
      <dgm:spPr/>
      <dgm:t>
        <a:bodyPr/>
        <a:lstStyle/>
        <a:p>
          <a:pPr rtl="0"/>
          <a:r>
            <a:rPr lang="en-US" dirty="0"/>
            <a:t>BOD—</a:t>
          </a:r>
          <a:r>
            <a:rPr lang="zh-CN" dirty="0"/>
            <a:t>污泥负荷：</a:t>
          </a:r>
        </a:p>
      </dgm:t>
    </dgm:pt>
    <dgm:pt modelId="{41468ADC-78BB-46EF-B1E9-41DAE3E740F7}" type="parTrans" cxnId="{EA602944-8AF4-48B2-B1CB-AC4479954DB0}">
      <dgm:prSet/>
      <dgm:spPr/>
      <dgm:t>
        <a:bodyPr/>
        <a:lstStyle/>
        <a:p>
          <a:endParaRPr lang="zh-CN" altLang="en-US"/>
        </a:p>
      </dgm:t>
    </dgm:pt>
    <dgm:pt modelId="{13B7339A-7391-44C2-9589-A3B44B900F2B}" type="sibTrans" cxnId="{EA602944-8AF4-48B2-B1CB-AC4479954DB0}">
      <dgm:prSet/>
      <dgm:spPr/>
      <dgm:t>
        <a:bodyPr/>
        <a:lstStyle/>
        <a:p>
          <a:endParaRPr lang="zh-CN" altLang="en-US"/>
        </a:p>
      </dgm:t>
    </dgm:pt>
    <dgm:pt modelId="{378279FE-E9B6-46B4-94E8-3AC74AB7FBA1}">
      <dgm:prSet/>
      <dgm:spPr/>
      <dgm:t>
        <a:bodyPr/>
        <a:lstStyle/>
        <a:p>
          <a:pPr rtl="0"/>
          <a:r>
            <a:rPr lang="en-US" dirty="0"/>
            <a:t>0.2~0.3 </a:t>
          </a:r>
          <a:r>
            <a:rPr lang="en-US" dirty="0" err="1"/>
            <a:t>kgBOD</a:t>
          </a:r>
          <a:r>
            <a:rPr lang="en-US" dirty="0"/>
            <a:t>/(</a:t>
          </a:r>
          <a:r>
            <a:rPr lang="en-US" dirty="0" err="1"/>
            <a:t>kgMLSS·d</a:t>
          </a:r>
          <a:r>
            <a:rPr lang="en-US" dirty="0"/>
            <a:t>)</a:t>
          </a:r>
          <a:r>
            <a:rPr lang="zh-CN" dirty="0"/>
            <a:t>；</a:t>
          </a:r>
        </a:p>
      </dgm:t>
    </dgm:pt>
    <dgm:pt modelId="{5A37AD46-0215-49F1-AD3B-5FEAF44C7406}" type="parTrans" cxnId="{C56ACC8D-4DC2-4E49-BAE1-7A12922FFA3E}">
      <dgm:prSet/>
      <dgm:spPr/>
      <dgm:t>
        <a:bodyPr/>
        <a:lstStyle/>
        <a:p>
          <a:endParaRPr lang="zh-CN" altLang="en-US"/>
        </a:p>
      </dgm:t>
    </dgm:pt>
    <dgm:pt modelId="{4DCD5289-F542-4727-A5EB-A24A8BDB9E3F}" type="sibTrans" cxnId="{C56ACC8D-4DC2-4E49-BAE1-7A12922FFA3E}">
      <dgm:prSet/>
      <dgm:spPr/>
      <dgm:t>
        <a:bodyPr/>
        <a:lstStyle/>
        <a:p>
          <a:endParaRPr lang="zh-CN" altLang="en-US"/>
        </a:p>
      </dgm:t>
    </dgm:pt>
    <dgm:pt modelId="{7CE49E29-3065-4146-8AAA-A9002C8E2302}">
      <dgm:prSet/>
      <dgm:spPr/>
      <dgm:t>
        <a:bodyPr/>
        <a:lstStyle/>
        <a:p>
          <a:pPr rtl="0"/>
          <a:r>
            <a:rPr lang="zh-CN" dirty="0"/>
            <a:t>混合液污泥浓度：</a:t>
          </a:r>
        </a:p>
      </dgm:t>
    </dgm:pt>
    <dgm:pt modelId="{9ACF26FC-7AB2-4800-8BC4-1119EA576BC9}" type="parTrans" cxnId="{E902227B-4705-4489-AAC3-694D60C31901}">
      <dgm:prSet/>
      <dgm:spPr/>
      <dgm:t>
        <a:bodyPr/>
        <a:lstStyle/>
        <a:p>
          <a:endParaRPr lang="zh-CN" altLang="en-US"/>
        </a:p>
      </dgm:t>
    </dgm:pt>
    <dgm:pt modelId="{BC3CF4C9-C21A-449A-90C2-B032A99510DB}" type="sibTrans" cxnId="{E902227B-4705-4489-AAC3-694D60C31901}">
      <dgm:prSet/>
      <dgm:spPr/>
      <dgm:t>
        <a:bodyPr/>
        <a:lstStyle/>
        <a:p>
          <a:endParaRPr lang="zh-CN" altLang="en-US"/>
        </a:p>
      </dgm:t>
    </dgm:pt>
    <dgm:pt modelId="{A105CA5C-BD36-4420-B547-D7C060AD0056}">
      <dgm:prSet/>
      <dgm:spPr/>
      <dgm:t>
        <a:bodyPr/>
        <a:lstStyle/>
        <a:p>
          <a:pPr rtl="0"/>
          <a:r>
            <a:rPr lang="en-US" dirty="0"/>
            <a:t>3000~5000 mg/L</a:t>
          </a:r>
          <a:r>
            <a:rPr lang="zh-CN" dirty="0"/>
            <a:t>；</a:t>
          </a:r>
        </a:p>
      </dgm:t>
    </dgm:pt>
    <dgm:pt modelId="{6B90ED33-C65D-42A9-B5D4-153D4668926B}" type="parTrans" cxnId="{C08BF2D6-B9AC-422C-A524-21EC6F80F6ED}">
      <dgm:prSet/>
      <dgm:spPr/>
      <dgm:t>
        <a:bodyPr/>
        <a:lstStyle/>
        <a:p>
          <a:endParaRPr lang="zh-CN" altLang="en-US"/>
        </a:p>
      </dgm:t>
    </dgm:pt>
    <dgm:pt modelId="{85D8F3D0-CB9C-4288-BC9B-50F60B5F0D6A}" type="sibTrans" cxnId="{C08BF2D6-B9AC-422C-A524-21EC6F80F6ED}">
      <dgm:prSet/>
      <dgm:spPr/>
      <dgm:t>
        <a:bodyPr/>
        <a:lstStyle/>
        <a:p>
          <a:endParaRPr lang="zh-CN" altLang="en-US"/>
        </a:p>
      </dgm:t>
    </dgm:pt>
    <dgm:pt modelId="{D1480A8B-2E06-4DD1-B4AB-D9906933ABAE}">
      <dgm:prSet/>
      <dgm:spPr/>
      <dgm:t>
        <a:bodyPr/>
        <a:lstStyle/>
        <a:p>
          <a:pPr rtl="0"/>
          <a:r>
            <a:rPr lang="en-US" dirty="0"/>
            <a:t>SBR</a:t>
          </a:r>
          <a:r>
            <a:rPr lang="zh-CN" dirty="0"/>
            <a:t>的耗氧与供氧：</a:t>
          </a:r>
        </a:p>
      </dgm:t>
    </dgm:pt>
    <dgm:pt modelId="{805FD06E-D127-4584-BD35-F6558AFD277D}" type="parTrans" cxnId="{D3B11141-50EE-4BDA-9837-02A9B767E69B}">
      <dgm:prSet/>
      <dgm:spPr/>
      <dgm:t>
        <a:bodyPr/>
        <a:lstStyle/>
        <a:p>
          <a:endParaRPr lang="zh-CN" altLang="en-US"/>
        </a:p>
      </dgm:t>
    </dgm:pt>
    <dgm:pt modelId="{AC5229FA-67B8-4ABD-AAF7-D3B5AD35CCE6}" type="sibTrans" cxnId="{D3B11141-50EE-4BDA-9837-02A9B767E69B}">
      <dgm:prSet/>
      <dgm:spPr/>
      <dgm:t>
        <a:bodyPr/>
        <a:lstStyle/>
        <a:p>
          <a:endParaRPr lang="zh-CN" altLang="en-US"/>
        </a:p>
      </dgm:t>
    </dgm:pt>
    <dgm:pt modelId="{C46AFCB0-BAA1-41FB-98AF-051590BCF221}">
      <dgm:prSet/>
      <dgm:spPr/>
      <dgm:t>
        <a:bodyPr/>
        <a:lstStyle/>
        <a:p>
          <a:pPr rtl="0"/>
          <a:r>
            <a:rPr lang="zh-CN" dirty="0"/>
            <a:t>采用随时间渐减的曝气方式。</a:t>
          </a:r>
        </a:p>
      </dgm:t>
    </dgm:pt>
    <dgm:pt modelId="{90EC5A62-D47E-4372-B9EA-B7C875B35EB4}" type="parTrans" cxnId="{4D73AC43-7590-40B5-A159-D13CF8E2CA13}">
      <dgm:prSet/>
      <dgm:spPr/>
      <dgm:t>
        <a:bodyPr/>
        <a:lstStyle/>
        <a:p>
          <a:endParaRPr lang="zh-CN" altLang="en-US"/>
        </a:p>
      </dgm:t>
    </dgm:pt>
    <dgm:pt modelId="{272162CC-151F-4CD6-841B-663DC1DCAE62}" type="sibTrans" cxnId="{4D73AC43-7590-40B5-A159-D13CF8E2CA13}">
      <dgm:prSet/>
      <dgm:spPr/>
      <dgm:t>
        <a:bodyPr/>
        <a:lstStyle/>
        <a:p>
          <a:endParaRPr lang="zh-CN" altLang="en-US"/>
        </a:p>
      </dgm:t>
    </dgm:pt>
    <dgm:pt modelId="{5B612A69-12E6-45D4-8651-31D9CA9D26D3}" type="pres">
      <dgm:prSet presAssocID="{D208ACD5-62D4-4653-A54F-9A9AD85CB626}" presName="linear" presStyleCnt="0">
        <dgm:presLayoutVars>
          <dgm:animLvl val="lvl"/>
          <dgm:resizeHandles val="exact"/>
        </dgm:presLayoutVars>
      </dgm:prSet>
      <dgm:spPr/>
    </dgm:pt>
    <dgm:pt modelId="{6F0211C3-B488-41A7-BCA5-343D6CFA3C19}" type="pres">
      <dgm:prSet presAssocID="{5EFB8EE3-CBD2-4856-AA8F-037BF594C2EF}" presName="parentText" presStyleLbl="node1" presStyleIdx="0" presStyleCnt="3">
        <dgm:presLayoutVars>
          <dgm:chMax val="0"/>
          <dgm:bulletEnabled val="1"/>
        </dgm:presLayoutVars>
      </dgm:prSet>
      <dgm:spPr/>
    </dgm:pt>
    <dgm:pt modelId="{B299B0E6-6435-490D-B3F9-D141D121C2C0}" type="pres">
      <dgm:prSet presAssocID="{5EFB8EE3-CBD2-4856-AA8F-037BF594C2EF}" presName="childText" presStyleLbl="revTx" presStyleIdx="0" presStyleCnt="3">
        <dgm:presLayoutVars>
          <dgm:bulletEnabled val="1"/>
        </dgm:presLayoutVars>
      </dgm:prSet>
      <dgm:spPr/>
    </dgm:pt>
    <dgm:pt modelId="{E04F5C7D-D978-4FA9-9A7B-80746A2394E7}" type="pres">
      <dgm:prSet presAssocID="{7CE49E29-3065-4146-8AAA-A9002C8E2302}" presName="parentText" presStyleLbl="node1" presStyleIdx="1" presStyleCnt="3">
        <dgm:presLayoutVars>
          <dgm:chMax val="0"/>
          <dgm:bulletEnabled val="1"/>
        </dgm:presLayoutVars>
      </dgm:prSet>
      <dgm:spPr/>
    </dgm:pt>
    <dgm:pt modelId="{A87FF7B6-AC0C-4E20-BF6C-F307450B6E63}" type="pres">
      <dgm:prSet presAssocID="{7CE49E29-3065-4146-8AAA-A9002C8E2302}" presName="childText" presStyleLbl="revTx" presStyleIdx="1" presStyleCnt="3">
        <dgm:presLayoutVars>
          <dgm:bulletEnabled val="1"/>
        </dgm:presLayoutVars>
      </dgm:prSet>
      <dgm:spPr/>
    </dgm:pt>
    <dgm:pt modelId="{86835033-6965-4A5D-BBCC-86D0F2840CBF}" type="pres">
      <dgm:prSet presAssocID="{D1480A8B-2E06-4DD1-B4AB-D9906933ABAE}" presName="parentText" presStyleLbl="node1" presStyleIdx="2" presStyleCnt="3">
        <dgm:presLayoutVars>
          <dgm:chMax val="0"/>
          <dgm:bulletEnabled val="1"/>
        </dgm:presLayoutVars>
      </dgm:prSet>
      <dgm:spPr/>
    </dgm:pt>
    <dgm:pt modelId="{8566E8AA-24C0-4C0D-90AF-75A70E0D962C}" type="pres">
      <dgm:prSet presAssocID="{D1480A8B-2E06-4DD1-B4AB-D9906933ABAE}" presName="childText" presStyleLbl="revTx" presStyleIdx="2" presStyleCnt="3">
        <dgm:presLayoutVars>
          <dgm:bulletEnabled val="1"/>
        </dgm:presLayoutVars>
      </dgm:prSet>
      <dgm:spPr/>
    </dgm:pt>
  </dgm:ptLst>
  <dgm:cxnLst>
    <dgm:cxn modelId="{0B78C90B-053D-439D-AC47-05051F55BE1F}" type="presOf" srcId="{A105CA5C-BD36-4420-B547-D7C060AD0056}" destId="{A87FF7B6-AC0C-4E20-BF6C-F307450B6E63}" srcOrd="0" destOrd="0" presId="urn:microsoft.com/office/officeart/2005/8/layout/vList2"/>
    <dgm:cxn modelId="{D3B11141-50EE-4BDA-9837-02A9B767E69B}" srcId="{D208ACD5-62D4-4653-A54F-9A9AD85CB626}" destId="{D1480A8B-2E06-4DD1-B4AB-D9906933ABAE}" srcOrd="2" destOrd="0" parTransId="{805FD06E-D127-4584-BD35-F6558AFD277D}" sibTransId="{AC5229FA-67B8-4ABD-AAF7-D3B5AD35CCE6}"/>
    <dgm:cxn modelId="{4D73AC43-7590-40B5-A159-D13CF8E2CA13}" srcId="{D1480A8B-2E06-4DD1-B4AB-D9906933ABAE}" destId="{C46AFCB0-BAA1-41FB-98AF-051590BCF221}" srcOrd="0" destOrd="0" parTransId="{90EC5A62-D47E-4372-B9EA-B7C875B35EB4}" sibTransId="{272162CC-151F-4CD6-841B-663DC1DCAE62}"/>
    <dgm:cxn modelId="{EA602944-8AF4-48B2-B1CB-AC4479954DB0}" srcId="{D208ACD5-62D4-4653-A54F-9A9AD85CB626}" destId="{5EFB8EE3-CBD2-4856-AA8F-037BF594C2EF}" srcOrd="0" destOrd="0" parTransId="{41468ADC-78BB-46EF-B1E9-41DAE3E740F7}" sibTransId="{13B7339A-7391-44C2-9589-A3B44B900F2B}"/>
    <dgm:cxn modelId="{E341C568-ABEA-4CA0-BCFE-40E62F371B6E}" type="presOf" srcId="{D208ACD5-62D4-4653-A54F-9A9AD85CB626}" destId="{5B612A69-12E6-45D4-8651-31D9CA9D26D3}" srcOrd="0" destOrd="0" presId="urn:microsoft.com/office/officeart/2005/8/layout/vList2"/>
    <dgm:cxn modelId="{E902227B-4705-4489-AAC3-694D60C31901}" srcId="{D208ACD5-62D4-4653-A54F-9A9AD85CB626}" destId="{7CE49E29-3065-4146-8AAA-A9002C8E2302}" srcOrd="1" destOrd="0" parTransId="{9ACF26FC-7AB2-4800-8BC4-1119EA576BC9}" sibTransId="{BC3CF4C9-C21A-449A-90C2-B032A99510DB}"/>
    <dgm:cxn modelId="{C56ACC8D-4DC2-4E49-BAE1-7A12922FFA3E}" srcId="{5EFB8EE3-CBD2-4856-AA8F-037BF594C2EF}" destId="{378279FE-E9B6-46B4-94E8-3AC74AB7FBA1}" srcOrd="0" destOrd="0" parTransId="{5A37AD46-0215-49F1-AD3B-5FEAF44C7406}" sibTransId="{4DCD5289-F542-4727-A5EB-A24A8BDB9E3F}"/>
    <dgm:cxn modelId="{1627FB8D-222A-43B8-A606-74EC0E6DEDB0}" type="presOf" srcId="{5EFB8EE3-CBD2-4856-AA8F-037BF594C2EF}" destId="{6F0211C3-B488-41A7-BCA5-343D6CFA3C19}" srcOrd="0" destOrd="0" presId="urn:microsoft.com/office/officeart/2005/8/layout/vList2"/>
    <dgm:cxn modelId="{F96EE8D5-8416-41AA-B7CB-CDB692C5F4A4}" type="presOf" srcId="{D1480A8B-2E06-4DD1-B4AB-D9906933ABAE}" destId="{86835033-6965-4A5D-BBCC-86D0F2840CBF}" srcOrd="0" destOrd="0" presId="urn:microsoft.com/office/officeart/2005/8/layout/vList2"/>
    <dgm:cxn modelId="{C08BF2D6-B9AC-422C-A524-21EC6F80F6ED}" srcId="{7CE49E29-3065-4146-8AAA-A9002C8E2302}" destId="{A105CA5C-BD36-4420-B547-D7C060AD0056}" srcOrd="0" destOrd="0" parTransId="{6B90ED33-C65D-42A9-B5D4-153D4668926B}" sibTransId="{85D8F3D0-CB9C-4288-BC9B-50F60B5F0D6A}"/>
    <dgm:cxn modelId="{567205E5-0736-4395-9B44-D781069D776C}" type="presOf" srcId="{7CE49E29-3065-4146-8AAA-A9002C8E2302}" destId="{E04F5C7D-D978-4FA9-9A7B-80746A2394E7}" srcOrd="0" destOrd="0" presId="urn:microsoft.com/office/officeart/2005/8/layout/vList2"/>
    <dgm:cxn modelId="{C50E1FF3-7FED-4F55-8500-9486DFE5E0AB}" type="presOf" srcId="{378279FE-E9B6-46B4-94E8-3AC74AB7FBA1}" destId="{B299B0E6-6435-490D-B3F9-D141D121C2C0}" srcOrd="0" destOrd="0" presId="urn:microsoft.com/office/officeart/2005/8/layout/vList2"/>
    <dgm:cxn modelId="{75012AF3-1C7B-4411-9616-A1DF403A66A8}" type="presOf" srcId="{C46AFCB0-BAA1-41FB-98AF-051590BCF221}" destId="{8566E8AA-24C0-4C0D-90AF-75A70E0D962C}" srcOrd="0" destOrd="0" presId="urn:microsoft.com/office/officeart/2005/8/layout/vList2"/>
    <dgm:cxn modelId="{85AD7284-33BB-49B2-A569-756DF3E5F9D8}" type="presParOf" srcId="{5B612A69-12E6-45D4-8651-31D9CA9D26D3}" destId="{6F0211C3-B488-41A7-BCA5-343D6CFA3C19}" srcOrd="0" destOrd="0" presId="urn:microsoft.com/office/officeart/2005/8/layout/vList2"/>
    <dgm:cxn modelId="{C3817692-75F9-4BEC-901A-D52139440A62}" type="presParOf" srcId="{5B612A69-12E6-45D4-8651-31D9CA9D26D3}" destId="{B299B0E6-6435-490D-B3F9-D141D121C2C0}" srcOrd="1" destOrd="0" presId="urn:microsoft.com/office/officeart/2005/8/layout/vList2"/>
    <dgm:cxn modelId="{2060D575-A681-4D20-94A6-4B6F6D29FB2C}" type="presParOf" srcId="{5B612A69-12E6-45D4-8651-31D9CA9D26D3}" destId="{E04F5C7D-D978-4FA9-9A7B-80746A2394E7}" srcOrd="2" destOrd="0" presId="urn:microsoft.com/office/officeart/2005/8/layout/vList2"/>
    <dgm:cxn modelId="{B92EEC3B-C4FA-4799-9334-03A2DFE35DF6}" type="presParOf" srcId="{5B612A69-12E6-45D4-8651-31D9CA9D26D3}" destId="{A87FF7B6-AC0C-4E20-BF6C-F307450B6E63}" srcOrd="3" destOrd="0" presId="urn:microsoft.com/office/officeart/2005/8/layout/vList2"/>
    <dgm:cxn modelId="{DB9CD8D1-9CF4-44DB-BF1B-170CD6D3A933}" type="presParOf" srcId="{5B612A69-12E6-45D4-8651-31D9CA9D26D3}" destId="{86835033-6965-4A5D-BBCC-86D0F2840CBF}" srcOrd="4" destOrd="0" presId="urn:microsoft.com/office/officeart/2005/8/layout/vList2"/>
    <dgm:cxn modelId="{28BB6840-90B4-438E-B0F5-234F5B415721}" type="presParOf" srcId="{5B612A69-12E6-45D4-8651-31D9CA9D26D3}" destId="{8566E8AA-24C0-4C0D-90AF-75A70E0D962C}" srcOrd="5"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6.xml><?xml version="1.0" encoding="utf-8"?>
<dgm:dataModel xmlns:dgm="http://schemas.openxmlformats.org/drawingml/2006/diagram" xmlns:a="http://schemas.openxmlformats.org/drawingml/2006/main">
  <dgm:ptLst>
    <dgm:pt modelId="{AEC3A0C5-A7BC-4D0D-A6B8-B3B6A6FD446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27A37D5C-2003-4845-9D25-F7174FA6708A}">
      <dgm:prSet/>
      <dgm:spPr/>
      <dgm:t>
        <a:bodyPr/>
        <a:lstStyle/>
        <a:p>
          <a:pPr rtl="0"/>
          <a:r>
            <a:rPr lang="en-US" dirty="0"/>
            <a:t>ICEAS</a:t>
          </a:r>
          <a:r>
            <a:rPr lang="zh-CN" dirty="0"/>
            <a:t>：</a:t>
          </a:r>
          <a:r>
            <a:rPr lang="en-US" dirty="0"/>
            <a:t>Intermittent Cyclic Extended Activated Sludge</a:t>
          </a:r>
          <a:endParaRPr lang="zh-CN" dirty="0"/>
        </a:p>
      </dgm:t>
    </dgm:pt>
    <dgm:pt modelId="{E7715A6C-8CB9-4C8A-9E89-2DDFB8BD9FC5}" type="parTrans" cxnId="{D13003EA-FA0C-42E1-B58A-150AEC3F3C8E}">
      <dgm:prSet/>
      <dgm:spPr/>
      <dgm:t>
        <a:bodyPr/>
        <a:lstStyle/>
        <a:p>
          <a:endParaRPr lang="zh-CN" altLang="en-US"/>
        </a:p>
      </dgm:t>
    </dgm:pt>
    <dgm:pt modelId="{3F8CB73B-86E5-414D-8338-D4A7F744A1BD}" type="sibTrans" cxnId="{D13003EA-FA0C-42E1-B58A-150AEC3F3C8E}">
      <dgm:prSet/>
      <dgm:spPr/>
      <dgm:t>
        <a:bodyPr/>
        <a:lstStyle/>
        <a:p>
          <a:endParaRPr lang="zh-CN" altLang="en-US"/>
        </a:p>
      </dgm:t>
    </dgm:pt>
    <dgm:pt modelId="{9B26492D-086F-4B7F-9415-D6E8F49975A2}">
      <dgm:prSet/>
      <dgm:spPr/>
      <dgm:t>
        <a:bodyPr/>
        <a:lstStyle/>
        <a:p>
          <a:pPr rtl="0"/>
          <a:r>
            <a:rPr lang="zh-CN" altLang="en-US" dirty="0"/>
            <a:t>运行方式：连续进水、间歇排水；</a:t>
          </a:r>
        </a:p>
      </dgm:t>
    </dgm:pt>
    <dgm:pt modelId="{999F59F9-42BE-42D5-8184-0DD8E6BE22ED}" type="parTrans" cxnId="{529D27B1-B2D6-48BF-8C06-8531B7CF88D0}">
      <dgm:prSet/>
      <dgm:spPr/>
      <dgm:t>
        <a:bodyPr/>
        <a:lstStyle/>
        <a:p>
          <a:endParaRPr lang="zh-CN" altLang="en-US"/>
        </a:p>
      </dgm:t>
    </dgm:pt>
    <dgm:pt modelId="{E0602310-0782-483A-9D51-B8C6FC8E9A3F}" type="sibTrans" cxnId="{529D27B1-B2D6-48BF-8C06-8531B7CF88D0}">
      <dgm:prSet/>
      <dgm:spPr/>
      <dgm:t>
        <a:bodyPr/>
        <a:lstStyle/>
        <a:p>
          <a:endParaRPr lang="zh-CN" altLang="en-US"/>
        </a:p>
      </dgm:t>
    </dgm:pt>
    <dgm:pt modelId="{AF4FC55F-9F22-47FB-8C8D-F1FDB427C76F}">
      <dgm:prSet/>
      <dgm:spPr/>
      <dgm:t>
        <a:bodyPr/>
        <a:lstStyle/>
        <a:p>
          <a:pPr rtl="0"/>
          <a:r>
            <a:rPr lang="zh-CN" dirty="0"/>
            <a:t>在反应阶段，污水多次反复地经受曝气好氧、闲置缺氧的状态，从而产生有机物降解、硝化、反硝化，摄磷、释磷等反应，能够取得比较彻底的</a:t>
          </a:r>
          <a:r>
            <a:rPr lang="en-US" dirty="0"/>
            <a:t>BOD</a:t>
          </a:r>
          <a:r>
            <a:rPr lang="zh-CN" dirty="0"/>
            <a:t>去除、脱氮和除磷的效果；</a:t>
          </a:r>
        </a:p>
      </dgm:t>
    </dgm:pt>
    <dgm:pt modelId="{041FB512-D4CD-475B-9043-CC4400C5B0A7}" type="parTrans" cxnId="{3EE78AD8-C67B-4382-AD0A-B14A2B78A6FB}">
      <dgm:prSet/>
      <dgm:spPr/>
      <dgm:t>
        <a:bodyPr/>
        <a:lstStyle/>
        <a:p>
          <a:endParaRPr lang="zh-CN" altLang="en-US"/>
        </a:p>
      </dgm:t>
    </dgm:pt>
    <dgm:pt modelId="{2ED12FF1-FB08-481C-ACF5-694C1B13B0BE}" type="sibTrans" cxnId="{3EE78AD8-C67B-4382-AD0A-B14A2B78A6FB}">
      <dgm:prSet/>
      <dgm:spPr/>
      <dgm:t>
        <a:bodyPr/>
        <a:lstStyle/>
        <a:p>
          <a:endParaRPr lang="zh-CN" altLang="en-US"/>
        </a:p>
      </dgm:t>
    </dgm:pt>
    <dgm:pt modelId="{491C5138-2D16-4411-8FEC-E94236960619}">
      <dgm:prSet/>
      <dgm:spPr/>
      <dgm:t>
        <a:bodyPr/>
        <a:lstStyle/>
        <a:p>
          <a:pPr rtl="0"/>
          <a:r>
            <a:rPr lang="zh-CN" altLang="en-US" dirty="0"/>
            <a:t>主要优点：</a:t>
          </a:r>
        </a:p>
      </dgm:t>
    </dgm:pt>
    <dgm:pt modelId="{765D353A-B623-46DA-850B-D08C23FA743B}" type="parTrans" cxnId="{9EEE49F2-FEC4-459C-AD2F-48FE08FCC670}">
      <dgm:prSet/>
      <dgm:spPr/>
      <dgm:t>
        <a:bodyPr/>
        <a:lstStyle/>
        <a:p>
          <a:endParaRPr lang="zh-CN" altLang="en-US"/>
        </a:p>
      </dgm:t>
    </dgm:pt>
    <dgm:pt modelId="{0AC3A3E2-D1CA-4E0A-B67E-65061EC96AFE}" type="sibTrans" cxnId="{9EEE49F2-FEC4-459C-AD2F-48FE08FCC670}">
      <dgm:prSet/>
      <dgm:spPr/>
      <dgm:t>
        <a:bodyPr/>
        <a:lstStyle/>
        <a:p>
          <a:endParaRPr lang="zh-CN" altLang="en-US"/>
        </a:p>
      </dgm:t>
    </dgm:pt>
    <dgm:pt modelId="{970FC4C4-12F6-47D4-B63A-14060761C0C8}">
      <dgm:prSet custT="1"/>
      <dgm:spPr/>
      <dgm:t>
        <a:bodyPr/>
        <a:lstStyle/>
        <a:p>
          <a:pPr rtl="0"/>
          <a:r>
            <a:rPr lang="zh-CN" sz="1600" dirty="0"/>
            <a:t>将同步去除</a:t>
          </a:r>
          <a:r>
            <a:rPr lang="en-US" sz="1600" dirty="0"/>
            <a:t>BOD</a:t>
          </a:r>
          <a:r>
            <a:rPr lang="zh-CN" sz="1600" dirty="0"/>
            <a:t>、脱氮、除磷的工艺集于一池，无污泥回流和混合液的内循环，能耗低；</a:t>
          </a:r>
        </a:p>
      </dgm:t>
    </dgm:pt>
    <dgm:pt modelId="{4AF9049C-FC55-4CF3-85C0-BDB0DCED455C}" type="parTrans" cxnId="{0FAA7690-7703-4BFA-9017-CA4CEC12D118}">
      <dgm:prSet/>
      <dgm:spPr/>
      <dgm:t>
        <a:bodyPr/>
        <a:lstStyle/>
        <a:p>
          <a:endParaRPr lang="zh-CN" altLang="en-US"/>
        </a:p>
      </dgm:t>
    </dgm:pt>
    <dgm:pt modelId="{5F4A86C0-C84D-4FB3-864C-A3FBD15E40CC}" type="sibTrans" cxnId="{0FAA7690-7703-4BFA-9017-CA4CEC12D118}">
      <dgm:prSet/>
      <dgm:spPr/>
      <dgm:t>
        <a:bodyPr/>
        <a:lstStyle/>
        <a:p>
          <a:endParaRPr lang="zh-CN" altLang="en-US"/>
        </a:p>
      </dgm:t>
    </dgm:pt>
    <dgm:pt modelId="{9373FB8F-A28A-493B-8EAB-6CE1C7FD179F}">
      <dgm:prSet custT="1"/>
      <dgm:spPr/>
      <dgm:t>
        <a:bodyPr/>
        <a:lstStyle/>
        <a:p>
          <a:pPr rtl="0"/>
          <a:r>
            <a:rPr lang="zh-CN" altLang="en-US" sz="1600" dirty="0"/>
            <a:t>污泥龄长，沉降性能好，剩余污泥少。</a:t>
          </a:r>
        </a:p>
      </dgm:t>
    </dgm:pt>
    <dgm:pt modelId="{37C701FA-38A6-418C-BDC5-EF7FC4F6E626}" type="parTrans" cxnId="{9F1B0FB8-E135-4140-BCAD-7798F0659B7A}">
      <dgm:prSet/>
      <dgm:spPr/>
      <dgm:t>
        <a:bodyPr/>
        <a:lstStyle/>
        <a:p>
          <a:endParaRPr lang="zh-CN" altLang="en-US"/>
        </a:p>
      </dgm:t>
    </dgm:pt>
    <dgm:pt modelId="{41E6C321-8BF3-4B45-94AD-78ABAB9491C9}" type="sibTrans" cxnId="{9F1B0FB8-E135-4140-BCAD-7798F0659B7A}">
      <dgm:prSet/>
      <dgm:spPr/>
      <dgm:t>
        <a:bodyPr/>
        <a:lstStyle/>
        <a:p>
          <a:endParaRPr lang="zh-CN" altLang="en-US"/>
        </a:p>
      </dgm:t>
    </dgm:pt>
    <dgm:pt modelId="{5499A239-F697-4CCC-A754-A87D9583B02B}" type="pres">
      <dgm:prSet presAssocID="{AEC3A0C5-A7BC-4D0D-A6B8-B3B6A6FD4462}" presName="linear" presStyleCnt="0">
        <dgm:presLayoutVars>
          <dgm:animLvl val="lvl"/>
          <dgm:resizeHandles val="exact"/>
        </dgm:presLayoutVars>
      </dgm:prSet>
      <dgm:spPr/>
    </dgm:pt>
    <dgm:pt modelId="{22FD6CFF-DFA8-46C4-A17A-EA633261C51B}" type="pres">
      <dgm:prSet presAssocID="{27A37D5C-2003-4845-9D25-F7174FA6708A}" presName="parentText" presStyleLbl="node1" presStyleIdx="0" presStyleCnt="4">
        <dgm:presLayoutVars>
          <dgm:chMax val="0"/>
          <dgm:bulletEnabled val="1"/>
        </dgm:presLayoutVars>
      </dgm:prSet>
      <dgm:spPr/>
    </dgm:pt>
    <dgm:pt modelId="{43546E29-5F2D-40C7-8584-56221E7935CA}" type="pres">
      <dgm:prSet presAssocID="{3F8CB73B-86E5-414D-8338-D4A7F744A1BD}" presName="spacer" presStyleCnt="0"/>
      <dgm:spPr/>
    </dgm:pt>
    <dgm:pt modelId="{A1AD304B-ACB1-4A24-9341-D0AD4DBDF3FE}" type="pres">
      <dgm:prSet presAssocID="{9B26492D-086F-4B7F-9415-D6E8F49975A2}" presName="parentText" presStyleLbl="node1" presStyleIdx="1" presStyleCnt="4">
        <dgm:presLayoutVars>
          <dgm:chMax val="0"/>
          <dgm:bulletEnabled val="1"/>
        </dgm:presLayoutVars>
      </dgm:prSet>
      <dgm:spPr/>
    </dgm:pt>
    <dgm:pt modelId="{62AB6612-7D8A-487A-AA28-839369D360DD}" type="pres">
      <dgm:prSet presAssocID="{E0602310-0782-483A-9D51-B8C6FC8E9A3F}" presName="spacer" presStyleCnt="0"/>
      <dgm:spPr/>
    </dgm:pt>
    <dgm:pt modelId="{F0ADABB0-9B1D-410A-8461-FCCAE61C6227}" type="pres">
      <dgm:prSet presAssocID="{AF4FC55F-9F22-47FB-8C8D-F1FDB427C76F}" presName="parentText" presStyleLbl="node1" presStyleIdx="2" presStyleCnt="4">
        <dgm:presLayoutVars>
          <dgm:chMax val="0"/>
          <dgm:bulletEnabled val="1"/>
        </dgm:presLayoutVars>
      </dgm:prSet>
      <dgm:spPr/>
    </dgm:pt>
    <dgm:pt modelId="{54ACF201-A53C-40C8-8A62-CA2CBC987AC7}" type="pres">
      <dgm:prSet presAssocID="{2ED12FF1-FB08-481C-ACF5-694C1B13B0BE}" presName="spacer" presStyleCnt="0"/>
      <dgm:spPr/>
    </dgm:pt>
    <dgm:pt modelId="{D5AD3CCE-B4E3-4FFC-AF43-B393E81A4889}" type="pres">
      <dgm:prSet presAssocID="{491C5138-2D16-4411-8FEC-E94236960619}" presName="parentText" presStyleLbl="node1" presStyleIdx="3" presStyleCnt="4">
        <dgm:presLayoutVars>
          <dgm:chMax val="0"/>
          <dgm:bulletEnabled val="1"/>
        </dgm:presLayoutVars>
      </dgm:prSet>
      <dgm:spPr/>
    </dgm:pt>
    <dgm:pt modelId="{B7087B4C-FDF4-49F8-92D1-1F10D51E6026}" type="pres">
      <dgm:prSet presAssocID="{491C5138-2D16-4411-8FEC-E94236960619}" presName="childText" presStyleLbl="revTx" presStyleIdx="0" presStyleCnt="1">
        <dgm:presLayoutVars>
          <dgm:bulletEnabled val="1"/>
        </dgm:presLayoutVars>
      </dgm:prSet>
      <dgm:spPr/>
    </dgm:pt>
  </dgm:ptLst>
  <dgm:cxnLst>
    <dgm:cxn modelId="{CDE7F632-394C-4767-9C4E-B185E0E4D70F}" type="presOf" srcId="{9B26492D-086F-4B7F-9415-D6E8F49975A2}" destId="{A1AD304B-ACB1-4A24-9341-D0AD4DBDF3FE}" srcOrd="0" destOrd="0" presId="urn:microsoft.com/office/officeart/2005/8/layout/vList2"/>
    <dgm:cxn modelId="{3D1DE98D-AF54-4A52-99D1-8F5C0D01F757}" type="presOf" srcId="{970FC4C4-12F6-47D4-B63A-14060761C0C8}" destId="{B7087B4C-FDF4-49F8-92D1-1F10D51E6026}" srcOrd="0" destOrd="0" presId="urn:microsoft.com/office/officeart/2005/8/layout/vList2"/>
    <dgm:cxn modelId="{0FAA7690-7703-4BFA-9017-CA4CEC12D118}" srcId="{491C5138-2D16-4411-8FEC-E94236960619}" destId="{970FC4C4-12F6-47D4-B63A-14060761C0C8}" srcOrd="0" destOrd="0" parTransId="{4AF9049C-FC55-4CF3-85C0-BDB0DCED455C}" sibTransId="{5F4A86C0-C84D-4FB3-864C-A3FBD15E40CC}"/>
    <dgm:cxn modelId="{0958B2A2-F548-4607-B663-B3854105C31D}" type="presOf" srcId="{9373FB8F-A28A-493B-8EAB-6CE1C7FD179F}" destId="{B7087B4C-FDF4-49F8-92D1-1F10D51E6026}" srcOrd="0" destOrd="1" presId="urn:microsoft.com/office/officeart/2005/8/layout/vList2"/>
    <dgm:cxn modelId="{C49036AB-508D-4821-B4F3-0D76C70E5713}" type="presOf" srcId="{27A37D5C-2003-4845-9D25-F7174FA6708A}" destId="{22FD6CFF-DFA8-46C4-A17A-EA633261C51B}" srcOrd="0" destOrd="0" presId="urn:microsoft.com/office/officeart/2005/8/layout/vList2"/>
    <dgm:cxn modelId="{529D27B1-B2D6-48BF-8C06-8531B7CF88D0}" srcId="{AEC3A0C5-A7BC-4D0D-A6B8-B3B6A6FD4462}" destId="{9B26492D-086F-4B7F-9415-D6E8F49975A2}" srcOrd="1" destOrd="0" parTransId="{999F59F9-42BE-42D5-8184-0DD8E6BE22ED}" sibTransId="{E0602310-0782-483A-9D51-B8C6FC8E9A3F}"/>
    <dgm:cxn modelId="{9F1B0FB8-E135-4140-BCAD-7798F0659B7A}" srcId="{491C5138-2D16-4411-8FEC-E94236960619}" destId="{9373FB8F-A28A-493B-8EAB-6CE1C7FD179F}" srcOrd="1" destOrd="0" parTransId="{37C701FA-38A6-418C-BDC5-EF7FC4F6E626}" sibTransId="{41E6C321-8BF3-4B45-94AD-78ABAB9491C9}"/>
    <dgm:cxn modelId="{295FD2D6-BAAF-43C2-B185-80AA578D4319}" type="presOf" srcId="{491C5138-2D16-4411-8FEC-E94236960619}" destId="{D5AD3CCE-B4E3-4FFC-AF43-B393E81A4889}" srcOrd="0" destOrd="0" presId="urn:microsoft.com/office/officeart/2005/8/layout/vList2"/>
    <dgm:cxn modelId="{3EE78AD8-C67B-4382-AD0A-B14A2B78A6FB}" srcId="{AEC3A0C5-A7BC-4D0D-A6B8-B3B6A6FD4462}" destId="{AF4FC55F-9F22-47FB-8C8D-F1FDB427C76F}" srcOrd="2" destOrd="0" parTransId="{041FB512-D4CD-475B-9043-CC4400C5B0A7}" sibTransId="{2ED12FF1-FB08-481C-ACF5-694C1B13B0BE}"/>
    <dgm:cxn modelId="{CAA77FE2-3310-47F6-B143-BD9EC9465035}" type="presOf" srcId="{AEC3A0C5-A7BC-4D0D-A6B8-B3B6A6FD4462}" destId="{5499A239-F697-4CCC-A754-A87D9583B02B}" srcOrd="0" destOrd="0" presId="urn:microsoft.com/office/officeart/2005/8/layout/vList2"/>
    <dgm:cxn modelId="{D13003EA-FA0C-42E1-B58A-150AEC3F3C8E}" srcId="{AEC3A0C5-A7BC-4D0D-A6B8-B3B6A6FD4462}" destId="{27A37D5C-2003-4845-9D25-F7174FA6708A}" srcOrd="0" destOrd="0" parTransId="{E7715A6C-8CB9-4C8A-9E89-2DDFB8BD9FC5}" sibTransId="{3F8CB73B-86E5-414D-8338-D4A7F744A1BD}"/>
    <dgm:cxn modelId="{9EEE49F2-FEC4-459C-AD2F-48FE08FCC670}" srcId="{AEC3A0C5-A7BC-4D0D-A6B8-B3B6A6FD4462}" destId="{491C5138-2D16-4411-8FEC-E94236960619}" srcOrd="3" destOrd="0" parTransId="{765D353A-B623-46DA-850B-D08C23FA743B}" sibTransId="{0AC3A3E2-D1CA-4E0A-B67E-65061EC96AFE}"/>
    <dgm:cxn modelId="{8D0575F9-86E9-4595-92DC-A7E280200433}" type="presOf" srcId="{AF4FC55F-9F22-47FB-8C8D-F1FDB427C76F}" destId="{F0ADABB0-9B1D-410A-8461-FCCAE61C6227}" srcOrd="0" destOrd="0" presId="urn:microsoft.com/office/officeart/2005/8/layout/vList2"/>
    <dgm:cxn modelId="{E1488139-1D9F-424F-8FC0-4E1E789350D1}" type="presParOf" srcId="{5499A239-F697-4CCC-A754-A87D9583B02B}" destId="{22FD6CFF-DFA8-46C4-A17A-EA633261C51B}" srcOrd="0" destOrd="0" presId="urn:microsoft.com/office/officeart/2005/8/layout/vList2"/>
    <dgm:cxn modelId="{459B98CC-B50B-4F91-9786-49B32E9B74E9}" type="presParOf" srcId="{5499A239-F697-4CCC-A754-A87D9583B02B}" destId="{43546E29-5F2D-40C7-8584-56221E7935CA}" srcOrd="1" destOrd="0" presId="urn:microsoft.com/office/officeart/2005/8/layout/vList2"/>
    <dgm:cxn modelId="{430BD4AF-07C5-46DD-8A53-715ADDC6273B}" type="presParOf" srcId="{5499A239-F697-4CCC-A754-A87D9583B02B}" destId="{A1AD304B-ACB1-4A24-9341-D0AD4DBDF3FE}" srcOrd="2" destOrd="0" presId="urn:microsoft.com/office/officeart/2005/8/layout/vList2"/>
    <dgm:cxn modelId="{043474ED-BB29-467A-BCCA-F8B20F39FA37}" type="presParOf" srcId="{5499A239-F697-4CCC-A754-A87D9583B02B}" destId="{62AB6612-7D8A-487A-AA28-839369D360DD}" srcOrd="3" destOrd="0" presId="urn:microsoft.com/office/officeart/2005/8/layout/vList2"/>
    <dgm:cxn modelId="{4390F151-A848-47BF-9C60-AC7ED561D649}" type="presParOf" srcId="{5499A239-F697-4CCC-A754-A87D9583B02B}" destId="{F0ADABB0-9B1D-410A-8461-FCCAE61C6227}" srcOrd="4" destOrd="0" presId="urn:microsoft.com/office/officeart/2005/8/layout/vList2"/>
    <dgm:cxn modelId="{2DC7B716-4828-4D87-B942-CC9D8404B0B4}" type="presParOf" srcId="{5499A239-F697-4CCC-A754-A87D9583B02B}" destId="{54ACF201-A53C-40C8-8A62-CA2CBC987AC7}" srcOrd="5" destOrd="0" presId="urn:microsoft.com/office/officeart/2005/8/layout/vList2"/>
    <dgm:cxn modelId="{0AADE4A1-7B73-4C53-85CD-1C88A9F7DECE}" type="presParOf" srcId="{5499A239-F697-4CCC-A754-A87D9583B02B}" destId="{D5AD3CCE-B4E3-4FFC-AF43-B393E81A4889}" srcOrd="6" destOrd="0" presId="urn:microsoft.com/office/officeart/2005/8/layout/vList2"/>
    <dgm:cxn modelId="{A511CC74-4221-4EDD-ADF8-D373ACDE56EF}" type="presParOf" srcId="{5499A239-F697-4CCC-A754-A87D9583B02B}" destId="{B7087B4C-FDF4-49F8-92D1-1F10D51E6026}" srcOrd="7"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7.xml><?xml version="1.0" encoding="utf-8"?>
<dgm:dataModel xmlns:dgm="http://schemas.openxmlformats.org/drawingml/2006/diagram" xmlns:a="http://schemas.openxmlformats.org/drawingml/2006/main">
  <dgm:ptLst>
    <dgm:pt modelId="{76BE8C36-D8AB-4121-B73F-111A3018E55F}"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8D77FB5D-8F3B-467B-98B3-E33A1B29DDFB}">
      <dgm:prSet/>
      <dgm:spPr/>
      <dgm:t>
        <a:bodyPr/>
        <a:lstStyle/>
        <a:p>
          <a:pPr rtl="0"/>
          <a:r>
            <a:rPr lang="en-US" dirty="0"/>
            <a:t>CAST</a:t>
          </a:r>
          <a:r>
            <a:rPr lang="zh-CN" dirty="0"/>
            <a:t>：</a:t>
          </a:r>
          <a:r>
            <a:rPr lang="en-US" dirty="0"/>
            <a:t>Cyclic Activated Sludge Technology</a:t>
          </a:r>
          <a:endParaRPr lang="zh-CN" dirty="0"/>
        </a:p>
      </dgm:t>
    </dgm:pt>
    <dgm:pt modelId="{2BB2CB3D-C4DA-423F-94AC-5A8D87422437}" type="parTrans" cxnId="{A4FD56A7-EF68-4507-A88F-003888FB0646}">
      <dgm:prSet/>
      <dgm:spPr/>
      <dgm:t>
        <a:bodyPr/>
        <a:lstStyle/>
        <a:p>
          <a:endParaRPr lang="zh-CN" altLang="en-US"/>
        </a:p>
      </dgm:t>
    </dgm:pt>
    <dgm:pt modelId="{BD1D0FD0-57E8-479F-9837-8D316CF3BBCA}" type="sibTrans" cxnId="{A4FD56A7-EF68-4507-A88F-003888FB0646}">
      <dgm:prSet/>
      <dgm:spPr/>
      <dgm:t>
        <a:bodyPr/>
        <a:lstStyle/>
        <a:p>
          <a:endParaRPr lang="zh-CN" altLang="en-US"/>
        </a:p>
      </dgm:t>
    </dgm:pt>
    <dgm:pt modelId="{205F2E6E-FFC2-41CE-BA36-AD919A98C91D}">
      <dgm:prSet/>
      <dgm:spPr/>
      <dgm:t>
        <a:bodyPr/>
        <a:lstStyle/>
        <a:p>
          <a:pPr rtl="0"/>
          <a:r>
            <a:rPr lang="zh-CN" dirty="0"/>
            <a:t>主要技术特征：</a:t>
          </a:r>
        </a:p>
      </dgm:t>
    </dgm:pt>
    <dgm:pt modelId="{E5C3C3F1-821B-4114-B883-6E356618FAB5}" type="parTrans" cxnId="{3A9E50EB-2B52-4D15-BBBF-5F5A47F9A69E}">
      <dgm:prSet/>
      <dgm:spPr/>
      <dgm:t>
        <a:bodyPr/>
        <a:lstStyle/>
        <a:p>
          <a:endParaRPr lang="zh-CN" altLang="en-US"/>
        </a:p>
      </dgm:t>
    </dgm:pt>
    <dgm:pt modelId="{F761B0E4-67CF-4668-9E82-16FF59750512}" type="sibTrans" cxnId="{3A9E50EB-2B52-4D15-BBBF-5F5A47F9A69E}">
      <dgm:prSet/>
      <dgm:spPr/>
      <dgm:t>
        <a:bodyPr/>
        <a:lstStyle/>
        <a:p>
          <a:endParaRPr lang="zh-CN" altLang="en-US"/>
        </a:p>
      </dgm:t>
    </dgm:pt>
    <dgm:pt modelId="{39EFF83D-CC72-4206-AF06-33F594DBA38D}">
      <dgm:prSet/>
      <dgm:spPr/>
      <dgm:t>
        <a:bodyPr/>
        <a:lstStyle/>
        <a:p>
          <a:pPr rtl="0"/>
          <a:r>
            <a:rPr lang="zh-CN" dirty="0"/>
            <a:t>在进水区设置生物选择器；</a:t>
          </a:r>
        </a:p>
      </dgm:t>
    </dgm:pt>
    <dgm:pt modelId="{26B98353-0BF0-4B9D-B436-48BC0C72A212}" type="parTrans" cxnId="{8F88A686-D521-489A-A657-B6382C62C9BB}">
      <dgm:prSet/>
      <dgm:spPr/>
      <dgm:t>
        <a:bodyPr/>
        <a:lstStyle/>
        <a:p>
          <a:endParaRPr lang="zh-CN" altLang="en-US"/>
        </a:p>
      </dgm:t>
    </dgm:pt>
    <dgm:pt modelId="{AAB09503-FCD6-429A-9CE5-3E46C27317FB}" type="sibTrans" cxnId="{8F88A686-D521-489A-A657-B6382C62C9BB}">
      <dgm:prSet/>
      <dgm:spPr/>
      <dgm:t>
        <a:bodyPr/>
        <a:lstStyle/>
        <a:p>
          <a:endParaRPr lang="zh-CN" altLang="en-US"/>
        </a:p>
      </dgm:t>
    </dgm:pt>
    <dgm:pt modelId="{B9224228-C0C4-4F10-B90F-405032950F62}">
      <dgm:prSet/>
      <dgm:spPr/>
      <dgm:t>
        <a:bodyPr/>
        <a:lstStyle/>
        <a:p>
          <a:pPr rtl="0"/>
          <a:r>
            <a:rPr lang="zh-CN" dirty="0"/>
            <a:t>活性污泥由反应器回流，在生物选择器内与进入的新鲜污水混合、接触，创造微生物种群在高浓度、高负荷环境下竞争生存的条件，从而选择出适应该系统生存的独特微生物种群，并有效地抑制丝状菌的过分增殖，从而避免污泥膨胀现象的产生，提高系统的稳定性。</a:t>
          </a:r>
        </a:p>
      </dgm:t>
    </dgm:pt>
    <dgm:pt modelId="{9BA58E9D-3575-48DA-B828-5F62D69B3A7C}" type="parTrans" cxnId="{BE8C4B56-0E9E-4AB8-9135-6B0493F47171}">
      <dgm:prSet/>
      <dgm:spPr/>
      <dgm:t>
        <a:bodyPr/>
        <a:lstStyle/>
        <a:p>
          <a:endParaRPr lang="zh-CN" altLang="en-US"/>
        </a:p>
      </dgm:t>
    </dgm:pt>
    <dgm:pt modelId="{128E6AEC-3783-4776-BBBF-9AB1FEF8DA11}" type="sibTrans" cxnId="{BE8C4B56-0E9E-4AB8-9135-6B0493F47171}">
      <dgm:prSet/>
      <dgm:spPr/>
      <dgm:t>
        <a:bodyPr/>
        <a:lstStyle/>
        <a:p>
          <a:endParaRPr lang="zh-CN" altLang="en-US"/>
        </a:p>
      </dgm:t>
    </dgm:pt>
    <dgm:pt modelId="{2791F5B0-D5BF-4261-A82B-58B0FCA17446}" type="pres">
      <dgm:prSet presAssocID="{76BE8C36-D8AB-4121-B73F-111A3018E55F}" presName="linear" presStyleCnt="0">
        <dgm:presLayoutVars>
          <dgm:animLvl val="lvl"/>
          <dgm:resizeHandles val="exact"/>
        </dgm:presLayoutVars>
      </dgm:prSet>
      <dgm:spPr/>
    </dgm:pt>
    <dgm:pt modelId="{1FEF5D3C-90CF-4C6D-A6A3-BBC0F04E0830}" type="pres">
      <dgm:prSet presAssocID="{8D77FB5D-8F3B-467B-98B3-E33A1B29DDFB}" presName="parentText" presStyleLbl="node1" presStyleIdx="0" presStyleCnt="2">
        <dgm:presLayoutVars>
          <dgm:chMax val="0"/>
          <dgm:bulletEnabled val="1"/>
        </dgm:presLayoutVars>
      </dgm:prSet>
      <dgm:spPr/>
    </dgm:pt>
    <dgm:pt modelId="{474448F8-4C6D-4678-87C3-9EA0A995309B}" type="pres">
      <dgm:prSet presAssocID="{BD1D0FD0-57E8-479F-9837-8D316CF3BBCA}" presName="spacer" presStyleCnt="0"/>
      <dgm:spPr/>
    </dgm:pt>
    <dgm:pt modelId="{F2661B09-FF7B-465D-B04F-8206F374CFAE}" type="pres">
      <dgm:prSet presAssocID="{205F2E6E-FFC2-41CE-BA36-AD919A98C91D}" presName="parentText" presStyleLbl="node1" presStyleIdx="1" presStyleCnt="2">
        <dgm:presLayoutVars>
          <dgm:chMax val="0"/>
          <dgm:bulletEnabled val="1"/>
        </dgm:presLayoutVars>
      </dgm:prSet>
      <dgm:spPr/>
    </dgm:pt>
    <dgm:pt modelId="{1EE244F5-F865-4E5A-9169-C026CB7803FF}" type="pres">
      <dgm:prSet presAssocID="{205F2E6E-FFC2-41CE-BA36-AD919A98C91D}" presName="childText" presStyleLbl="revTx" presStyleIdx="0" presStyleCnt="1">
        <dgm:presLayoutVars>
          <dgm:bulletEnabled val="1"/>
        </dgm:presLayoutVars>
      </dgm:prSet>
      <dgm:spPr/>
    </dgm:pt>
  </dgm:ptLst>
  <dgm:cxnLst>
    <dgm:cxn modelId="{83DC902C-C9FF-4A11-8B23-6251F723B01F}" type="presOf" srcId="{205F2E6E-FFC2-41CE-BA36-AD919A98C91D}" destId="{F2661B09-FF7B-465D-B04F-8206F374CFAE}" srcOrd="0" destOrd="0" presId="urn:microsoft.com/office/officeart/2005/8/layout/vList2"/>
    <dgm:cxn modelId="{BE8C4B56-0E9E-4AB8-9135-6B0493F47171}" srcId="{205F2E6E-FFC2-41CE-BA36-AD919A98C91D}" destId="{B9224228-C0C4-4F10-B90F-405032950F62}" srcOrd="1" destOrd="0" parTransId="{9BA58E9D-3575-48DA-B828-5F62D69B3A7C}" sibTransId="{128E6AEC-3783-4776-BBBF-9AB1FEF8DA11}"/>
    <dgm:cxn modelId="{1D21597B-EA52-48BC-882E-AC9EAB72B6FA}" type="presOf" srcId="{B9224228-C0C4-4F10-B90F-405032950F62}" destId="{1EE244F5-F865-4E5A-9169-C026CB7803FF}" srcOrd="0" destOrd="1" presId="urn:microsoft.com/office/officeart/2005/8/layout/vList2"/>
    <dgm:cxn modelId="{98236285-F20C-4677-AC08-D7969F186BFE}" type="presOf" srcId="{76BE8C36-D8AB-4121-B73F-111A3018E55F}" destId="{2791F5B0-D5BF-4261-A82B-58B0FCA17446}" srcOrd="0" destOrd="0" presId="urn:microsoft.com/office/officeart/2005/8/layout/vList2"/>
    <dgm:cxn modelId="{8F88A686-D521-489A-A657-B6382C62C9BB}" srcId="{205F2E6E-FFC2-41CE-BA36-AD919A98C91D}" destId="{39EFF83D-CC72-4206-AF06-33F594DBA38D}" srcOrd="0" destOrd="0" parTransId="{26B98353-0BF0-4B9D-B436-48BC0C72A212}" sibTransId="{AAB09503-FCD6-429A-9CE5-3E46C27317FB}"/>
    <dgm:cxn modelId="{BCF98BA6-9D6A-41EE-856D-B1E13E030042}" type="presOf" srcId="{39EFF83D-CC72-4206-AF06-33F594DBA38D}" destId="{1EE244F5-F865-4E5A-9169-C026CB7803FF}" srcOrd="0" destOrd="0" presId="urn:microsoft.com/office/officeart/2005/8/layout/vList2"/>
    <dgm:cxn modelId="{A4FD56A7-EF68-4507-A88F-003888FB0646}" srcId="{76BE8C36-D8AB-4121-B73F-111A3018E55F}" destId="{8D77FB5D-8F3B-467B-98B3-E33A1B29DDFB}" srcOrd="0" destOrd="0" parTransId="{2BB2CB3D-C4DA-423F-94AC-5A8D87422437}" sibTransId="{BD1D0FD0-57E8-479F-9837-8D316CF3BBCA}"/>
    <dgm:cxn modelId="{97DEB6AA-9369-415A-9B0C-F16EBE2F2CC1}" type="presOf" srcId="{8D77FB5D-8F3B-467B-98B3-E33A1B29DDFB}" destId="{1FEF5D3C-90CF-4C6D-A6A3-BBC0F04E0830}" srcOrd="0" destOrd="0" presId="urn:microsoft.com/office/officeart/2005/8/layout/vList2"/>
    <dgm:cxn modelId="{3A9E50EB-2B52-4D15-BBBF-5F5A47F9A69E}" srcId="{76BE8C36-D8AB-4121-B73F-111A3018E55F}" destId="{205F2E6E-FFC2-41CE-BA36-AD919A98C91D}" srcOrd="1" destOrd="0" parTransId="{E5C3C3F1-821B-4114-B883-6E356618FAB5}" sibTransId="{F761B0E4-67CF-4668-9E82-16FF59750512}"/>
    <dgm:cxn modelId="{6C11193A-10CE-4220-950F-648EE333066C}" type="presParOf" srcId="{2791F5B0-D5BF-4261-A82B-58B0FCA17446}" destId="{1FEF5D3C-90CF-4C6D-A6A3-BBC0F04E0830}" srcOrd="0" destOrd="0" presId="urn:microsoft.com/office/officeart/2005/8/layout/vList2"/>
    <dgm:cxn modelId="{99282E13-6F7D-41C7-B829-5FE78290DD05}" type="presParOf" srcId="{2791F5B0-D5BF-4261-A82B-58B0FCA17446}" destId="{474448F8-4C6D-4678-87C3-9EA0A995309B}" srcOrd="1" destOrd="0" presId="urn:microsoft.com/office/officeart/2005/8/layout/vList2"/>
    <dgm:cxn modelId="{9C8B4EB2-56ED-46C2-B2E4-95EDFBBA016E}" type="presParOf" srcId="{2791F5B0-D5BF-4261-A82B-58B0FCA17446}" destId="{F2661B09-FF7B-465D-B04F-8206F374CFAE}" srcOrd="2" destOrd="0" presId="urn:microsoft.com/office/officeart/2005/8/layout/vList2"/>
    <dgm:cxn modelId="{36D51850-02EC-4D67-A8A9-94F7C4045AE5}" type="presParOf" srcId="{2791F5B0-D5BF-4261-A82B-58B0FCA17446}" destId="{1EE244F5-F865-4E5A-9169-C026CB7803FF}" srcOrd="3"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8.xml><?xml version="1.0" encoding="utf-8"?>
<dgm:dataModel xmlns:dgm="http://schemas.openxmlformats.org/drawingml/2006/diagram" xmlns:a="http://schemas.openxmlformats.org/drawingml/2006/main">
  <dgm:ptLst>
    <dgm:pt modelId="{6FD51F18-417B-4228-A1A7-C25A12142DA3}"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DA0FABB7-FDEF-4C48-BF0D-7330FAA6F932}">
      <dgm:prSet/>
      <dgm:spPr/>
      <dgm:t>
        <a:bodyPr/>
        <a:lstStyle/>
        <a:p>
          <a:pPr rtl="0"/>
          <a:r>
            <a:rPr lang="zh-CN" dirty="0"/>
            <a:t>混合液在生物选择器的水力停留时间为</a:t>
          </a:r>
          <a:r>
            <a:rPr lang="en-US" dirty="0"/>
            <a:t>1 h</a:t>
          </a:r>
          <a:r>
            <a:rPr lang="zh-CN" dirty="0"/>
            <a:t>，活性污泥从反应器的回流率一般取值</a:t>
          </a:r>
          <a:r>
            <a:rPr lang="en-US" dirty="0"/>
            <a:t>20%</a:t>
          </a:r>
          <a:r>
            <a:rPr lang="zh-CN" dirty="0"/>
            <a:t>；</a:t>
          </a:r>
        </a:p>
      </dgm:t>
    </dgm:pt>
    <dgm:pt modelId="{B1344826-7AFD-45C8-BDE3-BA333322DB3F}" type="parTrans" cxnId="{09C0269A-955A-422C-BC96-BF3FDD1603FC}">
      <dgm:prSet/>
      <dgm:spPr/>
      <dgm:t>
        <a:bodyPr/>
        <a:lstStyle/>
        <a:p>
          <a:endParaRPr lang="zh-CN" altLang="en-US"/>
        </a:p>
      </dgm:t>
    </dgm:pt>
    <dgm:pt modelId="{3C5767C9-6097-4E5D-BD10-093F5A2BEBF0}" type="sibTrans" cxnId="{09C0269A-955A-422C-BC96-BF3FDD1603FC}">
      <dgm:prSet/>
      <dgm:spPr/>
      <dgm:t>
        <a:bodyPr/>
        <a:lstStyle/>
        <a:p>
          <a:endParaRPr lang="zh-CN" altLang="en-US"/>
        </a:p>
      </dgm:t>
    </dgm:pt>
    <dgm:pt modelId="{D827F838-406C-4EEF-826D-41BD5DE42EC4}">
      <dgm:prSet/>
      <dgm:spPr/>
      <dgm:t>
        <a:bodyPr/>
        <a:lstStyle/>
        <a:p>
          <a:pPr rtl="0"/>
          <a:r>
            <a:rPr lang="zh-CN" dirty="0"/>
            <a:t>将反应阶段设计成为缺氧</a:t>
          </a:r>
          <a:r>
            <a:rPr lang="en-US" dirty="0"/>
            <a:t>—</a:t>
          </a:r>
          <a:r>
            <a:rPr lang="zh-CN" dirty="0"/>
            <a:t>好氧</a:t>
          </a:r>
          <a:r>
            <a:rPr lang="en-US" dirty="0"/>
            <a:t>—</a:t>
          </a:r>
          <a:r>
            <a:rPr lang="zh-CN" dirty="0"/>
            <a:t>厌氧环境，污泥得到再生并取得脱氮除磷的效果。</a:t>
          </a:r>
        </a:p>
      </dgm:t>
    </dgm:pt>
    <dgm:pt modelId="{B776AB74-90FE-4E9E-ACDB-AAC5DD61D9C8}" type="parTrans" cxnId="{B3F52353-28B4-43AB-89EF-EE632AAFC682}">
      <dgm:prSet/>
      <dgm:spPr/>
      <dgm:t>
        <a:bodyPr/>
        <a:lstStyle/>
        <a:p>
          <a:endParaRPr lang="zh-CN" altLang="en-US"/>
        </a:p>
      </dgm:t>
    </dgm:pt>
    <dgm:pt modelId="{B58DC8AC-1B84-4B71-B377-8887D1CAB49A}" type="sibTrans" cxnId="{B3F52353-28B4-43AB-89EF-EE632AAFC682}">
      <dgm:prSet/>
      <dgm:spPr/>
      <dgm:t>
        <a:bodyPr/>
        <a:lstStyle/>
        <a:p>
          <a:endParaRPr lang="zh-CN" altLang="en-US"/>
        </a:p>
      </dgm:t>
    </dgm:pt>
    <dgm:pt modelId="{48BB18FB-8327-424E-8E1E-3E300279D61D}" type="pres">
      <dgm:prSet presAssocID="{6FD51F18-417B-4228-A1A7-C25A12142DA3}" presName="linear" presStyleCnt="0">
        <dgm:presLayoutVars>
          <dgm:animLvl val="lvl"/>
          <dgm:resizeHandles val="exact"/>
        </dgm:presLayoutVars>
      </dgm:prSet>
      <dgm:spPr/>
    </dgm:pt>
    <dgm:pt modelId="{CD6D89BD-67F9-475B-805B-355AEB0DB450}" type="pres">
      <dgm:prSet presAssocID="{DA0FABB7-FDEF-4C48-BF0D-7330FAA6F932}" presName="parentText" presStyleLbl="node1" presStyleIdx="0" presStyleCnt="2">
        <dgm:presLayoutVars>
          <dgm:chMax val="0"/>
          <dgm:bulletEnabled val="1"/>
        </dgm:presLayoutVars>
      </dgm:prSet>
      <dgm:spPr/>
    </dgm:pt>
    <dgm:pt modelId="{1BA248F8-3CF9-4C90-B79B-A3CA805BD568}" type="pres">
      <dgm:prSet presAssocID="{3C5767C9-6097-4E5D-BD10-093F5A2BEBF0}" presName="spacer" presStyleCnt="0"/>
      <dgm:spPr/>
    </dgm:pt>
    <dgm:pt modelId="{D486E3FC-536B-4CFC-8284-B1DF9E1B355F}" type="pres">
      <dgm:prSet presAssocID="{D827F838-406C-4EEF-826D-41BD5DE42EC4}" presName="parentText" presStyleLbl="node1" presStyleIdx="1" presStyleCnt="2">
        <dgm:presLayoutVars>
          <dgm:chMax val="0"/>
          <dgm:bulletEnabled val="1"/>
        </dgm:presLayoutVars>
      </dgm:prSet>
      <dgm:spPr/>
    </dgm:pt>
  </dgm:ptLst>
  <dgm:cxnLst>
    <dgm:cxn modelId="{85F0E227-AD63-4BE4-8DDE-8FEA0D85ED36}" type="presOf" srcId="{DA0FABB7-FDEF-4C48-BF0D-7330FAA6F932}" destId="{CD6D89BD-67F9-475B-805B-355AEB0DB450}" srcOrd="0" destOrd="0" presId="urn:microsoft.com/office/officeart/2005/8/layout/vList2"/>
    <dgm:cxn modelId="{B3F52353-28B4-43AB-89EF-EE632AAFC682}" srcId="{6FD51F18-417B-4228-A1A7-C25A12142DA3}" destId="{D827F838-406C-4EEF-826D-41BD5DE42EC4}" srcOrd="1" destOrd="0" parTransId="{B776AB74-90FE-4E9E-ACDB-AAC5DD61D9C8}" sibTransId="{B58DC8AC-1B84-4B71-B377-8887D1CAB49A}"/>
    <dgm:cxn modelId="{09C0269A-955A-422C-BC96-BF3FDD1603FC}" srcId="{6FD51F18-417B-4228-A1A7-C25A12142DA3}" destId="{DA0FABB7-FDEF-4C48-BF0D-7330FAA6F932}" srcOrd="0" destOrd="0" parTransId="{B1344826-7AFD-45C8-BDE3-BA333322DB3F}" sibTransId="{3C5767C9-6097-4E5D-BD10-093F5A2BEBF0}"/>
    <dgm:cxn modelId="{4759E4BC-AA61-4337-9976-EEF551A6F7CC}" type="presOf" srcId="{D827F838-406C-4EEF-826D-41BD5DE42EC4}" destId="{D486E3FC-536B-4CFC-8284-B1DF9E1B355F}" srcOrd="0" destOrd="0" presId="urn:microsoft.com/office/officeart/2005/8/layout/vList2"/>
    <dgm:cxn modelId="{0DC498FE-277D-496A-B0F0-1F136985C02B}" type="presOf" srcId="{6FD51F18-417B-4228-A1A7-C25A12142DA3}" destId="{48BB18FB-8327-424E-8E1E-3E300279D61D}" srcOrd="0" destOrd="0" presId="urn:microsoft.com/office/officeart/2005/8/layout/vList2"/>
    <dgm:cxn modelId="{CBCFF9CB-AA10-409D-BB23-AE68EB0334D9}" type="presParOf" srcId="{48BB18FB-8327-424E-8E1E-3E300279D61D}" destId="{CD6D89BD-67F9-475B-805B-355AEB0DB450}" srcOrd="0" destOrd="0" presId="urn:microsoft.com/office/officeart/2005/8/layout/vList2"/>
    <dgm:cxn modelId="{59B68E84-80F7-470A-A395-51C0E49FB33C}" type="presParOf" srcId="{48BB18FB-8327-424E-8E1E-3E300279D61D}" destId="{1BA248F8-3CF9-4C90-B79B-A3CA805BD568}" srcOrd="1" destOrd="0" presId="urn:microsoft.com/office/officeart/2005/8/layout/vList2"/>
    <dgm:cxn modelId="{4C5C966F-57E6-4264-9AE3-5851FF7A098C}" type="presParOf" srcId="{48BB18FB-8327-424E-8E1E-3E300279D61D}" destId="{D486E3FC-536B-4CFC-8284-B1DF9E1B355F}"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9.xml><?xml version="1.0" encoding="utf-8"?>
<dgm:dataModel xmlns:dgm="http://schemas.openxmlformats.org/drawingml/2006/diagram" xmlns:a="http://schemas.openxmlformats.org/drawingml/2006/main">
  <dgm:ptLst>
    <dgm:pt modelId="{FC7D3800-5764-49CC-95D8-A55233282FE3}"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080E9CA0-951A-4DFC-BB70-3C25FF9252B8}">
      <dgm:prSet custT="1"/>
      <dgm:spPr/>
      <dgm:t>
        <a:bodyPr/>
        <a:lstStyle/>
        <a:p>
          <a:pPr rtl="0"/>
          <a:r>
            <a:rPr lang="zh-CN" altLang="en-US" sz="2000" dirty="0"/>
            <a:t>由需氧池为主体处理构筑物的预反应区和以间歇曝气池为主体的主反应区组成的连续进水、间歇排水的工艺系统；</a:t>
          </a:r>
        </a:p>
      </dgm:t>
    </dgm:pt>
    <dgm:pt modelId="{D4AD691D-FBD9-4CCE-974F-2CEAE3FB1284}" type="parTrans" cxnId="{BFD8A0BA-6717-457F-BDFE-821577E71C22}">
      <dgm:prSet/>
      <dgm:spPr/>
      <dgm:t>
        <a:bodyPr/>
        <a:lstStyle/>
        <a:p>
          <a:endParaRPr lang="zh-CN" altLang="en-US" sz="2000"/>
        </a:p>
      </dgm:t>
    </dgm:pt>
    <dgm:pt modelId="{5AC93025-EA32-4A94-BE72-DE1B59000C17}" type="sibTrans" cxnId="{BFD8A0BA-6717-457F-BDFE-821577E71C22}">
      <dgm:prSet/>
      <dgm:spPr/>
      <dgm:t>
        <a:bodyPr/>
        <a:lstStyle/>
        <a:p>
          <a:endParaRPr lang="zh-CN" altLang="en-US" sz="2000"/>
        </a:p>
      </dgm:t>
    </dgm:pt>
    <dgm:pt modelId="{A2D11849-0220-4FA9-94D4-005360EF88F9}">
      <dgm:prSet custT="1"/>
      <dgm:spPr/>
      <dgm:t>
        <a:bodyPr/>
        <a:lstStyle/>
        <a:p>
          <a:pPr rtl="0"/>
          <a:r>
            <a:rPr lang="zh-CN" altLang="en-US" sz="2000" dirty="0"/>
            <a:t>需氧池：污水、回流污泥连续流入，进行连续的高强度曝气，强化活性污泥的生物吸附作用，大部分可溶性有机污染物被去除；</a:t>
          </a:r>
        </a:p>
      </dgm:t>
    </dgm:pt>
    <dgm:pt modelId="{4649879C-914C-4FE7-8491-C61A90F7F5FD}" type="parTrans" cxnId="{395A41AB-4779-4309-AA08-542BE8C80C48}">
      <dgm:prSet/>
      <dgm:spPr/>
      <dgm:t>
        <a:bodyPr/>
        <a:lstStyle/>
        <a:p>
          <a:endParaRPr lang="zh-CN" altLang="en-US" sz="2000"/>
        </a:p>
      </dgm:t>
    </dgm:pt>
    <dgm:pt modelId="{24EB0E15-4E66-4130-BD04-8B29C34C30C5}" type="sibTrans" cxnId="{395A41AB-4779-4309-AA08-542BE8C80C48}">
      <dgm:prSet/>
      <dgm:spPr/>
      <dgm:t>
        <a:bodyPr/>
        <a:lstStyle/>
        <a:p>
          <a:endParaRPr lang="zh-CN" altLang="en-US" sz="2000"/>
        </a:p>
      </dgm:t>
    </dgm:pt>
    <dgm:pt modelId="{79407068-1E11-4A73-95C3-4A0298A9F1CC}">
      <dgm:prSet custT="1"/>
      <dgm:spPr/>
      <dgm:t>
        <a:bodyPr/>
        <a:lstStyle/>
        <a:p>
          <a:pPr rtl="0"/>
          <a:r>
            <a:rPr lang="zh-CN" sz="2000" dirty="0"/>
            <a:t>间歇曝气池：进水水质稳定、负荷低，对水质变化的适应性提高，由于</a:t>
          </a:r>
          <a:r>
            <a:rPr lang="en-US" sz="2000" dirty="0"/>
            <a:t>C/N</a:t>
          </a:r>
          <a:r>
            <a:rPr lang="zh-CN" sz="2000" dirty="0"/>
            <a:t>较低，有利于硝化菌的繁殖，能够产生硝化反应；又由于进行间歇曝气和搅拌，能够形成缺氧</a:t>
          </a:r>
          <a:r>
            <a:rPr lang="en-US" sz="2000" dirty="0"/>
            <a:t>—</a:t>
          </a:r>
          <a:r>
            <a:rPr lang="zh-CN" sz="2000" dirty="0"/>
            <a:t>好氧</a:t>
          </a:r>
          <a:r>
            <a:rPr lang="en-US" sz="2000" dirty="0"/>
            <a:t>—</a:t>
          </a:r>
          <a:r>
            <a:rPr lang="zh-CN" sz="2000" dirty="0"/>
            <a:t>厌氧</a:t>
          </a:r>
          <a:r>
            <a:rPr lang="en-US" sz="2000" dirty="0"/>
            <a:t>—</a:t>
          </a:r>
          <a:r>
            <a:rPr lang="zh-CN" sz="2000" dirty="0"/>
            <a:t>好氧的交替环境，在去除</a:t>
          </a:r>
          <a:r>
            <a:rPr lang="en-US" sz="2000" dirty="0"/>
            <a:t>BOD</a:t>
          </a:r>
          <a:r>
            <a:rPr lang="zh-CN" sz="2000" dirty="0"/>
            <a:t>的同时，取得脱氮除磷的效果。</a:t>
          </a:r>
        </a:p>
      </dgm:t>
    </dgm:pt>
    <dgm:pt modelId="{BBC36048-95BD-496C-9112-F3FCE0A37821}" type="parTrans" cxnId="{B8E48276-DECF-4076-8004-FA8A11025886}">
      <dgm:prSet/>
      <dgm:spPr/>
      <dgm:t>
        <a:bodyPr/>
        <a:lstStyle/>
        <a:p>
          <a:endParaRPr lang="zh-CN" altLang="en-US" sz="2000"/>
        </a:p>
      </dgm:t>
    </dgm:pt>
    <dgm:pt modelId="{02CAE2F6-05D9-4F4C-B852-0A8DBC32269F}" type="sibTrans" cxnId="{B8E48276-DECF-4076-8004-FA8A11025886}">
      <dgm:prSet/>
      <dgm:spPr/>
      <dgm:t>
        <a:bodyPr/>
        <a:lstStyle/>
        <a:p>
          <a:endParaRPr lang="zh-CN" altLang="en-US" sz="2000"/>
        </a:p>
      </dgm:t>
    </dgm:pt>
    <dgm:pt modelId="{ACE8B519-057F-4745-8A1B-E1DEF85841D4}" type="pres">
      <dgm:prSet presAssocID="{FC7D3800-5764-49CC-95D8-A55233282FE3}" presName="linear" presStyleCnt="0">
        <dgm:presLayoutVars>
          <dgm:animLvl val="lvl"/>
          <dgm:resizeHandles val="exact"/>
        </dgm:presLayoutVars>
      </dgm:prSet>
      <dgm:spPr/>
    </dgm:pt>
    <dgm:pt modelId="{D2F47B53-3629-40AB-9551-144431D36043}" type="pres">
      <dgm:prSet presAssocID="{080E9CA0-951A-4DFC-BB70-3C25FF9252B8}" presName="parentText" presStyleLbl="node1" presStyleIdx="0" presStyleCnt="3">
        <dgm:presLayoutVars>
          <dgm:chMax val="0"/>
          <dgm:bulletEnabled val="1"/>
        </dgm:presLayoutVars>
      </dgm:prSet>
      <dgm:spPr/>
    </dgm:pt>
    <dgm:pt modelId="{121913AC-53BF-4835-AD8A-2F1027DEA1F6}" type="pres">
      <dgm:prSet presAssocID="{5AC93025-EA32-4A94-BE72-DE1B59000C17}" presName="spacer" presStyleCnt="0"/>
      <dgm:spPr/>
    </dgm:pt>
    <dgm:pt modelId="{01D3E116-96D8-463A-A02B-650433B6A915}" type="pres">
      <dgm:prSet presAssocID="{A2D11849-0220-4FA9-94D4-005360EF88F9}" presName="parentText" presStyleLbl="node1" presStyleIdx="1" presStyleCnt="3">
        <dgm:presLayoutVars>
          <dgm:chMax val="0"/>
          <dgm:bulletEnabled val="1"/>
        </dgm:presLayoutVars>
      </dgm:prSet>
      <dgm:spPr/>
    </dgm:pt>
    <dgm:pt modelId="{8E1B4F69-CF42-4E27-9B50-39BA24EF150D}" type="pres">
      <dgm:prSet presAssocID="{24EB0E15-4E66-4130-BD04-8B29C34C30C5}" presName="spacer" presStyleCnt="0"/>
      <dgm:spPr/>
    </dgm:pt>
    <dgm:pt modelId="{2D69B1FA-08E6-4A1A-BF8F-22D861644A5F}" type="pres">
      <dgm:prSet presAssocID="{79407068-1E11-4A73-95C3-4A0298A9F1CC}" presName="parentText" presStyleLbl="node1" presStyleIdx="2" presStyleCnt="3">
        <dgm:presLayoutVars>
          <dgm:chMax val="0"/>
          <dgm:bulletEnabled val="1"/>
        </dgm:presLayoutVars>
      </dgm:prSet>
      <dgm:spPr/>
    </dgm:pt>
  </dgm:ptLst>
  <dgm:cxnLst>
    <dgm:cxn modelId="{BBA89A01-5AA6-4D2C-AF5E-896E1475B01F}" type="presOf" srcId="{080E9CA0-951A-4DFC-BB70-3C25FF9252B8}" destId="{D2F47B53-3629-40AB-9551-144431D36043}" srcOrd="0" destOrd="0" presId="urn:microsoft.com/office/officeart/2005/8/layout/vList2"/>
    <dgm:cxn modelId="{5B22C71E-9A91-405C-BD6F-0CFDAA542D61}" type="presOf" srcId="{A2D11849-0220-4FA9-94D4-005360EF88F9}" destId="{01D3E116-96D8-463A-A02B-650433B6A915}" srcOrd="0" destOrd="0" presId="urn:microsoft.com/office/officeart/2005/8/layout/vList2"/>
    <dgm:cxn modelId="{D9291875-614A-40EC-8C63-4FC52AA7FFB9}" type="presOf" srcId="{FC7D3800-5764-49CC-95D8-A55233282FE3}" destId="{ACE8B519-057F-4745-8A1B-E1DEF85841D4}" srcOrd="0" destOrd="0" presId="urn:microsoft.com/office/officeart/2005/8/layout/vList2"/>
    <dgm:cxn modelId="{B8E48276-DECF-4076-8004-FA8A11025886}" srcId="{FC7D3800-5764-49CC-95D8-A55233282FE3}" destId="{79407068-1E11-4A73-95C3-4A0298A9F1CC}" srcOrd="2" destOrd="0" parTransId="{BBC36048-95BD-496C-9112-F3FCE0A37821}" sibTransId="{02CAE2F6-05D9-4F4C-B852-0A8DBC32269F}"/>
    <dgm:cxn modelId="{395A41AB-4779-4309-AA08-542BE8C80C48}" srcId="{FC7D3800-5764-49CC-95D8-A55233282FE3}" destId="{A2D11849-0220-4FA9-94D4-005360EF88F9}" srcOrd="1" destOrd="0" parTransId="{4649879C-914C-4FE7-8491-C61A90F7F5FD}" sibTransId="{24EB0E15-4E66-4130-BD04-8B29C34C30C5}"/>
    <dgm:cxn modelId="{BFD8A0BA-6717-457F-BDFE-821577E71C22}" srcId="{FC7D3800-5764-49CC-95D8-A55233282FE3}" destId="{080E9CA0-951A-4DFC-BB70-3C25FF9252B8}" srcOrd="0" destOrd="0" parTransId="{D4AD691D-FBD9-4CCE-974F-2CEAE3FB1284}" sibTransId="{5AC93025-EA32-4A94-BE72-DE1B59000C17}"/>
    <dgm:cxn modelId="{AC207CE2-C9CD-4759-89A2-A78B6DD5A8A3}" type="presOf" srcId="{79407068-1E11-4A73-95C3-4A0298A9F1CC}" destId="{2D69B1FA-08E6-4A1A-BF8F-22D861644A5F}" srcOrd="0" destOrd="0" presId="urn:microsoft.com/office/officeart/2005/8/layout/vList2"/>
    <dgm:cxn modelId="{49DAEA63-48D4-4D94-A7DD-A1EAF4CCA478}" type="presParOf" srcId="{ACE8B519-057F-4745-8A1B-E1DEF85841D4}" destId="{D2F47B53-3629-40AB-9551-144431D36043}" srcOrd="0" destOrd="0" presId="urn:microsoft.com/office/officeart/2005/8/layout/vList2"/>
    <dgm:cxn modelId="{1C8CA5DC-B6CB-4722-9B5C-128AC4745C24}" type="presParOf" srcId="{ACE8B519-057F-4745-8A1B-E1DEF85841D4}" destId="{121913AC-53BF-4835-AD8A-2F1027DEA1F6}" srcOrd="1" destOrd="0" presId="urn:microsoft.com/office/officeart/2005/8/layout/vList2"/>
    <dgm:cxn modelId="{8F3073F3-AA16-411A-9BDE-F2D2677702BD}" type="presParOf" srcId="{ACE8B519-057F-4745-8A1B-E1DEF85841D4}" destId="{01D3E116-96D8-463A-A02B-650433B6A915}" srcOrd="2" destOrd="0" presId="urn:microsoft.com/office/officeart/2005/8/layout/vList2"/>
    <dgm:cxn modelId="{B344169D-2A0E-45FE-9851-578BF5085C92}" type="presParOf" srcId="{ACE8B519-057F-4745-8A1B-E1DEF85841D4}" destId="{8E1B4F69-CF42-4E27-9B50-39BA24EF150D}" srcOrd="3" destOrd="0" presId="urn:microsoft.com/office/officeart/2005/8/layout/vList2"/>
    <dgm:cxn modelId="{79846FDC-3515-49F9-9EB3-E13897CAFF40}" type="presParOf" srcId="{ACE8B519-057F-4745-8A1B-E1DEF85841D4}" destId="{2D69B1FA-08E6-4A1A-BF8F-22D861644A5F}"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11D7A54-B869-4C8F-BDA4-ACCDDA19D318}"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E953845B-E185-4DE8-ACD2-7FA94E984FA2}">
      <dgm:prSet/>
      <dgm:spPr/>
      <dgm:t>
        <a:bodyPr/>
        <a:lstStyle/>
        <a:p>
          <a:pPr rtl="0"/>
          <a:r>
            <a:rPr lang="zh-CN" dirty="0"/>
            <a:t>微生物相特征</a:t>
          </a:r>
        </a:p>
      </dgm:t>
    </dgm:pt>
    <dgm:pt modelId="{05B6FD20-9DD3-4FD6-854B-C5741A94E6EF}" type="parTrans" cxnId="{A99BBBC8-1C7C-4DE1-821A-61B5D0B6EB53}">
      <dgm:prSet/>
      <dgm:spPr/>
      <dgm:t>
        <a:bodyPr/>
        <a:lstStyle/>
        <a:p>
          <a:endParaRPr lang="zh-CN" altLang="en-US"/>
        </a:p>
      </dgm:t>
    </dgm:pt>
    <dgm:pt modelId="{5C5BD45B-F7B7-42B2-817B-FA9A5BC2E55E}" type="sibTrans" cxnId="{A99BBBC8-1C7C-4DE1-821A-61B5D0B6EB53}">
      <dgm:prSet/>
      <dgm:spPr/>
      <dgm:t>
        <a:bodyPr/>
        <a:lstStyle/>
        <a:p>
          <a:endParaRPr lang="zh-CN" altLang="en-US"/>
        </a:p>
      </dgm:t>
    </dgm:pt>
    <dgm:pt modelId="{BFCC0557-6F0E-4FF4-B12A-5E72BFA69827}">
      <dgm:prSet/>
      <dgm:spPr/>
      <dgm:t>
        <a:bodyPr/>
        <a:lstStyle/>
        <a:p>
          <a:pPr rtl="0"/>
          <a:r>
            <a:rPr lang="zh-CN" dirty="0"/>
            <a:t>参与净化反应的微生物多样化：具有适于微生物生长栖息繁衍的安静稳定环境，污泥龄长，可生长丝状菌（不担心污泥膨胀）、微型动物、滤池蝇等；</a:t>
          </a:r>
        </a:p>
      </dgm:t>
    </dgm:pt>
    <dgm:pt modelId="{3FD1134C-3310-49DC-86F9-A2E9066DFAC3}" type="parTrans" cxnId="{58FB09C6-D0EC-44A8-B626-1A85BF1B47AF}">
      <dgm:prSet/>
      <dgm:spPr/>
      <dgm:t>
        <a:bodyPr/>
        <a:lstStyle/>
        <a:p>
          <a:endParaRPr lang="zh-CN" altLang="en-US"/>
        </a:p>
      </dgm:t>
    </dgm:pt>
    <dgm:pt modelId="{2B67ED02-4DAF-45E5-9F08-0537D4010D00}" type="sibTrans" cxnId="{58FB09C6-D0EC-44A8-B626-1A85BF1B47AF}">
      <dgm:prSet/>
      <dgm:spPr/>
      <dgm:t>
        <a:bodyPr/>
        <a:lstStyle/>
        <a:p>
          <a:endParaRPr lang="zh-CN" altLang="en-US"/>
        </a:p>
      </dgm:t>
    </dgm:pt>
    <dgm:pt modelId="{C81BB236-A8F4-43FC-9DE4-A245CA55B9FA}">
      <dgm:prSet/>
      <dgm:spPr/>
      <dgm:t>
        <a:bodyPr/>
        <a:lstStyle/>
        <a:p>
          <a:pPr rtl="0"/>
          <a:r>
            <a:rPr lang="zh-CN" dirty="0"/>
            <a:t>生物膜上生长繁育的生物类型广泛，种属繁多，食物链长且较为复杂。</a:t>
          </a:r>
        </a:p>
      </dgm:t>
    </dgm:pt>
    <dgm:pt modelId="{1CF9C9D5-92EC-4BD9-BDCB-01C4638FD810}" type="parTrans" cxnId="{D95B7C88-586A-4AF2-9A6D-E77829F6C6A8}">
      <dgm:prSet/>
      <dgm:spPr/>
      <dgm:t>
        <a:bodyPr/>
        <a:lstStyle/>
        <a:p>
          <a:endParaRPr lang="zh-CN" altLang="en-US"/>
        </a:p>
      </dgm:t>
    </dgm:pt>
    <dgm:pt modelId="{D19A720B-E1BA-4C37-895F-98B49BC980F9}" type="sibTrans" cxnId="{D95B7C88-586A-4AF2-9A6D-E77829F6C6A8}">
      <dgm:prSet/>
      <dgm:spPr/>
      <dgm:t>
        <a:bodyPr/>
        <a:lstStyle/>
        <a:p>
          <a:endParaRPr lang="zh-CN" altLang="en-US"/>
        </a:p>
      </dgm:t>
    </dgm:pt>
    <dgm:pt modelId="{2FF82E50-0EE9-4C8C-A56A-D5EB9350920C}" type="pres">
      <dgm:prSet presAssocID="{211D7A54-B869-4C8F-BDA4-ACCDDA19D318}" presName="linear" presStyleCnt="0">
        <dgm:presLayoutVars>
          <dgm:dir/>
          <dgm:animLvl val="lvl"/>
          <dgm:resizeHandles val="exact"/>
        </dgm:presLayoutVars>
      </dgm:prSet>
      <dgm:spPr/>
    </dgm:pt>
    <dgm:pt modelId="{B3C019A6-584D-4EC2-8CC4-51BAEF3E85FE}" type="pres">
      <dgm:prSet presAssocID="{E953845B-E185-4DE8-ACD2-7FA94E984FA2}" presName="parentLin" presStyleCnt="0"/>
      <dgm:spPr/>
    </dgm:pt>
    <dgm:pt modelId="{B5882097-6FCA-4FA7-A989-45799D060C70}" type="pres">
      <dgm:prSet presAssocID="{E953845B-E185-4DE8-ACD2-7FA94E984FA2}" presName="parentLeftMargin" presStyleLbl="node1" presStyleIdx="0" presStyleCnt="1"/>
      <dgm:spPr/>
    </dgm:pt>
    <dgm:pt modelId="{BCBA84C0-0863-4B43-98C4-2F97BC8E9D07}" type="pres">
      <dgm:prSet presAssocID="{E953845B-E185-4DE8-ACD2-7FA94E984FA2}" presName="parentText" presStyleLbl="node1" presStyleIdx="0" presStyleCnt="1">
        <dgm:presLayoutVars>
          <dgm:chMax val="0"/>
          <dgm:bulletEnabled val="1"/>
        </dgm:presLayoutVars>
      </dgm:prSet>
      <dgm:spPr/>
    </dgm:pt>
    <dgm:pt modelId="{7DEB3B80-9E57-4744-8E22-DDA79F327EF4}" type="pres">
      <dgm:prSet presAssocID="{E953845B-E185-4DE8-ACD2-7FA94E984FA2}" presName="negativeSpace" presStyleCnt="0"/>
      <dgm:spPr/>
    </dgm:pt>
    <dgm:pt modelId="{4D0CA6C3-113C-4780-BE2B-74D17256B21C}" type="pres">
      <dgm:prSet presAssocID="{E953845B-E185-4DE8-ACD2-7FA94E984FA2}" presName="childText" presStyleLbl="conFgAcc1" presStyleIdx="0" presStyleCnt="1">
        <dgm:presLayoutVars>
          <dgm:bulletEnabled val="1"/>
        </dgm:presLayoutVars>
      </dgm:prSet>
      <dgm:spPr/>
    </dgm:pt>
  </dgm:ptLst>
  <dgm:cxnLst>
    <dgm:cxn modelId="{C383CD15-3A11-473C-B40E-F0F178FEFA83}" type="presOf" srcId="{BFCC0557-6F0E-4FF4-B12A-5E72BFA69827}" destId="{4D0CA6C3-113C-4780-BE2B-74D17256B21C}" srcOrd="0" destOrd="0" presId="urn:microsoft.com/office/officeart/2005/8/layout/list1"/>
    <dgm:cxn modelId="{DB74C42B-66EC-4916-96C4-2E83DEC64F66}" type="presOf" srcId="{C81BB236-A8F4-43FC-9DE4-A245CA55B9FA}" destId="{4D0CA6C3-113C-4780-BE2B-74D17256B21C}" srcOrd="0" destOrd="1" presId="urn:microsoft.com/office/officeart/2005/8/layout/list1"/>
    <dgm:cxn modelId="{5846FF45-D070-43D6-9DD6-56072E210AE8}" type="presOf" srcId="{E953845B-E185-4DE8-ACD2-7FA94E984FA2}" destId="{BCBA84C0-0863-4B43-98C4-2F97BC8E9D07}" srcOrd="1" destOrd="0" presId="urn:microsoft.com/office/officeart/2005/8/layout/list1"/>
    <dgm:cxn modelId="{D95B7C88-586A-4AF2-9A6D-E77829F6C6A8}" srcId="{E953845B-E185-4DE8-ACD2-7FA94E984FA2}" destId="{C81BB236-A8F4-43FC-9DE4-A245CA55B9FA}" srcOrd="1" destOrd="0" parTransId="{1CF9C9D5-92EC-4BD9-BDCB-01C4638FD810}" sibTransId="{D19A720B-E1BA-4C37-895F-98B49BC980F9}"/>
    <dgm:cxn modelId="{EB1A25A4-AC65-4EBC-8E7B-32B31AA3EDBD}" type="presOf" srcId="{211D7A54-B869-4C8F-BDA4-ACCDDA19D318}" destId="{2FF82E50-0EE9-4C8C-A56A-D5EB9350920C}" srcOrd="0" destOrd="0" presId="urn:microsoft.com/office/officeart/2005/8/layout/list1"/>
    <dgm:cxn modelId="{58FB09C6-D0EC-44A8-B626-1A85BF1B47AF}" srcId="{E953845B-E185-4DE8-ACD2-7FA94E984FA2}" destId="{BFCC0557-6F0E-4FF4-B12A-5E72BFA69827}" srcOrd="0" destOrd="0" parTransId="{3FD1134C-3310-49DC-86F9-A2E9066DFAC3}" sibTransId="{2B67ED02-4DAF-45E5-9F08-0537D4010D00}"/>
    <dgm:cxn modelId="{A99BBBC8-1C7C-4DE1-821A-61B5D0B6EB53}" srcId="{211D7A54-B869-4C8F-BDA4-ACCDDA19D318}" destId="{E953845B-E185-4DE8-ACD2-7FA94E984FA2}" srcOrd="0" destOrd="0" parTransId="{05B6FD20-9DD3-4FD6-854B-C5741A94E6EF}" sibTransId="{5C5BD45B-F7B7-42B2-817B-FA9A5BC2E55E}"/>
    <dgm:cxn modelId="{B4564FD4-FD76-4F1C-A910-6AC674AF2AF3}" type="presOf" srcId="{E953845B-E185-4DE8-ACD2-7FA94E984FA2}" destId="{B5882097-6FCA-4FA7-A989-45799D060C70}" srcOrd="0" destOrd="0" presId="urn:microsoft.com/office/officeart/2005/8/layout/list1"/>
    <dgm:cxn modelId="{C8E405F4-C4CB-40C7-81C7-AB6B87590002}" type="presParOf" srcId="{2FF82E50-0EE9-4C8C-A56A-D5EB9350920C}" destId="{B3C019A6-584D-4EC2-8CC4-51BAEF3E85FE}" srcOrd="0" destOrd="0" presId="urn:microsoft.com/office/officeart/2005/8/layout/list1"/>
    <dgm:cxn modelId="{AE7155A9-DA59-4434-BABA-94EEB9952AC7}" type="presParOf" srcId="{B3C019A6-584D-4EC2-8CC4-51BAEF3E85FE}" destId="{B5882097-6FCA-4FA7-A989-45799D060C70}" srcOrd="0" destOrd="0" presId="urn:microsoft.com/office/officeart/2005/8/layout/list1"/>
    <dgm:cxn modelId="{C7375342-22E2-4AC5-8C6B-2EF6A22B089C}" type="presParOf" srcId="{B3C019A6-584D-4EC2-8CC4-51BAEF3E85FE}" destId="{BCBA84C0-0863-4B43-98C4-2F97BC8E9D07}" srcOrd="1" destOrd="0" presId="urn:microsoft.com/office/officeart/2005/8/layout/list1"/>
    <dgm:cxn modelId="{885CCFFD-B4C8-4542-9E24-0B94EF5289E8}" type="presParOf" srcId="{2FF82E50-0EE9-4C8C-A56A-D5EB9350920C}" destId="{7DEB3B80-9E57-4744-8E22-DDA79F327EF4}" srcOrd="1" destOrd="0" presId="urn:microsoft.com/office/officeart/2005/8/layout/list1"/>
    <dgm:cxn modelId="{16827E23-6DBA-49BA-B3CA-C17B2E4F9C3A}" type="presParOf" srcId="{2FF82E50-0EE9-4C8C-A56A-D5EB9350920C}" destId="{4D0CA6C3-113C-4780-BE2B-74D17256B21C}"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0.xml><?xml version="1.0" encoding="utf-8"?>
<dgm:dataModel xmlns:dgm="http://schemas.openxmlformats.org/drawingml/2006/diagram" xmlns:a="http://schemas.openxmlformats.org/drawingml/2006/main">
  <dgm:ptLst>
    <dgm:pt modelId="{4E6B83E5-B333-4F49-BB22-012A815FED36}"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756AFEA5-9593-48D3-A355-C901CC2BB454}">
      <dgm:prSet custT="1"/>
      <dgm:spPr/>
      <dgm:t>
        <a:bodyPr/>
        <a:lstStyle/>
        <a:p>
          <a:pPr rtl="0"/>
          <a:r>
            <a:rPr lang="zh-CN" altLang="en-US" sz="2000" dirty="0"/>
            <a:t>在预反应区的需氧池内，强化了生物吸附作用，在微生物的细菌中，贮存了大量的营养物质，在主反应区的间歇曝气池内可利用这些物质提高内源呼吸的反硝化作用；</a:t>
          </a:r>
        </a:p>
      </dgm:t>
    </dgm:pt>
    <dgm:pt modelId="{2D0B7320-4CE1-45B5-A23B-AC94356BEE81}" type="parTrans" cxnId="{8D0AA77A-1DA7-4148-AC9B-5AFA901B0AC5}">
      <dgm:prSet/>
      <dgm:spPr/>
      <dgm:t>
        <a:bodyPr/>
        <a:lstStyle/>
        <a:p>
          <a:endParaRPr lang="zh-CN" altLang="en-US" sz="2000"/>
        </a:p>
      </dgm:t>
    </dgm:pt>
    <dgm:pt modelId="{91EEE895-B949-4E0B-BDB0-2C327DE80532}" type="sibTrans" cxnId="{8D0AA77A-1DA7-4148-AC9B-5AFA901B0AC5}">
      <dgm:prSet/>
      <dgm:spPr/>
      <dgm:t>
        <a:bodyPr/>
        <a:lstStyle/>
        <a:p>
          <a:endParaRPr lang="zh-CN" altLang="en-US" sz="2000"/>
        </a:p>
      </dgm:t>
    </dgm:pt>
    <dgm:pt modelId="{A2F90237-917A-4DE7-90FB-A8D06AAB5441}">
      <dgm:prSet custT="1"/>
      <dgm:spPr/>
      <dgm:t>
        <a:bodyPr/>
        <a:lstStyle/>
        <a:p>
          <a:pPr rtl="0"/>
          <a:r>
            <a:rPr lang="zh-CN" altLang="en-US" sz="2000" dirty="0"/>
            <a:t>在沉淀和排放阶段也连续进水，这样能够综合利用进水中的碳源和前述的贮存性反硝化作用，在理论上有很强的脱氮功能；</a:t>
          </a:r>
        </a:p>
      </dgm:t>
    </dgm:pt>
    <dgm:pt modelId="{13B13033-CEFF-42CA-9FA9-B68D8746F750}" type="parTrans" cxnId="{E95920F9-5E8A-4508-9B11-EE05AB9B02FC}">
      <dgm:prSet/>
      <dgm:spPr/>
      <dgm:t>
        <a:bodyPr/>
        <a:lstStyle/>
        <a:p>
          <a:endParaRPr lang="zh-CN" altLang="en-US" sz="2000"/>
        </a:p>
      </dgm:t>
    </dgm:pt>
    <dgm:pt modelId="{D3145451-D12D-4865-85DE-35A76D131C0A}" type="sibTrans" cxnId="{E95920F9-5E8A-4508-9B11-EE05AB9B02FC}">
      <dgm:prSet/>
      <dgm:spPr/>
      <dgm:t>
        <a:bodyPr/>
        <a:lstStyle/>
        <a:p>
          <a:endParaRPr lang="zh-CN" altLang="en-US" sz="2000"/>
        </a:p>
      </dgm:t>
    </dgm:pt>
    <dgm:pt modelId="{EF8B788C-3A4E-40EE-8D74-7A4FFCA5DD7A}">
      <dgm:prSet custT="1"/>
      <dgm:spPr/>
      <dgm:t>
        <a:bodyPr/>
        <a:lstStyle/>
        <a:p>
          <a:pPr rtl="0"/>
          <a:r>
            <a:rPr lang="zh-CN" altLang="en-US" sz="2000" dirty="0"/>
            <a:t>采用延时曝气方式，污泥龄长、排泥量少，除磷能力不可能太高。</a:t>
          </a:r>
        </a:p>
      </dgm:t>
    </dgm:pt>
    <dgm:pt modelId="{D4EDFE9E-7F51-4D2C-9B91-429048447BE9}" type="parTrans" cxnId="{01A4EA5E-5661-483A-B13A-1F8DDFF8EE3A}">
      <dgm:prSet/>
      <dgm:spPr/>
      <dgm:t>
        <a:bodyPr/>
        <a:lstStyle/>
        <a:p>
          <a:endParaRPr lang="zh-CN" altLang="en-US" sz="2000"/>
        </a:p>
      </dgm:t>
    </dgm:pt>
    <dgm:pt modelId="{750F89CF-084A-40BA-9D38-B32BF7B07DD3}" type="sibTrans" cxnId="{01A4EA5E-5661-483A-B13A-1F8DDFF8EE3A}">
      <dgm:prSet/>
      <dgm:spPr/>
      <dgm:t>
        <a:bodyPr/>
        <a:lstStyle/>
        <a:p>
          <a:endParaRPr lang="zh-CN" altLang="en-US" sz="2000"/>
        </a:p>
      </dgm:t>
    </dgm:pt>
    <dgm:pt modelId="{D6286AA6-1A19-47C6-A397-0DE2AFB9153E}" type="pres">
      <dgm:prSet presAssocID="{4E6B83E5-B333-4F49-BB22-012A815FED36}" presName="linear" presStyleCnt="0">
        <dgm:presLayoutVars>
          <dgm:animLvl val="lvl"/>
          <dgm:resizeHandles val="exact"/>
        </dgm:presLayoutVars>
      </dgm:prSet>
      <dgm:spPr/>
    </dgm:pt>
    <dgm:pt modelId="{18FB64EA-4FF8-4357-A99C-C22495E32A99}" type="pres">
      <dgm:prSet presAssocID="{756AFEA5-9593-48D3-A355-C901CC2BB454}" presName="parentText" presStyleLbl="node1" presStyleIdx="0" presStyleCnt="3">
        <dgm:presLayoutVars>
          <dgm:chMax val="0"/>
          <dgm:bulletEnabled val="1"/>
        </dgm:presLayoutVars>
      </dgm:prSet>
      <dgm:spPr/>
    </dgm:pt>
    <dgm:pt modelId="{1BCA8B69-EBF5-4BD2-91BE-E4F3BEACCBC5}" type="pres">
      <dgm:prSet presAssocID="{91EEE895-B949-4E0B-BDB0-2C327DE80532}" presName="spacer" presStyleCnt="0"/>
      <dgm:spPr/>
    </dgm:pt>
    <dgm:pt modelId="{7174290D-E56B-4DAA-990C-241FC1DE87E3}" type="pres">
      <dgm:prSet presAssocID="{A2F90237-917A-4DE7-90FB-A8D06AAB5441}" presName="parentText" presStyleLbl="node1" presStyleIdx="1" presStyleCnt="3">
        <dgm:presLayoutVars>
          <dgm:chMax val="0"/>
          <dgm:bulletEnabled val="1"/>
        </dgm:presLayoutVars>
      </dgm:prSet>
      <dgm:spPr/>
    </dgm:pt>
    <dgm:pt modelId="{D894E4D4-402A-4CC5-938D-BA3FB535FC6A}" type="pres">
      <dgm:prSet presAssocID="{D3145451-D12D-4865-85DE-35A76D131C0A}" presName="spacer" presStyleCnt="0"/>
      <dgm:spPr/>
    </dgm:pt>
    <dgm:pt modelId="{FBA29896-F37B-4CC7-9A1E-7AD0A12889F6}" type="pres">
      <dgm:prSet presAssocID="{EF8B788C-3A4E-40EE-8D74-7A4FFCA5DD7A}" presName="parentText" presStyleLbl="node1" presStyleIdx="2" presStyleCnt="3">
        <dgm:presLayoutVars>
          <dgm:chMax val="0"/>
          <dgm:bulletEnabled val="1"/>
        </dgm:presLayoutVars>
      </dgm:prSet>
      <dgm:spPr/>
    </dgm:pt>
  </dgm:ptLst>
  <dgm:cxnLst>
    <dgm:cxn modelId="{83E84D02-5B2A-47E0-B7CF-C147DD3900FD}" type="presOf" srcId="{756AFEA5-9593-48D3-A355-C901CC2BB454}" destId="{18FB64EA-4FF8-4357-A99C-C22495E32A99}" srcOrd="0" destOrd="0" presId="urn:microsoft.com/office/officeart/2005/8/layout/vList2"/>
    <dgm:cxn modelId="{B7A1E839-A95D-4915-AA84-42F8AB31559F}" type="presOf" srcId="{4E6B83E5-B333-4F49-BB22-012A815FED36}" destId="{D6286AA6-1A19-47C6-A397-0DE2AFB9153E}" srcOrd="0" destOrd="0" presId="urn:microsoft.com/office/officeart/2005/8/layout/vList2"/>
    <dgm:cxn modelId="{01A4EA5E-5661-483A-B13A-1F8DDFF8EE3A}" srcId="{4E6B83E5-B333-4F49-BB22-012A815FED36}" destId="{EF8B788C-3A4E-40EE-8D74-7A4FFCA5DD7A}" srcOrd="2" destOrd="0" parTransId="{D4EDFE9E-7F51-4D2C-9B91-429048447BE9}" sibTransId="{750F89CF-084A-40BA-9D38-B32BF7B07DD3}"/>
    <dgm:cxn modelId="{8D0AA77A-1DA7-4148-AC9B-5AFA901B0AC5}" srcId="{4E6B83E5-B333-4F49-BB22-012A815FED36}" destId="{756AFEA5-9593-48D3-A355-C901CC2BB454}" srcOrd="0" destOrd="0" parTransId="{2D0B7320-4CE1-45B5-A23B-AC94356BEE81}" sibTransId="{91EEE895-B949-4E0B-BDB0-2C327DE80532}"/>
    <dgm:cxn modelId="{523E108B-08C1-478F-B407-8E75529B7D46}" type="presOf" srcId="{A2F90237-917A-4DE7-90FB-A8D06AAB5441}" destId="{7174290D-E56B-4DAA-990C-241FC1DE87E3}" srcOrd="0" destOrd="0" presId="urn:microsoft.com/office/officeart/2005/8/layout/vList2"/>
    <dgm:cxn modelId="{238DA9C1-B161-4A62-B95F-5F6CBFE23235}" type="presOf" srcId="{EF8B788C-3A4E-40EE-8D74-7A4FFCA5DD7A}" destId="{FBA29896-F37B-4CC7-9A1E-7AD0A12889F6}" srcOrd="0" destOrd="0" presId="urn:microsoft.com/office/officeart/2005/8/layout/vList2"/>
    <dgm:cxn modelId="{E95920F9-5E8A-4508-9B11-EE05AB9B02FC}" srcId="{4E6B83E5-B333-4F49-BB22-012A815FED36}" destId="{A2F90237-917A-4DE7-90FB-A8D06AAB5441}" srcOrd="1" destOrd="0" parTransId="{13B13033-CEFF-42CA-9FA9-B68D8746F750}" sibTransId="{D3145451-D12D-4865-85DE-35A76D131C0A}"/>
    <dgm:cxn modelId="{5C641D6D-EDBC-4568-84AC-1D9837B2B972}" type="presParOf" srcId="{D6286AA6-1A19-47C6-A397-0DE2AFB9153E}" destId="{18FB64EA-4FF8-4357-A99C-C22495E32A99}" srcOrd="0" destOrd="0" presId="urn:microsoft.com/office/officeart/2005/8/layout/vList2"/>
    <dgm:cxn modelId="{DF306862-EB61-4800-AE9C-A1202F919345}" type="presParOf" srcId="{D6286AA6-1A19-47C6-A397-0DE2AFB9153E}" destId="{1BCA8B69-EBF5-4BD2-91BE-E4F3BEACCBC5}" srcOrd="1" destOrd="0" presId="urn:microsoft.com/office/officeart/2005/8/layout/vList2"/>
    <dgm:cxn modelId="{A5600915-4E2A-45C1-A176-7D86BEC5BB96}" type="presParOf" srcId="{D6286AA6-1A19-47C6-A397-0DE2AFB9153E}" destId="{7174290D-E56B-4DAA-990C-241FC1DE87E3}" srcOrd="2" destOrd="0" presId="urn:microsoft.com/office/officeart/2005/8/layout/vList2"/>
    <dgm:cxn modelId="{D730DD54-5462-43FF-851C-58CAAA888CD3}" type="presParOf" srcId="{D6286AA6-1A19-47C6-A397-0DE2AFB9153E}" destId="{D894E4D4-402A-4CC5-938D-BA3FB535FC6A}" srcOrd="3" destOrd="0" presId="urn:microsoft.com/office/officeart/2005/8/layout/vList2"/>
    <dgm:cxn modelId="{9075D9A1-16D7-4771-9A24-72DA189FEABF}" type="presParOf" srcId="{D6286AA6-1A19-47C6-A397-0DE2AFB9153E}" destId="{FBA29896-F37B-4CC7-9A1E-7AD0A12889F6}"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1.xml><?xml version="1.0" encoding="utf-8"?>
<dgm:dataModel xmlns:dgm="http://schemas.openxmlformats.org/drawingml/2006/diagram" xmlns:a="http://schemas.openxmlformats.org/drawingml/2006/main">
  <dgm:ptLst>
    <dgm:pt modelId="{EA97B114-076A-42A8-A912-BE6A9570360E}"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9F9ED23C-F533-4FFE-A538-8EF7D3C1697A}">
      <dgm:prSet/>
      <dgm:spPr/>
      <dgm:t>
        <a:bodyPr/>
        <a:lstStyle/>
        <a:p>
          <a:pPr rtl="0"/>
          <a:r>
            <a:rPr lang="en-US" dirty="0"/>
            <a:t>AB</a:t>
          </a:r>
          <a:r>
            <a:rPr lang="zh-CN" dirty="0"/>
            <a:t>法主要特征：</a:t>
          </a:r>
        </a:p>
      </dgm:t>
    </dgm:pt>
    <dgm:pt modelId="{6A2ACFCE-A3BA-4C6A-A7C3-00BBCFD23B1B}" type="parTrans" cxnId="{A92C64FE-B940-4E93-B0EB-785ADED45D6F}">
      <dgm:prSet/>
      <dgm:spPr/>
      <dgm:t>
        <a:bodyPr/>
        <a:lstStyle/>
        <a:p>
          <a:endParaRPr lang="zh-CN" altLang="en-US"/>
        </a:p>
      </dgm:t>
    </dgm:pt>
    <dgm:pt modelId="{BCB9F250-769E-4B34-8CA2-24A17430EE77}" type="sibTrans" cxnId="{A92C64FE-B940-4E93-B0EB-785ADED45D6F}">
      <dgm:prSet/>
      <dgm:spPr/>
      <dgm:t>
        <a:bodyPr/>
        <a:lstStyle/>
        <a:p>
          <a:endParaRPr lang="zh-CN" altLang="en-US"/>
        </a:p>
      </dgm:t>
    </dgm:pt>
    <dgm:pt modelId="{570BB140-4A6D-449E-9D02-FF921DAC61CC}">
      <dgm:prSet/>
      <dgm:spPr/>
      <dgm:t>
        <a:bodyPr/>
        <a:lstStyle/>
        <a:p>
          <a:pPr rtl="0"/>
          <a:r>
            <a:rPr lang="zh-CN" dirty="0"/>
            <a:t>分为预处理段、</a:t>
          </a:r>
          <a:r>
            <a:rPr lang="en-US" dirty="0"/>
            <a:t>A</a:t>
          </a:r>
          <a:r>
            <a:rPr lang="zh-CN" dirty="0"/>
            <a:t>段、</a:t>
          </a:r>
          <a:r>
            <a:rPr lang="en-US" dirty="0"/>
            <a:t>B</a:t>
          </a:r>
          <a:r>
            <a:rPr lang="zh-CN" dirty="0"/>
            <a:t>段，在预处理段只设格栅、沉砂池，不设初沉池；</a:t>
          </a:r>
        </a:p>
      </dgm:t>
    </dgm:pt>
    <dgm:pt modelId="{B01E74FE-BFA8-4486-A162-6B01686996AA}" type="parTrans" cxnId="{28C80F01-A44A-4C87-9DB0-AFDA83A3E8CB}">
      <dgm:prSet/>
      <dgm:spPr/>
      <dgm:t>
        <a:bodyPr/>
        <a:lstStyle/>
        <a:p>
          <a:endParaRPr lang="zh-CN" altLang="en-US"/>
        </a:p>
      </dgm:t>
    </dgm:pt>
    <dgm:pt modelId="{406DA9D8-CBDF-45D9-8222-9EF9E55B58EA}" type="sibTrans" cxnId="{28C80F01-A44A-4C87-9DB0-AFDA83A3E8CB}">
      <dgm:prSet/>
      <dgm:spPr/>
      <dgm:t>
        <a:bodyPr/>
        <a:lstStyle/>
        <a:p>
          <a:endParaRPr lang="zh-CN" altLang="en-US"/>
        </a:p>
      </dgm:t>
    </dgm:pt>
    <dgm:pt modelId="{C7E17FB9-1F8B-43D1-A9FD-0E777F29BC2A}">
      <dgm:prSet/>
      <dgm:spPr/>
      <dgm:t>
        <a:bodyPr/>
        <a:lstStyle/>
        <a:p>
          <a:pPr rtl="0"/>
          <a:r>
            <a:rPr lang="en-US" dirty="0"/>
            <a:t>A</a:t>
          </a:r>
          <a:r>
            <a:rPr lang="zh-CN" dirty="0"/>
            <a:t>段由吸附池和中间沉淀池组成，</a:t>
          </a:r>
          <a:r>
            <a:rPr lang="en-US" dirty="0"/>
            <a:t>B</a:t>
          </a:r>
          <a:r>
            <a:rPr lang="zh-CN" dirty="0"/>
            <a:t>段由曝气池及二次沉淀池所组成；</a:t>
          </a:r>
        </a:p>
      </dgm:t>
    </dgm:pt>
    <dgm:pt modelId="{3B3E2A21-FE13-4DB6-BDF8-03B614E847A4}" type="parTrans" cxnId="{0DC903D1-4291-4613-B4D4-AF5589FCC291}">
      <dgm:prSet/>
      <dgm:spPr/>
      <dgm:t>
        <a:bodyPr/>
        <a:lstStyle/>
        <a:p>
          <a:endParaRPr lang="zh-CN" altLang="en-US"/>
        </a:p>
      </dgm:t>
    </dgm:pt>
    <dgm:pt modelId="{32C34D62-C89B-4EF7-A21B-EED723A21586}" type="sibTrans" cxnId="{0DC903D1-4291-4613-B4D4-AF5589FCC291}">
      <dgm:prSet/>
      <dgm:spPr/>
      <dgm:t>
        <a:bodyPr/>
        <a:lstStyle/>
        <a:p>
          <a:endParaRPr lang="zh-CN" altLang="en-US"/>
        </a:p>
      </dgm:t>
    </dgm:pt>
    <dgm:pt modelId="{159CD38F-93CD-4DE5-BE5D-EF0CE680362F}">
      <dgm:prSet/>
      <dgm:spPr/>
      <dgm:t>
        <a:bodyPr/>
        <a:lstStyle/>
        <a:p>
          <a:pPr rtl="0"/>
          <a:r>
            <a:rPr lang="en-US" dirty="0"/>
            <a:t>A</a:t>
          </a:r>
          <a:r>
            <a:rPr lang="zh-CN" dirty="0"/>
            <a:t>段与</a:t>
          </a:r>
          <a:r>
            <a:rPr lang="en-US" dirty="0"/>
            <a:t>B</a:t>
          </a:r>
          <a:r>
            <a:rPr lang="zh-CN" dirty="0"/>
            <a:t>段各自拥有独立的污泥回流系统，两段完全分开，每段能够培育出各自独特的，适于本段水质特征的微生物种群。</a:t>
          </a:r>
        </a:p>
      </dgm:t>
    </dgm:pt>
    <dgm:pt modelId="{BA03891C-9916-4563-9236-7A244AA8C97C}" type="parTrans" cxnId="{F52A0CE9-E9CA-43FB-ADA9-96DD53F14056}">
      <dgm:prSet/>
      <dgm:spPr/>
      <dgm:t>
        <a:bodyPr/>
        <a:lstStyle/>
        <a:p>
          <a:endParaRPr lang="zh-CN" altLang="en-US"/>
        </a:p>
      </dgm:t>
    </dgm:pt>
    <dgm:pt modelId="{3D5A9C65-2579-42A6-BADB-2FADEB8BD5F0}" type="sibTrans" cxnId="{F52A0CE9-E9CA-43FB-ADA9-96DD53F14056}">
      <dgm:prSet/>
      <dgm:spPr/>
      <dgm:t>
        <a:bodyPr/>
        <a:lstStyle/>
        <a:p>
          <a:endParaRPr lang="zh-CN" altLang="en-US"/>
        </a:p>
      </dgm:t>
    </dgm:pt>
    <dgm:pt modelId="{4E95AA7A-9200-487D-98FA-A0562EA8553D}" type="pres">
      <dgm:prSet presAssocID="{EA97B114-076A-42A8-A912-BE6A9570360E}" presName="linear" presStyleCnt="0">
        <dgm:presLayoutVars>
          <dgm:dir/>
          <dgm:animLvl val="lvl"/>
          <dgm:resizeHandles val="exact"/>
        </dgm:presLayoutVars>
      </dgm:prSet>
      <dgm:spPr/>
    </dgm:pt>
    <dgm:pt modelId="{ED9B694B-E898-49A6-81FF-2F70E673F5CC}" type="pres">
      <dgm:prSet presAssocID="{9F9ED23C-F533-4FFE-A538-8EF7D3C1697A}" presName="parentLin" presStyleCnt="0"/>
      <dgm:spPr/>
    </dgm:pt>
    <dgm:pt modelId="{A5A55187-820C-47A2-89A8-23509B43126E}" type="pres">
      <dgm:prSet presAssocID="{9F9ED23C-F533-4FFE-A538-8EF7D3C1697A}" presName="parentLeftMargin" presStyleLbl="node1" presStyleIdx="0" presStyleCnt="1"/>
      <dgm:spPr/>
    </dgm:pt>
    <dgm:pt modelId="{3DA661B2-FF57-45EE-AA3D-6D58875F315B}" type="pres">
      <dgm:prSet presAssocID="{9F9ED23C-F533-4FFE-A538-8EF7D3C1697A}" presName="parentText" presStyleLbl="node1" presStyleIdx="0" presStyleCnt="1">
        <dgm:presLayoutVars>
          <dgm:chMax val="0"/>
          <dgm:bulletEnabled val="1"/>
        </dgm:presLayoutVars>
      </dgm:prSet>
      <dgm:spPr/>
    </dgm:pt>
    <dgm:pt modelId="{B15F17FE-092F-4F32-BA6C-6B5F9552C799}" type="pres">
      <dgm:prSet presAssocID="{9F9ED23C-F533-4FFE-A538-8EF7D3C1697A}" presName="negativeSpace" presStyleCnt="0"/>
      <dgm:spPr/>
    </dgm:pt>
    <dgm:pt modelId="{F8C5A825-28F1-409F-B198-114B91B26523}" type="pres">
      <dgm:prSet presAssocID="{9F9ED23C-F533-4FFE-A538-8EF7D3C1697A}" presName="childText" presStyleLbl="conFgAcc1" presStyleIdx="0" presStyleCnt="1">
        <dgm:presLayoutVars>
          <dgm:bulletEnabled val="1"/>
        </dgm:presLayoutVars>
      </dgm:prSet>
      <dgm:spPr/>
    </dgm:pt>
  </dgm:ptLst>
  <dgm:cxnLst>
    <dgm:cxn modelId="{28C80F01-A44A-4C87-9DB0-AFDA83A3E8CB}" srcId="{9F9ED23C-F533-4FFE-A538-8EF7D3C1697A}" destId="{570BB140-4A6D-449E-9D02-FF921DAC61CC}" srcOrd="0" destOrd="0" parTransId="{B01E74FE-BFA8-4486-A162-6B01686996AA}" sibTransId="{406DA9D8-CBDF-45D9-8222-9EF9E55B58EA}"/>
    <dgm:cxn modelId="{BDAC0405-AF5D-44C0-AB92-8D2813E96B93}" type="presOf" srcId="{EA97B114-076A-42A8-A912-BE6A9570360E}" destId="{4E95AA7A-9200-487D-98FA-A0562EA8553D}" srcOrd="0" destOrd="0" presId="urn:microsoft.com/office/officeart/2005/8/layout/list1"/>
    <dgm:cxn modelId="{4B9AF010-6FF5-4CC7-8D30-03EA900F9BD6}" type="presOf" srcId="{159CD38F-93CD-4DE5-BE5D-EF0CE680362F}" destId="{F8C5A825-28F1-409F-B198-114B91B26523}" srcOrd="0" destOrd="2" presId="urn:microsoft.com/office/officeart/2005/8/layout/list1"/>
    <dgm:cxn modelId="{DA447D75-59F1-48C2-AB40-B78199921EC8}" type="presOf" srcId="{570BB140-4A6D-449E-9D02-FF921DAC61CC}" destId="{F8C5A825-28F1-409F-B198-114B91B26523}" srcOrd="0" destOrd="0" presId="urn:microsoft.com/office/officeart/2005/8/layout/list1"/>
    <dgm:cxn modelId="{06439D78-36EE-4DEF-8C29-3D12D3FBB67C}" type="presOf" srcId="{C7E17FB9-1F8B-43D1-A9FD-0E777F29BC2A}" destId="{F8C5A825-28F1-409F-B198-114B91B26523}" srcOrd="0" destOrd="1" presId="urn:microsoft.com/office/officeart/2005/8/layout/list1"/>
    <dgm:cxn modelId="{7178AC7A-3389-4C75-BEAA-5407DD3402CC}" type="presOf" srcId="{9F9ED23C-F533-4FFE-A538-8EF7D3C1697A}" destId="{3DA661B2-FF57-45EE-AA3D-6D58875F315B}" srcOrd="1" destOrd="0" presId="urn:microsoft.com/office/officeart/2005/8/layout/list1"/>
    <dgm:cxn modelId="{0DC903D1-4291-4613-B4D4-AF5589FCC291}" srcId="{9F9ED23C-F533-4FFE-A538-8EF7D3C1697A}" destId="{C7E17FB9-1F8B-43D1-A9FD-0E777F29BC2A}" srcOrd="1" destOrd="0" parTransId="{3B3E2A21-FE13-4DB6-BDF8-03B614E847A4}" sibTransId="{32C34D62-C89B-4EF7-A21B-EED723A21586}"/>
    <dgm:cxn modelId="{F52A0CE9-E9CA-43FB-ADA9-96DD53F14056}" srcId="{9F9ED23C-F533-4FFE-A538-8EF7D3C1697A}" destId="{159CD38F-93CD-4DE5-BE5D-EF0CE680362F}" srcOrd="2" destOrd="0" parTransId="{BA03891C-9916-4563-9236-7A244AA8C97C}" sibTransId="{3D5A9C65-2579-42A6-BADB-2FADEB8BD5F0}"/>
    <dgm:cxn modelId="{17F385EA-CBA7-49A9-AF8B-6EFE4E3B6860}" type="presOf" srcId="{9F9ED23C-F533-4FFE-A538-8EF7D3C1697A}" destId="{A5A55187-820C-47A2-89A8-23509B43126E}" srcOrd="0" destOrd="0" presId="urn:microsoft.com/office/officeart/2005/8/layout/list1"/>
    <dgm:cxn modelId="{A92C64FE-B940-4E93-B0EB-785ADED45D6F}" srcId="{EA97B114-076A-42A8-A912-BE6A9570360E}" destId="{9F9ED23C-F533-4FFE-A538-8EF7D3C1697A}" srcOrd="0" destOrd="0" parTransId="{6A2ACFCE-A3BA-4C6A-A7C3-00BBCFD23B1B}" sibTransId="{BCB9F250-769E-4B34-8CA2-24A17430EE77}"/>
    <dgm:cxn modelId="{7B9A7BE5-E182-47FF-980D-8DFDF6283EA3}" type="presParOf" srcId="{4E95AA7A-9200-487D-98FA-A0562EA8553D}" destId="{ED9B694B-E898-49A6-81FF-2F70E673F5CC}" srcOrd="0" destOrd="0" presId="urn:microsoft.com/office/officeart/2005/8/layout/list1"/>
    <dgm:cxn modelId="{83292B93-7EED-4D2A-86EE-7FF4FF179F81}" type="presParOf" srcId="{ED9B694B-E898-49A6-81FF-2F70E673F5CC}" destId="{A5A55187-820C-47A2-89A8-23509B43126E}" srcOrd="0" destOrd="0" presId="urn:microsoft.com/office/officeart/2005/8/layout/list1"/>
    <dgm:cxn modelId="{BB24BFA0-5DE2-49D2-9226-D11A37BA8EA5}" type="presParOf" srcId="{ED9B694B-E898-49A6-81FF-2F70E673F5CC}" destId="{3DA661B2-FF57-45EE-AA3D-6D58875F315B}" srcOrd="1" destOrd="0" presId="urn:microsoft.com/office/officeart/2005/8/layout/list1"/>
    <dgm:cxn modelId="{3A21E6DA-89CC-45BF-A70A-362E54AF4084}" type="presParOf" srcId="{4E95AA7A-9200-487D-98FA-A0562EA8553D}" destId="{B15F17FE-092F-4F32-BA6C-6B5F9552C799}" srcOrd="1" destOrd="0" presId="urn:microsoft.com/office/officeart/2005/8/layout/list1"/>
    <dgm:cxn modelId="{254AF668-F8FF-4CF3-BA08-40801E57D1BA}" type="presParOf" srcId="{4E95AA7A-9200-487D-98FA-A0562EA8553D}" destId="{F8C5A825-28F1-409F-B198-114B91B26523}"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2.xml><?xml version="1.0" encoding="utf-8"?>
<dgm:dataModel xmlns:dgm="http://schemas.openxmlformats.org/drawingml/2006/diagram" xmlns:a="http://schemas.openxmlformats.org/drawingml/2006/main">
  <dgm:ptLst>
    <dgm:pt modelId="{9D60DEE2-836F-4EB0-BA09-046F0359BE2A}" type="doc">
      <dgm:prSet loTypeId="urn:microsoft.com/office/officeart/2005/8/layout/vList2" loCatId="list" qsTypeId="urn:microsoft.com/office/officeart/2005/8/quickstyle/3d2#1" qsCatId="3D" csTypeId="urn:microsoft.com/office/officeart/2005/8/colors/colorful4" csCatId="colorful"/>
      <dgm:spPr/>
      <dgm:t>
        <a:bodyPr/>
        <a:lstStyle/>
        <a:p>
          <a:endParaRPr lang="zh-CN" altLang="en-US"/>
        </a:p>
      </dgm:t>
    </dgm:pt>
    <dgm:pt modelId="{ABBAB41D-DAAF-497C-89C0-155ACDD0ED2F}">
      <dgm:prSet/>
      <dgm:spPr/>
      <dgm:t>
        <a:bodyPr/>
        <a:lstStyle/>
        <a:p>
          <a:pPr rtl="0"/>
          <a:r>
            <a:rPr lang="en-US" dirty="0"/>
            <a:t>A</a:t>
          </a:r>
          <a:r>
            <a:rPr lang="zh-CN" dirty="0"/>
            <a:t>段连续不断地从排水系统中接受污水，同时也接种在排水系统中存活的微生物种群，能够培育、驯化、诱导出与原污水适应的微生物种群；</a:t>
          </a:r>
        </a:p>
      </dgm:t>
    </dgm:pt>
    <dgm:pt modelId="{D0FEB2ED-676A-4C54-9EF9-A58D247A5F77}" type="parTrans" cxnId="{BBE2D960-D1CB-47FE-A958-F4CAB41DBCCF}">
      <dgm:prSet/>
      <dgm:spPr/>
      <dgm:t>
        <a:bodyPr/>
        <a:lstStyle/>
        <a:p>
          <a:endParaRPr lang="zh-CN" altLang="en-US"/>
        </a:p>
      </dgm:t>
    </dgm:pt>
    <dgm:pt modelId="{8C6BD911-D278-44B5-9913-7BAF735DFD91}" type="sibTrans" cxnId="{BBE2D960-D1CB-47FE-A958-F4CAB41DBCCF}">
      <dgm:prSet/>
      <dgm:spPr/>
      <dgm:t>
        <a:bodyPr/>
        <a:lstStyle/>
        <a:p>
          <a:endParaRPr lang="zh-CN" altLang="en-US"/>
        </a:p>
      </dgm:t>
    </dgm:pt>
    <dgm:pt modelId="{DC7F83C0-891A-4156-818D-9C224B8427FB}">
      <dgm:prSet/>
      <dgm:spPr/>
      <dgm:t>
        <a:bodyPr/>
        <a:lstStyle/>
        <a:p>
          <a:pPr rtl="0"/>
          <a:r>
            <a:rPr lang="en-US" dirty="0"/>
            <a:t>A</a:t>
          </a:r>
          <a:r>
            <a:rPr lang="zh-CN" dirty="0"/>
            <a:t>段负荷高，为增殖速度快的微生物种群提供良好的环境条件；</a:t>
          </a:r>
        </a:p>
      </dgm:t>
    </dgm:pt>
    <dgm:pt modelId="{C2913ECF-FA0D-42FB-8689-2EC18457C596}" type="parTrans" cxnId="{F5547DDA-5AB6-4C0F-8E58-86FBD2234680}">
      <dgm:prSet/>
      <dgm:spPr/>
      <dgm:t>
        <a:bodyPr/>
        <a:lstStyle/>
        <a:p>
          <a:endParaRPr lang="zh-CN" altLang="en-US"/>
        </a:p>
      </dgm:t>
    </dgm:pt>
    <dgm:pt modelId="{1877C01E-0D95-4059-AB9E-433C101D5085}" type="sibTrans" cxnId="{F5547DDA-5AB6-4C0F-8E58-86FBD2234680}">
      <dgm:prSet/>
      <dgm:spPr/>
      <dgm:t>
        <a:bodyPr/>
        <a:lstStyle/>
        <a:p>
          <a:endParaRPr lang="zh-CN" altLang="en-US"/>
        </a:p>
      </dgm:t>
    </dgm:pt>
    <dgm:pt modelId="{E13E38D5-B54B-4CCD-8F32-682C9EE04CF1}">
      <dgm:prSet/>
      <dgm:spPr/>
      <dgm:t>
        <a:bodyPr/>
        <a:lstStyle/>
        <a:p>
          <a:pPr rtl="0"/>
          <a:r>
            <a:rPr lang="en-US" dirty="0"/>
            <a:t>A</a:t>
          </a:r>
          <a:r>
            <a:rPr lang="zh-CN" dirty="0"/>
            <a:t>段污泥产率高，并有一定的吸附能力，某些重金属和难降解有机物质以及氮、磷等植物性营养物质，都得到一定的去除，大大地减轻了</a:t>
          </a:r>
          <a:r>
            <a:rPr lang="en-US" dirty="0"/>
            <a:t>B</a:t>
          </a:r>
          <a:r>
            <a:rPr lang="zh-CN" dirty="0"/>
            <a:t>段的负担；</a:t>
          </a:r>
        </a:p>
      </dgm:t>
    </dgm:pt>
    <dgm:pt modelId="{E685A440-F0E0-4234-9E6C-2C0C29605018}" type="parTrans" cxnId="{6B94286A-31B0-4C49-B3F6-38A17568B6FA}">
      <dgm:prSet/>
      <dgm:spPr/>
      <dgm:t>
        <a:bodyPr/>
        <a:lstStyle/>
        <a:p>
          <a:endParaRPr lang="zh-CN" altLang="en-US"/>
        </a:p>
      </dgm:t>
    </dgm:pt>
    <dgm:pt modelId="{459E9770-6B79-4031-83B6-979D46058450}" type="sibTrans" cxnId="{6B94286A-31B0-4C49-B3F6-38A17568B6FA}">
      <dgm:prSet/>
      <dgm:spPr/>
      <dgm:t>
        <a:bodyPr/>
        <a:lstStyle/>
        <a:p>
          <a:endParaRPr lang="zh-CN" altLang="en-US"/>
        </a:p>
      </dgm:t>
    </dgm:pt>
    <dgm:pt modelId="{34058A2B-1CDF-4927-B1E3-794776905E85}">
      <dgm:prSet/>
      <dgm:spPr/>
      <dgm:t>
        <a:bodyPr/>
        <a:lstStyle/>
        <a:p>
          <a:pPr rtl="0"/>
          <a:r>
            <a:rPr lang="en-US" dirty="0"/>
            <a:t>A</a:t>
          </a:r>
          <a:r>
            <a:rPr lang="zh-CN" dirty="0"/>
            <a:t>段对</a:t>
          </a:r>
          <a:r>
            <a:rPr lang="en-US" dirty="0"/>
            <a:t>BOD</a:t>
          </a:r>
          <a:r>
            <a:rPr lang="zh-CN" dirty="0"/>
            <a:t>的去除率大致介于</a:t>
          </a:r>
          <a:r>
            <a:rPr lang="en-US" dirty="0"/>
            <a:t>40%~70%</a:t>
          </a:r>
          <a:r>
            <a:rPr lang="zh-CN" dirty="0"/>
            <a:t>之间，并可改善污水的可生化性；</a:t>
          </a:r>
        </a:p>
      </dgm:t>
    </dgm:pt>
    <dgm:pt modelId="{002C359E-B01D-4052-9359-3F9720E16359}" type="parTrans" cxnId="{60D30F1F-1ADE-4668-82D9-AA1295D4C212}">
      <dgm:prSet/>
      <dgm:spPr/>
      <dgm:t>
        <a:bodyPr/>
        <a:lstStyle/>
        <a:p>
          <a:endParaRPr lang="zh-CN" altLang="en-US"/>
        </a:p>
      </dgm:t>
    </dgm:pt>
    <dgm:pt modelId="{83C5A41F-6944-44E2-B70F-8BF3F6D7641D}" type="sibTrans" cxnId="{60D30F1F-1ADE-4668-82D9-AA1295D4C212}">
      <dgm:prSet/>
      <dgm:spPr/>
      <dgm:t>
        <a:bodyPr/>
        <a:lstStyle/>
        <a:p>
          <a:endParaRPr lang="zh-CN" altLang="en-US"/>
        </a:p>
      </dgm:t>
    </dgm:pt>
    <dgm:pt modelId="{60C47903-A8BD-4355-BF21-0217CFCB9564}">
      <dgm:prSet/>
      <dgm:spPr/>
      <dgm:t>
        <a:bodyPr/>
        <a:lstStyle/>
        <a:p>
          <a:pPr rtl="0"/>
          <a:r>
            <a:rPr lang="en-US" dirty="0"/>
            <a:t>A</a:t>
          </a:r>
          <a:r>
            <a:rPr lang="zh-CN" dirty="0"/>
            <a:t>段对负荷、温度、</a:t>
          </a:r>
          <a:r>
            <a:rPr lang="en-US" dirty="0"/>
            <a:t>pH</a:t>
          </a:r>
          <a:r>
            <a:rPr lang="zh-CN" dirty="0"/>
            <a:t>值以及毒性等作用具有一定的适应能力。</a:t>
          </a:r>
        </a:p>
      </dgm:t>
    </dgm:pt>
    <dgm:pt modelId="{4BDA2B50-FDB9-459A-8257-1E68961DB894}" type="parTrans" cxnId="{00744860-6B58-4A3A-B88D-BF5362C50F5C}">
      <dgm:prSet/>
      <dgm:spPr/>
      <dgm:t>
        <a:bodyPr/>
        <a:lstStyle/>
        <a:p>
          <a:endParaRPr lang="zh-CN" altLang="en-US"/>
        </a:p>
      </dgm:t>
    </dgm:pt>
    <dgm:pt modelId="{DC8B0D9B-F23E-41CC-AC90-B93EA349D651}" type="sibTrans" cxnId="{00744860-6B58-4A3A-B88D-BF5362C50F5C}">
      <dgm:prSet/>
      <dgm:spPr/>
      <dgm:t>
        <a:bodyPr/>
        <a:lstStyle/>
        <a:p>
          <a:endParaRPr lang="zh-CN" altLang="en-US"/>
        </a:p>
      </dgm:t>
    </dgm:pt>
    <dgm:pt modelId="{197F4845-E1D1-4B0D-B28D-C7104F99D65C}" type="pres">
      <dgm:prSet presAssocID="{9D60DEE2-836F-4EB0-BA09-046F0359BE2A}" presName="linear" presStyleCnt="0">
        <dgm:presLayoutVars>
          <dgm:animLvl val="lvl"/>
          <dgm:resizeHandles val="exact"/>
        </dgm:presLayoutVars>
      </dgm:prSet>
      <dgm:spPr/>
    </dgm:pt>
    <dgm:pt modelId="{B0C8ABD0-D21E-4B29-AE53-945097FD09B3}" type="pres">
      <dgm:prSet presAssocID="{ABBAB41D-DAAF-497C-89C0-155ACDD0ED2F}" presName="parentText" presStyleLbl="node1" presStyleIdx="0" presStyleCnt="4">
        <dgm:presLayoutVars>
          <dgm:chMax val="0"/>
          <dgm:bulletEnabled val="1"/>
        </dgm:presLayoutVars>
      </dgm:prSet>
      <dgm:spPr/>
    </dgm:pt>
    <dgm:pt modelId="{6A083510-1065-4A32-99CA-431CE1F4625A}" type="pres">
      <dgm:prSet presAssocID="{8C6BD911-D278-44B5-9913-7BAF735DFD91}" presName="spacer" presStyleCnt="0"/>
      <dgm:spPr/>
    </dgm:pt>
    <dgm:pt modelId="{00FD090D-1D71-416E-B3B7-900081892E09}" type="pres">
      <dgm:prSet presAssocID="{DC7F83C0-891A-4156-818D-9C224B8427FB}" presName="parentText" presStyleLbl="node1" presStyleIdx="1" presStyleCnt="4">
        <dgm:presLayoutVars>
          <dgm:chMax val="0"/>
          <dgm:bulletEnabled val="1"/>
        </dgm:presLayoutVars>
      </dgm:prSet>
      <dgm:spPr/>
    </dgm:pt>
    <dgm:pt modelId="{324747E0-000E-497A-8CA8-9934A3015499}" type="pres">
      <dgm:prSet presAssocID="{1877C01E-0D95-4059-AB9E-433C101D5085}" presName="spacer" presStyleCnt="0"/>
      <dgm:spPr/>
    </dgm:pt>
    <dgm:pt modelId="{3239F2D8-52C8-4811-9554-A1A6E38FFDFF}" type="pres">
      <dgm:prSet presAssocID="{E13E38D5-B54B-4CCD-8F32-682C9EE04CF1}" presName="parentText" presStyleLbl="node1" presStyleIdx="2" presStyleCnt="4">
        <dgm:presLayoutVars>
          <dgm:chMax val="0"/>
          <dgm:bulletEnabled val="1"/>
        </dgm:presLayoutVars>
      </dgm:prSet>
      <dgm:spPr/>
    </dgm:pt>
    <dgm:pt modelId="{5FAED8C3-A107-43E9-812B-BF657134D589}" type="pres">
      <dgm:prSet presAssocID="{E13E38D5-B54B-4CCD-8F32-682C9EE04CF1}" presName="childText" presStyleLbl="revTx" presStyleIdx="0" presStyleCnt="1">
        <dgm:presLayoutVars>
          <dgm:bulletEnabled val="1"/>
        </dgm:presLayoutVars>
      </dgm:prSet>
      <dgm:spPr/>
    </dgm:pt>
    <dgm:pt modelId="{F815DB2C-8D3A-48EF-AFCA-00B1003FF4B7}" type="pres">
      <dgm:prSet presAssocID="{60C47903-A8BD-4355-BF21-0217CFCB9564}" presName="parentText" presStyleLbl="node1" presStyleIdx="3" presStyleCnt="4">
        <dgm:presLayoutVars>
          <dgm:chMax val="0"/>
          <dgm:bulletEnabled val="1"/>
        </dgm:presLayoutVars>
      </dgm:prSet>
      <dgm:spPr/>
    </dgm:pt>
  </dgm:ptLst>
  <dgm:cxnLst>
    <dgm:cxn modelId="{60D30F1F-1ADE-4668-82D9-AA1295D4C212}" srcId="{E13E38D5-B54B-4CCD-8F32-682C9EE04CF1}" destId="{34058A2B-1CDF-4927-B1E3-794776905E85}" srcOrd="0" destOrd="0" parTransId="{002C359E-B01D-4052-9359-3F9720E16359}" sibTransId="{83C5A41F-6944-44E2-B70F-8BF3F6D7641D}"/>
    <dgm:cxn modelId="{E145DD5E-90D0-4C4D-97D1-E9540E8DEA7B}" type="presOf" srcId="{9D60DEE2-836F-4EB0-BA09-046F0359BE2A}" destId="{197F4845-E1D1-4B0D-B28D-C7104F99D65C}" srcOrd="0" destOrd="0" presId="urn:microsoft.com/office/officeart/2005/8/layout/vList2"/>
    <dgm:cxn modelId="{00744860-6B58-4A3A-B88D-BF5362C50F5C}" srcId="{9D60DEE2-836F-4EB0-BA09-046F0359BE2A}" destId="{60C47903-A8BD-4355-BF21-0217CFCB9564}" srcOrd="3" destOrd="0" parTransId="{4BDA2B50-FDB9-459A-8257-1E68961DB894}" sibTransId="{DC8B0D9B-F23E-41CC-AC90-B93EA349D651}"/>
    <dgm:cxn modelId="{BBE2D960-D1CB-47FE-A958-F4CAB41DBCCF}" srcId="{9D60DEE2-836F-4EB0-BA09-046F0359BE2A}" destId="{ABBAB41D-DAAF-497C-89C0-155ACDD0ED2F}" srcOrd="0" destOrd="0" parTransId="{D0FEB2ED-676A-4C54-9EF9-A58D247A5F77}" sibTransId="{8C6BD911-D278-44B5-9913-7BAF735DFD91}"/>
    <dgm:cxn modelId="{6B94286A-31B0-4C49-B3F6-38A17568B6FA}" srcId="{9D60DEE2-836F-4EB0-BA09-046F0359BE2A}" destId="{E13E38D5-B54B-4CCD-8F32-682C9EE04CF1}" srcOrd="2" destOrd="0" parTransId="{E685A440-F0E0-4234-9E6C-2C0C29605018}" sibTransId="{459E9770-6B79-4031-83B6-979D46058450}"/>
    <dgm:cxn modelId="{D689504B-85D0-478B-8CF3-C4A4811A18D5}" type="presOf" srcId="{34058A2B-1CDF-4927-B1E3-794776905E85}" destId="{5FAED8C3-A107-43E9-812B-BF657134D589}" srcOrd="0" destOrd="0" presId="urn:microsoft.com/office/officeart/2005/8/layout/vList2"/>
    <dgm:cxn modelId="{B27B4676-41CB-4D21-916F-538AED412D87}" type="presOf" srcId="{DC7F83C0-891A-4156-818D-9C224B8427FB}" destId="{00FD090D-1D71-416E-B3B7-900081892E09}" srcOrd="0" destOrd="0" presId="urn:microsoft.com/office/officeart/2005/8/layout/vList2"/>
    <dgm:cxn modelId="{E706BA76-0D5A-4159-94C4-63AA11ED6C3D}" type="presOf" srcId="{E13E38D5-B54B-4CCD-8F32-682C9EE04CF1}" destId="{3239F2D8-52C8-4811-9554-A1A6E38FFDFF}" srcOrd="0" destOrd="0" presId="urn:microsoft.com/office/officeart/2005/8/layout/vList2"/>
    <dgm:cxn modelId="{B3124280-ACBC-4C14-A306-26EC6211DFC6}" type="presOf" srcId="{60C47903-A8BD-4355-BF21-0217CFCB9564}" destId="{F815DB2C-8D3A-48EF-AFCA-00B1003FF4B7}" srcOrd="0" destOrd="0" presId="urn:microsoft.com/office/officeart/2005/8/layout/vList2"/>
    <dgm:cxn modelId="{2FD90B9B-1D9A-4224-9C51-B931ABFADE7F}" type="presOf" srcId="{ABBAB41D-DAAF-497C-89C0-155ACDD0ED2F}" destId="{B0C8ABD0-D21E-4B29-AE53-945097FD09B3}" srcOrd="0" destOrd="0" presId="urn:microsoft.com/office/officeart/2005/8/layout/vList2"/>
    <dgm:cxn modelId="{F5547DDA-5AB6-4C0F-8E58-86FBD2234680}" srcId="{9D60DEE2-836F-4EB0-BA09-046F0359BE2A}" destId="{DC7F83C0-891A-4156-818D-9C224B8427FB}" srcOrd="1" destOrd="0" parTransId="{C2913ECF-FA0D-42FB-8689-2EC18457C596}" sibTransId="{1877C01E-0D95-4059-AB9E-433C101D5085}"/>
    <dgm:cxn modelId="{FCFB812F-540E-415E-B836-449D687EE7E5}" type="presParOf" srcId="{197F4845-E1D1-4B0D-B28D-C7104F99D65C}" destId="{B0C8ABD0-D21E-4B29-AE53-945097FD09B3}" srcOrd="0" destOrd="0" presId="urn:microsoft.com/office/officeart/2005/8/layout/vList2"/>
    <dgm:cxn modelId="{DF6662CF-A66B-44EC-AFA1-D87A554EA4E4}" type="presParOf" srcId="{197F4845-E1D1-4B0D-B28D-C7104F99D65C}" destId="{6A083510-1065-4A32-99CA-431CE1F4625A}" srcOrd="1" destOrd="0" presId="urn:microsoft.com/office/officeart/2005/8/layout/vList2"/>
    <dgm:cxn modelId="{E4A03130-2E27-41F1-85B6-CE176BDD2F4F}" type="presParOf" srcId="{197F4845-E1D1-4B0D-B28D-C7104F99D65C}" destId="{00FD090D-1D71-416E-B3B7-900081892E09}" srcOrd="2" destOrd="0" presId="urn:microsoft.com/office/officeart/2005/8/layout/vList2"/>
    <dgm:cxn modelId="{4AB30E8C-82CB-4733-8286-A346459C6E68}" type="presParOf" srcId="{197F4845-E1D1-4B0D-B28D-C7104F99D65C}" destId="{324747E0-000E-497A-8CA8-9934A3015499}" srcOrd="3" destOrd="0" presId="urn:microsoft.com/office/officeart/2005/8/layout/vList2"/>
    <dgm:cxn modelId="{BBA99EA6-C14B-42F2-A296-F4DEDE278A36}" type="presParOf" srcId="{197F4845-E1D1-4B0D-B28D-C7104F99D65C}" destId="{3239F2D8-52C8-4811-9554-A1A6E38FFDFF}" srcOrd="4" destOrd="0" presId="urn:microsoft.com/office/officeart/2005/8/layout/vList2"/>
    <dgm:cxn modelId="{34C8CB8D-5034-43DF-B433-A686C9283EE3}" type="presParOf" srcId="{197F4845-E1D1-4B0D-B28D-C7104F99D65C}" destId="{5FAED8C3-A107-43E9-812B-BF657134D589}" srcOrd="5" destOrd="0" presId="urn:microsoft.com/office/officeart/2005/8/layout/vList2"/>
    <dgm:cxn modelId="{3F586383-8186-4F6F-A300-2F672D49C070}" type="presParOf" srcId="{197F4845-E1D1-4B0D-B28D-C7104F99D65C}" destId="{F815DB2C-8D3A-48EF-AFCA-00B1003FF4B7}"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3.xml><?xml version="1.0" encoding="utf-8"?>
<dgm:dataModel xmlns:dgm="http://schemas.openxmlformats.org/drawingml/2006/diagram" xmlns:a="http://schemas.openxmlformats.org/drawingml/2006/main">
  <dgm:ptLst>
    <dgm:pt modelId="{CB54B7C7-57DE-4CA3-820D-EBF8758AD761}"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35956F9A-A16F-4407-95B3-7F1BE5CEBAE2}">
      <dgm:prSet custT="1"/>
      <dgm:spPr/>
      <dgm:t>
        <a:bodyPr/>
        <a:lstStyle/>
        <a:p>
          <a:pPr rtl="0"/>
          <a:r>
            <a:rPr lang="zh-CN" sz="2400" dirty="0"/>
            <a:t>对城市污水处理的</a:t>
          </a:r>
          <a:r>
            <a:rPr lang="en-US" sz="2400" dirty="0"/>
            <a:t>A</a:t>
          </a:r>
          <a:r>
            <a:rPr lang="zh-CN" sz="2400" dirty="0"/>
            <a:t>段，主要设计与运行数据的建议值</a:t>
          </a:r>
        </a:p>
      </dgm:t>
    </dgm:pt>
    <dgm:pt modelId="{0AD0730A-3314-4351-B5BF-99E7A908F108}" type="parTrans" cxnId="{7C757E3A-C237-43CD-AD96-1290DE831F95}">
      <dgm:prSet/>
      <dgm:spPr/>
      <dgm:t>
        <a:bodyPr/>
        <a:lstStyle/>
        <a:p>
          <a:endParaRPr lang="zh-CN" altLang="en-US" sz="2400"/>
        </a:p>
      </dgm:t>
    </dgm:pt>
    <dgm:pt modelId="{9A3350A6-18E2-487B-83B0-E360E91FA852}" type="sibTrans" cxnId="{7C757E3A-C237-43CD-AD96-1290DE831F95}">
      <dgm:prSet/>
      <dgm:spPr/>
      <dgm:t>
        <a:bodyPr/>
        <a:lstStyle/>
        <a:p>
          <a:endParaRPr lang="zh-CN" altLang="en-US" sz="2400"/>
        </a:p>
      </dgm:t>
    </dgm:pt>
    <dgm:pt modelId="{06F245D9-21AF-4AF0-8F69-85BC1E9BEA13}">
      <dgm:prSet custT="1"/>
      <dgm:spPr/>
      <dgm:t>
        <a:bodyPr/>
        <a:lstStyle/>
        <a:p>
          <a:pPr rtl="0"/>
          <a:r>
            <a:rPr lang="en-US" sz="2400" dirty="0"/>
            <a:t>BOD—</a:t>
          </a:r>
          <a:r>
            <a:rPr lang="zh-CN" sz="2400" dirty="0"/>
            <a:t>污泥负荷：</a:t>
          </a:r>
          <a:r>
            <a:rPr lang="en-US" sz="2400" dirty="0"/>
            <a:t>2~6 </a:t>
          </a:r>
          <a:r>
            <a:rPr lang="en-US" sz="2400" dirty="0" err="1"/>
            <a:t>kgBOD</a:t>
          </a:r>
          <a:r>
            <a:rPr lang="en-US" sz="2400" dirty="0"/>
            <a:t>/(</a:t>
          </a:r>
          <a:r>
            <a:rPr lang="en-US" sz="2400" dirty="0" err="1"/>
            <a:t>kgMLSS·d</a:t>
          </a:r>
          <a:r>
            <a:rPr lang="en-US" sz="2400" dirty="0"/>
            <a:t>)</a:t>
          </a:r>
          <a:r>
            <a:rPr lang="zh-CN" sz="2400" dirty="0"/>
            <a:t>，为传统活性污泥处理系统的</a:t>
          </a:r>
          <a:r>
            <a:rPr lang="en-US" sz="2400" dirty="0"/>
            <a:t>10~20</a:t>
          </a:r>
          <a:r>
            <a:rPr lang="zh-CN" sz="2400" dirty="0"/>
            <a:t>倍；</a:t>
          </a:r>
        </a:p>
      </dgm:t>
    </dgm:pt>
    <dgm:pt modelId="{9D10A194-2BA0-4489-8E9E-A6673F480F6E}" type="parTrans" cxnId="{C7EEE158-5BB2-4BB3-82A0-575FA8E94142}">
      <dgm:prSet/>
      <dgm:spPr/>
      <dgm:t>
        <a:bodyPr/>
        <a:lstStyle/>
        <a:p>
          <a:endParaRPr lang="zh-CN" altLang="en-US" sz="2400"/>
        </a:p>
      </dgm:t>
    </dgm:pt>
    <dgm:pt modelId="{77F398CA-A872-4733-9AE9-735A352F2410}" type="sibTrans" cxnId="{C7EEE158-5BB2-4BB3-82A0-575FA8E94142}">
      <dgm:prSet/>
      <dgm:spPr/>
      <dgm:t>
        <a:bodyPr/>
        <a:lstStyle/>
        <a:p>
          <a:endParaRPr lang="zh-CN" altLang="en-US" sz="2400"/>
        </a:p>
      </dgm:t>
    </dgm:pt>
    <dgm:pt modelId="{A01CE7AA-914C-4D7F-8EC6-D0F798846F43}">
      <dgm:prSet custT="1"/>
      <dgm:spPr/>
      <dgm:t>
        <a:bodyPr/>
        <a:lstStyle/>
        <a:p>
          <a:pPr rtl="0"/>
          <a:r>
            <a:rPr lang="zh-CN" sz="2400" dirty="0"/>
            <a:t>污泥龄：</a:t>
          </a:r>
          <a:r>
            <a:rPr lang="en-US" sz="2400" dirty="0"/>
            <a:t>0.3~0.5 d</a:t>
          </a:r>
          <a:r>
            <a:rPr lang="zh-CN" sz="2400" dirty="0"/>
            <a:t>；</a:t>
          </a:r>
        </a:p>
      </dgm:t>
    </dgm:pt>
    <dgm:pt modelId="{A283DE6D-70E0-4FA9-8A81-814B2E97EA6C}" type="parTrans" cxnId="{108AC4B5-6B34-4ACC-B40C-2F452E887633}">
      <dgm:prSet/>
      <dgm:spPr/>
      <dgm:t>
        <a:bodyPr/>
        <a:lstStyle/>
        <a:p>
          <a:endParaRPr lang="zh-CN" altLang="en-US" sz="2400"/>
        </a:p>
      </dgm:t>
    </dgm:pt>
    <dgm:pt modelId="{9925A045-14DA-4AD3-A0D4-6CD2765D8ECA}" type="sibTrans" cxnId="{108AC4B5-6B34-4ACC-B40C-2F452E887633}">
      <dgm:prSet/>
      <dgm:spPr/>
      <dgm:t>
        <a:bodyPr/>
        <a:lstStyle/>
        <a:p>
          <a:endParaRPr lang="zh-CN" altLang="en-US" sz="2400"/>
        </a:p>
      </dgm:t>
    </dgm:pt>
    <dgm:pt modelId="{C968D3C5-36C3-4B42-BE28-9E9D794CC2EE}">
      <dgm:prSet custT="1"/>
      <dgm:spPr/>
      <dgm:t>
        <a:bodyPr/>
        <a:lstStyle/>
        <a:p>
          <a:pPr rtl="0"/>
          <a:r>
            <a:rPr lang="zh-CN" sz="2400" dirty="0"/>
            <a:t>水力停留时间：</a:t>
          </a:r>
          <a:r>
            <a:rPr lang="en-US" sz="2400" dirty="0"/>
            <a:t>30 min</a:t>
          </a:r>
          <a:r>
            <a:rPr lang="zh-CN" sz="2400" dirty="0"/>
            <a:t>；</a:t>
          </a:r>
        </a:p>
      </dgm:t>
    </dgm:pt>
    <dgm:pt modelId="{8C10F5DC-0195-45F0-AA95-EACDEF2AC78F}" type="parTrans" cxnId="{0881F7FD-5E00-4C08-9595-54B33877E0D4}">
      <dgm:prSet/>
      <dgm:spPr/>
      <dgm:t>
        <a:bodyPr/>
        <a:lstStyle/>
        <a:p>
          <a:endParaRPr lang="zh-CN" altLang="en-US" sz="2400"/>
        </a:p>
      </dgm:t>
    </dgm:pt>
    <dgm:pt modelId="{01BC0F04-D130-46F9-8F9F-11A300DACCC8}" type="sibTrans" cxnId="{0881F7FD-5E00-4C08-9595-54B33877E0D4}">
      <dgm:prSet/>
      <dgm:spPr/>
      <dgm:t>
        <a:bodyPr/>
        <a:lstStyle/>
        <a:p>
          <a:endParaRPr lang="zh-CN" altLang="en-US" sz="2400"/>
        </a:p>
      </dgm:t>
    </dgm:pt>
    <dgm:pt modelId="{8EA2D8A1-4533-4FB9-92E1-90071536088B}">
      <dgm:prSet custT="1"/>
      <dgm:spPr/>
      <dgm:t>
        <a:bodyPr/>
        <a:lstStyle/>
        <a:p>
          <a:pPr rtl="0"/>
          <a:r>
            <a:rPr lang="zh-CN" sz="2400" dirty="0"/>
            <a:t>吸附池内溶解氧浓度：</a:t>
          </a:r>
          <a:r>
            <a:rPr lang="en-US" sz="2400" dirty="0"/>
            <a:t>0.2~0.7 mg/L</a:t>
          </a:r>
          <a:r>
            <a:rPr lang="zh-CN" sz="2400" dirty="0"/>
            <a:t>。</a:t>
          </a:r>
        </a:p>
      </dgm:t>
    </dgm:pt>
    <dgm:pt modelId="{77AFC344-7423-4476-AF63-CADDE82C4A08}" type="parTrans" cxnId="{84641953-1F86-4A3B-A4CF-8CC1FA9C2641}">
      <dgm:prSet/>
      <dgm:spPr/>
      <dgm:t>
        <a:bodyPr/>
        <a:lstStyle/>
        <a:p>
          <a:endParaRPr lang="zh-CN" altLang="en-US" sz="2400"/>
        </a:p>
      </dgm:t>
    </dgm:pt>
    <dgm:pt modelId="{7AFFACEB-E90B-441C-8F4C-80B7040E7597}" type="sibTrans" cxnId="{84641953-1F86-4A3B-A4CF-8CC1FA9C2641}">
      <dgm:prSet/>
      <dgm:spPr/>
      <dgm:t>
        <a:bodyPr/>
        <a:lstStyle/>
        <a:p>
          <a:endParaRPr lang="zh-CN" altLang="en-US" sz="2400"/>
        </a:p>
      </dgm:t>
    </dgm:pt>
    <dgm:pt modelId="{3B40D86A-C71D-4A2C-846E-1863ADC18639}" type="pres">
      <dgm:prSet presAssocID="{CB54B7C7-57DE-4CA3-820D-EBF8758AD761}" presName="linear" presStyleCnt="0">
        <dgm:presLayoutVars>
          <dgm:dir/>
          <dgm:animLvl val="lvl"/>
          <dgm:resizeHandles val="exact"/>
        </dgm:presLayoutVars>
      </dgm:prSet>
      <dgm:spPr/>
    </dgm:pt>
    <dgm:pt modelId="{E966CB11-11FA-406B-8ECD-E16A2E048D37}" type="pres">
      <dgm:prSet presAssocID="{35956F9A-A16F-4407-95B3-7F1BE5CEBAE2}" presName="parentLin" presStyleCnt="0"/>
      <dgm:spPr/>
    </dgm:pt>
    <dgm:pt modelId="{339D5E70-F5B3-4DD9-92AE-2A6A64570F08}" type="pres">
      <dgm:prSet presAssocID="{35956F9A-A16F-4407-95B3-7F1BE5CEBAE2}" presName="parentLeftMargin" presStyleLbl="node1" presStyleIdx="0" presStyleCnt="1"/>
      <dgm:spPr/>
    </dgm:pt>
    <dgm:pt modelId="{38706BA7-E397-4CBA-A54B-353333E9A8CA}" type="pres">
      <dgm:prSet presAssocID="{35956F9A-A16F-4407-95B3-7F1BE5CEBAE2}" presName="parentText" presStyleLbl="node1" presStyleIdx="0" presStyleCnt="1">
        <dgm:presLayoutVars>
          <dgm:chMax val="0"/>
          <dgm:bulletEnabled val="1"/>
        </dgm:presLayoutVars>
      </dgm:prSet>
      <dgm:spPr/>
    </dgm:pt>
    <dgm:pt modelId="{440C9128-315D-4D77-9D6D-1D1ACAC77EEA}" type="pres">
      <dgm:prSet presAssocID="{35956F9A-A16F-4407-95B3-7F1BE5CEBAE2}" presName="negativeSpace" presStyleCnt="0"/>
      <dgm:spPr/>
    </dgm:pt>
    <dgm:pt modelId="{D82CF8D9-A220-4987-90A9-07471F808E4E}" type="pres">
      <dgm:prSet presAssocID="{35956F9A-A16F-4407-95B3-7F1BE5CEBAE2}" presName="childText" presStyleLbl="conFgAcc1" presStyleIdx="0" presStyleCnt="1">
        <dgm:presLayoutVars>
          <dgm:bulletEnabled val="1"/>
        </dgm:presLayoutVars>
      </dgm:prSet>
      <dgm:spPr/>
    </dgm:pt>
  </dgm:ptLst>
  <dgm:cxnLst>
    <dgm:cxn modelId="{7C757E3A-C237-43CD-AD96-1290DE831F95}" srcId="{CB54B7C7-57DE-4CA3-820D-EBF8758AD761}" destId="{35956F9A-A16F-4407-95B3-7F1BE5CEBAE2}" srcOrd="0" destOrd="0" parTransId="{0AD0730A-3314-4351-B5BF-99E7A908F108}" sibTransId="{9A3350A6-18E2-487B-83B0-E360E91FA852}"/>
    <dgm:cxn modelId="{3A90E947-7E15-41FC-BA92-CC4DCB161EBB}" type="presOf" srcId="{8EA2D8A1-4533-4FB9-92E1-90071536088B}" destId="{D82CF8D9-A220-4987-90A9-07471F808E4E}" srcOrd="0" destOrd="3" presId="urn:microsoft.com/office/officeart/2005/8/layout/list1"/>
    <dgm:cxn modelId="{84641953-1F86-4A3B-A4CF-8CC1FA9C2641}" srcId="{35956F9A-A16F-4407-95B3-7F1BE5CEBAE2}" destId="{8EA2D8A1-4533-4FB9-92E1-90071536088B}" srcOrd="3" destOrd="0" parTransId="{77AFC344-7423-4476-AF63-CADDE82C4A08}" sibTransId="{7AFFACEB-E90B-441C-8F4C-80B7040E7597}"/>
    <dgm:cxn modelId="{8A275B57-AE5E-44FC-8812-C062BC450B17}" type="presOf" srcId="{A01CE7AA-914C-4D7F-8EC6-D0F798846F43}" destId="{D82CF8D9-A220-4987-90A9-07471F808E4E}" srcOrd="0" destOrd="1" presId="urn:microsoft.com/office/officeart/2005/8/layout/list1"/>
    <dgm:cxn modelId="{C7EEE158-5BB2-4BB3-82A0-575FA8E94142}" srcId="{35956F9A-A16F-4407-95B3-7F1BE5CEBAE2}" destId="{06F245D9-21AF-4AF0-8F69-85BC1E9BEA13}" srcOrd="0" destOrd="0" parTransId="{9D10A194-2BA0-4489-8E9E-A6673F480F6E}" sibTransId="{77F398CA-A872-4733-9AE9-735A352F2410}"/>
    <dgm:cxn modelId="{492F88AD-1F64-4D73-8F20-DA6D1AAE7F32}" type="presOf" srcId="{35956F9A-A16F-4407-95B3-7F1BE5CEBAE2}" destId="{339D5E70-F5B3-4DD9-92AE-2A6A64570F08}" srcOrd="0" destOrd="0" presId="urn:microsoft.com/office/officeart/2005/8/layout/list1"/>
    <dgm:cxn modelId="{47F811B4-EB6A-4525-A831-BE1731D587C9}" type="presOf" srcId="{C968D3C5-36C3-4B42-BE28-9E9D794CC2EE}" destId="{D82CF8D9-A220-4987-90A9-07471F808E4E}" srcOrd="0" destOrd="2" presId="urn:microsoft.com/office/officeart/2005/8/layout/list1"/>
    <dgm:cxn modelId="{108AC4B5-6B34-4ACC-B40C-2F452E887633}" srcId="{35956F9A-A16F-4407-95B3-7F1BE5CEBAE2}" destId="{A01CE7AA-914C-4D7F-8EC6-D0F798846F43}" srcOrd="1" destOrd="0" parTransId="{A283DE6D-70E0-4FA9-8A81-814B2E97EA6C}" sibTransId="{9925A045-14DA-4AD3-A0D4-6CD2765D8ECA}"/>
    <dgm:cxn modelId="{830D57C1-85B0-49DC-B7ED-A76AD3440678}" type="presOf" srcId="{35956F9A-A16F-4407-95B3-7F1BE5CEBAE2}" destId="{38706BA7-E397-4CBA-A54B-353333E9A8CA}" srcOrd="1" destOrd="0" presId="urn:microsoft.com/office/officeart/2005/8/layout/list1"/>
    <dgm:cxn modelId="{2C8714D9-7151-4295-B44B-D82EA4DD97F6}" type="presOf" srcId="{CB54B7C7-57DE-4CA3-820D-EBF8758AD761}" destId="{3B40D86A-C71D-4A2C-846E-1863ADC18639}" srcOrd="0" destOrd="0" presId="urn:microsoft.com/office/officeart/2005/8/layout/list1"/>
    <dgm:cxn modelId="{29D273E0-4AEB-4620-96CE-EB1116C15AAC}" type="presOf" srcId="{06F245D9-21AF-4AF0-8F69-85BC1E9BEA13}" destId="{D82CF8D9-A220-4987-90A9-07471F808E4E}" srcOrd="0" destOrd="0" presId="urn:microsoft.com/office/officeart/2005/8/layout/list1"/>
    <dgm:cxn modelId="{0881F7FD-5E00-4C08-9595-54B33877E0D4}" srcId="{35956F9A-A16F-4407-95B3-7F1BE5CEBAE2}" destId="{C968D3C5-36C3-4B42-BE28-9E9D794CC2EE}" srcOrd="2" destOrd="0" parTransId="{8C10F5DC-0195-45F0-AA95-EACDEF2AC78F}" sibTransId="{01BC0F04-D130-46F9-8F9F-11A300DACCC8}"/>
    <dgm:cxn modelId="{12ACD4DE-EDA6-4261-83D2-38BEA0980275}" type="presParOf" srcId="{3B40D86A-C71D-4A2C-846E-1863ADC18639}" destId="{E966CB11-11FA-406B-8ECD-E16A2E048D37}" srcOrd="0" destOrd="0" presId="urn:microsoft.com/office/officeart/2005/8/layout/list1"/>
    <dgm:cxn modelId="{9A34B9D7-CE09-4EE2-874F-3869CEF4867D}" type="presParOf" srcId="{E966CB11-11FA-406B-8ECD-E16A2E048D37}" destId="{339D5E70-F5B3-4DD9-92AE-2A6A64570F08}" srcOrd="0" destOrd="0" presId="urn:microsoft.com/office/officeart/2005/8/layout/list1"/>
    <dgm:cxn modelId="{C26B3B5B-DA99-4898-880A-59121312DCE9}" type="presParOf" srcId="{E966CB11-11FA-406B-8ECD-E16A2E048D37}" destId="{38706BA7-E397-4CBA-A54B-353333E9A8CA}" srcOrd="1" destOrd="0" presId="urn:microsoft.com/office/officeart/2005/8/layout/list1"/>
    <dgm:cxn modelId="{B49C2B06-9C8E-4EC0-8293-289A778A5706}" type="presParOf" srcId="{3B40D86A-C71D-4A2C-846E-1863ADC18639}" destId="{440C9128-315D-4D77-9D6D-1D1ACAC77EEA}" srcOrd="1" destOrd="0" presId="urn:microsoft.com/office/officeart/2005/8/layout/list1"/>
    <dgm:cxn modelId="{3A80B0F9-8146-44EA-84A6-F86576465DA6}" type="presParOf" srcId="{3B40D86A-C71D-4A2C-846E-1863ADC18639}" destId="{D82CF8D9-A220-4987-90A9-07471F808E4E}"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4.xml><?xml version="1.0" encoding="utf-8"?>
<dgm:dataModel xmlns:dgm="http://schemas.openxmlformats.org/drawingml/2006/diagram" xmlns:a="http://schemas.openxmlformats.org/drawingml/2006/main">
  <dgm:ptLst>
    <dgm:pt modelId="{5EF01819-60F3-4804-888B-20C286724BFE}" type="doc">
      <dgm:prSet loTypeId="urn:microsoft.com/office/officeart/2005/8/layout/vList2" loCatId="list" qsTypeId="urn:microsoft.com/office/officeart/2005/8/quickstyle/simple4" qsCatId="simple" csTypeId="urn:microsoft.com/office/officeart/2005/8/colors/colorful2" csCatId="colorful"/>
      <dgm:spPr/>
      <dgm:t>
        <a:bodyPr/>
        <a:lstStyle/>
        <a:p>
          <a:endParaRPr lang="zh-CN" altLang="en-US"/>
        </a:p>
      </dgm:t>
    </dgm:pt>
    <dgm:pt modelId="{3A95662C-ED8D-4EB3-AC23-A7E1534984B1}">
      <dgm:prSet/>
      <dgm:spPr/>
      <dgm:t>
        <a:bodyPr/>
        <a:lstStyle/>
        <a:p>
          <a:pPr rtl="0"/>
          <a:r>
            <a:rPr lang="en-US" dirty="0"/>
            <a:t>B</a:t>
          </a:r>
          <a:r>
            <a:rPr lang="zh-CN" dirty="0"/>
            <a:t>段接受</a:t>
          </a:r>
          <a:r>
            <a:rPr lang="en-US" dirty="0"/>
            <a:t>A</a:t>
          </a:r>
          <a:r>
            <a:rPr lang="zh-CN" dirty="0"/>
            <a:t>段的处理水，水质、水量比较稳定，净化功能得以充分发挥；</a:t>
          </a:r>
        </a:p>
      </dgm:t>
    </dgm:pt>
    <dgm:pt modelId="{8ED4D86B-2B66-413F-98B1-1BE7EB8C950A}" type="parTrans" cxnId="{3FC2AF91-B087-4A5F-93A4-E1FD22EBFF89}">
      <dgm:prSet/>
      <dgm:spPr/>
      <dgm:t>
        <a:bodyPr/>
        <a:lstStyle/>
        <a:p>
          <a:endParaRPr lang="zh-CN" altLang="en-US"/>
        </a:p>
      </dgm:t>
    </dgm:pt>
    <dgm:pt modelId="{0304B22A-071D-4E85-ACBC-9BA34C897EB2}" type="sibTrans" cxnId="{3FC2AF91-B087-4A5F-93A4-E1FD22EBFF89}">
      <dgm:prSet/>
      <dgm:spPr/>
      <dgm:t>
        <a:bodyPr/>
        <a:lstStyle/>
        <a:p>
          <a:endParaRPr lang="zh-CN" altLang="en-US"/>
        </a:p>
      </dgm:t>
    </dgm:pt>
    <dgm:pt modelId="{85F13E88-8462-4A95-AFDD-121A347437D9}">
      <dgm:prSet/>
      <dgm:spPr/>
      <dgm:t>
        <a:bodyPr/>
        <a:lstStyle/>
        <a:p>
          <a:pPr rtl="0"/>
          <a:r>
            <a:rPr lang="zh-CN" dirty="0"/>
            <a:t>去除有机污染物是</a:t>
          </a:r>
          <a:r>
            <a:rPr lang="en-US" dirty="0"/>
            <a:t>B</a:t>
          </a:r>
          <a:r>
            <a:rPr lang="zh-CN" dirty="0"/>
            <a:t>段的主要目的；</a:t>
          </a:r>
        </a:p>
      </dgm:t>
    </dgm:pt>
    <dgm:pt modelId="{409BD3BE-1F67-486D-877F-B213E87F7972}" type="parTrans" cxnId="{C29007EF-90E3-40E3-9E9A-9BFEC96E7D85}">
      <dgm:prSet/>
      <dgm:spPr/>
      <dgm:t>
        <a:bodyPr/>
        <a:lstStyle/>
        <a:p>
          <a:endParaRPr lang="zh-CN" altLang="en-US"/>
        </a:p>
      </dgm:t>
    </dgm:pt>
    <dgm:pt modelId="{A9B3BBD0-7A0B-4766-9596-4ADEA6A42520}" type="sibTrans" cxnId="{C29007EF-90E3-40E3-9E9A-9BFEC96E7D85}">
      <dgm:prSet/>
      <dgm:spPr/>
      <dgm:t>
        <a:bodyPr/>
        <a:lstStyle/>
        <a:p>
          <a:endParaRPr lang="zh-CN" altLang="en-US"/>
        </a:p>
      </dgm:t>
    </dgm:pt>
    <dgm:pt modelId="{014EC1E2-21BF-4219-BE5C-6860D329890D}">
      <dgm:prSet/>
      <dgm:spPr/>
      <dgm:t>
        <a:bodyPr/>
        <a:lstStyle/>
        <a:p>
          <a:pPr rtl="0"/>
          <a:r>
            <a:rPr lang="en-US" dirty="0"/>
            <a:t>B</a:t>
          </a:r>
          <a:r>
            <a:rPr lang="zh-CN" dirty="0"/>
            <a:t>段的污泥龄较长，氮在</a:t>
          </a:r>
          <a:r>
            <a:rPr lang="en-US" dirty="0"/>
            <a:t>A</a:t>
          </a:r>
          <a:r>
            <a:rPr lang="zh-CN" dirty="0"/>
            <a:t>段也得到了部分的去除，</a:t>
          </a:r>
          <a:r>
            <a:rPr lang="en-US" dirty="0"/>
            <a:t>BOD:N</a:t>
          </a:r>
          <a:r>
            <a:rPr lang="zh-CN" dirty="0"/>
            <a:t>比值有所降低，具有产生硝化反应的条件；</a:t>
          </a:r>
        </a:p>
      </dgm:t>
    </dgm:pt>
    <dgm:pt modelId="{C8D5C054-B92B-4E1F-B8A8-34FE6295BF8C}" type="parTrans" cxnId="{291F27C1-F249-4264-B6FB-C19BF0AC3927}">
      <dgm:prSet/>
      <dgm:spPr/>
      <dgm:t>
        <a:bodyPr/>
        <a:lstStyle/>
        <a:p>
          <a:endParaRPr lang="zh-CN" altLang="en-US"/>
        </a:p>
      </dgm:t>
    </dgm:pt>
    <dgm:pt modelId="{8D8205C6-843A-4EFF-ABB3-16AF4F409B66}" type="sibTrans" cxnId="{291F27C1-F249-4264-B6FB-C19BF0AC3927}">
      <dgm:prSet/>
      <dgm:spPr/>
      <dgm:t>
        <a:bodyPr/>
        <a:lstStyle/>
        <a:p>
          <a:endParaRPr lang="zh-CN" altLang="en-US"/>
        </a:p>
      </dgm:t>
    </dgm:pt>
    <dgm:pt modelId="{6A1434D9-943C-4459-951D-81CE2B894639}">
      <dgm:prSet/>
      <dgm:spPr/>
      <dgm:t>
        <a:bodyPr/>
        <a:lstStyle/>
        <a:p>
          <a:pPr rtl="0"/>
          <a:r>
            <a:rPr lang="en-US" dirty="0"/>
            <a:t>B</a:t>
          </a:r>
          <a:r>
            <a:rPr lang="zh-CN" dirty="0"/>
            <a:t>段承受的负荷为总负荷的</a:t>
          </a:r>
          <a:r>
            <a:rPr lang="en-US" dirty="0"/>
            <a:t>30%~60%</a:t>
          </a:r>
          <a:r>
            <a:rPr lang="zh-CN" dirty="0"/>
            <a:t>，曝气池的容积较传统活性污泥处理系统可减少</a:t>
          </a:r>
          <a:r>
            <a:rPr lang="en-US" dirty="0"/>
            <a:t>40%</a:t>
          </a:r>
          <a:r>
            <a:rPr lang="zh-CN" dirty="0"/>
            <a:t>左右。</a:t>
          </a:r>
        </a:p>
      </dgm:t>
    </dgm:pt>
    <dgm:pt modelId="{811D171F-900C-41F4-943C-F1AB040D36EC}" type="parTrans" cxnId="{D9E579A0-9A87-49D2-A942-07D2AB8D0E58}">
      <dgm:prSet/>
      <dgm:spPr/>
      <dgm:t>
        <a:bodyPr/>
        <a:lstStyle/>
        <a:p>
          <a:endParaRPr lang="zh-CN" altLang="en-US"/>
        </a:p>
      </dgm:t>
    </dgm:pt>
    <dgm:pt modelId="{3425A205-61D6-47C0-AE6F-0F7AF6611849}" type="sibTrans" cxnId="{D9E579A0-9A87-49D2-A942-07D2AB8D0E58}">
      <dgm:prSet/>
      <dgm:spPr/>
      <dgm:t>
        <a:bodyPr/>
        <a:lstStyle/>
        <a:p>
          <a:endParaRPr lang="zh-CN" altLang="en-US"/>
        </a:p>
      </dgm:t>
    </dgm:pt>
    <dgm:pt modelId="{FFE77BC6-14C5-4225-8439-35FD9AC74CDB}" type="pres">
      <dgm:prSet presAssocID="{5EF01819-60F3-4804-888B-20C286724BFE}" presName="linear" presStyleCnt="0">
        <dgm:presLayoutVars>
          <dgm:animLvl val="lvl"/>
          <dgm:resizeHandles val="exact"/>
        </dgm:presLayoutVars>
      </dgm:prSet>
      <dgm:spPr/>
    </dgm:pt>
    <dgm:pt modelId="{F755A8F1-A6B8-4972-9296-76CB8568098F}" type="pres">
      <dgm:prSet presAssocID="{3A95662C-ED8D-4EB3-AC23-A7E1534984B1}" presName="parentText" presStyleLbl="node1" presStyleIdx="0" presStyleCnt="4">
        <dgm:presLayoutVars>
          <dgm:chMax val="0"/>
          <dgm:bulletEnabled val="1"/>
        </dgm:presLayoutVars>
      </dgm:prSet>
      <dgm:spPr/>
    </dgm:pt>
    <dgm:pt modelId="{4D481DF3-1C55-4709-AA4F-BC3A8669C04D}" type="pres">
      <dgm:prSet presAssocID="{0304B22A-071D-4E85-ACBC-9BA34C897EB2}" presName="spacer" presStyleCnt="0"/>
      <dgm:spPr/>
    </dgm:pt>
    <dgm:pt modelId="{39F18929-A13A-4A70-AE76-B551094A56D4}" type="pres">
      <dgm:prSet presAssocID="{85F13E88-8462-4A95-AFDD-121A347437D9}" presName="parentText" presStyleLbl="node1" presStyleIdx="1" presStyleCnt="4">
        <dgm:presLayoutVars>
          <dgm:chMax val="0"/>
          <dgm:bulletEnabled val="1"/>
        </dgm:presLayoutVars>
      </dgm:prSet>
      <dgm:spPr/>
    </dgm:pt>
    <dgm:pt modelId="{6D17843A-0827-4819-8A8B-51E1AE32DCAF}" type="pres">
      <dgm:prSet presAssocID="{A9B3BBD0-7A0B-4766-9596-4ADEA6A42520}" presName="spacer" presStyleCnt="0"/>
      <dgm:spPr/>
    </dgm:pt>
    <dgm:pt modelId="{E5824842-0724-4F41-AC86-86DB8E2B0078}" type="pres">
      <dgm:prSet presAssocID="{014EC1E2-21BF-4219-BE5C-6860D329890D}" presName="parentText" presStyleLbl="node1" presStyleIdx="2" presStyleCnt="4">
        <dgm:presLayoutVars>
          <dgm:chMax val="0"/>
          <dgm:bulletEnabled val="1"/>
        </dgm:presLayoutVars>
      </dgm:prSet>
      <dgm:spPr/>
    </dgm:pt>
    <dgm:pt modelId="{E3E67206-2639-4989-A053-122B7A18AD05}" type="pres">
      <dgm:prSet presAssocID="{8D8205C6-843A-4EFF-ABB3-16AF4F409B66}" presName="spacer" presStyleCnt="0"/>
      <dgm:spPr/>
    </dgm:pt>
    <dgm:pt modelId="{3090FAD1-9FB4-470C-A95E-6208ACDE4263}" type="pres">
      <dgm:prSet presAssocID="{6A1434D9-943C-4459-951D-81CE2B894639}" presName="parentText" presStyleLbl="node1" presStyleIdx="3" presStyleCnt="4">
        <dgm:presLayoutVars>
          <dgm:chMax val="0"/>
          <dgm:bulletEnabled val="1"/>
        </dgm:presLayoutVars>
      </dgm:prSet>
      <dgm:spPr/>
    </dgm:pt>
  </dgm:ptLst>
  <dgm:cxnLst>
    <dgm:cxn modelId="{90134A21-DED4-433F-979C-DA08BB7CF4FB}" type="presOf" srcId="{6A1434D9-943C-4459-951D-81CE2B894639}" destId="{3090FAD1-9FB4-470C-A95E-6208ACDE4263}" srcOrd="0" destOrd="0" presId="urn:microsoft.com/office/officeart/2005/8/layout/vList2"/>
    <dgm:cxn modelId="{CD3C7252-2C60-4FE4-A197-1E0E558DD5F6}" type="presOf" srcId="{5EF01819-60F3-4804-888B-20C286724BFE}" destId="{FFE77BC6-14C5-4225-8439-35FD9AC74CDB}" srcOrd="0" destOrd="0" presId="urn:microsoft.com/office/officeart/2005/8/layout/vList2"/>
    <dgm:cxn modelId="{3FC2AF91-B087-4A5F-93A4-E1FD22EBFF89}" srcId="{5EF01819-60F3-4804-888B-20C286724BFE}" destId="{3A95662C-ED8D-4EB3-AC23-A7E1534984B1}" srcOrd="0" destOrd="0" parTransId="{8ED4D86B-2B66-413F-98B1-1BE7EB8C950A}" sibTransId="{0304B22A-071D-4E85-ACBC-9BA34C897EB2}"/>
    <dgm:cxn modelId="{D9E579A0-9A87-49D2-A942-07D2AB8D0E58}" srcId="{5EF01819-60F3-4804-888B-20C286724BFE}" destId="{6A1434D9-943C-4459-951D-81CE2B894639}" srcOrd="3" destOrd="0" parTransId="{811D171F-900C-41F4-943C-F1AB040D36EC}" sibTransId="{3425A205-61D6-47C0-AE6F-0F7AF6611849}"/>
    <dgm:cxn modelId="{301C9AA2-DA12-4DCD-B5BD-80168FA13F68}" type="presOf" srcId="{014EC1E2-21BF-4219-BE5C-6860D329890D}" destId="{E5824842-0724-4F41-AC86-86DB8E2B0078}" srcOrd="0" destOrd="0" presId="urn:microsoft.com/office/officeart/2005/8/layout/vList2"/>
    <dgm:cxn modelId="{291F27C1-F249-4264-B6FB-C19BF0AC3927}" srcId="{5EF01819-60F3-4804-888B-20C286724BFE}" destId="{014EC1E2-21BF-4219-BE5C-6860D329890D}" srcOrd="2" destOrd="0" parTransId="{C8D5C054-B92B-4E1F-B8A8-34FE6295BF8C}" sibTransId="{8D8205C6-843A-4EFF-ABB3-16AF4F409B66}"/>
    <dgm:cxn modelId="{8B4CD7DD-43CE-4A24-A5AE-0BA7A14C9333}" type="presOf" srcId="{85F13E88-8462-4A95-AFDD-121A347437D9}" destId="{39F18929-A13A-4A70-AE76-B551094A56D4}" srcOrd="0" destOrd="0" presId="urn:microsoft.com/office/officeart/2005/8/layout/vList2"/>
    <dgm:cxn modelId="{C29007EF-90E3-40E3-9E9A-9BFEC96E7D85}" srcId="{5EF01819-60F3-4804-888B-20C286724BFE}" destId="{85F13E88-8462-4A95-AFDD-121A347437D9}" srcOrd="1" destOrd="0" parTransId="{409BD3BE-1F67-486D-877F-B213E87F7972}" sibTransId="{A9B3BBD0-7A0B-4766-9596-4ADEA6A42520}"/>
    <dgm:cxn modelId="{415D89F2-8CC4-49B3-9DC9-D7E19702B81A}" type="presOf" srcId="{3A95662C-ED8D-4EB3-AC23-A7E1534984B1}" destId="{F755A8F1-A6B8-4972-9296-76CB8568098F}" srcOrd="0" destOrd="0" presId="urn:microsoft.com/office/officeart/2005/8/layout/vList2"/>
    <dgm:cxn modelId="{32692EDC-8D02-4774-8FFD-DD7813FC5290}" type="presParOf" srcId="{FFE77BC6-14C5-4225-8439-35FD9AC74CDB}" destId="{F755A8F1-A6B8-4972-9296-76CB8568098F}" srcOrd="0" destOrd="0" presId="urn:microsoft.com/office/officeart/2005/8/layout/vList2"/>
    <dgm:cxn modelId="{5019CE7B-1CED-4E24-BB63-D5C28A5E6A39}" type="presParOf" srcId="{FFE77BC6-14C5-4225-8439-35FD9AC74CDB}" destId="{4D481DF3-1C55-4709-AA4F-BC3A8669C04D}" srcOrd="1" destOrd="0" presId="urn:microsoft.com/office/officeart/2005/8/layout/vList2"/>
    <dgm:cxn modelId="{6373BFEA-A080-4660-9610-CB438213B7EC}" type="presParOf" srcId="{FFE77BC6-14C5-4225-8439-35FD9AC74CDB}" destId="{39F18929-A13A-4A70-AE76-B551094A56D4}" srcOrd="2" destOrd="0" presId="urn:microsoft.com/office/officeart/2005/8/layout/vList2"/>
    <dgm:cxn modelId="{39E92FB3-AE0A-469B-8185-CAA3E2BFA3B4}" type="presParOf" srcId="{FFE77BC6-14C5-4225-8439-35FD9AC74CDB}" destId="{6D17843A-0827-4819-8A8B-51E1AE32DCAF}" srcOrd="3" destOrd="0" presId="urn:microsoft.com/office/officeart/2005/8/layout/vList2"/>
    <dgm:cxn modelId="{04C88F9B-210B-4B05-A237-F1BDC60EE6CD}" type="presParOf" srcId="{FFE77BC6-14C5-4225-8439-35FD9AC74CDB}" destId="{E5824842-0724-4F41-AC86-86DB8E2B0078}" srcOrd="4" destOrd="0" presId="urn:microsoft.com/office/officeart/2005/8/layout/vList2"/>
    <dgm:cxn modelId="{A6911E25-2840-4568-B105-7FFAD73B9703}" type="presParOf" srcId="{FFE77BC6-14C5-4225-8439-35FD9AC74CDB}" destId="{E3E67206-2639-4989-A053-122B7A18AD05}" srcOrd="5" destOrd="0" presId="urn:microsoft.com/office/officeart/2005/8/layout/vList2"/>
    <dgm:cxn modelId="{FA3B55BB-C815-4EC4-8568-8B4C0EB3E297}" type="presParOf" srcId="{FFE77BC6-14C5-4225-8439-35FD9AC74CDB}" destId="{3090FAD1-9FB4-470C-A95E-6208ACDE4263}"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5.xml><?xml version="1.0" encoding="utf-8"?>
<dgm:dataModel xmlns:dgm="http://schemas.openxmlformats.org/drawingml/2006/diagram" xmlns:a="http://schemas.openxmlformats.org/drawingml/2006/main">
  <dgm:ptLst>
    <dgm:pt modelId="{E011207F-CECB-4CF0-BF0C-F3529870E5E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FB8AC884-4281-487A-A80A-7C5E814D152F}">
      <dgm:prSet custT="1"/>
      <dgm:spPr/>
      <dgm:t>
        <a:bodyPr/>
        <a:lstStyle/>
        <a:p>
          <a:pPr rtl="0"/>
          <a:r>
            <a:rPr lang="zh-CN" sz="2800" dirty="0"/>
            <a:t>城市污水处理的</a:t>
          </a:r>
          <a:r>
            <a:rPr lang="en-US" sz="2800" dirty="0"/>
            <a:t>B</a:t>
          </a:r>
          <a:r>
            <a:rPr lang="zh-CN" sz="2800" dirty="0"/>
            <a:t>段，设计、运行参数的建议值</a:t>
          </a:r>
        </a:p>
      </dgm:t>
    </dgm:pt>
    <dgm:pt modelId="{0DF21690-44C3-4C19-869E-2009EE932E19}" type="parTrans" cxnId="{AF72E96A-2D7F-40DA-9A53-5C9EAF7BDDCF}">
      <dgm:prSet/>
      <dgm:spPr/>
      <dgm:t>
        <a:bodyPr/>
        <a:lstStyle/>
        <a:p>
          <a:endParaRPr lang="zh-CN" altLang="en-US"/>
        </a:p>
      </dgm:t>
    </dgm:pt>
    <dgm:pt modelId="{A5768330-E4DF-44D1-B2F9-5B7797DD1AAF}" type="sibTrans" cxnId="{AF72E96A-2D7F-40DA-9A53-5C9EAF7BDDCF}">
      <dgm:prSet/>
      <dgm:spPr/>
      <dgm:t>
        <a:bodyPr/>
        <a:lstStyle/>
        <a:p>
          <a:endParaRPr lang="zh-CN" altLang="en-US"/>
        </a:p>
      </dgm:t>
    </dgm:pt>
    <dgm:pt modelId="{DB984990-EF87-4318-B65E-AC090A0ED979}">
      <dgm:prSet/>
      <dgm:spPr/>
      <dgm:t>
        <a:bodyPr/>
        <a:lstStyle/>
        <a:p>
          <a:pPr rtl="0"/>
          <a:r>
            <a:rPr lang="en-US" dirty="0"/>
            <a:t>BOD—</a:t>
          </a:r>
          <a:r>
            <a:rPr lang="zh-CN" dirty="0"/>
            <a:t>污泥负荷：</a:t>
          </a:r>
          <a:r>
            <a:rPr lang="en-US" dirty="0"/>
            <a:t>0.15~0.3 </a:t>
          </a:r>
          <a:r>
            <a:rPr lang="en-US" dirty="0" err="1"/>
            <a:t>kgBOD</a:t>
          </a:r>
          <a:r>
            <a:rPr lang="en-US" dirty="0"/>
            <a:t>/(</a:t>
          </a:r>
          <a:r>
            <a:rPr lang="en-US" dirty="0" err="1"/>
            <a:t>kgMLSS·d</a:t>
          </a:r>
          <a:r>
            <a:rPr lang="en-US" dirty="0"/>
            <a:t>)</a:t>
          </a:r>
          <a:r>
            <a:rPr lang="zh-CN" dirty="0"/>
            <a:t>，较传统活性污泥法低；</a:t>
          </a:r>
        </a:p>
      </dgm:t>
    </dgm:pt>
    <dgm:pt modelId="{550764DD-06CB-4F29-9319-D021F2A39043}" type="parTrans" cxnId="{08A27CE4-63EF-4AA3-AB27-6A9C4B24DA4E}">
      <dgm:prSet/>
      <dgm:spPr/>
      <dgm:t>
        <a:bodyPr/>
        <a:lstStyle/>
        <a:p>
          <a:endParaRPr lang="zh-CN" altLang="en-US"/>
        </a:p>
      </dgm:t>
    </dgm:pt>
    <dgm:pt modelId="{B244AB63-E4C4-4DF5-848F-A243A4EF1EDF}" type="sibTrans" cxnId="{08A27CE4-63EF-4AA3-AB27-6A9C4B24DA4E}">
      <dgm:prSet/>
      <dgm:spPr/>
      <dgm:t>
        <a:bodyPr/>
        <a:lstStyle/>
        <a:p>
          <a:endParaRPr lang="zh-CN" altLang="en-US"/>
        </a:p>
      </dgm:t>
    </dgm:pt>
    <dgm:pt modelId="{3015320E-20DB-49A3-BF0F-69552AE64DEB}">
      <dgm:prSet/>
      <dgm:spPr/>
      <dgm:t>
        <a:bodyPr/>
        <a:lstStyle/>
        <a:p>
          <a:pPr rtl="0"/>
          <a:r>
            <a:rPr lang="zh-CN" dirty="0"/>
            <a:t>污泥龄：</a:t>
          </a:r>
          <a:r>
            <a:rPr lang="en-US" dirty="0"/>
            <a:t>15~20 d</a:t>
          </a:r>
          <a:r>
            <a:rPr lang="zh-CN" dirty="0"/>
            <a:t>；</a:t>
          </a:r>
        </a:p>
      </dgm:t>
    </dgm:pt>
    <dgm:pt modelId="{FA191F49-BDBE-472B-8A65-F3F6E9EFB71B}" type="parTrans" cxnId="{40DBF652-1DAA-4F1A-8C07-B749E42BD4D5}">
      <dgm:prSet/>
      <dgm:spPr/>
      <dgm:t>
        <a:bodyPr/>
        <a:lstStyle/>
        <a:p>
          <a:endParaRPr lang="zh-CN" altLang="en-US"/>
        </a:p>
      </dgm:t>
    </dgm:pt>
    <dgm:pt modelId="{C23CC16A-2A07-4B33-8D3E-4A9D96617987}" type="sibTrans" cxnId="{40DBF652-1DAA-4F1A-8C07-B749E42BD4D5}">
      <dgm:prSet/>
      <dgm:spPr/>
      <dgm:t>
        <a:bodyPr/>
        <a:lstStyle/>
        <a:p>
          <a:endParaRPr lang="zh-CN" altLang="en-US"/>
        </a:p>
      </dgm:t>
    </dgm:pt>
    <dgm:pt modelId="{6B07E1F5-5FD4-482E-A8AC-28EAF0734D41}">
      <dgm:prSet/>
      <dgm:spPr/>
      <dgm:t>
        <a:bodyPr/>
        <a:lstStyle/>
        <a:p>
          <a:pPr rtl="0"/>
          <a:r>
            <a:rPr lang="zh-CN" dirty="0"/>
            <a:t>水力停留时间：</a:t>
          </a:r>
          <a:r>
            <a:rPr lang="en-US" dirty="0"/>
            <a:t>2~3 h</a:t>
          </a:r>
          <a:r>
            <a:rPr lang="zh-CN" dirty="0"/>
            <a:t>；</a:t>
          </a:r>
        </a:p>
      </dgm:t>
    </dgm:pt>
    <dgm:pt modelId="{B4AC224C-E3FE-410C-B7D9-762288C30569}" type="parTrans" cxnId="{E4B44F28-C77A-45EB-8339-E6A6E98D5360}">
      <dgm:prSet/>
      <dgm:spPr/>
      <dgm:t>
        <a:bodyPr/>
        <a:lstStyle/>
        <a:p>
          <a:endParaRPr lang="zh-CN" altLang="en-US"/>
        </a:p>
      </dgm:t>
    </dgm:pt>
    <dgm:pt modelId="{240B7B29-A74C-43A2-B9AA-B0C9A6E21906}" type="sibTrans" cxnId="{E4B44F28-C77A-45EB-8339-E6A6E98D5360}">
      <dgm:prSet/>
      <dgm:spPr/>
      <dgm:t>
        <a:bodyPr/>
        <a:lstStyle/>
        <a:p>
          <a:endParaRPr lang="zh-CN" altLang="en-US"/>
        </a:p>
      </dgm:t>
    </dgm:pt>
    <dgm:pt modelId="{8A0A7144-4A85-41E6-8E9B-6BD441F7561B}">
      <dgm:prSet/>
      <dgm:spPr/>
      <dgm:t>
        <a:bodyPr/>
        <a:lstStyle/>
        <a:p>
          <a:pPr rtl="0"/>
          <a:r>
            <a:rPr lang="zh-CN" dirty="0"/>
            <a:t>曝气池内溶解氧浓度：</a:t>
          </a:r>
          <a:r>
            <a:rPr lang="en-US" dirty="0"/>
            <a:t>1~2 mg/L</a:t>
          </a:r>
          <a:r>
            <a:rPr lang="zh-CN" dirty="0"/>
            <a:t>。</a:t>
          </a:r>
        </a:p>
      </dgm:t>
    </dgm:pt>
    <dgm:pt modelId="{80194887-FAB8-409B-AF0F-F215DBDF0577}" type="parTrans" cxnId="{7618BEB2-E442-4A39-9808-8431DD1F2784}">
      <dgm:prSet/>
      <dgm:spPr/>
      <dgm:t>
        <a:bodyPr/>
        <a:lstStyle/>
        <a:p>
          <a:endParaRPr lang="zh-CN" altLang="en-US"/>
        </a:p>
      </dgm:t>
    </dgm:pt>
    <dgm:pt modelId="{3C631EF1-BD46-474C-9E5E-7D7ABD723487}" type="sibTrans" cxnId="{7618BEB2-E442-4A39-9808-8431DD1F2784}">
      <dgm:prSet/>
      <dgm:spPr/>
      <dgm:t>
        <a:bodyPr/>
        <a:lstStyle/>
        <a:p>
          <a:endParaRPr lang="zh-CN" altLang="en-US"/>
        </a:p>
      </dgm:t>
    </dgm:pt>
    <dgm:pt modelId="{59BA43FD-0E99-4C97-9AB6-55885146FFCD}" type="pres">
      <dgm:prSet presAssocID="{E011207F-CECB-4CF0-BF0C-F3529870E5EB}" presName="linear" presStyleCnt="0">
        <dgm:presLayoutVars>
          <dgm:animLvl val="lvl"/>
          <dgm:resizeHandles val="exact"/>
        </dgm:presLayoutVars>
      </dgm:prSet>
      <dgm:spPr/>
    </dgm:pt>
    <dgm:pt modelId="{B1805CC8-BD59-4A68-9870-19C65874D1D9}" type="pres">
      <dgm:prSet presAssocID="{FB8AC884-4281-487A-A80A-7C5E814D152F}" presName="parentText" presStyleLbl="node1" presStyleIdx="0" presStyleCnt="1">
        <dgm:presLayoutVars>
          <dgm:chMax val="0"/>
          <dgm:bulletEnabled val="1"/>
        </dgm:presLayoutVars>
      </dgm:prSet>
      <dgm:spPr/>
    </dgm:pt>
    <dgm:pt modelId="{60328C39-BAD4-4F36-9D43-8C4F6C5460CB}" type="pres">
      <dgm:prSet presAssocID="{FB8AC884-4281-487A-A80A-7C5E814D152F}" presName="childText" presStyleLbl="revTx" presStyleIdx="0" presStyleCnt="1">
        <dgm:presLayoutVars>
          <dgm:bulletEnabled val="1"/>
        </dgm:presLayoutVars>
      </dgm:prSet>
      <dgm:spPr/>
    </dgm:pt>
  </dgm:ptLst>
  <dgm:cxnLst>
    <dgm:cxn modelId="{6E794E07-B61F-45A6-B17E-6BC4AD19CBC8}" type="presOf" srcId="{FB8AC884-4281-487A-A80A-7C5E814D152F}" destId="{B1805CC8-BD59-4A68-9870-19C65874D1D9}" srcOrd="0" destOrd="0" presId="urn:microsoft.com/office/officeart/2005/8/layout/vList2"/>
    <dgm:cxn modelId="{E4B44F28-C77A-45EB-8339-E6A6E98D5360}" srcId="{FB8AC884-4281-487A-A80A-7C5E814D152F}" destId="{6B07E1F5-5FD4-482E-A8AC-28EAF0734D41}" srcOrd="2" destOrd="0" parTransId="{B4AC224C-E3FE-410C-B7D9-762288C30569}" sibTransId="{240B7B29-A74C-43A2-B9AA-B0C9A6E21906}"/>
    <dgm:cxn modelId="{AF72E96A-2D7F-40DA-9A53-5C9EAF7BDDCF}" srcId="{E011207F-CECB-4CF0-BF0C-F3529870E5EB}" destId="{FB8AC884-4281-487A-A80A-7C5E814D152F}" srcOrd="0" destOrd="0" parTransId="{0DF21690-44C3-4C19-869E-2009EE932E19}" sibTransId="{A5768330-E4DF-44D1-B2F9-5B7797DD1AAF}"/>
    <dgm:cxn modelId="{36943E4B-80FD-4E9C-88BD-9EC5F16CD686}" type="presOf" srcId="{E011207F-CECB-4CF0-BF0C-F3529870E5EB}" destId="{59BA43FD-0E99-4C97-9AB6-55885146FFCD}" srcOrd="0" destOrd="0" presId="urn:microsoft.com/office/officeart/2005/8/layout/vList2"/>
    <dgm:cxn modelId="{40DBF652-1DAA-4F1A-8C07-B749E42BD4D5}" srcId="{FB8AC884-4281-487A-A80A-7C5E814D152F}" destId="{3015320E-20DB-49A3-BF0F-69552AE64DEB}" srcOrd="1" destOrd="0" parTransId="{FA191F49-BDBE-472B-8A65-F3F6E9EFB71B}" sibTransId="{C23CC16A-2A07-4B33-8D3E-4A9D96617987}"/>
    <dgm:cxn modelId="{8035207B-8731-4ADE-9CFA-D59E1E1B3349}" type="presOf" srcId="{3015320E-20DB-49A3-BF0F-69552AE64DEB}" destId="{60328C39-BAD4-4F36-9D43-8C4F6C5460CB}" srcOrd="0" destOrd="1" presId="urn:microsoft.com/office/officeart/2005/8/layout/vList2"/>
    <dgm:cxn modelId="{7618BEB2-E442-4A39-9808-8431DD1F2784}" srcId="{FB8AC884-4281-487A-A80A-7C5E814D152F}" destId="{8A0A7144-4A85-41E6-8E9B-6BD441F7561B}" srcOrd="3" destOrd="0" parTransId="{80194887-FAB8-409B-AF0F-F215DBDF0577}" sibTransId="{3C631EF1-BD46-474C-9E5E-7D7ABD723487}"/>
    <dgm:cxn modelId="{F33E83BA-F612-4AE7-99FE-101D1D91F78F}" type="presOf" srcId="{DB984990-EF87-4318-B65E-AC090A0ED979}" destId="{60328C39-BAD4-4F36-9D43-8C4F6C5460CB}" srcOrd="0" destOrd="0" presId="urn:microsoft.com/office/officeart/2005/8/layout/vList2"/>
    <dgm:cxn modelId="{08A27CE4-63EF-4AA3-AB27-6A9C4B24DA4E}" srcId="{FB8AC884-4281-487A-A80A-7C5E814D152F}" destId="{DB984990-EF87-4318-B65E-AC090A0ED979}" srcOrd="0" destOrd="0" parTransId="{550764DD-06CB-4F29-9319-D021F2A39043}" sibTransId="{B244AB63-E4C4-4DF5-848F-A243A4EF1EDF}"/>
    <dgm:cxn modelId="{E771BFF1-259B-4DA0-BB28-17BC0B559572}" type="presOf" srcId="{6B07E1F5-5FD4-482E-A8AC-28EAF0734D41}" destId="{60328C39-BAD4-4F36-9D43-8C4F6C5460CB}" srcOrd="0" destOrd="2" presId="urn:microsoft.com/office/officeart/2005/8/layout/vList2"/>
    <dgm:cxn modelId="{F8C6F5F7-56AA-4E64-8511-230CD94363D9}" type="presOf" srcId="{8A0A7144-4A85-41E6-8E9B-6BD441F7561B}" destId="{60328C39-BAD4-4F36-9D43-8C4F6C5460CB}" srcOrd="0" destOrd="3" presId="urn:microsoft.com/office/officeart/2005/8/layout/vList2"/>
    <dgm:cxn modelId="{59E70A02-810E-478D-96EB-F97798A76BB6}" type="presParOf" srcId="{59BA43FD-0E99-4C97-9AB6-55885146FFCD}" destId="{B1805CC8-BD59-4A68-9870-19C65874D1D9}" srcOrd="0" destOrd="0" presId="urn:microsoft.com/office/officeart/2005/8/layout/vList2"/>
    <dgm:cxn modelId="{31CBBF91-961B-400E-B7EA-62B2645B91AB}" type="presParOf" srcId="{59BA43FD-0E99-4C97-9AB6-55885146FFCD}" destId="{60328C39-BAD4-4F36-9D43-8C4F6C5460CB}"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6.xml><?xml version="1.0" encoding="utf-8"?>
<dgm:dataModel xmlns:dgm="http://schemas.openxmlformats.org/drawingml/2006/diagram" xmlns:a="http://schemas.openxmlformats.org/drawingml/2006/main">
  <dgm:ptLst>
    <dgm:pt modelId="{AB3B4518-F042-4EDD-B93B-DAE2752A8CAA}" type="doc">
      <dgm:prSet loTypeId="urn:microsoft.com/office/officeart/2005/8/layout/hList1" loCatId="list" qsTypeId="urn:microsoft.com/office/officeart/2005/8/quickstyle/simple1" qsCatId="simple" csTypeId="urn:microsoft.com/office/officeart/2005/8/colors/accent1_2" csCatId="accent1"/>
      <dgm:spPr/>
      <dgm:t>
        <a:bodyPr/>
        <a:lstStyle/>
        <a:p>
          <a:endParaRPr lang="zh-CN" altLang="en-US"/>
        </a:p>
      </dgm:t>
    </dgm:pt>
    <dgm:pt modelId="{AF43A55E-6827-46EB-BC74-F29EC53C9FBD}">
      <dgm:prSet/>
      <dgm:spPr/>
      <dgm:t>
        <a:bodyPr/>
        <a:lstStyle/>
        <a:p>
          <a:pPr rtl="0"/>
          <a:r>
            <a:rPr lang="zh-CN" dirty="0"/>
            <a:t>鼓风曝气</a:t>
          </a:r>
        </a:p>
      </dgm:t>
    </dgm:pt>
    <dgm:pt modelId="{CF375A26-6812-4366-86AB-9DF3D75FCBE0}" type="parTrans" cxnId="{ADF1108A-927B-4C09-B8EC-1CE4F375F9CD}">
      <dgm:prSet/>
      <dgm:spPr/>
      <dgm:t>
        <a:bodyPr/>
        <a:lstStyle/>
        <a:p>
          <a:endParaRPr lang="zh-CN" altLang="en-US"/>
        </a:p>
      </dgm:t>
    </dgm:pt>
    <dgm:pt modelId="{26A652CC-3513-4DED-9A71-7335D52EF3F7}" type="sibTrans" cxnId="{ADF1108A-927B-4C09-B8EC-1CE4F375F9CD}">
      <dgm:prSet/>
      <dgm:spPr/>
      <dgm:t>
        <a:bodyPr/>
        <a:lstStyle/>
        <a:p>
          <a:endParaRPr lang="zh-CN" altLang="en-US"/>
        </a:p>
      </dgm:t>
    </dgm:pt>
    <dgm:pt modelId="{6A3EFEA8-9181-444F-ABF6-2D5679F7CDA4}">
      <dgm:prSet/>
      <dgm:spPr/>
      <dgm:t>
        <a:bodyPr/>
        <a:lstStyle/>
        <a:p>
          <a:pPr rtl="0"/>
          <a:r>
            <a:rPr lang="zh-CN" dirty="0"/>
            <a:t>由空压机（鼓风机）送出的压缩空气通过一系列的管道系统送到安装在曝气池池底的空气扩散装置（曝气装置），空气从那里以微小气泡的形式逸出，并在混合液中扩散，使气泡中的氧转移到混合液中去，而气泡在混合液的强烈扩散、搅动，使混合液处于剧烈混合、搅拌状态；</a:t>
          </a:r>
        </a:p>
      </dgm:t>
    </dgm:pt>
    <dgm:pt modelId="{5C8FCCED-D917-456D-8F5E-5AF5D8634438}" type="parTrans" cxnId="{773E48D6-6D1A-4303-89B4-52F63DBBEFF2}">
      <dgm:prSet/>
      <dgm:spPr/>
      <dgm:t>
        <a:bodyPr/>
        <a:lstStyle/>
        <a:p>
          <a:endParaRPr lang="zh-CN" altLang="en-US"/>
        </a:p>
      </dgm:t>
    </dgm:pt>
    <dgm:pt modelId="{B69FD99F-8607-42C9-BAEC-9ABBB373FE4F}" type="sibTrans" cxnId="{773E48D6-6D1A-4303-89B4-52F63DBBEFF2}">
      <dgm:prSet/>
      <dgm:spPr/>
      <dgm:t>
        <a:bodyPr/>
        <a:lstStyle/>
        <a:p>
          <a:endParaRPr lang="zh-CN" altLang="en-US"/>
        </a:p>
      </dgm:t>
    </dgm:pt>
    <dgm:pt modelId="{D2B4A54C-2B35-4A17-A199-342330FB034C}" type="pres">
      <dgm:prSet presAssocID="{AB3B4518-F042-4EDD-B93B-DAE2752A8CAA}" presName="Name0" presStyleCnt="0">
        <dgm:presLayoutVars>
          <dgm:dir/>
          <dgm:animLvl val="lvl"/>
          <dgm:resizeHandles val="exact"/>
        </dgm:presLayoutVars>
      </dgm:prSet>
      <dgm:spPr/>
    </dgm:pt>
    <dgm:pt modelId="{2CF3AF03-095A-4C6E-A95C-284E36105D3B}" type="pres">
      <dgm:prSet presAssocID="{AF43A55E-6827-46EB-BC74-F29EC53C9FBD}" presName="composite" presStyleCnt="0"/>
      <dgm:spPr/>
    </dgm:pt>
    <dgm:pt modelId="{806A244F-653D-4D9E-96E8-91923AC209A3}" type="pres">
      <dgm:prSet presAssocID="{AF43A55E-6827-46EB-BC74-F29EC53C9FBD}" presName="parTx" presStyleLbl="alignNode1" presStyleIdx="0" presStyleCnt="1">
        <dgm:presLayoutVars>
          <dgm:chMax val="0"/>
          <dgm:chPref val="0"/>
          <dgm:bulletEnabled val="1"/>
        </dgm:presLayoutVars>
      </dgm:prSet>
      <dgm:spPr/>
    </dgm:pt>
    <dgm:pt modelId="{43311252-3C7C-430F-915C-D5A09189932C}" type="pres">
      <dgm:prSet presAssocID="{AF43A55E-6827-46EB-BC74-F29EC53C9FBD}" presName="desTx" presStyleLbl="alignAccFollowNode1" presStyleIdx="0" presStyleCnt="1">
        <dgm:presLayoutVars>
          <dgm:bulletEnabled val="1"/>
        </dgm:presLayoutVars>
      </dgm:prSet>
      <dgm:spPr/>
    </dgm:pt>
  </dgm:ptLst>
  <dgm:cxnLst>
    <dgm:cxn modelId="{ADF1108A-927B-4C09-B8EC-1CE4F375F9CD}" srcId="{AB3B4518-F042-4EDD-B93B-DAE2752A8CAA}" destId="{AF43A55E-6827-46EB-BC74-F29EC53C9FBD}" srcOrd="0" destOrd="0" parTransId="{CF375A26-6812-4366-86AB-9DF3D75FCBE0}" sibTransId="{26A652CC-3513-4DED-9A71-7335D52EF3F7}"/>
    <dgm:cxn modelId="{1CED5291-1D07-4610-895B-E88CCC3CFD24}" type="presOf" srcId="{AB3B4518-F042-4EDD-B93B-DAE2752A8CAA}" destId="{D2B4A54C-2B35-4A17-A199-342330FB034C}" srcOrd="0" destOrd="0" presId="urn:microsoft.com/office/officeart/2005/8/layout/hList1"/>
    <dgm:cxn modelId="{773E48D6-6D1A-4303-89B4-52F63DBBEFF2}" srcId="{AF43A55E-6827-46EB-BC74-F29EC53C9FBD}" destId="{6A3EFEA8-9181-444F-ABF6-2D5679F7CDA4}" srcOrd="0" destOrd="0" parTransId="{5C8FCCED-D917-456D-8F5E-5AF5D8634438}" sibTransId="{B69FD99F-8607-42C9-BAEC-9ABBB373FE4F}"/>
    <dgm:cxn modelId="{FF7FEEE1-0FF9-4F11-A1A5-5E38F4472E72}" type="presOf" srcId="{AF43A55E-6827-46EB-BC74-F29EC53C9FBD}" destId="{806A244F-653D-4D9E-96E8-91923AC209A3}" srcOrd="0" destOrd="0" presId="urn:microsoft.com/office/officeart/2005/8/layout/hList1"/>
    <dgm:cxn modelId="{F65A08E8-28B8-432E-842E-E495ABCAADA9}" type="presOf" srcId="{6A3EFEA8-9181-444F-ABF6-2D5679F7CDA4}" destId="{43311252-3C7C-430F-915C-D5A09189932C}" srcOrd="0" destOrd="0" presId="urn:microsoft.com/office/officeart/2005/8/layout/hList1"/>
    <dgm:cxn modelId="{D97A5BA5-98A2-4B50-B0F0-4DB4B77D57C4}" type="presParOf" srcId="{D2B4A54C-2B35-4A17-A199-342330FB034C}" destId="{2CF3AF03-095A-4C6E-A95C-284E36105D3B}" srcOrd="0" destOrd="0" presId="urn:microsoft.com/office/officeart/2005/8/layout/hList1"/>
    <dgm:cxn modelId="{FC810F63-040B-4F10-90C0-6BAA5F5B7B28}" type="presParOf" srcId="{2CF3AF03-095A-4C6E-A95C-284E36105D3B}" destId="{806A244F-653D-4D9E-96E8-91923AC209A3}" srcOrd="0" destOrd="0" presId="urn:microsoft.com/office/officeart/2005/8/layout/hList1"/>
    <dgm:cxn modelId="{2F866C2C-3F8F-4619-AB50-774D4F9984B8}" type="presParOf" srcId="{2CF3AF03-095A-4C6E-A95C-284E36105D3B}" destId="{43311252-3C7C-430F-915C-D5A09189932C}"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7.xml><?xml version="1.0" encoding="utf-8"?>
<dgm:dataModel xmlns:dgm="http://schemas.openxmlformats.org/drawingml/2006/diagram" xmlns:a="http://schemas.openxmlformats.org/drawingml/2006/main">
  <dgm:ptLst>
    <dgm:pt modelId="{7C30617E-A33B-4581-8987-06011B9321D0}" type="doc">
      <dgm:prSet loTypeId="urn:microsoft.com/office/officeart/2005/8/layout/vList2" loCatId="list" qsTypeId="urn:microsoft.com/office/officeart/2005/8/quickstyle/simple5" qsCatId="simple" csTypeId="urn:microsoft.com/office/officeart/2005/8/colors/colorful5" csCatId="colorful"/>
      <dgm:spPr/>
      <dgm:t>
        <a:bodyPr/>
        <a:lstStyle/>
        <a:p>
          <a:endParaRPr lang="zh-CN" altLang="en-US"/>
        </a:p>
      </dgm:t>
    </dgm:pt>
    <dgm:pt modelId="{31761FDA-55A5-460E-B425-E75F6528BA1E}">
      <dgm:prSet/>
      <dgm:spPr/>
      <dgm:t>
        <a:bodyPr/>
        <a:lstStyle/>
        <a:p>
          <a:pPr rtl="0"/>
          <a:r>
            <a:rPr lang="zh-CN" dirty="0"/>
            <a:t>机械曝气</a:t>
          </a:r>
        </a:p>
      </dgm:t>
    </dgm:pt>
    <dgm:pt modelId="{F6966C17-37A6-4391-9074-4F27043C40CE}" type="parTrans" cxnId="{40592EFC-94AB-4247-873A-AB8D0B268B77}">
      <dgm:prSet/>
      <dgm:spPr/>
      <dgm:t>
        <a:bodyPr/>
        <a:lstStyle/>
        <a:p>
          <a:endParaRPr lang="zh-CN" altLang="en-US"/>
        </a:p>
      </dgm:t>
    </dgm:pt>
    <dgm:pt modelId="{52A26F46-4388-4BC9-8872-5A5E071E7361}" type="sibTrans" cxnId="{40592EFC-94AB-4247-873A-AB8D0B268B77}">
      <dgm:prSet/>
      <dgm:spPr/>
      <dgm:t>
        <a:bodyPr/>
        <a:lstStyle/>
        <a:p>
          <a:endParaRPr lang="zh-CN" altLang="en-US"/>
        </a:p>
      </dgm:t>
    </dgm:pt>
    <dgm:pt modelId="{8D967259-A2B1-4372-A29C-F8C8B8948739}">
      <dgm:prSet/>
      <dgm:spPr/>
      <dgm:t>
        <a:bodyPr/>
        <a:lstStyle/>
        <a:p>
          <a:pPr rtl="0"/>
          <a:r>
            <a:rPr lang="zh-CN" dirty="0"/>
            <a:t>利用安装在水面上、下的叶轮高速转动，剧烈地搅动水面，产生水跃，液面与空气接触的表面不断更新，使空气中的氧转移到混合液中去；</a:t>
          </a:r>
        </a:p>
      </dgm:t>
    </dgm:pt>
    <dgm:pt modelId="{45698220-E34B-4B06-9E6C-7FFDFC42D899}" type="parTrans" cxnId="{CF3513C4-EBDC-457E-973A-9B026D9DE1EE}">
      <dgm:prSet/>
      <dgm:spPr/>
      <dgm:t>
        <a:bodyPr/>
        <a:lstStyle/>
        <a:p>
          <a:endParaRPr lang="zh-CN" altLang="en-US"/>
        </a:p>
      </dgm:t>
    </dgm:pt>
    <dgm:pt modelId="{1B074A85-17DD-412E-B92D-F20205DE0523}" type="sibTrans" cxnId="{CF3513C4-EBDC-457E-973A-9B026D9DE1EE}">
      <dgm:prSet/>
      <dgm:spPr/>
      <dgm:t>
        <a:bodyPr/>
        <a:lstStyle/>
        <a:p>
          <a:endParaRPr lang="zh-CN" altLang="en-US"/>
        </a:p>
      </dgm:t>
    </dgm:pt>
    <dgm:pt modelId="{A055024A-4EDD-4ACC-AF9A-D2BEC5AB45F9}">
      <dgm:prSet/>
      <dgm:spPr/>
      <dgm:t>
        <a:bodyPr/>
        <a:lstStyle/>
        <a:p>
          <a:pPr rtl="0"/>
          <a:r>
            <a:rPr lang="zh-CN" dirty="0"/>
            <a:t>鼓风</a:t>
          </a:r>
          <a:r>
            <a:rPr lang="en-US" dirty="0"/>
            <a:t>—</a:t>
          </a:r>
          <a:r>
            <a:rPr lang="zh-CN" dirty="0"/>
            <a:t>机械曝气</a:t>
          </a:r>
        </a:p>
      </dgm:t>
    </dgm:pt>
    <dgm:pt modelId="{85559351-49B7-4E6A-96C1-C7BC12834688}" type="parTrans" cxnId="{854D8E5E-F848-481E-98E1-AC5F13920F7A}">
      <dgm:prSet/>
      <dgm:spPr/>
      <dgm:t>
        <a:bodyPr/>
        <a:lstStyle/>
        <a:p>
          <a:endParaRPr lang="zh-CN" altLang="en-US"/>
        </a:p>
      </dgm:t>
    </dgm:pt>
    <dgm:pt modelId="{D6C5B05C-898E-4CF8-AA7F-357D01121437}" type="sibTrans" cxnId="{854D8E5E-F848-481E-98E1-AC5F13920F7A}">
      <dgm:prSet/>
      <dgm:spPr/>
      <dgm:t>
        <a:bodyPr/>
        <a:lstStyle/>
        <a:p>
          <a:endParaRPr lang="zh-CN" altLang="en-US"/>
        </a:p>
      </dgm:t>
    </dgm:pt>
    <dgm:pt modelId="{52341DFD-FE69-4BE2-BE88-B4238F82C8B2}" type="pres">
      <dgm:prSet presAssocID="{7C30617E-A33B-4581-8987-06011B9321D0}" presName="linear" presStyleCnt="0">
        <dgm:presLayoutVars>
          <dgm:animLvl val="lvl"/>
          <dgm:resizeHandles val="exact"/>
        </dgm:presLayoutVars>
      </dgm:prSet>
      <dgm:spPr/>
    </dgm:pt>
    <dgm:pt modelId="{4A105218-82D3-4513-AB86-2B866F8A0B95}" type="pres">
      <dgm:prSet presAssocID="{31761FDA-55A5-460E-B425-E75F6528BA1E}" presName="parentText" presStyleLbl="node1" presStyleIdx="0" presStyleCnt="2">
        <dgm:presLayoutVars>
          <dgm:chMax val="0"/>
          <dgm:bulletEnabled val="1"/>
        </dgm:presLayoutVars>
      </dgm:prSet>
      <dgm:spPr/>
    </dgm:pt>
    <dgm:pt modelId="{699F4566-C7C9-4933-8347-C42A3972F23C}" type="pres">
      <dgm:prSet presAssocID="{31761FDA-55A5-460E-B425-E75F6528BA1E}" presName="childText" presStyleLbl="revTx" presStyleIdx="0" presStyleCnt="1">
        <dgm:presLayoutVars>
          <dgm:bulletEnabled val="1"/>
        </dgm:presLayoutVars>
      </dgm:prSet>
      <dgm:spPr/>
    </dgm:pt>
    <dgm:pt modelId="{806D129C-91DE-4BD6-90CE-A424A3A1549E}" type="pres">
      <dgm:prSet presAssocID="{A055024A-4EDD-4ACC-AF9A-D2BEC5AB45F9}" presName="parentText" presStyleLbl="node1" presStyleIdx="1" presStyleCnt="2">
        <dgm:presLayoutVars>
          <dgm:chMax val="0"/>
          <dgm:bulletEnabled val="1"/>
        </dgm:presLayoutVars>
      </dgm:prSet>
      <dgm:spPr/>
    </dgm:pt>
  </dgm:ptLst>
  <dgm:cxnLst>
    <dgm:cxn modelId="{BB892912-B787-4E43-B6A0-BA4527DA8369}" type="presOf" srcId="{A055024A-4EDD-4ACC-AF9A-D2BEC5AB45F9}" destId="{806D129C-91DE-4BD6-90CE-A424A3A1549E}" srcOrd="0" destOrd="0" presId="urn:microsoft.com/office/officeart/2005/8/layout/vList2"/>
    <dgm:cxn modelId="{5A2BEB1C-2967-407E-A107-771E73C70165}" type="presOf" srcId="{31761FDA-55A5-460E-B425-E75F6528BA1E}" destId="{4A105218-82D3-4513-AB86-2B866F8A0B95}" srcOrd="0" destOrd="0" presId="urn:microsoft.com/office/officeart/2005/8/layout/vList2"/>
    <dgm:cxn modelId="{854D8E5E-F848-481E-98E1-AC5F13920F7A}" srcId="{7C30617E-A33B-4581-8987-06011B9321D0}" destId="{A055024A-4EDD-4ACC-AF9A-D2BEC5AB45F9}" srcOrd="1" destOrd="0" parTransId="{85559351-49B7-4E6A-96C1-C7BC12834688}" sibTransId="{D6C5B05C-898E-4CF8-AA7F-357D01121437}"/>
    <dgm:cxn modelId="{622EE56C-BE32-46F3-A9B9-1E3ECDF08335}" type="presOf" srcId="{7C30617E-A33B-4581-8987-06011B9321D0}" destId="{52341DFD-FE69-4BE2-BE88-B4238F82C8B2}" srcOrd="0" destOrd="0" presId="urn:microsoft.com/office/officeart/2005/8/layout/vList2"/>
    <dgm:cxn modelId="{CF3513C4-EBDC-457E-973A-9B026D9DE1EE}" srcId="{31761FDA-55A5-460E-B425-E75F6528BA1E}" destId="{8D967259-A2B1-4372-A29C-F8C8B8948739}" srcOrd="0" destOrd="0" parTransId="{45698220-E34B-4B06-9E6C-7FFDFC42D899}" sibTransId="{1B074A85-17DD-412E-B92D-F20205DE0523}"/>
    <dgm:cxn modelId="{F40418E8-D41B-41F2-9DD3-0B381AFC0E0D}" type="presOf" srcId="{8D967259-A2B1-4372-A29C-F8C8B8948739}" destId="{699F4566-C7C9-4933-8347-C42A3972F23C}" srcOrd="0" destOrd="0" presId="urn:microsoft.com/office/officeart/2005/8/layout/vList2"/>
    <dgm:cxn modelId="{40592EFC-94AB-4247-873A-AB8D0B268B77}" srcId="{7C30617E-A33B-4581-8987-06011B9321D0}" destId="{31761FDA-55A5-460E-B425-E75F6528BA1E}" srcOrd="0" destOrd="0" parTransId="{F6966C17-37A6-4391-9074-4F27043C40CE}" sibTransId="{52A26F46-4388-4BC9-8872-5A5E071E7361}"/>
    <dgm:cxn modelId="{CB60C119-2377-4BB3-81B2-9445C901AC7C}" type="presParOf" srcId="{52341DFD-FE69-4BE2-BE88-B4238F82C8B2}" destId="{4A105218-82D3-4513-AB86-2B866F8A0B95}" srcOrd="0" destOrd="0" presId="urn:microsoft.com/office/officeart/2005/8/layout/vList2"/>
    <dgm:cxn modelId="{9EA02AF9-0C2B-4269-9E68-8C43F167A6C6}" type="presParOf" srcId="{52341DFD-FE69-4BE2-BE88-B4238F82C8B2}" destId="{699F4566-C7C9-4933-8347-C42A3972F23C}" srcOrd="1" destOrd="0" presId="urn:microsoft.com/office/officeart/2005/8/layout/vList2"/>
    <dgm:cxn modelId="{BCE06F9A-27AC-44D4-A1B2-EFD03C0E8F3C}" type="presParOf" srcId="{52341DFD-FE69-4BE2-BE88-B4238F82C8B2}" destId="{806D129C-91DE-4BD6-90CE-A424A3A1549E}"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8.xml><?xml version="1.0" encoding="utf-8"?>
<dgm:dataModel xmlns:dgm="http://schemas.openxmlformats.org/drawingml/2006/diagram" xmlns:a="http://schemas.openxmlformats.org/drawingml/2006/main">
  <dgm:ptLst>
    <dgm:pt modelId="{99C497ED-1AAF-4F0F-B6DD-BD8142F51566}" type="doc">
      <dgm:prSet loTypeId="urn:microsoft.com/office/officeart/2005/8/layout/vList2" loCatId="list" qsTypeId="urn:microsoft.com/office/officeart/2005/8/quickstyle/simple4" qsCatId="simple" csTypeId="urn:microsoft.com/office/officeart/2005/8/colors/colorful5" csCatId="colorful"/>
      <dgm:spPr/>
      <dgm:t>
        <a:bodyPr/>
        <a:lstStyle/>
        <a:p>
          <a:endParaRPr lang="zh-CN" altLang="en-US"/>
        </a:p>
      </dgm:t>
    </dgm:pt>
    <dgm:pt modelId="{2CC786EC-D541-4E11-9FB5-577F31C6A609}">
      <dgm:prSet/>
      <dgm:spPr/>
      <dgm:t>
        <a:bodyPr/>
        <a:lstStyle/>
        <a:p>
          <a:pPr rtl="0"/>
          <a:r>
            <a:rPr lang="zh-CN" dirty="0"/>
            <a:t>在气、液两相接触的界面两侧存在着处于层流状态的气膜和液膜，在其外侧则分别为气相主体和液相主体，两个主体均处于紊流状态；</a:t>
          </a:r>
        </a:p>
      </dgm:t>
    </dgm:pt>
    <dgm:pt modelId="{5FBC1EBA-56DB-49C2-B39D-D333AFA161B7}" type="parTrans" cxnId="{6D15D4D5-B932-4B25-9F81-64F1D11F4240}">
      <dgm:prSet/>
      <dgm:spPr/>
      <dgm:t>
        <a:bodyPr/>
        <a:lstStyle/>
        <a:p>
          <a:endParaRPr lang="zh-CN" altLang="en-US"/>
        </a:p>
      </dgm:t>
    </dgm:pt>
    <dgm:pt modelId="{D64295B7-A2ED-4C27-80B9-9C9B43A44336}" type="sibTrans" cxnId="{6D15D4D5-B932-4B25-9F81-64F1D11F4240}">
      <dgm:prSet/>
      <dgm:spPr/>
      <dgm:t>
        <a:bodyPr/>
        <a:lstStyle/>
        <a:p>
          <a:endParaRPr lang="zh-CN" altLang="en-US"/>
        </a:p>
      </dgm:t>
    </dgm:pt>
    <dgm:pt modelId="{B104A963-871D-4A4E-94A5-F70FF5F19214}">
      <dgm:prSet/>
      <dgm:spPr/>
      <dgm:t>
        <a:bodyPr/>
        <a:lstStyle/>
        <a:p>
          <a:pPr rtl="0"/>
          <a:r>
            <a:rPr lang="zh-CN" dirty="0"/>
            <a:t>气体分子以分子扩散方式从气相主体通过气膜与液膜而进人液相主体；</a:t>
          </a:r>
        </a:p>
      </dgm:t>
    </dgm:pt>
    <dgm:pt modelId="{872639AC-E8BC-4F06-AC2D-8CBEE718E572}" type="parTrans" cxnId="{A4F27AB7-BF23-4016-886D-8BA5F0CA9B97}">
      <dgm:prSet/>
      <dgm:spPr/>
      <dgm:t>
        <a:bodyPr/>
        <a:lstStyle/>
        <a:p>
          <a:endParaRPr lang="zh-CN" altLang="en-US"/>
        </a:p>
      </dgm:t>
    </dgm:pt>
    <dgm:pt modelId="{175953A8-D800-43CA-AF06-717445C08729}" type="sibTrans" cxnId="{A4F27AB7-BF23-4016-886D-8BA5F0CA9B97}">
      <dgm:prSet/>
      <dgm:spPr/>
      <dgm:t>
        <a:bodyPr/>
        <a:lstStyle/>
        <a:p>
          <a:endParaRPr lang="zh-CN" altLang="en-US"/>
        </a:p>
      </dgm:t>
    </dgm:pt>
    <dgm:pt modelId="{075773D6-819E-4928-8B88-F46990A2BBD6}">
      <dgm:prSet/>
      <dgm:spPr/>
      <dgm:t>
        <a:bodyPr/>
        <a:lstStyle/>
        <a:p>
          <a:pPr rtl="0"/>
          <a:r>
            <a:rPr lang="zh-CN" dirty="0"/>
            <a:t>由于气、液两相的主体均处于紊流状态，其中物质浓度基本上是均匀的，不存在浓度差，也不存在传质阻力，气体分子从气相主体传递到液相主体，阻力仅存在于气、液两层层流膜中。</a:t>
          </a:r>
        </a:p>
      </dgm:t>
    </dgm:pt>
    <dgm:pt modelId="{BF764BA8-4FF0-4E2A-827C-8F6E3D73262A}" type="parTrans" cxnId="{6945B78B-0E41-49DB-8548-35BF6806D45C}">
      <dgm:prSet/>
      <dgm:spPr/>
      <dgm:t>
        <a:bodyPr/>
        <a:lstStyle/>
        <a:p>
          <a:endParaRPr lang="zh-CN" altLang="en-US"/>
        </a:p>
      </dgm:t>
    </dgm:pt>
    <dgm:pt modelId="{91946FA3-CF51-4B96-B47B-5328CB8D6577}" type="sibTrans" cxnId="{6945B78B-0E41-49DB-8548-35BF6806D45C}">
      <dgm:prSet/>
      <dgm:spPr/>
      <dgm:t>
        <a:bodyPr/>
        <a:lstStyle/>
        <a:p>
          <a:endParaRPr lang="zh-CN" altLang="en-US"/>
        </a:p>
      </dgm:t>
    </dgm:pt>
    <dgm:pt modelId="{961E2B35-9224-4617-86A4-BE61744D20BA}" type="pres">
      <dgm:prSet presAssocID="{99C497ED-1AAF-4F0F-B6DD-BD8142F51566}" presName="linear" presStyleCnt="0">
        <dgm:presLayoutVars>
          <dgm:animLvl val="lvl"/>
          <dgm:resizeHandles val="exact"/>
        </dgm:presLayoutVars>
      </dgm:prSet>
      <dgm:spPr/>
    </dgm:pt>
    <dgm:pt modelId="{63F63F76-F8E9-4594-97A4-D2FDB00D0823}" type="pres">
      <dgm:prSet presAssocID="{2CC786EC-D541-4E11-9FB5-577F31C6A609}" presName="parentText" presStyleLbl="node1" presStyleIdx="0" presStyleCnt="3">
        <dgm:presLayoutVars>
          <dgm:chMax val="0"/>
          <dgm:bulletEnabled val="1"/>
        </dgm:presLayoutVars>
      </dgm:prSet>
      <dgm:spPr/>
    </dgm:pt>
    <dgm:pt modelId="{05D41C2D-A4C4-4134-ACCF-373AFF52D867}" type="pres">
      <dgm:prSet presAssocID="{D64295B7-A2ED-4C27-80B9-9C9B43A44336}" presName="spacer" presStyleCnt="0"/>
      <dgm:spPr/>
    </dgm:pt>
    <dgm:pt modelId="{778A0B3F-9233-44D2-BEC6-F167958CB47D}" type="pres">
      <dgm:prSet presAssocID="{B104A963-871D-4A4E-94A5-F70FF5F19214}" presName="parentText" presStyleLbl="node1" presStyleIdx="1" presStyleCnt="3">
        <dgm:presLayoutVars>
          <dgm:chMax val="0"/>
          <dgm:bulletEnabled val="1"/>
        </dgm:presLayoutVars>
      </dgm:prSet>
      <dgm:spPr/>
    </dgm:pt>
    <dgm:pt modelId="{77BCE2E1-47CE-4FBE-8725-77D53A2E14EC}" type="pres">
      <dgm:prSet presAssocID="{175953A8-D800-43CA-AF06-717445C08729}" presName="spacer" presStyleCnt="0"/>
      <dgm:spPr/>
    </dgm:pt>
    <dgm:pt modelId="{02043708-0458-40EF-9441-505F56E57D05}" type="pres">
      <dgm:prSet presAssocID="{075773D6-819E-4928-8B88-F46990A2BBD6}" presName="parentText" presStyleLbl="node1" presStyleIdx="2" presStyleCnt="3">
        <dgm:presLayoutVars>
          <dgm:chMax val="0"/>
          <dgm:bulletEnabled val="1"/>
        </dgm:presLayoutVars>
      </dgm:prSet>
      <dgm:spPr/>
    </dgm:pt>
  </dgm:ptLst>
  <dgm:cxnLst>
    <dgm:cxn modelId="{9AB9DB69-E456-4E13-A26A-90ADE8B63114}" type="presOf" srcId="{2CC786EC-D541-4E11-9FB5-577F31C6A609}" destId="{63F63F76-F8E9-4594-97A4-D2FDB00D0823}" srcOrd="0" destOrd="0" presId="urn:microsoft.com/office/officeart/2005/8/layout/vList2"/>
    <dgm:cxn modelId="{58F40C89-1B9B-423D-A02C-EDC2B479057E}" type="presOf" srcId="{075773D6-819E-4928-8B88-F46990A2BBD6}" destId="{02043708-0458-40EF-9441-505F56E57D05}" srcOrd="0" destOrd="0" presId="urn:microsoft.com/office/officeart/2005/8/layout/vList2"/>
    <dgm:cxn modelId="{6945B78B-0E41-49DB-8548-35BF6806D45C}" srcId="{99C497ED-1AAF-4F0F-B6DD-BD8142F51566}" destId="{075773D6-819E-4928-8B88-F46990A2BBD6}" srcOrd="2" destOrd="0" parTransId="{BF764BA8-4FF0-4E2A-827C-8F6E3D73262A}" sibTransId="{91946FA3-CF51-4B96-B47B-5328CB8D6577}"/>
    <dgm:cxn modelId="{F738D6B3-D636-47AE-8785-1A548C9F00CB}" type="presOf" srcId="{B104A963-871D-4A4E-94A5-F70FF5F19214}" destId="{778A0B3F-9233-44D2-BEC6-F167958CB47D}" srcOrd="0" destOrd="0" presId="urn:microsoft.com/office/officeart/2005/8/layout/vList2"/>
    <dgm:cxn modelId="{A4F27AB7-BF23-4016-886D-8BA5F0CA9B97}" srcId="{99C497ED-1AAF-4F0F-B6DD-BD8142F51566}" destId="{B104A963-871D-4A4E-94A5-F70FF5F19214}" srcOrd="1" destOrd="0" parTransId="{872639AC-E8BC-4F06-AC2D-8CBEE718E572}" sibTransId="{175953A8-D800-43CA-AF06-717445C08729}"/>
    <dgm:cxn modelId="{6D15D4D5-B932-4B25-9F81-64F1D11F4240}" srcId="{99C497ED-1AAF-4F0F-B6DD-BD8142F51566}" destId="{2CC786EC-D541-4E11-9FB5-577F31C6A609}" srcOrd="0" destOrd="0" parTransId="{5FBC1EBA-56DB-49C2-B39D-D333AFA161B7}" sibTransId="{D64295B7-A2ED-4C27-80B9-9C9B43A44336}"/>
    <dgm:cxn modelId="{EF7099FD-F22A-4900-9F14-3DA5F616822C}" type="presOf" srcId="{99C497ED-1AAF-4F0F-B6DD-BD8142F51566}" destId="{961E2B35-9224-4617-86A4-BE61744D20BA}" srcOrd="0" destOrd="0" presId="urn:microsoft.com/office/officeart/2005/8/layout/vList2"/>
    <dgm:cxn modelId="{2730E159-0E23-4B1E-8065-8ACC5713E5A2}" type="presParOf" srcId="{961E2B35-9224-4617-86A4-BE61744D20BA}" destId="{63F63F76-F8E9-4594-97A4-D2FDB00D0823}" srcOrd="0" destOrd="0" presId="urn:microsoft.com/office/officeart/2005/8/layout/vList2"/>
    <dgm:cxn modelId="{506C74FF-4141-4567-B0E8-946584978434}" type="presParOf" srcId="{961E2B35-9224-4617-86A4-BE61744D20BA}" destId="{05D41C2D-A4C4-4134-ACCF-373AFF52D867}" srcOrd="1" destOrd="0" presId="urn:microsoft.com/office/officeart/2005/8/layout/vList2"/>
    <dgm:cxn modelId="{4793AC5B-3B4E-4EE1-916F-4A6B2A84697B}" type="presParOf" srcId="{961E2B35-9224-4617-86A4-BE61744D20BA}" destId="{778A0B3F-9233-44D2-BEC6-F167958CB47D}" srcOrd="2" destOrd="0" presId="urn:microsoft.com/office/officeart/2005/8/layout/vList2"/>
    <dgm:cxn modelId="{1EC9989D-9355-4079-9E5B-35ECEBA04504}" type="presParOf" srcId="{961E2B35-9224-4617-86A4-BE61744D20BA}" destId="{77BCE2E1-47CE-4FBE-8725-77D53A2E14EC}" srcOrd="3" destOrd="0" presId="urn:microsoft.com/office/officeart/2005/8/layout/vList2"/>
    <dgm:cxn modelId="{FF0A8CFE-2516-4C8C-95C8-257DA9E0DF19}" type="presParOf" srcId="{961E2B35-9224-4617-86A4-BE61744D20BA}" destId="{02043708-0458-40EF-9441-505F56E57D05}"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9.xml><?xml version="1.0" encoding="utf-8"?>
<dgm:dataModel xmlns:dgm="http://schemas.openxmlformats.org/drawingml/2006/diagram" xmlns:a="http://schemas.openxmlformats.org/drawingml/2006/main">
  <dgm:ptLst>
    <dgm:pt modelId="{7F23A5F3-0339-410F-9BDB-97BFA2DCABBB}" type="doc">
      <dgm:prSet loTypeId="urn:microsoft.com/office/officeart/2005/8/layout/vList2" loCatId="list" qsTypeId="urn:microsoft.com/office/officeart/2005/8/quickstyle/simple4" qsCatId="simple" csTypeId="urn:microsoft.com/office/officeart/2005/8/colors/colorful4" csCatId="colorful"/>
      <dgm:spPr/>
      <dgm:t>
        <a:bodyPr/>
        <a:lstStyle/>
        <a:p>
          <a:endParaRPr lang="zh-CN" altLang="en-US"/>
        </a:p>
      </dgm:t>
    </dgm:pt>
    <dgm:pt modelId="{9886F627-0445-4D90-A768-9C22B1CDC015}">
      <dgm:prSet/>
      <dgm:spPr/>
      <dgm:t>
        <a:bodyPr/>
        <a:lstStyle/>
        <a:p>
          <a:pPr rtl="0"/>
          <a:r>
            <a:rPr lang="zh-CN" dirty="0"/>
            <a:t>气膜中存在着氧的分压梯度，在液膜中存在着氧的浓度梯度，它们是氧转移的推动力；</a:t>
          </a:r>
        </a:p>
      </dgm:t>
    </dgm:pt>
    <dgm:pt modelId="{9F0FA6BE-2F2A-410B-B22C-54B373C689FB}" type="parTrans" cxnId="{9CE110F3-2524-41F2-843E-9CC67030CC60}">
      <dgm:prSet/>
      <dgm:spPr/>
      <dgm:t>
        <a:bodyPr/>
        <a:lstStyle/>
        <a:p>
          <a:endParaRPr lang="zh-CN" altLang="en-US"/>
        </a:p>
      </dgm:t>
    </dgm:pt>
    <dgm:pt modelId="{30E31991-0EF4-4B99-8C90-654501DA944F}" type="sibTrans" cxnId="{9CE110F3-2524-41F2-843E-9CC67030CC60}">
      <dgm:prSet/>
      <dgm:spPr/>
      <dgm:t>
        <a:bodyPr/>
        <a:lstStyle/>
        <a:p>
          <a:endParaRPr lang="zh-CN" altLang="en-US"/>
        </a:p>
      </dgm:t>
    </dgm:pt>
    <dgm:pt modelId="{BFC3DA75-828B-4993-BFD2-C45C845205D5}">
      <dgm:prSet/>
      <dgm:spPr/>
      <dgm:t>
        <a:bodyPr/>
        <a:lstStyle/>
        <a:p>
          <a:pPr rtl="0"/>
          <a:r>
            <a:rPr lang="zh-CN" dirty="0"/>
            <a:t>氧难溶于水，氧转移决定性的阻力集中在液膜上，因此，氧分子通过液膜是氧转移过程的控制步骤，通过液膜的转移速度是氧转移过程的控制速度；</a:t>
          </a:r>
        </a:p>
      </dgm:t>
    </dgm:pt>
    <dgm:pt modelId="{56FBD893-13C9-4B96-90B4-7D97D60AE853}" type="parTrans" cxnId="{F605BC85-A7AA-47D1-B478-E93A8227BF52}">
      <dgm:prSet/>
      <dgm:spPr/>
      <dgm:t>
        <a:bodyPr/>
        <a:lstStyle/>
        <a:p>
          <a:endParaRPr lang="zh-CN" altLang="en-US"/>
        </a:p>
      </dgm:t>
    </dgm:pt>
    <dgm:pt modelId="{9CC9E8D6-C91C-4B25-9B89-06609093E2A9}" type="sibTrans" cxnId="{F605BC85-A7AA-47D1-B478-E93A8227BF52}">
      <dgm:prSet/>
      <dgm:spPr/>
      <dgm:t>
        <a:bodyPr/>
        <a:lstStyle/>
        <a:p>
          <a:endParaRPr lang="zh-CN" altLang="en-US"/>
        </a:p>
      </dgm:t>
    </dgm:pt>
    <dgm:pt modelId="{31E73170-DA00-4156-83F4-DA234CDA23D2}">
      <dgm:prSet/>
      <dgm:spPr/>
      <dgm:t>
        <a:bodyPr/>
        <a:lstStyle/>
        <a:p>
          <a:pPr rtl="0"/>
          <a:r>
            <a:rPr lang="zh-CN" dirty="0"/>
            <a:t>在气膜中，氧分子的传递动力很小，气相主体与界面之间的氧分压差值</a:t>
          </a:r>
          <a:r>
            <a:rPr lang="en-US" i="1" dirty="0" err="1"/>
            <a:t>P</a:t>
          </a:r>
          <a:r>
            <a:rPr lang="en-US" baseline="-25000" dirty="0" err="1"/>
            <a:t>g</a:t>
          </a:r>
          <a:r>
            <a:rPr lang="en-US" dirty="0" err="1"/>
            <a:t>－</a:t>
          </a:r>
          <a:r>
            <a:rPr lang="en-US" i="1" dirty="0" err="1"/>
            <a:t>P</a:t>
          </a:r>
          <a:r>
            <a:rPr lang="en-US" baseline="-25000" dirty="0" err="1"/>
            <a:t>i</a:t>
          </a:r>
          <a:r>
            <a:rPr lang="zh-CN" dirty="0"/>
            <a:t>很低，一般可以认为</a:t>
          </a:r>
          <a:r>
            <a:rPr lang="en-US" i="1" dirty="0" err="1"/>
            <a:t>P</a:t>
          </a:r>
          <a:r>
            <a:rPr lang="en-US" baseline="-25000" dirty="0" err="1"/>
            <a:t>g</a:t>
          </a:r>
          <a:r>
            <a:rPr lang="en-US" dirty="0" err="1"/>
            <a:t>≈</a:t>
          </a:r>
          <a:r>
            <a:rPr lang="en-US" i="1" dirty="0" err="1"/>
            <a:t>P</a:t>
          </a:r>
          <a:r>
            <a:rPr lang="en-US" baseline="-25000" dirty="0" err="1"/>
            <a:t>i</a:t>
          </a:r>
          <a:r>
            <a:rPr lang="zh-CN" dirty="0"/>
            <a:t>，这样，界面处的溶解氧浓度值</a:t>
          </a:r>
          <a:r>
            <a:rPr lang="en-US" i="1" dirty="0"/>
            <a:t>C</a:t>
          </a:r>
          <a:r>
            <a:rPr lang="en-US" baseline="-25000" dirty="0"/>
            <a:t>s</a:t>
          </a:r>
          <a:r>
            <a:rPr lang="zh-CN" dirty="0"/>
            <a:t>是在氧分压为</a:t>
          </a:r>
          <a:r>
            <a:rPr lang="en-US" i="1" dirty="0"/>
            <a:t>P</a:t>
          </a:r>
          <a:r>
            <a:rPr lang="en-US" baseline="-25000" dirty="0"/>
            <a:t>g</a:t>
          </a:r>
          <a:r>
            <a:rPr lang="zh-CN" dirty="0"/>
            <a:t>条件下的溶解氧的饱和浓度值。</a:t>
          </a:r>
        </a:p>
      </dgm:t>
    </dgm:pt>
    <dgm:pt modelId="{61D6CD40-6C76-4CC7-AD86-30150B3A79FC}" type="parTrans" cxnId="{7353CCB0-FF9F-4D79-A61E-69FC98036F32}">
      <dgm:prSet/>
      <dgm:spPr/>
      <dgm:t>
        <a:bodyPr/>
        <a:lstStyle/>
        <a:p>
          <a:endParaRPr lang="zh-CN" altLang="en-US"/>
        </a:p>
      </dgm:t>
    </dgm:pt>
    <dgm:pt modelId="{36E10E6C-49B3-4B9E-9EE6-61FCC352A809}" type="sibTrans" cxnId="{7353CCB0-FF9F-4D79-A61E-69FC98036F32}">
      <dgm:prSet/>
      <dgm:spPr/>
      <dgm:t>
        <a:bodyPr/>
        <a:lstStyle/>
        <a:p>
          <a:endParaRPr lang="zh-CN" altLang="en-US"/>
        </a:p>
      </dgm:t>
    </dgm:pt>
    <dgm:pt modelId="{A89B815B-F0F1-406A-9C39-BCB0AC083DE0}" type="pres">
      <dgm:prSet presAssocID="{7F23A5F3-0339-410F-9BDB-97BFA2DCABBB}" presName="linear" presStyleCnt="0">
        <dgm:presLayoutVars>
          <dgm:animLvl val="lvl"/>
          <dgm:resizeHandles val="exact"/>
        </dgm:presLayoutVars>
      </dgm:prSet>
      <dgm:spPr/>
    </dgm:pt>
    <dgm:pt modelId="{D37E9E97-4BE5-402F-952B-312DF76497D1}" type="pres">
      <dgm:prSet presAssocID="{9886F627-0445-4D90-A768-9C22B1CDC015}" presName="parentText" presStyleLbl="node1" presStyleIdx="0" presStyleCnt="3">
        <dgm:presLayoutVars>
          <dgm:chMax val="0"/>
          <dgm:bulletEnabled val="1"/>
        </dgm:presLayoutVars>
      </dgm:prSet>
      <dgm:spPr/>
    </dgm:pt>
    <dgm:pt modelId="{D90500BD-D837-4CDB-A38C-261EF07EBF87}" type="pres">
      <dgm:prSet presAssocID="{30E31991-0EF4-4B99-8C90-654501DA944F}" presName="spacer" presStyleCnt="0"/>
      <dgm:spPr/>
    </dgm:pt>
    <dgm:pt modelId="{A0BEDF91-544C-4ACB-B215-2C4BFC74FD60}" type="pres">
      <dgm:prSet presAssocID="{BFC3DA75-828B-4993-BFD2-C45C845205D5}" presName="parentText" presStyleLbl="node1" presStyleIdx="1" presStyleCnt="3">
        <dgm:presLayoutVars>
          <dgm:chMax val="0"/>
          <dgm:bulletEnabled val="1"/>
        </dgm:presLayoutVars>
      </dgm:prSet>
      <dgm:spPr/>
    </dgm:pt>
    <dgm:pt modelId="{28069C0C-162F-4C4A-9553-8E52C249B6E7}" type="pres">
      <dgm:prSet presAssocID="{9CC9E8D6-C91C-4B25-9B89-06609093E2A9}" presName="spacer" presStyleCnt="0"/>
      <dgm:spPr/>
    </dgm:pt>
    <dgm:pt modelId="{08AB571B-7C89-4B39-808C-18EEAA5386A1}" type="pres">
      <dgm:prSet presAssocID="{31E73170-DA00-4156-83F4-DA234CDA23D2}" presName="parentText" presStyleLbl="node1" presStyleIdx="2" presStyleCnt="3">
        <dgm:presLayoutVars>
          <dgm:chMax val="0"/>
          <dgm:bulletEnabled val="1"/>
        </dgm:presLayoutVars>
      </dgm:prSet>
      <dgm:spPr/>
    </dgm:pt>
  </dgm:ptLst>
  <dgm:cxnLst>
    <dgm:cxn modelId="{DE42DD0C-97D1-4A0B-8DBE-19223F6810AF}" type="presOf" srcId="{9886F627-0445-4D90-A768-9C22B1CDC015}" destId="{D37E9E97-4BE5-402F-952B-312DF76497D1}" srcOrd="0" destOrd="0" presId="urn:microsoft.com/office/officeart/2005/8/layout/vList2"/>
    <dgm:cxn modelId="{BC797329-AFEB-4371-8A9D-7E9FB0149A7A}" type="presOf" srcId="{7F23A5F3-0339-410F-9BDB-97BFA2DCABBB}" destId="{A89B815B-F0F1-406A-9C39-BCB0AC083DE0}" srcOrd="0" destOrd="0" presId="urn:microsoft.com/office/officeart/2005/8/layout/vList2"/>
    <dgm:cxn modelId="{F605BC85-A7AA-47D1-B478-E93A8227BF52}" srcId="{7F23A5F3-0339-410F-9BDB-97BFA2DCABBB}" destId="{BFC3DA75-828B-4993-BFD2-C45C845205D5}" srcOrd="1" destOrd="0" parTransId="{56FBD893-13C9-4B96-90B4-7D97D60AE853}" sibTransId="{9CC9E8D6-C91C-4B25-9B89-06609093E2A9}"/>
    <dgm:cxn modelId="{E30A4DA1-17DC-422D-8E99-7A225A2D4E9B}" type="presOf" srcId="{31E73170-DA00-4156-83F4-DA234CDA23D2}" destId="{08AB571B-7C89-4B39-808C-18EEAA5386A1}" srcOrd="0" destOrd="0" presId="urn:microsoft.com/office/officeart/2005/8/layout/vList2"/>
    <dgm:cxn modelId="{7353CCB0-FF9F-4D79-A61E-69FC98036F32}" srcId="{7F23A5F3-0339-410F-9BDB-97BFA2DCABBB}" destId="{31E73170-DA00-4156-83F4-DA234CDA23D2}" srcOrd="2" destOrd="0" parTransId="{61D6CD40-6C76-4CC7-AD86-30150B3A79FC}" sibTransId="{36E10E6C-49B3-4B9E-9EE6-61FCC352A809}"/>
    <dgm:cxn modelId="{7191F5E1-7F34-4B7C-AFBF-88821D11F88C}" type="presOf" srcId="{BFC3DA75-828B-4993-BFD2-C45C845205D5}" destId="{A0BEDF91-544C-4ACB-B215-2C4BFC74FD60}" srcOrd="0" destOrd="0" presId="urn:microsoft.com/office/officeart/2005/8/layout/vList2"/>
    <dgm:cxn modelId="{9CE110F3-2524-41F2-843E-9CC67030CC60}" srcId="{7F23A5F3-0339-410F-9BDB-97BFA2DCABBB}" destId="{9886F627-0445-4D90-A768-9C22B1CDC015}" srcOrd="0" destOrd="0" parTransId="{9F0FA6BE-2F2A-410B-B22C-54B373C689FB}" sibTransId="{30E31991-0EF4-4B99-8C90-654501DA944F}"/>
    <dgm:cxn modelId="{F2E770C5-8EC8-4C28-A443-1D555EEFBED8}" type="presParOf" srcId="{A89B815B-F0F1-406A-9C39-BCB0AC083DE0}" destId="{D37E9E97-4BE5-402F-952B-312DF76497D1}" srcOrd="0" destOrd="0" presId="urn:microsoft.com/office/officeart/2005/8/layout/vList2"/>
    <dgm:cxn modelId="{6D994C4D-7267-4730-81CF-E973FF6C4E99}" type="presParOf" srcId="{A89B815B-F0F1-406A-9C39-BCB0AC083DE0}" destId="{D90500BD-D837-4CDB-A38C-261EF07EBF87}" srcOrd="1" destOrd="0" presId="urn:microsoft.com/office/officeart/2005/8/layout/vList2"/>
    <dgm:cxn modelId="{53B78F0D-47D3-471B-9B93-AE4758CBC38E}" type="presParOf" srcId="{A89B815B-F0F1-406A-9C39-BCB0AC083DE0}" destId="{A0BEDF91-544C-4ACB-B215-2C4BFC74FD60}" srcOrd="2" destOrd="0" presId="urn:microsoft.com/office/officeart/2005/8/layout/vList2"/>
    <dgm:cxn modelId="{741A7451-54E5-48BA-82F3-2D4839FB1CB2}" type="presParOf" srcId="{A89B815B-F0F1-406A-9C39-BCB0AC083DE0}" destId="{28069C0C-162F-4C4A-9553-8E52C249B6E7}" srcOrd="3" destOrd="0" presId="urn:microsoft.com/office/officeart/2005/8/layout/vList2"/>
    <dgm:cxn modelId="{D46C4888-7135-4F48-A9BA-B0DF7DB862A7}" type="presParOf" srcId="{A89B815B-F0F1-406A-9C39-BCB0AC083DE0}" destId="{08AB571B-7C89-4B39-808C-18EEAA5386A1}"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17FC964B-36CC-4A81-B43C-ACB9A0BBA406}"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EC2408C8-F918-4DE3-BFB2-738368D89E4A}">
      <dgm:prSet/>
      <dgm:spPr/>
      <dgm:t>
        <a:bodyPr/>
        <a:lstStyle/>
        <a:p>
          <a:pPr rtl="0"/>
          <a:r>
            <a:rPr lang="zh-CN" dirty="0"/>
            <a:t>食物链长、污泥产量低</a:t>
          </a:r>
        </a:p>
      </dgm:t>
    </dgm:pt>
    <dgm:pt modelId="{26D0DCB7-4395-499E-92DF-E770CA03CB33}" type="parTrans" cxnId="{C63DDE8F-3605-4700-AC97-AF6E3161D7DB}">
      <dgm:prSet/>
      <dgm:spPr/>
      <dgm:t>
        <a:bodyPr/>
        <a:lstStyle/>
        <a:p>
          <a:endParaRPr lang="zh-CN" altLang="en-US"/>
        </a:p>
      </dgm:t>
    </dgm:pt>
    <dgm:pt modelId="{8FE9F3E6-8225-4530-8AE6-703EF0067E7E}" type="sibTrans" cxnId="{C63DDE8F-3605-4700-AC97-AF6E3161D7DB}">
      <dgm:prSet/>
      <dgm:spPr/>
      <dgm:t>
        <a:bodyPr/>
        <a:lstStyle/>
        <a:p>
          <a:endParaRPr lang="zh-CN" altLang="en-US"/>
        </a:p>
      </dgm:t>
    </dgm:pt>
    <dgm:pt modelId="{530A0C78-38CF-4A64-BAE2-8CE8432B2A1C}">
      <dgm:prSet/>
      <dgm:spPr/>
      <dgm:t>
        <a:bodyPr/>
        <a:lstStyle/>
        <a:p>
          <a:pPr rtl="0"/>
          <a:r>
            <a:rPr lang="zh-CN" dirty="0"/>
            <a:t>在生物膜上能够</a:t>
          </a:r>
          <a:r>
            <a:rPr lang="zh-CN"/>
            <a:t>栖息高</a:t>
          </a:r>
          <a:r>
            <a:rPr lang="zh-CN" altLang="en-US"/>
            <a:t>层</a:t>
          </a:r>
          <a:r>
            <a:rPr lang="zh-CN"/>
            <a:t>次</a:t>
          </a:r>
          <a:r>
            <a:rPr lang="zh-CN" dirty="0"/>
            <a:t>营养水平的生物；</a:t>
          </a:r>
        </a:p>
      </dgm:t>
    </dgm:pt>
    <dgm:pt modelId="{435A4F36-F8F4-415C-80E5-EFBB544D1136}" type="parTrans" cxnId="{AD9E1E6C-A729-4A3B-A816-E770697D2057}">
      <dgm:prSet/>
      <dgm:spPr/>
      <dgm:t>
        <a:bodyPr/>
        <a:lstStyle/>
        <a:p>
          <a:endParaRPr lang="zh-CN" altLang="en-US"/>
        </a:p>
      </dgm:t>
    </dgm:pt>
    <dgm:pt modelId="{AFF9D7B6-9844-473E-8291-A75B27BAC497}" type="sibTrans" cxnId="{AD9E1E6C-A729-4A3B-A816-E770697D2057}">
      <dgm:prSet/>
      <dgm:spPr/>
      <dgm:t>
        <a:bodyPr/>
        <a:lstStyle/>
        <a:p>
          <a:endParaRPr lang="zh-CN" altLang="en-US"/>
        </a:p>
      </dgm:t>
    </dgm:pt>
    <dgm:pt modelId="{CC12DDE5-167A-4B2B-9785-8AEDBD0FE1EE}">
      <dgm:prSet/>
      <dgm:spPr/>
      <dgm:t>
        <a:bodyPr/>
        <a:lstStyle/>
        <a:p>
          <a:pPr rtl="0"/>
          <a:r>
            <a:rPr lang="zh-CN" dirty="0"/>
            <a:t>生物膜处理法产生的污泥量较活性污泥处理系统少</a:t>
          </a:r>
          <a:r>
            <a:rPr lang="en-US" dirty="0"/>
            <a:t>1/4</a:t>
          </a:r>
          <a:r>
            <a:rPr lang="zh-CN" dirty="0"/>
            <a:t>左右。</a:t>
          </a:r>
        </a:p>
      </dgm:t>
    </dgm:pt>
    <dgm:pt modelId="{32A8FF1B-6750-4C52-8C22-A13A5CCB4248}" type="parTrans" cxnId="{244AFD07-E938-4AE0-A8D1-96E5CE676EDC}">
      <dgm:prSet/>
      <dgm:spPr/>
      <dgm:t>
        <a:bodyPr/>
        <a:lstStyle/>
        <a:p>
          <a:endParaRPr lang="zh-CN" altLang="en-US"/>
        </a:p>
      </dgm:t>
    </dgm:pt>
    <dgm:pt modelId="{C0F1663A-A6F7-4415-863C-699A68129981}" type="sibTrans" cxnId="{244AFD07-E938-4AE0-A8D1-96E5CE676EDC}">
      <dgm:prSet/>
      <dgm:spPr/>
      <dgm:t>
        <a:bodyPr/>
        <a:lstStyle/>
        <a:p>
          <a:endParaRPr lang="zh-CN" altLang="en-US"/>
        </a:p>
      </dgm:t>
    </dgm:pt>
    <dgm:pt modelId="{267E93EC-BCC5-4DA5-9DD0-B5ADA8E8836D}">
      <dgm:prSet/>
      <dgm:spPr/>
      <dgm:t>
        <a:bodyPr/>
        <a:lstStyle/>
        <a:p>
          <a:pPr rtl="0"/>
          <a:r>
            <a:rPr lang="zh-CN" dirty="0"/>
            <a:t>能够存活世代时间较长的微生物</a:t>
          </a:r>
        </a:p>
      </dgm:t>
    </dgm:pt>
    <dgm:pt modelId="{F75AB980-5B53-41C7-8970-3C613D570163}" type="parTrans" cxnId="{44E26DC8-049A-4CC7-B340-4BA1A0C665D4}">
      <dgm:prSet/>
      <dgm:spPr/>
      <dgm:t>
        <a:bodyPr/>
        <a:lstStyle/>
        <a:p>
          <a:endParaRPr lang="zh-CN" altLang="en-US"/>
        </a:p>
      </dgm:t>
    </dgm:pt>
    <dgm:pt modelId="{B8C7C356-2B2F-43BC-88C9-F35817906280}" type="sibTrans" cxnId="{44E26DC8-049A-4CC7-B340-4BA1A0C665D4}">
      <dgm:prSet/>
      <dgm:spPr/>
      <dgm:t>
        <a:bodyPr/>
        <a:lstStyle/>
        <a:p>
          <a:endParaRPr lang="zh-CN" altLang="en-US"/>
        </a:p>
      </dgm:t>
    </dgm:pt>
    <dgm:pt modelId="{66DE82E9-15FB-4B7B-9B0A-DF40F9BB7F09}">
      <dgm:prSet/>
      <dgm:spPr/>
      <dgm:t>
        <a:bodyPr/>
        <a:lstStyle/>
        <a:p>
          <a:pPr rtl="0"/>
          <a:r>
            <a:rPr lang="zh-CN" dirty="0"/>
            <a:t>硝化菌、亚硝化菌；</a:t>
          </a:r>
        </a:p>
      </dgm:t>
    </dgm:pt>
    <dgm:pt modelId="{10D90FDE-1D8B-48AD-B4D2-E5B2694F2083}" type="parTrans" cxnId="{D6DBADF6-1629-41BD-8E6C-F692321A1A55}">
      <dgm:prSet/>
      <dgm:spPr/>
      <dgm:t>
        <a:bodyPr/>
        <a:lstStyle/>
        <a:p>
          <a:endParaRPr lang="zh-CN" altLang="en-US"/>
        </a:p>
      </dgm:t>
    </dgm:pt>
    <dgm:pt modelId="{91556D9E-371D-44F4-95E9-716BB90694A1}" type="sibTrans" cxnId="{D6DBADF6-1629-41BD-8E6C-F692321A1A55}">
      <dgm:prSet/>
      <dgm:spPr/>
      <dgm:t>
        <a:bodyPr/>
        <a:lstStyle/>
        <a:p>
          <a:endParaRPr lang="zh-CN" altLang="en-US"/>
        </a:p>
      </dgm:t>
    </dgm:pt>
    <dgm:pt modelId="{95D33707-9C7E-4562-897F-54D0EBF8EFE8}" type="pres">
      <dgm:prSet presAssocID="{17FC964B-36CC-4A81-B43C-ACB9A0BBA406}" presName="linear" presStyleCnt="0">
        <dgm:presLayoutVars>
          <dgm:dir/>
          <dgm:animLvl val="lvl"/>
          <dgm:resizeHandles val="exact"/>
        </dgm:presLayoutVars>
      </dgm:prSet>
      <dgm:spPr/>
    </dgm:pt>
    <dgm:pt modelId="{2DCEAFA4-DC1C-4AB7-99F6-4BF88D00FD37}" type="pres">
      <dgm:prSet presAssocID="{EC2408C8-F918-4DE3-BFB2-738368D89E4A}" presName="parentLin" presStyleCnt="0"/>
      <dgm:spPr/>
    </dgm:pt>
    <dgm:pt modelId="{79BF240B-6234-46CF-BB5B-DEA4EAE3841F}" type="pres">
      <dgm:prSet presAssocID="{EC2408C8-F918-4DE3-BFB2-738368D89E4A}" presName="parentLeftMargin" presStyleLbl="node1" presStyleIdx="0" presStyleCnt="2"/>
      <dgm:spPr/>
    </dgm:pt>
    <dgm:pt modelId="{D6EC4548-9549-478D-B43D-4F44B1DCE5B7}" type="pres">
      <dgm:prSet presAssocID="{EC2408C8-F918-4DE3-BFB2-738368D89E4A}" presName="parentText" presStyleLbl="node1" presStyleIdx="0" presStyleCnt="2">
        <dgm:presLayoutVars>
          <dgm:chMax val="0"/>
          <dgm:bulletEnabled val="1"/>
        </dgm:presLayoutVars>
      </dgm:prSet>
      <dgm:spPr/>
    </dgm:pt>
    <dgm:pt modelId="{DDF0CB0A-434A-494C-A01A-18471590DF95}" type="pres">
      <dgm:prSet presAssocID="{EC2408C8-F918-4DE3-BFB2-738368D89E4A}" presName="negativeSpace" presStyleCnt="0"/>
      <dgm:spPr/>
    </dgm:pt>
    <dgm:pt modelId="{3C2E7429-24CE-4E24-AF8A-8BF76359C932}" type="pres">
      <dgm:prSet presAssocID="{EC2408C8-F918-4DE3-BFB2-738368D89E4A}" presName="childText" presStyleLbl="conFgAcc1" presStyleIdx="0" presStyleCnt="2">
        <dgm:presLayoutVars>
          <dgm:bulletEnabled val="1"/>
        </dgm:presLayoutVars>
      </dgm:prSet>
      <dgm:spPr/>
    </dgm:pt>
    <dgm:pt modelId="{F987D0D2-CAC1-4B6A-8F31-1DCA02345D88}" type="pres">
      <dgm:prSet presAssocID="{8FE9F3E6-8225-4530-8AE6-703EF0067E7E}" presName="spaceBetweenRectangles" presStyleCnt="0"/>
      <dgm:spPr/>
    </dgm:pt>
    <dgm:pt modelId="{4CD4C0B0-9F6B-4A1D-8C82-858FEDF4DEDB}" type="pres">
      <dgm:prSet presAssocID="{267E93EC-BCC5-4DA5-9DD0-B5ADA8E8836D}" presName="parentLin" presStyleCnt="0"/>
      <dgm:spPr/>
    </dgm:pt>
    <dgm:pt modelId="{7214219D-AEA8-4A1B-A8E4-3199CE0CD2D9}" type="pres">
      <dgm:prSet presAssocID="{267E93EC-BCC5-4DA5-9DD0-B5ADA8E8836D}" presName="parentLeftMargin" presStyleLbl="node1" presStyleIdx="0" presStyleCnt="2"/>
      <dgm:spPr/>
    </dgm:pt>
    <dgm:pt modelId="{9E80108E-F672-4BE1-9345-3A9AE436B336}" type="pres">
      <dgm:prSet presAssocID="{267E93EC-BCC5-4DA5-9DD0-B5ADA8E8836D}" presName="parentText" presStyleLbl="node1" presStyleIdx="1" presStyleCnt="2">
        <dgm:presLayoutVars>
          <dgm:chMax val="0"/>
          <dgm:bulletEnabled val="1"/>
        </dgm:presLayoutVars>
      </dgm:prSet>
      <dgm:spPr/>
    </dgm:pt>
    <dgm:pt modelId="{A57B665C-D3D1-42E4-902C-E7EA5E14C51D}" type="pres">
      <dgm:prSet presAssocID="{267E93EC-BCC5-4DA5-9DD0-B5ADA8E8836D}" presName="negativeSpace" presStyleCnt="0"/>
      <dgm:spPr/>
    </dgm:pt>
    <dgm:pt modelId="{C4DF24B4-7C9F-4FF5-A250-0D8260A63407}" type="pres">
      <dgm:prSet presAssocID="{267E93EC-BCC5-4DA5-9DD0-B5ADA8E8836D}" presName="childText" presStyleLbl="conFgAcc1" presStyleIdx="1" presStyleCnt="2">
        <dgm:presLayoutVars>
          <dgm:bulletEnabled val="1"/>
        </dgm:presLayoutVars>
      </dgm:prSet>
      <dgm:spPr/>
    </dgm:pt>
  </dgm:ptLst>
  <dgm:cxnLst>
    <dgm:cxn modelId="{194D2003-1169-43A3-82D3-FA28AF34687F}" type="presOf" srcId="{530A0C78-38CF-4A64-BAE2-8CE8432B2A1C}" destId="{3C2E7429-24CE-4E24-AF8A-8BF76359C932}" srcOrd="0" destOrd="0" presId="urn:microsoft.com/office/officeart/2005/8/layout/list1"/>
    <dgm:cxn modelId="{244AFD07-E938-4AE0-A8D1-96E5CE676EDC}" srcId="{EC2408C8-F918-4DE3-BFB2-738368D89E4A}" destId="{CC12DDE5-167A-4B2B-9785-8AEDBD0FE1EE}" srcOrd="1" destOrd="0" parTransId="{32A8FF1B-6750-4C52-8C22-A13A5CCB4248}" sibTransId="{C0F1663A-A6F7-4415-863C-699A68129981}"/>
    <dgm:cxn modelId="{17FCDA1B-7E6E-4671-B74A-DCF9E6ABC431}" type="presOf" srcId="{267E93EC-BCC5-4DA5-9DD0-B5ADA8E8836D}" destId="{7214219D-AEA8-4A1B-A8E4-3199CE0CD2D9}" srcOrd="0" destOrd="0" presId="urn:microsoft.com/office/officeart/2005/8/layout/list1"/>
    <dgm:cxn modelId="{2B366A37-117F-486D-92E6-F2B1D0251D62}" type="presOf" srcId="{CC12DDE5-167A-4B2B-9785-8AEDBD0FE1EE}" destId="{3C2E7429-24CE-4E24-AF8A-8BF76359C932}" srcOrd="0" destOrd="1" presId="urn:microsoft.com/office/officeart/2005/8/layout/list1"/>
    <dgm:cxn modelId="{ACD21239-FE50-4B45-8862-8928DA21A01A}" type="presOf" srcId="{267E93EC-BCC5-4DA5-9DD0-B5ADA8E8836D}" destId="{9E80108E-F672-4BE1-9345-3A9AE436B336}" srcOrd="1" destOrd="0" presId="urn:microsoft.com/office/officeart/2005/8/layout/list1"/>
    <dgm:cxn modelId="{34313E42-452E-47D0-A222-727CFC8890BC}" type="presOf" srcId="{66DE82E9-15FB-4B7B-9B0A-DF40F9BB7F09}" destId="{C4DF24B4-7C9F-4FF5-A250-0D8260A63407}" srcOrd="0" destOrd="0" presId="urn:microsoft.com/office/officeart/2005/8/layout/list1"/>
    <dgm:cxn modelId="{AD9E1E6C-A729-4A3B-A816-E770697D2057}" srcId="{EC2408C8-F918-4DE3-BFB2-738368D89E4A}" destId="{530A0C78-38CF-4A64-BAE2-8CE8432B2A1C}" srcOrd="0" destOrd="0" parTransId="{435A4F36-F8F4-415C-80E5-EFBB544D1136}" sibTransId="{AFF9D7B6-9844-473E-8291-A75B27BAC497}"/>
    <dgm:cxn modelId="{F51D9254-B684-45D6-9D5B-EC6706B2C5DD}" type="presOf" srcId="{17FC964B-36CC-4A81-B43C-ACB9A0BBA406}" destId="{95D33707-9C7E-4562-897F-54D0EBF8EFE8}" srcOrd="0" destOrd="0" presId="urn:microsoft.com/office/officeart/2005/8/layout/list1"/>
    <dgm:cxn modelId="{C63DDE8F-3605-4700-AC97-AF6E3161D7DB}" srcId="{17FC964B-36CC-4A81-B43C-ACB9A0BBA406}" destId="{EC2408C8-F918-4DE3-BFB2-738368D89E4A}" srcOrd="0" destOrd="0" parTransId="{26D0DCB7-4395-499E-92DF-E770CA03CB33}" sibTransId="{8FE9F3E6-8225-4530-8AE6-703EF0067E7E}"/>
    <dgm:cxn modelId="{5DB74695-C76C-47ED-B5BE-4E887AEF2C58}" type="presOf" srcId="{EC2408C8-F918-4DE3-BFB2-738368D89E4A}" destId="{D6EC4548-9549-478D-B43D-4F44B1DCE5B7}" srcOrd="1" destOrd="0" presId="urn:microsoft.com/office/officeart/2005/8/layout/list1"/>
    <dgm:cxn modelId="{1A449DBE-5B36-456A-867A-FF1DA81FFB77}" type="presOf" srcId="{EC2408C8-F918-4DE3-BFB2-738368D89E4A}" destId="{79BF240B-6234-46CF-BB5B-DEA4EAE3841F}" srcOrd="0" destOrd="0" presId="urn:microsoft.com/office/officeart/2005/8/layout/list1"/>
    <dgm:cxn modelId="{44E26DC8-049A-4CC7-B340-4BA1A0C665D4}" srcId="{17FC964B-36CC-4A81-B43C-ACB9A0BBA406}" destId="{267E93EC-BCC5-4DA5-9DD0-B5ADA8E8836D}" srcOrd="1" destOrd="0" parTransId="{F75AB980-5B53-41C7-8970-3C613D570163}" sibTransId="{B8C7C356-2B2F-43BC-88C9-F35817906280}"/>
    <dgm:cxn modelId="{D6DBADF6-1629-41BD-8E6C-F692321A1A55}" srcId="{267E93EC-BCC5-4DA5-9DD0-B5ADA8E8836D}" destId="{66DE82E9-15FB-4B7B-9B0A-DF40F9BB7F09}" srcOrd="0" destOrd="0" parTransId="{10D90FDE-1D8B-48AD-B4D2-E5B2694F2083}" sibTransId="{91556D9E-371D-44F4-95E9-716BB90694A1}"/>
    <dgm:cxn modelId="{C8AE8A6D-C2BE-4650-A147-76660761BD46}" type="presParOf" srcId="{95D33707-9C7E-4562-897F-54D0EBF8EFE8}" destId="{2DCEAFA4-DC1C-4AB7-99F6-4BF88D00FD37}" srcOrd="0" destOrd="0" presId="urn:microsoft.com/office/officeart/2005/8/layout/list1"/>
    <dgm:cxn modelId="{452C07A6-11DF-43A8-8A6A-77522B30630E}" type="presParOf" srcId="{2DCEAFA4-DC1C-4AB7-99F6-4BF88D00FD37}" destId="{79BF240B-6234-46CF-BB5B-DEA4EAE3841F}" srcOrd="0" destOrd="0" presId="urn:microsoft.com/office/officeart/2005/8/layout/list1"/>
    <dgm:cxn modelId="{2251CE4B-356B-4581-BA3E-9EB61E4BBCCB}" type="presParOf" srcId="{2DCEAFA4-DC1C-4AB7-99F6-4BF88D00FD37}" destId="{D6EC4548-9549-478D-B43D-4F44B1DCE5B7}" srcOrd="1" destOrd="0" presId="urn:microsoft.com/office/officeart/2005/8/layout/list1"/>
    <dgm:cxn modelId="{8425C652-F2F6-4E7F-915B-A3A51A1A029D}" type="presParOf" srcId="{95D33707-9C7E-4562-897F-54D0EBF8EFE8}" destId="{DDF0CB0A-434A-494C-A01A-18471590DF95}" srcOrd="1" destOrd="0" presId="urn:microsoft.com/office/officeart/2005/8/layout/list1"/>
    <dgm:cxn modelId="{EB5DD401-8867-4F13-A280-51279F844520}" type="presParOf" srcId="{95D33707-9C7E-4562-897F-54D0EBF8EFE8}" destId="{3C2E7429-24CE-4E24-AF8A-8BF76359C932}" srcOrd="2" destOrd="0" presId="urn:microsoft.com/office/officeart/2005/8/layout/list1"/>
    <dgm:cxn modelId="{30CC361C-C244-4988-B5BE-CC21561A817F}" type="presParOf" srcId="{95D33707-9C7E-4562-897F-54D0EBF8EFE8}" destId="{F987D0D2-CAC1-4B6A-8F31-1DCA02345D88}" srcOrd="3" destOrd="0" presId="urn:microsoft.com/office/officeart/2005/8/layout/list1"/>
    <dgm:cxn modelId="{017972E4-E294-4029-BD84-CB07749183FD}" type="presParOf" srcId="{95D33707-9C7E-4562-897F-54D0EBF8EFE8}" destId="{4CD4C0B0-9F6B-4A1D-8C82-858FEDF4DEDB}" srcOrd="4" destOrd="0" presId="urn:microsoft.com/office/officeart/2005/8/layout/list1"/>
    <dgm:cxn modelId="{28FFD767-127E-4A14-8427-569365BADEB5}" type="presParOf" srcId="{4CD4C0B0-9F6B-4A1D-8C82-858FEDF4DEDB}" destId="{7214219D-AEA8-4A1B-A8E4-3199CE0CD2D9}" srcOrd="0" destOrd="0" presId="urn:microsoft.com/office/officeart/2005/8/layout/list1"/>
    <dgm:cxn modelId="{247C3A9D-94E3-48E7-94C0-78CA5E780D41}" type="presParOf" srcId="{4CD4C0B0-9F6B-4A1D-8C82-858FEDF4DEDB}" destId="{9E80108E-F672-4BE1-9345-3A9AE436B336}" srcOrd="1" destOrd="0" presId="urn:microsoft.com/office/officeart/2005/8/layout/list1"/>
    <dgm:cxn modelId="{0EAAAC5A-BADA-4887-ADE3-F1E13ABA1889}" type="presParOf" srcId="{95D33707-9C7E-4562-897F-54D0EBF8EFE8}" destId="{A57B665C-D3D1-42E4-902C-E7EA5E14C51D}" srcOrd="5" destOrd="0" presId="urn:microsoft.com/office/officeart/2005/8/layout/list1"/>
    <dgm:cxn modelId="{647B4A06-1FCF-4241-B4DD-F6583AE6841A}" type="presParOf" srcId="{95D33707-9C7E-4562-897F-54D0EBF8EFE8}" destId="{C4DF24B4-7C9F-4FF5-A250-0D8260A63407}"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0.xml><?xml version="1.0" encoding="utf-8"?>
<dgm:dataModel xmlns:dgm="http://schemas.openxmlformats.org/drawingml/2006/diagram" xmlns:a="http://schemas.openxmlformats.org/drawingml/2006/main">
  <dgm:ptLst>
    <dgm:pt modelId="{A5DE7BB1-DEE0-48A7-92BC-890301209BB9}" type="doc">
      <dgm:prSet loTypeId="urn:microsoft.com/office/officeart/2005/8/layout/list1" loCatId="list" qsTypeId="urn:microsoft.com/office/officeart/2005/8/quickstyle/simple5" qsCatId="simple" csTypeId="urn:microsoft.com/office/officeart/2005/8/colors/colorful1#14" csCatId="colorful" phldr="1"/>
      <dgm:spPr/>
      <dgm:t>
        <a:bodyPr/>
        <a:lstStyle/>
        <a:p>
          <a:endParaRPr lang="zh-CN" altLang="en-US"/>
        </a:p>
      </dgm:t>
    </dgm:pt>
    <dgm:pt modelId="{426B60BF-4BD6-4CAC-BAA4-6941B6AA117B}">
      <dgm:prSet/>
      <dgm:spPr/>
      <dgm:t>
        <a:bodyPr/>
        <a:lstStyle/>
        <a:p>
          <a:pPr rtl="0"/>
          <a:r>
            <a:rPr lang="zh-CN" dirty="0"/>
            <a:t>为了提高</a:t>
          </a:r>
          <a:r>
            <a:rPr lang="en-US" dirty="0" err="1"/>
            <a:t>d</a:t>
          </a:r>
          <a:r>
            <a:rPr lang="en-US" i="1" dirty="0" err="1"/>
            <a:t>C</a:t>
          </a:r>
          <a:r>
            <a:rPr lang="en-US" dirty="0"/>
            <a:t>/</a:t>
          </a:r>
          <a:r>
            <a:rPr lang="en-US" dirty="0" err="1"/>
            <a:t>d</a:t>
          </a:r>
          <a:r>
            <a:rPr lang="en-US" i="1" dirty="0" err="1"/>
            <a:t>t</a:t>
          </a:r>
          <a:r>
            <a:rPr lang="zh-CN" dirty="0"/>
            <a:t>值，可从两方面考虑</a:t>
          </a:r>
        </a:p>
      </dgm:t>
    </dgm:pt>
    <dgm:pt modelId="{87090062-C406-4049-84A6-B97DA2C30EE6}" type="parTrans" cxnId="{DD910CEA-BE3F-412B-A6F2-520DAB6457FC}">
      <dgm:prSet/>
      <dgm:spPr/>
      <dgm:t>
        <a:bodyPr/>
        <a:lstStyle/>
        <a:p>
          <a:endParaRPr lang="zh-CN" altLang="en-US"/>
        </a:p>
      </dgm:t>
    </dgm:pt>
    <dgm:pt modelId="{D87EEE6A-BE8A-4A84-8506-2A7FDFA7DF98}" type="sibTrans" cxnId="{DD910CEA-BE3F-412B-A6F2-520DAB6457FC}">
      <dgm:prSet/>
      <dgm:spPr/>
      <dgm:t>
        <a:bodyPr/>
        <a:lstStyle/>
        <a:p>
          <a:endParaRPr lang="zh-CN" altLang="en-US"/>
        </a:p>
      </dgm:t>
    </dgm:pt>
    <dgm:pt modelId="{1BD1ECA1-E5B6-4063-9437-A735BA4287B3}">
      <dgm:prSet/>
      <dgm:spPr/>
      <dgm:t>
        <a:bodyPr/>
        <a:lstStyle/>
        <a:p>
          <a:pPr rtl="0"/>
          <a:r>
            <a:rPr lang="zh-CN" dirty="0"/>
            <a:t>提高</a:t>
          </a:r>
          <a:r>
            <a:rPr lang="en-US" i="1" dirty="0" err="1"/>
            <a:t>K</a:t>
          </a:r>
          <a:r>
            <a:rPr lang="en-US" baseline="-25000" dirty="0" err="1"/>
            <a:t>La</a:t>
          </a:r>
          <a:r>
            <a:rPr lang="zh-CN" dirty="0"/>
            <a:t>值：加强液相主体的紊流程度，降低液膜厚度，加速气液界面的的更新，增大气、液接触面积等；</a:t>
          </a:r>
        </a:p>
      </dgm:t>
    </dgm:pt>
    <dgm:pt modelId="{3D7C35D4-D83B-45C7-92BE-4400BBAEC18F}" type="parTrans" cxnId="{05362C74-C150-4263-9A79-69747A075B58}">
      <dgm:prSet/>
      <dgm:spPr/>
      <dgm:t>
        <a:bodyPr/>
        <a:lstStyle/>
        <a:p>
          <a:endParaRPr lang="zh-CN" altLang="en-US"/>
        </a:p>
      </dgm:t>
    </dgm:pt>
    <dgm:pt modelId="{5A8B6CD3-7EE4-49FE-801D-EB7DE34F7D5F}" type="sibTrans" cxnId="{05362C74-C150-4263-9A79-69747A075B58}">
      <dgm:prSet/>
      <dgm:spPr/>
      <dgm:t>
        <a:bodyPr/>
        <a:lstStyle/>
        <a:p>
          <a:endParaRPr lang="zh-CN" altLang="en-US"/>
        </a:p>
      </dgm:t>
    </dgm:pt>
    <dgm:pt modelId="{8A14D5CF-C3E1-4FFC-8E17-F9D5F04C42F2}">
      <dgm:prSet/>
      <dgm:spPr/>
      <dgm:t>
        <a:bodyPr/>
        <a:lstStyle/>
        <a:p>
          <a:pPr rtl="0"/>
          <a:r>
            <a:rPr lang="zh-CN" dirty="0"/>
            <a:t>提高</a:t>
          </a:r>
          <a:r>
            <a:rPr lang="en-US" i="1" dirty="0"/>
            <a:t>C</a:t>
          </a:r>
          <a:r>
            <a:rPr lang="en-US" baseline="-25000" dirty="0"/>
            <a:t>s</a:t>
          </a:r>
          <a:r>
            <a:rPr lang="zh-CN" dirty="0"/>
            <a:t>值：提高气相中的氧分压，如采用纯氧曝气、深井曝气等。</a:t>
          </a:r>
        </a:p>
      </dgm:t>
    </dgm:pt>
    <dgm:pt modelId="{BBF22384-6A11-44C6-B0F9-443453CC8571}" type="parTrans" cxnId="{14FA4FA9-9BB9-4EEA-AD39-38CA3B0C4EB3}">
      <dgm:prSet/>
      <dgm:spPr/>
      <dgm:t>
        <a:bodyPr/>
        <a:lstStyle/>
        <a:p>
          <a:endParaRPr lang="zh-CN" altLang="en-US"/>
        </a:p>
      </dgm:t>
    </dgm:pt>
    <dgm:pt modelId="{6BA40BBF-ADE8-4BC0-98ED-90349C06A818}" type="sibTrans" cxnId="{14FA4FA9-9BB9-4EEA-AD39-38CA3B0C4EB3}">
      <dgm:prSet/>
      <dgm:spPr/>
      <dgm:t>
        <a:bodyPr/>
        <a:lstStyle/>
        <a:p>
          <a:endParaRPr lang="zh-CN" altLang="en-US"/>
        </a:p>
      </dgm:t>
    </dgm:pt>
    <dgm:pt modelId="{BD06FC6E-B74C-4819-A4A0-F3AD2660ADF8}" type="pres">
      <dgm:prSet presAssocID="{A5DE7BB1-DEE0-48A7-92BC-890301209BB9}" presName="linear" presStyleCnt="0">
        <dgm:presLayoutVars>
          <dgm:dir/>
          <dgm:animLvl val="lvl"/>
          <dgm:resizeHandles val="exact"/>
        </dgm:presLayoutVars>
      </dgm:prSet>
      <dgm:spPr/>
    </dgm:pt>
    <dgm:pt modelId="{100D8DE3-10F9-47E5-9054-4B481BF04F45}" type="pres">
      <dgm:prSet presAssocID="{426B60BF-4BD6-4CAC-BAA4-6941B6AA117B}" presName="parentLin" presStyleCnt="0"/>
      <dgm:spPr/>
    </dgm:pt>
    <dgm:pt modelId="{DF4C4AAA-6535-4A28-88EC-D8F4CD6F8222}" type="pres">
      <dgm:prSet presAssocID="{426B60BF-4BD6-4CAC-BAA4-6941B6AA117B}" presName="parentLeftMargin" presStyleLbl="node1" presStyleIdx="0" presStyleCnt="1"/>
      <dgm:spPr/>
    </dgm:pt>
    <dgm:pt modelId="{A475D400-F5CE-4DBC-87C5-27E3B3484CF5}" type="pres">
      <dgm:prSet presAssocID="{426B60BF-4BD6-4CAC-BAA4-6941B6AA117B}" presName="parentText" presStyleLbl="node1" presStyleIdx="0" presStyleCnt="1">
        <dgm:presLayoutVars>
          <dgm:chMax val="0"/>
          <dgm:bulletEnabled val="1"/>
        </dgm:presLayoutVars>
      </dgm:prSet>
      <dgm:spPr/>
    </dgm:pt>
    <dgm:pt modelId="{13D4F26D-E0CC-47D8-A345-2D2C49B813B3}" type="pres">
      <dgm:prSet presAssocID="{426B60BF-4BD6-4CAC-BAA4-6941B6AA117B}" presName="negativeSpace" presStyleCnt="0"/>
      <dgm:spPr/>
    </dgm:pt>
    <dgm:pt modelId="{9F189B48-D7E8-443A-93B7-009A7159C632}" type="pres">
      <dgm:prSet presAssocID="{426B60BF-4BD6-4CAC-BAA4-6941B6AA117B}" presName="childText" presStyleLbl="conFgAcc1" presStyleIdx="0" presStyleCnt="1">
        <dgm:presLayoutVars>
          <dgm:bulletEnabled val="1"/>
        </dgm:presLayoutVars>
      </dgm:prSet>
      <dgm:spPr/>
    </dgm:pt>
  </dgm:ptLst>
  <dgm:cxnLst>
    <dgm:cxn modelId="{B226C027-F49C-4956-A6F2-AF76914073A6}" type="presOf" srcId="{426B60BF-4BD6-4CAC-BAA4-6941B6AA117B}" destId="{DF4C4AAA-6535-4A28-88EC-D8F4CD6F8222}" srcOrd="0" destOrd="0" presId="urn:microsoft.com/office/officeart/2005/8/layout/list1"/>
    <dgm:cxn modelId="{EC039E6F-9642-4A8A-AA44-3236BA340752}" type="presOf" srcId="{1BD1ECA1-E5B6-4063-9437-A735BA4287B3}" destId="{9F189B48-D7E8-443A-93B7-009A7159C632}" srcOrd="0" destOrd="0" presId="urn:microsoft.com/office/officeart/2005/8/layout/list1"/>
    <dgm:cxn modelId="{05362C74-C150-4263-9A79-69747A075B58}" srcId="{426B60BF-4BD6-4CAC-BAA4-6941B6AA117B}" destId="{1BD1ECA1-E5B6-4063-9437-A735BA4287B3}" srcOrd="0" destOrd="0" parTransId="{3D7C35D4-D83B-45C7-92BE-4400BBAEC18F}" sibTransId="{5A8B6CD3-7EE4-49FE-801D-EB7DE34F7D5F}"/>
    <dgm:cxn modelId="{0343E38A-C076-4F53-AE1C-2A28BB97FE94}" type="presOf" srcId="{A5DE7BB1-DEE0-48A7-92BC-890301209BB9}" destId="{BD06FC6E-B74C-4819-A4A0-F3AD2660ADF8}" srcOrd="0" destOrd="0" presId="urn:microsoft.com/office/officeart/2005/8/layout/list1"/>
    <dgm:cxn modelId="{14FA4FA9-9BB9-4EEA-AD39-38CA3B0C4EB3}" srcId="{426B60BF-4BD6-4CAC-BAA4-6941B6AA117B}" destId="{8A14D5CF-C3E1-4FFC-8E17-F9D5F04C42F2}" srcOrd="1" destOrd="0" parTransId="{BBF22384-6A11-44C6-B0F9-443453CC8571}" sibTransId="{6BA40BBF-ADE8-4BC0-98ED-90349C06A818}"/>
    <dgm:cxn modelId="{6424A6B4-2647-49DE-A3EA-F2A98DABCCAD}" type="presOf" srcId="{8A14D5CF-C3E1-4FFC-8E17-F9D5F04C42F2}" destId="{9F189B48-D7E8-443A-93B7-009A7159C632}" srcOrd="0" destOrd="1" presId="urn:microsoft.com/office/officeart/2005/8/layout/list1"/>
    <dgm:cxn modelId="{B8E410CC-AD04-4CE0-93A1-CB129F39F134}" type="presOf" srcId="{426B60BF-4BD6-4CAC-BAA4-6941B6AA117B}" destId="{A475D400-F5CE-4DBC-87C5-27E3B3484CF5}" srcOrd="1" destOrd="0" presId="urn:microsoft.com/office/officeart/2005/8/layout/list1"/>
    <dgm:cxn modelId="{DD910CEA-BE3F-412B-A6F2-520DAB6457FC}" srcId="{A5DE7BB1-DEE0-48A7-92BC-890301209BB9}" destId="{426B60BF-4BD6-4CAC-BAA4-6941B6AA117B}" srcOrd="0" destOrd="0" parTransId="{87090062-C406-4049-84A6-B97DA2C30EE6}" sibTransId="{D87EEE6A-BE8A-4A84-8506-2A7FDFA7DF98}"/>
    <dgm:cxn modelId="{7B11A9B3-397D-49B7-B62F-DA229173624F}" type="presParOf" srcId="{BD06FC6E-B74C-4819-A4A0-F3AD2660ADF8}" destId="{100D8DE3-10F9-47E5-9054-4B481BF04F45}" srcOrd="0" destOrd="0" presId="urn:microsoft.com/office/officeart/2005/8/layout/list1"/>
    <dgm:cxn modelId="{05B7A92D-4AE2-4A96-8153-4A4E73E5CC2B}" type="presParOf" srcId="{100D8DE3-10F9-47E5-9054-4B481BF04F45}" destId="{DF4C4AAA-6535-4A28-88EC-D8F4CD6F8222}" srcOrd="0" destOrd="0" presId="urn:microsoft.com/office/officeart/2005/8/layout/list1"/>
    <dgm:cxn modelId="{7EEBE229-4A20-4E52-A2FA-AA5C99A51C83}" type="presParOf" srcId="{100D8DE3-10F9-47E5-9054-4B481BF04F45}" destId="{A475D400-F5CE-4DBC-87C5-27E3B3484CF5}" srcOrd="1" destOrd="0" presId="urn:microsoft.com/office/officeart/2005/8/layout/list1"/>
    <dgm:cxn modelId="{A4ED2108-B455-4605-9E1C-DC1B4BE8D764}" type="presParOf" srcId="{BD06FC6E-B74C-4819-A4A0-F3AD2660ADF8}" destId="{13D4F26D-E0CC-47D8-A345-2D2C49B813B3}" srcOrd="1" destOrd="0" presId="urn:microsoft.com/office/officeart/2005/8/layout/list1"/>
    <dgm:cxn modelId="{56ACC2C4-E1A3-4682-9173-4ED5EDFF07EE}" type="presParOf" srcId="{BD06FC6E-B74C-4819-A4A0-F3AD2660ADF8}" destId="{9F189B48-D7E8-443A-93B7-009A7159C632}"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1.xml><?xml version="1.0" encoding="utf-8"?>
<dgm:dataModel xmlns:dgm="http://schemas.openxmlformats.org/drawingml/2006/diagram" xmlns:a="http://schemas.openxmlformats.org/drawingml/2006/main">
  <dgm:ptLst>
    <dgm:pt modelId="{20B14C4D-5C19-4145-BF1C-EF2400F1FA19}"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zh-CN" altLang="en-US"/>
        </a:p>
      </dgm:t>
    </dgm:pt>
    <dgm:pt modelId="{BCC5C8E0-5327-4EFD-A8D2-3281D6F5921D}">
      <dgm:prSet/>
      <dgm:spPr/>
      <dgm:t>
        <a:bodyPr/>
        <a:lstStyle/>
        <a:p>
          <a:pPr rtl="0"/>
          <a:r>
            <a:rPr lang="zh-CN" dirty="0"/>
            <a:t>水中无氧状态下的测定法</a:t>
          </a:r>
        </a:p>
      </dgm:t>
    </dgm:pt>
    <dgm:pt modelId="{17D73EAA-02F5-452B-B0E3-E80BF91449CE}" type="parTrans" cxnId="{471116B0-7D6B-4CBB-A74A-B77BE32C9255}">
      <dgm:prSet/>
      <dgm:spPr/>
      <dgm:t>
        <a:bodyPr/>
        <a:lstStyle/>
        <a:p>
          <a:endParaRPr lang="zh-CN" altLang="en-US"/>
        </a:p>
      </dgm:t>
    </dgm:pt>
    <dgm:pt modelId="{EA0048F8-2F5C-4EA2-AAC8-58EA4BA7E0AD}" type="sibTrans" cxnId="{471116B0-7D6B-4CBB-A74A-B77BE32C9255}">
      <dgm:prSet/>
      <dgm:spPr/>
      <dgm:t>
        <a:bodyPr/>
        <a:lstStyle/>
        <a:p>
          <a:endParaRPr lang="zh-CN" altLang="en-US"/>
        </a:p>
      </dgm:t>
    </dgm:pt>
    <dgm:pt modelId="{797A60D1-D46E-4BC5-9BDD-279582C981CB}">
      <dgm:prSet/>
      <dgm:spPr/>
      <dgm:t>
        <a:bodyPr/>
        <a:lstStyle/>
        <a:p>
          <a:pPr rtl="0"/>
          <a:r>
            <a:rPr lang="zh-CN" dirty="0"/>
            <a:t>用清水进行测定；</a:t>
          </a:r>
        </a:p>
      </dgm:t>
    </dgm:pt>
    <dgm:pt modelId="{ADE62585-3CFF-4D38-A9AA-170EC641CC4C}" type="parTrans" cxnId="{34A7DE7E-C5EC-47A6-B6BE-FE7BAD42CF39}">
      <dgm:prSet/>
      <dgm:spPr/>
      <dgm:t>
        <a:bodyPr/>
        <a:lstStyle/>
        <a:p>
          <a:endParaRPr lang="zh-CN" altLang="en-US"/>
        </a:p>
      </dgm:t>
    </dgm:pt>
    <dgm:pt modelId="{241B282F-5E8A-40F4-8F11-F05F1448BA0C}" type="sibTrans" cxnId="{34A7DE7E-C5EC-47A6-B6BE-FE7BAD42CF39}">
      <dgm:prSet/>
      <dgm:spPr/>
      <dgm:t>
        <a:bodyPr/>
        <a:lstStyle/>
        <a:p>
          <a:endParaRPr lang="zh-CN" altLang="en-US"/>
        </a:p>
      </dgm:t>
    </dgm:pt>
    <dgm:pt modelId="{5A31BEAC-68AC-497E-A705-BEBC4501C233}">
      <dgm:prSet/>
      <dgm:spPr/>
      <dgm:t>
        <a:bodyPr/>
        <a:lstStyle/>
        <a:p>
          <a:pPr rtl="0"/>
          <a:r>
            <a:rPr lang="zh-CN" dirty="0"/>
            <a:t>首先用脱氧剂</a:t>
          </a:r>
          <a:r>
            <a:rPr lang="en-US" dirty="0"/>
            <a:t>——</a:t>
          </a:r>
          <a:r>
            <a:rPr lang="zh-CN" dirty="0"/>
            <a:t>亚硫酸钠（或氮气）进行脱氧；</a:t>
          </a:r>
        </a:p>
      </dgm:t>
    </dgm:pt>
    <dgm:pt modelId="{9B83E5AC-7A62-4D2D-9E63-7816ECE07167}" type="parTrans" cxnId="{8B9AA2CC-22E9-4598-B1DA-BAEDBD119350}">
      <dgm:prSet/>
      <dgm:spPr/>
      <dgm:t>
        <a:bodyPr/>
        <a:lstStyle/>
        <a:p>
          <a:endParaRPr lang="zh-CN" altLang="en-US"/>
        </a:p>
      </dgm:t>
    </dgm:pt>
    <dgm:pt modelId="{B894BD4A-95CB-4A4E-B55E-820BB9733260}" type="sibTrans" cxnId="{8B9AA2CC-22E9-4598-B1DA-BAEDBD119350}">
      <dgm:prSet/>
      <dgm:spPr/>
      <dgm:t>
        <a:bodyPr/>
        <a:lstStyle/>
        <a:p>
          <a:endParaRPr lang="zh-CN" altLang="en-US"/>
        </a:p>
      </dgm:t>
    </dgm:pt>
    <dgm:pt modelId="{795B209E-595D-4C09-9ECF-F78A9824C79A}">
      <dgm:prSet/>
      <dgm:spPr/>
      <dgm:t>
        <a:bodyPr/>
        <a:lstStyle/>
        <a:p>
          <a:pPr rtl="0"/>
          <a:r>
            <a:rPr lang="zh-CN" dirty="0"/>
            <a:t>在溶解氧为零的状态下，进行曝气充氧，每隔一段时间测定溶解氧值，直到饱和时为止。</a:t>
          </a:r>
        </a:p>
      </dgm:t>
    </dgm:pt>
    <dgm:pt modelId="{443BA698-D1BB-49BF-92FA-B6E7C97C0326}" type="parTrans" cxnId="{D8E779A1-DCED-40FA-A515-0A3D6D5DEBA2}">
      <dgm:prSet/>
      <dgm:spPr/>
      <dgm:t>
        <a:bodyPr/>
        <a:lstStyle/>
        <a:p>
          <a:endParaRPr lang="zh-CN" altLang="en-US"/>
        </a:p>
      </dgm:t>
    </dgm:pt>
    <dgm:pt modelId="{B1B1BB71-65A6-4B7D-961D-728615A623B1}" type="sibTrans" cxnId="{D8E779A1-DCED-40FA-A515-0A3D6D5DEBA2}">
      <dgm:prSet/>
      <dgm:spPr/>
      <dgm:t>
        <a:bodyPr/>
        <a:lstStyle/>
        <a:p>
          <a:endParaRPr lang="zh-CN" altLang="en-US"/>
        </a:p>
      </dgm:t>
    </dgm:pt>
    <dgm:pt modelId="{0A606B05-B6AD-4CE0-9F36-9D622C01DE6E}" type="pres">
      <dgm:prSet presAssocID="{20B14C4D-5C19-4145-BF1C-EF2400F1FA19}" presName="linear" presStyleCnt="0">
        <dgm:presLayoutVars>
          <dgm:animLvl val="lvl"/>
          <dgm:resizeHandles val="exact"/>
        </dgm:presLayoutVars>
      </dgm:prSet>
      <dgm:spPr/>
    </dgm:pt>
    <dgm:pt modelId="{AC7E88B3-76DE-46D9-886D-924BBFE903B6}" type="pres">
      <dgm:prSet presAssocID="{BCC5C8E0-5327-4EFD-A8D2-3281D6F5921D}" presName="parentText" presStyleLbl="node1" presStyleIdx="0" presStyleCnt="1">
        <dgm:presLayoutVars>
          <dgm:chMax val="0"/>
          <dgm:bulletEnabled val="1"/>
        </dgm:presLayoutVars>
      </dgm:prSet>
      <dgm:spPr/>
    </dgm:pt>
    <dgm:pt modelId="{D40BB8C0-53C5-4CF3-AA78-B6616A1C5A68}" type="pres">
      <dgm:prSet presAssocID="{BCC5C8E0-5327-4EFD-A8D2-3281D6F5921D}" presName="childText" presStyleLbl="revTx" presStyleIdx="0" presStyleCnt="1">
        <dgm:presLayoutVars>
          <dgm:bulletEnabled val="1"/>
        </dgm:presLayoutVars>
      </dgm:prSet>
      <dgm:spPr/>
    </dgm:pt>
  </dgm:ptLst>
  <dgm:cxnLst>
    <dgm:cxn modelId="{34A7DE7E-C5EC-47A6-B6BE-FE7BAD42CF39}" srcId="{BCC5C8E0-5327-4EFD-A8D2-3281D6F5921D}" destId="{797A60D1-D46E-4BC5-9BDD-279582C981CB}" srcOrd="0" destOrd="0" parTransId="{ADE62585-3CFF-4D38-A9AA-170EC641CC4C}" sibTransId="{241B282F-5E8A-40F4-8F11-F05F1448BA0C}"/>
    <dgm:cxn modelId="{E1880485-3D5F-49C4-8E3B-BFF356A75555}" type="presOf" srcId="{BCC5C8E0-5327-4EFD-A8D2-3281D6F5921D}" destId="{AC7E88B3-76DE-46D9-886D-924BBFE903B6}" srcOrd="0" destOrd="0" presId="urn:microsoft.com/office/officeart/2005/8/layout/vList2"/>
    <dgm:cxn modelId="{B3CA3E95-E8A3-4152-B785-C588D2E57FE3}" type="presOf" srcId="{20B14C4D-5C19-4145-BF1C-EF2400F1FA19}" destId="{0A606B05-B6AD-4CE0-9F36-9D622C01DE6E}" srcOrd="0" destOrd="0" presId="urn:microsoft.com/office/officeart/2005/8/layout/vList2"/>
    <dgm:cxn modelId="{D8E779A1-DCED-40FA-A515-0A3D6D5DEBA2}" srcId="{BCC5C8E0-5327-4EFD-A8D2-3281D6F5921D}" destId="{795B209E-595D-4C09-9ECF-F78A9824C79A}" srcOrd="2" destOrd="0" parTransId="{443BA698-D1BB-49BF-92FA-B6E7C97C0326}" sibTransId="{B1B1BB71-65A6-4B7D-961D-728615A623B1}"/>
    <dgm:cxn modelId="{471116B0-7D6B-4CBB-A74A-B77BE32C9255}" srcId="{20B14C4D-5C19-4145-BF1C-EF2400F1FA19}" destId="{BCC5C8E0-5327-4EFD-A8D2-3281D6F5921D}" srcOrd="0" destOrd="0" parTransId="{17D73EAA-02F5-452B-B0E3-E80BF91449CE}" sibTransId="{EA0048F8-2F5C-4EA2-AAC8-58EA4BA7E0AD}"/>
    <dgm:cxn modelId="{8B9AA2CC-22E9-4598-B1DA-BAEDBD119350}" srcId="{BCC5C8E0-5327-4EFD-A8D2-3281D6F5921D}" destId="{5A31BEAC-68AC-497E-A705-BEBC4501C233}" srcOrd="1" destOrd="0" parTransId="{9B83E5AC-7A62-4D2D-9E63-7816ECE07167}" sibTransId="{B894BD4A-95CB-4A4E-B55E-820BB9733260}"/>
    <dgm:cxn modelId="{3C0FE4D9-4676-4A82-8E1C-409746EF7154}" type="presOf" srcId="{795B209E-595D-4C09-9ECF-F78A9824C79A}" destId="{D40BB8C0-53C5-4CF3-AA78-B6616A1C5A68}" srcOrd="0" destOrd="2" presId="urn:microsoft.com/office/officeart/2005/8/layout/vList2"/>
    <dgm:cxn modelId="{C0D571E4-E008-4658-94DD-F2AE2F1BDCDF}" type="presOf" srcId="{797A60D1-D46E-4BC5-9BDD-279582C981CB}" destId="{D40BB8C0-53C5-4CF3-AA78-B6616A1C5A68}" srcOrd="0" destOrd="0" presId="urn:microsoft.com/office/officeart/2005/8/layout/vList2"/>
    <dgm:cxn modelId="{179E12FB-C034-4904-AEE9-33908432079A}" type="presOf" srcId="{5A31BEAC-68AC-497E-A705-BEBC4501C233}" destId="{D40BB8C0-53C5-4CF3-AA78-B6616A1C5A68}" srcOrd="0" destOrd="1" presId="urn:microsoft.com/office/officeart/2005/8/layout/vList2"/>
    <dgm:cxn modelId="{041AAEA4-9A54-409F-A704-CB8CD675AE11}" type="presParOf" srcId="{0A606B05-B6AD-4CE0-9F36-9D622C01DE6E}" destId="{AC7E88B3-76DE-46D9-886D-924BBFE903B6}" srcOrd="0" destOrd="0" presId="urn:microsoft.com/office/officeart/2005/8/layout/vList2"/>
    <dgm:cxn modelId="{BB356D8E-7568-4947-BC8C-753D4F3B1518}" type="presParOf" srcId="{0A606B05-B6AD-4CE0-9F36-9D622C01DE6E}" destId="{D40BB8C0-53C5-4CF3-AA78-B6616A1C5A68}"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2.xml><?xml version="1.0" encoding="utf-8"?>
<dgm:dataModel xmlns:dgm="http://schemas.openxmlformats.org/drawingml/2006/diagram" xmlns:a="http://schemas.openxmlformats.org/drawingml/2006/main">
  <dgm:ptLst>
    <dgm:pt modelId="{B70C8FD2-6442-4E7C-9524-D7CFD77276F9}"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73EDC94A-8A27-4705-A287-B715F6F8DDC9}">
      <dgm:prSet/>
      <dgm:spPr/>
      <dgm:t>
        <a:bodyPr/>
        <a:lstStyle/>
        <a:p>
          <a:pPr rtl="0"/>
          <a:r>
            <a:rPr lang="zh-CN" dirty="0"/>
            <a:t>污水水质</a:t>
          </a:r>
        </a:p>
      </dgm:t>
    </dgm:pt>
    <dgm:pt modelId="{7FC63210-F2B7-4FE7-AC95-FE59C301627A}" type="parTrans" cxnId="{2E5EA0A3-2957-4D28-BD53-899019B64B18}">
      <dgm:prSet/>
      <dgm:spPr/>
      <dgm:t>
        <a:bodyPr/>
        <a:lstStyle/>
        <a:p>
          <a:endParaRPr lang="zh-CN" altLang="en-US"/>
        </a:p>
      </dgm:t>
    </dgm:pt>
    <dgm:pt modelId="{7E7E0113-700E-41BE-A9BD-B3E9BD374890}" type="sibTrans" cxnId="{2E5EA0A3-2957-4D28-BD53-899019B64B18}">
      <dgm:prSet/>
      <dgm:spPr/>
      <dgm:t>
        <a:bodyPr/>
        <a:lstStyle/>
        <a:p>
          <a:endParaRPr lang="zh-CN" altLang="en-US"/>
        </a:p>
      </dgm:t>
    </dgm:pt>
    <dgm:pt modelId="{72BC0254-403C-49BE-A9E1-04BC476F63E5}">
      <dgm:prSet/>
      <dgm:spPr/>
      <dgm:t>
        <a:bodyPr/>
        <a:lstStyle/>
        <a:p>
          <a:pPr rtl="0"/>
          <a:r>
            <a:rPr lang="zh-CN" dirty="0"/>
            <a:t>某些表面活性物质将聚集在气液界面上，形成一层分子膜，阻碍氧分子的扩散转移，总转移系数</a:t>
          </a:r>
          <a:r>
            <a:rPr lang="en-US" i="1" dirty="0" err="1"/>
            <a:t>K</a:t>
          </a:r>
          <a:r>
            <a:rPr lang="en-US" baseline="-25000" dirty="0" err="1"/>
            <a:t>La</a:t>
          </a:r>
          <a:r>
            <a:rPr lang="zh-CN" dirty="0"/>
            <a:t>值将下降，为此引入一个小于</a:t>
          </a:r>
          <a:r>
            <a:rPr lang="en-US" dirty="0"/>
            <a:t>1</a:t>
          </a:r>
          <a:r>
            <a:rPr lang="zh-CN" dirty="0"/>
            <a:t>的修正系数</a:t>
          </a:r>
          <a:r>
            <a:rPr lang="el-GR" i="1" dirty="0"/>
            <a:t>α</a:t>
          </a:r>
          <a:r>
            <a:rPr lang="zh-CN" dirty="0"/>
            <a:t>；</a:t>
          </a:r>
        </a:p>
      </dgm:t>
    </dgm:pt>
    <dgm:pt modelId="{407B384F-B203-4472-A3F7-9B3960938C91}" type="parTrans" cxnId="{0ED4DD0E-D352-465E-82C6-937D4DFFF9B7}">
      <dgm:prSet/>
      <dgm:spPr/>
      <dgm:t>
        <a:bodyPr/>
        <a:lstStyle/>
        <a:p>
          <a:endParaRPr lang="zh-CN" altLang="en-US"/>
        </a:p>
      </dgm:t>
    </dgm:pt>
    <dgm:pt modelId="{95138182-F5B7-4460-BDEF-819BC7F07E48}" type="sibTrans" cxnId="{0ED4DD0E-D352-465E-82C6-937D4DFFF9B7}">
      <dgm:prSet/>
      <dgm:spPr/>
      <dgm:t>
        <a:bodyPr/>
        <a:lstStyle/>
        <a:p>
          <a:endParaRPr lang="zh-CN" altLang="en-US"/>
        </a:p>
      </dgm:t>
    </dgm:pt>
    <dgm:pt modelId="{1C51EB78-13D8-4C03-9548-87F12A5F0970}">
      <dgm:prSet/>
      <dgm:spPr/>
      <dgm:t>
        <a:bodyPr/>
        <a:lstStyle/>
        <a:p>
          <a:pPr rtl="0"/>
          <a:r>
            <a:rPr lang="zh-CN" dirty="0"/>
            <a:t>污水中含有盐类，氧在水中的饱和度也受水质的影响，引入另一小于</a:t>
          </a:r>
          <a:r>
            <a:rPr lang="en-US" dirty="0"/>
            <a:t>1</a:t>
          </a:r>
          <a:r>
            <a:rPr lang="zh-CN" dirty="0"/>
            <a:t>的系数</a:t>
          </a:r>
          <a:r>
            <a:rPr lang="el-GR" i="1" dirty="0"/>
            <a:t>β</a:t>
          </a:r>
          <a:r>
            <a:rPr lang="zh-CN" dirty="0"/>
            <a:t>予以修正。</a:t>
          </a:r>
        </a:p>
      </dgm:t>
    </dgm:pt>
    <dgm:pt modelId="{9573D7DC-8D41-4E71-97A5-54EFF13DC142}" type="parTrans" cxnId="{3C4AD26D-676C-4ADE-99B9-FD5B392679C3}">
      <dgm:prSet/>
      <dgm:spPr/>
      <dgm:t>
        <a:bodyPr/>
        <a:lstStyle/>
        <a:p>
          <a:endParaRPr lang="zh-CN" altLang="en-US"/>
        </a:p>
      </dgm:t>
    </dgm:pt>
    <dgm:pt modelId="{37B59EE6-ED4F-4F6B-94A1-90C53A625230}" type="sibTrans" cxnId="{3C4AD26D-676C-4ADE-99B9-FD5B392679C3}">
      <dgm:prSet/>
      <dgm:spPr/>
      <dgm:t>
        <a:bodyPr/>
        <a:lstStyle/>
        <a:p>
          <a:endParaRPr lang="zh-CN" altLang="en-US"/>
        </a:p>
      </dgm:t>
    </dgm:pt>
    <dgm:pt modelId="{2F4DE099-B934-41E4-AA6C-E0D8A46E8088}" type="pres">
      <dgm:prSet presAssocID="{B70C8FD2-6442-4E7C-9524-D7CFD77276F9}" presName="linear" presStyleCnt="0">
        <dgm:presLayoutVars>
          <dgm:animLvl val="lvl"/>
          <dgm:resizeHandles val="exact"/>
        </dgm:presLayoutVars>
      </dgm:prSet>
      <dgm:spPr/>
    </dgm:pt>
    <dgm:pt modelId="{3B250805-4F16-4EBF-B8A3-1044AD1B76E8}" type="pres">
      <dgm:prSet presAssocID="{73EDC94A-8A27-4705-A287-B715F6F8DDC9}" presName="parentText" presStyleLbl="node1" presStyleIdx="0" presStyleCnt="1">
        <dgm:presLayoutVars>
          <dgm:chMax val="0"/>
          <dgm:bulletEnabled val="1"/>
        </dgm:presLayoutVars>
      </dgm:prSet>
      <dgm:spPr/>
    </dgm:pt>
    <dgm:pt modelId="{91C99A11-D6EC-4FBD-AA79-1B487B168500}" type="pres">
      <dgm:prSet presAssocID="{73EDC94A-8A27-4705-A287-B715F6F8DDC9}" presName="childText" presStyleLbl="revTx" presStyleIdx="0" presStyleCnt="1">
        <dgm:presLayoutVars>
          <dgm:bulletEnabled val="1"/>
        </dgm:presLayoutVars>
      </dgm:prSet>
      <dgm:spPr/>
    </dgm:pt>
  </dgm:ptLst>
  <dgm:cxnLst>
    <dgm:cxn modelId="{4823B806-E997-4867-A9B5-2DB19F3C9D0D}" type="presOf" srcId="{B70C8FD2-6442-4E7C-9524-D7CFD77276F9}" destId="{2F4DE099-B934-41E4-AA6C-E0D8A46E8088}" srcOrd="0" destOrd="0" presId="urn:microsoft.com/office/officeart/2005/8/layout/vList2"/>
    <dgm:cxn modelId="{0ED4DD0E-D352-465E-82C6-937D4DFFF9B7}" srcId="{73EDC94A-8A27-4705-A287-B715F6F8DDC9}" destId="{72BC0254-403C-49BE-A9E1-04BC476F63E5}" srcOrd="0" destOrd="0" parTransId="{407B384F-B203-4472-A3F7-9B3960938C91}" sibTransId="{95138182-F5B7-4460-BDEF-819BC7F07E48}"/>
    <dgm:cxn modelId="{17477638-AE7F-4B7F-B5A9-AC84C81969A1}" type="presOf" srcId="{72BC0254-403C-49BE-A9E1-04BC476F63E5}" destId="{91C99A11-D6EC-4FBD-AA79-1B487B168500}" srcOrd="0" destOrd="0" presId="urn:microsoft.com/office/officeart/2005/8/layout/vList2"/>
    <dgm:cxn modelId="{3C4AD26D-676C-4ADE-99B9-FD5B392679C3}" srcId="{73EDC94A-8A27-4705-A287-B715F6F8DDC9}" destId="{1C51EB78-13D8-4C03-9548-87F12A5F0970}" srcOrd="1" destOrd="0" parTransId="{9573D7DC-8D41-4E71-97A5-54EFF13DC142}" sibTransId="{37B59EE6-ED4F-4F6B-94A1-90C53A625230}"/>
    <dgm:cxn modelId="{75C07C8C-28B3-48EF-B959-E64860B50DC9}" type="presOf" srcId="{1C51EB78-13D8-4C03-9548-87F12A5F0970}" destId="{91C99A11-D6EC-4FBD-AA79-1B487B168500}" srcOrd="0" destOrd="1" presId="urn:microsoft.com/office/officeart/2005/8/layout/vList2"/>
    <dgm:cxn modelId="{2E5EA0A3-2957-4D28-BD53-899019B64B18}" srcId="{B70C8FD2-6442-4E7C-9524-D7CFD77276F9}" destId="{73EDC94A-8A27-4705-A287-B715F6F8DDC9}" srcOrd="0" destOrd="0" parTransId="{7FC63210-F2B7-4FE7-AC95-FE59C301627A}" sibTransId="{7E7E0113-700E-41BE-A9BD-B3E9BD374890}"/>
    <dgm:cxn modelId="{1479E4ED-8734-4630-B8A6-58BC6D71DD32}" type="presOf" srcId="{73EDC94A-8A27-4705-A287-B715F6F8DDC9}" destId="{3B250805-4F16-4EBF-B8A3-1044AD1B76E8}" srcOrd="0" destOrd="0" presId="urn:microsoft.com/office/officeart/2005/8/layout/vList2"/>
    <dgm:cxn modelId="{8C64469D-6C43-479D-94A9-DEC9BCAE598C}" type="presParOf" srcId="{2F4DE099-B934-41E4-AA6C-E0D8A46E8088}" destId="{3B250805-4F16-4EBF-B8A3-1044AD1B76E8}" srcOrd="0" destOrd="0" presId="urn:microsoft.com/office/officeart/2005/8/layout/vList2"/>
    <dgm:cxn modelId="{D0B07FDE-C968-4DD0-9122-965FA74089BD}" type="presParOf" srcId="{2F4DE099-B934-41E4-AA6C-E0D8A46E8088}" destId="{91C99A11-D6EC-4FBD-AA79-1B487B168500}"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3.xml><?xml version="1.0" encoding="utf-8"?>
<dgm:dataModel xmlns:dgm="http://schemas.openxmlformats.org/drawingml/2006/diagram" xmlns:a="http://schemas.openxmlformats.org/drawingml/2006/main">
  <dgm:ptLst>
    <dgm:pt modelId="{8455391E-838E-405C-8CDF-B42A0648B4AD}"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zh-CN" altLang="en-US"/>
        </a:p>
      </dgm:t>
    </dgm:pt>
    <dgm:pt modelId="{7FBB4824-0E76-4536-8A2D-F3EE17D28274}">
      <dgm:prSet/>
      <dgm:spPr/>
      <dgm:t>
        <a:bodyPr/>
        <a:lstStyle/>
        <a:p>
          <a:pPr rtl="0"/>
          <a:r>
            <a:rPr lang="zh-CN" dirty="0"/>
            <a:t>水温</a:t>
          </a:r>
        </a:p>
      </dgm:t>
    </dgm:pt>
    <dgm:pt modelId="{F9C3A8F4-ED52-4627-BB48-D66B7A0B0956}" type="parTrans" cxnId="{058788DE-2E63-41B9-8B39-697F7B9C1F06}">
      <dgm:prSet/>
      <dgm:spPr/>
      <dgm:t>
        <a:bodyPr/>
        <a:lstStyle/>
        <a:p>
          <a:endParaRPr lang="zh-CN" altLang="en-US"/>
        </a:p>
      </dgm:t>
    </dgm:pt>
    <dgm:pt modelId="{6CDFF184-690D-4FB6-BA73-E6B6C460E10C}" type="sibTrans" cxnId="{058788DE-2E63-41B9-8B39-697F7B9C1F06}">
      <dgm:prSet/>
      <dgm:spPr/>
      <dgm:t>
        <a:bodyPr/>
        <a:lstStyle/>
        <a:p>
          <a:endParaRPr lang="zh-CN" altLang="en-US"/>
        </a:p>
      </dgm:t>
    </dgm:pt>
    <dgm:pt modelId="{CFE5F9CF-D36C-4D26-A439-FC5E296BF106}">
      <dgm:prSet/>
      <dgm:spPr/>
      <dgm:t>
        <a:bodyPr/>
        <a:lstStyle/>
        <a:p>
          <a:pPr rtl="0"/>
          <a:r>
            <a:rPr lang="zh-CN" dirty="0"/>
            <a:t>对</a:t>
          </a:r>
          <a:r>
            <a:rPr lang="en-US" i="1" dirty="0" err="1"/>
            <a:t>K</a:t>
          </a:r>
          <a:r>
            <a:rPr lang="en-US" baseline="-25000" dirty="0" err="1"/>
            <a:t>La</a:t>
          </a:r>
          <a:r>
            <a:rPr lang="zh-CN" dirty="0"/>
            <a:t>值的影响：水温上升，水的粘滞性降低，扩散系数提高，液膜厚度随之降低，</a:t>
          </a:r>
          <a:r>
            <a:rPr lang="en-US" i="1" dirty="0" err="1"/>
            <a:t>K</a:t>
          </a:r>
          <a:r>
            <a:rPr lang="en-US" baseline="-25000" dirty="0" err="1"/>
            <a:t>La</a:t>
          </a:r>
          <a:r>
            <a:rPr lang="zh-CN" dirty="0"/>
            <a:t>值增高，反之，</a:t>
          </a:r>
          <a:r>
            <a:rPr lang="en-US" i="1" dirty="0" err="1"/>
            <a:t>K</a:t>
          </a:r>
          <a:r>
            <a:rPr lang="en-US" baseline="-25000" dirty="0" err="1"/>
            <a:t>La</a:t>
          </a:r>
          <a:r>
            <a:rPr lang="zh-CN" dirty="0"/>
            <a:t>值降低：</a:t>
          </a:r>
        </a:p>
      </dgm:t>
    </dgm:pt>
    <dgm:pt modelId="{5BCA91FC-6B4A-42F7-8137-12467283A06B}" type="parTrans" cxnId="{702574B8-7BA0-497C-A235-3B18662A715B}">
      <dgm:prSet/>
      <dgm:spPr/>
      <dgm:t>
        <a:bodyPr/>
        <a:lstStyle/>
        <a:p>
          <a:endParaRPr lang="zh-CN" altLang="en-US"/>
        </a:p>
      </dgm:t>
    </dgm:pt>
    <dgm:pt modelId="{217C621E-29E1-4932-815F-F26E393931C2}" type="sibTrans" cxnId="{702574B8-7BA0-497C-A235-3B18662A715B}">
      <dgm:prSet/>
      <dgm:spPr/>
      <dgm:t>
        <a:bodyPr/>
        <a:lstStyle/>
        <a:p>
          <a:endParaRPr lang="zh-CN" altLang="en-US"/>
        </a:p>
      </dgm:t>
    </dgm:pt>
    <dgm:pt modelId="{60D48146-DD27-49EE-94FC-6B31CA154796}">
      <dgm:prSet/>
      <dgm:spPr/>
      <dgm:t>
        <a:bodyPr/>
        <a:lstStyle/>
        <a:p>
          <a:pPr rtl="0"/>
          <a:endParaRPr lang="zh-CN" dirty="0"/>
        </a:p>
      </dgm:t>
    </dgm:pt>
    <dgm:pt modelId="{0CF2777E-FA77-4705-83E0-ABEC9A5DD7EC}" type="parTrans" cxnId="{ECA3902B-C68A-4EC6-9BC3-61E8223DECF5}">
      <dgm:prSet/>
      <dgm:spPr/>
      <dgm:t>
        <a:bodyPr/>
        <a:lstStyle/>
        <a:p>
          <a:endParaRPr lang="zh-CN" altLang="en-US"/>
        </a:p>
      </dgm:t>
    </dgm:pt>
    <dgm:pt modelId="{13AC84B5-3CC6-4F11-8F7C-427C953F04D3}" type="sibTrans" cxnId="{ECA3902B-C68A-4EC6-9BC3-61E8223DECF5}">
      <dgm:prSet/>
      <dgm:spPr/>
      <dgm:t>
        <a:bodyPr/>
        <a:lstStyle/>
        <a:p>
          <a:endParaRPr lang="zh-CN" altLang="en-US"/>
        </a:p>
      </dgm:t>
    </dgm:pt>
    <dgm:pt modelId="{D1A2348D-E31B-4D68-BEFB-7B272F73B2D3}">
      <dgm:prSet/>
      <dgm:spPr/>
      <dgm:t>
        <a:bodyPr/>
        <a:lstStyle/>
        <a:p>
          <a:pPr rtl="0"/>
          <a:endParaRPr lang="zh-CN" dirty="0"/>
        </a:p>
      </dgm:t>
    </dgm:pt>
    <dgm:pt modelId="{E7272480-5A86-4078-901D-A52478598CB8}" type="parTrans" cxnId="{9A72393B-1F7E-487D-A4A4-CB2155FACED4}">
      <dgm:prSet/>
      <dgm:spPr/>
      <dgm:t>
        <a:bodyPr/>
        <a:lstStyle/>
        <a:p>
          <a:endParaRPr lang="zh-CN" altLang="en-US"/>
        </a:p>
      </dgm:t>
    </dgm:pt>
    <dgm:pt modelId="{BF557CDA-3D88-4893-8930-57331FDC04F0}" type="sibTrans" cxnId="{9A72393B-1F7E-487D-A4A4-CB2155FACED4}">
      <dgm:prSet/>
      <dgm:spPr/>
      <dgm:t>
        <a:bodyPr/>
        <a:lstStyle/>
        <a:p>
          <a:endParaRPr lang="zh-CN" altLang="en-US"/>
        </a:p>
      </dgm:t>
    </dgm:pt>
    <dgm:pt modelId="{A7646B4A-0883-47A7-AC62-AA5800C87A57}">
      <dgm:prSet/>
      <dgm:spPr/>
      <dgm:t>
        <a:bodyPr/>
        <a:lstStyle/>
        <a:p>
          <a:pPr rtl="0"/>
          <a:r>
            <a:rPr lang="zh-CN" dirty="0"/>
            <a:t>对溶解氧饱和度</a:t>
          </a:r>
          <a:r>
            <a:rPr lang="en-US" i="1" dirty="0"/>
            <a:t>C</a:t>
          </a:r>
          <a:r>
            <a:rPr lang="en-US" baseline="-25000" dirty="0"/>
            <a:t>s</a:t>
          </a:r>
          <a:r>
            <a:rPr lang="zh-CN" dirty="0"/>
            <a:t>的影响：</a:t>
          </a:r>
          <a:r>
            <a:rPr lang="en-US" i="1" dirty="0"/>
            <a:t>C</a:t>
          </a:r>
          <a:r>
            <a:rPr lang="en-US" baseline="-25000" dirty="0"/>
            <a:t>s</a:t>
          </a:r>
          <a:r>
            <a:rPr lang="zh-CN" dirty="0"/>
            <a:t>值随温度上升而降低；</a:t>
          </a:r>
        </a:p>
      </dgm:t>
    </dgm:pt>
    <dgm:pt modelId="{6A205151-C820-484C-A2CB-124ABB2C5649}" type="parTrans" cxnId="{488A0681-D433-4411-A8AA-95FB30156529}">
      <dgm:prSet/>
      <dgm:spPr/>
      <dgm:t>
        <a:bodyPr/>
        <a:lstStyle/>
        <a:p>
          <a:endParaRPr lang="zh-CN" altLang="en-US"/>
        </a:p>
      </dgm:t>
    </dgm:pt>
    <dgm:pt modelId="{DF0DC6F2-FF52-4B85-B7A9-A00F51193CFA}" type="sibTrans" cxnId="{488A0681-D433-4411-A8AA-95FB30156529}">
      <dgm:prSet/>
      <dgm:spPr/>
      <dgm:t>
        <a:bodyPr/>
        <a:lstStyle/>
        <a:p>
          <a:endParaRPr lang="zh-CN" altLang="en-US"/>
        </a:p>
      </dgm:t>
    </dgm:pt>
    <dgm:pt modelId="{6053AC45-22AF-470E-8303-B1B68F8AB506}">
      <dgm:prSet/>
      <dgm:spPr/>
      <dgm:t>
        <a:bodyPr/>
        <a:lstStyle/>
        <a:p>
          <a:pPr rtl="0"/>
          <a:r>
            <a:rPr lang="zh-CN" dirty="0"/>
            <a:t>总的来说，水温降低有利于氧的转移。</a:t>
          </a:r>
        </a:p>
      </dgm:t>
    </dgm:pt>
    <dgm:pt modelId="{739B3ABE-CB45-4224-A48D-52857C4592CE}" type="parTrans" cxnId="{453FBBB0-04D6-43FA-8F03-70404C488075}">
      <dgm:prSet/>
      <dgm:spPr/>
      <dgm:t>
        <a:bodyPr/>
        <a:lstStyle/>
        <a:p>
          <a:endParaRPr lang="zh-CN" altLang="en-US"/>
        </a:p>
      </dgm:t>
    </dgm:pt>
    <dgm:pt modelId="{8C53130A-7E77-402E-9BC8-E3B51F3A290E}" type="sibTrans" cxnId="{453FBBB0-04D6-43FA-8F03-70404C488075}">
      <dgm:prSet/>
      <dgm:spPr/>
      <dgm:t>
        <a:bodyPr/>
        <a:lstStyle/>
        <a:p>
          <a:endParaRPr lang="zh-CN" altLang="en-US"/>
        </a:p>
      </dgm:t>
    </dgm:pt>
    <dgm:pt modelId="{AE151067-934F-451A-97EA-95E9596D2CC0}" type="pres">
      <dgm:prSet presAssocID="{8455391E-838E-405C-8CDF-B42A0648B4AD}" presName="linear" presStyleCnt="0">
        <dgm:presLayoutVars>
          <dgm:animLvl val="lvl"/>
          <dgm:resizeHandles val="exact"/>
        </dgm:presLayoutVars>
      </dgm:prSet>
      <dgm:spPr/>
    </dgm:pt>
    <dgm:pt modelId="{96CFDD2E-21E7-47A3-A21A-B6794224664A}" type="pres">
      <dgm:prSet presAssocID="{7FBB4824-0E76-4536-8A2D-F3EE17D28274}" presName="parentText" presStyleLbl="node1" presStyleIdx="0" presStyleCnt="1">
        <dgm:presLayoutVars>
          <dgm:chMax val="0"/>
          <dgm:bulletEnabled val="1"/>
        </dgm:presLayoutVars>
      </dgm:prSet>
      <dgm:spPr/>
    </dgm:pt>
    <dgm:pt modelId="{4090A9D1-069F-4800-8F7C-8082F62DBC0E}" type="pres">
      <dgm:prSet presAssocID="{7FBB4824-0E76-4536-8A2D-F3EE17D28274}" presName="childText" presStyleLbl="revTx" presStyleIdx="0" presStyleCnt="1">
        <dgm:presLayoutVars>
          <dgm:bulletEnabled val="1"/>
        </dgm:presLayoutVars>
      </dgm:prSet>
      <dgm:spPr/>
    </dgm:pt>
  </dgm:ptLst>
  <dgm:cxnLst>
    <dgm:cxn modelId="{ECA3902B-C68A-4EC6-9BC3-61E8223DECF5}" srcId="{7FBB4824-0E76-4536-8A2D-F3EE17D28274}" destId="{60D48146-DD27-49EE-94FC-6B31CA154796}" srcOrd="1" destOrd="0" parTransId="{0CF2777E-FA77-4705-83E0-ABEC9A5DD7EC}" sibTransId="{13AC84B5-3CC6-4F11-8F7C-427C953F04D3}"/>
    <dgm:cxn modelId="{9A72393B-1F7E-487D-A4A4-CB2155FACED4}" srcId="{7FBB4824-0E76-4536-8A2D-F3EE17D28274}" destId="{D1A2348D-E31B-4D68-BEFB-7B272F73B2D3}" srcOrd="2" destOrd="0" parTransId="{E7272480-5A86-4078-901D-A52478598CB8}" sibTransId="{BF557CDA-3D88-4893-8930-57331FDC04F0}"/>
    <dgm:cxn modelId="{48647A54-40BF-4D0B-9904-A912C4EA7B16}" type="presOf" srcId="{CFE5F9CF-D36C-4D26-A439-FC5E296BF106}" destId="{4090A9D1-069F-4800-8F7C-8082F62DBC0E}" srcOrd="0" destOrd="0" presId="urn:microsoft.com/office/officeart/2005/8/layout/vList2"/>
    <dgm:cxn modelId="{BB023577-3093-4431-A66C-E87A6E45671F}" type="presOf" srcId="{60D48146-DD27-49EE-94FC-6B31CA154796}" destId="{4090A9D1-069F-4800-8F7C-8082F62DBC0E}" srcOrd="0" destOrd="1" presId="urn:microsoft.com/office/officeart/2005/8/layout/vList2"/>
    <dgm:cxn modelId="{6BE68180-23D5-4DF9-86AE-E9B5AA9B5DED}" type="presOf" srcId="{7FBB4824-0E76-4536-8A2D-F3EE17D28274}" destId="{96CFDD2E-21E7-47A3-A21A-B6794224664A}" srcOrd="0" destOrd="0" presId="urn:microsoft.com/office/officeart/2005/8/layout/vList2"/>
    <dgm:cxn modelId="{488A0681-D433-4411-A8AA-95FB30156529}" srcId="{7FBB4824-0E76-4536-8A2D-F3EE17D28274}" destId="{A7646B4A-0883-47A7-AC62-AA5800C87A57}" srcOrd="3" destOrd="0" parTransId="{6A205151-C820-484C-A2CB-124ABB2C5649}" sibTransId="{DF0DC6F2-FF52-4B85-B7A9-A00F51193CFA}"/>
    <dgm:cxn modelId="{18C1A58E-53B8-47B9-8D96-E2A3E992684D}" type="presOf" srcId="{8455391E-838E-405C-8CDF-B42A0648B4AD}" destId="{AE151067-934F-451A-97EA-95E9596D2CC0}" srcOrd="0" destOrd="0" presId="urn:microsoft.com/office/officeart/2005/8/layout/vList2"/>
    <dgm:cxn modelId="{0F4B2F9A-C5FE-428C-9662-11EC8B86B8C4}" type="presOf" srcId="{6053AC45-22AF-470E-8303-B1B68F8AB506}" destId="{4090A9D1-069F-4800-8F7C-8082F62DBC0E}" srcOrd="0" destOrd="4" presId="urn:microsoft.com/office/officeart/2005/8/layout/vList2"/>
    <dgm:cxn modelId="{453FBBB0-04D6-43FA-8F03-70404C488075}" srcId="{7FBB4824-0E76-4536-8A2D-F3EE17D28274}" destId="{6053AC45-22AF-470E-8303-B1B68F8AB506}" srcOrd="4" destOrd="0" parTransId="{739B3ABE-CB45-4224-A48D-52857C4592CE}" sibTransId="{8C53130A-7E77-402E-9BC8-E3B51F3A290E}"/>
    <dgm:cxn modelId="{693E05B6-1D4D-4EE3-97A7-59CCAA53E1A9}" type="presOf" srcId="{A7646B4A-0883-47A7-AC62-AA5800C87A57}" destId="{4090A9D1-069F-4800-8F7C-8082F62DBC0E}" srcOrd="0" destOrd="3" presId="urn:microsoft.com/office/officeart/2005/8/layout/vList2"/>
    <dgm:cxn modelId="{702574B8-7BA0-497C-A235-3B18662A715B}" srcId="{7FBB4824-0E76-4536-8A2D-F3EE17D28274}" destId="{CFE5F9CF-D36C-4D26-A439-FC5E296BF106}" srcOrd="0" destOrd="0" parTransId="{5BCA91FC-6B4A-42F7-8137-12467283A06B}" sibTransId="{217C621E-29E1-4932-815F-F26E393931C2}"/>
    <dgm:cxn modelId="{B5F72CD5-2BBC-4482-9BB6-737B24DAD8F1}" type="presOf" srcId="{D1A2348D-E31B-4D68-BEFB-7B272F73B2D3}" destId="{4090A9D1-069F-4800-8F7C-8082F62DBC0E}" srcOrd="0" destOrd="2" presId="urn:microsoft.com/office/officeart/2005/8/layout/vList2"/>
    <dgm:cxn modelId="{058788DE-2E63-41B9-8B39-697F7B9C1F06}" srcId="{8455391E-838E-405C-8CDF-B42A0648B4AD}" destId="{7FBB4824-0E76-4536-8A2D-F3EE17D28274}" srcOrd="0" destOrd="0" parTransId="{F9C3A8F4-ED52-4627-BB48-D66B7A0B0956}" sibTransId="{6CDFF184-690D-4FB6-BA73-E6B6C460E10C}"/>
    <dgm:cxn modelId="{3C5BE721-04D6-42B0-858A-FD940D1113EF}" type="presParOf" srcId="{AE151067-934F-451A-97EA-95E9596D2CC0}" destId="{96CFDD2E-21E7-47A3-A21A-B6794224664A}" srcOrd="0" destOrd="0" presId="urn:microsoft.com/office/officeart/2005/8/layout/vList2"/>
    <dgm:cxn modelId="{64DA9484-190E-4F07-8F3E-FA10AE5B8020}" type="presParOf" srcId="{AE151067-934F-451A-97EA-95E9596D2CC0}" destId="{4090A9D1-069F-4800-8F7C-8082F62DBC0E}"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4.xml><?xml version="1.0" encoding="utf-8"?>
<dgm:dataModel xmlns:dgm="http://schemas.openxmlformats.org/drawingml/2006/diagram" xmlns:a="http://schemas.openxmlformats.org/drawingml/2006/main">
  <dgm:ptLst>
    <dgm:pt modelId="{FF95942B-D7A7-4E3B-8BBB-C1D1840DA475}" type="doc">
      <dgm:prSet loTypeId="urn:microsoft.com/office/officeart/2005/8/layout/vList2" loCatId="list" qsTypeId="urn:microsoft.com/office/officeart/2005/8/quickstyle/simple4" qsCatId="simple" csTypeId="urn:microsoft.com/office/officeart/2005/8/colors/accent1_2" csCatId="accent1"/>
      <dgm:spPr/>
      <dgm:t>
        <a:bodyPr/>
        <a:lstStyle/>
        <a:p>
          <a:endParaRPr lang="zh-CN" altLang="en-US"/>
        </a:p>
      </dgm:t>
    </dgm:pt>
    <dgm:pt modelId="{F4C9FF1A-67A3-462D-9747-772AA2696F7A}">
      <dgm:prSet/>
      <dgm:spPr/>
      <dgm:t>
        <a:bodyPr/>
        <a:lstStyle/>
        <a:p>
          <a:pPr rtl="0"/>
          <a:r>
            <a:rPr lang="zh-CN" dirty="0"/>
            <a:t>氧分压</a:t>
          </a:r>
        </a:p>
      </dgm:t>
    </dgm:pt>
    <dgm:pt modelId="{0C355782-0663-480F-98E3-54047F8BCB46}" type="parTrans" cxnId="{4554B9B9-ADF7-41E8-91A2-4A4DD15AAA52}">
      <dgm:prSet/>
      <dgm:spPr/>
      <dgm:t>
        <a:bodyPr/>
        <a:lstStyle/>
        <a:p>
          <a:endParaRPr lang="zh-CN" altLang="en-US"/>
        </a:p>
      </dgm:t>
    </dgm:pt>
    <dgm:pt modelId="{D7ECB64F-7C2E-454B-8E40-90C8C769FCDA}" type="sibTrans" cxnId="{4554B9B9-ADF7-41E8-91A2-4A4DD15AAA52}">
      <dgm:prSet/>
      <dgm:spPr/>
      <dgm:t>
        <a:bodyPr/>
        <a:lstStyle/>
        <a:p>
          <a:endParaRPr lang="zh-CN" altLang="en-US"/>
        </a:p>
      </dgm:t>
    </dgm:pt>
    <dgm:pt modelId="{02F90270-9D04-4D9B-B41B-E0A1AFC82518}">
      <dgm:prSet/>
      <dgm:spPr/>
      <dgm:t>
        <a:bodyPr/>
        <a:lstStyle/>
        <a:p>
          <a:pPr rtl="0"/>
          <a:r>
            <a:rPr lang="zh-CN" dirty="0"/>
            <a:t>气压降低，</a:t>
          </a:r>
          <a:r>
            <a:rPr lang="en-US" i="1" dirty="0"/>
            <a:t>C</a:t>
          </a:r>
          <a:r>
            <a:rPr lang="en-US" baseline="-25000" dirty="0"/>
            <a:t>s</a:t>
          </a:r>
          <a:r>
            <a:rPr lang="zh-CN" dirty="0"/>
            <a:t>值也随之降低，反之亦然：</a:t>
          </a:r>
        </a:p>
      </dgm:t>
    </dgm:pt>
    <dgm:pt modelId="{75982BF7-F641-4434-BAB5-61ABFCC0FB4E}" type="parTrans" cxnId="{EC2FE0C6-086F-4754-972D-C30E6A07A157}">
      <dgm:prSet/>
      <dgm:spPr/>
      <dgm:t>
        <a:bodyPr/>
        <a:lstStyle/>
        <a:p>
          <a:endParaRPr lang="zh-CN" altLang="en-US"/>
        </a:p>
      </dgm:t>
    </dgm:pt>
    <dgm:pt modelId="{B6A8BDAE-B35E-40CD-BEB0-D5D5210B5313}" type="sibTrans" cxnId="{EC2FE0C6-086F-4754-972D-C30E6A07A157}">
      <dgm:prSet/>
      <dgm:spPr/>
      <dgm:t>
        <a:bodyPr/>
        <a:lstStyle/>
        <a:p>
          <a:endParaRPr lang="zh-CN" altLang="en-US"/>
        </a:p>
      </dgm:t>
    </dgm:pt>
    <dgm:pt modelId="{AF82A5FE-2A77-4D75-99F0-0B6E3352C2A0}">
      <dgm:prSet/>
      <dgm:spPr/>
      <dgm:t>
        <a:bodyPr/>
        <a:lstStyle/>
        <a:p>
          <a:pPr rtl="0"/>
          <a:endParaRPr lang="zh-CN" dirty="0"/>
        </a:p>
      </dgm:t>
    </dgm:pt>
    <dgm:pt modelId="{94D06F4C-9BA2-44A1-8D4C-564C267C6331}" type="parTrans" cxnId="{B93A93FD-A0ED-4C9F-8EAE-A5A600F1F5AC}">
      <dgm:prSet/>
      <dgm:spPr/>
      <dgm:t>
        <a:bodyPr/>
        <a:lstStyle/>
        <a:p>
          <a:endParaRPr lang="zh-CN" altLang="en-US"/>
        </a:p>
      </dgm:t>
    </dgm:pt>
    <dgm:pt modelId="{59956B7C-089D-4775-B3D4-99500571E9AF}" type="sibTrans" cxnId="{B93A93FD-A0ED-4C9F-8EAE-A5A600F1F5AC}">
      <dgm:prSet/>
      <dgm:spPr/>
      <dgm:t>
        <a:bodyPr/>
        <a:lstStyle/>
        <a:p>
          <a:endParaRPr lang="zh-CN" altLang="en-US"/>
        </a:p>
      </dgm:t>
    </dgm:pt>
    <dgm:pt modelId="{461AA344-37D0-40AF-8F3D-E45854B58CDB}">
      <dgm:prSet/>
      <dgm:spPr/>
      <dgm:t>
        <a:bodyPr/>
        <a:lstStyle/>
        <a:p>
          <a:pPr rtl="0"/>
          <a:endParaRPr lang="zh-CN" dirty="0"/>
        </a:p>
      </dgm:t>
    </dgm:pt>
    <dgm:pt modelId="{004377A3-4D4D-42A9-B144-F5035059D538}" type="parTrans" cxnId="{603144F5-1628-41D1-9641-215C905C41D5}">
      <dgm:prSet/>
      <dgm:spPr/>
      <dgm:t>
        <a:bodyPr/>
        <a:lstStyle/>
        <a:p>
          <a:endParaRPr lang="zh-CN" altLang="en-US"/>
        </a:p>
      </dgm:t>
    </dgm:pt>
    <dgm:pt modelId="{3EB27B89-3782-42E8-99DF-10E6DE8290A2}" type="sibTrans" cxnId="{603144F5-1628-41D1-9641-215C905C41D5}">
      <dgm:prSet/>
      <dgm:spPr/>
      <dgm:t>
        <a:bodyPr/>
        <a:lstStyle/>
        <a:p>
          <a:endParaRPr lang="zh-CN" altLang="en-US"/>
        </a:p>
      </dgm:t>
    </dgm:pt>
    <dgm:pt modelId="{0C31293D-B9BA-4649-9ABD-D410A9A89471}">
      <dgm:prSet/>
      <dgm:spPr/>
      <dgm:t>
        <a:bodyPr/>
        <a:lstStyle/>
        <a:p>
          <a:pPr rtl="0"/>
          <a:r>
            <a:rPr lang="zh-CN" dirty="0"/>
            <a:t>鼓风曝气池中的</a:t>
          </a:r>
          <a:r>
            <a:rPr lang="en-US" i="1" dirty="0"/>
            <a:t>C</a:t>
          </a:r>
          <a:r>
            <a:rPr lang="en-US" baseline="-25000" dirty="0"/>
            <a:t>s</a:t>
          </a:r>
          <a:r>
            <a:rPr lang="zh-CN" dirty="0"/>
            <a:t>值是扩散装置出口处和混合液表面两处饱和溶解氧浓度的平均值：</a:t>
          </a:r>
        </a:p>
      </dgm:t>
    </dgm:pt>
    <dgm:pt modelId="{72D004FD-8EC0-4D2F-9C3E-54A7C58770B3}" type="parTrans" cxnId="{1F97F91F-7657-4737-A954-C15E3FB36F3B}">
      <dgm:prSet/>
      <dgm:spPr/>
      <dgm:t>
        <a:bodyPr/>
        <a:lstStyle/>
        <a:p>
          <a:endParaRPr lang="zh-CN" altLang="en-US"/>
        </a:p>
      </dgm:t>
    </dgm:pt>
    <dgm:pt modelId="{04F54418-D0A6-40E7-9B35-C342C91DBFE3}" type="sibTrans" cxnId="{1F97F91F-7657-4737-A954-C15E3FB36F3B}">
      <dgm:prSet/>
      <dgm:spPr/>
      <dgm:t>
        <a:bodyPr/>
        <a:lstStyle/>
        <a:p>
          <a:endParaRPr lang="zh-CN" altLang="en-US"/>
        </a:p>
      </dgm:t>
    </dgm:pt>
    <dgm:pt modelId="{541567E8-E322-46DE-9A7E-D742F80EE312}" type="pres">
      <dgm:prSet presAssocID="{FF95942B-D7A7-4E3B-8BBB-C1D1840DA475}" presName="linear" presStyleCnt="0">
        <dgm:presLayoutVars>
          <dgm:animLvl val="lvl"/>
          <dgm:resizeHandles val="exact"/>
        </dgm:presLayoutVars>
      </dgm:prSet>
      <dgm:spPr/>
    </dgm:pt>
    <dgm:pt modelId="{2969C339-44AB-4812-949E-72E4C5F1A217}" type="pres">
      <dgm:prSet presAssocID="{F4C9FF1A-67A3-462D-9747-772AA2696F7A}" presName="parentText" presStyleLbl="node1" presStyleIdx="0" presStyleCnt="1">
        <dgm:presLayoutVars>
          <dgm:chMax val="0"/>
          <dgm:bulletEnabled val="1"/>
        </dgm:presLayoutVars>
      </dgm:prSet>
      <dgm:spPr/>
    </dgm:pt>
    <dgm:pt modelId="{6847898E-F480-4E10-8C8B-1235403429F8}" type="pres">
      <dgm:prSet presAssocID="{F4C9FF1A-67A3-462D-9747-772AA2696F7A}" presName="childText" presStyleLbl="revTx" presStyleIdx="0" presStyleCnt="1">
        <dgm:presLayoutVars>
          <dgm:bulletEnabled val="1"/>
        </dgm:presLayoutVars>
      </dgm:prSet>
      <dgm:spPr/>
    </dgm:pt>
  </dgm:ptLst>
  <dgm:cxnLst>
    <dgm:cxn modelId="{02B09404-BFC8-464F-8DAC-9EB13D2A5141}" type="presOf" srcId="{FF95942B-D7A7-4E3B-8BBB-C1D1840DA475}" destId="{541567E8-E322-46DE-9A7E-D742F80EE312}" srcOrd="0" destOrd="0" presId="urn:microsoft.com/office/officeart/2005/8/layout/vList2"/>
    <dgm:cxn modelId="{1F97F91F-7657-4737-A954-C15E3FB36F3B}" srcId="{F4C9FF1A-67A3-462D-9747-772AA2696F7A}" destId="{0C31293D-B9BA-4649-9ABD-D410A9A89471}" srcOrd="3" destOrd="0" parTransId="{72D004FD-8EC0-4D2F-9C3E-54A7C58770B3}" sibTransId="{04F54418-D0A6-40E7-9B35-C342C91DBFE3}"/>
    <dgm:cxn modelId="{BDB9973E-94AD-493A-A517-9EA2A8FD048E}" type="presOf" srcId="{02F90270-9D04-4D9B-B41B-E0A1AFC82518}" destId="{6847898E-F480-4E10-8C8B-1235403429F8}" srcOrd="0" destOrd="0" presId="urn:microsoft.com/office/officeart/2005/8/layout/vList2"/>
    <dgm:cxn modelId="{D9DFF448-0F77-4F7D-A729-391E524D00EC}" type="presOf" srcId="{461AA344-37D0-40AF-8F3D-E45854B58CDB}" destId="{6847898E-F480-4E10-8C8B-1235403429F8}" srcOrd="0" destOrd="2" presId="urn:microsoft.com/office/officeart/2005/8/layout/vList2"/>
    <dgm:cxn modelId="{67FC4F71-6380-460F-8587-D45DCC14004D}" type="presOf" srcId="{AF82A5FE-2A77-4D75-99F0-0B6E3352C2A0}" destId="{6847898E-F480-4E10-8C8B-1235403429F8}" srcOrd="0" destOrd="1" presId="urn:microsoft.com/office/officeart/2005/8/layout/vList2"/>
    <dgm:cxn modelId="{58E49D9F-92CB-4149-9DE8-697139DC1328}" type="presOf" srcId="{0C31293D-B9BA-4649-9ABD-D410A9A89471}" destId="{6847898E-F480-4E10-8C8B-1235403429F8}" srcOrd="0" destOrd="3" presId="urn:microsoft.com/office/officeart/2005/8/layout/vList2"/>
    <dgm:cxn modelId="{4554B9B9-ADF7-41E8-91A2-4A4DD15AAA52}" srcId="{FF95942B-D7A7-4E3B-8BBB-C1D1840DA475}" destId="{F4C9FF1A-67A3-462D-9747-772AA2696F7A}" srcOrd="0" destOrd="0" parTransId="{0C355782-0663-480F-98E3-54047F8BCB46}" sibTransId="{D7ECB64F-7C2E-454B-8E40-90C8C769FCDA}"/>
    <dgm:cxn modelId="{EC2FE0C6-086F-4754-972D-C30E6A07A157}" srcId="{F4C9FF1A-67A3-462D-9747-772AA2696F7A}" destId="{02F90270-9D04-4D9B-B41B-E0A1AFC82518}" srcOrd="0" destOrd="0" parTransId="{75982BF7-F641-4434-BAB5-61ABFCC0FB4E}" sibTransId="{B6A8BDAE-B35E-40CD-BEB0-D5D5210B5313}"/>
    <dgm:cxn modelId="{603144F5-1628-41D1-9641-215C905C41D5}" srcId="{F4C9FF1A-67A3-462D-9747-772AA2696F7A}" destId="{461AA344-37D0-40AF-8F3D-E45854B58CDB}" srcOrd="2" destOrd="0" parTransId="{004377A3-4D4D-42A9-B144-F5035059D538}" sibTransId="{3EB27B89-3782-42E8-99DF-10E6DE8290A2}"/>
    <dgm:cxn modelId="{243185FA-CB25-47D3-B900-4D75EF95EAAB}" type="presOf" srcId="{F4C9FF1A-67A3-462D-9747-772AA2696F7A}" destId="{2969C339-44AB-4812-949E-72E4C5F1A217}" srcOrd="0" destOrd="0" presId="urn:microsoft.com/office/officeart/2005/8/layout/vList2"/>
    <dgm:cxn modelId="{B93A93FD-A0ED-4C9F-8EAE-A5A600F1F5AC}" srcId="{F4C9FF1A-67A3-462D-9747-772AA2696F7A}" destId="{AF82A5FE-2A77-4D75-99F0-0B6E3352C2A0}" srcOrd="1" destOrd="0" parTransId="{94D06F4C-9BA2-44A1-8D4C-564C267C6331}" sibTransId="{59956B7C-089D-4775-B3D4-99500571E9AF}"/>
    <dgm:cxn modelId="{E257A5FB-0A28-49BB-B7D4-34458A5E8292}" type="presParOf" srcId="{541567E8-E322-46DE-9A7E-D742F80EE312}" destId="{2969C339-44AB-4812-949E-72E4C5F1A217}" srcOrd="0" destOrd="0" presId="urn:microsoft.com/office/officeart/2005/8/layout/vList2"/>
    <dgm:cxn modelId="{1CB24CAA-4EE5-47EC-A713-61CE44AA9121}" type="presParOf" srcId="{541567E8-E322-46DE-9A7E-D742F80EE312}" destId="{6847898E-F480-4E10-8C8B-1235403429F8}" srcOrd="1"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5.xml><?xml version="1.0" encoding="utf-8"?>
<dgm:dataModel xmlns:dgm="http://schemas.openxmlformats.org/drawingml/2006/diagram" xmlns:a="http://schemas.openxmlformats.org/drawingml/2006/main">
  <dgm:ptLst>
    <dgm:pt modelId="{84AF6A0A-BF26-4F47-A155-665B20B6F2EC}"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116CCF35-96E9-4960-AD7C-B6D74BF76AC6}">
      <dgm:prSet/>
      <dgm:spPr/>
      <dgm:t>
        <a:bodyPr/>
        <a:lstStyle/>
        <a:p>
          <a:pPr rtl="0"/>
          <a:r>
            <a:rPr lang="zh-CN" dirty="0"/>
            <a:t>氧的转移速度取决于下列各项因素：</a:t>
          </a:r>
        </a:p>
      </dgm:t>
    </dgm:pt>
    <dgm:pt modelId="{BA977CE6-72E6-46F3-B64A-A266FF2A6C25}" type="parTrans" cxnId="{D829CB87-4348-417B-8B3C-9F16201F51E4}">
      <dgm:prSet/>
      <dgm:spPr/>
      <dgm:t>
        <a:bodyPr/>
        <a:lstStyle/>
        <a:p>
          <a:endParaRPr lang="zh-CN" altLang="en-US"/>
        </a:p>
      </dgm:t>
    </dgm:pt>
    <dgm:pt modelId="{BB6BECB9-8B81-4C56-B2A3-FEA1DED0CA81}" type="sibTrans" cxnId="{D829CB87-4348-417B-8B3C-9F16201F51E4}">
      <dgm:prSet/>
      <dgm:spPr/>
      <dgm:t>
        <a:bodyPr/>
        <a:lstStyle/>
        <a:p>
          <a:endParaRPr lang="zh-CN" altLang="en-US"/>
        </a:p>
      </dgm:t>
    </dgm:pt>
    <dgm:pt modelId="{29D1A99B-D886-4310-B0BB-41F87D98F304}">
      <dgm:prSet/>
      <dgm:spPr/>
      <dgm:t>
        <a:bodyPr/>
        <a:lstStyle/>
        <a:p>
          <a:pPr rtl="0"/>
          <a:r>
            <a:rPr lang="zh-CN" dirty="0"/>
            <a:t>气相中氧分压梯度；</a:t>
          </a:r>
        </a:p>
      </dgm:t>
    </dgm:pt>
    <dgm:pt modelId="{4DFF5AC1-FE08-4786-9071-F5163B38F6F4}" type="parTrans" cxnId="{22391F71-1574-40C4-A196-695EFD119DAF}">
      <dgm:prSet/>
      <dgm:spPr/>
      <dgm:t>
        <a:bodyPr/>
        <a:lstStyle/>
        <a:p>
          <a:endParaRPr lang="zh-CN" altLang="en-US"/>
        </a:p>
      </dgm:t>
    </dgm:pt>
    <dgm:pt modelId="{7A8F71DC-9320-442C-A18B-4A04106CF8B8}" type="sibTrans" cxnId="{22391F71-1574-40C4-A196-695EFD119DAF}">
      <dgm:prSet/>
      <dgm:spPr/>
      <dgm:t>
        <a:bodyPr/>
        <a:lstStyle/>
        <a:p>
          <a:endParaRPr lang="zh-CN" altLang="en-US"/>
        </a:p>
      </dgm:t>
    </dgm:pt>
    <dgm:pt modelId="{DA08BA55-138C-4DF1-BFDD-062B370F0A96}">
      <dgm:prSet/>
      <dgm:spPr/>
      <dgm:t>
        <a:bodyPr/>
        <a:lstStyle/>
        <a:p>
          <a:pPr rtl="0"/>
          <a:r>
            <a:rPr lang="zh-CN" dirty="0"/>
            <a:t>液相中氧的浓度梯度；</a:t>
          </a:r>
        </a:p>
      </dgm:t>
    </dgm:pt>
    <dgm:pt modelId="{A233602D-4E28-4DC4-93C0-650DBDEFC51E}" type="parTrans" cxnId="{DBCD3CC6-15B6-4601-9674-414ED98A1CA5}">
      <dgm:prSet/>
      <dgm:spPr/>
      <dgm:t>
        <a:bodyPr/>
        <a:lstStyle/>
        <a:p>
          <a:endParaRPr lang="zh-CN" altLang="en-US"/>
        </a:p>
      </dgm:t>
    </dgm:pt>
    <dgm:pt modelId="{F6C82678-44D5-4501-86E7-B86A1ADF02CA}" type="sibTrans" cxnId="{DBCD3CC6-15B6-4601-9674-414ED98A1CA5}">
      <dgm:prSet/>
      <dgm:spPr/>
      <dgm:t>
        <a:bodyPr/>
        <a:lstStyle/>
        <a:p>
          <a:endParaRPr lang="zh-CN" altLang="en-US"/>
        </a:p>
      </dgm:t>
    </dgm:pt>
    <dgm:pt modelId="{29A877C6-E17C-4EA7-B346-C605A9F9DEF0}">
      <dgm:prSet/>
      <dgm:spPr/>
      <dgm:t>
        <a:bodyPr/>
        <a:lstStyle/>
        <a:p>
          <a:pPr rtl="0"/>
          <a:r>
            <a:rPr lang="zh-CN" dirty="0"/>
            <a:t>气液之间的接触面积和接触时间；</a:t>
          </a:r>
        </a:p>
      </dgm:t>
    </dgm:pt>
    <dgm:pt modelId="{B6703794-6781-4152-A12D-CC2F2BCF6D7B}" type="parTrans" cxnId="{BF47E34F-1D48-46D5-889B-B30970FF07C1}">
      <dgm:prSet/>
      <dgm:spPr/>
      <dgm:t>
        <a:bodyPr/>
        <a:lstStyle/>
        <a:p>
          <a:endParaRPr lang="zh-CN" altLang="en-US"/>
        </a:p>
      </dgm:t>
    </dgm:pt>
    <dgm:pt modelId="{96E2F581-A7CE-46EB-83FC-D2A511331EE7}" type="sibTrans" cxnId="{BF47E34F-1D48-46D5-889B-B30970FF07C1}">
      <dgm:prSet/>
      <dgm:spPr/>
      <dgm:t>
        <a:bodyPr/>
        <a:lstStyle/>
        <a:p>
          <a:endParaRPr lang="zh-CN" altLang="en-US"/>
        </a:p>
      </dgm:t>
    </dgm:pt>
    <dgm:pt modelId="{2C3B26AA-41E3-456F-9D28-017CF54EEC8A}">
      <dgm:prSet/>
      <dgm:spPr/>
      <dgm:t>
        <a:bodyPr/>
        <a:lstStyle/>
        <a:p>
          <a:pPr rtl="0"/>
          <a:r>
            <a:rPr lang="zh-CN" dirty="0"/>
            <a:t>水温；</a:t>
          </a:r>
        </a:p>
      </dgm:t>
    </dgm:pt>
    <dgm:pt modelId="{70CE5F25-2F9B-4B39-95F8-78D672EE7AF7}" type="parTrans" cxnId="{123463C7-C8A2-4C49-98F5-4A737EA93F94}">
      <dgm:prSet/>
      <dgm:spPr/>
      <dgm:t>
        <a:bodyPr/>
        <a:lstStyle/>
        <a:p>
          <a:endParaRPr lang="zh-CN" altLang="en-US"/>
        </a:p>
      </dgm:t>
    </dgm:pt>
    <dgm:pt modelId="{70EE407A-DFB9-4190-A967-C8DDBC75348B}" type="sibTrans" cxnId="{123463C7-C8A2-4C49-98F5-4A737EA93F94}">
      <dgm:prSet/>
      <dgm:spPr/>
      <dgm:t>
        <a:bodyPr/>
        <a:lstStyle/>
        <a:p>
          <a:endParaRPr lang="zh-CN" altLang="en-US"/>
        </a:p>
      </dgm:t>
    </dgm:pt>
    <dgm:pt modelId="{2D198C30-2F12-4F1C-B0E2-231F81CF1396}">
      <dgm:prSet/>
      <dgm:spPr/>
      <dgm:t>
        <a:bodyPr/>
        <a:lstStyle/>
        <a:p>
          <a:pPr rtl="0"/>
          <a:r>
            <a:rPr lang="zh-CN" dirty="0"/>
            <a:t>污水的性质；</a:t>
          </a:r>
        </a:p>
      </dgm:t>
    </dgm:pt>
    <dgm:pt modelId="{26AF409F-2133-4D80-B3C2-64BF39EFB4BB}" type="parTrans" cxnId="{F100D2AA-21B1-41DF-AC0D-54F527838DF4}">
      <dgm:prSet/>
      <dgm:spPr/>
      <dgm:t>
        <a:bodyPr/>
        <a:lstStyle/>
        <a:p>
          <a:endParaRPr lang="zh-CN" altLang="en-US"/>
        </a:p>
      </dgm:t>
    </dgm:pt>
    <dgm:pt modelId="{E26848B2-27E4-43BC-90A8-B565EBD48DEA}" type="sibTrans" cxnId="{F100D2AA-21B1-41DF-AC0D-54F527838DF4}">
      <dgm:prSet/>
      <dgm:spPr/>
      <dgm:t>
        <a:bodyPr/>
        <a:lstStyle/>
        <a:p>
          <a:endParaRPr lang="zh-CN" altLang="en-US"/>
        </a:p>
      </dgm:t>
    </dgm:pt>
    <dgm:pt modelId="{2976265D-98F1-44C9-ADEB-1DFE905BABC5}">
      <dgm:prSet/>
      <dgm:spPr/>
      <dgm:t>
        <a:bodyPr/>
        <a:lstStyle/>
        <a:p>
          <a:pPr rtl="0"/>
          <a:r>
            <a:rPr lang="zh-CN" dirty="0"/>
            <a:t>水流的紊流程度等。</a:t>
          </a:r>
        </a:p>
      </dgm:t>
    </dgm:pt>
    <dgm:pt modelId="{C2D8133E-16C9-4637-9E3D-B4A1D8294A6D}" type="parTrans" cxnId="{2910A5B6-B196-4F73-9C88-D6F77FBF13B2}">
      <dgm:prSet/>
      <dgm:spPr/>
      <dgm:t>
        <a:bodyPr/>
        <a:lstStyle/>
        <a:p>
          <a:endParaRPr lang="zh-CN" altLang="en-US"/>
        </a:p>
      </dgm:t>
    </dgm:pt>
    <dgm:pt modelId="{CE533026-C3A3-40EC-99D0-94135938627B}" type="sibTrans" cxnId="{2910A5B6-B196-4F73-9C88-D6F77FBF13B2}">
      <dgm:prSet/>
      <dgm:spPr/>
      <dgm:t>
        <a:bodyPr/>
        <a:lstStyle/>
        <a:p>
          <a:endParaRPr lang="zh-CN" altLang="en-US"/>
        </a:p>
      </dgm:t>
    </dgm:pt>
    <dgm:pt modelId="{A2A1963E-5BA3-4C7F-8AF8-C43F1114B7F4}" type="pres">
      <dgm:prSet presAssocID="{84AF6A0A-BF26-4F47-A155-665B20B6F2EC}" presName="linear" presStyleCnt="0">
        <dgm:presLayoutVars>
          <dgm:dir/>
          <dgm:animLvl val="lvl"/>
          <dgm:resizeHandles val="exact"/>
        </dgm:presLayoutVars>
      </dgm:prSet>
      <dgm:spPr/>
    </dgm:pt>
    <dgm:pt modelId="{75765E75-B71C-4C0F-8AD3-2D10C5D1A8F1}" type="pres">
      <dgm:prSet presAssocID="{116CCF35-96E9-4960-AD7C-B6D74BF76AC6}" presName="parentLin" presStyleCnt="0"/>
      <dgm:spPr/>
    </dgm:pt>
    <dgm:pt modelId="{088B4BFB-3ABA-4DEB-91FA-015C976BCB0F}" type="pres">
      <dgm:prSet presAssocID="{116CCF35-96E9-4960-AD7C-B6D74BF76AC6}" presName="parentLeftMargin" presStyleLbl="node1" presStyleIdx="0" presStyleCnt="1"/>
      <dgm:spPr/>
    </dgm:pt>
    <dgm:pt modelId="{85EE26E9-0E84-4CE1-B34F-40145A86ED73}" type="pres">
      <dgm:prSet presAssocID="{116CCF35-96E9-4960-AD7C-B6D74BF76AC6}" presName="parentText" presStyleLbl="node1" presStyleIdx="0" presStyleCnt="1">
        <dgm:presLayoutVars>
          <dgm:chMax val="0"/>
          <dgm:bulletEnabled val="1"/>
        </dgm:presLayoutVars>
      </dgm:prSet>
      <dgm:spPr/>
    </dgm:pt>
    <dgm:pt modelId="{2542107D-9F78-434F-B954-1F88738F1872}" type="pres">
      <dgm:prSet presAssocID="{116CCF35-96E9-4960-AD7C-B6D74BF76AC6}" presName="negativeSpace" presStyleCnt="0"/>
      <dgm:spPr/>
    </dgm:pt>
    <dgm:pt modelId="{7AC9726E-5CA3-4179-A6CF-F9A736DBBB0E}" type="pres">
      <dgm:prSet presAssocID="{116CCF35-96E9-4960-AD7C-B6D74BF76AC6}" presName="childText" presStyleLbl="conFgAcc1" presStyleIdx="0" presStyleCnt="1">
        <dgm:presLayoutVars>
          <dgm:bulletEnabled val="1"/>
        </dgm:presLayoutVars>
      </dgm:prSet>
      <dgm:spPr/>
    </dgm:pt>
  </dgm:ptLst>
  <dgm:cxnLst>
    <dgm:cxn modelId="{DFB5B905-DC20-4385-810D-8A1E95C0A77D}" type="presOf" srcId="{2976265D-98F1-44C9-ADEB-1DFE905BABC5}" destId="{7AC9726E-5CA3-4179-A6CF-F9A736DBBB0E}" srcOrd="0" destOrd="5" presId="urn:microsoft.com/office/officeart/2005/8/layout/list1"/>
    <dgm:cxn modelId="{768B4C22-30EF-43A9-A36D-439B9E53BD60}" type="presOf" srcId="{2D198C30-2F12-4F1C-B0E2-231F81CF1396}" destId="{7AC9726E-5CA3-4179-A6CF-F9A736DBBB0E}" srcOrd="0" destOrd="4" presId="urn:microsoft.com/office/officeart/2005/8/layout/list1"/>
    <dgm:cxn modelId="{C1507431-9085-452E-9C40-AB609E0D0FB4}" type="presOf" srcId="{29A877C6-E17C-4EA7-B346-C605A9F9DEF0}" destId="{7AC9726E-5CA3-4179-A6CF-F9A736DBBB0E}" srcOrd="0" destOrd="2" presId="urn:microsoft.com/office/officeart/2005/8/layout/list1"/>
    <dgm:cxn modelId="{77823C3E-3A4B-47EF-AB22-91EF4544A017}" type="presOf" srcId="{2C3B26AA-41E3-456F-9D28-017CF54EEC8A}" destId="{7AC9726E-5CA3-4179-A6CF-F9A736DBBB0E}" srcOrd="0" destOrd="3" presId="urn:microsoft.com/office/officeart/2005/8/layout/list1"/>
    <dgm:cxn modelId="{45C4D441-5F8C-4D2A-A8A1-5AD5930FFAA5}" type="presOf" srcId="{116CCF35-96E9-4960-AD7C-B6D74BF76AC6}" destId="{088B4BFB-3ABA-4DEB-91FA-015C976BCB0F}" srcOrd="0" destOrd="0" presId="urn:microsoft.com/office/officeart/2005/8/layout/list1"/>
    <dgm:cxn modelId="{BF47E34F-1D48-46D5-889B-B30970FF07C1}" srcId="{116CCF35-96E9-4960-AD7C-B6D74BF76AC6}" destId="{29A877C6-E17C-4EA7-B346-C605A9F9DEF0}" srcOrd="2" destOrd="0" parTransId="{B6703794-6781-4152-A12D-CC2F2BCF6D7B}" sibTransId="{96E2F581-A7CE-46EB-83FC-D2A511331EE7}"/>
    <dgm:cxn modelId="{22391F71-1574-40C4-A196-695EFD119DAF}" srcId="{116CCF35-96E9-4960-AD7C-B6D74BF76AC6}" destId="{29D1A99B-D886-4310-B0BB-41F87D98F304}" srcOrd="0" destOrd="0" parTransId="{4DFF5AC1-FE08-4786-9071-F5163B38F6F4}" sibTransId="{7A8F71DC-9320-442C-A18B-4A04106CF8B8}"/>
    <dgm:cxn modelId="{1AA39B55-FD87-4D00-9976-EE8A852A64F9}" type="presOf" srcId="{29D1A99B-D886-4310-B0BB-41F87D98F304}" destId="{7AC9726E-5CA3-4179-A6CF-F9A736DBBB0E}" srcOrd="0" destOrd="0" presId="urn:microsoft.com/office/officeart/2005/8/layout/list1"/>
    <dgm:cxn modelId="{16AAF77D-0E5C-45BC-999E-43137C77D7DD}" type="presOf" srcId="{116CCF35-96E9-4960-AD7C-B6D74BF76AC6}" destId="{85EE26E9-0E84-4CE1-B34F-40145A86ED73}" srcOrd="1" destOrd="0" presId="urn:microsoft.com/office/officeart/2005/8/layout/list1"/>
    <dgm:cxn modelId="{D829CB87-4348-417B-8B3C-9F16201F51E4}" srcId="{84AF6A0A-BF26-4F47-A155-665B20B6F2EC}" destId="{116CCF35-96E9-4960-AD7C-B6D74BF76AC6}" srcOrd="0" destOrd="0" parTransId="{BA977CE6-72E6-46F3-B64A-A266FF2A6C25}" sibTransId="{BB6BECB9-8B81-4C56-B2A3-FEA1DED0CA81}"/>
    <dgm:cxn modelId="{F100D2AA-21B1-41DF-AC0D-54F527838DF4}" srcId="{116CCF35-96E9-4960-AD7C-B6D74BF76AC6}" destId="{2D198C30-2F12-4F1C-B0E2-231F81CF1396}" srcOrd="4" destOrd="0" parTransId="{26AF409F-2133-4D80-B3C2-64BF39EFB4BB}" sibTransId="{E26848B2-27E4-43BC-90A8-B565EBD48DEA}"/>
    <dgm:cxn modelId="{2910A5B6-B196-4F73-9C88-D6F77FBF13B2}" srcId="{116CCF35-96E9-4960-AD7C-B6D74BF76AC6}" destId="{2976265D-98F1-44C9-ADEB-1DFE905BABC5}" srcOrd="5" destOrd="0" parTransId="{C2D8133E-16C9-4637-9E3D-B4A1D8294A6D}" sibTransId="{CE533026-C3A3-40EC-99D0-94135938627B}"/>
    <dgm:cxn modelId="{DBCD3CC6-15B6-4601-9674-414ED98A1CA5}" srcId="{116CCF35-96E9-4960-AD7C-B6D74BF76AC6}" destId="{DA08BA55-138C-4DF1-BFDD-062B370F0A96}" srcOrd="1" destOrd="0" parTransId="{A233602D-4E28-4DC4-93C0-650DBDEFC51E}" sibTransId="{F6C82678-44D5-4501-86E7-B86A1ADF02CA}"/>
    <dgm:cxn modelId="{123463C7-C8A2-4C49-98F5-4A737EA93F94}" srcId="{116CCF35-96E9-4960-AD7C-B6D74BF76AC6}" destId="{2C3B26AA-41E3-456F-9D28-017CF54EEC8A}" srcOrd="3" destOrd="0" parTransId="{70CE5F25-2F9B-4B39-95F8-78D672EE7AF7}" sibTransId="{70EE407A-DFB9-4190-A967-C8DDBC75348B}"/>
    <dgm:cxn modelId="{EA3F8FED-9EB7-4D77-80E1-018C1ECAE977}" type="presOf" srcId="{DA08BA55-138C-4DF1-BFDD-062B370F0A96}" destId="{7AC9726E-5CA3-4179-A6CF-F9A736DBBB0E}" srcOrd="0" destOrd="1" presId="urn:microsoft.com/office/officeart/2005/8/layout/list1"/>
    <dgm:cxn modelId="{AC67AEED-9ED4-467C-93C3-63F90C4CC787}" type="presOf" srcId="{84AF6A0A-BF26-4F47-A155-665B20B6F2EC}" destId="{A2A1963E-5BA3-4C7F-8AF8-C43F1114B7F4}" srcOrd="0" destOrd="0" presId="urn:microsoft.com/office/officeart/2005/8/layout/list1"/>
    <dgm:cxn modelId="{7E81EC82-9930-48C8-9967-6EB30EB198D4}" type="presParOf" srcId="{A2A1963E-5BA3-4C7F-8AF8-C43F1114B7F4}" destId="{75765E75-B71C-4C0F-8AD3-2D10C5D1A8F1}" srcOrd="0" destOrd="0" presId="urn:microsoft.com/office/officeart/2005/8/layout/list1"/>
    <dgm:cxn modelId="{00A0A92F-854D-4F06-959B-7238AEDB246A}" type="presParOf" srcId="{75765E75-B71C-4C0F-8AD3-2D10C5D1A8F1}" destId="{088B4BFB-3ABA-4DEB-91FA-015C976BCB0F}" srcOrd="0" destOrd="0" presId="urn:microsoft.com/office/officeart/2005/8/layout/list1"/>
    <dgm:cxn modelId="{3DBE44AB-8478-4495-A7B6-6B0D3BCEA2AD}" type="presParOf" srcId="{75765E75-B71C-4C0F-8AD3-2D10C5D1A8F1}" destId="{85EE26E9-0E84-4CE1-B34F-40145A86ED73}" srcOrd="1" destOrd="0" presId="urn:microsoft.com/office/officeart/2005/8/layout/list1"/>
    <dgm:cxn modelId="{05F52E66-7FC4-4611-9E8F-C6E2D9A9B517}" type="presParOf" srcId="{A2A1963E-5BA3-4C7F-8AF8-C43F1114B7F4}" destId="{2542107D-9F78-434F-B954-1F88738F1872}" srcOrd="1" destOrd="0" presId="urn:microsoft.com/office/officeart/2005/8/layout/list1"/>
    <dgm:cxn modelId="{7D65046E-AC81-4F6A-B493-48FC4D0C98F2}" type="presParOf" srcId="{A2A1963E-5BA3-4C7F-8AF8-C43F1114B7F4}" destId="{7AC9726E-5CA3-4179-A6CF-F9A736DBBB0E}"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6.xml><?xml version="1.0" encoding="utf-8"?>
<dgm:dataModel xmlns:dgm="http://schemas.openxmlformats.org/drawingml/2006/diagram" xmlns:a="http://schemas.openxmlformats.org/drawingml/2006/main">
  <dgm:ptLst>
    <dgm:pt modelId="{536E058B-DFDD-4969-83C3-78EBAF2584D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976547DB-6B7B-4117-B13F-3BD656A4CD7C}">
      <dgm:prSet custT="1"/>
      <dgm:spPr/>
      <dgm:t>
        <a:bodyPr/>
        <a:lstStyle/>
        <a:p>
          <a:pPr rtl="0"/>
          <a:r>
            <a:rPr lang="zh-CN" sz="2400" dirty="0"/>
            <a:t>稳定条件下，氧的转移速率等于活性污泥微生物的需氧速率：</a:t>
          </a:r>
          <a:endParaRPr lang="en-US" sz="2400" dirty="0"/>
        </a:p>
      </dgm:t>
    </dgm:pt>
    <dgm:pt modelId="{13892FCF-8F7B-4D18-A0EF-4C13350E9B27}" type="parTrans" cxnId="{7DAC6CB8-C398-4447-BDE6-8B7D3F7FD730}">
      <dgm:prSet/>
      <dgm:spPr/>
      <dgm:t>
        <a:bodyPr/>
        <a:lstStyle/>
        <a:p>
          <a:endParaRPr lang="zh-CN" altLang="en-US" sz="2400"/>
        </a:p>
      </dgm:t>
    </dgm:pt>
    <dgm:pt modelId="{33CCC52D-AD26-4E1D-A774-27AAD52B41AF}" type="sibTrans" cxnId="{7DAC6CB8-C398-4447-BDE6-8B7D3F7FD730}">
      <dgm:prSet/>
      <dgm:spPr/>
      <dgm:t>
        <a:bodyPr/>
        <a:lstStyle/>
        <a:p>
          <a:endParaRPr lang="zh-CN" altLang="en-US" sz="2400"/>
        </a:p>
      </dgm:t>
    </dgm:pt>
    <dgm:pt modelId="{3F783B06-FA66-48AA-B3B9-B5C0AE7DF004}">
      <dgm:prSet custT="1"/>
      <dgm:spPr/>
      <dgm:t>
        <a:bodyPr/>
        <a:lstStyle/>
        <a:p>
          <a:pPr rtl="0"/>
          <a:endParaRPr lang="en-US" sz="2400" dirty="0"/>
        </a:p>
      </dgm:t>
    </dgm:pt>
    <dgm:pt modelId="{39E0947A-17C5-4196-83D4-7CED26D641FA}" type="parTrans" cxnId="{776A03D5-43C1-41ED-941E-2C48823F06C2}">
      <dgm:prSet/>
      <dgm:spPr/>
      <dgm:t>
        <a:bodyPr/>
        <a:lstStyle/>
        <a:p>
          <a:endParaRPr lang="zh-CN" altLang="en-US" sz="2400"/>
        </a:p>
      </dgm:t>
    </dgm:pt>
    <dgm:pt modelId="{C1B67564-6725-4F67-9CCC-8A93F664C3A7}" type="sibTrans" cxnId="{776A03D5-43C1-41ED-941E-2C48823F06C2}">
      <dgm:prSet/>
      <dgm:spPr/>
      <dgm:t>
        <a:bodyPr/>
        <a:lstStyle/>
        <a:p>
          <a:endParaRPr lang="zh-CN" altLang="en-US" sz="2400"/>
        </a:p>
      </dgm:t>
    </dgm:pt>
    <dgm:pt modelId="{46AE4655-EFC4-4FAB-813D-03E8B7DCB489}">
      <dgm:prSet custT="1"/>
      <dgm:spPr/>
      <dgm:t>
        <a:bodyPr/>
        <a:lstStyle/>
        <a:p>
          <a:pPr rtl="0"/>
          <a:endParaRPr lang="zh-CN" altLang="en-US" sz="2400" dirty="0"/>
        </a:p>
      </dgm:t>
    </dgm:pt>
    <dgm:pt modelId="{665E895E-1F4C-4A6D-AEA5-2F403FD0CCB1}" type="parTrans" cxnId="{CC2BD417-6036-4AE2-BAFB-5BE1A233C5C4}">
      <dgm:prSet/>
      <dgm:spPr/>
      <dgm:t>
        <a:bodyPr/>
        <a:lstStyle/>
        <a:p>
          <a:endParaRPr lang="zh-CN" altLang="en-US" sz="2400"/>
        </a:p>
      </dgm:t>
    </dgm:pt>
    <dgm:pt modelId="{87CDE2E6-8B86-481D-BFD1-26C42C96BF3B}" type="sibTrans" cxnId="{CC2BD417-6036-4AE2-BAFB-5BE1A233C5C4}">
      <dgm:prSet/>
      <dgm:spPr/>
      <dgm:t>
        <a:bodyPr/>
        <a:lstStyle/>
        <a:p>
          <a:endParaRPr lang="zh-CN" altLang="en-US" sz="2400"/>
        </a:p>
      </dgm:t>
    </dgm:pt>
    <dgm:pt modelId="{483EF58E-4A0C-4131-90C0-A6B695D29667}">
      <dgm:prSet custT="1"/>
      <dgm:spPr/>
      <dgm:t>
        <a:bodyPr/>
        <a:lstStyle/>
        <a:p>
          <a:pPr rtl="0"/>
          <a:r>
            <a:rPr lang="zh-CN" altLang="en-US" sz="2400" dirty="0"/>
            <a:t>转移到曝气池混合液的总氧量：</a:t>
          </a:r>
        </a:p>
      </dgm:t>
    </dgm:pt>
    <dgm:pt modelId="{811C43D6-9C82-49E2-92C7-48E397D93E76}" type="parTrans" cxnId="{B47774BC-B869-49FA-A5BB-1603BB5937BD}">
      <dgm:prSet/>
      <dgm:spPr/>
      <dgm:t>
        <a:bodyPr/>
        <a:lstStyle/>
        <a:p>
          <a:endParaRPr lang="zh-CN" altLang="en-US" sz="2400"/>
        </a:p>
      </dgm:t>
    </dgm:pt>
    <dgm:pt modelId="{81AF7BB7-E3B9-4524-A3E1-D0C5AD25061B}" type="sibTrans" cxnId="{B47774BC-B869-49FA-A5BB-1603BB5937BD}">
      <dgm:prSet/>
      <dgm:spPr/>
      <dgm:t>
        <a:bodyPr/>
        <a:lstStyle/>
        <a:p>
          <a:endParaRPr lang="zh-CN" altLang="en-US" sz="2400"/>
        </a:p>
      </dgm:t>
    </dgm:pt>
    <dgm:pt modelId="{A6FEB42C-9F21-4B3D-8DC3-6D311F083365}">
      <dgm:prSet custT="1"/>
      <dgm:spPr/>
      <dgm:t>
        <a:bodyPr/>
        <a:lstStyle/>
        <a:p>
          <a:pPr rtl="0"/>
          <a:endParaRPr lang="en-US" sz="2400" dirty="0"/>
        </a:p>
      </dgm:t>
    </dgm:pt>
    <dgm:pt modelId="{1FE15CE2-51BB-44B9-811D-22BEF2185C29}" type="parTrans" cxnId="{0D19054A-399C-411F-B939-2A0859E62C98}">
      <dgm:prSet/>
      <dgm:spPr/>
      <dgm:t>
        <a:bodyPr/>
        <a:lstStyle/>
        <a:p>
          <a:endParaRPr lang="zh-CN" altLang="en-US" sz="2400"/>
        </a:p>
      </dgm:t>
    </dgm:pt>
    <dgm:pt modelId="{70029727-D582-4CED-9751-0844A23E7496}" type="sibTrans" cxnId="{0D19054A-399C-411F-B939-2A0859E62C98}">
      <dgm:prSet/>
      <dgm:spPr/>
      <dgm:t>
        <a:bodyPr/>
        <a:lstStyle/>
        <a:p>
          <a:endParaRPr lang="zh-CN" altLang="en-US" sz="2400"/>
        </a:p>
      </dgm:t>
    </dgm:pt>
    <dgm:pt modelId="{37D0CFE7-157C-4375-BAC7-85B0529413C0}" type="pres">
      <dgm:prSet presAssocID="{536E058B-DFDD-4969-83C3-78EBAF2584DB}" presName="linear" presStyleCnt="0">
        <dgm:presLayoutVars>
          <dgm:animLvl val="lvl"/>
          <dgm:resizeHandles val="exact"/>
        </dgm:presLayoutVars>
      </dgm:prSet>
      <dgm:spPr/>
    </dgm:pt>
    <dgm:pt modelId="{5BD52D8C-D9D1-4FA6-9B85-B1CBFD1A8B3F}" type="pres">
      <dgm:prSet presAssocID="{976547DB-6B7B-4117-B13F-3BD656A4CD7C}" presName="parentText" presStyleLbl="node1" presStyleIdx="0" presStyleCnt="2">
        <dgm:presLayoutVars>
          <dgm:chMax val="0"/>
          <dgm:bulletEnabled val="1"/>
        </dgm:presLayoutVars>
      </dgm:prSet>
      <dgm:spPr/>
    </dgm:pt>
    <dgm:pt modelId="{360D5A49-ECD4-4239-B49A-692C1A1CB5B2}" type="pres">
      <dgm:prSet presAssocID="{976547DB-6B7B-4117-B13F-3BD656A4CD7C}" presName="childText" presStyleLbl="revTx" presStyleIdx="0" presStyleCnt="1">
        <dgm:presLayoutVars>
          <dgm:bulletEnabled val="1"/>
        </dgm:presLayoutVars>
      </dgm:prSet>
      <dgm:spPr/>
    </dgm:pt>
    <dgm:pt modelId="{5A06DA47-9348-40D6-9FFA-33C87B4B5495}" type="pres">
      <dgm:prSet presAssocID="{483EF58E-4A0C-4131-90C0-A6B695D29667}" presName="parentText" presStyleLbl="node1" presStyleIdx="1" presStyleCnt="2" custScaleY="78501">
        <dgm:presLayoutVars>
          <dgm:chMax val="0"/>
          <dgm:bulletEnabled val="1"/>
        </dgm:presLayoutVars>
      </dgm:prSet>
      <dgm:spPr/>
    </dgm:pt>
  </dgm:ptLst>
  <dgm:cxnLst>
    <dgm:cxn modelId="{CC2BD417-6036-4AE2-BAFB-5BE1A233C5C4}" srcId="{976547DB-6B7B-4117-B13F-3BD656A4CD7C}" destId="{46AE4655-EFC4-4FAB-813D-03E8B7DCB489}" srcOrd="2" destOrd="0" parTransId="{665E895E-1F4C-4A6D-AEA5-2F403FD0CCB1}" sibTransId="{87CDE2E6-8B86-481D-BFD1-26C42C96BF3B}"/>
    <dgm:cxn modelId="{88E78441-5248-4DED-BEED-C48562EA46CA}" type="presOf" srcId="{976547DB-6B7B-4117-B13F-3BD656A4CD7C}" destId="{5BD52D8C-D9D1-4FA6-9B85-B1CBFD1A8B3F}" srcOrd="0" destOrd="0" presId="urn:microsoft.com/office/officeart/2005/8/layout/vList2"/>
    <dgm:cxn modelId="{0D19054A-399C-411F-B939-2A0859E62C98}" srcId="{976547DB-6B7B-4117-B13F-3BD656A4CD7C}" destId="{A6FEB42C-9F21-4B3D-8DC3-6D311F083365}" srcOrd="0" destOrd="0" parTransId="{1FE15CE2-51BB-44B9-811D-22BEF2185C29}" sibTransId="{70029727-D582-4CED-9751-0844A23E7496}"/>
    <dgm:cxn modelId="{05BAB16E-252B-4E55-95AA-99F73D8B62F1}" type="presOf" srcId="{46AE4655-EFC4-4FAB-813D-03E8B7DCB489}" destId="{360D5A49-ECD4-4239-B49A-692C1A1CB5B2}" srcOrd="0" destOrd="2" presId="urn:microsoft.com/office/officeart/2005/8/layout/vList2"/>
    <dgm:cxn modelId="{86C39997-7682-4EA9-B69C-3F7B8B041E24}" type="presOf" srcId="{3F783B06-FA66-48AA-B3B9-B5C0AE7DF004}" destId="{360D5A49-ECD4-4239-B49A-692C1A1CB5B2}" srcOrd="0" destOrd="1" presId="urn:microsoft.com/office/officeart/2005/8/layout/vList2"/>
    <dgm:cxn modelId="{D2B31BB7-CF1A-4CA1-B828-D431F05C4CC9}" type="presOf" srcId="{483EF58E-4A0C-4131-90C0-A6B695D29667}" destId="{5A06DA47-9348-40D6-9FFA-33C87B4B5495}" srcOrd="0" destOrd="0" presId="urn:microsoft.com/office/officeart/2005/8/layout/vList2"/>
    <dgm:cxn modelId="{7DAC6CB8-C398-4447-BDE6-8B7D3F7FD730}" srcId="{536E058B-DFDD-4969-83C3-78EBAF2584DB}" destId="{976547DB-6B7B-4117-B13F-3BD656A4CD7C}" srcOrd="0" destOrd="0" parTransId="{13892FCF-8F7B-4D18-A0EF-4C13350E9B27}" sibTransId="{33CCC52D-AD26-4E1D-A774-27AAD52B41AF}"/>
    <dgm:cxn modelId="{B47774BC-B869-49FA-A5BB-1603BB5937BD}" srcId="{536E058B-DFDD-4969-83C3-78EBAF2584DB}" destId="{483EF58E-4A0C-4131-90C0-A6B695D29667}" srcOrd="1" destOrd="0" parTransId="{811C43D6-9C82-49E2-92C7-48E397D93E76}" sibTransId="{81AF7BB7-E3B9-4524-A3E1-D0C5AD25061B}"/>
    <dgm:cxn modelId="{776A03D5-43C1-41ED-941E-2C48823F06C2}" srcId="{976547DB-6B7B-4117-B13F-3BD656A4CD7C}" destId="{3F783B06-FA66-48AA-B3B9-B5C0AE7DF004}" srcOrd="1" destOrd="0" parTransId="{39E0947A-17C5-4196-83D4-7CED26D641FA}" sibTransId="{C1B67564-6725-4F67-9CCC-8A93F664C3A7}"/>
    <dgm:cxn modelId="{13D0FAF5-A812-4069-88E2-EC9DCAAB15C8}" type="presOf" srcId="{536E058B-DFDD-4969-83C3-78EBAF2584DB}" destId="{37D0CFE7-157C-4375-BAC7-85B0529413C0}" srcOrd="0" destOrd="0" presId="urn:microsoft.com/office/officeart/2005/8/layout/vList2"/>
    <dgm:cxn modelId="{0879D5F9-C5D1-4F33-9FAD-AF7F7C4F6B31}" type="presOf" srcId="{A6FEB42C-9F21-4B3D-8DC3-6D311F083365}" destId="{360D5A49-ECD4-4239-B49A-692C1A1CB5B2}" srcOrd="0" destOrd="0" presId="urn:microsoft.com/office/officeart/2005/8/layout/vList2"/>
    <dgm:cxn modelId="{2D9D14BE-2E9C-4D12-B006-71EF6567952D}" type="presParOf" srcId="{37D0CFE7-157C-4375-BAC7-85B0529413C0}" destId="{5BD52D8C-D9D1-4FA6-9B85-B1CBFD1A8B3F}" srcOrd="0" destOrd="0" presId="urn:microsoft.com/office/officeart/2005/8/layout/vList2"/>
    <dgm:cxn modelId="{7500E414-AA91-42F1-803F-77732C69FA0A}" type="presParOf" srcId="{37D0CFE7-157C-4375-BAC7-85B0529413C0}" destId="{360D5A49-ECD4-4239-B49A-692C1A1CB5B2}" srcOrd="1" destOrd="0" presId="urn:microsoft.com/office/officeart/2005/8/layout/vList2"/>
    <dgm:cxn modelId="{A43BA932-76E2-4956-9D77-520B9AEDDF31}" type="presParOf" srcId="{37D0CFE7-157C-4375-BAC7-85B0529413C0}" destId="{5A06DA47-9348-40D6-9FFA-33C87B4B5495}" srcOrd="2"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7.xml><?xml version="1.0" encoding="utf-8"?>
<dgm:dataModel xmlns:dgm="http://schemas.openxmlformats.org/drawingml/2006/diagram" xmlns:a="http://schemas.openxmlformats.org/drawingml/2006/main">
  <dgm:ptLst>
    <dgm:pt modelId="{BA02730E-14C2-47D8-8085-3E9472D6831C}"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53543F9A-AB54-4862-9043-7F6EB7633EAD}">
      <dgm:prSet/>
      <dgm:spPr/>
      <dgm:t>
        <a:bodyPr/>
        <a:lstStyle/>
        <a:p>
          <a:pPr rtl="0"/>
          <a:r>
            <a:rPr lang="zh-CN" dirty="0"/>
            <a:t>空气扩散装置在曝气池内的主要作用</a:t>
          </a:r>
        </a:p>
      </dgm:t>
    </dgm:pt>
    <dgm:pt modelId="{847E439B-C3AB-40EF-8D86-B374E55FC180}" type="parTrans" cxnId="{0DF88B45-A6B2-4EEA-82A0-4C8DBA24B6A3}">
      <dgm:prSet/>
      <dgm:spPr/>
      <dgm:t>
        <a:bodyPr/>
        <a:lstStyle/>
        <a:p>
          <a:endParaRPr lang="zh-CN" altLang="en-US"/>
        </a:p>
      </dgm:t>
    </dgm:pt>
    <dgm:pt modelId="{68F398E6-DB84-4E90-891E-6A5CE8211700}" type="sibTrans" cxnId="{0DF88B45-A6B2-4EEA-82A0-4C8DBA24B6A3}">
      <dgm:prSet/>
      <dgm:spPr/>
      <dgm:t>
        <a:bodyPr/>
        <a:lstStyle/>
        <a:p>
          <a:endParaRPr lang="zh-CN" altLang="en-US"/>
        </a:p>
      </dgm:t>
    </dgm:pt>
    <dgm:pt modelId="{999FD3BE-FCC7-4775-B48E-9B495ADC14E3}">
      <dgm:prSet/>
      <dgm:spPr/>
      <dgm:t>
        <a:bodyPr/>
        <a:lstStyle/>
        <a:p>
          <a:pPr rtl="0"/>
          <a:r>
            <a:rPr lang="zh-CN" dirty="0"/>
            <a:t>充氧，将空气中的氧转移到混合液中的活性污泥絮凝体上，供应微生物呼吸；</a:t>
          </a:r>
        </a:p>
      </dgm:t>
    </dgm:pt>
    <dgm:pt modelId="{B8FFE0D5-B114-46A4-8E1A-56AAFDD3C874}" type="parTrans" cxnId="{2A70D881-F6B2-4FDD-A263-8F780A213AB6}">
      <dgm:prSet/>
      <dgm:spPr/>
      <dgm:t>
        <a:bodyPr/>
        <a:lstStyle/>
        <a:p>
          <a:endParaRPr lang="zh-CN" altLang="en-US"/>
        </a:p>
      </dgm:t>
    </dgm:pt>
    <dgm:pt modelId="{B8722666-7E28-4B94-8937-15BC7FE7EF8B}" type="sibTrans" cxnId="{2A70D881-F6B2-4FDD-A263-8F780A213AB6}">
      <dgm:prSet/>
      <dgm:spPr/>
      <dgm:t>
        <a:bodyPr/>
        <a:lstStyle/>
        <a:p>
          <a:endParaRPr lang="zh-CN" altLang="en-US"/>
        </a:p>
      </dgm:t>
    </dgm:pt>
    <dgm:pt modelId="{D3E017C1-4B69-4F9C-B37C-1177183FCC6C}">
      <dgm:prSet/>
      <dgm:spPr/>
      <dgm:t>
        <a:bodyPr/>
        <a:lstStyle/>
        <a:p>
          <a:pPr rtl="0"/>
          <a:r>
            <a:rPr lang="zh-CN" dirty="0"/>
            <a:t>搅拌、混合，使曝气池内的混合液处在剧烈的混合状态，使活性污泥、溶解氧、污水中的有机污染物充分接触，防止活性污泥在曝气池内沉淀。</a:t>
          </a:r>
        </a:p>
      </dgm:t>
    </dgm:pt>
    <dgm:pt modelId="{506828B5-17D5-4D26-B116-FEEBE8DA4221}" type="parTrans" cxnId="{489B69E6-6564-43D0-B03C-7042CCC52625}">
      <dgm:prSet/>
      <dgm:spPr/>
      <dgm:t>
        <a:bodyPr/>
        <a:lstStyle/>
        <a:p>
          <a:endParaRPr lang="zh-CN" altLang="en-US"/>
        </a:p>
      </dgm:t>
    </dgm:pt>
    <dgm:pt modelId="{1556B489-61EE-432B-AE84-2D9936EB7242}" type="sibTrans" cxnId="{489B69E6-6564-43D0-B03C-7042CCC52625}">
      <dgm:prSet/>
      <dgm:spPr/>
      <dgm:t>
        <a:bodyPr/>
        <a:lstStyle/>
        <a:p>
          <a:endParaRPr lang="zh-CN" altLang="en-US"/>
        </a:p>
      </dgm:t>
    </dgm:pt>
    <dgm:pt modelId="{5192768E-5739-42B1-AA5C-1007902768BC}" type="pres">
      <dgm:prSet presAssocID="{BA02730E-14C2-47D8-8085-3E9472D6831C}" presName="Name0" presStyleCnt="0">
        <dgm:presLayoutVars>
          <dgm:dir/>
          <dgm:animLvl val="lvl"/>
          <dgm:resizeHandles val="exact"/>
        </dgm:presLayoutVars>
      </dgm:prSet>
      <dgm:spPr/>
    </dgm:pt>
    <dgm:pt modelId="{4F6F27F1-9B4F-4944-917B-58155F70922A}" type="pres">
      <dgm:prSet presAssocID="{53543F9A-AB54-4862-9043-7F6EB7633EAD}" presName="composite" presStyleCnt="0"/>
      <dgm:spPr/>
    </dgm:pt>
    <dgm:pt modelId="{DE45B54B-901A-4228-B786-DA2938F1899C}" type="pres">
      <dgm:prSet presAssocID="{53543F9A-AB54-4862-9043-7F6EB7633EAD}" presName="parTx" presStyleLbl="alignNode1" presStyleIdx="0" presStyleCnt="1">
        <dgm:presLayoutVars>
          <dgm:chMax val="0"/>
          <dgm:chPref val="0"/>
          <dgm:bulletEnabled val="1"/>
        </dgm:presLayoutVars>
      </dgm:prSet>
      <dgm:spPr/>
    </dgm:pt>
    <dgm:pt modelId="{4BD20FDD-58E8-41CD-8698-6F7126C95FB7}" type="pres">
      <dgm:prSet presAssocID="{53543F9A-AB54-4862-9043-7F6EB7633EAD}" presName="desTx" presStyleLbl="alignAccFollowNode1" presStyleIdx="0" presStyleCnt="1">
        <dgm:presLayoutVars>
          <dgm:bulletEnabled val="1"/>
        </dgm:presLayoutVars>
      </dgm:prSet>
      <dgm:spPr/>
    </dgm:pt>
  </dgm:ptLst>
  <dgm:cxnLst>
    <dgm:cxn modelId="{6A655F2D-E150-488C-BEBD-AD029B5A7218}" type="presOf" srcId="{999FD3BE-FCC7-4775-B48E-9B495ADC14E3}" destId="{4BD20FDD-58E8-41CD-8698-6F7126C95FB7}" srcOrd="0" destOrd="0" presId="urn:microsoft.com/office/officeart/2005/8/layout/hList1"/>
    <dgm:cxn modelId="{0DF88B45-A6B2-4EEA-82A0-4C8DBA24B6A3}" srcId="{BA02730E-14C2-47D8-8085-3E9472D6831C}" destId="{53543F9A-AB54-4862-9043-7F6EB7633EAD}" srcOrd="0" destOrd="0" parTransId="{847E439B-C3AB-40EF-8D86-B374E55FC180}" sibTransId="{68F398E6-DB84-4E90-891E-6A5CE8211700}"/>
    <dgm:cxn modelId="{506D1E7B-601A-4B5E-83E4-3C81DE25A471}" type="presOf" srcId="{53543F9A-AB54-4862-9043-7F6EB7633EAD}" destId="{DE45B54B-901A-4228-B786-DA2938F1899C}" srcOrd="0" destOrd="0" presId="urn:microsoft.com/office/officeart/2005/8/layout/hList1"/>
    <dgm:cxn modelId="{2A70D881-F6B2-4FDD-A263-8F780A213AB6}" srcId="{53543F9A-AB54-4862-9043-7F6EB7633EAD}" destId="{999FD3BE-FCC7-4775-B48E-9B495ADC14E3}" srcOrd="0" destOrd="0" parTransId="{B8FFE0D5-B114-46A4-8E1A-56AAFDD3C874}" sibTransId="{B8722666-7E28-4B94-8937-15BC7FE7EF8B}"/>
    <dgm:cxn modelId="{441A4797-E168-48EB-89F4-1DAF61D6FD1F}" type="presOf" srcId="{BA02730E-14C2-47D8-8085-3E9472D6831C}" destId="{5192768E-5739-42B1-AA5C-1007902768BC}" srcOrd="0" destOrd="0" presId="urn:microsoft.com/office/officeart/2005/8/layout/hList1"/>
    <dgm:cxn modelId="{88EC86BF-14ED-4B4A-811B-66B478EAF0FE}" type="presOf" srcId="{D3E017C1-4B69-4F9C-B37C-1177183FCC6C}" destId="{4BD20FDD-58E8-41CD-8698-6F7126C95FB7}" srcOrd="0" destOrd="1" presId="urn:microsoft.com/office/officeart/2005/8/layout/hList1"/>
    <dgm:cxn modelId="{489B69E6-6564-43D0-B03C-7042CCC52625}" srcId="{53543F9A-AB54-4862-9043-7F6EB7633EAD}" destId="{D3E017C1-4B69-4F9C-B37C-1177183FCC6C}" srcOrd="1" destOrd="0" parTransId="{506828B5-17D5-4D26-B116-FEEBE8DA4221}" sibTransId="{1556B489-61EE-432B-AE84-2D9936EB7242}"/>
    <dgm:cxn modelId="{15C82021-489B-41DD-95EA-961C2BF1FA6B}" type="presParOf" srcId="{5192768E-5739-42B1-AA5C-1007902768BC}" destId="{4F6F27F1-9B4F-4944-917B-58155F70922A}" srcOrd="0" destOrd="0" presId="urn:microsoft.com/office/officeart/2005/8/layout/hList1"/>
    <dgm:cxn modelId="{C3F69F29-3D82-4881-8746-DBB0607E2E28}" type="presParOf" srcId="{4F6F27F1-9B4F-4944-917B-58155F70922A}" destId="{DE45B54B-901A-4228-B786-DA2938F1899C}" srcOrd="0" destOrd="0" presId="urn:microsoft.com/office/officeart/2005/8/layout/hList1"/>
    <dgm:cxn modelId="{4AB0BC3C-A875-4879-91E8-E58BFEC35497}" type="presParOf" srcId="{4F6F27F1-9B4F-4944-917B-58155F70922A}" destId="{4BD20FDD-58E8-41CD-8698-6F7126C95FB7}"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8.xml><?xml version="1.0" encoding="utf-8"?>
<dgm:dataModel xmlns:dgm="http://schemas.openxmlformats.org/drawingml/2006/diagram" xmlns:a="http://schemas.openxmlformats.org/drawingml/2006/main">
  <dgm:ptLst>
    <dgm:pt modelId="{31FA9EF4-381D-4589-8997-64F666452CA4}" type="doc">
      <dgm:prSet loTypeId="urn:microsoft.com/office/officeart/2005/8/layout/list1" loCatId="list" qsTypeId="urn:microsoft.com/office/officeart/2005/8/quickstyle/simple4" qsCatId="simple" csTypeId="urn:microsoft.com/office/officeart/2005/8/colors/accent1_2" csCatId="accent1"/>
      <dgm:spPr/>
      <dgm:t>
        <a:bodyPr/>
        <a:lstStyle/>
        <a:p>
          <a:endParaRPr lang="zh-CN" altLang="en-US"/>
        </a:p>
      </dgm:t>
    </dgm:pt>
    <dgm:pt modelId="{59A4A230-AC0F-4B3A-B7D8-8744E33F1FB4}">
      <dgm:prSet/>
      <dgm:spPr/>
      <dgm:t>
        <a:bodyPr/>
        <a:lstStyle/>
        <a:p>
          <a:pPr rtl="0"/>
          <a:r>
            <a:rPr lang="zh-CN" dirty="0"/>
            <a:t>表示空气扩散装置技术性能的主要指标：</a:t>
          </a:r>
        </a:p>
      </dgm:t>
    </dgm:pt>
    <dgm:pt modelId="{8AD2CD8E-9197-463B-BA08-4FB665D7250C}" type="parTrans" cxnId="{0364F9D2-69C0-4A71-972A-CF238F4863A8}">
      <dgm:prSet/>
      <dgm:spPr/>
      <dgm:t>
        <a:bodyPr/>
        <a:lstStyle/>
        <a:p>
          <a:endParaRPr lang="zh-CN" altLang="en-US"/>
        </a:p>
      </dgm:t>
    </dgm:pt>
    <dgm:pt modelId="{7D5BEC6F-6C64-4BBD-83A4-1A188242980F}" type="sibTrans" cxnId="{0364F9D2-69C0-4A71-972A-CF238F4863A8}">
      <dgm:prSet/>
      <dgm:spPr/>
      <dgm:t>
        <a:bodyPr/>
        <a:lstStyle/>
        <a:p>
          <a:endParaRPr lang="zh-CN" altLang="en-US"/>
        </a:p>
      </dgm:t>
    </dgm:pt>
    <dgm:pt modelId="{29673A83-FC3A-4AC5-9F44-D70124668BC5}">
      <dgm:prSet/>
      <dgm:spPr/>
      <dgm:t>
        <a:bodyPr/>
        <a:lstStyle/>
        <a:p>
          <a:pPr rtl="0"/>
          <a:r>
            <a:rPr lang="zh-CN" dirty="0"/>
            <a:t>动力效率（</a:t>
          </a:r>
          <a:r>
            <a:rPr lang="en-US" i="1" dirty="0" err="1"/>
            <a:t>E</a:t>
          </a:r>
          <a:r>
            <a:rPr lang="en-US" baseline="-25000" dirty="0" err="1"/>
            <a:t>p</a:t>
          </a:r>
          <a:r>
            <a:rPr lang="zh-CN" dirty="0"/>
            <a:t>），每消耗</a:t>
          </a:r>
          <a:r>
            <a:rPr lang="en-US" dirty="0"/>
            <a:t>1 kWh</a:t>
          </a:r>
          <a:r>
            <a:rPr lang="zh-CN" dirty="0"/>
            <a:t>电能转移到混合液中的氧量，以</a:t>
          </a:r>
          <a:r>
            <a:rPr lang="en-US" dirty="0"/>
            <a:t>kgO</a:t>
          </a:r>
          <a:r>
            <a:rPr lang="en-US" baseline="-25000" dirty="0"/>
            <a:t>2</a:t>
          </a:r>
          <a:r>
            <a:rPr lang="en-US" dirty="0"/>
            <a:t>/kWh</a:t>
          </a:r>
          <a:r>
            <a:rPr lang="zh-CN" dirty="0"/>
            <a:t>计；</a:t>
          </a:r>
        </a:p>
      </dgm:t>
    </dgm:pt>
    <dgm:pt modelId="{E149EF34-6A6F-4D2D-B1E7-F271D0F09AA9}" type="parTrans" cxnId="{14908E3E-4888-444D-93CE-3211D4FEC1EA}">
      <dgm:prSet/>
      <dgm:spPr/>
      <dgm:t>
        <a:bodyPr/>
        <a:lstStyle/>
        <a:p>
          <a:endParaRPr lang="zh-CN" altLang="en-US"/>
        </a:p>
      </dgm:t>
    </dgm:pt>
    <dgm:pt modelId="{9DC1EE73-F7AB-4B65-AEA0-44E06B149C2D}" type="sibTrans" cxnId="{14908E3E-4888-444D-93CE-3211D4FEC1EA}">
      <dgm:prSet/>
      <dgm:spPr/>
      <dgm:t>
        <a:bodyPr/>
        <a:lstStyle/>
        <a:p>
          <a:endParaRPr lang="zh-CN" altLang="en-US"/>
        </a:p>
      </dgm:t>
    </dgm:pt>
    <dgm:pt modelId="{7DA02F5E-2EFB-47E3-B37E-C176C2B83958}">
      <dgm:prSet/>
      <dgm:spPr/>
      <dgm:t>
        <a:bodyPr/>
        <a:lstStyle/>
        <a:p>
          <a:pPr rtl="0"/>
          <a:r>
            <a:rPr lang="zh-CN" dirty="0"/>
            <a:t>氧的利用效率（</a:t>
          </a:r>
          <a:r>
            <a:rPr lang="en-US" i="1" dirty="0"/>
            <a:t>E</a:t>
          </a:r>
          <a:r>
            <a:rPr lang="en-US" baseline="-25000" dirty="0"/>
            <a:t>A</a:t>
          </a:r>
          <a:r>
            <a:rPr lang="zh-CN" dirty="0"/>
            <a:t>），通过鼓风曝气转移到混合液中的氧量，占总供氧量的百分比（</a:t>
          </a:r>
          <a:r>
            <a:rPr lang="en-US" dirty="0"/>
            <a:t>%</a:t>
          </a:r>
          <a:r>
            <a:rPr lang="zh-CN" dirty="0"/>
            <a:t>）；</a:t>
          </a:r>
        </a:p>
      </dgm:t>
    </dgm:pt>
    <dgm:pt modelId="{3B818388-DCE8-46BB-9556-2156FA05CF13}" type="parTrans" cxnId="{B9F2914B-B807-4BFD-9749-3E305B76EF58}">
      <dgm:prSet/>
      <dgm:spPr/>
      <dgm:t>
        <a:bodyPr/>
        <a:lstStyle/>
        <a:p>
          <a:endParaRPr lang="zh-CN" altLang="en-US"/>
        </a:p>
      </dgm:t>
    </dgm:pt>
    <dgm:pt modelId="{D7CE4D4A-E9FC-4F70-8818-BCDCE6617947}" type="sibTrans" cxnId="{B9F2914B-B807-4BFD-9749-3E305B76EF58}">
      <dgm:prSet/>
      <dgm:spPr/>
      <dgm:t>
        <a:bodyPr/>
        <a:lstStyle/>
        <a:p>
          <a:endParaRPr lang="zh-CN" altLang="en-US"/>
        </a:p>
      </dgm:t>
    </dgm:pt>
    <dgm:pt modelId="{C730F9CE-A9A3-415D-8574-F5896F774E6E}">
      <dgm:prSet/>
      <dgm:spPr/>
      <dgm:t>
        <a:bodyPr/>
        <a:lstStyle/>
        <a:p>
          <a:pPr rtl="0"/>
          <a:r>
            <a:rPr lang="zh-CN" dirty="0"/>
            <a:t>氧的转移效率（</a:t>
          </a:r>
          <a:r>
            <a:rPr lang="en-US" i="1" dirty="0"/>
            <a:t>E</a:t>
          </a:r>
          <a:r>
            <a:rPr lang="en-US" baseline="-25000" dirty="0"/>
            <a:t>L</a:t>
          </a:r>
          <a:r>
            <a:rPr lang="zh-CN" dirty="0"/>
            <a:t>），也称为充氧能力，通过机械曝气装置的转动，在单位时间内转移到混合液中的氧量，以</a:t>
          </a:r>
          <a:r>
            <a:rPr lang="en-US" dirty="0"/>
            <a:t>kgO</a:t>
          </a:r>
          <a:r>
            <a:rPr lang="en-US" baseline="-25000" dirty="0"/>
            <a:t>2</a:t>
          </a:r>
          <a:r>
            <a:rPr lang="en-US" dirty="0"/>
            <a:t>/h</a:t>
          </a:r>
          <a:r>
            <a:rPr lang="zh-CN" dirty="0"/>
            <a:t>计。</a:t>
          </a:r>
        </a:p>
      </dgm:t>
    </dgm:pt>
    <dgm:pt modelId="{E4038EB5-CF8B-444F-B323-E1945535870E}" type="parTrans" cxnId="{D1FC89A6-9E7E-417D-BA2E-05DB6929EAEA}">
      <dgm:prSet/>
      <dgm:spPr/>
      <dgm:t>
        <a:bodyPr/>
        <a:lstStyle/>
        <a:p>
          <a:endParaRPr lang="zh-CN" altLang="en-US"/>
        </a:p>
      </dgm:t>
    </dgm:pt>
    <dgm:pt modelId="{326FD8CB-27AE-437D-B2C1-1FD297EC8F3C}" type="sibTrans" cxnId="{D1FC89A6-9E7E-417D-BA2E-05DB6929EAEA}">
      <dgm:prSet/>
      <dgm:spPr/>
      <dgm:t>
        <a:bodyPr/>
        <a:lstStyle/>
        <a:p>
          <a:endParaRPr lang="zh-CN" altLang="en-US"/>
        </a:p>
      </dgm:t>
    </dgm:pt>
    <dgm:pt modelId="{4CA57A81-3670-48B0-B3B2-91E9C36C9A61}" type="pres">
      <dgm:prSet presAssocID="{31FA9EF4-381D-4589-8997-64F666452CA4}" presName="linear" presStyleCnt="0">
        <dgm:presLayoutVars>
          <dgm:dir/>
          <dgm:animLvl val="lvl"/>
          <dgm:resizeHandles val="exact"/>
        </dgm:presLayoutVars>
      </dgm:prSet>
      <dgm:spPr/>
    </dgm:pt>
    <dgm:pt modelId="{08A8F380-3C6B-41DE-B05D-6A5328ACDE07}" type="pres">
      <dgm:prSet presAssocID="{59A4A230-AC0F-4B3A-B7D8-8744E33F1FB4}" presName="parentLin" presStyleCnt="0"/>
      <dgm:spPr/>
    </dgm:pt>
    <dgm:pt modelId="{F02F6F3B-A3E2-4AB4-A525-3B7C6E53FE9D}" type="pres">
      <dgm:prSet presAssocID="{59A4A230-AC0F-4B3A-B7D8-8744E33F1FB4}" presName="parentLeftMargin" presStyleLbl="node1" presStyleIdx="0" presStyleCnt="1"/>
      <dgm:spPr/>
    </dgm:pt>
    <dgm:pt modelId="{85F56224-1096-4A4B-9E5C-C390130071DC}" type="pres">
      <dgm:prSet presAssocID="{59A4A230-AC0F-4B3A-B7D8-8744E33F1FB4}" presName="parentText" presStyleLbl="node1" presStyleIdx="0" presStyleCnt="1">
        <dgm:presLayoutVars>
          <dgm:chMax val="0"/>
          <dgm:bulletEnabled val="1"/>
        </dgm:presLayoutVars>
      </dgm:prSet>
      <dgm:spPr/>
    </dgm:pt>
    <dgm:pt modelId="{163DBAB5-1A75-41A8-A192-7DC97E936663}" type="pres">
      <dgm:prSet presAssocID="{59A4A230-AC0F-4B3A-B7D8-8744E33F1FB4}" presName="negativeSpace" presStyleCnt="0"/>
      <dgm:spPr/>
    </dgm:pt>
    <dgm:pt modelId="{0C0F5848-2152-4433-BBE8-8B9F98D50E69}" type="pres">
      <dgm:prSet presAssocID="{59A4A230-AC0F-4B3A-B7D8-8744E33F1FB4}" presName="childText" presStyleLbl="conFgAcc1" presStyleIdx="0" presStyleCnt="1">
        <dgm:presLayoutVars>
          <dgm:bulletEnabled val="1"/>
        </dgm:presLayoutVars>
      </dgm:prSet>
      <dgm:spPr/>
    </dgm:pt>
  </dgm:ptLst>
  <dgm:cxnLst>
    <dgm:cxn modelId="{8A411E20-06AB-45E9-8DCE-8FC3C661484B}" type="presOf" srcId="{59A4A230-AC0F-4B3A-B7D8-8744E33F1FB4}" destId="{F02F6F3B-A3E2-4AB4-A525-3B7C6E53FE9D}" srcOrd="0" destOrd="0" presId="urn:microsoft.com/office/officeart/2005/8/layout/list1"/>
    <dgm:cxn modelId="{14908E3E-4888-444D-93CE-3211D4FEC1EA}" srcId="{59A4A230-AC0F-4B3A-B7D8-8744E33F1FB4}" destId="{29673A83-FC3A-4AC5-9F44-D70124668BC5}" srcOrd="0" destOrd="0" parTransId="{E149EF34-6A6F-4D2D-B1E7-F271D0F09AA9}" sibTransId="{9DC1EE73-F7AB-4B65-AEA0-44E06B149C2D}"/>
    <dgm:cxn modelId="{D774D349-8C80-48A6-856C-29DAFD155E83}" type="presOf" srcId="{C730F9CE-A9A3-415D-8574-F5896F774E6E}" destId="{0C0F5848-2152-4433-BBE8-8B9F98D50E69}" srcOrd="0" destOrd="2" presId="urn:microsoft.com/office/officeart/2005/8/layout/list1"/>
    <dgm:cxn modelId="{B9F2914B-B807-4BFD-9749-3E305B76EF58}" srcId="{59A4A230-AC0F-4B3A-B7D8-8744E33F1FB4}" destId="{7DA02F5E-2EFB-47E3-B37E-C176C2B83958}" srcOrd="1" destOrd="0" parTransId="{3B818388-DCE8-46BB-9556-2156FA05CF13}" sibTransId="{D7CE4D4A-E9FC-4F70-8818-BCDCE6617947}"/>
    <dgm:cxn modelId="{F7D71577-C0E8-4014-BD97-2EDE66DDE949}" type="presOf" srcId="{31FA9EF4-381D-4589-8997-64F666452CA4}" destId="{4CA57A81-3670-48B0-B3B2-91E9C36C9A61}" srcOrd="0" destOrd="0" presId="urn:microsoft.com/office/officeart/2005/8/layout/list1"/>
    <dgm:cxn modelId="{0177737D-4826-47C0-A255-824D9C45500B}" type="presOf" srcId="{29673A83-FC3A-4AC5-9F44-D70124668BC5}" destId="{0C0F5848-2152-4433-BBE8-8B9F98D50E69}" srcOrd="0" destOrd="0" presId="urn:microsoft.com/office/officeart/2005/8/layout/list1"/>
    <dgm:cxn modelId="{7419649E-8D7E-4738-A33D-DFD1F4B246CD}" type="presOf" srcId="{7DA02F5E-2EFB-47E3-B37E-C176C2B83958}" destId="{0C0F5848-2152-4433-BBE8-8B9F98D50E69}" srcOrd="0" destOrd="1" presId="urn:microsoft.com/office/officeart/2005/8/layout/list1"/>
    <dgm:cxn modelId="{D1FC89A6-9E7E-417D-BA2E-05DB6929EAEA}" srcId="{59A4A230-AC0F-4B3A-B7D8-8744E33F1FB4}" destId="{C730F9CE-A9A3-415D-8574-F5896F774E6E}" srcOrd="2" destOrd="0" parTransId="{E4038EB5-CF8B-444F-B323-E1945535870E}" sibTransId="{326FD8CB-27AE-437D-B2C1-1FD297EC8F3C}"/>
    <dgm:cxn modelId="{0364F9D2-69C0-4A71-972A-CF238F4863A8}" srcId="{31FA9EF4-381D-4589-8997-64F666452CA4}" destId="{59A4A230-AC0F-4B3A-B7D8-8744E33F1FB4}" srcOrd="0" destOrd="0" parTransId="{8AD2CD8E-9197-463B-BA08-4FB665D7250C}" sibTransId="{7D5BEC6F-6C64-4BBD-83A4-1A188242980F}"/>
    <dgm:cxn modelId="{D3F84BE7-9FD4-408B-B1D4-EF766D389FFA}" type="presOf" srcId="{59A4A230-AC0F-4B3A-B7D8-8744E33F1FB4}" destId="{85F56224-1096-4A4B-9E5C-C390130071DC}" srcOrd="1" destOrd="0" presId="urn:microsoft.com/office/officeart/2005/8/layout/list1"/>
    <dgm:cxn modelId="{DE1D744D-4398-40A5-A387-901B4050E854}" type="presParOf" srcId="{4CA57A81-3670-48B0-B3B2-91E9C36C9A61}" destId="{08A8F380-3C6B-41DE-B05D-6A5328ACDE07}" srcOrd="0" destOrd="0" presId="urn:microsoft.com/office/officeart/2005/8/layout/list1"/>
    <dgm:cxn modelId="{D2E5DEAE-FF89-4A21-AEE7-E308DC5D04CF}" type="presParOf" srcId="{08A8F380-3C6B-41DE-B05D-6A5328ACDE07}" destId="{F02F6F3B-A3E2-4AB4-A525-3B7C6E53FE9D}" srcOrd="0" destOrd="0" presId="urn:microsoft.com/office/officeart/2005/8/layout/list1"/>
    <dgm:cxn modelId="{4EED6E52-6551-429C-B7EE-5E70B173B8A9}" type="presParOf" srcId="{08A8F380-3C6B-41DE-B05D-6A5328ACDE07}" destId="{85F56224-1096-4A4B-9E5C-C390130071DC}" srcOrd="1" destOrd="0" presId="urn:microsoft.com/office/officeart/2005/8/layout/list1"/>
    <dgm:cxn modelId="{675F56F4-F0BC-4055-BFF5-C0559B70EF2F}" type="presParOf" srcId="{4CA57A81-3670-48B0-B3B2-91E9C36C9A61}" destId="{163DBAB5-1A75-41A8-A192-7DC97E936663}" srcOrd="1" destOrd="0" presId="urn:microsoft.com/office/officeart/2005/8/layout/list1"/>
    <dgm:cxn modelId="{14608D81-EFE3-4C42-A5EB-3CFA2931E970}" type="presParOf" srcId="{4CA57A81-3670-48B0-B3B2-91E9C36C9A61}" destId="{0C0F5848-2152-4433-BBE8-8B9F98D50E69}"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9.xml><?xml version="1.0" encoding="utf-8"?>
<dgm:dataModel xmlns:dgm="http://schemas.openxmlformats.org/drawingml/2006/diagram" xmlns:a="http://schemas.openxmlformats.org/drawingml/2006/main">
  <dgm:ptLst>
    <dgm:pt modelId="{E9B52A27-D67F-425C-AD7C-585E639DAB92}" type="doc">
      <dgm:prSet loTypeId="urn:microsoft.com/office/officeart/2005/8/layout/hList1" loCatId="list" qsTypeId="urn:microsoft.com/office/officeart/2005/8/quickstyle/3d2#2" qsCatId="3D" csTypeId="urn:microsoft.com/office/officeart/2005/8/colors/colorful4" csCatId="colorful" phldr="1"/>
      <dgm:spPr/>
      <dgm:t>
        <a:bodyPr/>
        <a:lstStyle/>
        <a:p>
          <a:endParaRPr lang="zh-CN" altLang="en-US"/>
        </a:p>
      </dgm:t>
    </dgm:pt>
    <dgm:pt modelId="{DFA3B0D1-3934-4579-8717-DC1C6F364DB1}">
      <dgm:prSet custT="1"/>
      <dgm:spPr/>
      <dgm:t>
        <a:bodyPr/>
        <a:lstStyle/>
        <a:p>
          <a:pPr rtl="0"/>
          <a:r>
            <a:rPr lang="zh-CN" sz="1800" dirty="0"/>
            <a:t>混合液流动形态</a:t>
          </a:r>
          <a:endParaRPr lang="en-US" sz="1800" dirty="0"/>
        </a:p>
      </dgm:t>
    </dgm:pt>
    <dgm:pt modelId="{F0CFF41B-09AB-4815-A672-993453EBF7C3}" type="parTrans" cxnId="{F043D89B-3609-44DC-8A72-17C954B14804}">
      <dgm:prSet/>
      <dgm:spPr/>
      <dgm:t>
        <a:bodyPr/>
        <a:lstStyle/>
        <a:p>
          <a:endParaRPr lang="zh-CN" altLang="en-US" sz="2000"/>
        </a:p>
      </dgm:t>
    </dgm:pt>
    <dgm:pt modelId="{9C98CB13-E4EE-4950-8F51-E39FDB3F85ED}" type="sibTrans" cxnId="{F043D89B-3609-44DC-8A72-17C954B14804}">
      <dgm:prSet/>
      <dgm:spPr/>
      <dgm:t>
        <a:bodyPr/>
        <a:lstStyle/>
        <a:p>
          <a:endParaRPr lang="zh-CN" altLang="en-US" sz="2000"/>
        </a:p>
      </dgm:t>
    </dgm:pt>
    <dgm:pt modelId="{D29E01A2-9D6C-4DB9-A317-721BFB5FAD02}">
      <dgm:prSet custT="1"/>
      <dgm:spPr/>
      <dgm:t>
        <a:bodyPr/>
        <a:lstStyle/>
        <a:p>
          <a:pPr rtl="0"/>
          <a:r>
            <a:rPr lang="zh-CN" altLang="en-US" sz="2000" dirty="0"/>
            <a:t>推流式、完全混合式、循环混合式；</a:t>
          </a:r>
        </a:p>
      </dgm:t>
    </dgm:pt>
    <dgm:pt modelId="{E3B2B498-26F2-40AA-B3A3-64F8A267F372}" type="parTrans" cxnId="{5DF54DE2-D1F7-412C-B836-695C1817FB51}">
      <dgm:prSet/>
      <dgm:spPr/>
      <dgm:t>
        <a:bodyPr/>
        <a:lstStyle/>
        <a:p>
          <a:endParaRPr lang="zh-CN" altLang="en-US" sz="2000"/>
        </a:p>
      </dgm:t>
    </dgm:pt>
    <dgm:pt modelId="{3252B536-4BE5-4A75-A676-418D6998B86D}" type="sibTrans" cxnId="{5DF54DE2-D1F7-412C-B836-695C1817FB51}">
      <dgm:prSet/>
      <dgm:spPr/>
      <dgm:t>
        <a:bodyPr/>
        <a:lstStyle/>
        <a:p>
          <a:endParaRPr lang="zh-CN" altLang="en-US" sz="2000"/>
        </a:p>
      </dgm:t>
    </dgm:pt>
    <dgm:pt modelId="{BB9A7D02-147E-4B28-A6E1-6863FDF165E2}">
      <dgm:prSet custT="1"/>
      <dgm:spPr/>
      <dgm:t>
        <a:bodyPr/>
        <a:lstStyle/>
        <a:p>
          <a:pPr rtl="0"/>
          <a:r>
            <a:rPr lang="zh-CN" sz="2000" dirty="0"/>
            <a:t>平面形状</a:t>
          </a:r>
          <a:endParaRPr lang="en-US" sz="2000" dirty="0"/>
        </a:p>
      </dgm:t>
    </dgm:pt>
    <dgm:pt modelId="{6D820C6F-B873-4930-8084-9141B172CDDE}" type="parTrans" cxnId="{78362CC5-A975-40AB-BD0F-7F04007A68B7}">
      <dgm:prSet/>
      <dgm:spPr/>
      <dgm:t>
        <a:bodyPr/>
        <a:lstStyle/>
        <a:p>
          <a:endParaRPr lang="zh-CN" altLang="en-US" sz="2000"/>
        </a:p>
      </dgm:t>
    </dgm:pt>
    <dgm:pt modelId="{2388C2E5-2C74-465E-8AAB-0760DC537D21}" type="sibTrans" cxnId="{78362CC5-A975-40AB-BD0F-7F04007A68B7}">
      <dgm:prSet/>
      <dgm:spPr/>
      <dgm:t>
        <a:bodyPr/>
        <a:lstStyle/>
        <a:p>
          <a:endParaRPr lang="zh-CN" altLang="en-US" sz="2000"/>
        </a:p>
      </dgm:t>
    </dgm:pt>
    <dgm:pt modelId="{672237BF-6D09-4D4D-93FE-164D3FF23958}">
      <dgm:prSet custT="1"/>
      <dgm:spPr/>
      <dgm:t>
        <a:bodyPr/>
        <a:lstStyle/>
        <a:p>
          <a:pPr rtl="0"/>
          <a:r>
            <a:rPr lang="zh-CN" altLang="en-US" sz="2000" dirty="0"/>
            <a:t>长方廊道形、圆形、方形、环状跑道形；</a:t>
          </a:r>
        </a:p>
      </dgm:t>
    </dgm:pt>
    <dgm:pt modelId="{8E607DB7-8BBD-403A-8238-09801BC5D632}" type="parTrans" cxnId="{42E30C07-7FB1-428A-A6A0-A0991DB43C13}">
      <dgm:prSet/>
      <dgm:spPr/>
      <dgm:t>
        <a:bodyPr/>
        <a:lstStyle/>
        <a:p>
          <a:endParaRPr lang="zh-CN" altLang="en-US" sz="2000"/>
        </a:p>
      </dgm:t>
    </dgm:pt>
    <dgm:pt modelId="{095D4367-1FA3-4C03-878E-EF7A01437C8A}" type="sibTrans" cxnId="{42E30C07-7FB1-428A-A6A0-A0991DB43C13}">
      <dgm:prSet/>
      <dgm:spPr/>
      <dgm:t>
        <a:bodyPr/>
        <a:lstStyle/>
        <a:p>
          <a:endParaRPr lang="zh-CN" altLang="en-US" sz="2000"/>
        </a:p>
      </dgm:t>
    </dgm:pt>
    <dgm:pt modelId="{C8203C96-98B8-4648-8C29-61E342F5370F}">
      <dgm:prSet custT="1"/>
      <dgm:spPr/>
      <dgm:t>
        <a:bodyPr/>
        <a:lstStyle/>
        <a:p>
          <a:pPr rtl="0"/>
          <a:r>
            <a:rPr lang="zh-CN" sz="2000" dirty="0"/>
            <a:t>曝气方法</a:t>
          </a:r>
          <a:endParaRPr lang="en-US" sz="2000" dirty="0"/>
        </a:p>
      </dgm:t>
    </dgm:pt>
    <dgm:pt modelId="{750FD0C6-A6FA-4AF5-83B5-C53B18124B48}" type="parTrans" cxnId="{3D2A4E48-E946-4F74-AB02-6939F4CD02E0}">
      <dgm:prSet/>
      <dgm:spPr/>
      <dgm:t>
        <a:bodyPr/>
        <a:lstStyle/>
        <a:p>
          <a:endParaRPr lang="zh-CN" altLang="en-US" sz="2000"/>
        </a:p>
      </dgm:t>
    </dgm:pt>
    <dgm:pt modelId="{3F55D5A4-8A22-4AAE-A370-360307B64C97}" type="sibTrans" cxnId="{3D2A4E48-E946-4F74-AB02-6939F4CD02E0}">
      <dgm:prSet/>
      <dgm:spPr/>
      <dgm:t>
        <a:bodyPr/>
        <a:lstStyle/>
        <a:p>
          <a:endParaRPr lang="zh-CN" altLang="en-US" sz="2000"/>
        </a:p>
      </dgm:t>
    </dgm:pt>
    <dgm:pt modelId="{93F403D5-B06B-4292-8EE6-7D1D475457B1}">
      <dgm:prSet custT="1"/>
      <dgm:spPr/>
      <dgm:t>
        <a:bodyPr/>
        <a:lstStyle/>
        <a:p>
          <a:pPr rtl="0"/>
          <a:r>
            <a:rPr lang="zh-CN" sz="2000" dirty="0"/>
            <a:t>鼓风曝气池、机械曝气池、机械</a:t>
          </a:r>
          <a:r>
            <a:rPr lang="en-US" sz="2000" dirty="0"/>
            <a:t>—</a:t>
          </a:r>
          <a:r>
            <a:rPr lang="zh-CN" sz="2000" dirty="0"/>
            <a:t>鼓风曝气池；</a:t>
          </a:r>
        </a:p>
      </dgm:t>
    </dgm:pt>
    <dgm:pt modelId="{54C0E7EF-2184-4DA4-985F-E758E5C2A582}" type="parTrans" cxnId="{DC14ABEA-D864-4739-8DDF-6CE4BB9E018A}">
      <dgm:prSet/>
      <dgm:spPr/>
      <dgm:t>
        <a:bodyPr/>
        <a:lstStyle/>
        <a:p>
          <a:endParaRPr lang="zh-CN" altLang="en-US" sz="2000"/>
        </a:p>
      </dgm:t>
    </dgm:pt>
    <dgm:pt modelId="{3DF578CC-2CBC-4D64-8FD8-045D3B909416}" type="sibTrans" cxnId="{DC14ABEA-D864-4739-8DDF-6CE4BB9E018A}">
      <dgm:prSet/>
      <dgm:spPr/>
      <dgm:t>
        <a:bodyPr/>
        <a:lstStyle/>
        <a:p>
          <a:endParaRPr lang="zh-CN" altLang="en-US" sz="2000"/>
        </a:p>
      </dgm:t>
    </dgm:pt>
    <dgm:pt modelId="{0AEE86D8-3A50-48BF-BF7A-813AFD707A92}">
      <dgm:prSet custT="1"/>
      <dgm:spPr/>
      <dgm:t>
        <a:bodyPr/>
        <a:lstStyle/>
        <a:p>
          <a:pPr rtl="0"/>
          <a:r>
            <a:rPr lang="zh-CN" sz="1800" dirty="0"/>
            <a:t>曝气池与二次沉淀池之间的关系</a:t>
          </a:r>
          <a:endParaRPr lang="en-US" sz="1800" dirty="0"/>
        </a:p>
      </dgm:t>
    </dgm:pt>
    <dgm:pt modelId="{C964A4EB-1713-4F10-9AA5-F0E37C4C7340}" type="parTrans" cxnId="{FACE58B7-C81E-497D-89D5-3F9ABC2C29F8}">
      <dgm:prSet/>
      <dgm:spPr/>
      <dgm:t>
        <a:bodyPr/>
        <a:lstStyle/>
        <a:p>
          <a:endParaRPr lang="zh-CN" altLang="en-US" sz="2000"/>
        </a:p>
      </dgm:t>
    </dgm:pt>
    <dgm:pt modelId="{4943037A-2148-40B7-9C48-FC936CB2C616}" type="sibTrans" cxnId="{FACE58B7-C81E-497D-89D5-3F9ABC2C29F8}">
      <dgm:prSet/>
      <dgm:spPr/>
      <dgm:t>
        <a:bodyPr/>
        <a:lstStyle/>
        <a:p>
          <a:endParaRPr lang="zh-CN" altLang="en-US" sz="2000"/>
        </a:p>
      </dgm:t>
    </dgm:pt>
    <dgm:pt modelId="{A049B8AA-D77C-47B5-8088-3A8BE85CCDE9}">
      <dgm:prSet custT="1"/>
      <dgm:spPr/>
      <dgm:t>
        <a:bodyPr/>
        <a:lstStyle/>
        <a:p>
          <a:pPr rtl="0"/>
          <a:r>
            <a:rPr lang="zh-CN" altLang="en-US" sz="2000" dirty="0"/>
            <a:t>合建式、分建式。</a:t>
          </a:r>
        </a:p>
      </dgm:t>
    </dgm:pt>
    <dgm:pt modelId="{86C8C17B-573D-4B88-BD11-7242D36A1193}" type="parTrans" cxnId="{ED23CCB1-2EE0-4A9F-A464-280736FA2AEA}">
      <dgm:prSet/>
      <dgm:spPr/>
      <dgm:t>
        <a:bodyPr/>
        <a:lstStyle/>
        <a:p>
          <a:endParaRPr lang="zh-CN" altLang="en-US" sz="2000"/>
        </a:p>
      </dgm:t>
    </dgm:pt>
    <dgm:pt modelId="{96DF41A8-9A81-4DB2-816F-FD4A45B8B49D}" type="sibTrans" cxnId="{ED23CCB1-2EE0-4A9F-A464-280736FA2AEA}">
      <dgm:prSet/>
      <dgm:spPr/>
      <dgm:t>
        <a:bodyPr/>
        <a:lstStyle/>
        <a:p>
          <a:endParaRPr lang="zh-CN" altLang="en-US" sz="2000"/>
        </a:p>
      </dgm:t>
    </dgm:pt>
    <dgm:pt modelId="{B5F9DA4E-BCF7-4051-B6F7-5465AFA8EA7A}" type="pres">
      <dgm:prSet presAssocID="{E9B52A27-D67F-425C-AD7C-585E639DAB92}" presName="Name0" presStyleCnt="0">
        <dgm:presLayoutVars>
          <dgm:dir/>
          <dgm:animLvl val="lvl"/>
          <dgm:resizeHandles val="exact"/>
        </dgm:presLayoutVars>
      </dgm:prSet>
      <dgm:spPr/>
    </dgm:pt>
    <dgm:pt modelId="{AD0D3971-44E3-4343-A91F-43699A4F3CC4}" type="pres">
      <dgm:prSet presAssocID="{DFA3B0D1-3934-4579-8717-DC1C6F364DB1}" presName="composite" presStyleCnt="0"/>
      <dgm:spPr/>
    </dgm:pt>
    <dgm:pt modelId="{7256D671-B9CB-4735-8258-7DA570105787}" type="pres">
      <dgm:prSet presAssocID="{DFA3B0D1-3934-4579-8717-DC1C6F364DB1}" presName="parTx" presStyleLbl="alignNode1" presStyleIdx="0" presStyleCnt="4">
        <dgm:presLayoutVars>
          <dgm:chMax val="0"/>
          <dgm:chPref val="0"/>
          <dgm:bulletEnabled val="1"/>
        </dgm:presLayoutVars>
      </dgm:prSet>
      <dgm:spPr/>
    </dgm:pt>
    <dgm:pt modelId="{6DB8DCBA-5021-49E7-AFC4-A9D5A59883DD}" type="pres">
      <dgm:prSet presAssocID="{DFA3B0D1-3934-4579-8717-DC1C6F364DB1}" presName="desTx" presStyleLbl="alignAccFollowNode1" presStyleIdx="0" presStyleCnt="4">
        <dgm:presLayoutVars>
          <dgm:bulletEnabled val="1"/>
        </dgm:presLayoutVars>
      </dgm:prSet>
      <dgm:spPr/>
    </dgm:pt>
    <dgm:pt modelId="{C301E9F0-1468-4437-A7D6-59C971B73A03}" type="pres">
      <dgm:prSet presAssocID="{9C98CB13-E4EE-4950-8F51-E39FDB3F85ED}" presName="space" presStyleCnt="0"/>
      <dgm:spPr/>
    </dgm:pt>
    <dgm:pt modelId="{318BF8CF-5072-412A-AD96-8884429224D6}" type="pres">
      <dgm:prSet presAssocID="{BB9A7D02-147E-4B28-A6E1-6863FDF165E2}" presName="composite" presStyleCnt="0"/>
      <dgm:spPr/>
    </dgm:pt>
    <dgm:pt modelId="{271531E6-E1CB-403E-894D-2D86C0729008}" type="pres">
      <dgm:prSet presAssocID="{BB9A7D02-147E-4B28-A6E1-6863FDF165E2}" presName="parTx" presStyleLbl="alignNode1" presStyleIdx="1" presStyleCnt="4">
        <dgm:presLayoutVars>
          <dgm:chMax val="0"/>
          <dgm:chPref val="0"/>
          <dgm:bulletEnabled val="1"/>
        </dgm:presLayoutVars>
      </dgm:prSet>
      <dgm:spPr/>
    </dgm:pt>
    <dgm:pt modelId="{6DA60061-F4C9-4ECD-A3F6-37B0DF58A447}" type="pres">
      <dgm:prSet presAssocID="{BB9A7D02-147E-4B28-A6E1-6863FDF165E2}" presName="desTx" presStyleLbl="alignAccFollowNode1" presStyleIdx="1" presStyleCnt="4">
        <dgm:presLayoutVars>
          <dgm:bulletEnabled val="1"/>
        </dgm:presLayoutVars>
      </dgm:prSet>
      <dgm:spPr/>
    </dgm:pt>
    <dgm:pt modelId="{6D42F975-B776-4EB4-8E23-C640D0F7E0DD}" type="pres">
      <dgm:prSet presAssocID="{2388C2E5-2C74-465E-8AAB-0760DC537D21}" presName="space" presStyleCnt="0"/>
      <dgm:spPr/>
    </dgm:pt>
    <dgm:pt modelId="{3ACED816-4EBB-4C4F-929F-38544362106E}" type="pres">
      <dgm:prSet presAssocID="{C8203C96-98B8-4648-8C29-61E342F5370F}" presName="composite" presStyleCnt="0"/>
      <dgm:spPr/>
    </dgm:pt>
    <dgm:pt modelId="{A30EA6EA-5681-4C6A-8C0F-DB587C22347D}" type="pres">
      <dgm:prSet presAssocID="{C8203C96-98B8-4648-8C29-61E342F5370F}" presName="parTx" presStyleLbl="alignNode1" presStyleIdx="2" presStyleCnt="4">
        <dgm:presLayoutVars>
          <dgm:chMax val="0"/>
          <dgm:chPref val="0"/>
          <dgm:bulletEnabled val="1"/>
        </dgm:presLayoutVars>
      </dgm:prSet>
      <dgm:spPr/>
    </dgm:pt>
    <dgm:pt modelId="{E49512C1-267F-4B41-8036-3A38818FC7CB}" type="pres">
      <dgm:prSet presAssocID="{C8203C96-98B8-4648-8C29-61E342F5370F}" presName="desTx" presStyleLbl="alignAccFollowNode1" presStyleIdx="2" presStyleCnt="4">
        <dgm:presLayoutVars>
          <dgm:bulletEnabled val="1"/>
        </dgm:presLayoutVars>
      </dgm:prSet>
      <dgm:spPr/>
    </dgm:pt>
    <dgm:pt modelId="{DB03424A-4291-4081-8C08-ADFA9555B075}" type="pres">
      <dgm:prSet presAssocID="{3F55D5A4-8A22-4AAE-A370-360307B64C97}" presName="space" presStyleCnt="0"/>
      <dgm:spPr/>
    </dgm:pt>
    <dgm:pt modelId="{D57771CD-FD6D-4796-BB53-0EEFFA4BEACB}" type="pres">
      <dgm:prSet presAssocID="{0AEE86D8-3A50-48BF-BF7A-813AFD707A92}" presName="composite" presStyleCnt="0"/>
      <dgm:spPr/>
    </dgm:pt>
    <dgm:pt modelId="{A1002EFA-D5B4-4FA4-8FD6-8270A9E54FE5}" type="pres">
      <dgm:prSet presAssocID="{0AEE86D8-3A50-48BF-BF7A-813AFD707A92}" presName="parTx" presStyleLbl="alignNode1" presStyleIdx="3" presStyleCnt="4">
        <dgm:presLayoutVars>
          <dgm:chMax val="0"/>
          <dgm:chPref val="0"/>
          <dgm:bulletEnabled val="1"/>
        </dgm:presLayoutVars>
      </dgm:prSet>
      <dgm:spPr/>
    </dgm:pt>
    <dgm:pt modelId="{6B6EF7D6-4B8D-44C9-AA90-5049542C06BA}" type="pres">
      <dgm:prSet presAssocID="{0AEE86D8-3A50-48BF-BF7A-813AFD707A92}" presName="desTx" presStyleLbl="alignAccFollowNode1" presStyleIdx="3" presStyleCnt="4">
        <dgm:presLayoutVars>
          <dgm:bulletEnabled val="1"/>
        </dgm:presLayoutVars>
      </dgm:prSet>
      <dgm:spPr/>
    </dgm:pt>
  </dgm:ptLst>
  <dgm:cxnLst>
    <dgm:cxn modelId="{42E30C07-7FB1-428A-A6A0-A0991DB43C13}" srcId="{BB9A7D02-147E-4B28-A6E1-6863FDF165E2}" destId="{672237BF-6D09-4D4D-93FE-164D3FF23958}" srcOrd="0" destOrd="0" parTransId="{8E607DB7-8BBD-403A-8238-09801BC5D632}" sibTransId="{095D4367-1FA3-4C03-878E-EF7A01437C8A}"/>
    <dgm:cxn modelId="{E0CC7E08-1BC0-44FC-A9BC-BAFB48D1EB92}" type="presOf" srcId="{672237BF-6D09-4D4D-93FE-164D3FF23958}" destId="{6DA60061-F4C9-4ECD-A3F6-37B0DF58A447}" srcOrd="0" destOrd="0" presId="urn:microsoft.com/office/officeart/2005/8/layout/hList1"/>
    <dgm:cxn modelId="{D0D56619-602D-4A30-9399-9C63702B0686}" type="presOf" srcId="{D29E01A2-9D6C-4DB9-A317-721BFB5FAD02}" destId="{6DB8DCBA-5021-49E7-AFC4-A9D5A59883DD}" srcOrd="0" destOrd="0" presId="urn:microsoft.com/office/officeart/2005/8/layout/hList1"/>
    <dgm:cxn modelId="{0BB74E2D-9550-46E0-80C9-FE8BABFB0CF6}" type="presOf" srcId="{C8203C96-98B8-4648-8C29-61E342F5370F}" destId="{A30EA6EA-5681-4C6A-8C0F-DB587C22347D}" srcOrd="0" destOrd="0" presId="urn:microsoft.com/office/officeart/2005/8/layout/hList1"/>
    <dgm:cxn modelId="{511E1B44-3EFD-4358-BD8A-0DB906CC77F1}" type="presOf" srcId="{DFA3B0D1-3934-4579-8717-DC1C6F364DB1}" destId="{7256D671-B9CB-4735-8258-7DA570105787}" srcOrd="0" destOrd="0" presId="urn:microsoft.com/office/officeart/2005/8/layout/hList1"/>
    <dgm:cxn modelId="{09DDF946-4381-4EF3-A956-C23641CDA35B}" type="presOf" srcId="{93F403D5-B06B-4292-8EE6-7D1D475457B1}" destId="{E49512C1-267F-4B41-8036-3A38818FC7CB}" srcOrd="0" destOrd="0" presId="urn:microsoft.com/office/officeart/2005/8/layout/hList1"/>
    <dgm:cxn modelId="{3D2A4E48-E946-4F74-AB02-6939F4CD02E0}" srcId="{E9B52A27-D67F-425C-AD7C-585E639DAB92}" destId="{C8203C96-98B8-4648-8C29-61E342F5370F}" srcOrd="2" destOrd="0" parTransId="{750FD0C6-A6FA-4AF5-83B5-C53B18124B48}" sibTransId="{3F55D5A4-8A22-4AAE-A370-360307B64C97}"/>
    <dgm:cxn modelId="{ED8E2952-0FE6-4580-A49D-36E390DF8F93}" type="presOf" srcId="{0AEE86D8-3A50-48BF-BF7A-813AFD707A92}" destId="{A1002EFA-D5B4-4FA4-8FD6-8270A9E54FE5}" srcOrd="0" destOrd="0" presId="urn:microsoft.com/office/officeart/2005/8/layout/hList1"/>
    <dgm:cxn modelId="{F043D89B-3609-44DC-8A72-17C954B14804}" srcId="{E9B52A27-D67F-425C-AD7C-585E639DAB92}" destId="{DFA3B0D1-3934-4579-8717-DC1C6F364DB1}" srcOrd="0" destOrd="0" parTransId="{F0CFF41B-09AB-4815-A672-993453EBF7C3}" sibTransId="{9C98CB13-E4EE-4950-8F51-E39FDB3F85ED}"/>
    <dgm:cxn modelId="{C7DEDDAE-8F85-4979-852E-9F821E195279}" type="presOf" srcId="{BB9A7D02-147E-4B28-A6E1-6863FDF165E2}" destId="{271531E6-E1CB-403E-894D-2D86C0729008}" srcOrd="0" destOrd="0" presId="urn:microsoft.com/office/officeart/2005/8/layout/hList1"/>
    <dgm:cxn modelId="{ED23CCB1-2EE0-4A9F-A464-280736FA2AEA}" srcId="{0AEE86D8-3A50-48BF-BF7A-813AFD707A92}" destId="{A049B8AA-D77C-47B5-8088-3A8BE85CCDE9}" srcOrd="0" destOrd="0" parTransId="{86C8C17B-573D-4B88-BD11-7242D36A1193}" sibTransId="{96DF41A8-9A81-4DB2-816F-FD4A45B8B49D}"/>
    <dgm:cxn modelId="{FACE58B7-C81E-497D-89D5-3F9ABC2C29F8}" srcId="{E9B52A27-D67F-425C-AD7C-585E639DAB92}" destId="{0AEE86D8-3A50-48BF-BF7A-813AFD707A92}" srcOrd="3" destOrd="0" parTransId="{C964A4EB-1713-4F10-9AA5-F0E37C4C7340}" sibTransId="{4943037A-2148-40B7-9C48-FC936CB2C616}"/>
    <dgm:cxn modelId="{78362CC5-A975-40AB-BD0F-7F04007A68B7}" srcId="{E9B52A27-D67F-425C-AD7C-585E639DAB92}" destId="{BB9A7D02-147E-4B28-A6E1-6863FDF165E2}" srcOrd="1" destOrd="0" parTransId="{6D820C6F-B873-4930-8084-9141B172CDDE}" sibTransId="{2388C2E5-2C74-465E-8AAB-0760DC537D21}"/>
    <dgm:cxn modelId="{88F973C8-F009-4B30-96BB-18A9180E2A77}" type="presOf" srcId="{A049B8AA-D77C-47B5-8088-3A8BE85CCDE9}" destId="{6B6EF7D6-4B8D-44C9-AA90-5049542C06BA}" srcOrd="0" destOrd="0" presId="urn:microsoft.com/office/officeart/2005/8/layout/hList1"/>
    <dgm:cxn modelId="{5DF54DE2-D1F7-412C-B836-695C1817FB51}" srcId="{DFA3B0D1-3934-4579-8717-DC1C6F364DB1}" destId="{D29E01A2-9D6C-4DB9-A317-721BFB5FAD02}" srcOrd="0" destOrd="0" parTransId="{E3B2B498-26F2-40AA-B3A3-64F8A267F372}" sibTransId="{3252B536-4BE5-4A75-A676-418D6998B86D}"/>
    <dgm:cxn modelId="{DC14ABEA-D864-4739-8DDF-6CE4BB9E018A}" srcId="{C8203C96-98B8-4648-8C29-61E342F5370F}" destId="{93F403D5-B06B-4292-8EE6-7D1D475457B1}" srcOrd="0" destOrd="0" parTransId="{54C0E7EF-2184-4DA4-985F-E758E5C2A582}" sibTransId="{3DF578CC-2CBC-4D64-8FD8-045D3B909416}"/>
    <dgm:cxn modelId="{207219EC-D58E-4E4C-8612-9E3789428921}" type="presOf" srcId="{E9B52A27-D67F-425C-AD7C-585E639DAB92}" destId="{B5F9DA4E-BCF7-4051-B6F7-5465AFA8EA7A}" srcOrd="0" destOrd="0" presId="urn:microsoft.com/office/officeart/2005/8/layout/hList1"/>
    <dgm:cxn modelId="{C3852B4E-9598-42EF-9226-9B77BF5322EE}" type="presParOf" srcId="{B5F9DA4E-BCF7-4051-B6F7-5465AFA8EA7A}" destId="{AD0D3971-44E3-4343-A91F-43699A4F3CC4}" srcOrd="0" destOrd="0" presId="urn:microsoft.com/office/officeart/2005/8/layout/hList1"/>
    <dgm:cxn modelId="{92052FD7-AFB5-4CF3-B50A-179D928F8C13}" type="presParOf" srcId="{AD0D3971-44E3-4343-A91F-43699A4F3CC4}" destId="{7256D671-B9CB-4735-8258-7DA570105787}" srcOrd="0" destOrd="0" presId="urn:microsoft.com/office/officeart/2005/8/layout/hList1"/>
    <dgm:cxn modelId="{E1650E1B-8298-4BE2-98E1-01547FF88ED5}" type="presParOf" srcId="{AD0D3971-44E3-4343-A91F-43699A4F3CC4}" destId="{6DB8DCBA-5021-49E7-AFC4-A9D5A59883DD}" srcOrd="1" destOrd="0" presId="urn:microsoft.com/office/officeart/2005/8/layout/hList1"/>
    <dgm:cxn modelId="{79DABFD4-B6E7-4CF0-967D-F0660F26BED5}" type="presParOf" srcId="{B5F9DA4E-BCF7-4051-B6F7-5465AFA8EA7A}" destId="{C301E9F0-1468-4437-A7D6-59C971B73A03}" srcOrd="1" destOrd="0" presId="urn:microsoft.com/office/officeart/2005/8/layout/hList1"/>
    <dgm:cxn modelId="{F4868922-88B5-482C-BC36-62E0B2FB9A17}" type="presParOf" srcId="{B5F9DA4E-BCF7-4051-B6F7-5465AFA8EA7A}" destId="{318BF8CF-5072-412A-AD96-8884429224D6}" srcOrd="2" destOrd="0" presId="urn:microsoft.com/office/officeart/2005/8/layout/hList1"/>
    <dgm:cxn modelId="{EC5BACC8-5DAF-4B69-8F78-BD50A6E6381E}" type="presParOf" srcId="{318BF8CF-5072-412A-AD96-8884429224D6}" destId="{271531E6-E1CB-403E-894D-2D86C0729008}" srcOrd="0" destOrd="0" presId="urn:microsoft.com/office/officeart/2005/8/layout/hList1"/>
    <dgm:cxn modelId="{1F0F5FB0-E536-4F24-9224-8C12854DCFF1}" type="presParOf" srcId="{318BF8CF-5072-412A-AD96-8884429224D6}" destId="{6DA60061-F4C9-4ECD-A3F6-37B0DF58A447}" srcOrd="1" destOrd="0" presId="urn:microsoft.com/office/officeart/2005/8/layout/hList1"/>
    <dgm:cxn modelId="{97F1A59F-2847-445C-8025-272AB426A807}" type="presParOf" srcId="{B5F9DA4E-BCF7-4051-B6F7-5465AFA8EA7A}" destId="{6D42F975-B776-4EB4-8E23-C640D0F7E0DD}" srcOrd="3" destOrd="0" presId="urn:microsoft.com/office/officeart/2005/8/layout/hList1"/>
    <dgm:cxn modelId="{C82199D4-9B1A-4C43-9705-39905C44CB07}" type="presParOf" srcId="{B5F9DA4E-BCF7-4051-B6F7-5465AFA8EA7A}" destId="{3ACED816-4EBB-4C4F-929F-38544362106E}" srcOrd="4" destOrd="0" presId="urn:microsoft.com/office/officeart/2005/8/layout/hList1"/>
    <dgm:cxn modelId="{05087C6D-1F95-41DE-B5B7-D143C33CD57C}" type="presParOf" srcId="{3ACED816-4EBB-4C4F-929F-38544362106E}" destId="{A30EA6EA-5681-4C6A-8C0F-DB587C22347D}" srcOrd="0" destOrd="0" presId="urn:microsoft.com/office/officeart/2005/8/layout/hList1"/>
    <dgm:cxn modelId="{346564D9-F883-42D0-8535-77A0EFAAC651}" type="presParOf" srcId="{3ACED816-4EBB-4C4F-929F-38544362106E}" destId="{E49512C1-267F-4B41-8036-3A38818FC7CB}" srcOrd="1" destOrd="0" presId="urn:microsoft.com/office/officeart/2005/8/layout/hList1"/>
    <dgm:cxn modelId="{C3AE5514-1C74-443B-B460-2EFB165052DC}" type="presParOf" srcId="{B5F9DA4E-BCF7-4051-B6F7-5465AFA8EA7A}" destId="{DB03424A-4291-4081-8C08-ADFA9555B075}" srcOrd="5" destOrd="0" presId="urn:microsoft.com/office/officeart/2005/8/layout/hList1"/>
    <dgm:cxn modelId="{B01308DF-7DB5-42C3-945E-557DEC7F1356}" type="presParOf" srcId="{B5F9DA4E-BCF7-4051-B6F7-5465AFA8EA7A}" destId="{D57771CD-FD6D-4796-BB53-0EEFFA4BEACB}" srcOrd="6" destOrd="0" presId="urn:microsoft.com/office/officeart/2005/8/layout/hList1"/>
    <dgm:cxn modelId="{C580641B-43B5-420F-8BBD-9C18892E50E1}" type="presParOf" srcId="{D57771CD-FD6D-4796-BB53-0EEFFA4BEACB}" destId="{A1002EFA-D5B4-4FA4-8FD6-8270A9E54FE5}" srcOrd="0" destOrd="0" presId="urn:microsoft.com/office/officeart/2005/8/layout/hList1"/>
    <dgm:cxn modelId="{61C58267-99A1-46BE-B56C-69530FEF2105}" type="presParOf" srcId="{D57771CD-FD6D-4796-BB53-0EEFFA4BEACB}" destId="{6B6EF7D6-4B8D-44C9-AA90-5049542C06BA}"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1BE89DB-577F-4D29-9E05-73679C0A41E4}"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73EAD789-2360-4D46-B93E-B3A0E0231E55}">
      <dgm:prSet/>
      <dgm:spPr/>
      <dgm:t>
        <a:bodyPr/>
        <a:lstStyle/>
        <a:p>
          <a:pPr rtl="0"/>
          <a:r>
            <a:rPr lang="zh-CN" dirty="0"/>
            <a:t>对水质、水量变动有较强的适应性</a:t>
          </a:r>
        </a:p>
      </dgm:t>
    </dgm:pt>
    <dgm:pt modelId="{7D732E4C-D5C2-4713-A966-5899EB6F23B0}" type="parTrans" cxnId="{A90887AB-A60D-4B62-9043-7E1A28DD48C0}">
      <dgm:prSet/>
      <dgm:spPr/>
      <dgm:t>
        <a:bodyPr/>
        <a:lstStyle/>
        <a:p>
          <a:endParaRPr lang="zh-CN" altLang="en-US"/>
        </a:p>
      </dgm:t>
    </dgm:pt>
    <dgm:pt modelId="{B8B238F1-84DA-41C0-B0A2-54183EE5BD64}" type="sibTrans" cxnId="{A90887AB-A60D-4B62-9043-7E1A28DD48C0}">
      <dgm:prSet/>
      <dgm:spPr/>
      <dgm:t>
        <a:bodyPr/>
        <a:lstStyle/>
        <a:p>
          <a:endParaRPr lang="zh-CN" altLang="en-US"/>
        </a:p>
      </dgm:t>
    </dgm:pt>
    <dgm:pt modelId="{EFD2AB1B-6149-470C-A557-7C5A484FC38D}">
      <dgm:prSet/>
      <dgm:spPr/>
      <dgm:t>
        <a:bodyPr/>
        <a:lstStyle/>
        <a:p>
          <a:pPr rtl="0"/>
          <a:r>
            <a:rPr lang="zh-CN" dirty="0"/>
            <a:t>即使有一段时间中断进水，对生物膜的净化功能也不会造成致命的影响，通水后能够较快地得到恢复。</a:t>
          </a:r>
        </a:p>
      </dgm:t>
    </dgm:pt>
    <dgm:pt modelId="{29A56CA5-4366-444B-AB9E-8C9546E2DAEF}" type="parTrans" cxnId="{712E5C58-7AEF-489A-81C9-B59F39EDCBFD}">
      <dgm:prSet/>
      <dgm:spPr/>
      <dgm:t>
        <a:bodyPr/>
        <a:lstStyle/>
        <a:p>
          <a:endParaRPr lang="zh-CN" altLang="en-US"/>
        </a:p>
      </dgm:t>
    </dgm:pt>
    <dgm:pt modelId="{05E4C53C-1A8C-4E38-B023-41E7A452459D}" type="sibTrans" cxnId="{712E5C58-7AEF-489A-81C9-B59F39EDCBFD}">
      <dgm:prSet/>
      <dgm:spPr/>
      <dgm:t>
        <a:bodyPr/>
        <a:lstStyle/>
        <a:p>
          <a:endParaRPr lang="zh-CN" altLang="en-US"/>
        </a:p>
      </dgm:t>
    </dgm:pt>
    <dgm:pt modelId="{7B533C4D-E834-44E8-BF1B-2F4E98F1E390}">
      <dgm:prSet/>
      <dgm:spPr/>
      <dgm:t>
        <a:bodyPr/>
        <a:lstStyle/>
        <a:p>
          <a:pPr rtl="0"/>
          <a:r>
            <a:rPr lang="zh-CN" dirty="0"/>
            <a:t>污泥沉降性能良好，宜于固液分离</a:t>
          </a:r>
        </a:p>
      </dgm:t>
    </dgm:pt>
    <dgm:pt modelId="{2779B06C-EC7A-4A93-89F1-6CEC6DE53160}" type="parTrans" cxnId="{3DCE028E-065B-4364-B559-16B47878EB58}">
      <dgm:prSet/>
      <dgm:spPr/>
      <dgm:t>
        <a:bodyPr/>
        <a:lstStyle/>
        <a:p>
          <a:endParaRPr lang="zh-CN" altLang="en-US"/>
        </a:p>
      </dgm:t>
    </dgm:pt>
    <dgm:pt modelId="{9FCE35B7-394C-44CB-A6D9-8A3D2585D361}" type="sibTrans" cxnId="{3DCE028E-065B-4364-B559-16B47878EB58}">
      <dgm:prSet/>
      <dgm:spPr/>
      <dgm:t>
        <a:bodyPr/>
        <a:lstStyle/>
        <a:p>
          <a:endParaRPr lang="zh-CN" altLang="en-US"/>
        </a:p>
      </dgm:t>
    </dgm:pt>
    <dgm:pt modelId="{43B53F9F-9877-4EBC-AA24-7193D89098B0}">
      <dgm:prSet/>
      <dgm:spPr/>
      <dgm:t>
        <a:bodyPr/>
        <a:lstStyle/>
        <a:p>
          <a:pPr rtl="0"/>
          <a:r>
            <a:rPr lang="zh-CN" dirty="0"/>
            <a:t>生物膜上脱落下来的生物污泥，所含动物成分较多，比重较大，而且污泥颗粒个体较大，沉降性能良好，宜于固液分离；</a:t>
          </a:r>
        </a:p>
      </dgm:t>
    </dgm:pt>
    <dgm:pt modelId="{A9C88116-D496-4B56-80BC-64D14D44A0B5}" type="parTrans" cxnId="{65C9A729-02F9-4E59-883F-B5E0A1176BE5}">
      <dgm:prSet/>
      <dgm:spPr/>
      <dgm:t>
        <a:bodyPr/>
        <a:lstStyle/>
        <a:p>
          <a:endParaRPr lang="zh-CN" altLang="en-US"/>
        </a:p>
      </dgm:t>
    </dgm:pt>
    <dgm:pt modelId="{B3CAB82E-1416-498F-9580-7FC3110CBDD3}" type="sibTrans" cxnId="{65C9A729-02F9-4E59-883F-B5E0A1176BE5}">
      <dgm:prSet/>
      <dgm:spPr/>
      <dgm:t>
        <a:bodyPr/>
        <a:lstStyle/>
        <a:p>
          <a:endParaRPr lang="zh-CN" altLang="en-US"/>
        </a:p>
      </dgm:t>
    </dgm:pt>
    <dgm:pt modelId="{C7371C51-9B0D-46FF-9D8F-C982D4269E81}">
      <dgm:prSet/>
      <dgm:spPr/>
      <dgm:t>
        <a:bodyPr/>
        <a:lstStyle/>
        <a:p>
          <a:pPr rtl="0"/>
          <a:r>
            <a:rPr lang="zh-CN" dirty="0"/>
            <a:t>如果生物膜内部形成的厌氧层过厚，在其脱落后将有大量的非活性的细小悬浮物分散于水中，使处理水的澄清度降低。</a:t>
          </a:r>
        </a:p>
      </dgm:t>
    </dgm:pt>
    <dgm:pt modelId="{B9496B12-C32F-4CE9-97E2-F84CBEBEE463}" type="parTrans" cxnId="{B19B3D57-F77D-4942-A003-587264FB700D}">
      <dgm:prSet/>
      <dgm:spPr/>
      <dgm:t>
        <a:bodyPr/>
        <a:lstStyle/>
        <a:p>
          <a:endParaRPr lang="zh-CN" altLang="en-US"/>
        </a:p>
      </dgm:t>
    </dgm:pt>
    <dgm:pt modelId="{4816A4E9-8EAE-40EC-B285-BF7407CDC0CC}" type="sibTrans" cxnId="{B19B3D57-F77D-4942-A003-587264FB700D}">
      <dgm:prSet/>
      <dgm:spPr/>
      <dgm:t>
        <a:bodyPr/>
        <a:lstStyle/>
        <a:p>
          <a:endParaRPr lang="zh-CN" altLang="en-US"/>
        </a:p>
      </dgm:t>
    </dgm:pt>
    <dgm:pt modelId="{CFED9036-AF83-4AF7-A12B-4B4834440FB2}" type="pres">
      <dgm:prSet presAssocID="{71BE89DB-577F-4D29-9E05-73679C0A41E4}" presName="linear" presStyleCnt="0">
        <dgm:presLayoutVars>
          <dgm:dir/>
          <dgm:animLvl val="lvl"/>
          <dgm:resizeHandles val="exact"/>
        </dgm:presLayoutVars>
      </dgm:prSet>
      <dgm:spPr/>
    </dgm:pt>
    <dgm:pt modelId="{FAE1ADF5-975B-42D1-9B82-973602FAA9B9}" type="pres">
      <dgm:prSet presAssocID="{73EAD789-2360-4D46-B93E-B3A0E0231E55}" presName="parentLin" presStyleCnt="0"/>
      <dgm:spPr/>
    </dgm:pt>
    <dgm:pt modelId="{24F7DD54-EA7B-4955-8CFE-9DA1580B32CC}" type="pres">
      <dgm:prSet presAssocID="{73EAD789-2360-4D46-B93E-B3A0E0231E55}" presName="parentLeftMargin" presStyleLbl="node1" presStyleIdx="0" presStyleCnt="2"/>
      <dgm:spPr/>
    </dgm:pt>
    <dgm:pt modelId="{3A07AC22-9FDB-4DEF-A8B2-19ACDE773073}" type="pres">
      <dgm:prSet presAssocID="{73EAD789-2360-4D46-B93E-B3A0E0231E55}" presName="parentText" presStyleLbl="node1" presStyleIdx="0" presStyleCnt="2">
        <dgm:presLayoutVars>
          <dgm:chMax val="0"/>
          <dgm:bulletEnabled val="1"/>
        </dgm:presLayoutVars>
      </dgm:prSet>
      <dgm:spPr/>
    </dgm:pt>
    <dgm:pt modelId="{B03E8C79-9881-4D4C-82D0-FD11C099AD0D}" type="pres">
      <dgm:prSet presAssocID="{73EAD789-2360-4D46-B93E-B3A0E0231E55}" presName="negativeSpace" presStyleCnt="0"/>
      <dgm:spPr/>
    </dgm:pt>
    <dgm:pt modelId="{082FC112-B114-49CD-9DBF-451595179414}" type="pres">
      <dgm:prSet presAssocID="{73EAD789-2360-4D46-B93E-B3A0E0231E55}" presName="childText" presStyleLbl="conFgAcc1" presStyleIdx="0" presStyleCnt="2">
        <dgm:presLayoutVars>
          <dgm:bulletEnabled val="1"/>
        </dgm:presLayoutVars>
      </dgm:prSet>
      <dgm:spPr/>
    </dgm:pt>
    <dgm:pt modelId="{BFE55DD1-DB5E-4E33-8284-A78839C80EFE}" type="pres">
      <dgm:prSet presAssocID="{B8B238F1-84DA-41C0-B0A2-54183EE5BD64}" presName="spaceBetweenRectangles" presStyleCnt="0"/>
      <dgm:spPr/>
    </dgm:pt>
    <dgm:pt modelId="{3326B1BC-11B1-41E6-B9AE-CD8A5715B007}" type="pres">
      <dgm:prSet presAssocID="{7B533C4D-E834-44E8-BF1B-2F4E98F1E390}" presName="parentLin" presStyleCnt="0"/>
      <dgm:spPr/>
    </dgm:pt>
    <dgm:pt modelId="{75569073-68CC-4A02-A77B-21F432AFAD3B}" type="pres">
      <dgm:prSet presAssocID="{7B533C4D-E834-44E8-BF1B-2F4E98F1E390}" presName="parentLeftMargin" presStyleLbl="node1" presStyleIdx="0" presStyleCnt="2"/>
      <dgm:spPr/>
    </dgm:pt>
    <dgm:pt modelId="{450A6891-E370-4BF9-BE7C-D53856E0AC48}" type="pres">
      <dgm:prSet presAssocID="{7B533C4D-E834-44E8-BF1B-2F4E98F1E390}" presName="parentText" presStyleLbl="node1" presStyleIdx="1" presStyleCnt="2">
        <dgm:presLayoutVars>
          <dgm:chMax val="0"/>
          <dgm:bulletEnabled val="1"/>
        </dgm:presLayoutVars>
      </dgm:prSet>
      <dgm:spPr/>
    </dgm:pt>
    <dgm:pt modelId="{326AD625-C419-45A4-AD89-1A4804280343}" type="pres">
      <dgm:prSet presAssocID="{7B533C4D-E834-44E8-BF1B-2F4E98F1E390}" presName="negativeSpace" presStyleCnt="0"/>
      <dgm:spPr/>
    </dgm:pt>
    <dgm:pt modelId="{ADC8E8F8-7FD9-41C9-AE86-273E5E7B9831}" type="pres">
      <dgm:prSet presAssocID="{7B533C4D-E834-44E8-BF1B-2F4E98F1E390}" presName="childText" presStyleLbl="conFgAcc1" presStyleIdx="1" presStyleCnt="2">
        <dgm:presLayoutVars>
          <dgm:bulletEnabled val="1"/>
        </dgm:presLayoutVars>
      </dgm:prSet>
      <dgm:spPr/>
    </dgm:pt>
  </dgm:ptLst>
  <dgm:cxnLst>
    <dgm:cxn modelId="{9EE63C13-BE1D-4019-9DF0-C37A3A0C5789}" type="presOf" srcId="{C7371C51-9B0D-46FF-9D8F-C982D4269E81}" destId="{ADC8E8F8-7FD9-41C9-AE86-273E5E7B9831}" srcOrd="0" destOrd="1" presId="urn:microsoft.com/office/officeart/2005/8/layout/list1"/>
    <dgm:cxn modelId="{0E1E7E24-485C-47BD-A5D1-938B00E01396}" type="presOf" srcId="{43B53F9F-9877-4EBC-AA24-7193D89098B0}" destId="{ADC8E8F8-7FD9-41C9-AE86-273E5E7B9831}" srcOrd="0" destOrd="0" presId="urn:microsoft.com/office/officeart/2005/8/layout/list1"/>
    <dgm:cxn modelId="{65C9A729-02F9-4E59-883F-B5E0A1176BE5}" srcId="{7B533C4D-E834-44E8-BF1B-2F4E98F1E390}" destId="{43B53F9F-9877-4EBC-AA24-7193D89098B0}" srcOrd="0" destOrd="0" parTransId="{A9C88116-D496-4B56-80BC-64D14D44A0B5}" sibTransId="{B3CAB82E-1416-498F-9580-7FC3110CBDD3}"/>
    <dgm:cxn modelId="{E746BC45-72C3-483D-A8BF-BFD98BC7C5A3}" type="presOf" srcId="{EFD2AB1B-6149-470C-A557-7C5A484FC38D}" destId="{082FC112-B114-49CD-9DBF-451595179414}" srcOrd="0" destOrd="0" presId="urn:microsoft.com/office/officeart/2005/8/layout/list1"/>
    <dgm:cxn modelId="{B19B3D57-F77D-4942-A003-587264FB700D}" srcId="{7B533C4D-E834-44E8-BF1B-2F4E98F1E390}" destId="{C7371C51-9B0D-46FF-9D8F-C982D4269E81}" srcOrd="1" destOrd="0" parTransId="{B9496B12-C32F-4CE9-97E2-F84CBEBEE463}" sibTransId="{4816A4E9-8EAE-40EC-B285-BF7407CDC0CC}"/>
    <dgm:cxn modelId="{712E5C58-7AEF-489A-81C9-B59F39EDCBFD}" srcId="{73EAD789-2360-4D46-B93E-B3A0E0231E55}" destId="{EFD2AB1B-6149-470C-A557-7C5A484FC38D}" srcOrd="0" destOrd="0" parTransId="{29A56CA5-4366-444B-AB9E-8C9546E2DAEF}" sibTransId="{05E4C53C-1A8C-4E38-B023-41E7A452459D}"/>
    <dgm:cxn modelId="{BB01C579-E88E-4EE3-8006-798E7BE2694B}" type="presOf" srcId="{73EAD789-2360-4D46-B93E-B3A0E0231E55}" destId="{3A07AC22-9FDB-4DEF-A8B2-19ACDE773073}" srcOrd="1" destOrd="0" presId="urn:microsoft.com/office/officeart/2005/8/layout/list1"/>
    <dgm:cxn modelId="{A4B2A77C-E61D-4096-8C1D-675AE39FE79B}" type="presOf" srcId="{7B533C4D-E834-44E8-BF1B-2F4E98F1E390}" destId="{450A6891-E370-4BF9-BE7C-D53856E0AC48}" srcOrd="1" destOrd="0" presId="urn:microsoft.com/office/officeart/2005/8/layout/list1"/>
    <dgm:cxn modelId="{F8D5287E-C7EC-415E-977A-34EA6A53DA6B}" type="presOf" srcId="{73EAD789-2360-4D46-B93E-B3A0E0231E55}" destId="{24F7DD54-EA7B-4955-8CFE-9DA1580B32CC}" srcOrd="0" destOrd="0" presId="urn:microsoft.com/office/officeart/2005/8/layout/list1"/>
    <dgm:cxn modelId="{3DCE028E-065B-4364-B559-16B47878EB58}" srcId="{71BE89DB-577F-4D29-9E05-73679C0A41E4}" destId="{7B533C4D-E834-44E8-BF1B-2F4E98F1E390}" srcOrd="1" destOrd="0" parTransId="{2779B06C-EC7A-4A93-89F1-6CEC6DE53160}" sibTransId="{9FCE35B7-394C-44CB-A6D9-8A3D2585D361}"/>
    <dgm:cxn modelId="{9C486AAA-E128-4D41-BA23-5227A11CA6FF}" type="presOf" srcId="{71BE89DB-577F-4D29-9E05-73679C0A41E4}" destId="{CFED9036-AF83-4AF7-A12B-4B4834440FB2}" srcOrd="0" destOrd="0" presId="urn:microsoft.com/office/officeart/2005/8/layout/list1"/>
    <dgm:cxn modelId="{A90887AB-A60D-4B62-9043-7E1A28DD48C0}" srcId="{71BE89DB-577F-4D29-9E05-73679C0A41E4}" destId="{73EAD789-2360-4D46-B93E-B3A0E0231E55}" srcOrd="0" destOrd="0" parTransId="{7D732E4C-D5C2-4713-A966-5899EB6F23B0}" sibTransId="{B8B238F1-84DA-41C0-B0A2-54183EE5BD64}"/>
    <dgm:cxn modelId="{A1EE0AD5-5033-4684-8BD0-C02F7495E297}" type="presOf" srcId="{7B533C4D-E834-44E8-BF1B-2F4E98F1E390}" destId="{75569073-68CC-4A02-A77B-21F432AFAD3B}" srcOrd="0" destOrd="0" presId="urn:microsoft.com/office/officeart/2005/8/layout/list1"/>
    <dgm:cxn modelId="{3A8DB703-16F6-4A1F-9671-7AA4CFF0B1A4}" type="presParOf" srcId="{CFED9036-AF83-4AF7-A12B-4B4834440FB2}" destId="{FAE1ADF5-975B-42D1-9B82-973602FAA9B9}" srcOrd="0" destOrd="0" presId="urn:microsoft.com/office/officeart/2005/8/layout/list1"/>
    <dgm:cxn modelId="{A826C2C8-A312-4618-A415-EE267E8234E6}" type="presParOf" srcId="{FAE1ADF5-975B-42D1-9B82-973602FAA9B9}" destId="{24F7DD54-EA7B-4955-8CFE-9DA1580B32CC}" srcOrd="0" destOrd="0" presId="urn:microsoft.com/office/officeart/2005/8/layout/list1"/>
    <dgm:cxn modelId="{D54B2D7A-BB06-45E7-858A-01EB903C7D7A}" type="presParOf" srcId="{FAE1ADF5-975B-42D1-9B82-973602FAA9B9}" destId="{3A07AC22-9FDB-4DEF-A8B2-19ACDE773073}" srcOrd="1" destOrd="0" presId="urn:microsoft.com/office/officeart/2005/8/layout/list1"/>
    <dgm:cxn modelId="{7F2FF670-8DEE-40B3-B1A2-D0B97F268EB5}" type="presParOf" srcId="{CFED9036-AF83-4AF7-A12B-4B4834440FB2}" destId="{B03E8C79-9881-4D4C-82D0-FD11C099AD0D}" srcOrd="1" destOrd="0" presId="urn:microsoft.com/office/officeart/2005/8/layout/list1"/>
    <dgm:cxn modelId="{6C3E9250-9A0D-4955-B3AD-5818CBB0C052}" type="presParOf" srcId="{CFED9036-AF83-4AF7-A12B-4B4834440FB2}" destId="{082FC112-B114-49CD-9DBF-451595179414}" srcOrd="2" destOrd="0" presId="urn:microsoft.com/office/officeart/2005/8/layout/list1"/>
    <dgm:cxn modelId="{2D1AC636-BEF7-4BB6-A758-CCD105D1139E}" type="presParOf" srcId="{CFED9036-AF83-4AF7-A12B-4B4834440FB2}" destId="{BFE55DD1-DB5E-4E33-8284-A78839C80EFE}" srcOrd="3" destOrd="0" presId="urn:microsoft.com/office/officeart/2005/8/layout/list1"/>
    <dgm:cxn modelId="{BBFC758D-152E-4D6E-B01A-5E0957CE50B4}" type="presParOf" srcId="{CFED9036-AF83-4AF7-A12B-4B4834440FB2}" destId="{3326B1BC-11B1-41E6-B9AE-CD8A5715B007}" srcOrd="4" destOrd="0" presId="urn:microsoft.com/office/officeart/2005/8/layout/list1"/>
    <dgm:cxn modelId="{3685EF7D-2354-4044-9774-FDEF71443AE2}" type="presParOf" srcId="{3326B1BC-11B1-41E6-B9AE-CD8A5715B007}" destId="{75569073-68CC-4A02-A77B-21F432AFAD3B}" srcOrd="0" destOrd="0" presId="urn:microsoft.com/office/officeart/2005/8/layout/list1"/>
    <dgm:cxn modelId="{13D1310B-FD4C-4B34-8726-2C12A9D281FF}" type="presParOf" srcId="{3326B1BC-11B1-41E6-B9AE-CD8A5715B007}" destId="{450A6891-E370-4BF9-BE7C-D53856E0AC48}" srcOrd="1" destOrd="0" presId="urn:microsoft.com/office/officeart/2005/8/layout/list1"/>
    <dgm:cxn modelId="{682BD5C5-D085-4E81-8D23-76890F281D51}" type="presParOf" srcId="{CFED9036-AF83-4AF7-A12B-4B4834440FB2}" destId="{326AD625-C419-45A4-AD89-1A4804280343}" srcOrd="5" destOrd="0" presId="urn:microsoft.com/office/officeart/2005/8/layout/list1"/>
    <dgm:cxn modelId="{015E3076-66CF-4CD2-8F30-EF0D5E480B6E}" type="presParOf" srcId="{CFED9036-AF83-4AF7-A12B-4B4834440FB2}" destId="{ADC8E8F8-7FD9-41C9-AE86-273E5E7B9831}" srcOrd="6"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0.xml><?xml version="1.0" encoding="utf-8"?>
<dgm:dataModel xmlns:dgm="http://schemas.openxmlformats.org/drawingml/2006/diagram" xmlns:a="http://schemas.openxmlformats.org/drawingml/2006/main">
  <dgm:ptLst>
    <dgm:pt modelId="{5280D897-0D98-4AC2-8D9A-80F90BA4183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BAB1B5C5-338F-42CF-992C-C40FBCC06940}">
      <dgm:prSet/>
      <dgm:spPr/>
      <dgm:t>
        <a:bodyPr/>
        <a:lstStyle/>
        <a:p>
          <a:pPr rtl="0"/>
          <a:r>
            <a:rPr lang="zh-CN" dirty="0"/>
            <a:t>鼓风曝气</a:t>
          </a:r>
        </a:p>
      </dgm:t>
    </dgm:pt>
    <dgm:pt modelId="{23E30B5F-518C-4DAE-AE35-629A0B79DC51}" type="parTrans" cxnId="{62611EDB-C442-4423-AA39-22AEAE0F7ACA}">
      <dgm:prSet/>
      <dgm:spPr/>
      <dgm:t>
        <a:bodyPr/>
        <a:lstStyle/>
        <a:p>
          <a:endParaRPr lang="zh-CN" altLang="en-US"/>
        </a:p>
      </dgm:t>
    </dgm:pt>
    <dgm:pt modelId="{22908433-0EB4-45BE-808B-F60135EF75D7}" type="sibTrans" cxnId="{62611EDB-C442-4423-AA39-22AEAE0F7ACA}">
      <dgm:prSet/>
      <dgm:spPr/>
      <dgm:t>
        <a:bodyPr/>
        <a:lstStyle/>
        <a:p>
          <a:endParaRPr lang="zh-CN" altLang="en-US"/>
        </a:p>
      </dgm:t>
    </dgm:pt>
    <dgm:pt modelId="{5FDA6EB4-E6AB-4BF3-BB35-BA417165EF04}">
      <dgm:prSet/>
      <dgm:spPr/>
      <dgm:t>
        <a:bodyPr/>
        <a:lstStyle/>
        <a:p>
          <a:pPr rtl="0"/>
          <a:r>
            <a:rPr lang="zh-CN" dirty="0"/>
            <a:t>将空气扩散装置安装在曝气池廊道底部的一侧，曝气池廊道的宽深比多介于</a:t>
          </a:r>
          <a:r>
            <a:rPr lang="en-US" dirty="0"/>
            <a:t>1.0~1.5</a:t>
          </a:r>
          <a:r>
            <a:rPr lang="zh-CN" dirty="0"/>
            <a:t>之间；如果曝气池的宽度较大，则考虑将空气扩散装置安设在廊道的两侧，也可以按一定的形式，如相互垂直的正交形式或呈梅花形交错式均衡地布置在整个曝气池底。</a:t>
          </a:r>
        </a:p>
      </dgm:t>
    </dgm:pt>
    <dgm:pt modelId="{1AE8F571-A05E-4D7C-9AFD-46052E3EDEC7}" type="parTrans" cxnId="{41881D9E-9782-44E4-A243-5630ED794000}">
      <dgm:prSet/>
      <dgm:spPr/>
      <dgm:t>
        <a:bodyPr/>
        <a:lstStyle/>
        <a:p>
          <a:endParaRPr lang="zh-CN" altLang="en-US"/>
        </a:p>
      </dgm:t>
    </dgm:pt>
    <dgm:pt modelId="{10D89680-27E6-4E26-BBCE-2BEAFA985516}" type="sibTrans" cxnId="{41881D9E-9782-44E4-A243-5630ED794000}">
      <dgm:prSet/>
      <dgm:spPr/>
      <dgm:t>
        <a:bodyPr/>
        <a:lstStyle/>
        <a:p>
          <a:endParaRPr lang="zh-CN" altLang="en-US"/>
        </a:p>
      </dgm:t>
    </dgm:pt>
    <dgm:pt modelId="{AF7E6240-6400-4986-9542-C462DD445859}" type="pres">
      <dgm:prSet presAssocID="{5280D897-0D98-4AC2-8D9A-80F90BA41839}" presName="linear" presStyleCnt="0">
        <dgm:presLayoutVars>
          <dgm:dir/>
          <dgm:animLvl val="lvl"/>
          <dgm:resizeHandles val="exact"/>
        </dgm:presLayoutVars>
      </dgm:prSet>
      <dgm:spPr/>
    </dgm:pt>
    <dgm:pt modelId="{80B987DE-EE56-4690-85FC-BDC80A676FCA}" type="pres">
      <dgm:prSet presAssocID="{BAB1B5C5-338F-42CF-992C-C40FBCC06940}" presName="parentLin" presStyleCnt="0"/>
      <dgm:spPr/>
    </dgm:pt>
    <dgm:pt modelId="{1CB56CFE-A856-42CA-BD74-26238B3F62BC}" type="pres">
      <dgm:prSet presAssocID="{BAB1B5C5-338F-42CF-992C-C40FBCC06940}" presName="parentLeftMargin" presStyleLbl="node1" presStyleIdx="0" presStyleCnt="1"/>
      <dgm:spPr/>
    </dgm:pt>
    <dgm:pt modelId="{5117B7BD-39AD-4DF3-9C01-61ADDC1F1315}" type="pres">
      <dgm:prSet presAssocID="{BAB1B5C5-338F-42CF-992C-C40FBCC06940}" presName="parentText" presStyleLbl="node1" presStyleIdx="0" presStyleCnt="1">
        <dgm:presLayoutVars>
          <dgm:chMax val="0"/>
          <dgm:bulletEnabled val="1"/>
        </dgm:presLayoutVars>
      </dgm:prSet>
      <dgm:spPr/>
    </dgm:pt>
    <dgm:pt modelId="{6F53CF39-5976-44CD-94B3-12AE6774830F}" type="pres">
      <dgm:prSet presAssocID="{BAB1B5C5-338F-42CF-992C-C40FBCC06940}" presName="negativeSpace" presStyleCnt="0"/>
      <dgm:spPr/>
    </dgm:pt>
    <dgm:pt modelId="{F06F5B1B-2167-4C10-9049-8810CF15F7EF}" type="pres">
      <dgm:prSet presAssocID="{BAB1B5C5-338F-42CF-992C-C40FBCC06940}" presName="childText" presStyleLbl="conFgAcc1" presStyleIdx="0" presStyleCnt="1">
        <dgm:presLayoutVars>
          <dgm:bulletEnabled val="1"/>
        </dgm:presLayoutVars>
      </dgm:prSet>
      <dgm:spPr/>
    </dgm:pt>
  </dgm:ptLst>
  <dgm:cxnLst>
    <dgm:cxn modelId="{35999510-9916-40E4-82E3-C61D3AB1FB0B}" type="presOf" srcId="{BAB1B5C5-338F-42CF-992C-C40FBCC06940}" destId="{5117B7BD-39AD-4DF3-9C01-61ADDC1F1315}" srcOrd="1" destOrd="0" presId="urn:microsoft.com/office/officeart/2005/8/layout/list1"/>
    <dgm:cxn modelId="{A482C355-591E-45E2-ABC5-C324DFF33A64}" type="presOf" srcId="{5FDA6EB4-E6AB-4BF3-BB35-BA417165EF04}" destId="{F06F5B1B-2167-4C10-9049-8810CF15F7EF}" srcOrd="0" destOrd="0" presId="urn:microsoft.com/office/officeart/2005/8/layout/list1"/>
    <dgm:cxn modelId="{12C8198F-BA81-4C53-866A-E15C6BC6A49F}" type="presOf" srcId="{5280D897-0D98-4AC2-8D9A-80F90BA41839}" destId="{AF7E6240-6400-4986-9542-C462DD445859}" srcOrd="0" destOrd="0" presId="urn:microsoft.com/office/officeart/2005/8/layout/list1"/>
    <dgm:cxn modelId="{41881D9E-9782-44E4-A243-5630ED794000}" srcId="{BAB1B5C5-338F-42CF-992C-C40FBCC06940}" destId="{5FDA6EB4-E6AB-4BF3-BB35-BA417165EF04}" srcOrd="0" destOrd="0" parTransId="{1AE8F571-A05E-4D7C-9AFD-46052E3EDEC7}" sibTransId="{10D89680-27E6-4E26-BBCE-2BEAFA985516}"/>
    <dgm:cxn modelId="{B75B539E-AB99-407C-9515-217ED29B8FEA}" type="presOf" srcId="{BAB1B5C5-338F-42CF-992C-C40FBCC06940}" destId="{1CB56CFE-A856-42CA-BD74-26238B3F62BC}" srcOrd="0" destOrd="0" presId="urn:microsoft.com/office/officeart/2005/8/layout/list1"/>
    <dgm:cxn modelId="{62611EDB-C442-4423-AA39-22AEAE0F7ACA}" srcId="{5280D897-0D98-4AC2-8D9A-80F90BA41839}" destId="{BAB1B5C5-338F-42CF-992C-C40FBCC06940}" srcOrd="0" destOrd="0" parTransId="{23E30B5F-518C-4DAE-AE35-629A0B79DC51}" sibTransId="{22908433-0EB4-45BE-808B-F60135EF75D7}"/>
    <dgm:cxn modelId="{89C74EE9-A26E-40A1-B39F-783BF716599D}" type="presParOf" srcId="{AF7E6240-6400-4986-9542-C462DD445859}" destId="{80B987DE-EE56-4690-85FC-BDC80A676FCA}" srcOrd="0" destOrd="0" presId="urn:microsoft.com/office/officeart/2005/8/layout/list1"/>
    <dgm:cxn modelId="{EE780A29-6987-41C4-AFD0-C68E0366ECFA}" type="presParOf" srcId="{80B987DE-EE56-4690-85FC-BDC80A676FCA}" destId="{1CB56CFE-A856-42CA-BD74-26238B3F62BC}" srcOrd="0" destOrd="0" presId="urn:microsoft.com/office/officeart/2005/8/layout/list1"/>
    <dgm:cxn modelId="{C0AEBBC4-EB9A-4C44-9CA5-413E8A70EB61}" type="presParOf" srcId="{80B987DE-EE56-4690-85FC-BDC80A676FCA}" destId="{5117B7BD-39AD-4DF3-9C01-61ADDC1F1315}" srcOrd="1" destOrd="0" presId="urn:microsoft.com/office/officeart/2005/8/layout/list1"/>
    <dgm:cxn modelId="{9C3409EA-345C-4301-9703-6877D5779DC0}" type="presParOf" srcId="{AF7E6240-6400-4986-9542-C462DD445859}" destId="{6F53CF39-5976-44CD-94B3-12AE6774830F}" srcOrd="1" destOrd="0" presId="urn:microsoft.com/office/officeart/2005/8/layout/list1"/>
    <dgm:cxn modelId="{3CF9DF34-5929-4450-811F-7C1758BF6F51}" type="presParOf" srcId="{AF7E6240-6400-4986-9542-C462DD445859}" destId="{F06F5B1B-2167-4C10-9049-8810CF15F7EF}"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1.xml><?xml version="1.0" encoding="utf-8"?>
<dgm:dataModel xmlns:dgm="http://schemas.openxmlformats.org/drawingml/2006/diagram" xmlns:a="http://schemas.openxmlformats.org/drawingml/2006/main">
  <dgm:ptLst>
    <dgm:pt modelId="{93844450-A8E2-4706-968B-4300FE3B5769}"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479C99F9-99AF-4EAA-96DF-122738FC4557}">
      <dgm:prSet/>
      <dgm:spPr/>
      <dgm:t>
        <a:bodyPr/>
        <a:lstStyle/>
        <a:p>
          <a:pPr rtl="0"/>
          <a:r>
            <a:rPr lang="zh-CN" dirty="0"/>
            <a:t>表面机械曝气</a:t>
          </a:r>
        </a:p>
      </dgm:t>
    </dgm:pt>
    <dgm:pt modelId="{01B9C410-1C35-4014-AB67-52CE3D8F3946}" type="parTrans" cxnId="{3241A428-5E33-48BE-A1C0-BF2FBE9F35C0}">
      <dgm:prSet/>
      <dgm:spPr/>
      <dgm:t>
        <a:bodyPr/>
        <a:lstStyle/>
        <a:p>
          <a:endParaRPr lang="zh-CN" altLang="en-US"/>
        </a:p>
      </dgm:t>
    </dgm:pt>
    <dgm:pt modelId="{08990555-2249-49E5-A59E-94F3C3526DB7}" type="sibTrans" cxnId="{3241A428-5E33-48BE-A1C0-BF2FBE9F35C0}">
      <dgm:prSet/>
      <dgm:spPr/>
      <dgm:t>
        <a:bodyPr/>
        <a:lstStyle/>
        <a:p>
          <a:endParaRPr lang="zh-CN" altLang="en-US"/>
        </a:p>
      </dgm:t>
    </dgm:pt>
    <dgm:pt modelId="{8F8202F6-C220-4F04-98E9-938C3F23B403}">
      <dgm:prSet/>
      <dgm:spPr/>
      <dgm:t>
        <a:bodyPr/>
        <a:lstStyle/>
        <a:p>
          <a:pPr rtl="0"/>
          <a:r>
            <a:rPr lang="zh-CN" dirty="0"/>
            <a:t>沿池长在池中线每隔一定距离设置一台曝气装置，其间距取决于每台曝气装置的服务面积；</a:t>
          </a:r>
        </a:p>
      </dgm:t>
    </dgm:pt>
    <dgm:pt modelId="{C7D568BB-9706-44D1-927B-289E90D60329}" type="parTrans" cxnId="{3B1EB15B-F8D6-4971-9414-18F24A0D5D40}">
      <dgm:prSet/>
      <dgm:spPr/>
      <dgm:t>
        <a:bodyPr/>
        <a:lstStyle/>
        <a:p>
          <a:endParaRPr lang="zh-CN" altLang="en-US"/>
        </a:p>
      </dgm:t>
    </dgm:pt>
    <dgm:pt modelId="{0E626FB6-E752-41E8-898F-7E5DE2819B19}" type="sibTrans" cxnId="{3B1EB15B-F8D6-4971-9414-18F24A0D5D40}">
      <dgm:prSet/>
      <dgm:spPr/>
      <dgm:t>
        <a:bodyPr/>
        <a:lstStyle/>
        <a:p>
          <a:endParaRPr lang="zh-CN" altLang="en-US"/>
        </a:p>
      </dgm:t>
    </dgm:pt>
    <dgm:pt modelId="{4C05634C-CC2F-43AB-AFA6-EEC51582432F}">
      <dgm:prSet/>
      <dgm:spPr/>
      <dgm:t>
        <a:bodyPr/>
        <a:lstStyle/>
        <a:p>
          <a:pPr rtl="0"/>
          <a:r>
            <a:rPr lang="zh-CN" dirty="0"/>
            <a:t>混合液在曝气池内的流态，就每台曝气装置的服务面积来讲是完全混合，但就整体廊道而言又属于推流；</a:t>
          </a:r>
        </a:p>
      </dgm:t>
    </dgm:pt>
    <dgm:pt modelId="{26C1F7D2-8FFE-4F51-B731-477EFD322100}" type="parTrans" cxnId="{0D6CA725-5C38-4A14-A18C-F7A08E410F98}">
      <dgm:prSet/>
      <dgm:spPr/>
      <dgm:t>
        <a:bodyPr/>
        <a:lstStyle/>
        <a:p>
          <a:endParaRPr lang="zh-CN" altLang="en-US"/>
        </a:p>
      </dgm:t>
    </dgm:pt>
    <dgm:pt modelId="{425742BA-1F49-466D-9B0D-777D14B25642}" type="sibTrans" cxnId="{0D6CA725-5C38-4A14-A18C-F7A08E410F98}">
      <dgm:prSet/>
      <dgm:spPr/>
      <dgm:t>
        <a:bodyPr/>
        <a:lstStyle/>
        <a:p>
          <a:endParaRPr lang="zh-CN" altLang="en-US"/>
        </a:p>
      </dgm:t>
    </dgm:pt>
    <dgm:pt modelId="{4342402E-032A-4EC6-8F40-06FEDF23C595}">
      <dgm:prSet/>
      <dgm:spPr/>
      <dgm:t>
        <a:bodyPr/>
        <a:lstStyle/>
        <a:p>
          <a:pPr rtl="0"/>
          <a:r>
            <a:rPr lang="zh-CN" dirty="0"/>
            <a:t>相邻两台曝气装置的旋转方向应相反，否则两台装置之间的水流相互冲突，可能形成短流。</a:t>
          </a:r>
        </a:p>
      </dgm:t>
    </dgm:pt>
    <dgm:pt modelId="{300741B6-196A-4EC3-9A1A-9AAB812D66E4}" type="parTrans" cxnId="{678199FB-ACEE-4BC0-BEF0-CE2ADBB62194}">
      <dgm:prSet/>
      <dgm:spPr/>
      <dgm:t>
        <a:bodyPr/>
        <a:lstStyle/>
        <a:p>
          <a:endParaRPr lang="zh-CN" altLang="en-US"/>
        </a:p>
      </dgm:t>
    </dgm:pt>
    <dgm:pt modelId="{16B952C9-EE15-4445-AF56-F049B5C3B856}" type="sibTrans" cxnId="{678199FB-ACEE-4BC0-BEF0-CE2ADBB62194}">
      <dgm:prSet/>
      <dgm:spPr/>
      <dgm:t>
        <a:bodyPr/>
        <a:lstStyle/>
        <a:p>
          <a:endParaRPr lang="zh-CN" altLang="en-US"/>
        </a:p>
      </dgm:t>
    </dgm:pt>
    <dgm:pt modelId="{9730E0C6-B48F-4848-9476-D69368E0D767}" type="pres">
      <dgm:prSet presAssocID="{93844450-A8E2-4706-968B-4300FE3B5769}" presName="linear" presStyleCnt="0">
        <dgm:presLayoutVars>
          <dgm:dir/>
          <dgm:animLvl val="lvl"/>
          <dgm:resizeHandles val="exact"/>
        </dgm:presLayoutVars>
      </dgm:prSet>
      <dgm:spPr/>
    </dgm:pt>
    <dgm:pt modelId="{AB170D18-5A72-4D5E-8C9D-2EA5DB2F4EB0}" type="pres">
      <dgm:prSet presAssocID="{479C99F9-99AF-4EAA-96DF-122738FC4557}" presName="parentLin" presStyleCnt="0"/>
      <dgm:spPr/>
    </dgm:pt>
    <dgm:pt modelId="{ED9F7E98-C55F-42D2-BB3F-B4EB4DA2E5C1}" type="pres">
      <dgm:prSet presAssocID="{479C99F9-99AF-4EAA-96DF-122738FC4557}" presName="parentLeftMargin" presStyleLbl="node1" presStyleIdx="0" presStyleCnt="1"/>
      <dgm:spPr/>
    </dgm:pt>
    <dgm:pt modelId="{5746E24B-6011-4B04-94E9-B5E6B52ED8F2}" type="pres">
      <dgm:prSet presAssocID="{479C99F9-99AF-4EAA-96DF-122738FC4557}" presName="parentText" presStyleLbl="node1" presStyleIdx="0" presStyleCnt="1">
        <dgm:presLayoutVars>
          <dgm:chMax val="0"/>
          <dgm:bulletEnabled val="1"/>
        </dgm:presLayoutVars>
      </dgm:prSet>
      <dgm:spPr/>
    </dgm:pt>
    <dgm:pt modelId="{204FC6D0-B831-43F0-87D3-B3692E4CF9C0}" type="pres">
      <dgm:prSet presAssocID="{479C99F9-99AF-4EAA-96DF-122738FC4557}" presName="negativeSpace" presStyleCnt="0"/>
      <dgm:spPr/>
    </dgm:pt>
    <dgm:pt modelId="{CDBE1D6F-D81A-452E-8F06-137C5EA081D4}" type="pres">
      <dgm:prSet presAssocID="{479C99F9-99AF-4EAA-96DF-122738FC4557}" presName="childText" presStyleLbl="conFgAcc1" presStyleIdx="0" presStyleCnt="1">
        <dgm:presLayoutVars>
          <dgm:bulletEnabled val="1"/>
        </dgm:presLayoutVars>
      </dgm:prSet>
      <dgm:spPr/>
    </dgm:pt>
  </dgm:ptLst>
  <dgm:cxnLst>
    <dgm:cxn modelId="{0D6CA725-5C38-4A14-A18C-F7A08E410F98}" srcId="{479C99F9-99AF-4EAA-96DF-122738FC4557}" destId="{4C05634C-CC2F-43AB-AFA6-EEC51582432F}" srcOrd="1" destOrd="0" parTransId="{26C1F7D2-8FFE-4F51-B731-477EFD322100}" sibTransId="{425742BA-1F49-466D-9B0D-777D14B25642}"/>
    <dgm:cxn modelId="{3241A428-5E33-48BE-A1C0-BF2FBE9F35C0}" srcId="{93844450-A8E2-4706-968B-4300FE3B5769}" destId="{479C99F9-99AF-4EAA-96DF-122738FC4557}" srcOrd="0" destOrd="0" parTransId="{01B9C410-1C35-4014-AB67-52CE3D8F3946}" sibTransId="{08990555-2249-49E5-A59E-94F3C3526DB7}"/>
    <dgm:cxn modelId="{D4EDDF33-161E-4EBF-AF4F-3EE828F2D216}" type="presOf" srcId="{93844450-A8E2-4706-968B-4300FE3B5769}" destId="{9730E0C6-B48F-4848-9476-D69368E0D767}" srcOrd="0" destOrd="0" presId="urn:microsoft.com/office/officeart/2005/8/layout/list1"/>
    <dgm:cxn modelId="{3B1EB15B-F8D6-4971-9414-18F24A0D5D40}" srcId="{479C99F9-99AF-4EAA-96DF-122738FC4557}" destId="{8F8202F6-C220-4F04-98E9-938C3F23B403}" srcOrd="0" destOrd="0" parTransId="{C7D568BB-9706-44D1-927B-289E90D60329}" sibTransId="{0E626FB6-E752-41E8-898F-7E5DE2819B19}"/>
    <dgm:cxn modelId="{262E8065-4143-43DA-89AC-F691EAD878B7}" type="presOf" srcId="{479C99F9-99AF-4EAA-96DF-122738FC4557}" destId="{ED9F7E98-C55F-42D2-BB3F-B4EB4DA2E5C1}" srcOrd="0" destOrd="0" presId="urn:microsoft.com/office/officeart/2005/8/layout/list1"/>
    <dgm:cxn modelId="{AF6E1B47-AA3D-47F0-ABAD-ACDC842A1E88}" type="presOf" srcId="{4342402E-032A-4EC6-8F40-06FEDF23C595}" destId="{CDBE1D6F-D81A-452E-8F06-137C5EA081D4}" srcOrd="0" destOrd="2" presId="urn:microsoft.com/office/officeart/2005/8/layout/list1"/>
    <dgm:cxn modelId="{F772A77B-C819-43AA-B5A7-6BBF8339CB05}" type="presOf" srcId="{4C05634C-CC2F-43AB-AFA6-EEC51582432F}" destId="{CDBE1D6F-D81A-452E-8F06-137C5EA081D4}" srcOrd="0" destOrd="1" presId="urn:microsoft.com/office/officeart/2005/8/layout/list1"/>
    <dgm:cxn modelId="{EB13AC92-C4AD-4669-BB4B-9F8058C2767D}" type="presOf" srcId="{8F8202F6-C220-4F04-98E9-938C3F23B403}" destId="{CDBE1D6F-D81A-452E-8F06-137C5EA081D4}" srcOrd="0" destOrd="0" presId="urn:microsoft.com/office/officeart/2005/8/layout/list1"/>
    <dgm:cxn modelId="{757C13B4-1F4D-48D7-B421-691B0DBEFF7E}" type="presOf" srcId="{479C99F9-99AF-4EAA-96DF-122738FC4557}" destId="{5746E24B-6011-4B04-94E9-B5E6B52ED8F2}" srcOrd="1" destOrd="0" presId="urn:microsoft.com/office/officeart/2005/8/layout/list1"/>
    <dgm:cxn modelId="{678199FB-ACEE-4BC0-BEF0-CE2ADBB62194}" srcId="{479C99F9-99AF-4EAA-96DF-122738FC4557}" destId="{4342402E-032A-4EC6-8F40-06FEDF23C595}" srcOrd="2" destOrd="0" parTransId="{300741B6-196A-4EC3-9A1A-9AAB812D66E4}" sibTransId="{16B952C9-EE15-4445-AF56-F049B5C3B856}"/>
    <dgm:cxn modelId="{0F684F66-CE3D-4D3C-89D2-753964D95116}" type="presParOf" srcId="{9730E0C6-B48F-4848-9476-D69368E0D767}" destId="{AB170D18-5A72-4D5E-8C9D-2EA5DB2F4EB0}" srcOrd="0" destOrd="0" presId="urn:microsoft.com/office/officeart/2005/8/layout/list1"/>
    <dgm:cxn modelId="{49FE2C3D-66CB-47B8-9659-B881BB6357C3}" type="presParOf" srcId="{AB170D18-5A72-4D5E-8C9D-2EA5DB2F4EB0}" destId="{ED9F7E98-C55F-42D2-BB3F-B4EB4DA2E5C1}" srcOrd="0" destOrd="0" presId="urn:microsoft.com/office/officeart/2005/8/layout/list1"/>
    <dgm:cxn modelId="{EFDA7D9B-A428-4A30-BB74-D443E9CBDBAB}" type="presParOf" srcId="{AB170D18-5A72-4D5E-8C9D-2EA5DB2F4EB0}" destId="{5746E24B-6011-4B04-94E9-B5E6B52ED8F2}" srcOrd="1" destOrd="0" presId="urn:microsoft.com/office/officeart/2005/8/layout/list1"/>
    <dgm:cxn modelId="{4E385E6B-1033-4627-BD4E-B88778B78A0F}" type="presParOf" srcId="{9730E0C6-B48F-4848-9476-D69368E0D767}" destId="{204FC6D0-B831-43F0-87D3-B3692E4CF9C0}" srcOrd="1" destOrd="0" presId="urn:microsoft.com/office/officeart/2005/8/layout/list1"/>
    <dgm:cxn modelId="{0830EFC3-D3D6-4E74-A55A-F74C15AF5B70}" type="presParOf" srcId="{9730E0C6-B48F-4848-9476-D69368E0D767}" destId="{CDBE1D6F-D81A-452E-8F06-137C5EA081D4}"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2.xml><?xml version="1.0" encoding="utf-8"?>
<dgm:dataModel xmlns:dgm="http://schemas.openxmlformats.org/drawingml/2006/diagram" xmlns:a="http://schemas.openxmlformats.org/drawingml/2006/main">
  <dgm:ptLst>
    <dgm:pt modelId="{99BF0EF7-D475-47A6-95A3-F3CF789ECBEA}"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D5588CD2-07C4-42F5-92A1-3FAE766AC069}">
      <dgm:prSet/>
      <dgm:spPr/>
      <dgm:t>
        <a:bodyPr/>
        <a:lstStyle/>
        <a:p>
          <a:pPr rtl="0"/>
          <a:r>
            <a:rPr lang="zh-CN" dirty="0"/>
            <a:t>曝气池的数目及廊道的排列与组合</a:t>
          </a:r>
        </a:p>
      </dgm:t>
    </dgm:pt>
    <dgm:pt modelId="{D2361F74-C5B8-4C3E-8356-82C563CFF03C}" type="parTrans" cxnId="{DBFBD68D-E04D-44EB-8C19-6923BA0C3A10}">
      <dgm:prSet/>
      <dgm:spPr/>
      <dgm:t>
        <a:bodyPr/>
        <a:lstStyle/>
        <a:p>
          <a:endParaRPr lang="zh-CN" altLang="en-US"/>
        </a:p>
      </dgm:t>
    </dgm:pt>
    <dgm:pt modelId="{5D3957BA-35B0-46EE-8DC6-26F93F5ED8E2}" type="sibTrans" cxnId="{DBFBD68D-E04D-44EB-8C19-6923BA0C3A10}">
      <dgm:prSet/>
      <dgm:spPr/>
      <dgm:t>
        <a:bodyPr/>
        <a:lstStyle/>
        <a:p>
          <a:endParaRPr lang="zh-CN" altLang="en-US"/>
        </a:p>
      </dgm:t>
    </dgm:pt>
    <dgm:pt modelId="{3EEAAF86-7AF1-4790-AF81-1C56C37DA4C9}">
      <dgm:prSet/>
      <dgm:spPr/>
      <dgm:t>
        <a:bodyPr/>
        <a:lstStyle/>
        <a:p>
          <a:pPr rtl="0"/>
          <a:r>
            <a:rPr lang="zh-CN" dirty="0"/>
            <a:t>曝气池的数目随污水处理厂的规模而定，一般在结构上分成若干单元，每个单元包括一座或几座曝气池，每座曝气池常由</a:t>
          </a:r>
          <a:r>
            <a:rPr lang="en-US" dirty="0"/>
            <a:t>1</a:t>
          </a:r>
          <a:r>
            <a:rPr lang="zh-CN" dirty="0"/>
            <a:t>个廊道或</a:t>
          </a:r>
          <a:r>
            <a:rPr lang="en-US" dirty="0"/>
            <a:t>2~5</a:t>
          </a:r>
          <a:r>
            <a:rPr lang="zh-CN" dirty="0"/>
            <a:t>个廊道组成；</a:t>
          </a:r>
        </a:p>
      </dgm:t>
    </dgm:pt>
    <dgm:pt modelId="{90C9D45E-6E92-47B4-89C7-6B76446BDCBF}" type="parTrans" cxnId="{34AB570C-5520-415C-B1AF-257F15249573}">
      <dgm:prSet/>
      <dgm:spPr/>
      <dgm:t>
        <a:bodyPr/>
        <a:lstStyle/>
        <a:p>
          <a:endParaRPr lang="zh-CN" altLang="en-US"/>
        </a:p>
      </dgm:t>
    </dgm:pt>
    <dgm:pt modelId="{16F595E3-1A5D-49E7-9B44-2D465C5C3FAC}" type="sibTrans" cxnId="{34AB570C-5520-415C-B1AF-257F15249573}">
      <dgm:prSet/>
      <dgm:spPr/>
      <dgm:t>
        <a:bodyPr/>
        <a:lstStyle/>
        <a:p>
          <a:endParaRPr lang="zh-CN" altLang="en-US"/>
        </a:p>
      </dgm:t>
    </dgm:pt>
    <dgm:pt modelId="{0F5D0A7E-76A7-42FB-8D5A-E03F51E00483}" type="pres">
      <dgm:prSet presAssocID="{99BF0EF7-D475-47A6-95A3-F3CF789ECBEA}" presName="linear" presStyleCnt="0">
        <dgm:presLayoutVars>
          <dgm:dir/>
          <dgm:animLvl val="lvl"/>
          <dgm:resizeHandles val="exact"/>
        </dgm:presLayoutVars>
      </dgm:prSet>
      <dgm:spPr/>
    </dgm:pt>
    <dgm:pt modelId="{0739AD64-31EB-4D25-BB2C-EEDF5360CDC3}" type="pres">
      <dgm:prSet presAssocID="{D5588CD2-07C4-42F5-92A1-3FAE766AC069}" presName="parentLin" presStyleCnt="0"/>
      <dgm:spPr/>
    </dgm:pt>
    <dgm:pt modelId="{A517E0AD-128C-4583-BDC7-9AE340650D19}" type="pres">
      <dgm:prSet presAssocID="{D5588CD2-07C4-42F5-92A1-3FAE766AC069}" presName="parentLeftMargin" presStyleLbl="node1" presStyleIdx="0" presStyleCnt="1"/>
      <dgm:spPr/>
    </dgm:pt>
    <dgm:pt modelId="{35B40D1A-63A3-4C71-95E2-099DA821C539}" type="pres">
      <dgm:prSet presAssocID="{D5588CD2-07C4-42F5-92A1-3FAE766AC069}" presName="parentText" presStyleLbl="node1" presStyleIdx="0" presStyleCnt="1">
        <dgm:presLayoutVars>
          <dgm:chMax val="0"/>
          <dgm:bulletEnabled val="1"/>
        </dgm:presLayoutVars>
      </dgm:prSet>
      <dgm:spPr/>
    </dgm:pt>
    <dgm:pt modelId="{5214BF0D-B6A2-4BF6-91E2-9C17067FDE23}" type="pres">
      <dgm:prSet presAssocID="{D5588CD2-07C4-42F5-92A1-3FAE766AC069}" presName="negativeSpace" presStyleCnt="0"/>
      <dgm:spPr/>
    </dgm:pt>
    <dgm:pt modelId="{B7200C88-4327-4F46-9C3B-3BD425216E25}" type="pres">
      <dgm:prSet presAssocID="{D5588CD2-07C4-42F5-92A1-3FAE766AC069}" presName="childText" presStyleLbl="conFgAcc1" presStyleIdx="0" presStyleCnt="1">
        <dgm:presLayoutVars>
          <dgm:bulletEnabled val="1"/>
        </dgm:presLayoutVars>
      </dgm:prSet>
      <dgm:spPr/>
    </dgm:pt>
  </dgm:ptLst>
  <dgm:cxnLst>
    <dgm:cxn modelId="{34AB570C-5520-415C-B1AF-257F15249573}" srcId="{D5588CD2-07C4-42F5-92A1-3FAE766AC069}" destId="{3EEAAF86-7AF1-4790-AF81-1C56C37DA4C9}" srcOrd="0" destOrd="0" parTransId="{90C9D45E-6E92-47B4-89C7-6B76446BDCBF}" sibTransId="{16F595E3-1A5D-49E7-9B44-2D465C5C3FAC}"/>
    <dgm:cxn modelId="{DBFBD68D-E04D-44EB-8C19-6923BA0C3A10}" srcId="{99BF0EF7-D475-47A6-95A3-F3CF789ECBEA}" destId="{D5588CD2-07C4-42F5-92A1-3FAE766AC069}" srcOrd="0" destOrd="0" parTransId="{D2361F74-C5B8-4C3E-8356-82C563CFF03C}" sibTransId="{5D3957BA-35B0-46EE-8DC6-26F93F5ED8E2}"/>
    <dgm:cxn modelId="{C1DBBF96-0652-411B-8B3A-EDA1C77D2C6F}" type="presOf" srcId="{3EEAAF86-7AF1-4790-AF81-1C56C37DA4C9}" destId="{B7200C88-4327-4F46-9C3B-3BD425216E25}" srcOrd="0" destOrd="0" presId="urn:microsoft.com/office/officeart/2005/8/layout/list1"/>
    <dgm:cxn modelId="{90C434BA-30F5-4317-9252-FFE5B807B469}" type="presOf" srcId="{D5588CD2-07C4-42F5-92A1-3FAE766AC069}" destId="{A517E0AD-128C-4583-BDC7-9AE340650D19}" srcOrd="0" destOrd="0" presId="urn:microsoft.com/office/officeart/2005/8/layout/list1"/>
    <dgm:cxn modelId="{37B396C9-90A1-4EE2-8478-E54E350700A3}" type="presOf" srcId="{D5588CD2-07C4-42F5-92A1-3FAE766AC069}" destId="{35B40D1A-63A3-4C71-95E2-099DA821C539}" srcOrd="1" destOrd="0" presId="urn:microsoft.com/office/officeart/2005/8/layout/list1"/>
    <dgm:cxn modelId="{74D1FCE2-0B57-4DB3-A7E3-43249283430B}" type="presOf" srcId="{99BF0EF7-D475-47A6-95A3-F3CF789ECBEA}" destId="{0F5D0A7E-76A7-42FB-8D5A-E03F51E00483}" srcOrd="0" destOrd="0" presId="urn:microsoft.com/office/officeart/2005/8/layout/list1"/>
    <dgm:cxn modelId="{ED145BFB-F6F6-4FDC-BCBE-DE8D15FA22AF}" type="presParOf" srcId="{0F5D0A7E-76A7-42FB-8D5A-E03F51E00483}" destId="{0739AD64-31EB-4D25-BB2C-EEDF5360CDC3}" srcOrd="0" destOrd="0" presId="urn:microsoft.com/office/officeart/2005/8/layout/list1"/>
    <dgm:cxn modelId="{7A7A7A7C-1977-4176-9C93-62E92DE4187C}" type="presParOf" srcId="{0739AD64-31EB-4D25-BB2C-EEDF5360CDC3}" destId="{A517E0AD-128C-4583-BDC7-9AE340650D19}" srcOrd="0" destOrd="0" presId="urn:microsoft.com/office/officeart/2005/8/layout/list1"/>
    <dgm:cxn modelId="{33A174A3-3699-47D4-B038-BDBC800395C6}" type="presParOf" srcId="{0739AD64-31EB-4D25-BB2C-EEDF5360CDC3}" destId="{35B40D1A-63A3-4C71-95E2-099DA821C539}" srcOrd="1" destOrd="0" presId="urn:microsoft.com/office/officeart/2005/8/layout/list1"/>
    <dgm:cxn modelId="{382729F6-D8FF-444D-8445-09D1E92ADE60}" type="presParOf" srcId="{0F5D0A7E-76A7-42FB-8D5A-E03F51E00483}" destId="{5214BF0D-B6A2-4BF6-91E2-9C17067FDE23}" srcOrd="1" destOrd="0" presId="urn:microsoft.com/office/officeart/2005/8/layout/list1"/>
    <dgm:cxn modelId="{812263B3-AC84-4EC2-AA9E-AF59B5539A73}" type="presParOf" srcId="{0F5D0A7E-76A7-42FB-8D5A-E03F51E00483}" destId="{B7200C88-4327-4F46-9C3B-3BD425216E25}"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3.xml><?xml version="1.0" encoding="utf-8"?>
<dgm:dataModel xmlns:dgm="http://schemas.openxmlformats.org/drawingml/2006/diagram" xmlns:a="http://schemas.openxmlformats.org/drawingml/2006/main">
  <dgm:ptLst>
    <dgm:pt modelId="{A592836F-DA20-4BFF-98EB-4ADE1EF283FB}" type="doc">
      <dgm:prSet loTypeId="urn:microsoft.com/office/officeart/2005/8/layout/list1" loCatId="list" qsTypeId="urn:microsoft.com/office/officeart/2005/8/quickstyle/simple4" qsCatId="simple" csTypeId="urn:microsoft.com/office/officeart/2005/8/colors/accent1_2" csCatId="accent1"/>
      <dgm:spPr/>
      <dgm:t>
        <a:bodyPr/>
        <a:lstStyle/>
        <a:p>
          <a:endParaRPr lang="zh-CN" altLang="en-US"/>
        </a:p>
      </dgm:t>
    </dgm:pt>
    <dgm:pt modelId="{28EC1322-00BC-4210-A56A-BFAAFD234B7E}">
      <dgm:prSet/>
      <dgm:spPr/>
      <dgm:t>
        <a:bodyPr/>
        <a:lstStyle/>
        <a:p>
          <a:pPr rtl="0"/>
          <a:r>
            <a:rPr lang="zh-CN" dirty="0"/>
            <a:t>曝气池廊道的长度、宽度和深度</a:t>
          </a:r>
        </a:p>
      </dgm:t>
    </dgm:pt>
    <dgm:pt modelId="{CF490636-F771-4C48-8715-176856D8061C}" type="parTrans" cxnId="{A702C06E-B55F-4BFC-946C-9281C2392ABC}">
      <dgm:prSet/>
      <dgm:spPr/>
      <dgm:t>
        <a:bodyPr/>
        <a:lstStyle/>
        <a:p>
          <a:endParaRPr lang="zh-CN" altLang="en-US"/>
        </a:p>
      </dgm:t>
    </dgm:pt>
    <dgm:pt modelId="{F80D5426-8271-4271-92D9-AF70938F4E7F}" type="sibTrans" cxnId="{A702C06E-B55F-4BFC-946C-9281C2392ABC}">
      <dgm:prSet/>
      <dgm:spPr/>
      <dgm:t>
        <a:bodyPr/>
        <a:lstStyle/>
        <a:p>
          <a:endParaRPr lang="zh-CN" altLang="en-US"/>
        </a:p>
      </dgm:t>
    </dgm:pt>
    <dgm:pt modelId="{8539CB18-9882-4C1B-9CEE-DF83A123B3A8}">
      <dgm:prSet/>
      <dgm:spPr/>
      <dgm:t>
        <a:bodyPr/>
        <a:lstStyle/>
        <a:p>
          <a:pPr rtl="0"/>
          <a:r>
            <a:rPr lang="zh-CN" dirty="0"/>
            <a:t>根据污水处理厂所在地址的地形条件与总体布置而定，在水流运动方面应考虑不产生短流；</a:t>
          </a:r>
        </a:p>
      </dgm:t>
    </dgm:pt>
    <dgm:pt modelId="{8E89CB67-CD76-40CB-911D-A6359AFA437F}" type="parTrans" cxnId="{C48ABD5A-55CF-4EC8-9439-FDD8F0EFC12C}">
      <dgm:prSet/>
      <dgm:spPr/>
      <dgm:t>
        <a:bodyPr/>
        <a:lstStyle/>
        <a:p>
          <a:endParaRPr lang="zh-CN" altLang="en-US"/>
        </a:p>
      </dgm:t>
    </dgm:pt>
    <dgm:pt modelId="{9EBE5F7F-3AC6-43BA-806C-F4392CDDA51F}" type="sibTrans" cxnId="{C48ABD5A-55CF-4EC8-9439-FDD8F0EFC12C}">
      <dgm:prSet/>
      <dgm:spPr/>
      <dgm:t>
        <a:bodyPr/>
        <a:lstStyle/>
        <a:p>
          <a:endParaRPr lang="zh-CN" altLang="en-US"/>
        </a:p>
      </dgm:t>
    </dgm:pt>
    <dgm:pt modelId="{F2CF8A30-3F3E-4735-A1FD-8A70F9954531}">
      <dgm:prSet/>
      <dgm:spPr/>
      <dgm:t>
        <a:bodyPr/>
        <a:lstStyle/>
        <a:p>
          <a:pPr rtl="0"/>
          <a:r>
            <a:rPr lang="zh-CN" dirty="0"/>
            <a:t>长度可达</a:t>
          </a:r>
          <a:r>
            <a:rPr lang="en-US" dirty="0"/>
            <a:t>100 m</a:t>
          </a:r>
          <a:r>
            <a:rPr lang="zh-CN" dirty="0"/>
            <a:t>，但以</a:t>
          </a:r>
          <a:r>
            <a:rPr lang="en-US" dirty="0"/>
            <a:t>50~70 m</a:t>
          </a:r>
          <a:r>
            <a:rPr lang="zh-CN" dirty="0"/>
            <a:t>之间为宜；</a:t>
          </a:r>
        </a:p>
      </dgm:t>
    </dgm:pt>
    <dgm:pt modelId="{253ED26A-C99F-413D-A6FB-736D62A15BF4}" type="parTrans" cxnId="{245E5C91-DFD1-45F9-93A7-1EA867920ACE}">
      <dgm:prSet/>
      <dgm:spPr/>
      <dgm:t>
        <a:bodyPr/>
        <a:lstStyle/>
        <a:p>
          <a:endParaRPr lang="zh-CN" altLang="en-US"/>
        </a:p>
      </dgm:t>
    </dgm:pt>
    <dgm:pt modelId="{BD1733A4-EE1C-4193-A901-E75BD07F555D}" type="sibTrans" cxnId="{245E5C91-DFD1-45F9-93A7-1EA867920ACE}">
      <dgm:prSet/>
      <dgm:spPr/>
      <dgm:t>
        <a:bodyPr/>
        <a:lstStyle/>
        <a:p>
          <a:endParaRPr lang="zh-CN" altLang="en-US"/>
        </a:p>
      </dgm:t>
    </dgm:pt>
    <dgm:pt modelId="{24DA63D7-8DC3-4375-8F51-4AA08B7ED4A4}">
      <dgm:prSet/>
      <dgm:spPr/>
      <dgm:t>
        <a:bodyPr/>
        <a:lstStyle/>
        <a:p>
          <a:pPr rtl="0"/>
          <a:r>
            <a:rPr lang="zh-CN" dirty="0"/>
            <a:t>长度</a:t>
          </a:r>
          <a:r>
            <a:rPr lang="en-US" i="1" dirty="0"/>
            <a:t>L</a:t>
          </a:r>
          <a:r>
            <a:rPr lang="zh-CN" dirty="0"/>
            <a:t>与池宽度</a:t>
          </a:r>
          <a:r>
            <a:rPr lang="en-US" i="1" dirty="0"/>
            <a:t>B</a:t>
          </a:r>
          <a:r>
            <a:rPr lang="zh-CN" dirty="0"/>
            <a:t>：</a:t>
          </a:r>
          <a:r>
            <a:rPr lang="en-US" i="1" dirty="0"/>
            <a:t>L</a:t>
          </a:r>
          <a:r>
            <a:rPr lang="zh-CN" dirty="0"/>
            <a:t>≥</a:t>
          </a:r>
          <a:r>
            <a:rPr lang="en-US" dirty="0"/>
            <a:t> (5~10)</a:t>
          </a:r>
          <a:r>
            <a:rPr lang="en-US" i="1" dirty="0"/>
            <a:t>B</a:t>
          </a:r>
          <a:r>
            <a:rPr lang="zh-CN" dirty="0"/>
            <a:t>；</a:t>
          </a:r>
        </a:p>
      </dgm:t>
    </dgm:pt>
    <dgm:pt modelId="{0FBBB83D-4C8A-4055-B62C-3FBE83B7D183}" type="parTrans" cxnId="{D444C7C8-842D-4402-A953-65EFC8458B47}">
      <dgm:prSet/>
      <dgm:spPr/>
      <dgm:t>
        <a:bodyPr/>
        <a:lstStyle/>
        <a:p>
          <a:endParaRPr lang="zh-CN" altLang="en-US"/>
        </a:p>
      </dgm:t>
    </dgm:pt>
    <dgm:pt modelId="{3C21FC16-A009-42BA-A78A-C0A862DC9366}" type="sibTrans" cxnId="{D444C7C8-842D-4402-A953-65EFC8458B47}">
      <dgm:prSet/>
      <dgm:spPr/>
      <dgm:t>
        <a:bodyPr/>
        <a:lstStyle/>
        <a:p>
          <a:endParaRPr lang="zh-CN" altLang="en-US"/>
        </a:p>
      </dgm:t>
    </dgm:pt>
    <dgm:pt modelId="{822527C0-4E7E-4EE0-8E66-D768F63C2729}">
      <dgm:prSet/>
      <dgm:spPr/>
      <dgm:t>
        <a:bodyPr/>
        <a:lstStyle/>
        <a:p>
          <a:pPr rtl="0"/>
          <a:r>
            <a:rPr lang="zh-CN" dirty="0"/>
            <a:t>当空气扩散装置安设在廊道底部的一侧时，池宽度</a:t>
          </a:r>
          <a:r>
            <a:rPr lang="en-US" i="1" dirty="0"/>
            <a:t>B</a:t>
          </a:r>
          <a:r>
            <a:rPr lang="zh-CN" dirty="0"/>
            <a:t>与池深度</a:t>
          </a:r>
          <a:r>
            <a:rPr lang="en-US" i="1" dirty="0"/>
            <a:t>H</a:t>
          </a:r>
          <a:r>
            <a:rPr lang="zh-CN" dirty="0"/>
            <a:t>：</a:t>
          </a:r>
          <a:r>
            <a:rPr lang="en-US" i="1" dirty="0"/>
            <a:t>B</a:t>
          </a:r>
          <a:r>
            <a:rPr lang="en-US" dirty="0"/>
            <a:t>=(1~2)</a:t>
          </a:r>
          <a:r>
            <a:rPr lang="en-US" i="1" dirty="0"/>
            <a:t>H</a:t>
          </a:r>
          <a:r>
            <a:rPr lang="zh-CN" dirty="0"/>
            <a:t>；</a:t>
          </a:r>
        </a:p>
      </dgm:t>
    </dgm:pt>
    <dgm:pt modelId="{F5214EBB-73CC-4875-87FD-9A82FC4F3B61}" type="parTrans" cxnId="{CA91D713-568D-4975-96DF-A422B32D07C8}">
      <dgm:prSet/>
      <dgm:spPr/>
      <dgm:t>
        <a:bodyPr/>
        <a:lstStyle/>
        <a:p>
          <a:endParaRPr lang="zh-CN" altLang="en-US"/>
        </a:p>
      </dgm:t>
    </dgm:pt>
    <dgm:pt modelId="{EFF9A716-D3A7-43C0-8869-BDBBE11463E6}" type="sibTrans" cxnId="{CA91D713-568D-4975-96DF-A422B32D07C8}">
      <dgm:prSet/>
      <dgm:spPr/>
      <dgm:t>
        <a:bodyPr/>
        <a:lstStyle/>
        <a:p>
          <a:endParaRPr lang="zh-CN" altLang="en-US"/>
        </a:p>
      </dgm:t>
    </dgm:pt>
    <dgm:pt modelId="{2BA95D3F-B4B2-4AFD-936F-729FA4E43289}" type="pres">
      <dgm:prSet presAssocID="{A592836F-DA20-4BFF-98EB-4ADE1EF283FB}" presName="linear" presStyleCnt="0">
        <dgm:presLayoutVars>
          <dgm:dir/>
          <dgm:animLvl val="lvl"/>
          <dgm:resizeHandles val="exact"/>
        </dgm:presLayoutVars>
      </dgm:prSet>
      <dgm:spPr/>
    </dgm:pt>
    <dgm:pt modelId="{F471CDFA-B05C-41E6-AF38-CDDA6F3A97F9}" type="pres">
      <dgm:prSet presAssocID="{28EC1322-00BC-4210-A56A-BFAAFD234B7E}" presName="parentLin" presStyleCnt="0"/>
      <dgm:spPr/>
    </dgm:pt>
    <dgm:pt modelId="{CC7FF00D-F43C-4499-A002-9ECE37368EA1}" type="pres">
      <dgm:prSet presAssocID="{28EC1322-00BC-4210-A56A-BFAAFD234B7E}" presName="parentLeftMargin" presStyleLbl="node1" presStyleIdx="0" presStyleCnt="1"/>
      <dgm:spPr/>
    </dgm:pt>
    <dgm:pt modelId="{96A4531D-61C8-410F-9A30-D877C4F5BC9C}" type="pres">
      <dgm:prSet presAssocID="{28EC1322-00BC-4210-A56A-BFAAFD234B7E}" presName="parentText" presStyleLbl="node1" presStyleIdx="0" presStyleCnt="1">
        <dgm:presLayoutVars>
          <dgm:chMax val="0"/>
          <dgm:bulletEnabled val="1"/>
        </dgm:presLayoutVars>
      </dgm:prSet>
      <dgm:spPr/>
    </dgm:pt>
    <dgm:pt modelId="{E4A8B9CB-9CA1-4C4D-8C5A-F614B23A9463}" type="pres">
      <dgm:prSet presAssocID="{28EC1322-00BC-4210-A56A-BFAAFD234B7E}" presName="negativeSpace" presStyleCnt="0"/>
      <dgm:spPr/>
    </dgm:pt>
    <dgm:pt modelId="{E80B6914-DB0C-41DE-B92D-8D97405AB287}" type="pres">
      <dgm:prSet presAssocID="{28EC1322-00BC-4210-A56A-BFAAFD234B7E}" presName="childText" presStyleLbl="conFgAcc1" presStyleIdx="0" presStyleCnt="1">
        <dgm:presLayoutVars>
          <dgm:bulletEnabled val="1"/>
        </dgm:presLayoutVars>
      </dgm:prSet>
      <dgm:spPr/>
    </dgm:pt>
  </dgm:ptLst>
  <dgm:cxnLst>
    <dgm:cxn modelId="{CA91D713-568D-4975-96DF-A422B32D07C8}" srcId="{28EC1322-00BC-4210-A56A-BFAAFD234B7E}" destId="{822527C0-4E7E-4EE0-8E66-D768F63C2729}" srcOrd="3" destOrd="0" parTransId="{F5214EBB-73CC-4875-87FD-9A82FC4F3B61}" sibTransId="{EFF9A716-D3A7-43C0-8869-BDBBE11463E6}"/>
    <dgm:cxn modelId="{DF71F930-8391-4B2A-A23A-3CAF5A84AE48}" type="presOf" srcId="{822527C0-4E7E-4EE0-8E66-D768F63C2729}" destId="{E80B6914-DB0C-41DE-B92D-8D97405AB287}" srcOrd="0" destOrd="3" presId="urn:microsoft.com/office/officeart/2005/8/layout/list1"/>
    <dgm:cxn modelId="{8FB8EA3D-6569-4939-9AFE-17F096F032E4}" type="presOf" srcId="{28EC1322-00BC-4210-A56A-BFAAFD234B7E}" destId="{CC7FF00D-F43C-4499-A002-9ECE37368EA1}" srcOrd="0" destOrd="0" presId="urn:microsoft.com/office/officeart/2005/8/layout/list1"/>
    <dgm:cxn modelId="{B1AE9F43-1267-4FF5-B818-2B4091B93D79}" type="presOf" srcId="{8539CB18-9882-4C1B-9CEE-DF83A123B3A8}" destId="{E80B6914-DB0C-41DE-B92D-8D97405AB287}" srcOrd="0" destOrd="0" presId="urn:microsoft.com/office/officeart/2005/8/layout/list1"/>
    <dgm:cxn modelId="{CB941449-10BB-477E-BCAC-C617ADFFB4F1}" type="presOf" srcId="{28EC1322-00BC-4210-A56A-BFAAFD234B7E}" destId="{96A4531D-61C8-410F-9A30-D877C4F5BC9C}" srcOrd="1" destOrd="0" presId="urn:microsoft.com/office/officeart/2005/8/layout/list1"/>
    <dgm:cxn modelId="{AD33FC6A-1238-46D6-950A-0E5ED0D7E545}" type="presOf" srcId="{24DA63D7-8DC3-4375-8F51-4AA08B7ED4A4}" destId="{E80B6914-DB0C-41DE-B92D-8D97405AB287}" srcOrd="0" destOrd="2" presId="urn:microsoft.com/office/officeart/2005/8/layout/list1"/>
    <dgm:cxn modelId="{A702C06E-B55F-4BFC-946C-9281C2392ABC}" srcId="{A592836F-DA20-4BFF-98EB-4ADE1EF283FB}" destId="{28EC1322-00BC-4210-A56A-BFAAFD234B7E}" srcOrd="0" destOrd="0" parTransId="{CF490636-F771-4C48-8715-176856D8061C}" sibTransId="{F80D5426-8271-4271-92D9-AF70938F4E7F}"/>
    <dgm:cxn modelId="{C48ABD5A-55CF-4EC8-9439-FDD8F0EFC12C}" srcId="{28EC1322-00BC-4210-A56A-BFAAFD234B7E}" destId="{8539CB18-9882-4C1B-9CEE-DF83A123B3A8}" srcOrd="0" destOrd="0" parTransId="{8E89CB67-CD76-40CB-911D-A6359AFA437F}" sibTransId="{9EBE5F7F-3AC6-43BA-806C-F4392CDDA51F}"/>
    <dgm:cxn modelId="{245E5C91-DFD1-45F9-93A7-1EA867920ACE}" srcId="{28EC1322-00BC-4210-A56A-BFAAFD234B7E}" destId="{F2CF8A30-3F3E-4735-A1FD-8A70F9954531}" srcOrd="1" destOrd="0" parTransId="{253ED26A-C99F-413D-A6FB-736D62A15BF4}" sibTransId="{BD1733A4-EE1C-4193-A901-E75BD07F555D}"/>
    <dgm:cxn modelId="{D444C7C8-842D-4402-A953-65EFC8458B47}" srcId="{28EC1322-00BC-4210-A56A-BFAAFD234B7E}" destId="{24DA63D7-8DC3-4375-8F51-4AA08B7ED4A4}" srcOrd="2" destOrd="0" parTransId="{0FBBB83D-4C8A-4055-B62C-3FBE83B7D183}" sibTransId="{3C21FC16-A009-42BA-A78A-C0A862DC9366}"/>
    <dgm:cxn modelId="{BE225ECD-E9DD-4A5E-BFC8-6E22499BC8F2}" type="presOf" srcId="{A592836F-DA20-4BFF-98EB-4ADE1EF283FB}" destId="{2BA95D3F-B4B2-4AFD-936F-729FA4E43289}" srcOrd="0" destOrd="0" presId="urn:microsoft.com/office/officeart/2005/8/layout/list1"/>
    <dgm:cxn modelId="{EA0B5CE4-DC16-4F8D-9D84-7BF9B3FDBD0F}" type="presOf" srcId="{F2CF8A30-3F3E-4735-A1FD-8A70F9954531}" destId="{E80B6914-DB0C-41DE-B92D-8D97405AB287}" srcOrd="0" destOrd="1" presId="urn:microsoft.com/office/officeart/2005/8/layout/list1"/>
    <dgm:cxn modelId="{D6B8E2D8-C789-4F2B-9924-1D95E995DB14}" type="presParOf" srcId="{2BA95D3F-B4B2-4AFD-936F-729FA4E43289}" destId="{F471CDFA-B05C-41E6-AF38-CDDA6F3A97F9}" srcOrd="0" destOrd="0" presId="urn:microsoft.com/office/officeart/2005/8/layout/list1"/>
    <dgm:cxn modelId="{0B3C1C4F-C825-4B77-85AE-5857ADCD93EC}" type="presParOf" srcId="{F471CDFA-B05C-41E6-AF38-CDDA6F3A97F9}" destId="{CC7FF00D-F43C-4499-A002-9ECE37368EA1}" srcOrd="0" destOrd="0" presId="urn:microsoft.com/office/officeart/2005/8/layout/list1"/>
    <dgm:cxn modelId="{C95E5972-F54C-4FD4-9FD6-AE1161D06171}" type="presParOf" srcId="{F471CDFA-B05C-41E6-AF38-CDDA6F3A97F9}" destId="{96A4531D-61C8-410F-9A30-D877C4F5BC9C}" srcOrd="1" destOrd="0" presId="urn:microsoft.com/office/officeart/2005/8/layout/list1"/>
    <dgm:cxn modelId="{4F58704B-27BB-45EF-96B6-8158F7CD600A}" type="presParOf" srcId="{2BA95D3F-B4B2-4AFD-936F-729FA4E43289}" destId="{E4A8B9CB-9CA1-4C4D-8C5A-F614B23A9463}" srcOrd="1" destOrd="0" presId="urn:microsoft.com/office/officeart/2005/8/layout/list1"/>
    <dgm:cxn modelId="{997982CB-B527-4BCA-821A-740F16888494}" type="presParOf" srcId="{2BA95D3F-B4B2-4AFD-936F-729FA4E43289}" destId="{E80B6914-DB0C-41DE-B92D-8D97405AB287}"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4.xml><?xml version="1.0" encoding="utf-8"?>
<dgm:dataModel xmlns:dgm="http://schemas.openxmlformats.org/drawingml/2006/diagram" xmlns:a="http://schemas.openxmlformats.org/drawingml/2006/main">
  <dgm:ptLst>
    <dgm:pt modelId="{9997E89B-6ECC-41F0-B399-A8DC6CDB2EED}" type="doc">
      <dgm:prSet loTypeId="urn:microsoft.com/office/officeart/2005/8/layout/list1" loCatId="list" qsTypeId="urn:microsoft.com/office/officeart/2005/8/quickstyle/simple5" qsCatId="simple" csTypeId="urn:microsoft.com/office/officeart/2005/8/colors/accent1_2" csCatId="accent1"/>
      <dgm:spPr/>
      <dgm:t>
        <a:bodyPr/>
        <a:lstStyle/>
        <a:p>
          <a:endParaRPr lang="zh-CN" altLang="en-US"/>
        </a:p>
      </dgm:t>
    </dgm:pt>
    <dgm:pt modelId="{A8353987-D53F-49A5-ADB0-EC1C483F7861}">
      <dgm:prSet/>
      <dgm:spPr/>
      <dgm:t>
        <a:bodyPr/>
        <a:lstStyle/>
        <a:p>
          <a:pPr rtl="0"/>
          <a:r>
            <a:rPr lang="zh-CN" dirty="0"/>
            <a:t>曝气池的深度</a:t>
          </a:r>
        </a:p>
      </dgm:t>
    </dgm:pt>
    <dgm:pt modelId="{07F5FC3F-9F33-47C2-9C83-662324151D3C}" type="parTrans" cxnId="{5612A416-E144-4EDC-BF26-E749557CFFCC}">
      <dgm:prSet/>
      <dgm:spPr/>
      <dgm:t>
        <a:bodyPr/>
        <a:lstStyle/>
        <a:p>
          <a:endParaRPr lang="zh-CN" altLang="en-US"/>
        </a:p>
      </dgm:t>
    </dgm:pt>
    <dgm:pt modelId="{6D6A95E7-4234-4876-9D10-1FCC6B59346B}" type="sibTrans" cxnId="{5612A416-E144-4EDC-BF26-E749557CFFCC}">
      <dgm:prSet/>
      <dgm:spPr/>
      <dgm:t>
        <a:bodyPr/>
        <a:lstStyle/>
        <a:p>
          <a:endParaRPr lang="zh-CN" altLang="en-US"/>
        </a:p>
      </dgm:t>
    </dgm:pt>
    <dgm:pt modelId="{FED5F87C-12C0-4C92-98A3-9A4F92766A42}">
      <dgm:prSet/>
      <dgm:spPr/>
      <dgm:t>
        <a:bodyPr/>
        <a:lstStyle/>
        <a:p>
          <a:pPr rtl="0"/>
          <a:r>
            <a:rPr lang="zh-CN" dirty="0"/>
            <a:t>考虑氧的利用效率，池深大，有利于氧的利用，但造价与动力费用都将有所提高；</a:t>
          </a:r>
        </a:p>
      </dgm:t>
    </dgm:pt>
    <dgm:pt modelId="{973D5AF6-BEC8-473F-AE70-E20C9FEFC155}" type="parTrans" cxnId="{8DC29A68-3DBD-42C2-A588-85246B2B7ED7}">
      <dgm:prSet/>
      <dgm:spPr/>
      <dgm:t>
        <a:bodyPr/>
        <a:lstStyle/>
        <a:p>
          <a:endParaRPr lang="zh-CN" altLang="en-US"/>
        </a:p>
      </dgm:t>
    </dgm:pt>
    <dgm:pt modelId="{B9981427-7A3E-40A8-9D24-920B082A7845}" type="sibTrans" cxnId="{8DC29A68-3DBD-42C2-A588-85246B2B7ED7}">
      <dgm:prSet/>
      <dgm:spPr/>
      <dgm:t>
        <a:bodyPr/>
        <a:lstStyle/>
        <a:p>
          <a:endParaRPr lang="zh-CN" altLang="en-US"/>
        </a:p>
      </dgm:t>
    </dgm:pt>
    <dgm:pt modelId="{BBC03030-0CCB-4582-A97B-CF9697907837}">
      <dgm:prSet/>
      <dgm:spPr/>
      <dgm:t>
        <a:bodyPr/>
        <a:lstStyle/>
        <a:p>
          <a:pPr rtl="0"/>
          <a:r>
            <a:rPr lang="zh-CN" dirty="0"/>
            <a:t>考虑土建结构和曝气池的功能要求、允许占用的土地面积、能够购置到的空压机所具有的压力；</a:t>
          </a:r>
        </a:p>
      </dgm:t>
    </dgm:pt>
    <dgm:pt modelId="{ED452EE1-1CCD-43CE-84AF-17BC4CBB25EC}" type="parTrans" cxnId="{038CDA3A-837F-4481-B8B2-1B42BA60D84A}">
      <dgm:prSet/>
      <dgm:spPr/>
      <dgm:t>
        <a:bodyPr/>
        <a:lstStyle/>
        <a:p>
          <a:endParaRPr lang="zh-CN" altLang="en-US"/>
        </a:p>
      </dgm:t>
    </dgm:pt>
    <dgm:pt modelId="{98058848-2CA5-4CBC-9F4B-684BC445676B}" type="sibTrans" cxnId="{038CDA3A-837F-4481-B8B2-1B42BA60D84A}">
      <dgm:prSet/>
      <dgm:spPr/>
      <dgm:t>
        <a:bodyPr/>
        <a:lstStyle/>
        <a:p>
          <a:endParaRPr lang="zh-CN" altLang="en-US"/>
        </a:p>
      </dgm:t>
    </dgm:pt>
    <dgm:pt modelId="{B9CD44E0-8448-473D-92A1-45144A2C53DE}">
      <dgm:prSet/>
      <dgm:spPr/>
      <dgm:t>
        <a:bodyPr/>
        <a:lstStyle/>
        <a:p>
          <a:pPr rtl="0"/>
          <a:r>
            <a:rPr lang="zh-CN" dirty="0"/>
            <a:t>我国的推流式曝气池深度多为</a:t>
          </a:r>
          <a:r>
            <a:rPr lang="en-US" dirty="0"/>
            <a:t>3~5 m</a:t>
          </a:r>
          <a:r>
            <a:rPr lang="zh-CN" dirty="0"/>
            <a:t>。</a:t>
          </a:r>
        </a:p>
      </dgm:t>
    </dgm:pt>
    <dgm:pt modelId="{A606D7EB-88E7-43DB-A991-FEC1937324CC}" type="parTrans" cxnId="{749A7B2E-92B4-4D54-A853-0460B52B8314}">
      <dgm:prSet/>
      <dgm:spPr/>
      <dgm:t>
        <a:bodyPr/>
        <a:lstStyle/>
        <a:p>
          <a:endParaRPr lang="zh-CN" altLang="en-US"/>
        </a:p>
      </dgm:t>
    </dgm:pt>
    <dgm:pt modelId="{A206A173-9D35-46AC-99D4-1FB358ED3DE6}" type="sibTrans" cxnId="{749A7B2E-92B4-4D54-A853-0460B52B8314}">
      <dgm:prSet/>
      <dgm:spPr/>
      <dgm:t>
        <a:bodyPr/>
        <a:lstStyle/>
        <a:p>
          <a:endParaRPr lang="zh-CN" altLang="en-US"/>
        </a:p>
      </dgm:t>
    </dgm:pt>
    <dgm:pt modelId="{E6C8CB14-E6BB-4BB4-B7AE-0B90D7FC4981}" type="pres">
      <dgm:prSet presAssocID="{9997E89B-6ECC-41F0-B399-A8DC6CDB2EED}" presName="linear" presStyleCnt="0">
        <dgm:presLayoutVars>
          <dgm:dir/>
          <dgm:animLvl val="lvl"/>
          <dgm:resizeHandles val="exact"/>
        </dgm:presLayoutVars>
      </dgm:prSet>
      <dgm:spPr/>
    </dgm:pt>
    <dgm:pt modelId="{BB697D73-1900-4B3D-98CE-67A2056CC1C4}" type="pres">
      <dgm:prSet presAssocID="{A8353987-D53F-49A5-ADB0-EC1C483F7861}" presName="parentLin" presStyleCnt="0"/>
      <dgm:spPr/>
    </dgm:pt>
    <dgm:pt modelId="{8E02EE6C-218D-4916-A5C2-9BA44D3CD9AE}" type="pres">
      <dgm:prSet presAssocID="{A8353987-D53F-49A5-ADB0-EC1C483F7861}" presName="parentLeftMargin" presStyleLbl="node1" presStyleIdx="0" presStyleCnt="1"/>
      <dgm:spPr/>
    </dgm:pt>
    <dgm:pt modelId="{0D4DA4D1-2E40-4C3D-97BE-4E4C41FC30A7}" type="pres">
      <dgm:prSet presAssocID="{A8353987-D53F-49A5-ADB0-EC1C483F7861}" presName="parentText" presStyleLbl="node1" presStyleIdx="0" presStyleCnt="1">
        <dgm:presLayoutVars>
          <dgm:chMax val="0"/>
          <dgm:bulletEnabled val="1"/>
        </dgm:presLayoutVars>
      </dgm:prSet>
      <dgm:spPr/>
    </dgm:pt>
    <dgm:pt modelId="{4044B8A8-46E1-467B-BA14-59EB6BD47746}" type="pres">
      <dgm:prSet presAssocID="{A8353987-D53F-49A5-ADB0-EC1C483F7861}" presName="negativeSpace" presStyleCnt="0"/>
      <dgm:spPr/>
    </dgm:pt>
    <dgm:pt modelId="{01DD2755-A1F0-4178-9EF2-3382333B857B}" type="pres">
      <dgm:prSet presAssocID="{A8353987-D53F-49A5-ADB0-EC1C483F7861}" presName="childText" presStyleLbl="conFgAcc1" presStyleIdx="0" presStyleCnt="1">
        <dgm:presLayoutVars>
          <dgm:bulletEnabled val="1"/>
        </dgm:presLayoutVars>
      </dgm:prSet>
      <dgm:spPr/>
    </dgm:pt>
  </dgm:ptLst>
  <dgm:cxnLst>
    <dgm:cxn modelId="{E0D96416-7A1B-4CBA-BBD9-31B7599DF9E9}" type="presOf" srcId="{BBC03030-0CCB-4582-A97B-CF9697907837}" destId="{01DD2755-A1F0-4178-9EF2-3382333B857B}" srcOrd="0" destOrd="1" presId="urn:microsoft.com/office/officeart/2005/8/layout/list1"/>
    <dgm:cxn modelId="{5612A416-E144-4EDC-BF26-E749557CFFCC}" srcId="{9997E89B-6ECC-41F0-B399-A8DC6CDB2EED}" destId="{A8353987-D53F-49A5-ADB0-EC1C483F7861}" srcOrd="0" destOrd="0" parTransId="{07F5FC3F-9F33-47C2-9C83-662324151D3C}" sibTransId="{6D6A95E7-4234-4876-9D10-1FCC6B59346B}"/>
    <dgm:cxn modelId="{749A7B2E-92B4-4D54-A853-0460B52B8314}" srcId="{A8353987-D53F-49A5-ADB0-EC1C483F7861}" destId="{B9CD44E0-8448-473D-92A1-45144A2C53DE}" srcOrd="2" destOrd="0" parTransId="{A606D7EB-88E7-43DB-A991-FEC1937324CC}" sibTransId="{A206A173-9D35-46AC-99D4-1FB358ED3DE6}"/>
    <dgm:cxn modelId="{038CDA3A-837F-4481-B8B2-1B42BA60D84A}" srcId="{A8353987-D53F-49A5-ADB0-EC1C483F7861}" destId="{BBC03030-0CCB-4582-A97B-CF9697907837}" srcOrd="1" destOrd="0" parTransId="{ED452EE1-1CCD-43CE-84AF-17BC4CBB25EC}" sibTransId="{98058848-2CA5-4CBC-9F4B-684BC445676B}"/>
    <dgm:cxn modelId="{779CC83E-072B-4BE0-895B-291CD84890FB}" type="presOf" srcId="{A8353987-D53F-49A5-ADB0-EC1C483F7861}" destId="{0D4DA4D1-2E40-4C3D-97BE-4E4C41FC30A7}" srcOrd="1" destOrd="0" presId="urn:microsoft.com/office/officeart/2005/8/layout/list1"/>
    <dgm:cxn modelId="{8DC29A68-3DBD-42C2-A588-85246B2B7ED7}" srcId="{A8353987-D53F-49A5-ADB0-EC1C483F7861}" destId="{FED5F87C-12C0-4C92-98A3-9A4F92766A42}" srcOrd="0" destOrd="0" parTransId="{973D5AF6-BEC8-473F-AE70-E20C9FEFC155}" sibTransId="{B9981427-7A3E-40A8-9D24-920B082A7845}"/>
    <dgm:cxn modelId="{5CCC656E-4216-436F-884A-9CB9A459B055}" type="presOf" srcId="{FED5F87C-12C0-4C92-98A3-9A4F92766A42}" destId="{01DD2755-A1F0-4178-9EF2-3382333B857B}" srcOrd="0" destOrd="0" presId="urn:microsoft.com/office/officeart/2005/8/layout/list1"/>
    <dgm:cxn modelId="{E22A3C4F-B9E8-43C2-81CC-041B89F6E375}" type="presOf" srcId="{B9CD44E0-8448-473D-92A1-45144A2C53DE}" destId="{01DD2755-A1F0-4178-9EF2-3382333B857B}" srcOrd="0" destOrd="2" presId="urn:microsoft.com/office/officeart/2005/8/layout/list1"/>
    <dgm:cxn modelId="{92304FC9-A2E0-41E6-AA14-BBAEDCEFE189}" type="presOf" srcId="{A8353987-D53F-49A5-ADB0-EC1C483F7861}" destId="{8E02EE6C-218D-4916-A5C2-9BA44D3CD9AE}" srcOrd="0" destOrd="0" presId="urn:microsoft.com/office/officeart/2005/8/layout/list1"/>
    <dgm:cxn modelId="{C7C8F4CB-EE2D-4EC4-BC00-6C8B294BEC35}" type="presOf" srcId="{9997E89B-6ECC-41F0-B399-A8DC6CDB2EED}" destId="{E6C8CB14-E6BB-4BB4-B7AE-0B90D7FC4981}" srcOrd="0" destOrd="0" presId="urn:microsoft.com/office/officeart/2005/8/layout/list1"/>
    <dgm:cxn modelId="{E5ACA06B-3332-4794-A018-DF7D2CD30E92}" type="presParOf" srcId="{E6C8CB14-E6BB-4BB4-B7AE-0B90D7FC4981}" destId="{BB697D73-1900-4B3D-98CE-67A2056CC1C4}" srcOrd="0" destOrd="0" presId="urn:microsoft.com/office/officeart/2005/8/layout/list1"/>
    <dgm:cxn modelId="{EAEDD379-745A-4988-9705-B36AB1ABA7FE}" type="presParOf" srcId="{BB697D73-1900-4B3D-98CE-67A2056CC1C4}" destId="{8E02EE6C-218D-4916-A5C2-9BA44D3CD9AE}" srcOrd="0" destOrd="0" presId="urn:microsoft.com/office/officeart/2005/8/layout/list1"/>
    <dgm:cxn modelId="{992EBA4B-AC19-44F5-8B3E-BC8E82C98483}" type="presParOf" srcId="{BB697D73-1900-4B3D-98CE-67A2056CC1C4}" destId="{0D4DA4D1-2E40-4C3D-97BE-4E4C41FC30A7}" srcOrd="1" destOrd="0" presId="urn:microsoft.com/office/officeart/2005/8/layout/list1"/>
    <dgm:cxn modelId="{E0BB8428-2BD5-4FEF-A486-A172DA55C293}" type="presParOf" srcId="{E6C8CB14-E6BB-4BB4-B7AE-0B90D7FC4981}" destId="{4044B8A8-46E1-467B-BA14-59EB6BD47746}" srcOrd="1" destOrd="0" presId="urn:microsoft.com/office/officeart/2005/8/layout/list1"/>
    <dgm:cxn modelId="{90E63E35-9685-4601-8BF5-C9F22E96ABC4}" type="presParOf" srcId="{E6C8CB14-E6BB-4BB4-B7AE-0B90D7FC4981}" destId="{01DD2755-A1F0-4178-9EF2-3382333B857B}"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5.xml><?xml version="1.0" encoding="utf-8"?>
<dgm:dataModel xmlns:dgm="http://schemas.openxmlformats.org/drawingml/2006/diagram" xmlns:a="http://schemas.openxmlformats.org/drawingml/2006/main">
  <dgm:ptLst>
    <dgm:pt modelId="{04CC3EC5-F98C-470C-8011-ED138E907DA1}" type="doc">
      <dgm:prSet loTypeId="urn:microsoft.com/office/officeart/2005/8/layout/list1" loCatId="list" qsTypeId="urn:microsoft.com/office/officeart/2005/8/quickstyle/simple1" qsCatId="simple" csTypeId="urn:microsoft.com/office/officeart/2005/8/colors/accent1_2" csCatId="accent1"/>
      <dgm:spPr/>
      <dgm:t>
        <a:bodyPr/>
        <a:lstStyle/>
        <a:p>
          <a:endParaRPr lang="zh-CN" altLang="en-US"/>
        </a:p>
      </dgm:t>
    </dgm:pt>
    <dgm:pt modelId="{6A6CE192-4146-4D96-B992-DB8735A2AEFA}">
      <dgm:prSet/>
      <dgm:spPr/>
      <dgm:t>
        <a:bodyPr/>
        <a:lstStyle/>
        <a:p>
          <a:pPr rtl="0"/>
          <a:r>
            <a:rPr lang="zh-CN" dirty="0"/>
            <a:t>在曝气池内设横向隔墙分室：</a:t>
          </a:r>
        </a:p>
      </dgm:t>
    </dgm:pt>
    <dgm:pt modelId="{6A2EA0BE-7282-4F2D-98B0-F9D60ADF64DB}" type="parTrans" cxnId="{2A9E4A5C-1E77-4E0E-A522-D1572DC27ED2}">
      <dgm:prSet/>
      <dgm:spPr/>
      <dgm:t>
        <a:bodyPr/>
        <a:lstStyle/>
        <a:p>
          <a:endParaRPr lang="zh-CN" altLang="en-US"/>
        </a:p>
      </dgm:t>
    </dgm:pt>
    <dgm:pt modelId="{A73ADDD3-A24A-4D6A-8CB6-5021C45E0B1A}" type="sibTrans" cxnId="{2A9E4A5C-1E77-4E0E-A522-D1572DC27ED2}">
      <dgm:prSet/>
      <dgm:spPr/>
      <dgm:t>
        <a:bodyPr/>
        <a:lstStyle/>
        <a:p>
          <a:endParaRPr lang="zh-CN" altLang="en-US"/>
        </a:p>
      </dgm:t>
    </dgm:pt>
    <dgm:pt modelId="{983A2B52-36FE-4F78-B04A-D5390EF4DD6B}">
      <dgm:prSet/>
      <dgm:spPr/>
      <dgm:t>
        <a:bodyPr/>
        <a:lstStyle/>
        <a:p>
          <a:pPr rtl="0"/>
          <a:r>
            <a:rPr lang="zh-CN" dirty="0"/>
            <a:t>在曝气池内沿其长度设若干横向隔墙，将曝气池分为若干个小室，混合液逐室串联流动，混合液在每个小室内呈完全混合式流态，而曝气池整体是推流式流态。</a:t>
          </a:r>
        </a:p>
      </dgm:t>
    </dgm:pt>
    <dgm:pt modelId="{F4EBCD58-EE13-4FAE-970A-D7A5AFE4616B}" type="parTrans" cxnId="{4BB8844D-B7DE-49F8-AA77-7E17330AA5D5}">
      <dgm:prSet/>
      <dgm:spPr/>
      <dgm:t>
        <a:bodyPr/>
        <a:lstStyle/>
        <a:p>
          <a:endParaRPr lang="zh-CN" altLang="en-US"/>
        </a:p>
      </dgm:t>
    </dgm:pt>
    <dgm:pt modelId="{2A9202A0-CCEC-4FBC-BE87-00E938E90432}" type="sibTrans" cxnId="{4BB8844D-B7DE-49F8-AA77-7E17330AA5D5}">
      <dgm:prSet/>
      <dgm:spPr/>
      <dgm:t>
        <a:bodyPr/>
        <a:lstStyle/>
        <a:p>
          <a:endParaRPr lang="zh-CN" altLang="en-US"/>
        </a:p>
      </dgm:t>
    </dgm:pt>
    <dgm:pt modelId="{AC9DA664-4C92-4E5C-9728-9235B57B8F9E}" type="pres">
      <dgm:prSet presAssocID="{04CC3EC5-F98C-470C-8011-ED138E907DA1}" presName="linear" presStyleCnt="0">
        <dgm:presLayoutVars>
          <dgm:dir/>
          <dgm:animLvl val="lvl"/>
          <dgm:resizeHandles val="exact"/>
        </dgm:presLayoutVars>
      </dgm:prSet>
      <dgm:spPr/>
    </dgm:pt>
    <dgm:pt modelId="{E02D564C-1354-452D-A3E6-E39DA4DE3378}" type="pres">
      <dgm:prSet presAssocID="{6A6CE192-4146-4D96-B992-DB8735A2AEFA}" presName="parentLin" presStyleCnt="0"/>
      <dgm:spPr/>
    </dgm:pt>
    <dgm:pt modelId="{3B70317F-517A-46AA-8E7F-841609FA2A19}" type="pres">
      <dgm:prSet presAssocID="{6A6CE192-4146-4D96-B992-DB8735A2AEFA}" presName="parentLeftMargin" presStyleLbl="node1" presStyleIdx="0" presStyleCnt="1"/>
      <dgm:spPr/>
    </dgm:pt>
    <dgm:pt modelId="{BCDF01AD-6B48-4028-B839-5C3C289BA720}" type="pres">
      <dgm:prSet presAssocID="{6A6CE192-4146-4D96-B992-DB8735A2AEFA}" presName="parentText" presStyleLbl="node1" presStyleIdx="0" presStyleCnt="1">
        <dgm:presLayoutVars>
          <dgm:chMax val="0"/>
          <dgm:bulletEnabled val="1"/>
        </dgm:presLayoutVars>
      </dgm:prSet>
      <dgm:spPr/>
    </dgm:pt>
    <dgm:pt modelId="{3882709E-3E74-46F2-B318-2DB23858D6A0}" type="pres">
      <dgm:prSet presAssocID="{6A6CE192-4146-4D96-B992-DB8735A2AEFA}" presName="negativeSpace" presStyleCnt="0"/>
      <dgm:spPr/>
    </dgm:pt>
    <dgm:pt modelId="{1B8BEC44-DD4E-46B9-A169-4F15D30C0509}" type="pres">
      <dgm:prSet presAssocID="{6A6CE192-4146-4D96-B992-DB8735A2AEFA}" presName="childText" presStyleLbl="conFgAcc1" presStyleIdx="0" presStyleCnt="1">
        <dgm:presLayoutVars>
          <dgm:bulletEnabled val="1"/>
        </dgm:presLayoutVars>
      </dgm:prSet>
      <dgm:spPr/>
    </dgm:pt>
  </dgm:ptLst>
  <dgm:cxnLst>
    <dgm:cxn modelId="{2A9E4A5C-1E77-4E0E-A522-D1572DC27ED2}" srcId="{04CC3EC5-F98C-470C-8011-ED138E907DA1}" destId="{6A6CE192-4146-4D96-B992-DB8735A2AEFA}" srcOrd="0" destOrd="0" parTransId="{6A2EA0BE-7282-4F2D-98B0-F9D60ADF64DB}" sibTransId="{A73ADDD3-A24A-4D6A-8CB6-5021C45E0B1A}"/>
    <dgm:cxn modelId="{7B2C5B45-236E-4968-81B6-9BDA2B7DD133}" type="presOf" srcId="{983A2B52-36FE-4F78-B04A-D5390EF4DD6B}" destId="{1B8BEC44-DD4E-46B9-A169-4F15D30C0509}" srcOrd="0" destOrd="0" presId="urn:microsoft.com/office/officeart/2005/8/layout/list1"/>
    <dgm:cxn modelId="{4BB8844D-B7DE-49F8-AA77-7E17330AA5D5}" srcId="{6A6CE192-4146-4D96-B992-DB8735A2AEFA}" destId="{983A2B52-36FE-4F78-B04A-D5390EF4DD6B}" srcOrd="0" destOrd="0" parTransId="{F4EBCD58-EE13-4FAE-970A-D7A5AFE4616B}" sibTransId="{2A9202A0-CCEC-4FBC-BE87-00E938E90432}"/>
    <dgm:cxn modelId="{954FDBA8-CB51-4148-A795-BE3EFD893B7E}" type="presOf" srcId="{6A6CE192-4146-4D96-B992-DB8735A2AEFA}" destId="{BCDF01AD-6B48-4028-B839-5C3C289BA720}" srcOrd="1" destOrd="0" presId="urn:microsoft.com/office/officeart/2005/8/layout/list1"/>
    <dgm:cxn modelId="{D71DF2E7-9813-4AB9-BCB2-3A3EEBF68027}" type="presOf" srcId="{6A6CE192-4146-4D96-B992-DB8735A2AEFA}" destId="{3B70317F-517A-46AA-8E7F-841609FA2A19}" srcOrd="0" destOrd="0" presId="urn:microsoft.com/office/officeart/2005/8/layout/list1"/>
    <dgm:cxn modelId="{A51100F1-D6F4-4831-B1A9-ADDC4FE99E61}" type="presOf" srcId="{04CC3EC5-F98C-470C-8011-ED138E907DA1}" destId="{AC9DA664-4C92-4E5C-9728-9235B57B8F9E}" srcOrd="0" destOrd="0" presId="urn:microsoft.com/office/officeart/2005/8/layout/list1"/>
    <dgm:cxn modelId="{25335E8B-001D-4044-B2FF-6940E11730FE}" type="presParOf" srcId="{AC9DA664-4C92-4E5C-9728-9235B57B8F9E}" destId="{E02D564C-1354-452D-A3E6-E39DA4DE3378}" srcOrd="0" destOrd="0" presId="urn:microsoft.com/office/officeart/2005/8/layout/list1"/>
    <dgm:cxn modelId="{4F0C2652-E2E1-45B8-87A6-934B4FDECC42}" type="presParOf" srcId="{E02D564C-1354-452D-A3E6-E39DA4DE3378}" destId="{3B70317F-517A-46AA-8E7F-841609FA2A19}" srcOrd="0" destOrd="0" presId="urn:microsoft.com/office/officeart/2005/8/layout/list1"/>
    <dgm:cxn modelId="{57573F2F-CCDB-4445-A9C2-9ED0AAF0A4D4}" type="presParOf" srcId="{E02D564C-1354-452D-A3E6-E39DA4DE3378}" destId="{BCDF01AD-6B48-4028-B839-5C3C289BA720}" srcOrd="1" destOrd="0" presId="urn:microsoft.com/office/officeart/2005/8/layout/list1"/>
    <dgm:cxn modelId="{A1E4898D-2CB5-4B30-BF00-D0AB55ADDE05}" type="presParOf" srcId="{AC9DA664-4C92-4E5C-9728-9235B57B8F9E}" destId="{3882709E-3E74-46F2-B318-2DB23858D6A0}" srcOrd="1" destOrd="0" presId="urn:microsoft.com/office/officeart/2005/8/layout/list1"/>
    <dgm:cxn modelId="{940F218A-BAFB-4AB7-9345-D59783AD2B44}" type="presParOf" srcId="{AC9DA664-4C92-4E5C-9728-9235B57B8F9E}" destId="{1B8BEC44-DD4E-46B9-A169-4F15D30C0509}"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6.xml><?xml version="1.0" encoding="utf-8"?>
<dgm:dataModel xmlns:dgm="http://schemas.openxmlformats.org/drawingml/2006/diagram" xmlns:a="http://schemas.openxmlformats.org/drawingml/2006/main">
  <dgm:ptLst>
    <dgm:pt modelId="{81B7B8DB-7F84-49A0-BFA1-196226B899CE}" type="doc">
      <dgm:prSet loTypeId="urn:microsoft.com/office/officeart/2005/8/layout/list1" loCatId="list" qsTypeId="urn:microsoft.com/office/officeart/2005/8/quickstyle/simple4" qsCatId="simple" csTypeId="urn:microsoft.com/office/officeart/2005/8/colors/colorful1#15" csCatId="colorful" phldr="1"/>
      <dgm:spPr/>
      <dgm:t>
        <a:bodyPr/>
        <a:lstStyle/>
        <a:p>
          <a:endParaRPr lang="zh-CN" altLang="en-US"/>
        </a:p>
      </dgm:t>
    </dgm:pt>
    <dgm:pt modelId="{C76C9235-F03D-45A9-B324-F8442A4510D7}">
      <dgm:prSet/>
      <dgm:spPr/>
      <dgm:t>
        <a:bodyPr/>
        <a:lstStyle/>
        <a:p>
          <a:pPr rtl="0"/>
          <a:r>
            <a:rPr lang="zh-CN" dirty="0"/>
            <a:t>采取隔墙分室能够产生以下效益</a:t>
          </a:r>
        </a:p>
      </dgm:t>
    </dgm:pt>
    <dgm:pt modelId="{4E487430-6546-4E7F-98AA-EDE49380787D}" type="parTrans" cxnId="{F7822C73-399F-4E60-A63E-9839FCCA40D4}">
      <dgm:prSet/>
      <dgm:spPr/>
      <dgm:t>
        <a:bodyPr/>
        <a:lstStyle/>
        <a:p>
          <a:endParaRPr lang="zh-CN" altLang="en-US"/>
        </a:p>
      </dgm:t>
    </dgm:pt>
    <dgm:pt modelId="{A6A5CF38-3802-4160-BCE1-7EAAAC95C3C4}" type="sibTrans" cxnId="{F7822C73-399F-4E60-A63E-9839FCCA40D4}">
      <dgm:prSet/>
      <dgm:spPr/>
      <dgm:t>
        <a:bodyPr/>
        <a:lstStyle/>
        <a:p>
          <a:endParaRPr lang="zh-CN" altLang="en-US"/>
        </a:p>
      </dgm:t>
    </dgm:pt>
    <dgm:pt modelId="{3DA27849-361E-41B0-A9B0-6EDC936A779E}">
      <dgm:prSet/>
      <dgm:spPr/>
      <dgm:t>
        <a:bodyPr/>
        <a:lstStyle/>
        <a:p>
          <a:pPr rtl="0"/>
          <a:r>
            <a:rPr lang="zh-CN" dirty="0"/>
            <a:t>消除混合液在曝气池内的纵向混合，并使混合液在曝气池的整体内形成真正的推流流态；</a:t>
          </a:r>
        </a:p>
      </dgm:t>
    </dgm:pt>
    <dgm:pt modelId="{1DBD066A-453D-4790-AB26-9EE612D9FCE9}" type="parTrans" cxnId="{FB38C505-7A06-4594-B3DD-16DF8F1D8AA9}">
      <dgm:prSet/>
      <dgm:spPr/>
      <dgm:t>
        <a:bodyPr/>
        <a:lstStyle/>
        <a:p>
          <a:endParaRPr lang="zh-CN" altLang="en-US"/>
        </a:p>
      </dgm:t>
    </dgm:pt>
    <dgm:pt modelId="{32FF33F6-4EDD-4C4F-95CC-838CC371EBD9}" type="sibTrans" cxnId="{FB38C505-7A06-4594-B3DD-16DF8F1D8AA9}">
      <dgm:prSet/>
      <dgm:spPr/>
      <dgm:t>
        <a:bodyPr/>
        <a:lstStyle/>
        <a:p>
          <a:endParaRPr lang="zh-CN" altLang="en-US"/>
        </a:p>
      </dgm:t>
    </dgm:pt>
    <dgm:pt modelId="{B7AB7B21-C17C-4956-8EC5-98514073907A}">
      <dgm:prSet/>
      <dgm:spPr/>
      <dgm:t>
        <a:bodyPr/>
        <a:lstStyle/>
        <a:p>
          <a:pPr rtl="0"/>
          <a:r>
            <a:rPr lang="zh-CN" dirty="0"/>
            <a:t>消除水流死角；</a:t>
          </a:r>
        </a:p>
      </dgm:t>
    </dgm:pt>
    <dgm:pt modelId="{72EAA5D5-5432-4D05-B1B0-360337ECBF95}" type="parTrans" cxnId="{2FD37B10-3D3A-44C5-851B-CAA71168EAD2}">
      <dgm:prSet/>
      <dgm:spPr/>
      <dgm:t>
        <a:bodyPr/>
        <a:lstStyle/>
        <a:p>
          <a:endParaRPr lang="zh-CN" altLang="en-US"/>
        </a:p>
      </dgm:t>
    </dgm:pt>
    <dgm:pt modelId="{4EAE8C91-00ED-40F1-8976-92B87ACD5121}" type="sibTrans" cxnId="{2FD37B10-3D3A-44C5-851B-CAA71168EAD2}">
      <dgm:prSet/>
      <dgm:spPr/>
      <dgm:t>
        <a:bodyPr/>
        <a:lstStyle/>
        <a:p>
          <a:endParaRPr lang="zh-CN" altLang="en-US"/>
        </a:p>
      </dgm:t>
    </dgm:pt>
    <dgm:pt modelId="{E1A9D7DA-6836-47D3-BD3A-7D4C16B794BD}">
      <dgm:prSet/>
      <dgm:spPr/>
      <dgm:t>
        <a:bodyPr/>
        <a:lstStyle/>
        <a:p>
          <a:pPr rtl="0"/>
          <a:r>
            <a:rPr lang="zh-CN" dirty="0"/>
            <a:t>处理水水质稳定。</a:t>
          </a:r>
        </a:p>
      </dgm:t>
    </dgm:pt>
    <dgm:pt modelId="{DAD58B04-CA47-42DB-B2EF-7458D1C64EBD}" type="parTrans" cxnId="{8B96589D-5698-4296-96DA-FF1DF0DE8F0C}">
      <dgm:prSet/>
      <dgm:spPr/>
      <dgm:t>
        <a:bodyPr/>
        <a:lstStyle/>
        <a:p>
          <a:endParaRPr lang="zh-CN" altLang="en-US"/>
        </a:p>
      </dgm:t>
    </dgm:pt>
    <dgm:pt modelId="{75AF28EB-1363-4E15-AE95-0152F0AB20D0}" type="sibTrans" cxnId="{8B96589D-5698-4296-96DA-FF1DF0DE8F0C}">
      <dgm:prSet/>
      <dgm:spPr/>
      <dgm:t>
        <a:bodyPr/>
        <a:lstStyle/>
        <a:p>
          <a:endParaRPr lang="zh-CN" altLang="en-US"/>
        </a:p>
      </dgm:t>
    </dgm:pt>
    <dgm:pt modelId="{24A12D5A-50EE-42AC-AB4A-716A1F8AEED8}" type="pres">
      <dgm:prSet presAssocID="{81B7B8DB-7F84-49A0-BFA1-196226B899CE}" presName="linear" presStyleCnt="0">
        <dgm:presLayoutVars>
          <dgm:dir/>
          <dgm:animLvl val="lvl"/>
          <dgm:resizeHandles val="exact"/>
        </dgm:presLayoutVars>
      </dgm:prSet>
      <dgm:spPr/>
    </dgm:pt>
    <dgm:pt modelId="{970C1A1F-C7A5-491A-AB94-4432DBFFA071}" type="pres">
      <dgm:prSet presAssocID="{C76C9235-F03D-45A9-B324-F8442A4510D7}" presName="parentLin" presStyleCnt="0"/>
      <dgm:spPr/>
    </dgm:pt>
    <dgm:pt modelId="{F96D967F-1CA2-453B-A659-3891C5F16CA6}" type="pres">
      <dgm:prSet presAssocID="{C76C9235-F03D-45A9-B324-F8442A4510D7}" presName="parentLeftMargin" presStyleLbl="node1" presStyleIdx="0" presStyleCnt="1"/>
      <dgm:spPr/>
    </dgm:pt>
    <dgm:pt modelId="{DD7D0676-C4F6-4DE5-AD67-2320BB49DBB4}" type="pres">
      <dgm:prSet presAssocID="{C76C9235-F03D-45A9-B324-F8442A4510D7}" presName="parentText" presStyleLbl="node1" presStyleIdx="0" presStyleCnt="1">
        <dgm:presLayoutVars>
          <dgm:chMax val="0"/>
          <dgm:bulletEnabled val="1"/>
        </dgm:presLayoutVars>
      </dgm:prSet>
      <dgm:spPr/>
    </dgm:pt>
    <dgm:pt modelId="{19DA2B13-7C91-49F4-AD1C-274B2381A1A7}" type="pres">
      <dgm:prSet presAssocID="{C76C9235-F03D-45A9-B324-F8442A4510D7}" presName="negativeSpace" presStyleCnt="0"/>
      <dgm:spPr/>
    </dgm:pt>
    <dgm:pt modelId="{3925FF12-6578-4363-B4FA-B2C5A98F32C9}" type="pres">
      <dgm:prSet presAssocID="{C76C9235-F03D-45A9-B324-F8442A4510D7}" presName="childText" presStyleLbl="conFgAcc1" presStyleIdx="0" presStyleCnt="1">
        <dgm:presLayoutVars>
          <dgm:bulletEnabled val="1"/>
        </dgm:presLayoutVars>
      </dgm:prSet>
      <dgm:spPr/>
    </dgm:pt>
  </dgm:ptLst>
  <dgm:cxnLst>
    <dgm:cxn modelId="{FB38C505-7A06-4594-B3DD-16DF8F1D8AA9}" srcId="{C76C9235-F03D-45A9-B324-F8442A4510D7}" destId="{3DA27849-361E-41B0-A9B0-6EDC936A779E}" srcOrd="0" destOrd="0" parTransId="{1DBD066A-453D-4790-AB26-9EE612D9FCE9}" sibTransId="{32FF33F6-4EDD-4C4F-95CC-838CC371EBD9}"/>
    <dgm:cxn modelId="{342BE00D-D9A4-4075-9CC0-512C38B265E5}" type="presOf" srcId="{E1A9D7DA-6836-47D3-BD3A-7D4C16B794BD}" destId="{3925FF12-6578-4363-B4FA-B2C5A98F32C9}" srcOrd="0" destOrd="2" presId="urn:microsoft.com/office/officeart/2005/8/layout/list1"/>
    <dgm:cxn modelId="{2FD37B10-3D3A-44C5-851B-CAA71168EAD2}" srcId="{C76C9235-F03D-45A9-B324-F8442A4510D7}" destId="{B7AB7B21-C17C-4956-8EC5-98514073907A}" srcOrd="1" destOrd="0" parTransId="{72EAA5D5-5432-4D05-B1B0-360337ECBF95}" sibTransId="{4EAE8C91-00ED-40F1-8976-92B87ACD5121}"/>
    <dgm:cxn modelId="{F7822C73-399F-4E60-A63E-9839FCCA40D4}" srcId="{81B7B8DB-7F84-49A0-BFA1-196226B899CE}" destId="{C76C9235-F03D-45A9-B324-F8442A4510D7}" srcOrd="0" destOrd="0" parTransId="{4E487430-6546-4E7F-98AA-EDE49380787D}" sibTransId="{A6A5CF38-3802-4160-BCE1-7EAAAC95C3C4}"/>
    <dgm:cxn modelId="{DD353C73-9029-4E6D-8894-9FD70563DB82}" type="presOf" srcId="{81B7B8DB-7F84-49A0-BFA1-196226B899CE}" destId="{24A12D5A-50EE-42AC-AB4A-716A1F8AEED8}" srcOrd="0" destOrd="0" presId="urn:microsoft.com/office/officeart/2005/8/layout/list1"/>
    <dgm:cxn modelId="{DB41DB89-EC0A-4E47-849A-7BD047885F82}" type="presOf" srcId="{C76C9235-F03D-45A9-B324-F8442A4510D7}" destId="{DD7D0676-C4F6-4DE5-AD67-2320BB49DBB4}" srcOrd="1" destOrd="0" presId="urn:microsoft.com/office/officeart/2005/8/layout/list1"/>
    <dgm:cxn modelId="{D1A7EA9C-718A-46C7-8A31-47BD4A779768}" type="presOf" srcId="{C76C9235-F03D-45A9-B324-F8442A4510D7}" destId="{F96D967F-1CA2-453B-A659-3891C5F16CA6}" srcOrd="0" destOrd="0" presId="urn:microsoft.com/office/officeart/2005/8/layout/list1"/>
    <dgm:cxn modelId="{8B96589D-5698-4296-96DA-FF1DF0DE8F0C}" srcId="{C76C9235-F03D-45A9-B324-F8442A4510D7}" destId="{E1A9D7DA-6836-47D3-BD3A-7D4C16B794BD}" srcOrd="2" destOrd="0" parTransId="{DAD58B04-CA47-42DB-B2EF-7458D1C64EBD}" sibTransId="{75AF28EB-1363-4E15-AE95-0152F0AB20D0}"/>
    <dgm:cxn modelId="{4BFD72D2-57D4-4254-9FAF-11038781DC10}" type="presOf" srcId="{3DA27849-361E-41B0-A9B0-6EDC936A779E}" destId="{3925FF12-6578-4363-B4FA-B2C5A98F32C9}" srcOrd="0" destOrd="0" presId="urn:microsoft.com/office/officeart/2005/8/layout/list1"/>
    <dgm:cxn modelId="{202C80D9-562A-4F7B-88A6-ABE75EA3C2AD}" type="presOf" srcId="{B7AB7B21-C17C-4956-8EC5-98514073907A}" destId="{3925FF12-6578-4363-B4FA-B2C5A98F32C9}" srcOrd="0" destOrd="1" presId="urn:microsoft.com/office/officeart/2005/8/layout/list1"/>
    <dgm:cxn modelId="{1546463A-8F46-4EBE-A2F2-A297851D5515}" type="presParOf" srcId="{24A12D5A-50EE-42AC-AB4A-716A1F8AEED8}" destId="{970C1A1F-C7A5-491A-AB94-4432DBFFA071}" srcOrd="0" destOrd="0" presId="urn:microsoft.com/office/officeart/2005/8/layout/list1"/>
    <dgm:cxn modelId="{D81C2CF1-1016-4E38-B780-A11BF363D228}" type="presParOf" srcId="{970C1A1F-C7A5-491A-AB94-4432DBFFA071}" destId="{F96D967F-1CA2-453B-A659-3891C5F16CA6}" srcOrd="0" destOrd="0" presId="urn:microsoft.com/office/officeart/2005/8/layout/list1"/>
    <dgm:cxn modelId="{3588EF94-66AB-4996-9190-839267DC167E}" type="presParOf" srcId="{970C1A1F-C7A5-491A-AB94-4432DBFFA071}" destId="{DD7D0676-C4F6-4DE5-AD67-2320BB49DBB4}" srcOrd="1" destOrd="0" presId="urn:microsoft.com/office/officeart/2005/8/layout/list1"/>
    <dgm:cxn modelId="{89B01204-1EC2-434F-BED2-6E93B18A482C}" type="presParOf" srcId="{24A12D5A-50EE-42AC-AB4A-716A1F8AEED8}" destId="{19DA2B13-7C91-49F4-AD1C-274B2381A1A7}" srcOrd="1" destOrd="0" presId="urn:microsoft.com/office/officeart/2005/8/layout/list1"/>
    <dgm:cxn modelId="{7CFECC9F-62A6-47EC-95CB-B17F4C008D94}" type="presParOf" srcId="{24A12D5A-50EE-42AC-AB4A-716A1F8AEED8}" destId="{3925FF12-6578-4363-B4FA-B2C5A98F32C9}"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7.xml><?xml version="1.0" encoding="utf-8"?>
<dgm:dataModel xmlns:dgm="http://schemas.openxmlformats.org/drawingml/2006/diagram" xmlns:a="http://schemas.openxmlformats.org/drawingml/2006/main">
  <dgm:ptLst>
    <dgm:pt modelId="{629DD48C-0CA0-4EB1-A08D-6E2FACF0B764}" type="doc">
      <dgm:prSet loTypeId="urn:microsoft.com/office/officeart/2005/8/layout/list1" loCatId="list" qsTypeId="urn:microsoft.com/office/officeart/2005/8/quickstyle/simple4" qsCatId="simple" csTypeId="urn:microsoft.com/office/officeart/2005/8/colors/accent1_2" csCatId="accent1" phldr="1"/>
      <dgm:spPr/>
      <dgm:t>
        <a:bodyPr/>
        <a:lstStyle/>
        <a:p>
          <a:endParaRPr lang="zh-CN" altLang="en-US"/>
        </a:p>
      </dgm:t>
    </dgm:pt>
    <dgm:pt modelId="{9F44359F-8B4A-4CD9-AF86-33ECA5D6303D}">
      <dgm:prSet/>
      <dgm:spPr/>
      <dgm:t>
        <a:bodyPr/>
        <a:lstStyle/>
        <a:p>
          <a:pPr rtl="0"/>
          <a:r>
            <a:rPr lang="zh-CN" dirty="0"/>
            <a:t>横向隔墙设置方式</a:t>
          </a:r>
        </a:p>
      </dgm:t>
    </dgm:pt>
    <dgm:pt modelId="{3A41447C-F030-4923-9FB6-C11A4D70AD3D}" type="parTrans" cxnId="{AF4E9D2D-9F72-46AC-8021-8B52E0F122EC}">
      <dgm:prSet/>
      <dgm:spPr/>
      <dgm:t>
        <a:bodyPr/>
        <a:lstStyle/>
        <a:p>
          <a:endParaRPr lang="zh-CN" altLang="en-US"/>
        </a:p>
      </dgm:t>
    </dgm:pt>
    <dgm:pt modelId="{65A0D829-6F1A-43BF-BC3E-CE5199B0B701}" type="sibTrans" cxnId="{AF4E9D2D-9F72-46AC-8021-8B52E0F122EC}">
      <dgm:prSet/>
      <dgm:spPr/>
      <dgm:t>
        <a:bodyPr/>
        <a:lstStyle/>
        <a:p>
          <a:endParaRPr lang="zh-CN" altLang="en-US"/>
        </a:p>
      </dgm:t>
    </dgm:pt>
    <dgm:pt modelId="{3C091EA2-7A15-4D55-BA57-2B2F9699B191}">
      <dgm:prSet/>
      <dgm:spPr/>
      <dgm:t>
        <a:bodyPr/>
        <a:lstStyle/>
        <a:p>
          <a:pPr rtl="0"/>
          <a:r>
            <a:rPr lang="zh-CN" dirty="0"/>
            <a:t>第一室隔墙的一墙紧靠池壁，另一端则与池壁之间留有一定的间距，逐室交替，混合液在室内除完全混合外，还呈横向流动；</a:t>
          </a:r>
        </a:p>
      </dgm:t>
    </dgm:pt>
    <dgm:pt modelId="{83466EFF-CA0D-46E1-B8ED-D1A9BFBB063F}" type="parTrans" cxnId="{FE2B4FA5-B939-424B-AAAE-454F7FD442EB}">
      <dgm:prSet/>
      <dgm:spPr/>
      <dgm:t>
        <a:bodyPr/>
        <a:lstStyle/>
        <a:p>
          <a:endParaRPr lang="zh-CN" altLang="en-US"/>
        </a:p>
      </dgm:t>
    </dgm:pt>
    <dgm:pt modelId="{AAC703C3-3C9F-4F98-8CC6-71B12D483BAA}" type="sibTrans" cxnId="{FE2B4FA5-B939-424B-AAAE-454F7FD442EB}">
      <dgm:prSet/>
      <dgm:spPr/>
      <dgm:t>
        <a:bodyPr/>
        <a:lstStyle/>
        <a:p>
          <a:endParaRPr lang="zh-CN" altLang="en-US"/>
        </a:p>
      </dgm:t>
    </dgm:pt>
    <dgm:pt modelId="{A39D3CAB-2559-4EE8-8DD8-2224DB13A78A}">
      <dgm:prSet/>
      <dgm:spPr/>
      <dgm:t>
        <a:bodyPr/>
        <a:lstStyle/>
        <a:p>
          <a:pPr rtl="0"/>
          <a:r>
            <a:rPr lang="zh-CN" dirty="0"/>
            <a:t>第一室的隔墙上端高出水面，下端则与池底之间留有间距，第二室则下端紧接池底，上端在水位之下，以后逐室交替，最后的小室必须是由底部出水，混合液在小室内，除完全混合外，还呈纵向流动。</a:t>
          </a:r>
        </a:p>
      </dgm:t>
    </dgm:pt>
    <dgm:pt modelId="{5CFB2229-86B2-46A9-AE99-629ABA779BE0}" type="parTrans" cxnId="{75683158-390B-4890-AD60-380BD1E5BEF8}">
      <dgm:prSet/>
      <dgm:spPr/>
      <dgm:t>
        <a:bodyPr/>
        <a:lstStyle/>
        <a:p>
          <a:endParaRPr lang="zh-CN" altLang="en-US"/>
        </a:p>
      </dgm:t>
    </dgm:pt>
    <dgm:pt modelId="{D1901DC9-034C-4F65-8689-C0855FC1BD82}" type="sibTrans" cxnId="{75683158-390B-4890-AD60-380BD1E5BEF8}">
      <dgm:prSet/>
      <dgm:spPr/>
      <dgm:t>
        <a:bodyPr/>
        <a:lstStyle/>
        <a:p>
          <a:endParaRPr lang="zh-CN" altLang="en-US"/>
        </a:p>
      </dgm:t>
    </dgm:pt>
    <dgm:pt modelId="{2FAA2133-5E65-488B-A2D4-68C33358C587}" type="pres">
      <dgm:prSet presAssocID="{629DD48C-0CA0-4EB1-A08D-6E2FACF0B764}" presName="linear" presStyleCnt="0">
        <dgm:presLayoutVars>
          <dgm:dir/>
          <dgm:animLvl val="lvl"/>
          <dgm:resizeHandles val="exact"/>
        </dgm:presLayoutVars>
      </dgm:prSet>
      <dgm:spPr/>
    </dgm:pt>
    <dgm:pt modelId="{6671400B-2FBA-43C2-A11B-CAC8D3BA756E}" type="pres">
      <dgm:prSet presAssocID="{9F44359F-8B4A-4CD9-AF86-33ECA5D6303D}" presName="parentLin" presStyleCnt="0"/>
      <dgm:spPr/>
    </dgm:pt>
    <dgm:pt modelId="{D29D53DC-22C7-45F3-B909-6ED2F45340FF}" type="pres">
      <dgm:prSet presAssocID="{9F44359F-8B4A-4CD9-AF86-33ECA5D6303D}" presName="parentLeftMargin" presStyleLbl="node1" presStyleIdx="0" presStyleCnt="1"/>
      <dgm:spPr/>
    </dgm:pt>
    <dgm:pt modelId="{4CCB1833-32A4-4FAA-97D0-C80FB1C8A6AB}" type="pres">
      <dgm:prSet presAssocID="{9F44359F-8B4A-4CD9-AF86-33ECA5D6303D}" presName="parentText" presStyleLbl="node1" presStyleIdx="0" presStyleCnt="1">
        <dgm:presLayoutVars>
          <dgm:chMax val="0"/>
          <dgm:bulletEnabled val="1"/>
        </dgm:presLayoutVars>
      </dgm:prSet>
      <dgm:spPr/>
    </dgm:pt>
    <dgm:pt modelId="{ED81A1AF-D387-467E-B242-D17A1603908A}" type="pres">
      <dgm:prSet presAssocID="{9F44359F-8B4A-4CD9-AF86-33ECA5D6303D}" presName="negativeSpace" presStyleCnt="0"/>
      <dgm:spPr/>
    </dgm:pt>
    <dgm:pt modelId="{834E6D81-64F6-4219-902D-26BE8032B24F}" type="pres">
      <dgm:prSet presAssocID="{9F44359F-8B4A-4CD9-AF86-33ECA5D6303D}" presName="childText" presStyleLbl="conFgAcc1" presStyleIdx="0" presStyleCnt="1">
        <dgm:presLayoutVars>
          <dgm:bulletEnabled val="1"/>
        </dgm:presLayoutVars>
      </dgm:prSet>
      <dgm:spPr/>
    </dgm:pt>
  </dgm:ptLst>
  <dgm:cxnLst>
    <dgm:cxn modelId="{89C61225-97A4-48A6-B697-43E8C048C931}" type="presOf" srcId="{9F44359F-8B4A-4CD9-AF86-33ECA5D6303D}" destId="{D29D53DC-22C7-45F3-B909-6ED2F45340FF}" srcOrd="0" destOrd="0" presId="urn:microsoft.com/office/officeart/2005/8/layout/list1"/>
    <dgm:cxn modelId="{AF4E9D2D-9F72-46AC-8021-8B52E0F122EC}" srcId="{629DD48C-0CA0-4EB1-A08D-6E2FACF0B764}" destId="{9F44359F-8B4A-4CD9-AF86-33ECA5D6303D}" srcOrd="0" destOrd="0" parTransId="{3A41447C-F030-4923-9FB6-C11A4D70AD3D}" sibTransId="{65A0D829-6F1A-43BF-BC3E-CE5199B0B701}"/>
    <dgm:cxn modelId="{6CE7425F-4983-4F09-855D-6385D5BAC98A}" type="presOf" srcId="{3C091EA2-7A15-4D55-BA57-2B2F9699B191}" destId="{834E6D81-64F6-4219-902D-26BE8032B24F}" srcOrd="0" destOrd="0" presId="urn:microsoft.com/office/officeart/2005/8/layout/list1"/>
    <dgm:cxn modelId="{75683158-390B-4890-AD60-380BD1E5BEF8}" srcId="{9F44359F-8B4A-4CD9-AF86-33ECA5D6303D}" destId="{A39D3CAB-2559-4EE8-8DD8-2224DB13A78A}" srcOrd="1" destOrd="0" parTransId="{5CFB2229-86B2-46A9-AE99-629ABA779BE0}" sibTransId="{D1901DC9-034C-4F65-8689-C0855FC1BD82}"/>
    <dgm:cxn modelId="{DFD0215A-47B2-4E76-A266-F96651E9C475}" type="presOf" srcId="{629DD48C-0CA0-4EB1-A08D-6E2FACF0B764}" destId="{2FAA2133-5E65-488B-A2D4-68C33358C587}" srcOrd="0" destOrd="0" presId="urn:microsoft.com/office/officeart/2005/8/layout/list1"/>
    <dgm:cxn modelId="{A34FE47F-3231-45ED-B9AE-0DF97E4358DA}" type="presOf" srcId="{9F44359F-8B4A-4CD9-AF86-33ECA5D6303D}" destId="{4CCB1833-32A4-4FAA-97D0-C80FB1C8A6AB}" srcOrd="1" destOrd="0" presId="urn:microsoft.com/office/officeart/2005/8/layout/list1"/>
    <dgm:cxn modelId="{FE2B4FA5-B939-424B-AAAE-454F7FD442EB}" srcId="{9F44359F-8B4A-4CD9-AF86-33ECA5D6303D}" destId="{3C091EA2-7A15-4D55-BA57-2B2F9699B191}" srcOrd="0" destOrd="0" parTransId="{83466EFF-CA0D-46E1-B8ED-D1A9BFBB063F}" sibTransId="{AAC703C3-3C9F-4F98-8CC6-71B12D483BAA}"/>
    <dgm:cxn modelId="{B30881D1-C7EF-48B0-B970-7F771CDCF7C7}" type="presOf" srcId="{A39D3CAB-2559-4EE8-8DD8-2224DB13A78A}" destId="{834E6D81-64F6-4219-902D-26BE8032B24F}" srcOrd="0" destOrd="1" presId="urn:microsoft.com/office/officeart/2005/8/layout/list1"/>
    <dgm:cxn modelId="{4CA26526-E771-48CD-B00B-5F1999BD0C8B}" type="presParOf" srcId="{2FAA2133-5E65-488B-A2D4-68C33358C587}" destId="{6671400B-2FBA-43C2-A11B-CAC8D3BA756E}" srcOrd="0" destOrd="0" presId="urn:microsoft.com/office/officeart/2005/8/layout/list1"/>
    <dgm:cxn modelId="{796BA04C-633B-4C74-B05E-A2FA263499BA}" type="presParOf" srcId="{6671400B-2FBA-43C2-A11B-CAC8D3BA756E}" destId="{D29D53DC-22C7-45F3-B909-6ED2F45340FF}" srcOrd="0" destOrd="0" presId="urn:microsoft.com/office/officeart/2005/8/layout/list1"/>
    <dgm:cxn modelId="{70F30542-D391-44D5-9791-C8D89DD9E949}" type="presParOf" srcId="{6671400B-2FBA-43C2-A11B-CAC8D3BA756E}" destId="{4CCB1833-32A4-4FAA-97D0-C80FB1C8A6AB}" srcOrd="1" destOrd="0" presId="urn:microsoft.com/office/officeart/2005/8/layout/list1"/>
    <dgm:cxn modelId="{786E4B17-739B-4D4E-AA37-30F55C668B49}" type="presParOf" srcId="{2FAA2133-5E65-488B-A2D4-68C33358C587}" destId="{ED81A1AF-D387-467E-B242-D17A1603908A}" srcOrd="1" destOrd="0" presId="urn:microsoft.com/office/officeart/2005/8/layout/list1"/>
    <dgm:cxn modelId="{50027BAD-97FE-4EEC-B286-775FCA2E9E62}" type="presParOf" srcId="{2FAA2133-5E65-488B-A2D4-68C33358C587}" destId="{834E6D81-64F6-4219-902D-26BE8032B24F}"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8.xml><?xml version="1.0" encoding="utf-8"?>
<dgm:dataModel xmlns:dgm="http://schemas.openxmlformats.org/drawingml/2006/diagram" xmlns:a="http://schemas.openxmlformats.org/drawingml/2006/main">
  <dgm:ptLst>
    <dgm:pt modelId="{C38AB643-CAB3-449B-A6AB-C222AE3F186B}"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zh-CN" altLang="en-US"/>
        </a:p>
      </dgm:t>
    </dgm:pt>
    <dgm:pt modelId="{C449B485-588D-4BF8-8F63-35ACBBAFAAAD}">
      <dgm:prSet/>
      <dgm:spPr/>
      <dgm:t>
        <a:bodyPr/>
        <a:lstStyle/>
        <a:p>
          <a:pPr rtl="0"/>
          <a:r>
            <a:rPr lang="zh-CN" dirty="0"/>
            <a:t>池顶部隔墙可建成渠道状，既可作为配水渠道使用，也可以充作空气干管的管沟，渠道上安设盖板作为人行道；</a:t>
          </a:r>
        </a:p>
      </dgm:t>
    </dgm:pt>
    <dgm:pt modelId="{048DBD47-72F1-4B98-BAC2-EE77665CDBC0}" type="parTrans" cxnId="{DE3BFA6D-2DC5-44D9-A688-25603DE87894}">
      <dgm:prSet/>
      <dgm:spPr/>
      <dgm:t>
        <a:bodyPr/>
        <a:lstStyle/>
        <a:p>
          <a:endParaRPr lang="zh-CN" altLang="en-US"/>
        </a:p>
      </dgm:t>
    </dgm:pt>
    <dgm:pt modelId="{FE200DC1-3A71-47A9-96EB-7FFC07D2C94B}" type="sibTrans" cxnId="{DE3BFA6D-2DC5-44D9-A688-25603DE87894}">
      <dgm:prSet/>
      <dgm:spPr/>
      <dgm:t>
        <a:bodyPr/>
        <a:lstStyle/>
        <a:p>
          <a:endParaRPr lang="zh-CN" altLang="en-US"/>
        </a:p>
      </dgm:t>
    </dgm:pt>
    <dgm:pt modelId="{622BF603-3F5B-475D-BDA7-79B3B03C829D}">
      <dgm:prSet/>
      <dgm:spPr/>
      <dgm:t>
        <a:bodyPr/>
        <a:lstStyle/>
        <a:p>
          <a:pPr rtl="0"/>
          <a:r>
            <a:rPr lang="zh-CN" dirty="0"/>
            <a:t>池底部考虑排空措施，按纵向留</a:t>
          </a:r>
          <a:r>
            <a:rPr lang="en-US" dirty="0"/>
            <a:t>2‰</a:t>
          </a:r>
          <a:r>
            <a:rPr lang="zh-CN" dirty="0"/>
            <a:t>左右的坡度，设直径为</a:t>
          </a:r>
          <a:r>
            <a:rPr lang="en-US" dirty="0"/>
            <a:t>80~100 mm</a:t>
          </a:r>
          <a:r>
            <a:rPr lang="zh-CN" dirty="0"/>
            <a:t>的放空管；</a:t>
          </a:r>
        </a:p>
      </dgm:t>
    </dgm:pt>
    <dgm:pt modelId="{F76F3A75-B386-4229-BCC0-8BD958CE14A6}" type="parTrans" cxnId="{ABAF6C6B-19E3-4A52-96BB-FF8139AE4FE5}">
      <dgm:prSet/>
      <dgm:spPr/>
      <dgm:t>
        <a:bodyPr/>
        <a:lstStyle/>
        <a:p>
          <a:endParaRPr lang="zh-CN" altLang="en-US"/>
        </a:p>
      </dgm:t>
    </dgm:pt>
    <dgm:pt modelId="{FB204AC3-EC70-4AFA-8440-3695125AC50B}" type="sibTrans" cxnId="{ABAF6C6B-19E3-4A52-96BB-FF8139AE4FE5}">
      <dgm:prSet/>
      <dgm:spPr/>
      <dgm:t>
        <a:bodyPr/>
        <a:lstStyle/>
        <a:p>
          <a:endParaRPr lang="zh-CN" altLang="en-US"/>
        </a:p>
      </dgm:t>
    </dgm:pt>
    <dgm:pt modelId="{F12EE627-7D8A-4C7A-B2B4-AD64DC7BDB36}">
      <dgm:prSet/>
      <dgm:spPr/>
      <dgm:t>
        <a:bodyPr/>
        <a:lstStyle/>
        <a:p>
          <a:pPr rtl="0"/>
          <a:r>
            <a:rPr lang="zh-CN" dirty="0"/>
            <a:t>在距池底一定距离处设</a:t>
          </a:r>
          <a:r>
            <a:rPr lang="en-US" dirty="0"/>
            <a:t>2~3</a:t>
          </a:r>
          <a:r>
            <a:rPr lang="zh-CN" dirty="0"/>
            <a:t>根排水管，管径</a:t>
          </a:r>
          <a:r>
            <a:rPr lang="en-US" dirty="0"/>
            <a:t>80~100 mm</a:t>
          </a:r>
          <a:r>
            <a:rPr lang="zh-CN" dirty="0"/>
            <a:t>。</a:t>
          </a:r>
        </a:p>
      </dgm:t>
    </dgm:pt>
    <dgm:pt modelId="{A772D8C2-8670-4C0B-A12C-F2256AD56A8F}" type="parTrans" cxnId="{DAB6054C-966B-45FD-939C-951547552B8E}">
      <dgm:prSet/>
      <dgm:spPr/>
      <dgm:t>
        <a:bodyPr/>
        <a:lstStyle/>
        <a:p>
          <a:endParaRPr lang="zh-CN" altLang="en-US"/>
        </a:p>
      </dgm:t>
    </dgm:pt>
    <dgm:pt modelId="{34D03D69-6D86-4C93-A047-6043DB0E5975}" type="sibTrans" cxnId="{DAB6054C-966B-45FD-939C-951547552B8E}">
      <dgm:prSet/>
      <dgm:spPr/>
      <dgm:t>
        <a:bodyPr/>
        <a:lstStyle/>
        <a:p>
          <a:endParaRPr lang="zh-CN" altLang="en-US"/>
        </a:p>
      </dgm:t>
    </dgm:pt>
    <dgm:pt modelId="{C53C54E2-1A00-430D-ADD5-FCA8EEC966C9}" type="pres">
      <dgm:prSet presAssocID="{C38AB643-CAB3-449B-A6AB-C222AE3F186B}" presName="linear" presStyleCnt="0">
        <dgm:presLayoutVars>
          <dgm:animLvl val="lvl"/>
          <dgm:resizeHandles val="exact"/>
        </dgm:presLayoutVars>
      </dgm:prSet>
      <dgm:spPr/>
    </dgm:pt>
    <dgm:pt modelId="{339A730C-EDB4-4D43-B881-6F3D44894A94}" type="pres">
      <dgm:prSet presAssocID="{C449B485-588D-4BF8-8F63-35ACBBAFAAAD}" presName="parentText" presStyleLbl="node1" presStyleIdx="0" presStyleCnt="3">
        <dgm:presLayoutVars>
          <dgm:chMax val="0"/>
          <dgm:bulletEnabled val="1"/>
        </dgm:presLayoutVars>
      </dgm:prSet>
      <dgm:spPr/>
    </dgm:pt>
    <dgm:pt modelId="{263D3FDD-2DEF-432E-9720-CA962EBB2CB2}" type="pres">
      <dgm:prSet presAssocID="{FE200DC1-3A71-47A9-96EB-7FFC07D2C94B}" presName="spacer" presStyleCnt="0"/>
      <dgm:spPr/>
    </dgm:pt>
    <dgm:pt modelId="{B2C70901-4518-476A-A8C1-A62A3E13EC87}" type="pres">
      <dgm:prSet presAssocID="{622BF603-3F5B-475D-BDA7-79B3B03C829D}" presName="parentText" presStyleLbl="node1" presStyleIdx="1" presStyleCnt="3">
        <dgm:presLayoutVars>
          <dgm:chMax val="0"/>
          <dgm:bulletEnabled val="1"/>
        </dgm:presLayoutVars>
      </dgm:prSet>
      <dgm:spPr/>
    </dgm:pt>
    <dgm:pt modelId="{FD6020A0-DE5A-4DF2-8A54-709A06D28544}" type="pres">
      <dgm:prSet presAssocID="{FB204AC3-EC70-4AFA-8440-3695125AC50B}" presName="spacer" presStyleCnt="0"/>
      <dgm:spPr/>
    </dgm:pt>
    <dgm:pt modelId="{B735BA18-FE50-4F00-BE2D-37DFF8845645}" type="pres">
      <dgm:prSet presAssocID="{F12EE627-7D8A-4C7A-B2B4-AD64DC7BDB36}" presName="parentText" presStyleLbl="node1" presStyleIdx="2" presStyleCnt="3">
        <dgm:presLayoutVars>
          <dgm:chMax val="0"/>
          <dgm:bulletEnabled val="1"/>
        </dgm:presLayoutVars>
      </dgm:prSet>
      <dgm:spPr/>
    </dgm:pt>
  </dgm:ptLst>
  <dgm:cxnLst>
    <dgm:cxn modelId="{1549401B-1824-487D-92E6-66D3E57740E2}" type="presOf" srcId="{C449B485-588D-4BF8-8F63-35ACBBAFAAAD}" destId="{339A730C-EDB4-4D43-B881-6F3D44894A94}" srcOrd="0" destOrd="0" presId="urn:microsoft.com/office/officeart/2005/8/layout/vList2"/>
    <dgm:cxn modelId="{2769D52D-5079-495F-AECA-6483708A097D}" type="presOf" srcId="{622BF603-3F5B-475D-BDA7-79B3B03C829D}" destId="{B2C70901-4518-476A-A8C1-A62A3E13EC87}" srcOrd="0" destOrd="0" presId="urn:microsoft.com/office/officeart/2005/8/layout/vList2"/>
    <dgm:cxn modelId="{ABAF6C6B-19E3-4A52-96BB-FF8139AE4FE5}" srcId="{C38AB643-CAB3-449B-A6AB-C222AE3F186B}" destId="{622BF603-3F5B-475D-BDA7-79B3B03C829D}" srcOrd="1" destOrd="0" parTransId="{F76F3A75-B386-4229-BCC0-8BD958CE14A6}" sibTransId="{FB204AC3-EC70-4AFA-8440-3695125AC50B}"/>
    <dgm:cxn modelId="{DAB6054C-966B-45FD-939C-951547552B8E}" srcId="{C38AB643-CAB3-449B-A6AB-C222AE3F186B}" destId="{F12EE627-7D8A-4C7A-B2B4-AD64DC7BDB36}" srcOrd="2" destOrd="0" parTransId="{A772D8C2-8670-4C0B-A12C-F2256AD56A8F}" sibTransId="{34D03D69-6D86-4C93-A047-6043DB0E5975}"/>
    <dgm:cxn modelId="{DE3BFA6D-2DC5-44D9-A688-25603DE87894}" srcId="{C38AB643-CAB3-449B-A6AB-C222AE3F186B}" destId="{C449B485-588D-4BF8-8F63-35ACBBAFAAAD}" srcOrd="0" destOrd="0" parTransId="{048DBD47-72F1-4B98-BAC2-EE77665CDBC0}" sibTransId="{FE200DC1-3A71-47A9-96EB-7FFC07D2C94B}"/>
    <dgm:cxn modelId="{22E6C6BF-66C9-4379-BA07-AD12C81BDB3C}" type="presOf" srcId="{C38AB643-CAB3-449B-A6AB-C222AE3F186B}" destId="{C53C54E2-1A00-430D-ADD5-FCA8EEC966C9}" srcOrd="0" destOrd="0" presId="urn:microsoft.com/office/officeart/2005/8/layout/vList2"/>
    <dgm:cxn modelId="{D68F6ED4-2817-41E0-B3F6-3680960C96EB}" type="presOf" srcId="{F12EE627-7D8A-4C7A-B2B4-AD64DC7BDB36}" destId="{B735BA18-FE50-4F00-BE2D-37DFF8845645}" srcOrd="0" destOrd="0" presId="urn:microsoft.com/office/officeart/2005/8/layout/vList2"/>
    <dgm:cxn modelId="{155450EB-77CC-49E6-955E-94A0F4EDB743}" type="presParOf" srcId="{C53C54E2-1A00-430D-ADD5-FCA8EEC966C9}" destId="{339A730C-EDB4-4D43-B881-6F3D44894A94}" srcOrd="0" destOrd="0" presId="urn:microsoft.com/office/officeart/2005/8/layout/vList2"/>
    <dgm:cxn modelId="{118C5F0F-FA1F-4D06-83F4-691307C4192B}" type="presParOf" srcId="{C53C54E2-1A00-430D-ADD5-FCA8EEC966C9}" destId="{263D3FDD-2DEF-432E-9720-CA962EBB2CB2}" srcOrd="1" destOrd="0" presId="urn:microsoft.com/office/officeart/2005/8/layout/vList2"/>
    <dgm:cxn modelId="{548EBE85-6761-4F0A-AE0E-F28AAA3F6829}" type="presParOf" srcId="{C53C54E2-1A00-430D-ADD5-FCA8EEC966C9}" destId="{B2C70901-4518-476A-A8C1-A62A3E13EC87}" srcOrd="2" destOrd="0" presId="urn:microsoft.com/office/officeart/2005/8/layout/vList2"/>
    <dgm:cxn modelId="{6171A45D-7795-4367-9E3C-6EB5A5EAACF8}" type="presParOf" srcId="{C53C54E2-1A00-430D-ADD5-FCA8EEC966C9}" destId="{FD6020A0-DE5A-4DF2-8A54-709A06D28544}" srcOrd="3" destOrd="0" presId="urn:microsoft.com/office/officeart/2005/8/layout/vList2"/>
    <dgm:cxn modelId="{643A923E-CCEA-4D33-B16F-01BB53843865}" type="presParOf" srcId="{C53C54E2-1A00-430D-ADD5-FCA8EEC966C9}" destId="{B735BA18-FE50-4F00-BE2D-37DFF8845645}"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9.xml><?xml version="1.0" encoding="utf-8"?>
<dgm:dataModel xmlns:dgm="http://schemas.openxmlformats.org/drawingml/2006/diagram" xmlns:a="http://schemas.openxmlformats.org/drawingml/2006/main">
  <dgm:ptLst>
    <dgm:pt modelId="{7038B118-3202-424C-BCDB-A5D58DF1FB03}"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62A03C5D-C26D-4ED3-9CF9-471721696059}">
      <dgm:prSet/>
      <dgm:spPr/>
      <dgm:t>
        <a:bodyPr/>
        <a:lstStyle/>
        <a:p>
          <a:pPr rtl="0"/>
          <a:r>
            <a:rPr lang="zh-CN" dirty="0"/>
            <a:t>曝气区</a:t>
          </a:r>
        </a:p>
      </dgm:t>
    </dgm:pt>
    <dgm:pt modelId="{258B98C7-2260-44E6-A71E-D19D945C5D20}" type="parTrans" cxnId="{9E5BBAA8-977A-4E5F-9BF2-0414D8C53E3C}">
      <dgm:prSet/>
      <dgm:spPr/>
      <dgm:t>
        <a:bodyPr/>
        <a:lstStyle/>
        <a:p>
          <a:endParaRPr lang="zh-CN" altLang="en-US"/>
        </a:p>
      </dgm:t>
    </dgm:pt>
    <dgm:pt modelId="{FF564070-7DA6-4B7F-8890-BA31FC1BFABF}" type="sibTrans" cxnId="{9E5BBAA8-977A-4E5F-9BF2-0414D8C53E3C}">
      <dgm:prSet/>
      <dgm:spPr/>
      <dgm:t>
        <a:bodyPr/>
        <a:lstStyle/>
        <a:p>
          <a:endParaRPr lang="zh-CN" altLang="en-US"/>
        </a:p>
      </dgm:t>
    </dgm:pt>
    <dgm:pt modelId="{CAA8676B-6CB8-435F-9BC8-BA99D5A78147}">
      <dgm:prSet/>
      <dgm:spPr/>
      <dgm:t>
        <a:bodyPr/>
        <a:lstStyle/>
        <a:p>
          <a:pPr rtl="0"/>
          <a:r>
            <a:rPr lang="zh-CN" dirty="0"/>
            <a:t>深度一般在</a:t>
          </a:r>
          <a:r>
            <a:rPr lang="en-US" dirty="0"/>
            <a:t>4 m</a:t>
          </a:r>
          <a:r>
            <a:rPr lang="zh-CN" dirty="0"/>
            <a:t>以内；</a:t>
          </a:r>
        </a:p>
      </dgm:t>
    </dgm:pt>
    <dgm:pt modelId="{E85A00BA-059F-4BD8-815C-DF2753616777}" type="parTrans" cxnId="{D9B06731-0845-4BCF-AD4B-F3BF1AF78819}">
      <dgm:prSet/>
      <dgm:spPr/>
      <dgm:t>
        <a:bodyPr/>
        <a:lstStyle/>
        <a:p>
          <a:endParaRPr lang="zh-CN" altLang="en-US"/>
        </a:p>
      </dgm:t>
    </dgm:pt>
    <dgm:pt modelId="{A945E295-AF30-4B59-BB0D-821D68FA536D}" type="sibTrans" cxnId="{D9B06731-0845-4BCF-AD4B-F3BF1AF78819}">
      <dgm:prSet/>
      <dgm:spPr/>
      <dgm:t>
        <a:bodyPr/>
        <a:lstStyle/>
        <a:p>
          <a:endParaRPr lang="zh-CN" altLang="en-US"/>
        </a:p>
      </dgm:t>
    </dgm:pt>
    <dgm:pt modelId="{E3E41E4E-9CD8-4256-B489-9D2F11ADC64D}">
      <dgm:prSet/>
      <dgm:spPr/>
      <dgm:t>
        <a:bodyPr/>
        <a:lstStyle/>
        <a:p>
          <a:pPr rtl="0"/>
          <a:r>
            <a:rPr lang="zh-CN" dirty="0"/>
            <a:t>曝气装置设于池顶部中央，并潜入水下某一深度；</a:t>
          </a:r>
        </a:p>
      </dgm:t>
    </dgm:pt>
    <dgm:pt modelId="{047C4830-48B5-4722-A883-A23389EAADE1}" type="parTrans" cxnId="{10138EB6-1735-4265-85F8-8852D7D9C960}">
      <dgm:prSet/>
      <dgm:spPr/>
      <dgm:t>
        <a:bodyPr/>
        <a:lstStyle/>
        <a:p>
          <a:endParaRPr lang="zh-CN" altLang="en-US"/>
        </a:p>
      </dgm:t>
    </dgm:pt>
    <dgm:pt modelId="{950D93A5-C9F3-4F40-8805-EF93F7DC80B3}" type="sibTrans" cxnId="{10138EB6-1735-4265-85F8-8852D7D9C960}">
      <dgm:prSet/>
      <dgm:spPr/>
      <dgm:t>
        <a:bodyPr/>
        <a:lstStyle/>
        <a:p>
          <a:endParaRPr lang="zh-CN" altLang="en-US"/>
        </a:p>
      </dgm:t>
    </dgm:pt>
    <dgm:pt modelId="{5E1E9FCF-A4AB-48EC-98A9-9D77F5508A37}">
      <dgm:prSet/>
      <dgm:spPr/>
      <dgm:t>
        <a:bodyPr/>
        <a:lstStyle/>
        <a:p>
          <a:pPr rtl="0"/>
          <a:r>
            <a:rPr lang="zh-CN" dirty="0"/>
            <a:t>污水从池底部进入，处理水从位于顶部四周的回流窗流出并进入导流区；</a:t>
          </a:r>
        </a:p>
      </dgm:t>
    </dgm:pt>
    <dgm:pt modelId="{055E8AD1-8959-473B-9A08-219D7196F16B}" type="parTrans" cxnId="{1BB383A1-C89C-41C1-9438-2935B72FE20D}">
      <dgm:prSet/>
      <dgm:spPr/>
      <dgm:t>
        <a:bodyPr/>
        <a:lstStyle/>
        <a:p>
          <a:endParaRPr lang="zh-CN" altLang="en-US"/>
        </a:p>
      </dgm:t>
    </dgm:pt>
    <dgm:pt modelId="{D7A8D320-6419-44FE-979D-506DE8BA7B6E}" type="sibTrans" cxnId="{1BB383A1-C89C-41C1-9438-2935B72FE20D}">
      <dgm:prSet/>
      <dgm:spPr/>
      <dgm:t>
        <a:bodyPr/>
        <a:lstStyle/>
        <a:p>
          <a:endParaRPr lang="zh-CN" altLang="en-US"/>
        </a:p>
      </dgm:t>
    </dgm:pt>
    <dgm:pt modelId="{AA3E64DA-0D20-445E-A733-9BF082CB6C46}">
      <dgm:prSet/>
      <dgm:spPr/>
      <dgm:t>
        <a:bodyPr/>
        <a:lstStyle/>
        <a:p>
          <a:pPr rtl="0"/>
          <a:r>
            <a:rPr lang="zh-CN" dirty="0"/>
            <a:t>可通过调节回流窗的大小来调节流量。</a:t>
          </a:r>
        </a:p>
      </dgm:t>
    </dgm:pt>
    <dgm:pt modelId="{BC0679F3-F142-41EB-AF39-071EE49FA714}" type="parTrans" cxnId="{A383739B-3AB3-4DCD-9404-3CAED78EBDA0}">
      <dgm:prSet/>
      <dgm:spPr/>
      <dgm:t>
        <a:bodyPr/>
        <a:lstStyle/>
        <a:p>
          <a:endParaRPr lang="zh-CN" altLang="en-US"/>
        </a:p>
      </dgm:t>
    </dgm:pt>
    <dgm:pt modelId="{8E719259-9E68-45CC-AB82-D2D944A2D18C}" type="sibTrans" cxnId="{A383739B-3AB3-4DCD-9404-3CAED78EBDA0}">
      <dgm:prSet/>
      <dgm:spPr/>
      <dgm:t>
        <a:bodyPr/>
        <a:lstStyle/>
        <a:p>
          <a:endParaRPr lang="zh-CN" altLang="en-US"/>
        </a:p>
      </dgm:t>
    </dgm:pt>
    <dgm:pt modelId="{DB91519C-1519-41BA-8566-FE327D3EA50A}" type="pres">
      <dgm:prSet presAssocID="{7038B118-3202-424C-BCDB-A5D58DF1FB03}" presName="linear" presStyleCnt="0">
        <dgm:presLayoutVars>
          <dgm:dir/>
          <dgm:animLvl val="lvl"/>
          <dgm:resizeHandles val="exact"/>
        </dgm:presLayoutVars>
      </dgm:prSet>
      <dgm:spPr/>
    </dgm:pt>
    <dgm:pt modelId="{4117A8D4-A5EA-42A2-AD01-6FD3A18395AC}" type="pres">
      <dgm:prSet presAssocID="{62A03C5D-C26D-4ED3-9CF9-471721696059}" presName="parentLin" presStyleCnt="0"/>
      <dgm:spPr/>
    </dgm:pt>
    <dgm:pt modelId="{98895CC7-D055-43D5-80EA-8A3A8DED6384}" type="pres">
      <dgm:prSet presAssocID="{62A03C5D-C26D-4ED3-9CF9-471721696059}" presName="parentLeftMargin" presStyleLbl="node1" presStyleIdx="0" presStyleCnt="1"/>
      <dgm:spPr/>
    </dgm:pt>
    <dgm:pt modelId="{8DF0AB64-F9BB-408C-9C4D-2DE67B32FE2B}" type="pres">
      <dgm:prSet presAssocID="{62A03C5D-C26D-4ED3-9CF9-471721696059}" presName="parentText" presStyleLbl="node1" presStyleIdx="0" presStyleCnt="1">
        <dgm:presLayoutVars>
          <dgm:chMax val="0"/>
          <dgm:bulletEnabled val="1"/>
        </dgm:presLayoutVars>
      </dgm:prSet>
      <dgm:spPr/>
    </dgm:pt>
    <dgm:pt modelId="{C96C6C90-5602-4D76-B04B-96887930B7F5}" type="pres">
      <dgm:prSet presAssocID="{62A03C5D-C26D-4ED3-9CF9-471721696059}" presName="negativeSpace" presStyleCnt="0"/>
      <dgm:spPr/>
    </dgm:pt>
    <dgm:pt modelId="{F5423C96-D7DB-462E-85A5-7A87D4D7F8CE}" type="pres">
      <dgm:prSet presAssocID="{62A03C5D-C26D-4ED3-9CF9-471721696059}" presName="childText" presStyleLbl="conFgAcc1" presStyleIdx="0" presStyleCnt="1">
        <dgm:presLayoutVars>
          <dgm:bulletEnabled val="1"/>
        </dgm:presLayoutVars>
      </dgm:prSet>
      <dgm:spPr/>
    </dgm:pt>
  </dgm:ptLst>
  <dgm:cxnLst>
    <dgm:cxn modelId="{E7105E1C-6B3D-4612-BAA5-FE1CA3314EF3}" type="presOf" srcId="{62A03C5D-C26D-4ED3-9CF9-471721696059}" destId="{98895CC7-D055-43D5-80EA-8A3A8DED6384}" srcOrd="0" destOrd="0" presId="urn:microsoft.com/office/officeart/2005/8/layout/list1"/>
    <dgm:cxn modelId="{D9B06731-0845-4BCF-AD4B-F3BF1AF78819}" srcId="{62A03C5D-C26D-4ED3-9CF9-471721696059}" destId="{CAA8676B-6CB8-435F-9BC8-BA99D5A78147}" srcOrd="0" destOrd="0" parTransId="{E85A00BA-059F-4BD8-815C-DF2753616777}" sibTransId="{A945E295-AF30-4B59-BB0D-821D68FA536D}"/>
    <dgm:cxn modelId="{A4F4365F-BE80-402D-91C1-F43A6110A923}" type="presOf" srcId="{E3E41E4E-9CD8-4256-B489-9D2F11ADC64D}" destId="{F5423C96-D7DB-462E-85A5-7A87D4D7F8CE}" srcOrd="0" destOrd="1" presId="urn:microsoft.com/office/officeart/2005/8/layout/list1"/>
    <dgm:cxn modelId="{0CE4A665-221C-4F62-9145-B49ACCA69418}" type="presOf" srcId="{62A03C5D-C26D-4ED3-9CF9-471721696059}" destId="{8DF0AB64-F9BB-408C-9C4D-2DE67B32FE2B}" srcOrd="1" destOrd="0" presId="urn:microsoft.com/office/officeart/2005/8/layout/list1"/>
    <dgm:cxn modelId="{E1AE0086-52B2-438F-B4E6-8436D237CF03}" type="presOf" srcId="{7038B118-3202-424C-BCDB-A5D58DF1FB03}" destId="{DB91519C-1519-41BA-8566-FE327D3EA50A}" srcOrd="0" destOrd="0" presId="urn:microsoft.com/office/officeart/2005/8/layout/list1"/>
    <dgm:cxn modelId="{A383739B-3AB3-4DCD-9404-3CAED78EBDA0}" srcId="{62A03C5D-C26D-4ED3-9CF9-471721696059}" destId="{AA3E64DA-0D20-445E-A733-9BF082CB6C46}" srcOrd="3" destOrd="0" parTransId="{BC0679F3-F142-41EB-AF39-071EE49FA714}" sibTransId="{8E719259-9E68-45CC-AB82-D2D944A2D18C}"/>
    <dgm:cxn modelId="{1BB383A1-C89C-41C1-9438-2935B72FE20D}" srcId="{62A03C5D-C26D-4ED3-9CF9-471721696059}" destId="{5E1E9FCF-A4AB-48EC-98A9-9D77F5508A37}" srcOrd="2" destOrd="0" parTransId="{055E8AD1-8959-473B-9A08-219D7196F16B}" sibTransId="{D7A8D320-6419-44FE-979D-506DE8BA7B6E}"/>
    <dgm:cxn modelId="{9E5BBAA8-977A-4E5F-9BF2-0414D8C53E3C}" srcId="{7038B118-3202-424C-BCDB-A5D58DF1FB03}" destId="{62A03C5D-C26D-4ED3-9CF9-471721696059}" srcOrd="0" destOrd="0" parTransId="{258B98C7-2260-44E6-A71E-D19D945C5D20}" sibTransId="{FF564070-7DA6-4B7F-8890-BA31FC1BFABF}"/>
    <dgm:cxn modelId="{AB27C5A8-4B1C-4607-94BD-F786CD99F42B}" type="presOf" srcId="{5E1E9FCF-A4AB-48EC-98A9-9D77F5508A37}" destId="{F5423C96-D7DB-462E-85A5-7A87D4D7F8CE}" srcOrd="0" destOrd="2" presId="urn:microsoft.com/office/officeart/2005/8/layout/list1"/>
    <dgm:cxn modelId="{10138EB6-1735-4265-85F8-8852D7D9C960}" srcId="{62A03C5D-C26D-4ED3-9CF9-471721696059}" destId="{E3E41E4E-9CD8-4256-B489-9D2F11ADC64D}" srcOrd="1" destOrd="0" parTransId="{047C4830-48B5-4722-A883-A23389EAADE1}" sibTransId="{950D93A5-C9F3-4F40-8805-EF93F7DC80B3}"/>
    <dgm:cxn modelId="{B03857C5-39E6-4AEC-9DE4-3E5A0B742C14}" type="presOf" srcId="{CAA8676B-6CB8-435F-9BC8-BA99D5A78147}" destId="{F5423C96-D7DB-462E-85A5-7A87D4D7F8CE}" srcOrd="0" destOrd="0" presId="urn:microsoft.com/office/officeart/2005/8/layout/list1"/>
    <dgm:cxn modelId="{D005A6DA-B5F1-4E3E-A759-3A5D2C9DCEC3}" type="presOf" srcId="{AA3E64DA-0D20-445E-A733-9BF082CB6C46}" destId="{F5423C96-D7DB-462E-85A5-7A87D4D7F8CE}" srcOrd="0" destOrd="3" presId="urn:microsoft.com/office/officeart/2005/8/layout/list1"/>
    <dgm:cxn modelId="{64364062-2936-47B8-BF38-9C5C8F6E838E}" type="presParOf" srcId="{DB91519C-1519-41BA-8566-FE327D3EA50A}" destId="{4117A8D4-A5EA-42A2-AD01-6FD3A18395AC}" srcOrd="0" destOrd="0" presId="urn:microsoft.com/office/officeart/2005/8/layout/list1"/>
    <dgm:cxn modelId="{D43A19AC-5BB6-4AF9-B901-3DD51792733D}" type="presParOf" srcId="{4117A8D4-A5EA-42A2-AD01-6FD3A18395AC}" destId="{98895CC7-D055-43D5-80EA-8A3A8DED6384}" srcOrd="0" destOrd="0" presId="urn:microsoft.com/office/officeart/2005/8/layout/list1"/>
    <dgm:cxn modelId="{4544A0A1-0E0F-4684-8587-95096B22F31B}" type="presParOf" srcId="{4117A8D4-A5EA-42A2-AD01-6FD3A18395AC}" destId="{8DF0AB64-F9BB-408C-9C4D-2DE67B32FE2B}" srcOrd="1" destOrd="0" presId="urn:microsoft.com/office/officeart/2005/8/layout/list1"/>
    <dgm:cxn modelId="{C961745E-0EC3-462E-8B13-CDA4777EC59B}" type="presParOf" srcId="{DB91519C-1519-41BA-8566-FE327D3EA50A}" destId="{C96C6C90-5602-4D76-B04B-96887930B7F5}" srcOrd="1" destOrd="0" presId="urn:microsoft.com/office/officeart/2005/8/layout/list1"/>
    <dgm:cxn modelId="{E41C6C9D-D2DE-46C0-A3D5-C4A1F2557294}" type="presParOf" srcId="{DB91519C-1519-41BA-8566-FE327D3EA50A}" destId="{F5423C96-D7DB-462E-85A5-7A87D4D7F8CE}"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A26B9D-4BF6-4014-A9CB-D4CA0B194D85}">
      <dsp:nvSpPr>
        <dsp:cNvPr id="0" name=""/>
        <dsp:cNvSpPr/>
      </dsp:nvSpPr>
      <dsp:spPr>
        <a:xfrm>
          <a:off x="0" y="202341"/>
          <a:ext cx="8229600" cy="2021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rtl="0">
            <a:lnSpc>
              <a:spcPct val="90000"/>
            </a:lnSpc>
            <a:spcBef>
              <a:spcPct val="0"/>
            </a:spcBef>
            <a:spcAft>
              <a:spcPct val="35000"/>
            </a:spcAft>
            <a:buNone/>
          </a:pPr>
          <a:r>
            <a:rPr lang="zh-CN" sz="2700" kern="1200" dirty="0">
              <a:solidFill>
                <a:srgbClr val="FFFF00"/>
              </a:solidFill>
            </a:rPr>
            <a:t>细菌</a:t>
          </a:r>
          <a:r>
            <a:rPr lang="zh-CN" sz="2700" kern="1200" dirty="0"/>
            <a:t>和</a:t>
          </a:r>
          <a:r>
            <a:rPr lang="zh-CN" sz="2700" kern="1200" dirty="0">
              <a:solidFill>
                <a:srgbClr val="FFFF00"/>
              </a:solidFill>
            </a:rPr>
            <a:t>菌类</a:t>
          </a:r>
          <a:r>
            <a:rPr lang="zh-CN" sz="2700" kern="1200" dirty="0"/>
            <a:t>一类的微生物和</a:t>
          </a:r>
          <a:r>
            <a:rPr lang="zh-CN" sz="2700" kern="1200" dirty="0">
              <a:solidFill>
                <a:srgbClr val="FFFF00"/>
              </a:solidFill>
            </a:rPr>
            <a:t>原生动物</a:t>
          </a:r>
          <a:r>
            <a:rPr lang="zh-CN" sz="2700" kern="1200" dirty="0"/>
            <a:t>、</a:t>
          </a:r>
          <a:r>
            <a:rPr lang="zh-CN" sz="2700" kern="1200" dirty="0">
              <a:solidFill>
                <a:srgbClr val="FFFF00"/>
              </a:solidFill>
            </a:rPr>
            <a:t>后生动物</a:t>
          </a:r>
          <a:r>
            <a:rPr lang="zh-CN" sz="2700" kern="1200" dirty="0"/>
            <a:t>一类的微型动物附着在</a:t>
          </a:r>
          <a:r>
            <a:rPr lang="zh-CN" sz="2700" i="1" u="sng" kern="1200" dirty="0"/>
            <a:t>滤料</a:t>
          </a:r>
          <a:r>
            <a:rPr lang="zh-CN" sz="2700" u="sng" kern="1200" dirty="0"/>
            <a:t>或</a:t>
          </a:r>
          <a:r>
            <a:rPr lang="zh-CN" sz="2700" i="1" u="sng" kern="1200" dirty="0"/>
            <a:t>某些载体</a:t>
          </a:r>
          <a:r>
            <a:rPr lang="zh-CN" sz="2700" kern="1200" dirty="0"/>
            <a:t>上生长繁育，并在其上形成</a:t>
          </a:r>
          <a:r>
            <a:rPr lang="zh-CN" sz="2700" kern="1200" dirty="0">
              <a:solidFill>
                <a:srgbClr val="0BF57A"/>
              </a:solidFill>
            </a:rPr>
            <a:t>膜状生物污泥</a:t>
          </a:r>
          <a:r>
            <a:rPr lang="en-US" sz="2700" kern="1200" dirty="0"/>
            <a:t>——</a:t>
          </a:r>
          <a:r>
            <a:rPr lang="zh-CN" sz="2700" kern="1200" dirty="0"/>
            <a:t>生物膜（</a:t>
          </a:r>
          <a:r>
            <a:rPr lang="en-US" sz="2700" kern="1200" dirty="0" err="1"/>
            <a:t>biofilm</a:t>
          </a:r>
          <a:r>
            <a:rPr lang="zh-CN" sz="2700" kern="1200" dirty="0"/>
            <a:t>）；</a:t>
          </a:r>
        </a:p>
      </dsp:txBody>
      <dsp:txXfrm>
        <a:off x="98694" y="301035"/>
        <a:ext cx="8032212" cy="1824372"/>
      </dsp:txXfrm>
    </dsp:sp>
    <dsp:sp modelId="{16A4B8FB-5341-4D9F-84A5-AD2F591905BD}">
      <dsp:nvSpPr>
        <dsp:cNvPr id="0" name=""/>
        <dsp:cNvSpPr/>
      </dsp:nvSpPr>
      <dsp:spPr>
        <a:xfrm>
          <a:off x="0" y="2301861"/>
          <a:ext cx="8229600" cy="2021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870" tIns="102870" rIns="102870" bIns="102870" numCol="1" spcCol="1270" anchor="ctr" anchorCtr="0">
          <a:noAutofit/>
        </a:bodyPr>
        <a:lstStyle/>
        <a:p>
          <a:pPr marL="0" lvl="0" indent="0" algn="l" defTabSz="1200150" rtl="0">
            <a:lnSpc>
              <a:spcPct val="90000"/>
            </a:lnSpc>
            <a:spcBef>
              <a:spcPct val="0"/>
            </a:spcBef>
            <a:spcAft>
              <a:spcPct val="35000"/>
            </a:spcAft>
            <a:buNone/>
          </a:pPr>
          <a:r>
            <a:rPr lang="zh-CN" sz="2700" kern="1200" dirty="0"/>
            <a:t>污水与生物膜接触，污水中的有机污染物作为营养物质被生物膜上的微生物所摄取，污水得到净化，微生物自身也得到繁衍增殖。</a:t>
          </a:r>
        </a:p>
      </dsp:txBody>
      <dsp:txXfrm>
        <a:off x="98694" y="2400555"/>
        <a:ext cx="8032212" cy="1824372"/>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663D88-A3E3-4DF2-AF4F-62629D4E4705}">
      <dsp:nvSpPr>
        <dsp:cNvPr id="0" name=""/>
        <dsp:cNvSpPr/>
      </dsp:nvSpPr>
      <dsp:spPr>
        <a:xfrm>
          <a:off x="0" y="370619"/>
          <a:ext cx="8229600" cy="142222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437388" rIns="638708" bIns="149352" numCol="1" spcCol="1270" anchor="t" anchorCtr="0">
          <a:noAutofit/>
        </a:bodyPr>
        <a:lstStyle/>
        <a:p>
          <a:pPr marL="228600" lvl="1" indent="-228600" algn="l" defTabSz="933450" rtl="0">
            <a:lnSpc>
              <a:spcPct val="90000"/>
            </a:lnSpc>
            <a:spcBef>
              <a:spcPct val="0"/>
            </a:spcBef>
            <a:spcAft>
              <a:spcPct val="15000"/>
            </a:spcAft>
            <a:buChar char="•"/>
          </a:pPr>
          <a:r>
            <a:rPr lang="zh-CN" sz="2100" kern="1200" dirty="0"/>
            <a:t>运行正常可将污水</a:t>
          </a:r>
          <a:r>
            <a:rPr lang="en-US" sz="2100" kern="1200" dirty="0"/>
            <a:t>BOD</a:t>
          </a:r>
          <a:r>
            <a:rPr lang="en-US" sz="2100" kern="1200" baseline="-25000" dirty="0"/>
            <a:t>5</a:t>
          </a:r>
          <a:r>
            <a:rPr lang="zh-CN" sz="2100" kern="1200" dirty="0"/>
            <a:t>从</a:t>
          </a:r>
          <a:r>
            <a:rPr lang="en-US" sz="2100" kern="1200" dirty="0">
              <a:solidFill>
                <a:srgbClr val="FF0000"/>
              </a:solidFill>
            </a:rPr>
            <a:t>20~30 mg/L</a:t>
          </a:r>
          <a:r>
            <a:rPr lang="zh-CN" sz="2100" kern="1200" dirty="0"/>
            <a:t>降至</a:t>
          </a:r>
          <a:r>
            <a:rPr lang="en-US" sz="2100" kern="1200" dirty="0">
              <a:solidFill>
                <a:srgbClr val="FF0000"/>
              </a:solidFill>
            </a:rPr>
            <a:t>5~10 mg/L</a:t>
          </a:r>
          <a:r>
            <a:rPr lang="zh-CN" sz="2100" kern="1200" dirty="0"/>
            <a:t>。</a:t>
          </a:r>
        </a:p>
      </dsp:txBody>
      <dsp:txXfrm>
        <a:off x="0" y="370619"/>
        <a:ext cx="8229600" cy="1422225"/>
      </dsp:txXfrm>
    </dsp:sp>
    <dsp:sp modelId="{E33FB9F9-55C6-4F47-BDFF-7E58D678EAE1}">
      <dsp:nvSpPr>
        <dsp:cNvPr id="0" name=""/>
        <dsp:cNvSpPr/>
      </dsp:nvSpPr>
      <dsp:spPr>
        <a:xfrm>
          <a:off x="411480" y="60658"/>
          <a:ext cx="5760720" cy="6199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933450" rtl="0">
            <a:lnSpc>
              <a:spcPct val="90000"/>
            </a:lnSpc>
            <a:spcBef>
              <a:spcPct val="0"/>
            </a:spcBef>
            <a:spcAft>
              <a:spcPct val="35000"/>
            </a:spcAft>
            <a:buNone/>
          </a:pPr>
          <a:r>
            <a:rPr lang="zh-CN" altLang="en-US" sz="2100" kern="1200" dirty="0"/>
            <a:t>能够处理低浓度的污水</a:t>
          </a:r>
        </a:p>
      </dsp:txBody>
      <dsp:txXfrm>
        <a:off x="441742" y="90920"/>
        <a:ext cx="5700196" cy="559396"/>
      </dsp:txXfrm>
    </dsp:sp>
    <dsp:sp modelId="{EDF0E9B4-E7F0-40D9-9900-EE4AF4C8A7CA}">
      <dsp:nvSpPr>
        <dsp:cNvPr id="0" name=""/>
        <dsp:cNvSpPr/>
      </dsp:nvSpPr>
      <dsp:spPr>
        <a:xfrm>
          <a:off x="0" y="2216204"/>
          <a:ext cx="8229600" cy="22491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437388" rIns="638708" bIns="149352" numCol="1" spcCol="1270" anchor="t" anchorCtr="0">
          <a:noAutofit/>
        </a:bodyPr>
        <a:lstStyle/>
        <a:p>
          <a:pPr marL="228600" lvl="1" indent="-228600" algn="l" defTabSz="933450" rtl="0">
            <a:lnSpc>
              <a:spcPct val="90000"/>
            </a:lnSpc>
            <a:spcBef>
              <a:spcPct val="0"/>
            </a:spcBef>
            <a:spcAft>
              <a:spcPct val="15000"/>
            </a:spcAft>
            <a:buChar char="•"/>
          </a:pPr>
          <a:r>
            <a:rPr lang="zh-CN" sz="2100" kern="1200" dirty="0"/>
            <a:t>与活性污泥处理系统相较，生物膜处理法中的各种工艺都是比较易于维护管理的，而且生物滤池、生物转盘等工艺节省能源，动力费用较低，去除单位重量</a:t>
          </a:r>
          <a:r>
            <a:rPr lang="en-US" sz="2100" kern="1200" dirty="0"/>
            <a:t>BOD</a:t>
          </a:r>
          <a:r>
            <a:rPr lang="zh-CN" sz="2100" kern="1200" dirty="0"/>
            <a:t>的耗电量较少。</a:t>
          </a:r>
        </a:p>
      </dsp:txBody>
      <dsp:txXfrm>
        <a:off x="0" y="2216204"/>
        <a:ext cx="8229600" cy="2249100"/>
      </dsp:txXfrm>
    </dsp:sp>
    <dsp:sp modelId="{7FB19C9D-66E3-4C8F-8998-1858DAE72A1A}">
      <dsp:nvSpPr>
        <dsp:cNvPr id="0" name=""/>
        <dsp:cNvSpPr/>
      </dsp:nvSpPr>
      <dsp:spPr>
        <a:xfrm>
          <a:off x="411480" y="1906244"/>
          <a:ext cx="5760720" cy="6199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933450" rtl="0">
            <a:lnSpc>
              <a:spcPct val="90000"/>
            </a:lnSpc>
            <a:spcBef>
              <a:spcPct val="0"/>
            </a:spcBef>
            <a:spcAft>
              <a:spcPct val="35000"/>
            </a:spcAft>
            <a:buNone/>
          </a:pPr>
          <a:r>
            <a:rPr lang="zh-CN" altLang="en-US" sz="2100" kern="1200" dirty="0"/>
            <a:t>易于维护运行、节能</a:t>
          </a:r>
        </a:p>
      </dsp:txBody>
      <dsp:txXfrm>
        <a:off x="441742" y="1936506"/>
        <a:ext cx="5700196" cy="559396"/>
      </dsp:txXfrm>
    </dsp:sp>
  </dsp:spTree>
</dsp:drawing>
</file>

<file path=ppt/diagrams/drawing10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2980B26-2D1C-428C-8329-849C3A11B564}">
      <dsp:nvSpPr>
        <dsp:cNvPr id="0" name=""/>
        <dsp:cNvSpPr/>
      </dsp:nvSpPr>
      <dsp:spPr>
        <a:xfrm>
          <a:off x="0" y="448311"/>
          <a:ext cx="8229600" cy="40131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41528" rIns="638708" bIns="184912" numCol="1" spcCol="1270" anchor="t" anchorCtr="0">
          <a:noAutofit/>
        </a:bodyPr>
        <a:lstStyle/>
        <a:p>
          <a:pPr marL="228600" lvl="1" indent="-228600" algn="l" defTabSz="1155700" rtl="0">
            <a:lnSpc>
              <a:spcPct val="90000"/>
            </a:lnSpc>
            <a:spcBef>
              <a:spcPct val="0"/>
            </a:spcBef>
            <a:spcAft>
              <a:spcPct val="15000"/>
            </a:spcAft>
            <a:buChar char="•"/>
          </a:pPr>
          <a:r>
            <a:rPr lang="zh-CN" sz="2600" kern="1200" dirty="0"/>
            <a:t>位于曝气区与沉淀区之间，宽度一般在</a:t>
          </a:r>
          <a:r>
            <a:rPr lang="en-US" sz="2600" kern="1200" dirty="0"/>
            <a:t>0.6 m</a:t>
          </a:r>
          <a:r>
            <a:rPr lang="zh-CN" sz="2600" kern="1200" dirty="0"/>
            <a:t>左右；</a:t>
          </a:r>
        </a:p>
        <a:p>
          <a:pPr marL="228600" lvl="1" indent="-228600" algn="l" defTabSz="1155700" rtl="0">
            <a:lnSpc>
              <a:spcPct val="90000"/>
            </a:lnSpc>
            <a:spcBef>
              <a:spcPct val="0"/>
            </a:spcBef>
            <a:spcAft>
              <a:spcPct val="15000"/>
            </a:spcAft>
            <a:buChar char="•"/>
          </a:pPr>
          <a:r>
            <a:rPr lang="zh-CN" altLang="en-US" sz="2600" kern="1200" dirty="0"/>
            <a:t>内设竖向整流板，用于阻止从回流窗进入的水流在惯性作用下的旋流，并释放混合液中的气泡，使水流平稳地进入沉淀区；</a:t>
          </a:r>
        </a:p>
        <a:p>
          <a:pPr marL="228600" lvl="1" indent="-228600" algn="l" defTabSz="1155700" rtl="0">
            <a:lnSpc>
              <a:spcPct val="90000"/>
            </a:lnSpc>
            <a:spcBef>
              <a:spcPct val="0"/>
            </a:spcBef>
            <a:spcAft>
              <a:spcPct val="15000"/>
            </a:spcAft>
            <a:buChar char="•"/>
          </a:pPr>
          <a:r>
            <a:rPr lang="zh-CN" sz="2600" kern="1200" dirty="0"/>
            <a:t>导流区的高度在</a:t>
          </a:r>
          <a:r>
            <a:rPr lang="en-US" sz="2600" kern="1200" dirty="0"/>
            <a:t>1.5 m</a:t>
          </a:r>
          <a:r>
            <a:rPr lang="zh-CN" sz="2600" kern="1200" dirty="0"/>
            <a:t>以上。</a:t>
          </a:r>
        </a:p>
      </dsp:txBody>
      <dsp:txXfrm>
        <a:off x="0" y="448311"/>
        <a:ext cx="8229600" cy="4013100"/>
      </dsp:txXfrm>
    </dsp:sp>
    <dsp:sp modelId="{764057A1-80BE-4C9D-B88E-48061B5D5BD0}">
      <dsp:nvSpPr>
        <dsp:cNvPr id="0" name=""/>
        <dsp:cNvSpPr/>
      </dsp:nvSpPr>
      <dsp:spPr>
        <a:xfrm>
          <a:off x="411480" y="64551"/>
          <a:ext cx="576072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55700" rtl="0">
            <a:lnSpc>
              <a:spcPct val="90000"/>
            </a:lnSpc>
            <a:spcBef>
              <a:spcPct val="0"/>
            </a:spcBef>
            <a:spcAft>
              <a:spcPct val="35000"/>
            </a:spcAft>
            <a:buNone/>
          </a:pPr>
          <a:r>
            <a:rPr lang="zh-CN" altLang="en-US" sz="2600" kern="1200" dirty="0"/>
            <a:t>导流区</a:t>
          </a:r>
        </a:p>
      </dsp:txBody>
      <dsp:txXfrm>
        <a:off x="411480" y="64551"/>
        <a:ext cx="5760720" cy="767520"/>
      </dsp:txXfrm>
    </dsp:sp>
  </dsp:spTree>
</dsp:drawing>
</file>

<file path=ppt/diagrams/drawing10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8A70DB-FA3B-4E5E-87A9-80D88B600CE5}">
      <dsp:nvSpPr>
        <dsp:cNvPr id="0" name=""/>
        <dsp:cNvSpPr/>
      </dsp:nvSpPr>
      <dsp:spPr>
        <a:xfrm>
          <a:off x="0" y="395604"/>
          <a:ext cx="8540750" cy="46305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437388" rIns="662857" bIns="149352" numCol="1" spcCol="1270" anchor="t" anchorCtr="0">
          <a:noAutofit/>
        </a:bodyPr>
        <a:lstStyle/>
        <a:p>
          <a:pPr marL="228600" lvl="1" indent="-228600" algn="l" defTabSz="933450" rtl="0">
            <a:lnSpc>
              <a:spcPct val="90000"/>
            </a:lnSpc>
            <a:spcBef>
              <a:spcPct val="0"/>
            </a:spcBef>
            <a:spcAft>
              <a:spcPct val="15000"/>
            </a:spcAft>
            <a:buChar char="•"/>
          </a:pPr>
          <a:r>
            <a:rPr lang="zh-CN" altLang="en-US" sz="2100" kern="1200" dirty="0"/>
            <a:t>位于导流区和曝气区的外侧，其功能是泥水分离，上部为澄清区，下部为污泥区；</a:t>
          </a:r>
        </a:p>
        <a:p>
          <a:pPr marL="228600" lvl="1" indent="-228600" algn="l" defTabSz="933450" rtl="0">
            <a:lnSpc>
              <a:spcPct val="90000"/>
            </a:lnSpc>
            <a:spcBef>
              <a:spcPct val="0"/>
            </a:spcBef>
            <a:spcAft>
              <a:spcPct val="15000"/>
            </a:spcAft>
            <a:buChar char="•"/>
          </a:pPr>
          <a:r>
            <a:rPr lang="zh-CN" sz="2100" kern="1200" dirty="0"/>
            <a:t>澄清区的深度不小于</a:t>
          </a:r>
          <a:r>
            <a:rPr lang="en-US" sz="2100" kern="1200" dirty="0"/>
            <a:t>1.5 m</a:t>
          </a:r>
          <a:r>
            <a:rPr lang="zh-CN" sz="2100" kern="1200" dirty="0"/>
            <a:t>，污泥区的容积不小于</a:t>
          </a:r>
          <a:r>
            <a:rPr lang="en-US" sz="2100" kern="1200" dirty="0"/>
            <a:t>2 h</a:t>
          </a:r>
          <a:r>
            <a:rPr lang="zh-CN" sz="2100" kern="1200" dirty="0"/>
            <a:t>的存泥量；</a:t>
          </a:r>
        </a:p>
        <a:p>
          <a:pPr marL="228600" lvl="1" indent="-228600" algn="l" defTabSz="933450" rtl="0">
            <a:lnSpc>
              <a:spcPct val="90000"/>
            </a:lnSpc>
            <a:spcBef>
              <a:spcPct val="0"/>
            </a:spcBef>
            <a:spcAft>
              <a:spcPct val="15000"/>
            </a:spcAft>
            <a:buChar char="•"/>
          </a:pPr>
          <a:r>
            <a:rPr lang="zh-CN" altLang="en-US" sz="2100" kern="1200" dirty="0"/>
            <a:t>处理水沿设于四周的出流堰流出进入排水槽，出流堰多采用锯齿状的三角堰；</a:t>
          </a:r>
        </a:p>
        <a:p>
          <a:pPr marL="228600" lvl="1" indent="-228600" algn="l" defTabSz="933450" rtl="0">
            <a:lnSpc>
              <a:spcPct val="90000"/>
            </a:lnSpc>
            <a:spcBef>
              <a:spcPct val="0"/>
            </a:spcBef>
            <a:spcAft>
              <a:spcPct val="15000"/>
            </a:spcAft>
            <a:buChar char="•"/>
          </a:pPr>
          <a:r>
            <a:rPr lang="zh-CN" sz="2100" kern="1200" dirty="0"/>
            <a:t>污泥通过回流缝回流到曝气区，回流缝一般宽</a:t>
          </a:r>
          <a:r>
            <a:rPr lang="en-US" sz="2100" kern="1200" dirty="0"/>
            <a:t>0.15~0.20 m</a:t>
          </a:r>
          <a:r>
            <a:rPr lang="zh-CN" sz="2100" kern="1200" dirty="0"/>
            <a:t>；</a:t>
          </a:r>
        </a:p>
        <a:p>
          <a:pPr marL="228600" lvl="1" indent="-228600" algn="l" defTabSz="933450" rtl="0">
            <a:lnSpc>
              <a:spcPct val="90000"/>
            </a:lnSpc>
            <a:spcBef>
              <a:spcPct val="0"/>
            </a:spcBef>
            <a:spcAft>
              <a:spcPct val="15000"/>
            </a:spcAft>
            <a:buChar char="•"/>
          </a:pPr>
          <a:r>
            <a:rPr lang="zh-CN" altLang="en-US" sz="2100" kern="1200" dirty="0"/>
            <a:t>污泥区的设排泥管，排出剩余污泥。</a:t>
          </a:r>
        </a:p>
      </dsp:txBody>
      <dsp:txXfrm>
        <a:off x="0" y="395604"/>
        <a:ext cx="8540750" cy="4630500"/>
      </dsp:txXfrm>
    </dsp:sp>
    <dsp:sp modelId="{C3137F56-F8FF-4A93-B956-99B5FD941815}">
      <dsp:nvSpPr>
        <dsp:cNvPr id="0" name=""/>
        <dsp:cNvSpPr/>
      </dsp:nvSpPr>
      <dsp:spPr>
        <a:xfrm>
          <a:off x="427037" y="85644"/>
          <a:ext cx="5978525" cy="6199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933450" rtl="0">
            <a:lnSpc>
              <a:spcPct val="90000"/>
            </a:lnSpc>
            <a:spcBef>
              <a:spcPct val="0"/>
            </a:spcBef>
            <a:spcAft>
              <a:spcPct val="35000"/>
            </a:spcAft>
            <a:buNone/>
          </a:pPr>
          <a:r>
            <a:rPr lang="zh-CN" altLang="en-US" sz="2100" kern="1200" dirty="0"/>
            <a:t>沉淀区</a:t>
          </a:r>
        </a:p>
      </dsp:txBody>
      <dsp:txXfrm>
        <a:off x="427037" y="85644"/>
        <a:ext cx="5978525" cy="619920"/>
      </dsp:txXfrm>
    </dsp:sp>
  </dsp:spTree>
</dsp:drawing>
</file>

<file path=ppt/diagrams/drawing10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1E5303-2AAF-471F-A17C-9031B0AEC6A9}">
      <dsp:nvSpPr>
        <dsp:cNvPr id="0" name=""/>
        <dsp:cNvSpPr/>
      </dsp:nvSpPr>
      <dsp:spPr>
        <a:xfrm>
          <a:off x="40" y="268539"/>
          <a:ext cx="3845569" cy="806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rtl="0">
            <a:lnSpc>
              <a:spcPct val="90000"/>
            </a:lnSpc>
            <a:spcBef>
              <a:spcPct val="0"/>
            </a:spcBef>
            <a:spcAft>
              <a:spcPct val="35000"/>
            </a:spcAft>
            <a:buNone/>
          </a:pPr>
          <a:r>
            <a:rPr lang="zh-CN" altLang="en-US" sz="2800" kern="1200" dirty="0"/>
            <a:t>优点</a:t>
          </a:r>
        </a:p>
      </dsp:txBody>
      <dsp:txXfrm>
        <a:off x="40" y="268539"/>
        <a:ext cx="3845569" cy="806400"/>
      </dsp:txXfrm>
    </dsp:sp>
    <dsp:sp modelId="{164D53EC-0DCD-45C5-99CA-FEDAE355F4AD}">
      <dsp:nvSpPr>
        <dsp:cNvPr id="0" name=""/>
        <dsp:cNvSpPr/>
      </dsp:nvSpPr>
      <dsp:spPr>
        <a:xfrm>
          <a:off x="40" y="1074939"/>
          <a:ext cx="3845569" cy="318248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rtl="0">
            <a:lnSpc>
              <a:spcPct val="90000"/>
            </a:lnSpc>
            <a:spcBef>
              <a:spcPct val="0"/>
            </a:spcBef>
            <a:spcAft>
              <a:spcPct val="15000"/>
            </a:spcAft>
            <a:buChar char="•"/>
          </a:pPr>
          <a:r>
            <a:rPr lang="zh-CN" altLang="en-US" sz="2800" kern="1200" dirty="0"/>
            <a:t>结构紧凑、流程短、占地少、无需回流设备、易于管理；</a:t>
          </a:r>
        </a:p>
      </dsp:txBody>
      <dsp:txXfrm>
        <a:off x="40" y="1074939"/>
        <a:ext cx="3845569" cy="3182484"/>
      </dsp:txXfrm>
    </dsp:sp>
    <dsp:sp modelId="{7852D501-7349-42FE-89E5-EC7FB8F472D7}">
      <dsp:nvSpPr>
        <dsp:cNvPr id="0" name=""/>
        <dsp:cNvSpPr/>
      </dsp:nvSpPr>
      <dsp:spPr>
        <a:xfrm>
          <a:off x="4383989" y="268539"/>
          <a:ext cx="3845569" cy="806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rtl="0">
            <a:lnSpc>
              <a:spcPct val="90000"/>
            </a:lnSpc>
            <a:spcBef>
              <a:spcPct val="0"/>
            </a:spcBef>
            <a:spcAft>
              <a:spcPct val="35000"/>
            </a:spcAft>
            <a:buNone/>
          </a:pPr>
          <a:r>
            <a:rPr lang="zh-CN" altLang="en-US" sz="2800" kern="1200" dirty="0"/>
            <a:t>缺点</a:t>
          </a:r>
        </a:p>
      </dsp:txBody>
      <dsp:txXfrm>
        <a:off x="4383989" y="268539"/>
        <a:ext cx="3845569" cy="806400"/>
      </dsp:txXfrm>
    </dsp:sp>
    <dsp:sp modelId="{BA3D59A0-E3A6-46B8-AF4C-32E06CBD94EC}">
      <dsp:nvSpPr>
        <dsp:cNvPr id="0" name=""/>
        <dsp:cNvSpPr/>
      </dsp:nvSpPr>
      <dsp:spPr>
        <a:xfrm>
          <a:off x="4383989" y="1074939"/>
          <a:ext cx="3845569" cy="3182484"/>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rtl="0">
            <a:lnSpc>
              <a:spcPct val="90000"/>
            </a:lnSpc>
            <a:spcBef>
              <a:spcPct val="0"/>
            </a:spcBef>
            <a:spcAft>
              <a:spcPct val="15000"/>
            </a:spcAft>
            <a:buChar char="•"/>
          </a:pPr>
          <a:r>
            <a:rPr lang="zh-CN" altLang="en-US" sz="2800" kern="1200" dirty="0"/>
            <a:t>构造上具有一定的局限性，泥水分离、污泥浓缩以及污泥问流等环节还存在一些尚待解决的问题。</a:t>
          </a:r>
        </a:p>
      </dsp:txBody>
      <dsp:txXfrm>
        <a:off x="4383989" y="1074939"/>
        <a:ext cx="3845569" cy="3182484"/>
      </dsp:txXfrm>
    </dsp:sp>
  </dsp:spTree>
</dsp:drawing>
</file>

<file path=ppt/diagrams/drawing10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D299EC-5BB5-4820-A9DF-2E2A85634180}">
      <dsp:nvSpPr>
        <dsp:cNvPr id="0" name=""/>
        <dsp:cNvSpPr/>
      </dsp:nvSpPr>
      <dsp:spPr>
        <a:xfrm>
          <a:off x="0" y="439356"/>
          <a:ext cx="8229600" cy="40162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20700" rIns="638708" bIns="177800" numCol="1" spcCol="1270" anchor="t" anchorCtr="0">
          <a:noAutofit/>
        </a:bodyPr>
        <a:lstStyle/>
        <a:p>
          <a:pPr marL="228600" lvl="1" indent="-228600" algn="l" defTabSz="1111250" rtl="0">
            <a:lnSpc>
              <a:spcPct val="90000"/>
            </a:lnSpc>
            <a:spcBef>
              <a:spcPct val="0"/>
            </a:spcBef>
            <a:spcAft>
              <a:spcPct val="15000"/>
            </a:spcAft>
            <a:buChar char="•"/>
          </a:pPr>
          <a:r>
            <a:rPr lang="zh-CN" altLang="en-US" sz="2500" kern="1200" dirty="0"/>
            <a:t>选定工艺流程；</a:t>
          </a:r>
        </a:p>
        <a:p>
          <a:pPr marL="228600" lvl="1" indent="-228600" algn="l" defTabSz="1111250" rtl="0">
            <a:lnSpc>
              <a:spcPct val="90000"/>
            </a:lnSpc>
            <a:spcBef>
              <a:spcPct val="0"/>
            </a:spcBef>
            <a:spcAft>
              <a:spcPct val="15000"/>
            </a:spcAft>
            <a:buChar char="•"/>
          </a:pPr>
          <a:r>
            <a:rPr lang="zh-CN" altLang="en-US" sz="2500" kern="1200" dirty="0"/>
            <a:t>曝气池容积的计算及曝气池的工艺设计；</a:t>
          </a:r>
        </a:p>
        <a:p>
          <a:pPr marL="228600" lvl="1" indent="-228600" algn="l" defTabSz="1111250" rtl="0">
            <a:lnSpc>
              <a:spcPct val="90000"/>
            </a:lnSpc>
            <a:spcBef>
              <a:spcPct val="0"/>
            </a:spcBef>
            <a:spcAft>
              <a:spcPct val="15000"/>
            </a:spcAft>
            <a:buChar char="•"/>
          </a:pPr>
          <a:r>
            <a:rPr lang="zh-CN" altLang="en-US" sz="2500" kern="1200" dirty="0"/>
            <a:t>需氧量、供气量以及曝气系统的计算与设计；</a:t>
          </a:r>
        </a:p>
        <a:p>
          <a:pPr marL="228600" lvl="1" indent="-228600" algn="l" defTabSz="1111250" rtl="0">
            <a:lnSpc>
              <a:spcPct val="90000"/>
            </a:lnSpc>
            <a:spcBef>
              <a:spcPct val="0"/>
            </a:spcBef>
            <a:spcAft>
              <a:spcPct val="15000"/>
            </a:spcAft>
            <a:buChar char="•"/>
          </a:pPr>
          <a:r>
            <a:rPr lang="zh-CN" altLang="en-US" sz="2500" kern="1200" dirty="0"/>
            <a:t>回流污泥量、剩余污泥量与污泥回流系统的计算与设计；</a:t>
          </a:r>
        </a:p>
        <a:p>
          <a:pPr marL="228600" lvl="1" indent="-228600" algn="l" defTabSz="1111250" rtl="0">
            <a:lnSpc>
              <a:spcPct val="90000"/>
            </a:lnSpc>
            <a:spcBef>
              <a:spcPct val="0"/>
            </a:spcBef>
            <a:spcAft>
              <a:spcPct val="15000"/>
            </a:spcAft>
            <a:buChar char="•"/>
          </a:pPr>
          <a:r>
            <a:rPr lang="zh-CN" altLang="en-US" sz="2500" kern="1200" dirty="0"/>
            <a:t>二次沉淀池池型的选定与工艺计算、设计。</a:t>
          </a:r>
        </a:p>
      </dsp:txBody>
      <dsp:txXfrm>
        <a:off x="0" y="439356"/>
        <a:ext cx="8229600" cy="4016250"/>
      </dsp:txXfrm>
    </dsp:sp>
    <dsp:sp modelId="{45B986A5-BF9C-4DDF-B974-AFE51FDA87DB}">
      <dsp:nvSpPr>
        <dsp:cNvPr id="0" name=""/>
        <dsp:cNvSpPr/>
      </dsp:nvSpPr>
      <dsp:spPr>
        <a:xfrm>
          <a:off x="411480" y="70356"/>
          <a:ext cx="5760720" cy="73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11250" rtl="0">
            <a:lnSpc>
              <a:spcPct val="90000"/>
            </a:lnSpc>
            <a:spcBef>
              <a:spcPct val="0"/>
            </a:spcBef>
            <a:spcAft>
              <a:spcPct val="35000"/>
            </a:spcAft>
            <a:buNone/>
          </a:pPr>
          <a:r>
            <a:rPr lang="zh-CN" altLang="en-US" sz="2500" kern="1200" dirty="0"/>
            <a:t>设计内容</a:t>
          </a:r>
        </a:p>
      </dsp:txBody>
      <dsp:txXfrm>
        <a:off x="411480" y="70356"/>
        <a:ext cx="5760720" cy="738000"/>
      </dsp:txXfrm>
    </dsp:sp>
  </dsp:spTree>
</dsp:drawing>
</file>

<file path=ppt/diagrams/drawing10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9AFE69-6916-4A19-9B5C-9411AFD7F006}">
      <dsp:nvSpPr>
        <dsp:cNvPr id="0" name=""/>
        <dsp:cNvSpPr/>
      </dsp:nvSpPr>
      <dsp:spPr>
        <a:xfrm>
          <a:off x="0" y="196667"/>
          <a:ext cx="8540750" cy="6336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89408" rIns="156464" bIns="89408" numCol="1" spcCol="1270" anchor="ctr" anchorCtr="0">
          <a:noAutofit/>
        </a:bodyPr>
        <a:lstStyle/>
        <a:p>
          <a:pPr marL="0" lvl="0" indent="0" algn="ctr" defTabSz="977900" rtl="0">
            <a:lnSpc>
              <a:spcPct val="90000"/>
            </a:lnSpc>
            <a:spcBef>
              <a:spcPct val="0"/>
            </a:spcBef>
            <a:spcAft>
              <a:spcPct val="35000"/>
            </a:spcAft>
            <a:buNone/>
          </a:pPr>
          <a:r>
            <a:rPr lang="zh-CN" altLang="en-US" sz="2200" kern="1200" dirty="0"/>
            <a:t>原始资料与数据</a:t>
          </a:r>
        </a:p>
      </dsp:txBody>
      <dsp:txXfrm>
        <a:off x="0" y="196667"/>
        <a:ext cx="8540750" cy="633600"/>
      </dsp:txXfrm>
    </dsp:sp>
    <dsp:sp modelId="{6E297ACA-AF0F-45D9-99B3-CD99CE1253C9}">
      <dsp:nvSpPr>
        <dsp:cNvPr id="0" name=""/>
        <dsp:cNvSpPr/>
      </dsp:nvSpPr>
      <dsp:spPr>
        <a:xfrm>
          <a:off x="0" y="830267"/>
          <a:ext cx="8540750" cy="458963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7348" tIns="117348" rIns="156464" bIns="176022" numCol="1" spcCol="1270" anchor="t" anchorCtr="0">
          <a:noAutofit/>
        </a:bodyPr>
        <a:lstStyle/>
        <a:p>
          <a:pPr marL="228600" lvl="1" indent="-228600" algn="l" defTabSz="977900" rtl="0">
            <a:lnSpc>
              <a:spcPct val="90000"/>
            </a:lnSpc>
            <a:spcBef>
              <a:spcPct val="0"/>
            </a:spcBef>
            <a:spcAft>
              <a:spcPct val="15000"/>
            </a:spcAft>
            <a:buChar char="•"/>
          </a:pPr>
          <a:r>
            <a:rPr lang="zh-CN" sz="2200" kern="1200" dirty="0"/>
            <a:t>污水的日平均流量（</a:t>
          </a:r>
          <a:r>
            <a:rPr lang="en-US" sz="2200" kern="1200" dirty="0"/>
            <a:t>m</a:t>
          </a:r>
          <a:r>
            <a:rPr lang="en-US" sz="2200" kern="1200" baseline="30000" dirty="0"/>
            <a:t>3</a:t>
          </a:r>
          <a:r>
            <a:rPr lang="en-US" sz="2200" kern="1200" dirty="0"/>
            <a:t>/d</a:t>
          </a:r>
          <a:r>
            <a:rPr lang="zh-CN" sz="2200" kern="1200" dirty="0"/>
            <a:t>）、最大时流量（</a:t>
          </a:r>
          <a:r>
            <a:rPr lang="en-US" sz="2200" kern="1200" dirty="0"/>
            <a:t>m</a:t>
          </a:r>
          <a:r>
            <a:rPr lang="en-US" sz="2200" kern="1200" baseline="30000" dirty="0"/>
            <a:t>3</a:t>
          </a:r>
          <a:r>
            <a:rPr lang="en-US" sz="2200" kern="1200" dirty="0"/>
            <a:t>/h</a:t>
          </a:r>
          <a:r>
            <a:rPr lang="zh-CN" sz="2200" kern="1200" dirty="0"/>
            <a:t>）、最小时流量（</a:t>
          </a:r>
          <a:r>
            <a:rPr lang="en-US" sz="2200" kern="1200" dirty="0"/>
            <a:t>m</a:t>
          </a:r>
          <a:r>
            <a:rPr lang="en-US" sz="2200" kern="1200" baseline="30000" dirty="0"/>
            <a:t>3</a:t>
          </a:r>
          <a:r>
            <a:rPr lang="en-US" sz="2200" kern="1200" dirty="0"/>
            <a:t>/h</a:t>
          </a:r>
          <a:r>
            <a:rPr lang="zh-CN" sz="2200" kern="1200" dirty="0"/>
            <a:t>），当曝气池的设计</a:t>
          </a:r>
          <a:r>
            <a:rPr lang="en-US" sz="2200" kern="1200" dirty="0"/>
            <a:t>HRT</a:t>
          </a:r>
          <a:r>
            <a:rPr lang="zh-CN" sz="2200" kern="1200" dirty="0"/>
            <a:t>在</a:t>
          </a:r>
          <a:r>
            <a:rPr lang="en-US" sz="2200" kern="1200" dirty="0"/>
            <a:t>6 h</a:t>
          </a:r>
          <a:r>
            <a:rPr lang="zh-CN" sz="2200" kern="1200" dirty="0"/>
            <a:t>以上时，以平均日流量作为曝气池的设计流量，当</a:t>
          </a:r>
          <a:r>
            <a:rPr lang="en-US" sz="2200" kern="1200" dirty="0"/>
            <a:t>HRT</a:t>
          </a:r>
          <a:r>
            <a:rPr lang="zh-CN" sz="2200" kern="1200" dirty="0"/>
            <a:t>较短时，如</a:t>
          </a:r>
          <a:r>
            <a:rPr lang="en-US" sz="2200" kern="1200" dirty="0"/>
            <a:t>2 h</a:t>
          </a:r>
          <a:r>
            <a:rPr lang="zh-CN" sz="2200" kern="1200" dirty="0"/>
            <a:t>左右，以最大时流量作为曝气池的设计流量；</a:t>
          </a:r>
        </a:p>
        <a:p>
          <a:pPr marL="228600" lvl="1" indent="-228600" algn="l" defTabSz="977900" rtl="0">
            <a:lnSpc>
              <a:spcPct val="90000"/>
            </a:lnSpc>
            <a:spcBef>
              <a:spcPct val="0"/>
            </a:spcBef>
            <a:spcAft>
              <a:spcPct val="15000"/>
            </a:spcAft>
            <a:buChar char="•"/>
          </a:pPr>
          <a:r>
            <a:rPr lang="zh-CN" altLang="en-US" sz="2200" kern="1200" dirty="0"/>
            <a:t>污水和经一级处理工艺处理后的主要各项水质指标；</a:t>
          </a:r>
        </a:p>
        <a:p>
          <a:pPr marL="228600" lvl="1" indent="-228600" algn="l" defTabSz="977900" rtl="0">
            <a:lnSpc>
              <a:spcPct val="90000"/>
            </a:lnSpc>
            <a:spcBef>
              <a:spcPct val="0"/>
            </a:spcBef>
            <a:spcAft>
              <a:spcPct val="15000"/>
            </a:spcAft>
            <a:buChar char="•"/>
          </a:pPr>
          <a:r>
            <a:rPr lang="zh-CN" altLang="en-US" sz="2200" kern="1200" dirty="0"/>
            <a:t>处理水的出路及各项指标应达到的数据；</a:t>
          </a:r>
        </a:p>
        <a:p>
          <a:pPr marL="228600" lvl="1" indent="-228600" algn="l" defTabSz="977900" rtl="0">
            <a:lnSpc>
              <a:spcPct val="90000"/>
            </a:lnSpc>
            <a:spcBef>
              <a:spcPct val="0"/>
            </a:spcBef>
            <a:spcAft>
              <a:spcPct val="15000"/>
            </a:spcAft>
            <a:buChar char="•"/>
          </a:pPr>
          <a:r>
            <a:rPr lang="zh-CN" altLang="en-US" sz="2200" kern="1200" dirty="0"/>
            <a:t>污泥的处理与处置的要求；</a:t>
          </a:r>
        </a:p>
        <a:p>
          <a:pPr marL="228600" lvl="1" indent="-228600" algn="l" defTabSz="977900" rtl="0">
            <a:lnSpc>
              <a:spcPct val="90000"/>
            </a:lnSpc>
            <a:spcBef>
              <a:spcPct val="0"/>
            </a:spcBef>
            <a:spcAft>
              <a:spcPct val="15000"/>
            </a:spcAft>
            <a:buChar char="•"/>
          </a:pPr>
          <a:r>
            <a:rPr lang="zh-CN" altLang="en-US" sz="2200" kern="1200" dirty="0"/>
            <a:t>污水中所含有的有毒有害物质浓度，微生物对其有无驯化的可能；</a:t>
          </a:r>
        </a:p>
        <a:p>
          <a:pPr marL="228600" lvl="1" indent="-228600" algn="l" defTabSz="977900" rtl="0">
            <a:lnSpc>
              <a:spcPct val="90000"/>
            </a:lnSpc>
            <a:spcBef>
              <a:spcPct val="0"/>
            </a:spcBef>
            <a:spcAft>
              <a:spcPct val="15000"/>
            </a:spcAft>
            <a:buChar char="•"/>
          </a:pPr>
          <a:r>
            <a:rPr lang="zh-CN" altLang="en-US" sz="2200" kern="1200" dirty="0"/>
            <a:t>水温在一年内的变化动态及其对处理效果可能造成的影响。</a:t>
          </a:r>
        </a:p>
      </dsp:txBody>
      <dsp:txXfrm>
        <a:off x="0" y="830267"/>
        <a:ext cx="8540750" cy="4589639"/>
      </dsp:txXfrm>
    </dsp:sp>
  </dsp:spTree>
</dsp:drawing>
</file>

<file path=ppt/diagrams/drawing10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22C1D9-5493-4539-8DCA-A8894B4050E1}">
      <dsp:nvSpPr>
        <dsp:cNvPr id="0" name=""/>
        <dsp:cNvSpPr/>
      </dsp:nvSpPr>
      <dsp:spPr>
        <a:xfrm>
          <a:off x="0" y="15231"/>
          <a:ext cx="8229600" cy="10368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rtl="0">
            <a:lnSpc>
              <a:spcPct val="90000"/>
            </a:lnSpc>
            <a:spcBef>
              <a:spcPct val="0"/>
            </a:spcBef>
            <a:spcAft>
              <a:spcPct val="35000"/>
            </a:spcAft>
            <a:buNone/>
          </a:pPr>
          <a:r>
            <a:rPr lang="zh-CN" altLang="en-US" sz="3600" kern="1200" dirty="0"/>
            <a:t>主要设计参数</a:t>
          </a:r>
        </a:p>
      </dsp:txBody>
      <dsp:txXfrm>
        <a:off x="0" y="15231"/>
        <a:ext cx="8229600" cy="1036800"/>
      </dsp:txXfrm>
    </dsp:sp>
    <dsp:sp modelId="{E21E6930-0BE6-4F4E-9F13-FDBAE8F63885}">
      <dsp:nvSpPr>
        <dsp:cNvPr id="0" name=""/>
        <dsp:cNvSpPr/>
      </dsp:nvSpPr>
      <dsp:spPr>
        <a:xfrm>
          <a:off x="0" y="1052031"/>
          <a:ext cx="8229600" cy="3458699"/>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2024" tIns="192024" rIns="256032" bIns="288036" numCol="1" spcCol="1270" anchor="t" anchorCtr="0">
          <a:noAutofit/>
        </a:bodyPr>
        <a:lstStyle/>
        <a:p>
          <a:pPr marL="285750" lvl="1" indent="-285750" algn="l" defTabSz="1600200" rtl="0">
            <a:lnSpc>
              <a:spcPct val="90000"/>
            </a:lnSpc>
            <a:spcBef>
              <a:spcPct val="0"/>
            </a:spcBef>
            <a:spcAft>
              <a:spcPct val="15000"/>
            </a:spcAft>
            <a:buChar char="•"/>
          </a:pPr>
          <a:r>
            <a:rPr lang="en-US" sz="3600" kern="1200" dirty="0"/>
            <a:t>BOD—</a:t>
          </a:r>
          <a:r>
            <a:rPr lang="zh-CN" sz="3600" kern="1200" dirty="0"/>
            <a:t>污泥负荷（</a:t>
          </a:r>
          <a:r>
            <a:rPr lang="en-US" sz="3600" i="1" kern="1200" dirty="0"/>
            <a:t>N</a:t>
          </a:r>
          <a:r>
            <a:rPr lang="en-US" sz="3600" kern="1200" baseline="-25000" dirty="0"/>
            <a:t>s</a:t>
          </a:r>
          <a:r>
            <a:rPr lang="zh-CN" sz="3600" kern="1200" dirty="0"/>
            <a:t>）、混合液污泥浓度（</a:t>
          </a:r>
          <a:r>
            <a:rPr lang="en-US" sz="3600" kern="1200" dirty="0"/>
            <a:t>MLSS</a:t>
          </a:r>
          <a:r>
            <a:rPr lang="zh-CN" sz="3600" kern="1200" dirty="0"/>
            <a:t>、</a:t>
          </a:r>
          <a:r>
            <a:rPr lang="en-US" sz="3600" kern="1200" dirty="0"/>
            <a:t>MLVSS</a:t>
          </a:r>
          <a:r>
            <a:rPr lang="zh-CN" sz="3600" kern="1200" dirty="0"/>
            <a:t>）、污泥回流比（</a:t>
          </a:r>
          <a:r>
            <a:rPr lang="en-US" sz="3600" i="1" kern="1200" dirty="0"/>
            <a:t>R</a:t>
          </a:r>
          <a:r>
            <a:rPr lang="zh-CN" sz="3600" kern="1200" dirty="0"/>
            <a:t>）；</a:t>
          </a:r>
        </a:p>
        <a:p>
          <a:pPr marL="285750" lvl="1" indent="-285750" algn="l" defTabSz="1600200" rtl="0">
            <a:lnSpc>
              <a:spcPct val="90000"/>
            </a:lnSpc>
            <a:spcBef>
              <a:spcPct val="0"/>
            </a:spcBef>
            <a:spcAft>
              <a:spcPct val="15000"/>
            </a:spcAft>
            <a:buChar char="•"/>
          </a:pPr>
          <a:r>
            <a:rPr lang="en-US" sz="3600" i="1" kern="1200" dirty="0"/>
            <a:t>K</a:t>
          </a:r>
          <a:r>
            <a:rPr lang="en-US" sz="3600" kern="1200" baseline="-25000" dirty="0"/>
            <a:t>2</a:t>
          </a:r>
          <a:r>
            <a:rPr lang="zh-CN" sz="3600" kern="1200" dirty="0"/>
            <a:t>、</a:t>
          </a:r>
          <a:r>
            <a:rPr lang="en-US" sz="3600" kern="1200" dirty="0"/>
            <a:t>SV</a:t>
          </a:r>
          <a:r>
            <a:rPr lang="zh-CN" sz="3600" kern="1200" dirty="0"/>
            <a:t>、</a:t>
          </a:r>
          <a:r>
            <a:rPr lang="en-US" sz="3600" kern="1200" dirty="0"/>
            <a:t>SVI</a:t>
          </a:r>
          <a:r>
            <a:rPr lang="zh-CN" sz="3600" kern="1200" dirty="0"/>
            <a:t>、</a:t>
          </a:r>
          <a:r>
            <a:rPr lang="en-US" sz="3600" i="1" kern="1200" dirty="0"/>
            <a:t>Y</a:t>
          </a:r>
          <a:r>
            <a:rPr lang="zh-CN" sz="3600" kern="1200" dirty="0"/>
            <a:t>、</a:t>
          </a:r>
          <a:r>
            <a:rPr lang="en-US" sz="3600" i="1" kern="1200" dirty="0" err="1"/>
            <a:t>K</a:t>
          </a:r>
          <a:r>
            <a:rPr lang="en-US" sz="3600" kern="1200" baseline="-25000" dirty="0" err="1"/>
            <a:t>d</a:t>
          </a:r>
          <a:r>
            <a:rPr lang="zh-CN" sz="3600" kern="1200" dirty="0"/>
            <a:t>、</a:t>
          </a:r>
          <a:r>
            <a:rPr lang="en-US" sz="3600" i="1" kern="1200" dirty="0"/>
            <a:t>a</a:t>
          </a:r>
          <a:r>
            <a:rPr lang="en-US" sz="3600" kern="1200" baseline="30000" dirty="0"/>
            <a:t>’</a:t>
          </a:r>
          <a:r>
            <a:rPr lang="zh-CN" sz="3600" kern="1200" dirty="0"/>
            <a:t>、</a:t>
          </a:r>
          <a:r>
            <a:rPr lang="en-US" sz="3600" i="1" kern="1200" dirty="0"/>
            <a:t>b</a:t>
          </a:r>
          <a:r>
            <a:rPr lang="en-US" sz="3600" kern="1200" baseline="30000" dirty="0"/>
            <a:t>’</a:t>
          </a:r>
          <a:r>
            <a:rPr lang="zh-CN" sz="3600" kern="1200" dirty="0"/>
            <a:t>。</a:t>
          </a:r>
        </a:p>
      </dsp:txBody>
      <dsp:txXfrm>
        <a:off x="0" y="1052031"/>
        <a:ext cx="8229600" cy="3458699"/>
      </dsp:txXfrm>
    </dsp:sp>
  </dsp:spTree>
</dsp:drawing>
</file>

<file path=ppt/diagrams/drawing10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3B0078-3FA9-48BE-917C-F79B4BD5443D}">
      <dsp:nvSpPr>
        <dsp:cNvPr id="0" name=""/>
        <dsp:cNvSpPr/>
      </dsp:nvSpPr>
      <dsp:spPr>
        <a:xfrm>
          <a:off x="0" y="70581"/>
          <a:ext cx="8229600" cy="10530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t>BOD</a:t>
          </a:r>
          <a:r>
            <a:rPr lang="zh-CN" sz="2000" kern="1200" dirty="0"/>
            <a:t>污泥负荷率（或</a:t>
          </a:r>
          <a:r>
            <a:rPr lang="en-US" sz="2000" kern="1200" dirty="0"/>
            <a:t>COD—</a:t>
          </a:r>
          <a:r>
            <a:rPr lang="zh-CN" sz="2000" kern="1200" dirty="0"/>
            <a:t>污泥负荷率）与处理效果以及处理水</a:t>
          </a:r>
          <a:r>
            <a:rPr lang="en-US" sz="2000" kern="1200" dirty="0"/>
            <a:t>BOD</a:t>
          </a:r>
          <a:r>
            <a:rPr lang="zh-CN" sz="2000" kern="1200" dirty="0"/>
            <a:t>值（</a:t>
          </a:r>
          <a:r>
            <a:rPr lang="en-US" sz="2000" kern="1200" dirty="0"/>
            <a:t>COD</a:t>
          </a:r>
          <a:r>
            <a:rPr lang="zh-CN" sz="2000" kern="1200" dirty="0"/>
            <a:t>值）之间的关系，确定</a:t>
          </a:r>
          <a:r>
            <a:rPr lang="en-US" sz="2000" i="1" kern="1200" dirty="0"/>
            <a:t>K</a:t>
          </a:r>
          <a:r>
            <a:rPr lang="en-US" sz="2000" kern="1200" baseline="-25000" dirty="0"/>
            <a:t>2</a:t>
          </a:r>
          <a:r>
            <a:rPr lang="zh-CN" sz="2000" kern="1200" dirty="0"/>
            <a:t>值；</a:t>
          </a:r>
        </a:p>
      </dsp:txBody>
      <dsp:txXfrm>
        <a:off x="0" y="70581"/>
        <a:ext cx="8229600" cy="1053000"/>
      </dsp:txXfrm>
    </dsp:sp>
    <dsp:sp modelId="{408038B6-48BB-4EA7-AB60-6D87AAB247AD}">
      <dsp:nvSpPr>
        <dsp:cNvPr id="0" name=""/>
        <dsp:cNvSpPr/>
      </dsp:nvSpPr>
      <dsp:spPr>
        <a:xfrm>
          <a:off x="0" y="1181181"/>
          <a:ext cx="8229600" cy="105300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t>BOD—</a:t>
          </a:r>
          <a:r>
            <a:rPr lang="zh-CN" sz="2000" kern="1200" dirty="0"/>
            <a:t>污泥负荷率（或</a:t>
          </a:r>
          <a:r>
            <a:rPr lang="en-US" sz="2000" kern="1200" dirty="0"/>
            <a:t>COD—</a:t>
          </a:r>
          <a:r>
            <a:rPr lang="zh-CN" sz="2000" kern="1200" dirty="0"/>
            <a:t>污泥负荷率）与污泥沉降、浓缩性能的关系，确定</a:t>
          </a:r>
          <a:r>
            <a:rPr lang="en-US" sz="2000" kern="1200" dirty="0"/>
            <a:t>SV</a:t>
          </a:r>
          <a:r>
            <a:rPr lang="zh-CN" sz="2000" kern="1200" dirty="0"/>
            <a:t>与</a:t>
          </a:r>
          <a:r>
            <a:rPr lang="en-US" sz="2000" kern="1200" dirty="0"/>
            <a:t>SVI</a:t>
          </a:r>
          <a:r>
            <a:rPr lang="zh-CN" sz="2000" kern="1200" dirty="0"/>
            <a:t>值；</a:t>
          </a:r>
        </a:p>
      </dsp:txBody>
      <dsp:txXfrm>
        <a:off x="0" y="1181181"/>
        <a:ext cx="8229600" cy="1053000"/>
      </dsp:txXfrm>
    </dsp:sp>
    <dsp:sp modelId="{1CAD8286-C44E-4237-94F9-619DF7F72C40}">
      <dsp:nvSpPr>
        <dsp:cNvPr id="0" name=""/>
        <dsp:cNvSpPr/>
      </dsp:nvSpPr>
      <dsp:spPr>
        <a:xfrm>
          <a:off x="0" y="2291781"/>
          <a:ext cx="8229600" cy="105300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t>BOD—</a:t>
          </a:r>
          <a:r>
            <a:rPr lang="zh-CN" sz="2000" kern="1200" dirty="0"/>
            <a:t>污泥负荷率（或</a:t>
          </a:r>
          <a:r>
            <a:rPr lang="en-US" sz="2000" kern="1200" dirty="0"/>
            <a:t>COD—</a:t>
          </a:r>
          <a:r>
            <a:rPr lang="zh-CN" sz="2000" kern="1200" dirty="0"/>
            <a:t>污泥负荷率）与污泥增长率的关系，确定</a:t>
          </a:r>
          <a:r>
            <a:rPr lang="en-US" sz="2000" i="1" kern="1200" dirty="0"/>
            <a:t>Y</a:t>
          </a:r>
          <a:r>
            <a:rPr lang="zh-CN" sz="2000" kern="1200" dirty="0"/>
            <a:t>及</a:t>
          </a:r>
          <a:r>
            <a:rPr lang="en-US" sz="2000" i="1" kern="1200" dirty="0" err="1"/>
            <a:t>K</a:t>
          </a:r>
          <a:r>
            <a:rPr lang="en-US" sz="2000" kern="1200" baseline="-25000" dirty="0" err="1"/>
            <a:t>d</a:t>
          </a:r>
          <a:r>
            <a:rPr lang="zh-CN" sz="2000" kern="1200" dirty="0"/>
            <a:t>值（即</a:t>
          </a:r>
          <a:r>
            <a:rPr lang="en-US" sz="2000" i="1" kern="1200" dirty="0"/>
            <a:t>a</a:t>
          </a:r>
          <a:r>
            <a:rPr lang="zh-CN" sz="2000" kern="1200" dirty="0"/>
            <a:t>及</a:t>
          </a:r>
          <a:r>
            <a:rPr lang="en-US" sz="2000" i="1" kern="1200" dirty="0"/>
            <a:t>b</a:t>
          </a:r>
          <a:r>
            <a:rPr lang="zh-CN" sz="2000" kern="1200" dirty="0"/>
            <a:t>值）；</a:t>
          </a:r>
        </a:p>
      </dsp:txBody>
      <dsp:txXfrm>
        <a:off x="0" y="2291781"/>
        <a:ext cx="8229600" cy="1053000"/>
      </dsp:txXfrm>
    </dsp:sp>
    <dsp:sp modelId="{63A6161B-E33C-4B3B-B1EF-1DC537A6FD23}">
      <dsp:nvSpPr>
        <dsp:cNvPr id="0" name=""/>
        <dsp:cNvSpPr/>
      </dsp:nvSpPr>
      <dsp:spPr>
        <a:xfrm>
          <a:off x="0" y="3402381"/>
          <a:ext cx="8229600" cy="1053000"/>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t>BOD—</a:t>
          </a:r>
          <a:r>
            <a:rPr lang="zh-CN" sz="2000" kern="1200" dirty="0"/>
            <a:t>污泥负荷率（或</a:t>
          </a:r>
          <a:r>
            <a:rPr lang="en-US" sz="2000" kern="1200" dirty="0"/>
            <a:t>COD—</a:t>
          </a:r>
          <a:r>
            <a:rPr lang="zh-CN" sz="2000" kern="1200" dirty="0"/>
            <a:t>污泥负荷率）与需氧量、需氧率之间的关系，确定</a:t>
          </a:r>
          <a:r>
            <a:rPr lang="en-US" sz="2000" i="1" kern="1200" dirty="0"/>
            <a:t>a</a:t>
          </a:r>
          <a:r>
            <a:rPr lang="en-US" sz="2000" kern="1200" baseline="30000" dirty="0"/>
            <a:t>’</a:t>
          </a:r>
          <a:r>
            <a:rPr lang="zh-CN" sz="2000" kern="1200" dirty="0"/>
            <a:t>及</a:t>
          </a:r>
          <a:r>
            <a:rPr lang="en-US" sz="2000" i="1" kern="1200" dirty="0"/>
            <a:t>b</a:t>
          </a:r>
          <a:r>
            <a:rPr lang="en-US" sz="2000" kern="1200" baseline="30000" dirty="0"/>
            <a:t>’</a:t>
          </a:r>
          <a:r>
            <a:rPr lang="zh-CN" sz="2000" kern="1200" dirty="0"/>
            <a:t>值。</a:t>
          </a:r>
        </a:p>
      </dsp:txBody>
      <dsp:txXfrm>
        <a:off x="0" y="3402381"/>
        <a:ext cx="8229600" cy="1053000"/>
      </dsp:txXfrm>
    </dsp:sp>
  </dsp:spTree>
</dsp:drawing>
</file>

<file path=ppt/diagrams/drawing10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27183B-D627-44C2-96C2-8087C190DD65}">
      <dsp:nvSpPr>
        <dsp:cNvPr id="0" name=""/>
        <dsp:cNvSpPr/>
      </dsp:nvSpPr>
      <dsp:spPr>
        <a:xfrm>
          <a:off x="0" y="3406931"/>
          <a:ext cx="8229600" cy="1118231"/>
        </a:xfrm>
        <a:prstGeom prst="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rtl="0">
            <a:lnSpc>
              <a:spcPct val="90000"/>
            </a:lnSpc>
            <a:spcBef>
              <a:spcPct val="0"/>
            </a:spcBef>
            <a:spcAft>
              <a:spcPct val="35000"/>
            </a:spcAft>
            <a:buNone/>
          </a:pPr>
          <a:r>
            <a:rPr lang="zh-CN" altLang="en-US" sz="2000" kern="1200" dirty="0"/>
            <a:t>对工程量较大的污水处理工程一般都采取招标方法，并组织有关专家评审，选定其中技术合理、经济适宜的最佳方案实施。</a:t>
          </a:r>
        </a:p>
      </dsp:txBody>
      <dsp:txXfrm>
        <a:off x="0" y="3406931"/>
        <a:ext cx="8229600" cy="1118231"/>
      </dsp:txXfrm>
    </dsp:sp>
    <dsp:sp modelId="{956CB8B3-45CB-449D-AB22-1EF6A68376D9}">
      <dsp:nvSpPr>
        <dsp:cNvPr id="0" name=""/>
        <dsp:cNvSpPr/>
      </dsp:nvSpPr>
      <dsp:spPr>
        <a:xfrm rot="10800000">
          <a:off x="0" y="1703865"/>
          <a:ext cx="8229600" cy="1719839"/>
        </a:xfrm>
        <a:prstGeom prst="upArrowCallou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rtl="0">
            <a:lnSpc>
              <a:spcPct val="90000"/>
            </a:lnSpc>
            <a:spcBef>
              <a:spcPct val="0"/>
            </a:spcBef>
            <a:spcAft>
              <a:spcPct val="35000"/>
            </a:spcAft>
            <a:buNone/>
          </a:pPr>
          <a:r>
            <a:rPr lang="zh-CN" altLang="en-US" sz="2000" kern="1200" dirty="0"/>
            <a:t>对那些工程量较大，投资额较高的工程，需要进行多种工艺流程方案的比较，使所确定的工艺系统是优化的；</a:t>
          </a:r>
        </a:p>
      </dsp:txBody>
      <dsp:txXfrm rot="10800000">
        <a:off x="0" y="1703865"/>
        <a:ext cx="8229600" cy="1117500"/>
      </dsp:txXfrm>
    </dsp:sp>
    <dsp:sp modelId="{593F237D-4291-453B-8E1D-55768958655C}">
      <dsp:nvSpPr>
        <dsp:cNvPr id="0" name=""/>
        <dsp:cNvSpPr/>
      </dsp:nvSpPr>
      <dsp:spPr>
        <a:xfrm rot="10800000">
          <a:off x="0" y="799"/>
          <a:ext cx="8229600" cy="1719839"/>
        </a:xfrm>
        <a:prstGeom prst="upArrowCallou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rtl="0">
            <a:lnSpc>
              <a:spcPct val="90000"/>
            </a:lnSpc>
            <a:spcBef>
              <a:spcPct val="0"/>
            </a:spcBef>
            <a:spcAft>
              <a:spcPct val="35000"/>
            </a:spcAft>
            <a:buNone/>
          </a:pPr>
          <a:r>
            <a:rPr lang="zh-CN" altLang="en-US" sz="2000" kern="1200" dirty="0"/>
            <a:t>综合分析本工艺在技术上的可行性和先进性以及经济合理性；</a:t>
          </a:r>
        </a:p>
      </dsp:txBody>
      <dsp:txXfrm rot="10800000">
        <a:off x="0" y="799"/>
        <a:ext cx="8229600" cy="1117500"/>
      </dsp:txXfrm>
    </dsp:sp>
  </dsp:spTree>
</dsp:drawing>
</file>

<file path=ppt/diagrams/drawing10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5050C0-1B86-4D8C-8BDE-EB18F4807B60}">
      <dsp:nvSpPr>
        <dsp:cNvPr id="0" name=""/>
        <dsp:cNvSpPr/>
      </dsp:nvSpPr>
      <dsp:spPr>
        <a:xfrm>
          <a:off x="0" y="8481"/>
          <a:ext cx="8229600" cy="22113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zh-CN" sz="3000" kern="1200" dirty="0"/>
            <a:t>污水流经曝气池全长的过程中，经历微生物增殖期各个阶段的全（或大半）过程，</a:t>
          </a:r>
          <a:r>
            <a:rPr lang="en-US" sz="3000" i="1" kern="1200" dirty="0"/>
            <a:t>F</a:t>
          </a:r>
          <a:r>
            <a:rPr lang="en-US" sz="3000" kern="1200" dirty="0"/>
            <a:t>:</a:t>
          </a:r>
          <a:r>
            <a:rPr lang="en-US" sz="3000" i="1" kern="1200" dirty="0"/>
            <a:t>M</a:t>
          </a:r>
          <a:r>
            <a:rPr lang="zh-CN" sz="3000" kern="1200" dirty="0"/>
            <a:t>值沿池长变化，</a:t>
          </a:r>
          <a:r>
            <a:rPr lang="en-US" sz="3000" i="1" kern="1200" dirty="0"/>
            <a:t>K</a:t>
          </a:r>
          <a:r>
            <a:rPr lang="en-US" sz="3000" kern="1200" baseline="-25000" dirty="0"/>
            <a:t>2</a:t>
          </a:r>
          <a:r>
            <a:rPr lang="zh-CN" sz="3000" kern="1200" dirty="0"/>
            <a:t>值也在变化；</a:t>
          </a:r>
        </a:p>
      </dsp:txBody>
      <dsp:txXfrm>
        <a:off x="0" y="8481"/>
        <a:ext cx="8229600" cy="2211300"/>
      </dsp:txXfrm>
    </dsp:sp>
    <dsp:sp modelId="{00169DC9-47AE-4012-80DD-15C25A877EF5}">
      <dsp:nvSpPr>
        <dsp:cNvPr id="0" name=""/>
        <dsp:cNvSpPr/>
      </dsp:nvSpPr>
      <dsp:spPr>
        <a:xfrm>
          <a:off x="0" y="2306181"/>
          <a:ext cx="8229600" cy="221130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zh-CN" altLang="en-US" sz="3000" kern="1200" dirty="0"/>
            <a:t>实际应用中可以近似地使用通过完全混合式推导的计算式。</a:t>
          </a:r>
        </a:p>
      </dsp:txBody>
      <dsp:txXfrm>
        <a:off x="0" y="2306181"/>
        <a:ext cx="8229600" cy="2211300"/>
      </dsp:txXfrm>
    </dsp:sp>
  </dsp:spTree>
</dsp:drawing>
</file>

<file path=ppt/diagrams/drawing10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640388-08DC-443A-86F5-89C4A149CCE4}">
      <dsp:nvSpPr>
        <dsp:cNvPr id="0" name=""/>
        <dsp:cNvSpPr/>
      </dsp:nvSpPr>
      <dsp:spPr>
        <a:xfrm>
          <a:off x="0" y="74088"/>
          <a:ext cx="8229600" cy="2147132"/>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zh-CN" sz="2900" kern="1200" dirty="0"/>
            <a:t>确定</a:t>
          </a:r>
          <a:r>
            <a:rPr lang="en-US" sz="2900" kern="1200" dirty="0"/>
            <a:t>BOD—</a:t>
          </a:r>
          <a:r>
            <a:rPr lang="zh-CN" sz="2900" kern="1200" dirty="0"/>
            <a:t>污泥负荷率，还必须考虑污泥的凝聚、沉淀性能；</a:t>
          </a:r>
        </a:p>
      </dsp:txBody>
      <dsp:txXfrm>
        <a:off x="0" y="74088"/>
        <a:ext cx="8229600" cy="2147132"/>
      </dsp:txXfrm>
    </dsp:sp>
    <dsp:sp modelId="{85FFB368-5EC3-4953-8B88-CB8E04F8AF11}">
      <dsp:nvSpPr>
        <dsp:cNvPr id="0" name=""/>
        <dsp:cNvSpPr/>
      </dsp:nvSpPr>
      <dsp:spPr>
        <a:xfrm>
          <a:off x="0" y="2304741"/>
          <a:ext cx="8229600" cy="2147132"/>
        </a:xfrm>
        <a:prstGeom prst="roundRect">
          <a:avLst/>
        </a:prstGeom>
        <a:solidFill>
          <a:schemeClr val="accent4">
            <a:hueOff val="20423033"/>
            <a:satOff val="-23986"/>
            <a:lumOff val="921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zh-CN" sz="2900" kern="1200" dirty="0"/>
            <a:t>根据处理水</a:t>
          </a:r>
          <a:r>
            <a:rPr lang="en-US" sz="2900" kern="1200" dirty="0"/>
            <a:t>BOD</a:t>
          </a:r>
          <a:r>
            <a:rPr lang="zh-CN" sz="2900" kern="1200" dirty="0"/>
            <a:t>值确定的</a:t>
          </a:r>
          <a:r>
            <a:rPr lang="en-US" sz="2900" i="1" kern="1200" dirty="0"/>
            <a:t>N</a:t>
          </a:r>
          <a:r>
            <a:rPr lang="en-US" sz="2900" kern="1200" baseline="-25000" dirty="0"/>
            <a:t>s</a:t>
          </a:r>
          <a:r>
            <a:rPr lang="zh-CN" sz="2900" kern="1200" dirty="0"/>
            <a:t>值，应进一步复核其相应的污泥指数</a:t>
          </a:r>
          <a:r>
            <a:rPr lang="en-US" sz="2900" kern="1200" dirty="0"/>
            <a:t>SVI</a:t>
          </a:r>
          <a:r>
            <a:rPr lang="zh-CN" sz="2900" kern="1200" dirty="0"/>
            <a:t>值是否在正常运行的允许范围内；</a:t>
          </a:r>
        </a:p>
      </dsp:txBody>
      <dsp:txXfrm>
        <a:off x="0" y="2304741"/>
        <a:ext cx="8229600" cy="2147132"/>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5C7A64-CE88-4F1E-8258-50C65F6D64A3}">
      <dsp:nvSpPr>
        <dsp:cNvPr id="0" name=""/>
        <dsp:cNvSpPr/>
      </dsp:nvSpPr>
      <dsp:spPr>
        <a:xfrm>
          <a:off x="0" y="384598"/>
          <a:ext cx="8540750" cy="51597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541528" rIns="662857" bIns="184912" numCol="1" spcCol="1270" anchor="t" anchorCtr="0">
          <a:noAutofit/>
        </a:bodyPr>
        <a:lstStyle/>
        <a:p>
          <a:pPr marL="228600" lvl="1" indent="-228600" algn="l" defTabSz="1155700" rtl="0">
            <a:lnSpc>
              <a:spcPct val="90000"/>
            </a:lnSpc>
            <a:spcBef>
              <a:spcPct val="0"/>
            </a:spcBef>
            <a:spcAft>
              <a:spcPct val="15000"/>
            </a:spcAft>
            <a:buChar char="•"/>
          </a:pPr>
          <a:r>
            <a:rPr lang="zh-CN" altLang="en-US" sz="2600" kern="1200" dirty="0"/>
            <a:t>平面上多呈方形或矩形；</a:t>
          </a:r>
        </a:p>
        <a:p>
          <a:pPr marL="228600" lvl="1" indent="-228600" algn="l" defTabSz="1155700" rtl="0">
            <a:lnSpc>
              <a:spcPct val="90000"/>
            </a:lnSpc>
            <a:spcBef>
              <a:spcPct val="0"/>
            </a:spcBef>
            <a:spcAft>
              <a:spcPct val="15000"/>
            </a:spcAft>
            <a:buChar char="•"/>
          </a:pPr>
          <a:r>
            <a:rPr lang="zh-CN" altLang="en-US" sz="2600" kern="1200" dirty="0"/>
            <a:t>池壁具有围护滤料的作用，应当能够承受滤料压力，一般多用砖石筑造；</a:t>
          </a:r>
        </a:p>
        <a:p>
          <a:pPr marL="228600" lvl="1" indent="-228600" algn="l" defTabSz="1155700" rtl="0">
            <a:lnSpc>
              <a:spcPct val="90000"/>
            </a:lnSpc>
            <a:spcBef>
              <a:spcPct val="0"/>
            </a:spcBef>
            <a:spcAft>
              <a:spcPct val="15000"/>
            </a:spcAft>
            <a:buChar char="•"/>
          </a:pPr>
          <a:r>
            <a:rPr lang="zh-CN" altLang="en-US" sz="2600" kern="1200" dirty="0"/>
            <a:t>池壁可筑成</a:t>
          </a:r>
          <a:r>
            <a:rPr lang="zh-CN" altLang="en-US" sz="2600" kern="1200" dirty="0">
              <a:solidFill>
                <a:srgbClr val="0000FF"/>
              </a:solidFill>
            </a:rPr>
            <a:t>带孔洞</a:t>
          </a:r>
          <a:r>
            <a:rPr lang="zh-CN" altLang="en-US" sz="2600" kern="1200" dirty="0"/>
            <a:t>和</a:t>
          </a:r>
          <a:r>
            <a:rPr lang="zh-CN" altLang="en-US" sz="2600" kern="1200" dirty="0">
              <a:solidFill>
                <a:srgbClr val="0000FF"/>
              </a:solidFill>
            </a:rPr>
            <a:t>不带孔洞</a:t>
          </a:r>
          <a:r>
            <a:rPr lang="zh-CN" altLang="en-US" sz="2600" kern="1200" dirty="0"/>
            <a:t>两种形式，有孔洞的池壁有利于滤料内部的通风，但在低温季节，易受低温的影响，使净化功能降低；</a:t>
          </a:r>
        </a:p>
        <a:p>
          <a:pPr marL="228600" lvl="1" indent="-228600" algn="l" defTabSz="1155700" rtl="0">
            <a:lnSpc>
              <a:spcPct val="90000"/>
            </a:lnSpc>
            <a:spcBef>
              <a:spcPct val="0"/>
            </a:spcBef>
            <a:spcAft>
              <a:spcPct val="15000"/>
            </a:spcAft>
            <a:buChar char="•"/>
          </a:pPr>
          <a:r>
            <a:rPr lang="zh-CN" sz="2600" kern="1200" dirty="0"/>
            <a:t>池壁一般应高出滤料表面</a:t>
          </a:r>
          <a:r>
            <a:rPr lang="en-US" sz="2600" kern="1200" dirty="0">
              <a:solidFill>
                <a:srgbClr val="FF0000"/>
              </a:solidFill>
            </a:rPr>
            <a:t>0.5~0.9 m</a:t>
          </a:r>
          <a:r>
            <a:rPr lang="zh-CN" sz="2600" kern="1200" dirty="0"/>
            <a:t>；</a:t>
          </a:r>
        </a:p>
        <a:p>
          <a:pPr marL="228600" lvl="1" indent="-228600" algn="l" defTabSz="1155700" rtl="0">
            <a:lnSpc>
              <a:spcPct val="90000"/>
            </a:lnSpc>
            <a:spcBef>
              <a:spcPct val="0"/>
            </a:spcBef>
            <a:spcAft>
              <a:spcPct val="15000"/>
            </a:spcAft>
            <a:buChar char="•"/>
          </a:pPr>
          <a:r>
            <a:rPr lang="zh-CN" altLang="en-US" sz="2600" kern="1200" dirty="0"/>
            <a:t>池底的作用是支撑滤料和排除处理后的污水。</a:t>
          </a:r>
        </a:p>
      </dsp:txBody>
      <dsp:txXfrm>
        <a:off x="0" y="384598"/>
        <a:ext cx="8540750" cy="5159700"/>
      </dsp:txXfrm>
    </dsp:sp>
    <dsp:sp modelId="{9E389E01-A953-4547-9F97-7CC44CA426BC}">
      <dsp:nvSpPr>
        <dsp:cNvPr id="0" name=""/>
        <dsp:cNvSpPr/>
      </dsp:nvSpPr>
      <dsp:spPr>
        <a:xfrm>
          <a:off x="427037" y="838"/>
          <a:ext cx="5978525"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1155700" rtl="0">
            <a:lnSpc>
              <a:spcPct val="90000"/>
            </a:lnSpc>
            <a:spcBef>
              <a:spcPct val="0"/>
            </a:spcBef>
            <a:spcAft>
              <a:spcPct val="35000"/>
            </a:spcAft>
            <a:buNone/>
          </a:pPr>
          <a:r>
            <a:rPr lang="zh-CN" altLang="en-US" sz="2600" kern="1200" dirty="0"/>
            <a:t>池体</a:t>
          </a:r>
        </a:p>
      </dsp:txBody>
      <dsp:txXfrm>
        <a:off x="464504" y="38305"/>
        <a:ext cx="5903591" cy="692586"/>
      </dsp:txXfrm>
    </dsp:sp>
  </dsp:spTree>
</dsp:drawing>
</file>

<file path=ppt/diagrams/drawing1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9AFF05-3CF8-4FF8-9902-C6E4D9B81B67}">
      <dsp:nvSpPr>
        <dsp:cNvPr id="0" name=""/>
        <dsp:cNvSpPr/>
      </dsp:nvSpPr>
      <dsp:spPr>
        <a:xfrm>
          <a:off x="0" y="8481"/>
          <a:ext cx="8229600" cy="22113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zh-CN" sz="3000" kern="1200" dirty="0"/>
            <a:t>当对处理水要求达到硝化阶段时，还必须结合污泥龄（生物固体平均停留时间）考虑</a:t>
          </a:r>
          <a:r>
            <a:rPr lang="en-US" sz="3000" kern="1200" dirty="0"/>
            <a:t>BOD—</a:t>
          </a:r>
          <a:r>
            <a:rPr lang="zh-CN" sz="3000" kern="1200" dirty="0"/>
            <a:t>污泥负荷率；</a:t>
          </a:r>
        </a:p>
      </dsp:txBody>
      <dsp:txXfrm>
        <a:off x="0" y="8481"/>
        <a:ext cx="8229600" cy="2211300"/>
      </dsp:txXfrm>
    </dsp:sp>
    <dsp:sp modelId="{7E3D3C20-FE9A-4AFB-9967-EAFD804188CE}">
      <dsp:nvSpPr>
        <dsp:cNvPr id="0" name=""/>
        <dsp:cNvSpPr/>
      </dsp:nvSpPr>
      <dsp:spPr>
        <a:xfrm>
          <a:off x="0" y="2306181"/>
          <a:ext cx="8229600" cy="22113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zh-CN" sz="3000" kern="1200" dirty="0"/>
            <a:t>在</a:t>
          </a:r>
          <a:r>
            <a:rPr lang="en-US" sz="3000" kern="1200" dirty="0"/>
            <a:t>20℃</a:t>
          </a:r>
          <a:r>
            <a:rPr lang="zh-CN" sz="3000" kern="1200" dirty="0"/>
            <a:t>的条件下硝化菌的世代时间是</a:t>
          </a:r>
          <a:r>
            <a:rPr lang="en-US" sz="3000" kern="1200" dirty="0"/>
            <a:t>3 d</a:t>
          </a:r>
          <a:r>
            <a:rPr lang="zh-CN" sz="3000" kern="1200" dirty="0"/>
            <a:t>左右，与</a:t>
          </a:r>
          <a:r>
            <a:rPr lang="en-US" sz="3000" kern="1200" dirty="0"/>
            <a:t>BOD</a:t>
          </a:r>
          <a:r>
            <a:rPr lang="zh-CN" sz="3000" kern="1200" dirty="0"/>
            <a:t>污泥负荷率相应的污泥龄必须大于</a:t>
          </a:r>
          <a:r>
            <a:rPr lang="en-US" sz="3000" kern="1200" dirty="0"/>
            <a:t>3 d</a:t>
          </a:r>
          <a:r>
            <a:rPr lang="zh-CN" sz="3000" kern="1200" dirty="0"/>
            <a:t>。</a:t>
          </a:r>
        </a:p>
      </dsp:txBody>
      <dsp:txXfrm>
        <a:off x="0" y="2306181"/>
        <a:ext cx="8229600" cy="2211300"/>
      </dsp:txXfrm>
    </dsp:sp>
  </dsp:spTree>
</dsp:drawing>
</file>

<file path=ppt/diagrams/drawing1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880ECE-D297-43C0-B281-301BD43D1454}">
      <dsp:nvSpPr>
        <dsp:cNvPr id="0" name=""/>
        <dsp:cNvSpPr/>
      </dsp:nvSpPr>
      <dsp:spPr>
        <a:xfrm>
          <a:off x="0" y="119583"/>
          <a:ext cx="8540750" cy="1748309"/>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rtl="0">
            <a:lnSpc>
              <a:spcPct val="90000"/>
            </a:lnSpc>
            <a:spcBef>
              <a:spcPct val="0"/>
            </a:spcBef>
            <a:spcAft>
              <a:spcPct val="35000"/>
            </a:spcAft>
            <a:buNone/>
          </a:pPr>
          <a:r>
            <a:rPr lang="zh-CN" sz="2300" kern="1200" dirty="0"/>
            <a:t>城市污水，</a:t>
          </a:r>
          <a:r>
            <a:rPr lang="en-US" sz="2300" kern="1200" dirty="0"/>
            <a:t>BOD—</a:t>
          </a:r>
          <a:r>
            <a:rPr lang="zh-CN" sz="2300" kern="1200" dirty="0"/>
            <a:t>污泥负荷率可取</a:t>
          </a:r>
          <a:r>
            <a:rPr lang="en-US" sz="2300" kern="1200" dirty="0"/>
            <a:t>0.3~0.5 kgBOD</a:t>
          </a:r>
          <a:r>
            <a:rPr lang="en-US" sz="2300" kern="1200" baseline="-25000" dirty="0"/>
            <a:t>5</a:t>
          </a:r>
          <a:r>
            <a:rPr lang="en-US" sz="2300" kern="1200" dirty="0"/>
            <a:t>/(</a:t>
          </a:r>
          <a:r>
            <a:rPr lang="en-US" sz="2300" kern="1200" dirty="0" err="1"/>
            <a:t>kgMLSS·d</a:t>
          </a:r>
          <a:r>
            <a:rPr lang="en-US" sz="2300" kern="1200" dirty="0"/>
            <a:t>)</a:t>
          </a:r>
          <a:r>
            <a:rPr lang="zh-CN" sz="2300" kern="1200" dirty="0"/>
            <a:t>，</a:t>
          </a:r>
          <a:r>
            <a:rPr lang="en-US" sz="2300" kern="1200" dirty="0"/>
            <a:t>BOD</a:t>
          </a:r>
          <a:r>
            <a:rPr lang="en-US" sz="2300" kern="1200" baseline="-25000" dirty="0"/>
            <a:t>5</a:t>
          </a:r>
          <a:r>
            <a:rPr lang="zh-CN" sz="2300" kern="1200" dirty="0"/>
            <a:t>去除率可达</a:t>
          </a:r>
          <a:r>
            <a:rPr lang="en-US" sz="2300" kern="1200" dirty="0"/>
            <a:t>90%</a:t>
          </a:r>
          <a:r>
            <a:rPr lang="zh-CN" sz="2300" kern="1200" dirty="0"/>
            <a:t>以上，污泥的吸附性能和沉淀性能都较好，</a:t>
          </a:r>
          <a:r>
            <a:rPr lang="en-US" sz="2300" kern="1200" dirty="0"/>
            <a:t>SVI</a:t>
          </a:r>
          <a:r>
            <a:rPr lang="zh-CN" sz="2300" kern="1200" dirty="0"/>
            <a:t>值在</a:t>
          </a:r>
          <a:r>
            <a:rPr lang="en-US" sz="2300" kern="1200" dirty="0"/>
            <a:t>80~150</a:t>
          </a:r>
          <a:r>
            <a:rPr lang="zh-CN" sz="2300" kern="1200" dirty="0"/>
            <a:t>之间；</a:t>
          </a:r>
        </a:p>
      </dsp:txBody>
      <dsp:txXfrm>
        <a:off x="0" y="119583"/>
        <a:ext cx="8540750" cy="1748309"/>
      </dsp:txXfrm>
    </dsp:sp>
    <dsp:sp modelId="{3CB255A9-1B77-4509-88E5-86B188F90194}">
      <dsp:nvSpPr>
        <dsp:cNvPr id="0" name=""/>
        <dsp:cNvSpPr/>
      </dsp:nvSpPr>
      <dsp:spPr>
        <a:xfrm>
          <a:off x="0" y="1934132"/>
          <a:ext cx="8540750" cy="1748309"/>
        </a:xfrm>
        <a:prstGeom prst="roundRect">
          <a:avLst/>
        </a:prstGeom>
        <a:gradFill rotWithShape="0">
          <a:gsLst>
            <a:gs pos="0">
              <a:schemeClr val="accent4">
                <a:hueOff val="10211516"/>
                <a:satOff val="-11993"/>
                <a:lumOff val="4608"/>
                <a:alphaOff val="0"/>
                <a:shade val="51000"/>
                <a:satMod val="130000"/>
              </a:schemeClr>
            </a:gs>
            <a:gs pos="80000">
              <a:schemeClr val="accent4">
                <a:hueOff val="10211516"/>
                <a:satOff val="-11993"/>
                <a:lumOff val="4608"/>
                <a:alphaOff val="0"/>
                <a:shade val="93000"/>
                <a:satMod val="130000"/>
              </a:schemeClr>
            </a:gs>
            <a:gs pos="100000">
              <a:schemeClr val="accent4">
                <a:hueOff val="10211516"/>
                <a:satOff val="-11993"/>
                <a:lumOff val="460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rtl="0">
            <a:lnSpc>
              <a:spcPct val="90000"/>
            </a:lnSpc>
            <a:spcBef>
              <a:spcPct val="0"/>
            </a:spcBef>
            <a:spcAft>
              <a:spcPct val="35000"/>
            </a:spcAft>
            <a:buNone/>
          </a:pPr>
          <a:r>
            <a:rPr lang="zh-CN" sz="2300" kern="1200" dirty="0"/>
            <a:t>对剩余污泥不便处理与处置的污水处理厂，应采用较低的</a:t>
          </a:r>
          <a:r>
            <a:rPr lang="en-US" sz="2300" kern="1200" dirty="0"/>
            <a:t>BOD—</a:t>
          </a:r>
          <a:r>
            <a:rPr lang="zh-CN" sz="2300" kern="1200" dirty="0"/>
            <a:t>污泥负荷率，一般不宜高于</a:t>
          </a:r>
          <a:r>
            <a:rPr lang="en-US" sz="2300" kern="1200" dirty="0"/>
            <a:t>0.2 kgBOD</a:t>
          </a:r>
          <a:r>
            <a:rPr lang="en-US" sz="2300" kern="1200" baseline="-25000" dirty="0"/>
            <a:t>5</a:t>
          </a:r>
          <a:r>
            <a:rPr lang="en-US" sz="2300" kern="1200" dirty="0"/>
            <a:t>/(</a:t>
          </a:r>
          <a:r>
            <a:rPr lang="en-US" sz="2300" kern="1200" dirty="0" err="1"/>
            <a:t>kgMLSS·d</a:t>
          </a:r>
          <a:r>
            <a:rPr lang="en-US" sz="2300" kern="1200" dirty="0"/>
            <a:t>)</a:t>
          </a:r>
          <a:r>
            <a:rPr lang="zh-CN" sz="2300" kern="1200" dirty="0"/>
            <a:t>，这样能够使污泥自身氧化过程加强，减少污泥产量；</a:t>
          </a:r>
        </a:p>
      </dsp:txBody>
      <dsp:txXfrm>
        <a:off x="0" y="1934132"/>
        <a:ext cx="8540750" cy="1748309"/>
      </dsp:txXfrm>
    </dsp:sp>
    <dsp:sp modelId="{E06FF973-9D36-4E1E-A208-1472AF6447C0}">
      <dsp:nvSpPr>
        <dsp:cNvPr id="0" name=""/>
        <dsp:cNvSpPr/>
      </dsp:nvSpPr>
      <dsp:spPr>
        <a:xfrm>
          <a:off x="0" y="3748682"/>
          <a:ext cx="8540750" cy="1748309"/>
        </a:xfrm>
        <a:prstGeom prst="roundRect">
          <a:avLst/>
        </a:prstGeom>
        <a:gradFill rotWithShape="0">
          <a:gsLst>
            <a:gs pos="0">
              <a:schemeClr val="accent4">
                <a:hueOff val="20423033"/>
                <a:satOff val="-23986"/>
                <a:lumOff val="9216"/>
                <a:alphaOff val="0"/>
                <a:shade val="51000"/>
                <a:satMod val="130000"/>
              </a:schemeClr>
            </a:gs>
            <a:gs pos="80000">
              <a:schemeClr val="accent4">
                <a:hueOff val="20423033"/>
                <a:satOff val="-23986"/>
                <a:lumOff val="9216"/>
                <a:alphaOff val="0"/>
                <a:shade val="93000"/>
                <a:satMod val="130000"/>
              </a:schemeClr>
            </a:gs>
            <a:gs pos="100000">
              <a:schemeClr val="accent4">
                <a:hueOff val="20423033"/>
                <a:satOff val="-23986"/>
                <a:lumOff val="921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rtl="0">
            <a:lnSpc>
              <a:spcPct val="90000"/>
            </a:lnSpc>
            <a:spcBef>
              <a:spcPct val="0"/>
            </a:spcBef>
            <a:spcAft>
              <a:spcPct val="35000"/>
            </a:spcAft>
            <a:buNone/>
          </a:pPr>
          <a:r>
            <a:rPr lang="zh-CN" sz="2300" kern="1200" dirty="0"/>
            <a:t>寒冷地区修建的活性污泥法系统，曝气池也应当采用较低的</a:t>
          </a:r>
          <a:r>
            <a:rPr lang="en-US" sz="2300" kern="1200" dirty="0"/>
            <a:t>BOD—</a:t>
          </a:r>
          <a:r>
            <a:rPr lang="zh-CN" sz="2300" kern="1200" dirty="0"/>
            <a:t>污泥负荷率，这样能够在一定程度上补偿由于水温低对生物降解反应带来的不利影响。</a:t>
          </a:r>
        </a:p>
      </dsp:txBody>
      <dsp:txXfrm>
        <a:off x="0" y="3748682"/>
        <a:ext cx="8540750" cy="1748309"/>
      </dsp:txXfrm>
    </dsp:sp>
  </dsp:spTree>
</dsp:drawing>
</file>

<file path=ppt/diagrams/drawing1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742B49E-744F-495D-B24A-FE88024B60EA}">
      <dsp:nvSpPr>
        <dsp:cNvPr id="0" name=""/>
        <dsp:cNvSpPr/>
      </dsp:nvSpPr>
      <dsp:spPr>
        <a:xfrm>
          <a:off x="0" y="557481"/>
          <a:ext cx="8229600" cy="3780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20700" rIns="638708" bIns="177800" numCol="1" spcCol="1270" anchor="t" anchorCtr="0">
          <a:noAutofit/>
        </a:bodyPr>
        <a:lstStyle/>
        <a:p>
          <a:pPr marL="228600" lvl="1" indent="-228600" algn="l" defTabSz="1111250" rtl="0">
            <a:lnSpc>
              <a:spcPct val="90000"/>
            </a:lnSpc>
            <a:spcBef>
              <a:spcPct val="0"/>
            </a:spcBef>
            <a:spcAft>
              <a:spcPct val="15000"/>
            </a:spcAft>
            <a:buChar char="•"/>
          </a:pPr>
          <a:r>
            <a:rPr lang="zh-CN" altLang="en-US" sz="2500" kern="1200" dirty="0"/>
            <a:t>鼓风曝气系统包括：空压机、空气输送管道（干管、支管及分支管）和空气扩散装置（曝气装置）；</a:t>
          </a:r>
        </a:p>
        <a:p>
          <a:pPr marL="228600" lvl="1" indent="-228600" algn="l" defTabSz="1111250" rtl="0">
            <a:lnSpc>
              <a:spcPct val="90000"/>
            </a:lnSpc>
            <a:spcBef>
              <a:spcPct val="0"/>
            </a:spcBef>
            <a:spcAft>
              <a:spcPct val="15000"/>
            </a:spcAft>
            <a:buChar char="•"/>
          </a:pPr>
          <a:r>
            <a:rPr lang="zh-CN" altLang="en-US" sz="2500" kern="1200" dirty="0"/>
            <a:t>鼓风曝气系统设计的主要内容：空气扩散装置的选定，并对其进行布置；空气管道布置与计算；空压机型号与台数的确定与空压机房的设计。</a:t>
          </a:r>
        </a:p>
      </dsp:txBody>
      <dsp:txXfrm>
        <a:off x="0" y="557481"/>
        <a:ext cx="8229600" cy="3780000"/>
      </dsp:txXfrm>
    </dsp:sp>
    <dsp:sp modelId="{E2522476-ED46-4D60-86A4-B5C94979A579}">
      <dsp:nvSpPr>
        <dsp:cNvPr id="0" name=""/>
        <dsp:cNvSpPr/>
      </dsp:nvSpPr>
      <dsp:spPr>
        <a:xfrm>
          <a:off x="411480" y="188481"/>
          <a:ext cx="5760720" cy="73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11250" rtl="0">
            <a:lnSpc>
              <a:spcPct val="90000"/>
            </a:lnSpc>
            <a:spcBef>
              <a:spcPct val="0"/>
            </a:spcBef>
            <a:spcAft>
              <a:spcPct val="35000"/>
            </a:spcAft>
            <a:buNone/>
          </a:pPr>
          <a:r>
            <a:rPr lang="zh-CN" altLang="en-US" sz="2500" kern="1200" dirty="0"/>
            <a:t>鼓风曝气系统的计算与设计</a:t>
          </a:r>
        </a:p>
      </dsp:txBody>
      <dsp:txXfrm>
        <a:off x="411480" y="188481"/>
        <a:ext cx="5760720" cy="738000"/>
      </dsp:txXfrm>
    </dsp:sp>
  </dsp:spTree>
</dsp:drawing>
</file>

<file path=ppt/diagrams/drawing1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4A4B5F-E9A1-427A-94F4-27E5AAE7EB22}">
      <dsp:nvSpPr>
        <dsp:cNvPr id="0" name=""/>
        <dsp:cNvSpPr/>
      </dsp:nvSpPr>
      <dsp:spPr>
        <a:xfrm>
          <a:off x="0" y="443587"/>
          <a:ext cx="8540750" cy="48825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520700" rIns="662857" bIns="177800" numCol="1" spcCol="1270" anchor="t" anchorCtr="0">
          <a:noAutofit/>
        </a:bodyPr>
        <a:lstStyle/>
        <a:p>
          <a:pPr marL="228600" lvl="1" indent="-228600" algn="l" defTabSz="1111250" rtl="0">
            <a:lnSpc>
              <a:spcPct val="90000"/>
            </a:lnSpc>
            <a:spcBef>
              <a:spcPct val="0"/>
            </a:spcBef>
            <a:spcAft>
              <a:spcPct val="15000"/>
            </a:spcAft>
            <a:buChar char="•"/>
          </a:pPr>
          <a:r>
            <a:rPr lang="zh-CN" altLang="en-US" sz="2500" kern="1200" dirty="0"/>
            <a:t>活性污泥系统的空气管道系统是从空压机的出口到空气扩散装置的空气输送管道，一般使用焊接钢管；</a:t>
          </a:r>
        </a:p>
        <a:p>
          <a:pPr marL="228600" lvl="1" indent="-228600" algn="l" defTabSz="1111250" rtl="0">
            <a:lnSpc>
              <a:spcPct val="90000"/>
            </a:lnSpc>
            <a:spcBef>
              <a:spcPct val="0"/>
            </a:spcBef>
            <a:spcAft>
              <a:spcPct val="15000"/>
            </a:spcAft>
            <a:buChar char="•"/>
          </a:pPr>
          <a:r>
            <a:rPr lang="zh-CN" altLang="en-US" sz="2500" kern="1200" dirty="0"/>
            <a:t>小型污水处理站的空气管道系统一般为枝状，而大、中型污水处理厂则宜于联成环状，以策安全供气；</a:t>
          </a:r>
        </a:p>
        <a:p>
          <a:pPr marL="228600" lvl="1" indent="-228600" algn="l" defTabSz="1111250" rtl="0">
            <a:lnSpc>
              <a:spcPct val="90000"/>
            </a:lnSpc>
            <a:spcBef>
              <a:spcPct val="0"/>
            </a:spcBef>
            <a:spcAft>
              <a:spcPct val="15000"/>
            </a:spcAft>
            <a:buChar char="•"/>
          </a:pPr>
          <a:r>
            <a:rPr lang="zh-CN" sz="2500" kern="1200" dirty="0"/>
            <a:t>空气管道一般敷设在地面上，接入曝气池的管道，应高出池水面</a:t>
          </a:r>
          <a:r>
            <a:rPr lang="en-US" sz="2500" kern="1200" dirty="0"/>
            <a:t>0.5 m</a:t>
          </a:r>
          <a:r>
            <a:rPr lang="zh-CN" sz="2500" kern="1200" dirty="0"/>
            <a:t>以免产生回水现象；</a:t>
          </a:r>
        </a:p>
        <a:p>
          <a:pPr marL="228600" lvl="1" indent="-228600" algn="l" defTabSz="1111250" rtl="0">
            <a:lnSpc>
              <a:spcPct val="90000"/>
            </a:lnSpc>
            <a:spcBef>
              <a:spcPct val="0"/>
            </a:spcBef>
            <a:spcAft>
              <a:spcPct val="15000"/>
            </a:spcAft>
            <a:buChar char="•"/>
          </a:pPr>
          <a:r>
            <a:rPr lang="zh-CN" sz="2500" kern="1200" dirty="0"/>
            <a:t>空气管道的流速：干、支管为</a:t>
          </a:r>
          <a:r>
            <a:rPr lang="en-US" sz="2500" kern="1200" dirty="0"/>
            <a:t>10~15 m/s</a:t>
          </a:r>
          <a:r>
            <a:rPr lang="zh-CN" sz="2500" kern="1200" dirty="0"/>
            <a:t>，通向空气扩散装置的竖管、小支管为</a:t>
          </a:r>
          <a:r>
            <a:rPr lang="en-US" sz="2500" kern="1200" dirty="0"/>
            <a:t>4~5 m/s</a:t>
          </a:r>
          <a:r>
            <a:rPr lang="zh-CN" sz="2500" kern="1200" dirty="0"/>
            <a:t>。</a:t>
          </a:r>
        </a:p>
      </dsp:txBody>
      <dsp:txXfrm>
        <a:off x="0" y="443587"/>
        <a:ext cx="8540750" cy="4882500"/>
      </dsp:txXfrm>
    </dsp:sp>
    <dsp:sp modelId="{A2270150-DE87-4914-8D34-AF3C4B4D0B04}">
      <dsp:nvSpPr>
        <dsp:cNvPr id="0" name=""/>
        <dsp:cNvSpPr/>
      </dsp:nvSpPr>
      <dsp:spPr>
        <a:xfrm>
          <a:off x="427037" y="74587"/>
          <a:ext cx="5978525" cy="73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1111250" rtl="0">
            <a:lnSpc>
              <a:spcPct val="90000"/>
            </a:lnSpc>
            <a:spcBef>
              <a:spcPct val="0"/>
            </a:spcBef>
            <a:spcAft>
              <a:spcPct val="35000"/>
            </a:spcAft>
            <a:buNone/>
          </a:pPr>
          <a:r>
            <a:rPr lang="zh-CN" altLang="en-US" sz="2500" kern="1200" dirty="0"/>
            <a:t>空气管道系统的设计</a:t>
          </a:r>
        </a:p>
      </dsp:txBody>
      <dsp:txXfrm>
        <a:off x="427037" y="74587"/>
        <a:ext cx="5978525" cy="738000"/>
      </dsp:txXfrm>
    </dsp:sp>
  </dsp:spTree>
</dsp:drawing>
</file>

<file path=ppt/diagrams/drawing1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E18557-9D5D-4398-BF30-B78E0656EA4B}">
      <dsp:nvSpPr>
        <dsp:cNvPr id="0" name=""/>
        <dsp:cNvSpPr/>
      </dsp:nvSpPr>
      <dsp:spPr>
        <a:xfrm>
          <a:off x="0" y="411688"/>
          <a:ext cx="8540750" cy="60606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根据每台空压机的设计风量和风压选择空压机；</a:t>
          </a:r>
        </a:p>
      </dsp:txBody>
      <dsp:txXfrm>
        <a:off x="0" y="411688"/>
        <a:ext cx="8540750" cy="606060"/>
      </dsp:txXfrm>
    </dsp:sp>
    <dsp:sp modelId="{7BF9F159-AF37-454E-B9B5-F684E5E12EFE}">
      <dsp:nvSpPr>
        <dsp:cNvPr id="0" name=""/>
        <dsp:cNvSpPr/>
      </dsp:nvSpPr>
      <dsp:spPr>
        <a:xfrm>
          <a:off x="0" y="1098388"/>
          <a:ext cx="8540750" cy="60606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各式罗茨空压机、离心式空压机、通风机均可用于活性污泥系统：</a:t>
          </a:r>
        </a:p>
      </dsp:txBody>
      <dsp:txXfrm>
        <a:off x="0" y="1098388"/>
        <a:ext cx="8540750" cy="606060"/>
      </dsp:txXfrm>
    </dsp:sp>
    <dsp:sp modelId="{75AF8021-DE3E-44FE-86AF-B57F42960340}">
      <dsp:nvSpPr>
        <dsp:cNvPr id="0" name=""/>
        <dsp:cNvSpPr/>
      </dsp:nvSpPr>
      <dsp:spPr>
        <a:xfrm>
          <a:off x="0" y="1704448"/>
          <a:ext cx="8540750" cy="2955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1169" tIns="35560" rIns="199136" bIns="35560" numCol="1" spcCol="1270" anchor="t" anchorCtr="0">
          <a:noAutofit/>
        </a:bodyPr>
        <a:lstStyle/>
        <a:p>
          <a:pPr marL="228600" lvl="1" indent="-228600" algn="l" defTabSz="977900" rtl="0">
            <a:lnSpc>
              <a:spcPct val="90000"/>
            </a:lnSpc>
            <a:spcBef>
              <a:spcPct val="0"/>
            </a:spcBef>
            <a:spcAft>
              <a:spcPct val="20000"/>
            </a:spcAft>
            <a:buChar char="•"/>
          </a:pPr>
          <a:r>
            <a:rPr lang="zh-CN" altLang="en-US" sz="2200" kern="1200" dirty="0"/>
            <a:t>定容式罗茨空压机噪声大，应采取消声措施，一般用于中、小型污水处理厂；</a:t>
          </a:r>
        </a:p>
        <a:p>
          <a:pPr marL="228600" lvl="1" indent="-228600" algn="l" defTabSz="977900" rtl="0">
            <a:lnSpc>
              <a:spcPct val="90000"/>
            </a:lnSpc>
            <a:spcBef>
              <a:spcPct val="0"/>
            </a:spcBef>
            <a:spcAft>
              <a:spcPct val="20000"/>
            </a:spcAft>
            <a:buChar char="•"/>
          </a:pPr>
          <a:r>
            <a:rPr lang="zh-CN" altLang="en-US" sz="2200" kern="1200" dirty="0"/>
            <a:t>离心式空压机噪声较小，效率较高，适用于大、中型污水处理厂；</a:t>
          </a:r>
        </a:p>
        <a:p>
          <a:pPr marL="228600" lvl="1" indent="-228600" algn="l" defTabSz="977900" rtl="0">
            <a:lnSpc>
              <a:spcPct val="90000"/>
            </a:lnSpc>
            <a:spcBef>
              <a:spcPct val="0"/>
            </a:spcBef>
            <a:spcAft>
              <a:spcPct val="20000"/>
            </a:spcAft>
            <a:buChar char="•"/>
          </a:pPr>
          <a:r>
            <a:rPr lang="zh-CN" altLang="en-US" sz="2200" kern="1200" dirty="0"/>
            <a:t>变速率离心空压机，节省能源，根据混合液溶解氧浓度，自动调整空压机开启台数和转速；</a:t>
          </a:r>
        </a:p>
        <a:p>
          <a:pPr marL="228600" lvl="1" indent="-228600" algn="l" defTabSz="977900" rtl="0">
            <a:lnSpc>
              <a:spcPct val="90000"/>
            </a:lnSpc>
            <a:spcBef>
              <a:spcPct val="0"/>
            </a:spcBef>
            <a:spcAft>
              <a:spcPct val="20000"/>
            </a:spcAft>
            <a:buChar char="•"/>
          </a:pPr>
          <a:r>
            <a:rPr lang="zh-CN" sz="2200" kern="1200" dirty="0"/>
            <a:t>轴流式通风机（风压在</a:t>
          </a:r>
          <a:r>
            <a:rPr lang="en-US" sz="2200" kern="1200" dirty="0"/>
            <a:t>1.2 m</a:t>
          </a:r>
          <a:r>
            <a:rPr lang="zh-CN" sz="2200" kern="1200" dirty="0"/>
            <a:t>以下），一般用于浅层曝气曝气池。</a:t>
          </a:r>
        </a:p>
      </dsp:txBody>
      <dsp:txXfrm>
        <a:off x="0" y="1704448"/>
        <a:ext cx="8540750" cy="2955960"/>
      </dsp:txXfrm>
    </dsp:sp>
  </dsp:spTree>
</dsp:drawing>
</file>

<file path=ppt/diagrams/drawing1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CCF951-4636-433D-9D67-EA014C4F0283}">
      <dsp:nvSpPr>
        <dsp:cNvPr id="0" name=""/>
        <dsp:cNvSpPr/>
      </dsp:nvSpPr>
      <dsp:spPr>
        <a:xfrm>
          <a:off x="0" y="83379"/>
          <a:ext cx="8540750" cy="964462"/>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zh-CN" altLang="en-US" sz="1800" kern="1200" dirty="0"/>
            <a:t>在同一供气系统中，应尽量选用同一型号的空压机：</a:t>
          </a:r>
        </a:p>
      </dsp:txBody>
      <dsp:txXfrm>
        <a:off x="0" y="83379"/>
        <a:ext cx="8540750" cy="964462"/>
      </dsp:txXfrm>
    </dsp:sp>
    <dsp:sp modelId="{D08E9B46-7E92-4E9D-B8B3-920770E4FB85}">
      <dsp:nvSpPr>
        <dsp:cNvPr id="0" name=""/>
        <dsp:cNvSpPr/>
      </dsp:nvSpPr>
      <dsp:spPr>
        <a:xfrm>
          <a:off x="0" y="1047842"/>
          <a:ext cx="8540750" cy="4005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1169" tIns="22860" rIns="128016" bIns="22860" numCol="1" spcCol="1270" anchor="t" anchorCtr="0">
          <a:noAutofit/>
        </a:bodyPr>
        <a:lstStyle/>
        <a:p>
          <a:pPr marL="171450" lvl="1" indent="-171450" algn="l" defTabSz="800100" rtl="0">
            <a:lnSpc>
              <a:spcPct val="90000"/>
            </a:lnSpc>
            <a:spcBef>
              <a:spcPct val="0"/>
            </a:spcBef>
            <a:spcAft>
              <a:spcPct val="20000"/>
            </a:spcAft>
            <a:buChar char="•"/>
          </a:pPr>
          <a:r>
            <a:rPr lang="zh-CN" sz="1800" kern="1200" dirty="0"/>
            <a:t>工作空压机≤</a:t>
          </a:r>
          <a:r>
            <a:rPr lang="en-US" sz="1800" kern="1200" dirty="0"/>
            <a:t>3</a:t>
          </a:r>
          <a:r>
            <a:rPr lang="zh-CN" sz="1800" kern="1200" dirty="0"/>
            <a:t>台时，备用</a:t>
          </a:r>
          <a:r>
            <a:rPr lang="en-US" sz="1800" kern="1200" dirty="0"/>
            <a:t>1</a:t>
          </a:r>
          <a:r>
            <a:rPr lang="zh-CN" sz="1800" kern="1200" dirty="0"/>
            <a:t>台，工作空压机</a:t>
          </a:r>
          <a:r>
            <a:rPr lang="en-US" sz="1800" kern="1200" dirty="0"/>
            <a:t>≥4</a:t>
          </a:r>
          <a:r>
            <a:rPr lang="zh-CN" sz="1800" kern="1200" dirty="0"/>
            <a:t>台，备用</a:t>
          </a:r>
          <a:r>
            <a:rPr lang="en-US" sz="1800" kern="1200" dirty="0"/>
            <a:t>2</a:t>
          </a:r>
          <a:r>
            <a:rPr lang="zh-CN" sz="1800" kern="1200" dirty="0"/>
            <a:t>台；</a:t>
          </a:r>
        </a:p>
      </dsp:txBody>
      <dsp:txXfrm>
        <a:off x="0" y="1047842"/>
        <a:ext cx="8540750" cy="400545"/>
      </dsp:txXfrm>
    </dsp:sp>
    <dsp:sp modelId="{40EDDE03-044F-40B7-9E14-E169AF64F913}">
      <dsp:nvSpPr>
        <dsp:cNvPr id="0" name=""/>
        <dsp:cNvSpPr/>
      </dsp:nvSpPr>
      <dsp:spPr>
        <a:xfrm>
          <a:off x="0" y="1448387"/>
          <a:ext cx="8540750" cy="964462"/>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zh-CN" altLang="en-US" sz="1800" kern="1200" dirty="0"/>
            <a:t>空压机房应设双电源，供电设备的容量，应按全部机组同时启动时的负荷设计；</a:t>
          </a:r>
        </a:p>
      </dsp:txBody>
      <dsp:txXfrm>
        <a:off x="0" y="1448387"/>
        <a:ext cx="8540750" cy="964462"/>
      </dsp:txXfrm>
    </dsp:sp>
    <dsp:sp modelId="{920FEA27-AB8A-4736-8517-024ADEFF9D69}">
      <dsp:nvSpPr>
        <dsp:cNvPr id="0" name=""/>
        <dsp:cNvSpPr/>
      </dsp:nvSpPr>
      <dsp:spPr>
        <a:xfrm>
          <a:off x="0" y="2464690"/>
          <a:ext cx="8540750" cy="964462"/>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zh-CN" sz="1800" kern="1200" dirty="0"/>
            <a:t>每台空压机应单独设基础，基础间距应在</a:t>
          </a:r>
          <a:r>
            <a:rPr lang="en-US" sz="1800" kern="1200" dirty="0"/>
            <a:t>1.5 m</a:t>
          </a:r>
          <a:r>
            <a:rPr lang="zh-CN" sz="1800" kern="1200" dirty="0"/>
            <a:t>以上；</a:t>
          </a:r>
        </a:p>
      </dsp:txBody>
      <dsp:txXfrm>
        <a:off x="0" y="2464690"/>
        <a:ext cx="8540750" cy="964462"/>
      </dsp:txXfrm>
    </dsp:sp>
    <dsp:sp modelId="{257FCD92-F096-40DB-A395-3740ADA73879}">
      <dsp:nvSpPr>
        <dsp:cNvPr id="0" name=""/>
        <dsp:cNvSpPr/>
      </dsp:nvSpPr>
      <dsp:spPr>
        <a:xfrm>
          <a:off x="0" y="3480992"/>
          <a:ext cx="8540750" cy="964462"/>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zh-CN" altLang="en-US" sz="1800" kern="1200" dirty="0"/>
            <a:t>空压机房一般包括机器间、配电室、进风室（设空气净化设备）、值班室，值班室与机器间之间应有隔音设备和观察窗，还应设自控设备；</a:t>
          </a:r>
        </a:p>
      </dsp:txBody>
      <dsp:txXfrm>
        <a:off x="0" y="3480992"/>
        <a:ext cx="8540750" cy="964462"/>
      </dsp:txXfrm>
    </dsp:sp>
    <dsp:sp modelId="{0814382A-3A7F-468B-8065-1E524666C813}">
      <dsp:nvSpPr>
        <dsp:cNvPr id="0" name=""/>
        <dsp:cNvSpPr/>
      </dsp:nvSpPr>
      <dsp:spPr>
        <a:xfrm>
          <a:off x="0" y="4497295"/>
          <a:ext cx="8540750" cy="964462"/>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zh-CN" sz="1800" kern="1200" dirty="0"/>
            <a:t>空压机房内、外应采取防止噪声的措施，使其符合</a:t>
          </a:r>
          <a:r>
            <a:rPr lang="en-US" sz="1800" kern="1200" dirty="0"/>
            <a:t>《</a:t>
          </a:r>
          <a:r>
            <a:rPr lang="zh-CN" sz="1800" kern="1200" dirty="0"/>
            <a:t>工业企业噪声卫生标准</a:t>
          </a:r>
          <a:r>
            <a:rPr lang="en-US" sz="1800" kern="1200" dirty="0"/>
            <a:t>》</a:t>
          </a:r>
          <a:r>
            <a:rPr lang="zh-CN" sz="1800" kern="1200" dirty="0"/>
            <a:t>和</a:t>
          </a:r>
          <a:r>
            <a:rPr lang="en-US" sz="1800" kern="1200" dirty="0"/>
            <a:t>《</a:t>
          </a:r>
          <a:r>
            <a:rPr lang="zh-CN" sz="1800" kern="1200" dirty="0"/>
            <a:t>城市环境噪声标准</a:t>
          </a:r>
          <a:r>
            <a:rPr lang="en-US" sz="1800" kern="1200" dirty="0"/>
            <a:t>》</a:t>
          </a:r>
          <a:r>
            <a:rPr lang="zh-CN" sz="1800" kern="1200" dirty="0"/>
            <a:t>。</a:t>
          </a:r>
        </a:p>
      </dsp:txBody>
      <dsp:txXfrm>
        <a:off x="0" y="4497295"/>
        <a:ext cx="8540750" cy="964462"/>
      </dsp:txXfrm>
    </dsp:sp>
  </dsp:spTree>
</dsp:drawing>
</file>

<file path=ppt/diagrams/drawing1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4D3086-F36C-4445-9A81-7B2384C4B5AE}">
      <dsp:nvSpPr>
        <dsp:cNvPr id="0" name=""/>
        <dsp:cNvSpPr/>
      </dsp:nvSpPr>
      <dsp:spPr>
        <a:xfrm>
          <a:off x="40" y="33557"/>
          <a:ext cx="3845569" cy="51840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rtl="0">
            <a:lnSpc>
              <a:spcPct val="90000"/>
            </a:lnSpc>
            <a:spcBef>
              <a:spcPct val="0"/>
            </a:spcBef>
            <a:spcAft>
              <a:spcPct val="35000"/>
            </a:spcAft>
            <a:buNone/>
          </a:pPr>
          <a:r>
            <a:rPr lang="zh-CN" altLang="en-US" sz="1800" kern="1200" dirty="0"/>
            <a:t>选择叶轮的型式</a:t>
          </a:r>
        </a:p>
      </dsp:txBody>
      <dsp:txXfrm>
        <a:off x="40" y="33557"/>
        <a:ext cx="3845569" cy="518400"/>
      </dsp:txXfrm>
    </dsp:sp>
    <dsp:sp modelId="{5EFC5720-678A-4E4D-B53A-1415E394DA09}">
      <dsp:nvSpPr>
        <dsp:cNvPr id="0" name=""/>
        <dsp:cNvSpPr/>
      </dsp:nvSpPr>
      <dsp:spPr>
        <a:xfrm>
          <a:off x="40" y="551957"/>
          <a:ext cx="3845569" cy="3940447"/>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rtl="0">
            <a:lnSpc>
              <a:spcPct val="90000"/>
            </a:lnSpc>
            <a:spcBef>
              <a:spcPct val="0"/>
            </a:spcBef>
            <a:spcAft>
              <a:spcPct val="15000"/>
            </a:spcAft>
            <a:buChar char="•"/>
          </a:pPr>
          <a:r>
            <a:rPr lang="zh-CN" altLang="en-US" sz="1800" kern="1200" dirty="0"/>
            <a:t>叶轮的充氧能力；</a:t>
          </a:r>
        </a:p>
        <a:p>
          <a:pPr marL="171450" lvl="1" indent="-171450" algn="l" defTabSz="800100" rtl="0">
            <a:lnSpc>
              <a:spcPct val="90000"/>
            </a:lnSpc>
            <a:spcBef>
              <a:spcPct val="0"/>
            </a:spcBef>
            <a:spcAft>
              <a:spcPct val="15000"/>
            </a:spcAft>
            <a:buChar char="•"/>
          </a:pPr>
          <a:r>
            <a:rPr lang="zh-CN" altLang="en-US" sz="1800" kern="1200" dirty="0"/>
            <a:t>动力效率；</a:t>
          </a:r>
        </a:p>
        <a:p>
          <a:pPr marL="171450" lvl="1" indent="-171450" algn="l" defTabSz="800100" rtl="0">
            <a:lnSpc>
              <a:spcPct val="90000"/>
            </a:lnSpc>
            <a:spcBef>
              <a:spcPct val="0"/>
            </a:spcBef>
            <a:spcAft>
              <a:spcPct val="15000"/>
            </a:spcAft>
            <a:buChar char="•"/>
          </a:pPr>
          <a:r>
            <a:rPr lang="zh-CN" altLang="en-US" sz="1800" kern="1200" dirty="0"/>
            <a:t>加工条件等。</a:t>
          </a:r>
        </a:p>
      </dsp:txBody>
      <dsp:txXfrm>
        <a:off x="40" y="551957"/>
        <a:ext cx="3845569" cy="3940447"/>
      </dsp:txXfrm>
    </dsp:sp>
    <dsp:sp modelId="{82E06047-E37E-4C67-A7B2-07BF276694C3}">
      <dsp:nvSpPr>
        <dsp:cNvPr id="0" name=""/>
        <dsp:cNvSpPr/>
      </dsp:nvSpPr>
      <dsp:spPr>
        <a:xfrm>
          <a:off x="4383989" y="33557"/>
          <a:ext cx="3845569" cy="51840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rtl="0">
            <a:lnSpc>
              <a:spcPct val="90000"/>
            </a:lnSpc>
            <a:spcBef>
              <a:spcPct val="0"/>
            </a:spcBef>
            <a:spcAft>
              <a:spcPct val="35000"/>
            </a:spcAft>
            <a:buNone/>
          </a:pPr>
          <a:r>
            <a:rPr lang="zh-CN" altLang="en-US" sz="1800" kern="1200" dirty="0"/>
            <a:t>确定叶轮的直径</a:t>
          </a:r>
        </a:p>
      </dsp:txBody>
      <dsp:txXfrm>
        <a:off x="4383989" y="33557"/>
        <a:ext cx="3845569" cy="518400"/>
      </dsp:txXfrm>
    </dsp:sp>
    <dsp:sp modelId="{C5A33BE5-1D40-4816-911E-A7677CDFE9BA}">
      <dsp:nvSpPr>
        <dsp:cNvPr id="0" name=""/>
        <dsp:cNvSpPr/>
      </dsp:nvSpPr>
      <dsp:spPr>
        <a:xfrm>
          <a:off x="4383989" y="551957"/>
          <a:ext cx="3845569" cy="3940447"/>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rtl="0">
            <a:lnSpc>
              <a:spcPct val="90000"/>
            </a:lnSpc>
            <a:spcBef>
              <a:spcPct val="0"/>
            </a:spcBef>
            <a:spcAft>
              <a:spcPct val="15000"/>
            </a:spcAft>
            <a:buChar char="•"/>
          </a:pPr>
          <a:r>
            <a:rPr lang="zh-CN" altLang="en-US" sz="1800" kern="1200" dirty="0"/>
            <a:t>曝气池的需氧量，使所选择的叶轮的充氧量能够满足混合液需氧量的要求；</a:t>
          </a:r>
        </a:p>
        <a:p>
          <a:pPr marL="171450" lvl="1" indent="-171450" algn="l" defTabSz="800100" rtl="0">
            <a:lnSpc>
              <a:spcPct val="90000"/>
            </a:lnSpc>
            <a:spcBef>
              <a:spcPct val="0"/>
            </a:spcBef>
            <a:spcAft>
              <a:spcPct val="15000"/>
            </a:spcAft>
            <a:buChar char="•"/>
          </a:pPr>
          <a:r>
            <a:rPr lang="zh-CN" sz="1800" kern="1200" dirty="0"/>
            <a:t>叶轮直径与曝气池直径的比例关系：平板叶轮或伞型叶轮直径与曝气池直径之比在</a:t>
          </a:r>
          <a:r>
            <a:rPr lang="en-US" sz="1800" kern="1200" dirty="0"/>
            <a:t>1/5~1/3</a:t>
          </a:r>
          <a:r>
            <a:rPr lang="zh-CN" sz="1800" kern="1200" dirty="0"/>
            <a:t>左右、泵型叶轮</a:t>
          </a:r>
          <a:r>
            <a:rPr lang="en-US" sz="1800" kern="1200" dirty="0"/>
            <a:t>1/7~1/4</a:t>
          </a:r>
          <a:r>
            <a:rPr lang="zh-CN" sz="1800" kern="1200" dirty="0"/>
            <a:t>；</a:t>
          </a:r>
        </a:p>
        <a:p>
          <a:pPr marL="171450" lvl="1" indent="-171450" algn="l" defTabSz="800100" rtl="0">
            <a:lnSpc>
              <a:spcPct val="90000"/>
            </a:lnSpc>
            <a:spcBef>
              <a:spcPct val="0"/>
            </a:spcBef>
            <a:spcAft>
              <a:spcPct val="15000"/>
            </a:spcAft>
            <a:buChar char="•"/>
          </a:pPr>
          <a:r>
            <a:rPr lang="zh-CN" sz="1800" kern="1200" dirty="0"/>
            <a:t>叶轮直径与水深之比可采用</a:t>
          </a:r>
          <a:r>
            <a:rPr lang="en-US" sz="1800" kern="1200" dirty="0"/>
            <a:t>1/4~2/5</a:t>
          </a:r>
          <a:r>
            <a:rPr lang="zh-CN" sz="1800" kern="1200" dirty="0"/>
            <a:t>，池深过大，将影响充氧和泥水混合。</a:t>
          </a:r>
        </a:p>
      </dsp:txBody>
      <dsp:txXfrm>
        <a:off x="4383989" y="551957"/>
        <a:ext cx="3845569" cy="3940447"/>
      </dsp:txXfrm>
    </dsp:sp>
  </dsp:spTree>
</dsp:drawing>
</file>

<file path=ppt/diagrams/drawing1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E9864-7BC7-4D36-8640-C14EE6B394C8}">
      <dsp:nvSpPr>
        <dsp:cNvPr id="0" name=""/>
        <dsp:cNvSpPr/>
      </dsp:nvSpPr>
      <dsp:spPr>
        <a:xfrm>
          <a:off x="0" y="361101"/>
          <a:ext cx="8229600" cy="4158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499872" rIns="638708" bIns="170688" numCol="1" spcCol="1270" anchor="t" anchorCtr="0">
          <a:noAutofit/>
        </a:bodyPr>
        <a:lstStyle/>
        <a:p>
          <a:pPr marL="228600" lvl="1" indent="-228600" algn="l" defTabSz="1066800" rtl="0">
            <a:lnSpc>
              <a:spcPct val="90000"/>
            </a:lnSpc>
            <a:spcBef>
              <a:spcPct val="0"/>
            </a:spcBef>
            <a:spcAft>
              <a:spcPct val="15000"/>
            </a:spcAft>
            <a:buChar char="•"/>
          </a:pPr>
          <a:r>
            <a:rPr lang="zh-CN" altLang="en-US" sz="2400" kern="1200" dirty="0"/>
            <a:t>不破坏活性污泥的絮凝体，使污泥能够保持其固有的特性，运行稳定可靠；</a:t>
          </a:r>
        </a:p>
        <a:p>
          <a:pPr marL="228600" lvl="1" indent="-228600" algn="l" defTabSz="1066800" rtl="0">
            <a:lnSpc>
              <a:spcPct val="90000"/>
            </a:lnSpc>
            <a:spcBef>
              <a:spcPct val="0"/>
            </a:spcBef>
            <a:spcAft>
              <a:spcPct val="15000"/>
            </a:spcAft>
            <a:buChar char="•"/>
          </a:pPr>
          <a:r>
            <a:rPr lang="zh-CN" altLang="en-US" sz="2400" kern="1200" dirty="0"/>
            <a:t>二次沉淀池流出的回流污泥集中到污泥井，再用污泥泵抽送曝气池，大、中型污水厂则设回流污泥泵站；</a:t>
          </a:r>
        </a:p>
        <a:p>
          <a:pPr marL="228600" lvl="1" indent="-228600" algn="l" defTabSz="1066800" rtl="0">
            <a:lnSpc>
              <a:spcPct val="90000"/>
            </a:lnSpc>
            <a:spcBef>
              <a:spcPct val="0"/>
            </a:spcBef>
            <a:spcAft>
              <a:spcPct val="15000"/>
            </a:spcAft>
            <a:buChar char="•"/>
          </a:pPr>
          <a:r>
            <a:rPr lang="zh-CN" sz="2400" kern="1200" dirty="0"/>
            <a:t>泵的台数视条件而定，一般采用</a:t>
          </a:r>
          <a:r>
            <a:rPr lang="en-US" sz="2400" kern="1200" dirty="0"/>
            <a:t>2~3</a:t>
          </a:r>
          <a:r>
            <a:rPr lang="zh-CN" sz="2400" kern="1200" dirty="0"/>
            <a:t>台，还应考虑适当台数的备用泵。</a:t>
          </a:r>
        </a:p>
      </dsp:txBody>
      <dsp:txXfrm>
        <a:off x="0" y="361101"/>
        <a:ext cx="8229600" cy="4158000"/>
      </dsp:txXfrm>
    </dsp:sp>
    <dsp:sp modelId="{42186C5A-62F9-404A-AF80-18E7C4ACB769}">
      <dsp:nvSpPr>
        <dsp:cNvPr id="0" name=""/>
        <dsp:cNvSpPr/>
      </dsp:nvSpPr>
      <dsp:spPr>
        <a:xfrm>
          <a:off x="411480" y="6861"/>
          <a:ext cx="7046627" cy="708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轴流泵：运行效率较高，可用于较大规模的污水处理工程</a:t>
          </a:r>
        </a:p>
      </dsp:txBody>
      <dsp:txXfrm>
        <a:off x="411480" y="6861"/>
        <a:ext cx="7046627" cy="708480"/>
      </dsp:txXfrm>
    </dsp:sp>
  </dsp:spTree>
</dsp:drawing>
</file>

<file path=ppt/diagrams/drawing1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365303-DAE3-43B9-B1D0-81E020EFEE32}">
      <dsp:nvSpPr>
        <dsp:cNvPr id="0" name=""/>
        <dsp:cNvSpPr/>
      </dsp:nvSpPr>
      <dsp:spPr>
        <a:xfrm>
          <a:off x="0" y="499466"/>
          <a:ext cx="8540750" cy="48856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687324" rIns="662857" bIns="170688" numCol="1" spcCol="1270" anchor="t" anchorCtr="0">
          <a:noAutofit/>
        </a:bodyPr>
        <a:lstStyle/>
        <a:p>
          <a:pPr marL="228600" lvl="1" indent="-228600" algn="l" defTabSz="1066800" rtl="0">
            <a:lnSpc>
              <a:spcPct val="90000"/>
            </a:lnSpc>
            <a:spcBef>
              <a:spcPct val="0"/>
            </a:spcBef>
            <a:spcAft>
              <a:spcPct val="15000"/>
            </a:spcAft>
            <a:buChar char="•"/>
          </a:pPr>
          <a:r>
            <a:rPr lang="zh-CN" altLang="en-US" sz="2400" kern="1200" dirty="0"/>
            <a:t>结构简单，管理方便，有利于提高活性污泥中的溶解氧和保持活性污泥的活性；</a:t>
          </a:r>
        </a:p>
        <a:p>
          <a:pPr marL="228600" lvl="1" indent="-228600" algn="l" defTabSz="1066800" rtl="0">
            <a:lnSpc>
              <a:spcPct val="90000"/>
            </a:lnSpc>
            <a:spcBef>
              <a:spcPct val="0"/>
            </a:spcBef>
            <a:spcAft>
              <a:spcPct val="15000"/>
            </a:spcAft>
            <a:buChar char="•"/>
          </a:pPr>
          <a:r>
            <a:rPr lang="zh-CN" altLang="en-US" sz="2400" kern="1200" dirty="0"/>
            <a:t>多为中、小型污水处理厂所采用；</a:t>
          </a:r>
        </a:p>
        <a:p>
          <a:pPr marL="228600" lvl="1" indent="-228600" algn="l" defTabSz="1066800" rtl="0">
            <a:lnSpc>
              <a:spcPct val="90000"/>
            </a:lnSpc>
            <a:spcBef>
              <a:spcPct val="0"/>
            </a:spcBef>
            <a:spcAft>
              <a:spcPct val="15000"/>
            </a:spcAft>
            <a:buChar char="•"/>
          </a:pPr>
          <a:r>
            <a:rPr lang="zh-CN" altLang="en-US" sz="2400" kern="1200" dirty="0"/>
            <a:t>空气提升器一般设在二次沉淀池的排泥井中或在曝气池进口处专设的回流井中，在每座回流井内只设一台空气提升器，而且只接受一座二次沉淀池污泥斗的来泥；</a:t>
          </a:r>
        </a:p>
        <a:p>
          <a:pPr marL="228600" lvl="1" indent="-228600" algn="l" defTabSz="1066800" rtl="0">
            <a:lnSpc>
              <a:spcPct val="90000"/>
            </a:lnSpc>
            <a:spcBef>
              <a:spcPct val="0"/>
            </a:spcBef>
            <a:spcAft>
              <a:spcPct val="15000"/>
            </a:spcAft>
            <a:buChar char="•"/>
          </a:pPr>
          <a:r>
            <a:rPr lang="zh-CN" altLang="en-US" sz="2400" kern="1200" dirty="0"/>
            <a:t>污泥回流量通过进气阀门控制。</a:t>
          </a:r>
        </a:p>
      </dsp:txBody>
      <dsp:txXfrm>
        <a:off x="0" y="499466"/>
        <a:ext cx="8540750" cy="4885650"/>
      </dsp:txXfrm>
    </dsp:sp>
    <dsp:sp modelId="{2EC58EA3-0AD6-4A3A-B318-D361276C7426}">
      <dsp:nvSpPr>
        <dsp:cNvPr id="0" name=""/>
        <dsp:cNvSpPr/>
      </dsp:nvSpPr>
      <dsp:spPr>
        <a:xfrm>
          <a:off x="427037" y="12386"/>
          <a:ext cx="6978672" cy="9741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空气提升器：利用升液管内外液体的密度差而使污泥提升</a:t>
          </a:r>
        </a:p>
      </dsp:txBody>
      <dsp:txXfrm>
        <a:off x="427037" y="12386"/>
        <a:ext cx="6978672" cy="974160"/>
      </dsp:txXfrm>
    </dsp:sp>
  </dsp:spTree>
</dsp:drawing>
</file>

<file path=ppt/diagrams/drawing1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D5833B-D52E-485F-B928-E470781C2661}">
      <dsp:nvSpPr>
        <dsp:cNvPr id="0" name=""/>
        <dsp:cNvSpPr/>
      </dsp:nvSpPr>
      <dsp:spPr>
        <a:xfrm>
          <a:off x="0" y="10534"/>
          <a:ext cx="8540750" cy="94302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rtl="0">
            <a:lnSpc>
              <a:spcPct val="90000"/>
            </a:lnSpc>
            <a:spcBef>
              <a:spcPct val="0"/>
            </a:spcBef>
            <a:spcAft>
              <a:spcPct val="35000"/>
            </a:spcAft>
            <a:buNone/>
          </a:pPr>
          <a:r>
            <a:rPr lang="zh-CN" altLang="en-US" sz="3100" kern="1200" dirty="0"/>
            <a:t>螺旋泵</a:t>
          </a:r>
        </a:p>
      </dsp:txBody>
      <dsp:txXfrm>
        <a:off x="0" y="10534"/>
        <a:ext cx="8540750" cy="943020"/>
      </dsp:txXfrm>
    </dsp:sp>
    <dsp:sp modelId="{71D97634-A910-4E7B-BD18-67C7038AFEB8}">
      <dsp:nvSpPr>
        <dsp:cNvPr id="0" name=""/>
        <dsp:cNvSpPr/>
      </dsp:nvSpPr>
      <dsp:spPr>
        <a:xfrm>
          <a:off x="0" y="953555"/>
          <a:ext cx="8540750" cy="43635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1169" tIns="39370" rIns="220472" bIns="39370" numCol="1" spcCol="1270" anchor="t" anchorCtr="0">
          <a:noAutofit/>
        </a:bodyPr>
        <a:lstStyle/>
        <a:p>
          <a:pPr marL="228600" lvl="1" indent="-228600" algn="l" defTabSz="1066800" rtl="0">
            <a:lnSpc>
              <a:spcPct val="90000"/>
            </a:lnSpc>
            <a:spcBef>
              <a:spcPct val="0"/>
            </a:spcBef>
            <a:spcAft>
              <a:spcPct val="20000"/>
            </a:spcAft>
            <a:buChar char="•"/>
          </a:pPr>
          <a:r>
            <a:rPr lang="zh-CN" altLang="en-US" sz="2400" kern="1200" dirty="0"/>
            <a:t>效率高且稳定，进泥量变化时仍能保持较高的效率；</a:t>
          </a:r>
        </a:p>
        <a:p>
          <a:pPr marL="228600" lvl="1" indent="-228600" algn="l" defTabSz="1066800" rtl="0">
            <a:lnSpc>
              <a:spcPct val="90000"/>
            </a:lnSpc>
            <a:spcBef>
              <a:spcPct val="0"/>
            </a:spcBef>
            <a:spcAft>
              <a:spcPct val="20000"/>
            </a:spcAft>
            <a:buChar char="•"/>
          </a:pPr>
          <a:r>
            <a:rPr lang="zh-CN" altLang="en-US" sz="2400" kern="1200" dirty="0"/>
            <a:t>能够直接安装在曝气池与二次沉淀池之间，不必另设污泥井及其他附属设备；</a:t>
          </a:r>
        </a:p>
        <a:p>
          <a:pPr marL="228600" lvl="1" indent="-228600" algn="l" defTabSz="1066800" rtl="0">
            <a:lnSpc>
              <a:spcPct val="90000"/>
            </a:lnSpc>
            <a:spcBef>
              <a:spcPct val="0"/>
            </a:spcBef>
            <a:spcAft>
              <a:spcPct val="20000"/>
            </a:spcAft>
            <a:buChar char="•"/>
          </a:pPr>
          <a:r>
            <a:rPr lang="zh-CN" altLang="en-US" sz="2400" kern="1200" dirty="0"/>
            <a:t>不因污泥而堵塞，维护方便，节省能源；</a:t>
          </a:r>
        </a:p>
        <a:p>
          <a:pPr marL="228600" lvl="1" indent="-228600" algn="l" defTabSz="1066800" rtl="0">
            <a:lnSpc>
              <a:spcPct val="90000"/>
            </a:lnSpc>
            <a:spcBef>
              <a:spcPct val="0"/>
            </a:spcBef>
            <a:spcAft>
              <a:spcPct val="20000"/>
            </a:spcAft>
            <a:buChar char="•"/>
          </a:pPr>
          <a:r>
            <a:rPr lang="zh-CN" altLang="en-US" sz="2400" kern="1200" dirty="0"/>
            <a:t>转速较慢，不会打碎活性污泥絮凝体颗粒；</a:t>
          </a:r>
        </a:p>
        <a:p>
          <a:pPr marL="228600" lvl="1" indent="-228600" algn="l" defTabSz="1066800" rtl="0">
            <a:lnSpc>
              <a:spcPct val="90000"/>
            </a:lnSpc>
            <a:spcBef>
              <a:spcPct val="0"/>
            </a:spcBef>
            <a:spcAft>
              <a:spcPct val="20000"/>
            </a:spcAft>
            <a:buChar char="•"/>
          </a:pPr>
          <a:r>
            <a:rPr lang="zh-CN" altLang="en-US" sz="2400" kern="1200" dirty="0"/>
            <a:t>螺旋泵提升回流污泥，常使用无级变速或有级变速的传动装置，可以改变提升流量，也可以应用电脑来控制回流污泥量。</a:t>
          </a:r>
        </a:p>
      </dsp:txBody>
      <dsp:txXfrm>
        <a:off x="0" y="953555"/>
        <a:ext cx="8540750" cy="436356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41A556-4E8F-4C72-9253-45ADF53D9106}">
      <dsp:nvSpPr>
        <dsp:cNvPr id="0" name=""/>
        <dsp:cNvSpPr/>
      </dsp:nvSpPr>
      <dsp:spPr>
        <a:xfrm>
          <a:off x="0" y="38660"/>
          <a:ext cx="9144000" cy="750649"/>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t>滤料</a:t>
          </a:r>
        </a:p>
      </dsp:txBody>
      <dsp:txXfrm>
        <a:off x="36644" y="75304"/>
        <a:ext cx="9070712" cy="677361"/>
      </dsp:txXfrm>
    </dsp:sp>
    <dsp:sp modelId="{71B89F64-C30D-4730-9523-553DFC255462}">
      <dsp:nvSpPr>
        <dsp:cNvPr id="0" name=""/>
        <dsp:cNvSpPr/>
      </dsp:nvSpPr>
      <dsp:spPr>
        <a:xfrm>
          <a:off x="0" y="789310"/>
          <a:ext cx="9144000" cy="229148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90322" tIns="25400" rIns="142240" bIns="25400" numCol="1" spcCol="1270" anchor="t" anchorCtr="0">
          <a:noAutofit/>
        </a:bodyPr>
        <a:lstStyle/>
        <a:p>
          <a:pPr marL="228600" lvl="1" indent="-228600" algn="l" defTabSz="889000" rtl="0">
            <a:lnSpc>
              <a:spcPct val="90000"/>
            </a:lnSpc>
            <a:spcBef>
              <a:spcPct val="0"/>
            </a:spcBef>
            <a:spcAft>
              <a:spcPct val="20000"/>
            </a:spcAft>
            <a:buChar char="•"/>
          </a:pPr>
          <a:r>
            <a:rPr lang="zh-CN" altLang="en-US" sz="2000" kern="1200" dirty="0"/>
            <a:t>质坚、高强、耐腐蚀、抗冰冻；</a:t>
          </a:r>
        </a:p>
        <a:p>
          <a:pPr marL="228600" lvl="1" indent="-228600" algn="l" defTabSz="889000" rtl="0">
            <a:lnSpc>
              <a:spcPct val="90000"/>
            </a:lnSpc>
            <a:spcBef>
              <a:spcPct val="0"/>
            </a:spcBef>
            <a:spcAft>
              <a:spcPct val="20000"/>
            </a:spcAft>
            <a:buChar char="•"/>
          </a:pPr>
          <a:r>
            <a:rPr lang="zh-CN" altLang="en-US" sz="2000" kern="1200" dirty="0"/>
            <a:t>较高的比表面积，滤料表面应宜于生物膜固着，也宜于污水均匀流动；</a:t>
          </a:r>
        </a:p>
        <a:p>
          <a:pPr marL="228600" lvl="1" indent="-228600" algn="l" defTabSz="889000" rtl="0">
            <a:lnSpc>
              <a:spcPct val="90000"/>
            </a:lnSpc>
            <a:spcBef>
              <a:spcPct val="0"/>
            </a:spcBef>
            <a:spcAft>
              <a:spcPct val="20000"/>
            </a:spcAft>
            <a:buChar char="•"/>
          </a:pPr>
          <a:r>
            <a:rPr lang="zh-CN" sz="2000" kern="1200" dirty="0"/>
            <a:t>较大的空隙率：使生物膜、污水和空气三相充分接触，</a:t>
          </a:r>
          <a:r>
            <a:rPr lang="zh-CN" sz="2000" kern="1200" dirty="0">
              <a:solidFill>
                <a:srgbClr val="FFFF00"/>
              </a:solidFill>
            </a:rPr>
            <a:t>当空隙率为</a:t>
          </a:r>
          <a:r>
            <a:rPr lang="en-US" sz="2000" kern="1200" dirty="0">
              <a:solidFill>
                <a:srgbClr val="FFFF00"/>
              </a:solidFill>
            </a:rPr>
            <a:t>45%</a:t>
          </a:r>
          <a:r>
            <a:rPr lang="zh-CN" sz="2000" kern="1200" dirty="0">
              <a:solidFill>
                <a:srgbClr val="FFFF00"/>
              </a:solidFill>
            </a:rPr>
            <a:t>左右时，滤料的比表面积约为</a:t>
          </a:r>
          <a:r>
            <a:rPr lang="en-US" sz="2000" kern="1200" dirty="0">
              <a:solidFill>
                <a:srgbClr val="FFFF00"/>
              </a:solidFill>
            </a:rPr>
            <a:t>65~100 m</a:t>
          </a:r>
          <a:r>
            <a:rPr lang="en-US" sz="2000" kern="1200" baseline="30000" dirty="0">
              <a:solidFill>
                <a:srgbClr val="FFFF00"/>
              </a:solidFill>
            </a:rPr>
            <a:t>2</a:t>
          </a:r>
          <a:r>
            <a:rPr lang="zh-CN" sz="2000" kern="1200" dirty="0"/>
            <a:t>；</a:t>
          </a:r>
        </a:p>
        <a:p>
          <a:pPr marL="228600" lvl="1" indent="-228600" algn="l" defTabSz="889000" rtl="0">
            <a:lnSpc>
              <a:spcPct val="90000"/>
            </a:lnSpc>
            <a:spcBef>
              <a:spcPct val="0"/>
            </a:spcBef>
            <a:spcAft>
              <a:spcPct val="20000"/>
            </a:spcAft>
            <a:buChar char="•"/>
          </a:pPr>
          <a:r>
            <a:rPr lang="zh-CN" altLang="en-US" sz="2000" kern="1200" dirty="0"/>
            <a:t>就地取材，便于加工、运输。</a:t>
          </a:r>
        </a:p>
      </dsp:txBody>
      <dsp:txXfrm>
        <a:off x="0" y="789310"/>
        <a:ext cx="9144000" cy="2291489"/>
      </dsp:txXfrm>
    </dsp:sp>
    <dsp:sp modelId="{57BC60CC-AE42-4839-A90C-5E12B4DB0FF6}">
      <dsp:nvSpPr>
        <dsp:cNvPr id="0" name=""/>
        <dsp:cNvSpPr/>
      </dsp:nvSpPr>
      <dsp:spPr>
        <a:xfrm>
          <a:off x="0" y="3080800"/>
          <a:ext cx="9144000" cy="1438825"/>
        </a:xfrm>
        <a:prstGeom prst="roundRect">
          <a:avLst/>
        </a:prstGeom>
        <a:gradFill rotWithShape="0">
          <a:gsLst>
            <a:gs pos="0">
              <a:schemeClr val="accent4">
                <a:hueOff val="6807678"/>
                <a:satOff val="-7995"/>
                <a:lumOff val="3072"/>
                <a:alphaOff val="0"/>
                <a:shade val="51000"/>
                <a:satMod val="130000"/>
              </a:schemeClr>
            </a:gs>
            <a:gs pos="80000">
              <a:schemeClr val="accent4">
                <a:hueOff val="6807678"/>
                <a:satOff val="-7995"/>
                <a:lumOff val="3072"/>
                <a:alphaOff val="0"/>
                <a:shade val="93000"/>
                <a:satMod val="130000"/>
              </a:schemeClr>
            </a:gs>
            <a:gs pos="100000">
              <a:schemeClr val="accent4">
                <a:hueOff val="6807678"/>
                <a:satOff val="-7995"/>
                <a:lumOff val="307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sz="2400" kern="1200" dirty="0"/>
            <a:t>多采用实心拳状滤料，如碎石、卵石、炉渣和焦炭等，一般分工作层和承托层两层充填，总厚度约为</a:t>
          </a:r>
          <a:r>
            <a:rPr lang="en-US" sz="2400" kern="1200" dirty="0">
              <a:solidFill>
                <a:srgbClr val="FF0000"/>
              </a:solidFill>
            </a:rPr>
            <a:t>1.5~2.0 m</a:t>
          </a:r>
          <a:r>
            <a:rPr lang="zh-CN" sz="2400" kern="1200" dirty="0"/>
            <a:t>；</a:t>
          </a:r>
        </a:p>
      </dsp:txBody>
      <dsp:txXfrm>
        <a:off x="70238" y="3151038"/>
        <a:ext cx="9003524" cy="1298349"/>
      </dsp:txXfrm>
    </dsp:sp>
    <dsp:sp modelId="{DF64A638-2300-4367-A7CA-53368E29ABF8}">
      <dsp:nvSpPr>
        <dsp:cNvPr id="0" name=""/>
        <dsp:cNvSpPr/>
      </dsp:nvSpPr>
      <dsp:spPr>
        <a:xfrm>
          <a:off x="0" y="4597385"/>
          <a:ext cx="9144000" cy="750649"/>
        </a:xfrm>
        <a:prstGeom prst="roundRect">
          <a:avLst/>
        </a:prstGeom>
        <a:gradFill rotWithShape="0">
          <a:gsLst>
            <a:gs pos="0">
              <a:schemeClr val="accent4">
                <a:hueOff val="13615356"/>
                <a:satOff val="-15991"/>
                <a:lumOff val="6144"/>
                <a:alphaOff val="0"/>
                <a:shade val="51000"/>
                <a:satMod val="130000"/>
              </a:schemeClr>
            </a:gs>
            <a:gs pos="80000">
              <a:schemeClr val="accent4">
                <a:hueOff val="13615356"/>
                <a:satOff val="-15991"/>
                <a:lumOff val="6144"/>
                <a:alphaOff val="0"/>
                <a:shade val="93000"/>
                <a:satMod val="130000"/>
              </a:schemeClr>
            </a:gs>
            <a:gs pos="100000">
              <a:schemeClr val="accent4">
                <a:hueOff val="13615356"/>
                <a:satOff val="-15991"/>
                <a:lumOff val="614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sz="2400" kern="1200" dirty="0"/>
            <a:t>工作层厚</a:t>
          </a:r>
          <a:r>
            <a:rPr lang="en-US" sz="2400" kern="1200" dirty="0">
              <a:solidFill>
                <a:srgbClr val="FF0000"/>
              </a:solidFill>
            </a:rPr>
            <a:t>1.3~1.8 m</a:t>
          </a:r>
          <a:r>
            <a:rPr lang="zh-CN" sz="2400" kern="1200" dirty="0"/>
            <a:t>，粒径介于</a:t>
          </a:r>
          <a:r>
            <a:rPr lang="en-US" sz="2400" kern="1200" dirty="0">
              <a:solidFill>
                <a:srgbClr val="FF0000"/>
              </a:solidFill>
            </a:rPr>
            <a:t>25~40 mm</a:t>
          </a:r>
          <a:r>
            <a:rPr lang="zh-CN" sz="2400" kern="1200" dirty="0"/>
            <a:t>；</a:t>
          </a:r>
        </a:p>
      </dsp:txBody>
      <dsp:txXfrm>
        <a:off x="36644" y="4634029"/>
        <a:ext cx="9070712" cy="677361"/>
      </dsp:txXfrm>
    </dsp:sp>
    <dsp:sp modelId="{75DC094C-9E26-429F-8EF3-378223C0ADD2}">
      <dsp:nvSpPr>
        <dsp:cNvPr id="0" name=""/>
        <dsp:cNvSpPr/>
      </dsp:nvSpPr>
      <dsp:spPr>
        <a:xfrm>
          <a:off x="0" y="5425795"/>
          <a:ext cx="9144000" cy="750649"/>
        </a:xfrm>
        <a:prstGeom prst="roundRect">
          <a:avLst/>
        </a:prstGeom>
        <a:gradFill rotWithShape="0">
          <a:gsLst>
            <a:gs pos="0">
              <a:schemeClr val="accent4">
                <a:hueOff val="20423033"/>
                <a:satOff val="-23986"/>
                <a:lumOff val="9216"/>
                <a:alphaOff val="0"/>
                <a:shade val="51000"/>
                <a:satMod val="130000"/>
              </a:schemeClr>
            </a:gs>
            <a:gs pos="80000">
              <a:schemeClr val="accent4">
                <a:hueOff val="20423033"/>
                <a:satOff val="-23986"/>
                <a:lumOff val="9216"/>
                <a:alphaOff val="0"/>
                <a:shade val="93000"/>
                <a:satMod val="130000"/>
              </a:schemeClr>
            </a:gs>
            <a:gs pos="100000">
              <a:schemeClr val="accent4">
                <a:hueOff val="20423033"/>
                <a:satOff val="-23986"/>
                <a:lumOff val="921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sz="2400" kern="1200" dirty="0"/>
            <a:t>承托层厚</a:t>
          </a:r>
          <a:r>
            <a:rPr lang="en-US" sz="2400" kern="1200" dirty="0">
              <a:solidFill>
                <a:srgbClr val="FF0000"/>
              </a:solidFill>
            </a:rPr>
            <a:t>0.2 m</a:t>
          </a:r>
          <a:r>
            <a:rPr lang="zh-CN" sz="2400" kern="1200" dirty="0"/>
            <a:t>，粒径介于</a:t>
          </a:r>
          <a:r>
            <a:rPr lang="en-US" sz="2400" kern="1200" dirty="0">
              <a:solidFill>
                <a:srgbClr val="FF0000"/>
              </a:solidFill>
            </a:rPr>
            <a:t>70~100 mm</a:t>
          </a:r>
          <a:r>
            <a:rPr lang="zh-CN" sz="2400" kern="1200" dirty="0"/>
            <a:t>。</a:t>
          </a:r>
        </a:p>
      </dsp:txBody>
      <dsp:txXfrm>
        <a:off x="36644" y="5462439"/>
        <a:ext cx="9070712" cy="677361"/>
      </dsp:txXfrm>
    </dsp:sp>
  </dsp:spTree>
</dsp:drawing>
</file>

<file path=ppt/diagrams/drawing1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759F06-DA6A-4CAF-8260-7B6AB1368573}">
      <dsp:nvSpPr>
        <dsp:cNvPr id="0" name=""/>
        <dsp:cNvSpPr/>
      </dsp:nvSpPr>
      <dsp:spPr>
        <a:xfrm>
          <a:off x="0" y="243201"/>
          <a:ext cx="8229600" cy="85176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zh-CN" altLang="en-US" sz="2800" kern="1200" dirty="0"/>
            <a:t>大、中型的污水处理厂</a:t>
          </a:r>
        </a:p>
      </dsp:txBody>
      <dsp:txXfrm>
        <a:off x="0" y="243201"/>
        <a:ext cx="8229600" cy="851760"/>
      </dsp:txXfrm>
    </dsp:sp>
    <dsp:sp modelId="{C6EA8208-9C13-426A-BD2D-561AE5566AC1}">
      <dsp:nvSpPr>
        <dsp:cNvPr id="0" name=""/>
        <dsp:cNvSpPr/>
      </dsp:nvSpPr>
      <dsp:spPr>
        <a:xfrm>
          <a:off x="0" y="1094961"/>
          <a:ext cx="8229600" cy="3187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5560" rIns="199136" bIns="35560" numCol="1" spcCol="1270" anchor="t" anchorCtr="0">
          <a:noAutofit/>
        </a:bodyPr>
        <a:lstStyle/>
        <a:p>
          <a:pPr marL="228600" lvl="1" indent="-228600" algn="l" defTabSz="977900" rtl="0">
            <a:lnSpc>
              <a:spcPct val="90000"/>
            </a:lnSpc>
            <a:spcBef>
              <a:spcPct val="0"/>
            </a:spcBef>
            <a:spcAft>
              <a:spcPct val="20000"/>
            </a:spcAft>
            <a:buChar char="•"/>
          </a:pPr>
          <a:r>
            <a:rPr lang="zh-CN" sz="2200" kern="1200" dirty="0"/>
            <a:t>引入浓缩池进行浓缩，使其含水率由</a:t>
          </a:r>
          <a:r>
            <a:rPr lang="en-US" sz="2200" kern="1200" dirty="0"/>
            <a:t>99%</a:t>
          </a:r>
          <a:r>
            <a:rPr lang="zh-CN" sz="2200" kern="1200" dirty="0"/>
            <a:t>降至</a:t>
          </a:r>
          <a:r>
            <a:rPr lang="en-US" sz="2200" kern="1200" dirty="0"/>
            <a:t>96%~97%</a:t>
          </a:r>
          <a:r>
            <a:rPr lang="zh-CN" sz="2200" kern="1200" dirty="0"/>
            <a:t>左右，然后与由初次沉淀池排出的污泥共同进行厌氧消化处理；</a:t>
          </a:r>
        </a:p>
        <a:p>
          <a:pPr marL="228600" lvl="1" indent="-228600" algn="l" defTabSz="977900" rtl="0">
            <a:lnSpc>
              <a:spcPct val="90000"/>
            </a:lnSpc>
            <a:spcBef>
              <a:spcPct val="0"/>
            </a:spcBef>
            <a:spcAft>
              <a:spcPct val="20000"/>
            </a:spcAft>
            <a:buChar char="•"/>
          </a:pPr>
          <a:r>
            <a:rPr lang="zh-CN" sz="2200" kern="1200" dirty="0"/>
            <a:t>剩余污泥经浓缩后（或不经浓缩），与由初次沉淀池排出的污泥相混合，然后向混合污泥中投加一定量的混凝剂，使其产生絮凝作用，此后用离心机、板框滤机一类的脱水机械进行脱水，混合污泥的含水率能够降至</a:t>
          </a:r>
          <a:r>
            <a:rPr lang="en-US" sz="2200" kern="1200" dirty="0"/>
            <a:t>70%~80%</a:t>
          </a:r>
          <a:r>
            <a:rPr lang="zh-CN" sz="2200" kern="1200" dirty="0"/>
            <a:t>，便于运输和利用的。</a:t>
          </a:r>
        </a:p>
      </dsp:txBody>
      <dsp:txXfrm>
        <a:off x="0" y="1094961"/>
        <a:ext cx="8229600" cy="3187800"/>
      </dsp:txXfrm>
    </dsp:sp>
  </dsp:spTree>
</dsp:drawing>
</file>

<file path=ppt/diagrams/drawing1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162ACF-EF8C-4A4E-9352-E83F5252B411}">
      <dsp:nvSpPr>
        <dsp:cNvPr id="0" name=""/>
        <dsp:cNvSpPr/>
      </dsp:nvSpPr>
      <dsp:spPr>
        <a:xfrm>
          <a:off x="0" y="206296"/>
          <a:ext cx="8540750" cy="79108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rtl="0">
            <a:lnSpc>
              <a:spcPct val="90000"/>
            </a:lnSpc>
            <a:spcBef>
              <a:spcPct val="0"/>
            </a:spcBef>
            <a:spcAft>
              <a:spcPct val="35000"/>
            </a:spcAft>
            <a:buNone/>
          </a:pPr>
          <a:r>
            <a:rPr lang="zh-CN" altLang="en-US" sz="2500" kern="1200" dirty="0"/>
            <a:t>小型污水处理厂</a:t>
          </a:r>
        </a:p>
      </dsp:txBody>
      <dsp:txXfrm>
        <a:off x="0" y="206296"/>
        <a:ext cx="8540750" cy="791088"/>
      </dsp:txXfrm>
    </dsp:sp>
    <dsp:sp modelId="{7C8A8D5C-3D89-4D51-ABDE-D824CF193C88}">
      <dsp:nvSpPr>
        <dsp:cNvPr id="0" name=""/>
        <dsp:cNvSpPr/>
      </dsp:nvSpPr>
      <dsp:spPr>
        <a:xfrm>
          <a:off x="0" y="997385"/>
          <a:ext cx="8540750" cy="248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1169" tIns="31750" rIns="177800" bIns="31750" numCol="1" spcCol="1270" anchor="t" anchorCtr="0">
          <a:noAutofit/>
        </a:bodyPr>
        <a:lstStyle/>
        <a:p>
          <a:pPr marL="228600" lvl="1" indent="-228600" algn="l" defTabSz="889000" rtl="0">
            <a:lnSpc>
              <a:spcPct val="90000"/>
            </a:lnSpc>
            <a:spcBef>
              <a:spcPct val="0"/>
            </a:spcBef>
            <a:spcAft>
              <a:spcPct val="20000"/>
            </a:spcAft>
            <a:buChar char="•"/>
          </a:pPr>
          <a:r>
            <a:rPr lang="zh-CN" altLang="en-US" sz="2000" kern="1200" dirty="0"/>
            <a:t>剩余污泥回流到初次沉淀池，使其产生某种程度的生物絮凝作用，提高初次沉淀池的去除效果；</a:t>
          </a:r>
        </a:p>
        <a:p>
          <a:pPr marL="228600" lvl="1" indent="-228600" algn="l" defTabSz="889000" rtl="0">
            <a:lnSpc>
              <a:spcPct val="90000"/>
            </a:lnSpc>
            <a:spcBef>
              <a:spcPct val="0"/>
            </a:spcBef>
            <a:spcAft>
              <a:spcPct val="20000"/>
            </a:spcAft>
            <a:buChar char="•"/>
          </a:pPr>
          <a:r>
            <a:rPr lang="zh-CN" sz="2000" kern="1200" dirty="0"/>
            <a:t>缺点：增加了初次沉淀池的负荷，并且活性污泥与生污泥相混合，使生污泥中的有机成分得到部分分解，并进入污水中，提高了进入曝气池污水的</a:t>
          </a:r>
          <a:r>
            <a:rPr lang="en-US" sz="2000" kern="1200" dirty="0"/>
            <a:t>BOD</a:t>
          </a:r>
          <a:r>
            <a:rPr lang="zh-CN" sz="2000" kern="1200" dirty="0"/>
            <a:t>值，增加了曝气池的负荷；</a:t>
          </a:r>
        </a:p>
      </dsp:txBody>
      <dsp:txXfrm>
        <a:off x="0" y="997385"/>
        <a:ext cx="8540750" cy="2484000"/>
      </dsp:txXfrm>
    </dsp:sp>
    <dsp:sp modelId="{818032F6-46A7-4474-8C37-D94D89921AC2}">
      <dsp:nvSpPr>
        <dsp:cNvPr id="0" name=""/>
        <dsp:cNvSpPr/>
      </dsp:nvSpPr>
      <dsp:spPr>
        <a:xfrm>
          <a:off x="0" y="3481385"/>
          <a:ext cx="8540750" cy="156853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rtl="0">
            <a:lnSpc>
              <a:spcPct val="90000"/>
            </a:lnSpc>
            <a:spcBef>
              <a:spcPct val="0"/>
            </a:spcBef>
            <a:spcAft>
              <a:spcPct val="35000"/>
            </a:spcAft>
            <a:buNone/>
          </a:pPr>
          <a:r>
            <a:rPr lang="zh-CN" altLang="en-US" sz="2500" kern="1200" dirty="0"/>
            <a:t>剩余污泥也可以考虑回流水解酸化池，以提高那里的水解酸化作用。</a:t>
          </a:r>
        </a:p>
      </dsp:txBody>
      <dsp:txXfrm>
        <a:off x="0" y="3481385"/>
        <a:ext cx="8540750" cy="1568531"/>
      </dsp:txXfrm>
    </dsp:sp>
  </dsp:spTree>
</dsp:drawing>
</file>

<file path=ppt/diagrams/drawing1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EA4B6FF-08D2-49EE-9C20-E974B796C9F2}">
      <dsp:nvSpPr>
        <dsp:cNvPr id="0" name=""/>
        <dsp:cNvSpPr/>
      </dsp:nvSpPr>
      <dsp:spPr>
        <a:xfrm>
          <a:off x="3094" y="485441"/>
          <a:ext cx="1860500" cy="744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rtl="0">
            <a:lnSpc>
              <a:spcPct val="90000"/>
            </a:lnSpc>
            <a:spcBef>
              <a:spcPct val="0"/>
            </a:spcBef>
            <a:spcAft>
              <a:spcPct val="35000"/>
            </a:spcAft>
            <a:buNone/>
          </a:pPr>
          <a:r>
            <a:rPr lang="zh-CN" sz="2000" kern="1200" dirty="0"/>
            <a:t>二次沉淀池的作用</a:t>
          </a:r>
          <a:endParaRPr lang="en-US" sz="2000" kern="1200" dirty="0"/>
        </a:p>
      </dsp:txBody>
      <dsp:txXfrm>
        <a:off x="3094" y="485441"/>
        <a:ext cx="1860500" cy="744200"/>
      </dsp:txXfrm>
    </dsp:sp>
    <dsp:sp modelId="{8B494B67-2F4F-4486-8C28-5B0F05C75A94}">
      <dsp:nvSpPr>
        <dsp:cNvPr id="0" name=""/>
        <dsp:cNvSpPr/>
      </dsp:nvSpPr>
      <dsp:spPr>
        <a:xfrm>
          <a:off x="3094" y="1229641"/>
          <a:ext cx="1860500" cy="28108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dirty="0"/>
            <a:t>泥水分离，使混合液澄清、浓缩和回流活性污泥；</a:t>
          </a:r>
        </a:p>
      </dsp:txBody>
      <dsp:txXfrm>
        <a:off x="3094" y="1229641"/>
        <a:ext cx="1860500" cy="2810880"/>
      </dsp:txXfrm>
    </dsp:sp>
    <dsp:sp modelId="{FCBDB676-C620-425C-8FFB-B03868EB554C}">
      <dsp:nvSpPr>
        <dsp:cNvPr id="0" name=""/>
        <dsp:cNvSpPr/>
      </dsp:nvSpPr>
      <dsp:spPr>
        <a:xfrm>
          <a:off x="2124064" y="485441"/>
          <a:ext cx="1860500" cy="744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rtl="0">
            <a:lnSpc>
              <a:spcPct val="90000"/>
            </a:lnSpc>
            <a:spcBef>
              <a:spcPct val="0"/>
            </a:spcBef>
            <a:spcAft>
              <a:spcPct val="35000"/>
            </a:spcAft>
            <a:buNone/>
          </a:pPr>
          <a:r>
            <a:rPr lang="zh-CN" sz="2000" kern="1200" dirty="0"/>
            <a:t>大、中型污水处理厂</a:t>
          </a:r>
          <a:endParaRPr lang="en-US" sz="2000" kern="1200" dirty="0"/>
        </a:p>
      </dsp:txBody>
      <dsp:txXfrm>
        <a:off x="2124064" y="485441"/>
        <a:ext cx="1860500" cy="744200"/>
      </dsp:txXfrm>
    </dsp:sp>
    <dsp:sp modelId="{FF47AEB4-228E-40C3-9BAC-5BE8AB68F686}">
      <dsp:nvSpPr>
        <dsp:cNvPr id="0" name=""/>
        <dsp:cNvSpPr/>
      </dsp:nvSpPr>
      <dsp:spPr>
        <a:xfrm>
          <a:off x="2124064" y="1229641"/>
          <a:ext cx="1860500" cy="28108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dirty="0"/>
            <a:t>多采用机械吸泥的圆形辐流式沉淀池；</a:t>
          </a:r>
        </a:p>
      </dsp:txBody>
      <dsp:txXfrm>
        <a:off x="2124064" y="1229641"/>
        <a:ext cx="1860500" cy="2810880"/>
      </dsp:txXfrm>
    </dsp:sp>
    <dsp:sp modelId="{A8BC03CC-D2C2-419D-834D-402DCD77ACFA}">
      <dsp:nvSpPr>
        <dsp:cNvPr id="0" name=""/>
        <dsp:cNvSpPr/>
      </dsp:nvSpPr>
      <dsp:spPr>
        <a:xfrm>
          <a:off x="4245035" y="485441"/>
          <a:ext cx="1860500" cy="744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rtl="0">
            <a:lnSpc>
              <a:spcPct val="90000"/>
            </a:lnSpc>
            <a:spcBef>
              <a:spcPct val="0"/>
            </a:spcBef>
            <a:spcAft>
              <a:spcPct val="35000"/>
            </a:spcAft>
            <a:buNone/>
          </a:pPr>
          <a:r>
            <a:rPr lang="zh-CN" sz="2000" kern="1200" dirty="0"/>
            <a:t>中型污水处理厂</a:t>
          </a:r>
          <a:endParaRPr lang="en-US" sz="2000" kern="1200" dirty="0"/>
        </a:p>
      </dsp:txBody>
      <dsp:txXfrm>
        <a:off x="4245035" y="485441"/>
        <a:ext cx="1860500" cy="744200"/>
      </dsp:txXfrm>
    </dsp:sp>
    <dsp:sp modelId="{DD020B63-8B9B-44B4-8FA0-599ABAC737B1}">
      <dsp:nvSpPr>
        <dsp:cNvPr id="0" name=""/>
        <dsp:cNvSpPr/>
      </dsp:nvSpPr>
      <dsp:spPr>
        <a:xfrm>
          <a:off x="4245035" y="1229641"/>
          <a:ext cx="1860500" cy="28108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dirty="0"/>
            <a:t>采用多斗式平流沉淀池；</a:t>
          </a:r>
        </a:p>
      </dsp:txBody>
      <dsp:txXfrm>
        <a:off x="4245035" y="1229641"/>
        <a:ext cx="1860500" cy="2810880"/>
      </dsp:txXfrm>
    </dsp:sp>
    <dsp:sp modelId="{C1FC5272-2ACD-48A1-A8C7-CD89E470709C}">
      <dsp:nvSpPr>
        <dsp:cNvPr id="0" name=""/>
        <dsp:cNvSpPr/>
      </dsp:nvSpPr>
      <dsp:spPr>
        <a:xfrm>
          <a:off x="6366005" y="485441"/>
          <a:ext cx="1860500" cy="744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rtl="0">
            <a:lnSpc>
              <a:spcPct val="90000"/>
            </a:lnSpc>
            <a:spcBef>
              <a:spcPct val="0"/>
            </a:spcBef>
            <a:spcAft>
              <a:spcPct val="35000"/>
            </a:spcAft>
            <a:buNone/>
          </a:pPr>
          <a:r>
            <a:rPr lang="zh-CN" sz="2000" kern="1200" dirty="0"/>
            <a:t>小型污水处理厂</a:t>
          </a:r>
          <a:endParaRPr lang="en-US" sz="2000" kern="1200" dirty="0"/>
        </a:p>
      </dsp:txBody>
      <dsp:txXfrm>
        <a:off x="6366005" y="485441"/>
        <a:ext cx="1860500" cy="744200"/>
      </dsp:txXfrm>
    </dsp:sp>
    <dsp:sp modelId="{E908DDE6-614B-4C2A-9A13-376B815A193B}">
      <dsp:nvSpPr>
        <dsp:cNvPr id="0" name=""/>
        <dsp:cNvSpPr/>
      </dsp:nvSpPr>
      <dsp:spPr>
        <a:xfrm>
          <a:off x="6366005" y="1229641"/>
          <a:ext cx="1860500" cy="28108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dirty="0"/>
            <a:t>较普遍采用竖流式沉淀池。</a:t>
          </a:r>
        </a:p>
      </dsp:txBody>
      <dsp:txXfrm>
        <a:off x="6366005" y="1229641"/>
        <a:ext cx="1860500" cy="2810880"/>
      </dsp:txXfrm>
    </dsp:sp>
  </dsp:spTree>
</dsp:drawing>
</file>

<file path=ppt/diagrams/drawing1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C6F068E-DFF4-4A8C-B7F8-2D63D904D375}">
      <dsp:nvSpPr>
        <dsp:cNvPr id="0" name=""/>
        <dsp:cNvSpPr/>
      </dsp:nvSpPr>
      <dsp:spPr>
        <a:xfrm>
          <a:off x="0" y="375012"/>
          <a:ext cx="8540750" cy="48037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520700" rIns="662857" bIns="177800" numCol="1" spcCol="1270" anchor="t" anchorCtr="0">
          <a:noAutofit/>
        </a:bodyPr>
        <a:lstStyle/>
        <a:p>
          <a:pPr marL="228600" lvl="1" indent="-228600" algn="l" defTabSz="1111250" rtl="0">
            <a:lnSpc>
              <a:spcPct val="90000"/>
            </a:lnSpc>
            <a:spcBef>
              <a:spcPct val="0"/>
            </a:spcBef>
            <a:spcAft>
              <a:spcPct val="15000"/>
            </a:spcAft>
            <a:buChar char="•"/>
          </a:pPr>
          <a:r>
            <a:rPr lang="zh-CN" altLang="en-US" sz="2500" kern="1200" dirty="0"/>
            <a:t>进行泥水分离、污泥浓缩，由于水量、水质的变化，还要暂时贮存污泥；</a:t>
          </a:r>
        </a:p>
        <a:p>
          <a:pPr marL="228600" lvl="1" indent="-228600" algn="l" defTabSz="1111250" rtl="0">
            <a:lnSpc>
              <a:spcPct val="90000"/>
            </a:lnSpc>
            <a:spcBef>
              <a:spcPct val="0"/>
            </a:spcBef>
            <a:spcAft>
              <a:spcPct val="15000"/>
            </a:spcAft>
            <a:buChar char="•"/>
          </a:pPr>
          <a:r>
            <a:rPr lang="zh-CN" altLang="en-US" sz="2500" kern="1200" dirty="0"/>
            <a:t>所需的池面积大于只进行泥水分离所需要的池面积；</a:t>
          </a:r>
        </a:p>
        <a:p>
          <a:pPr marL="228600" lvl="1" indent="-228600" algn="l" defTabSz="1111250" rtl="0">
            <a:lnSpc>
              <a:spcPct val="90000"/>
            </a:lnSpc>
            <a:spcBef>
              <a:spcPct val="0"/>
            </a:spcBef>
            <a:spcAft>
              <a:spcPct val="15000"/>
            </a:spcAft>
            <a:buChar char="•"/>
          </a:pPr>
          <a:r>
            <a:rPr lang="zh-CN" sz="2500" kern="1200" dirty="0"/>
            <a:t>进入二次沉淀池的活性污泥混合液</a:t>
          </a:r>
          <a:r>
            <a:rPr lang="en-US" sz="2500" kern="1200" dirty="0"/>
            <a:t>MLSS</a:t>
          </a:r>
          <a:r>
            <a:rPr lang="zh-CN" sz="2500" kern="1200" dirty="0"/>
            <a:t>高（</a:t>
          </a:r>
          <a:r>
            <a:rPr lang="en-US" sz="2500" kern="1200" dirty="0"/>
            <a:t>2000~4000 mg/L</a:t>
          </a:r>
          <a:r>
            <a:rPr lang="zh-CN" sz="2500" kern="1200" dirty="0"/>
            <a:t>），具有絮凝性能，属于成层沉淀，沉淀时泥水之间有清晰的界面，絮凝体结成整体共同下沉，初期泥水界面的沉速固定不变，仅与初始浓度有关；</a:t>
          </a:r>
        </a:p>
      </dsp:txBody>
      <dsp:txXfrm>
        <a:off x="0" y="375012"/>
        <a:ext cx="8540750" cy="4803750"/>
      </dsp:txXfrm>
    </dsp:sp>
    <dsp:sp modelId="{546B4439-EDAC-4F7C-BB44-40B7AF1E422F}">
      <dsp:nvSpPr>
        <dsp:cNvPr id="0" name=""/>
        <dsp:cNvSpPr/>
      </dsp:nvSpPr>
      <dsp:spPr>
        <a:xfrm>
          <a:off x="427037" y="6012"/>
          <a:ext cx="5978525" cy="73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1111250" rtl="0">
            <a:lnSpc>
              <a:spcPct val="90000"/>
            </a:lnSpc>
            <a:spcBef>
              <a:spcPct val="0"/>
            </a:spcBef>
            <a:spcAft>
              <a:spcPct val="35000"/>
            </a:spcAft>
            <a:buNone/>
          </a:pPr>
          <a:r>
            <a:rPr lang="zh-CN" altLang="en-US" sz="2500" kern="1200" dirty="0"/>
            <a:t>二次沉淀池的特点</a:t>
          </a:r>
        </a:p>
      </dsp:txBody>
      <dsp:txXfrm>
        <a:off x="427037" y="6012"/>
        <a:ext cx="5978525" cy="738000"/>
      </dsp:txXfrm>
    </dsp:sp>
  </dsp:spTree>
</dsp:drawing>
</file>

<file path=ppt/diagrams/drawing1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5EC3D1-6767-40A9-AE8F-C313A89D1CEE}">
      <dsp:nvSpPr>
        <dsp:cNvPr id="0" name=""/>
        <dsp:cNvSpPr/>
      </dsp:nvSpPr>
      <dsp:spPr>
        <a:xfrm>
          <a:off x="0" y="43"/>
          <a:ext cx="8229600" cy="150052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sz="2400" kern="1200" dirty="0"/>
            <a:t>进入二次沉淀池的混合液是泥、水、气三相混合体，因此在中心管中的下降流速不超过</a:t>
          </a:r>
          <a:r>
            <a:rPr lang="en-US" sz="2400" kern="1200" dirty="0"/>
            <a:t>0.03 m/s</a:t>
          </a:r>
          <a:r>
            <a:rPr lang="zh-CN" sz="2400" kern="1200" dirty="0"/>
            <a:t>，以利气、水分离，提高澄清区的分离效果；</a:t>
          </a:r>
        </a:p>
      </dsp:txBody>
      <dsp:txXfrm>
        <a:off x="0" y="43"/>
        <a:ext cx="8229600" cy="1500525"/>
      </dsp:txXfrm>
    </dsp:sp>
    <dsp:sp modelId="{33894CBA-5F78-444B-BA12-D8DBF103C98C}">
      <dsp:nvSpPr>
        <dsp:cNvPr id="0" name=""/>
        <dsp:cNvSpPr/>
      </dsp:nvSpPr>
      <dsp:spPr>
        <a:xfrm>
          <a:off x="0" y="1512718"/>
          <a:ext cx="8229600" cy="150052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sz="2400" kern="1200" dirty="0"/>
            <a:t>曝气沉淀池的导流区，其下降流速在</a:t>
          </a:r>
          <a:r>
            <a:rPr lang="en-US" sz="2400" kern="1200" dirty="0"/>
            <a:t>0.015 m/s</a:t>
          </a:r>
          <a:r>
            <a:rPr lang="zh-CN" sz="2400" kern="1200" dirty="0"/>
            <a:t>左右；</a:t>
          </a:r>
        </a:p>
      </dsp:txBody>
      <dsp:txXfrm>
        <a:off x="0" y="1512718"/>
        <a:ext cx="8229600" cy="1500525"/>
      </dsp:txXfrm>
    </dsp:sp>
    <dsp:sp modelId="{2CEFFFCE-C223-4E15-8412-4F354CE0CA1A}">
      <dsp:nvSpPr>
        <dsp:cNvPr id="0" name=""/>
        <dsp:cNvSpPr/>
      </dsp:nvSpPr>
      <dsp:spPr>
        <a:xfrm>
          <a:off x="0" y="3025394"/>
          <a:ext cx="8229600" cy="1500525"/>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sz="2400" kern="1200" dirty="0"/>
            <a:t>采用静水压力排泥的二次沉淀池，其静水头可降至</a:t>
          </a:r>
          <a:r>
            <a:rPr lang="en-US" sz="2400" kern="1200" dirty="0"/>
            <a:t>0.9 m</a:t>
          </a:r>
          <a:r>
            <a:rPr lang="zh-CN" sz="2400" kern="1200" dirty="0"/>
            <a:t>，污泥斗底坡与水平夹角不应小于</a:t>
          </a:r>
          <a:r>
            <a:rPr lang="en-US" sz="2400" kern="1200" dirty="0"/>
            <a:t>50°</a:t>
          </a:r>
          <a:r>
            <a:rPr lang="zh-CN" sz="2400" kern="1200" dirty="0"/>
            <a:t>，以利污泥顺利滑下和排泥通畅。</a:t>
          </a:r>
        </a:p>
      </dsp:txBody>
      <dsp:txXfrm>
        <a:off x="0" y="3025394"/>
        <a:ext cx="8229600" cy="1500525"/>
      </dsp:txXfrm>
    </dsp:sp>
  </dsp:spTree>
</dsp:drawing>
</file>

<file path=ppt/diagrams/drawing1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F5B06E-59CB-4F13-97B6-44C75A84BBC2}">
      <dsp:nvSpPr>
        <dsp:cNvPr id="0" name=""/>
        <dsp:cNvSpPr/>
      </dsp:nvSpPr>
      <dsp:spPr>
        <a:xfrm>
          <a:off x="0" y="552781"/>
          <a:ext cx="8229600" cy="319725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728980" rIns="638708" bIns="248920" numCol="1" spcCol="1270" anchor="t" anchorCtr="0">
          <a:noAutofit/>
        </a:bodyPr>
        <a:lstStyle/>
        <a:p>
          <a:pPr marL="285750" lvl="1" indent="-285750" algn="l" defTabSz="1555750" rtl="0">
            <a:lnSpc>
              <a:spcPct val="90000"/>
            </a:lnSpc>
            <a:spcBef>
              <a:spcPct val="0"/>
            </a:spcBef>
            <a:spcAft>
              <a:spcPct val="15000"/>
            </a:spcAft>
            <a:buChar char="•"/>
          </a:pPr>
          <a:r>
            <a:rPr lang="zh-CN" sz="3500" kern="1200" dirty="0"/>
            <a:t>池型选择；</a:t>
          </a:r>
          <a:endParaRPr lang="en-US" sz="3500" kern="1200" dirty="0"/>
        </a:p>
        <a:p>
          <a:pPr marL="285750" lvl="1" indent="-285750" algn="l" defTabSz="1555750" rtl="0">
            <a:lnSpc>
              <a:spcPct val="90000"/>
            </a:lnSpc>
            <a:spcBef>
              <a:spcPct val="0"/>
            </a:spcBef>
            <a:spcAft>
              <a:spcPct val="15000"/>
            </a:spcAft>
            <a:buChar char="•"/>
          </a:pPr>
          <a:r>
            <a:rPr lang="zh-CN" altLang="en-US" sz="3500" kern="1200" dirty="0"/>
            <a:t>沉淀池面积、有效水深、污泥区容积的计算。</a:t>
          </a:r>
        </a:p>
      </dsp:txBody>
      <dsp:txXfrm>
        <a:off x="0" y="552781"/>
        <a:ext cx="8229600" cy="3197250"/>
      </dsp:txXfrm>
    </dsp:sp>
    <dsp:sp modelId="{F9F109BC-803C-47CE-A8F2-2B5EC467349A}">
      <dsp:nvSpPr>
        <dsp:cNvPr id="0" name=""/>
        <dsp:cNvSpPr/>
      </dsp:nvSpPr>
      <dsp:spPr>
        <a:xfrm>
          <a:off x="411480" y="36181"/>
          <a:ext cx="5760720" cy="10332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555750" rtl="0">
            <a:lnSpc>
              <a:spcPct val="90000"/>
            </a:lnSpc>
            <a:spcBef>
              <a:spcPct val="0"/>
            </a:spcBef>
            <a:spcAft>
              <a:spcPct val="35000"/>
            </a:spcAft>
            <a:buNone/>
          </a:pPr>
          <a:r>
            <a:rPr lang="zh-CN" sz="3500" kern="1200" dirty="0"/>
            <a:t>二沉池主要设计内容</a:t>
          </a:r>
          <a:endParaRPr lang="en-US" sz="3500" kern="1200" dirty="0"/>
        </a:p>
      </dsp:txBody>
      <dsp:txXfrm>
        <a:off x="411480" y="36181"/>
        <a:ext cx="5760720" cy="1033200"/>
      </dsp:txXfrm>
    </dsp:sp>
  </dsp:spTree>
</dsp:drawing>
</file>

<file path=ppt/diagrams/drawing1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8C4240-497D-4556-B359-7A72B4046617}">
      <dsp:nvSpPr>
        <dsp:cNvPr id="0" name=""/>
        <dsp:cNvSpPr/>
      </dsp:nvSpPr>
      <dsp:spPr>
        <a:xfrm>
          <a:off x="0" y="323772"/>
          <a:ext cx="8229600" cy="131625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rtl="0">
            <a:lnSpc>
              <a:spcPct val="90000"/>
            </a:lnSpc>
            <a:spcBef>
              <a:spcPct val="0"/>
            </a:spcBef>
            <a:spcAft>
              <a:spcPct val="35000"/>
            </a:spcAft>
            <a:buNone/>
          </a:pPr>
          <a:r>
            <a:rPr lang="zh-CN" altLang="en-US" sz="2500" kern="1200" dirty="0"/>
            <a:t>计算沉淀池面积时，设计流量应为污水的最大时流量，而不包括回流污泥量；</a:t>
          </a:r>
        </a:p>
      </dsp:txBody>
      <dsp:txXfrm>
        <a:off x="0" y="323772"/>
        <a:ext cx="8229600" cy="1316250"/>
      </dsp:txXfrm>
    </dsp:sp>
    <dsp:sp modelId="{95917D81-9FD0-4E1C-B5EE-C0328398FEDF}">
      <dsp:nvSpPr>
        <dsp:cNvPr id="0" name=""/>
        <dsp:cNvSpPr/>
      </dsp:nvSpPr>
      <dsp:spPr>
        <a:xfrm>
          <a:off x="0" y="1712023"/>
          <a:ext cx="8229600" cy="131625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rtl="0">
            <a:lnSpc>
              <a:spcPct val="90000"/>
            </a:lnSpc>
            <a:spcBef>
              <a:spcPct val="0"/>
            </a:spcBef>
            <a:spcAft>
              <a:spcPct val="35000"/>
            </a:spcAft>
            <a:buNone/>
          </a:pPr>
          <a:r>
            <a:rPr lang="zh-CN" altLang="en-US" sz="2500" kern="1200" dirty="0"/>
            <a:t>中心管（合建式的导流区）的设计则应包括回流污泥量在内，否则将会增大中心管的流速，不利于气水分离；</a:t>
          </a:r>
        </a:p>
      </dsp:txBody>
      <dsp:txXfrm>
        <a:off x="0" y="1712023"/>
        <a:ext cx="8229600" cy="1316250"/>
      </dsp:txXfrm>
    </dsp:sp>
    <dsp:sp modelId="{8444036C-43C0-4E15-BE2C-00C8DCD736ED}">
      <dsp:nvSpPr>
        <dsp:cNvPr id="0" name=""/>
        <dsp:cNvSpPr/>
      </dsp:nvSpPr>
      <dsp:spPr>
        <a:xfrm>
          <a:off x="0" y="3100273"/>
          <a:ext cx="8229600" cy="131625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rtl="0">
            <a:lnSpc>
              <a:spcPct val="90000"/>
            </a:lnSpc>
            <a:spcBef>
              <a:spcPct val="0"/>
            </a:spcBef>
            <a:spcAft>
              <a:spcPct val="35000"/>
            </a:spcAft>
            <a:buNone/>
          </a:pPr>
          <a:r>
            <a:rPr lang="zh-CN" altLang="en-US" sz="2500" kern="1200" dirty="0"/>
            <a:t>分建式二沉池污泥区的贮泥时间为</a:t>
          </a:r>
          <a:r>
            <a:rPr lang="en-US" altLang="zh-CN" sz="2500" kern="1200" dirty="0"/>
            <a:t>2 h</a:t>
          </a:r>
          <a:r>
            <a:rPr lang="zh-CN" altLang="en-US" sz="2500" kern="1200" dirty="0"/>
            <a:t>。</a:t>
          </a:r>
          <a:endParaRPr lang="zh-CN" sz="2500" kern="1200" dirty="0"/>
        </a:p>
      </dsp:txBody>
      <dsp:txXfrm>
        <a:off x="0" y="3100273"/>
        <a:ext cx="8229600" cy="1316250"/>
      </dsp:txXfrm>
    </dsp:sp>
  </dsp:spTree>
</dsp:drawing>
</file>

<file path=ppt/diagrams/drawing1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821C739-2385-4283-964D-0F91B9E74086}">
      <dsp:nvSpPr>
        <dsp:cNvPr id="0" name=""/>
        <dsp:cNvSpPr/>
      </dsp:nvSpPr>
      <dsp:spPr>
        <a:xfrm>
          <a:off x="0" y="581"/>
          <a:ext cx="8229600" cy="7776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rtl="0">
            <a:lnSpc>
              <a:spcPct val="90000"/>
            </a:lnSpc>
            <a:spcBef>
              <a:spcPct val="0"/>
            </a:spcBef>
            <a:spcAft>
              <a:spcPct val="35000"/>
            </a:spcAft>
            <a:buNone/>
          </a:pPr>
          <a:r>
            <a:rPr lang="zh-CN" altLang="en-US" sz="2000" kern="1200" dirty="0"/>
            <a:t>池   体</a:t>
          </a:r>
        </a:p>
      </dsp:txBody>
      <dsp:txXfrm>
        <a:off x="0" y="581"/>
        <a:ext cx="8229600" cy="777600"/>
      </dsp:txXfrm>
    </dsp:sp>
    <dsp:sp modelId="{45C4946D-C543-4952-9FCF-ED661CD8F93D}">
      <dsp:nvSpPr>
        <dsp:cNvPr id="0" name=""/>
        <dsp:cNvSpPr/>
      </dsp:nvSpPr>
      <dsp:spPr>
        <a:xfrm>
          <a:off x="0" y="778181"/>
          <a:ext cx="8229600" cy="415044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90000"/>
            </a:lnSpc>
            <a:spcBef>
              <a:spcPct val="0"/>
            </a:spcBef>
            <a:spcAft>
              <a:spcPct val="15000"/>
            </a:spcAft>
            <a:buChar char="•"/>
          </a:pPr>
          <a:r>
            <a:rPr lang="zh-CN" sz="2000" kern="1200" dirty="0"/>
            <a:t>直径</a:t>
          </a:r>
          <a:r>
            <a:rPr lang="en-US" sz="2000" i="1" kern="1200" dirty="0"/>
            <a:t>D</a:t>
          </a:r>
          <a:r>
            <a:rPr lang="zh-CN" sz="2000" kern="1200" dirty="0"/>
            <a:t>不宜超过</a:t>
          </a:r>
          <a:r>
            <a:rPr lang="en-US" sz="2000" kern="1200" dirty="0"/>
            <a:t>20 m</a:t>
          </a:r>
          <a:r>
            <a:rPr lang="zh-CN" sz="2000" kern="1200" dirty="0"/>
            <a:t>，国内较普遍采用的数值是</a:t>
          </a:r>
          <a:r>
            <a:rPr lang="en-US" sz="2000" kern="1200" dirty="0"/>
            <a:t>15 m</a:t>
          </a:r>
          <a:r>
            <a:rPr lang="zh-CN" sz="2000" kern="1200" dirty="0"/>
            <a:t>，最大为</a:t>
          </a:r>
          <a:r>
            <a:rPr lang="en-US" sz="2000" kern="1200" dirty="0"/>
            <a:t>17 m</a:t>
          </a:r>
          <a:r>
            <a:rPr lang="zh-CN" sz="2000" kern="1200" dirty="0"/>
            <a:t>，直径过大，充氧和搅拌能力都将受到影响；</a:t>
          </a:r>
        </a:p>
        <a:p>
          <a:pPr marL="228600" lvl="1" indent="-228600" algn="l" defTabSz="889000" rtl="0">
            <a:lnSpc>
              <a:spcPct val="90000"/>
            </a:lnSpc>
            <a:spcBef>
              <a:spcPct val="0"/>
            </a:spcBef>
            <a:spcAft>
              <a:spcPct val="15000"/>
            </a:spcAft>
            <a:buChar char="•"/>
          </a:pPr>
          <a:r>
            <a:rPr lang="zh-CN" sz="2000" kern="1200" dirty="0"/>
            <a:t>水深不宜超过</a:t>
          </a:r>
          <a:r>
            <a:rPr lang="en-US" sz="2000" kern="1200" dirty="0"/>
            <a:t>5 m</a:t>
          </a:r>
          <a:r>
            <a:rPr lang="zh-CN" sz="2000" kern="1200" dirty="0"/>
            <a:t>，水深过大池底易于沉泥，影响运行效果；</a:t>
          </a:r>
        </a:p>
        <a:p>
          <a:pPr marL="228600" lvl="1" indent="-228600" algn="l" defTabSz="889000" rtl="0">
            <a:lnSpc>
              <a:spcPct val="90000"/>
            </a:lnSpc>
            <a:spcBef>
              <a:spcPct val="0"/>
            </a:spcBef>
            <a:spcAft>
              <a:spcPct val="15000"/>
            </a:spcAft>
            <a:buChar char="•"/>
          </a:pPr>
          <a:r>
            <a:rPr lang="zh-CN" sz="2000" kern="1200" dirty="0"/>
            <a:t>沉淀区水深</a:t>
          </a:r>
          <a:r>
            <a:rPr lang="en-US" sz="2000" i="1" kern="1200" dirty="0"/>
            <a:t>h</a:t>
          </a:r>
          <a:r>
            <a:rPr lang="en-US" sz="2000" kern="1200" baseline="-25000" dirty="0"/>
            <a:t>3</a:t>
          </a:r>
          <a:r>
            <a:rPr lang="zh-CN" sz="2000" kern="1200" dirty="0"/>
            <a:t>一般在</a:t>
          </a:r>
          <a:r>
            <a:rPr lang="en-US" sz="2000" kern="1200" dirty="0"/>
            <a:t>1~2 m</a:t>
          </a:r>
          <a:r>
            <a:rPr lang="zh-CN" sz="2000" kern="1200" dirty="0"/>
            <a:t>之间，不宜小于</a:t>
          </a:r>
          <a:r>
            <a:rPr lang="en-US" sz="2000" kern="1200" dirty="0"/>
            <a:t>1 m</a:t>
          </a:r>
          <a:r>
            <a:rPr lang="zh-CN" sz="2000" kern="1200" dirty="0"/>
            <a:t>，过小会影响上升水流的稳定；</a:t>
          </a:r>
        </a:p>
        <a:p>
          <a:pPr marL="228600" lvl="1" indent="-228600" algn="l" defTabSz="889000" rtl="0">
            <a:lnSpc>
              <a:spcPct val="90000"/>
            </a:lnSpc>
            <a:spcBef>
              <a:spcPct val="0"/>
            </a:spcBef>
            <a:spcAft>
              <a:spcPct val="15000"/>
            </a:spcAft>
            <a:buChar char="•"/>
          </a:pPr>
          <a:r>
            <a:rPr lang="zh-CN" sz="2000" kern="1200" dirty="0"/>
            <a:t>曝气区直壁段高度</a:t>
          </a:r>
          <a:r>
            <a:rPr lang="en-US" sz="2000" i="1" kern="1200" dirty="0"/>
            <a:t>h</a:t>
          </a:r>
          <a:r>
            <a:rPr lang="en-US" sz="2000" kern="1200" baseline="-25000" dirty="0"/>
            <a:t>2</a:t>
          </a:r>
          <a:r>
            <a:rPr lang="zh-CN" sz="2000" kern="1200" dirty="0"/>
            <a:t>应大于导流区的高度</a:t>
          </a:r>
          <a:r>
            <a:rPr lang="en-US" sz="2000" i="1" kern="1200" dirty="0"/>
            <a:t>h</a:t>
          </a:r>
          <a:r>
            <a:rPr lang="en-US" sz="2000" kern="1200" baseline="-25000" dirty="0"/>
            <a:t>1</a:t>
          </a:r>
          <a:r>
            <a:rPr lang="zh-CN" sz="2000" kern="1200" dirty="0"/>
            <a:t>， </a:t>
          </a:r>
          <a:r>
            <a:rPr lang="en-US" sz="2000" i="1" kern="1200" dirty="0"/>
            <a:t>h</a:t>
          </a:r>
          <a:r>
            <a:rPr lang="en-US" sz="2000" kern="1200" baseline="-25000" dirty="0"/>
            <a:t>2</a:t>
          </a:r>
          <a:r>
            <a:rPr lang="en-US" altLang="zh-CN" sz="2000" kern="1200" dirty="0"/>
            <a:t>−</a:t>
          </a:r>
          <a:r>
            <a:rPr lang="en-US" sz="2000" i="1" kern="1200" dirty="0"/>
            <a:t>h</a:t>
          </a:r>
          <a:r>
            <a:rPr lang="en-US" sz="2000" kern="1200" baseline="-25000" dirty="0"/>
            <a:t>1</a:t>
          </a:r>
          <a:r>
            <a:rPr lang="en-US" sz="2000" kern="1200" dirty="0"/>
            <a:t>≥0.414</a:t>
          </a:r>
          <a:r>
            <a:rPr lang="en-US" sz="2000" i="1" kern="1200" dirty="0"/>
            <a:t>B</a:t>
          </a:r>
          <a:r>
            <a:rPr lang="zh-CN" sz="2000" kern="1200" dirty="0"/>
            <a:t>（导流区宽度）；</a:t>
          </a:r>
        </a:p>
        <a:p>
          <a:pPr marL="228600" lvl="1" indent="-228600" algn="l" defTabSz="889000" rtl="0">
            <a:lnSpc>
              <a:spcPct val="90000"/>
            </a:lnSpc>
            <a:spcBef>
              <a:spcPct val="0"/>
            </a:spcBef>
            <a:spcAft>
              <a:spcPct val="15000"/>
            </a:spcAft>
            <a:buChar char="•"/>
          </a:pPr>
          <a:r>
            <a:rPr lang="zh-CN" sz="2000" kern="1200" dirty="0"/>
            <a:t>曝气区应有</a:t>
          </a:r>
          <a:r>
            <a:rPr lang="en-US" sz="2000" kern="1200" dirty="0"/>
            <a:t>0.8~1.2 m</a:t>
          </a:r>
          <a:r>
            <a:rPr lang="zh-CN" sz="2000" kern="1200" dirty="0"/>
            <a:t>的超高；</a:t>
          </a:r>
        </a:p>
        <a:p>
          <a:pPr marL="228600" lvl="1" indent="-228600" algn="l" defTabSz="889000" rtl="0">
            <a:lnSpc>
              <a:spcPct val="90000"/>
            </a:lnSpc>
            <a:spcBef>
              <a:spcPct val="0"/>
            </a:spcBef>
            <a:spcAft>
              <a:spcPct val="15000"/>
            </a:spcAft>
            <a:buChar char="•"/>
          </a:pPr>
          <a:r>
            <a:rPr lang="zh-CN" sz="2000" kern="1200" dirty="0"/>
            <a:t>池底斜壁与水平呈</a:t>
          </a:r>
          <a:r>
            <a:rPr lang="en-US" sz="2000" kern="1200" dirty="0"/>
            <a:t>45°</a:t>
          </a:r>
          <a:r>
            <a:rPr lang="zh-CN" sz="2000" kern="1200" dirty="0"/>
            <a:t>角。</a:t>
          </a:r>
        </a:p>
      </dsp:txBody>
      <dsp:txXfrm>
        <a:off x="0" y="778181"/>
        <a:ext cx="8229600" cy="4150440"/>
      </dsp:txXfrm>
    </dsp:sp>
  </dsp:spTree>
</dsp:drawing>
</file>

<file path=ppt/diagrams/drawing1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EF6913-84E3-42C7-95C6-7624F6001514}">
      <dsp:nvSpPr>
        <dsp:cNvPr id="0" name=""/>
        <dsp:cNvSpPr/>
      </dsp:nvSpPr>
      <dsp:spPr>
        <a:xfrm>
          <a:off x="41" y="54252"/>
          <a:ext cx="3990965" cy="7776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09728" rIns="192024" bIns="109728" numCol="1" spcCol="1270" anchor="ctr" anchorCtr="0">
          <a:noAutofit/>
        </a:bodyPr>
        <a:lstStyle/>
        <a:p>
          <a:pPr marL="0" lvl="0" indent="0" algn="ctr" defTabSz="1200150" rtl="0">
            <a:lnSpc>
              <a:spcPct val="90000"/>
            </a:lnSpc>
            <a:spcBef>
              <a:spcPct val="0"/>
            </a:spcBef>
            <a:spcAft>
              <a:spcPct val="35000"/>
            </a:spcAft>
            <a:buNone/>
          </a:pPr>
          <a:r>
            <a:rPr lang="zh-CN" altLang="en-US" sz="2700" kern="1200" dirty="0"/>
            <a:t>回流窗</a:t>
          </a:r>
        </a:p>
      </dsp:txBody>
      <dsp:txXfrm>
        <a:off x="41" y="54252"/>
        <a:ext cx="3990965" cy="777600"/>
      </dsp:txXfrm>
    </dsp:sp>
    <dsp:sp modelId="{B3A2C349-D772-4BDC-8D55-08143FAE24D3}">
      <dsp:nvSpPr>
        <dsp:cNvPr id="0" name=""/>
        <dsp:cNvSpPr/>
      </dsp:nvSpPr>
      <dsp:spPr>
        <a:xfrm>
          <a:off x="41" y="831852"/>
          <a:ext cx="3990965" cy="429867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rtl="0">
            <a:lnSpc>
              <a:spcPct val="90000"/>
            </a:lnSpc>
            <a:spcBef>
              <a:spcPct val="0"/>
            </a:spcBef>
            <a:spcAft>
              <a:spcPct val="15000"/>
            </a:spcAft>
            <a:buChar char="•"/>
          </a:pPr>
          <a:r>
            <a:rPr lang="zh-CN" sz="2700" kern="1200" dirty="0"/>
            <a:t>回流窗孔的流速应为</a:t>
          </a:r>
          <a:r>
            <a:rPr lang="en-US" sz="2700" kern="1200" dirty="0"/>
            <a:t>100~200 mm/s</a:t>
          </a:r>
          <a:r>
            <a:rPr lang="zh-CN" sz="2700" kern="1200" dirty="0"/>
            <a:t>，以此确定回流窗的尺寸；</a:t>
          </a:r>
        </a:p>
        <a:p>
          <a:pPr marL="228600" lvl="1" indent="-228600" algn="l" defTabSz="1200150" rtl="0">
            <a:lnSpc>
              <a:spcPct val="90000"/>
            </a:lnSpc>
            <a:spcBef>
              <a:spcPct val="0"/>
            </a:spcBef>
            <a:spcAft>
              <a:spcPct val="15000"/>
            </a:spcAft>
            <a:buChar char="•"/>
          </a:pPr>
          <a:r>
            <a:rPr lang="zh-CN" sz="2700" kern="1200" dirty="0"/>
            <a:t>回流窗的总长度为曝气区周长的</a:t>
          </a:r>
          <a:r>
            <a:rPr lang="en-US" sz="2700" kern="1200" dirty="0"/>
            <a:t>30%</a:t>
          </a:r>
          <a:r>
            <a:rPr lang="zh-CN" sz="2700" kern="1200" dirty="0"/>
            <a:t>左右；</a:t>
          </a:r>
        </a:p>
        <a:p>
          <a:pPr marL="228600" lvl="1" indent="-228600" algn="l" defTabSz="1200150" rtl="0">
            <a:lnSpc>
              <a:spcPct val="90000"/>
            </a:lnSpc>
            <a:spcBef>
              <a:spcPct val="0"/>
            </a:spcBef>
            <a:spcAft>
              <a:spcPct val="15000"/>
            </a:spcAft>
            <a:buChar char="•"/>
          </a:pPr>
          <a:r>
            <a:rPr lang="zh-CN" sz="2700" kern="1200" dirty="0"/>
            <a:t>调节高度为</a:t>
          </a:r>
          <a:r>
            <a:rPr lang="en-US" sz="2700" kern="1200" dirty="0"/>
            <a:t>50~150 mm</a:t>
          </a:r>
          <a:r>
            <a:rPr lang="zh-CN" sz="2700" kern="1200" dirty="0"/>
            <a:t>。</a:t>
          </a:r>
        </a:p>
      </dsp:txBody>
      <dsp:txXfrm>
        <a:off x="41" y="831852"/>
        <a:ext cx="3990965" cy="4298670"/>
      </dsp:txXfrm>
    </dsp:sp>
    <dsp:sp modelId="{1C54EA89-2BC3-4CF6-BDBF-55308B46E770}">
      <dsp:nvSpPr>
        <dsp:cNvPr id="0" name=""/>
        <dsp:cNvSpPr/>
      </dsp:nvSpPr>
      <dsp:spPr>
        <a:xfrm>
          <a:off x="4549742" y="54252"/>
          <a:ext cx="3990965" cy="7776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09728" rIns="192024" bIns="109728" numCol="1" spcCol="1270" anchor="ctr" anchorCtr="0">
          <a:noAutofit/>
        </a:bodyPr>
        <a:lstStyle/>
        <a:p>
          <a:pPr marL="0" lvl="0" indent="0" algn="ctr" defTabSz="1200150" rtl="0">
            <a:lnSpc>
              <a:spcPct val="90000"/>
            </a:lnSpc>
            <a:spcBef>
              <a:spcPct val="0"/>
            </a:spcBef>
            <a:spcAft>
              <a:spcPct val="35000"/>
            </a:spcAft>
            <a:buNone/>
          </a:pPr>
          <a:r>
            <a:rPr lang="zh-CN" altLang="en-US" sz="2700" kern="1200" dirty="0"/>
            <a:t>导流区</a:t>
          </a:r>
        </a:p>
      </dsp:txBody>
      <dsp:txXfrm>
        <a:off x="4549742" y="54252"/>
        <a:ext cx="3990965" cy="777600"/>
      </dsp:txXfrm>
    </dsp:sp>
    <dsp:sp modelId="{C7D69866-2912-4352-8C49-CBED807355F7}">
      <dsp:nvSpPr>
        <dsp:cNvPr id="0" name=""/>
        <dsp:cNvSpPr/>
      </dsp:nvSpPr>
      <dsp:spPr>
        <a:xfrm>
          <a:off x="4549742" y="831852"/>
          <a:ext cx="3990965" cy="429867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rtl="0">
            <a:lnSpc>
              <a:spcPct val="90000"/>
            </a:lnSpc>
            <a:spcBef>
              <a:spcPct val="0"/>
            </a:spcBef>
            <a:spcAft>
              <a:spcPct val="15000"/>
            </a:spcAft>
            <a:buChar char="•"/>
          </a:pPr>
          <a:r>
            <a:rPr lang="zh-CN" sz="2700" kern="1200" dirty="0"/>
            <a:t>出口处流速</a:t>
          </a:r>
          <a:r>
            <a:rPr lang="en-US" sz="2700" i="1" kern="1200" dirty="0"/>
            <a:t>v</a:t>
          </a:r>
          <a:r>
            <a:rPr lang="en-US" sz="2700" kern="1200" baseline="-25000" dirty="0"/>
            <a:t>3</a:t>
          </a:r>
          <a:r>
            <a:rPr lang="zh-CN" sz="2700" kern="1200" dirty="0"/>
            <a:t>应小于导流区的下降流速</a:t>
          </a:r>
          <a:r>
            <a:rPr lang="en-US" sz="2700" i="1" kern="1200" dirty="0"/>
            <a:t>v</a:t>
          </a:r>
          <a:r>
            <a:rPr lang="en-US" sz="2700" kern="1200" baseline="-25000" dirty="0"/>
            <a:t>2</a:t>
          </a:r>
          <a:r>
            <a:rPr lang="zh-CN" sz="2700" kern="1200" dirty="0"/>
            <a:t>（</a:t>
          </a:r>
          <a:r>
            <a:rPr lang="en-US" sz="2700" kern="1200" dirty="0"/>
            <a:t>15 mm/s</a:t>
          </a:r>
          <a:r>
            <a:rPr lang="zh-CN" sz="2700" kern="1200" dirty="0"/>
            <a:t>左右），并按此确定导流区宽度。</a:t>
          </a:r>
        </a:p>
      </dsp:txBody>
      <dsp:txXfrm>
        <a:off x="4549742" y="831852"/>
        <a:ext cx="3990965" cy="4298670"/>
      </dsp:txXfrm>
    </dsp:sp>
  </dsp:spTree>
</dsp:drawing>
</file>

<file path=ppt/diagrams/drawing1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42D5EC-D964-48B6-A8DB-D1B0EC37C560}">
      <dsp:nvSpPr>
        <dsp:cNvPr id="0" name=""/>
        <dsp:cNvSpPr/>
      </dsp:nvSpPr>
      <dsp:spPr>
        <a:xfrm>
          <a:off x="0" y="29588"/>
          <a:ext cx="8540750" cy="103523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rtl="0">
            <a:lnSpc>
              <a:spcPct val="90000"/>
            </a:lnSpc>
            <a:spcBef>
              <a:spcPct val="0"/>
            </a:spcBef>
            <a:spcAft>
              <a:spcPct val="35000"/>
            </a:spcAft>
            <a:buNone/>
          </a:pPr>
          <a:r>
            <a:rPr lang="zh-CN" altLang="en-US" sz="3300" kern="1200" dirty="0"/>
            <a:t>污泥回流缝</a:t>
          </a:r>
        </a:p>
      </dsp:txBody>
      <dsp:txXfrm>
        <a:off x="0" y="29588"/>
        <a:ext cx="8540750" cy="1035230"/>
      </dsp:txXfrm>
    </dsp:sp>
    <dsp:sp modelId="{D39DC2A9-6188-4B3F-9353-05C8F71321CE}">
      <dsp:nvSpPr>
        <dsp:cNvPr id="0" name=""/>
        <dsp:cNvSpPr/>
      </dsp:nvSpPr>
      <dsp:spPr>
        <a:xfrm>
          <a:off x="0" y="1064818"/>
          <a:ext cx="8540750" cy="34155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1169" tIns="41910" rIns="234696" bIns="41910" numCol="1" spcCol="1270" anchor="t" anchorCtr="0">
          <a:noAutofit/>
        </a:bodyPr>
        <a:lstStyle/>
        <a:p>
          <a:pPr marL="228600" lvl="1" indent="-228600" algn="l" defTabSz="1155700" rtl="0">
            <a:lnSpc>
              <a:spcPct val="90000"/>
            </a:lnSpc>
            <a:spcBef>
              <a:spcPct val="0"/>
            </a:spcBef>
            <a:spcAft>
              <a:spcPct val="20000"/>
            </a:spcAft>
            <a:buChar char="•"/>
          </a:pPr>
          <a:r>
            <a:rPr lang="zh-CN" sz="2600" kern="1200" dirty="0"/>
            <a:t>流速为</a:t>
          </a:r>
          <a:r>
            <a:rPr lang="en-US" sz="2600" kern="1200" dirty="0"/>
            <a:t>20~40 mm/s</a:t>
          </a:r>
          <a:r>
            <a:rPr lang="zh-CN" sz="2600" kern="1200" dirty="0"/>
            <a:t>，以此确定回流缝的宽度</a:t>
          </a:r>
          <a:r>
            <a:rPr lang="en-US" sz="2600" i="1" kern="1200" dirty="0"/>
            <a:t>b</a:t>
          </a:r>
          <a:r>
            <a:rPr lang="zh-CN" sz="2600" kern="1200" dirty="0"/>
            <a:t>，通常为</a:t>
          </a:r>
          <a:r>
            <a:rPr lang="en-US" sz="2600" kern="1200" dirty="0"/>
            <a:t>150~300 mm</a:t>
          </a:r>
          <a:r>
            <a:rPr lang="zh-CN" sz="2600" kern="1200" dirty="0"/>
            <a:t>；</a:t>
          </a:r>
        </a:p>
        <a:p>
          <a:pPr marL="228600" lvl="1" indent="-228600" algn="l" defTabSz="1155700" rtl="0">
            <a:lnSpc>
              <a:spcPct val="90000"/>
            </a:lnSpc>
            <a:spcBef>
              <a:spcPct val="0"/>
            </a:spcBef>
            <a:spcAft>
              <a:spcPct val="20000"/>
            </a:spcAft>
            <a:buChar char="•"/>
          </a:pPr>
          <a:r>
            <a:rPr lang="zh-CN" sz="2600" kern="1200" dirty="0"/>
            <a:t>回流缝处设顺流圈，其长度</a:t>
          </a:r>
          <a:r>
            <a:rPr lang="en-US" sz="2600" i="1" kern="1200" dirty="0"/>
            <a:t>L</a:t>
          </a:r>
          <a:r>
            <a:rPr lang="zh-CN" sz="2600" kern="1200" dirty="0"/>
            <a:t>为</a:t>
          </a:r>
          <a:r>
            <a:rPr lang="en-US" sz="2600" kern="1200" dirty="0"/>
            <a:t>0.4~0.6 m</a:t>
          </a:r>
          <a:r>
            <a:rPr lang="zh-CN" sz="2600" kern="1200" dirty="0"/>
            <a:t>，顺流圈直径</a:t>
          </a:r>
          <a:r>
            <a:rPr lang="en-US" sz="2600" i="1" kern="1200" dirty="0"/>
            <a:t>D</a:t>
          </a:r>
          <a:r>
            <a:rPr lang="en-US" sz="2600" kern="1200" baseline="-25000" dirty="0"/>
            <a:t>4</a:t>
          </a:r>
          <a:r>
            <a:rPr lang="zh-CN" sz="2600" kern="1200" dirty="0"/>
            <a:t>应大于池底直径</a:t>
          </a:r>
          <a:r>
            <a:rPr lang="en-US" sz="2600" i="1" kern="1200" dirty="0"/>
            <a:t>D</a:t>
          </a:r>
          <a:r>
            <a:rPr lang="en-US" sz="2600" kern="1200" baseline="-25000" dirty="0"/>
            <a:t>3</a:t>
          </a:r>
          <a:r>
            <a:rPr lang="zh-CN" sz="2600" kern="1200" dirty="0"/>
            <a:t>，以利污泥下滑、回流；</a:t>
          </a:r>
        </a:p>
        <a:p>
          <a:pPr marL="228600" lvl="1" indent="-228600" algn="l" defTabSz="1155700" rtl="0">
            <a:lnSpc>
              <a:spcPct val="90000"/>
            </a:lnSpc>
            <a:spcBef>
              <a:spcPct val="0"/>
            </a:spcBef>
            <a:spcAft>
              <a:spcPct val="20000"/>
            </a:spcAft>
            <a:buChar char="•"/>
          </a:pPr>
          <a:r>
            <a:rPr lang="zh-CN" altLang="en-US" sz="2600" kern="1200" dirty="0"/>
            <a:t>回流缝的各项尺寸的控制目的是防止气泡和混合液从回流缝进入沉淀区，并使沉淀污泥通畅回流；</a:t>
          </a:r>
        </a:p>
      </dsp:txBody>
      <dsp:txXfrm>
        <a:off x="0" y="1064818"/>
        <a:ext cx="8540750" cy="3415500"/>
      </dsp:txXfrm>
    </dsp:sp>
    <dsp:sp modelId="{B3C0114F-70DA-410E-AA4D-B1760E1CF3EA}">
      <dsp:nvSpPr>
        <dsp:cNvPr id="0" name=""/>
        <dsp:cNvSpPr/>
      </dsp:nvSpPr>
      <dsp:spPr>
        <a:xfrm>
          <a:off x="0" y="4480319"/>
          <a:ext cx="8540750" cy="103523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rtl="0">
            <a:lnSpc>
              <a:spcPct val="90000"/>
            </a:lnSpc>
            <a:spcBef>
              <a:spcPct val="0"/>
            </a:spcBef>
            <a:spcAft>
              <a:spcPct val="35000"/>
            </a:spcAft>
            <a:buNone/>
          </a:pPr>
          <a:r>
            <a:rPr lang="zh-CN" sz="3300" kern="1200" dirty="0"/>
            <a:t>曝气区、导流区的结构容积系数为</a:t>
          </a:r>
          <a:r>
            <a:rPr lang="en-US" sz="3300" kern="1200" dirty="0"/>
            <a:t>3%~5%</a:t>
          </a:r>
          <a:r>
            <a:rPr lang="zh-CN" sz="3300" kern="1200" dirty="0"/>
            <a:t>。</a:t>
          </a:r>
        </a:p>
      </dsp:txBody>
      <dsp:txXfrm>
        <a:off x="0" y="4480319"/>
        <a:ext cx="8540750" cy="1035230"/>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D11BE1-C940-464F-B292-4D2F145870A9}">
      <dsp:nvSpPr>
        <dsp:cNvPr id="0" name=""/>
        <dsp:cNvSpPr/>
      </dsp:nvSpPr>
      <dsp:spPr>
        <a:xfrm>
          <a:off x="0" y="606424"/>
          <a:ext cx="8540750" cy="4410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2857" tIns="416560" rIns="662857" bIns="14224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dirty="0"/>
            <a:t>向滤池表面均匀地撒布污水、适应水量的变化、不易堵塞、易于清通、不受风雪的影响；</a:t>
          </a:r>
        </a:p>
        <a:p>
          <a:pPr marL="228600" lvl="1" indent="-228600" algn="l" defTabSz="889000" rtl="0">
            <a:lnSpc>
              <a:spcPct val="90000"/>
            </a:lnSpc>
            <a:spcBef>
              <a:spcPct val="0"/>
            </a:spcBef>
            <a:spcAft>
              <a:spcPct val="15000"/>
            </a:spcAft>
            <a:buChar char="•"/>
          </a:pPr>
          <a:r>
            <a:rPr lang="zh-CN" altLang="en-US" sz="2000" kern="1200" dirty="0"/>
            <a:t>固定喷嘴式布水装置系统：由投配池，布水管道和喷嘴等几部分组成；</a:t>
          </a:r>
        </a:p>
        <a:p>
          <a:pPr marL="228600" lvl="1" indent="-228600" algn="l" defTabSz="889000" rtl="0">
            <a:lnSpc>
              <a:spcPct val="90000"/>
            </a:lnSpc>
            <a:spcBef>
              <a:spcPct val="0"/>
            </a:spcBef>
            <a:spcAft>
              <a:spcPct val="15000"/>
            </a:spcAft>
            <a:buChar char="•"/>
          </a:pPr>
          <a:r>
            <a:rPr lang="zh-CN" altLang="en-US" sz="2000" kern="1200" dirty="0"/>
            <a:t>投配池设于滤池的一端或两座滤池的中间，在投配池内设虹吸装置；</a:t>
          </a:r>
        </a:p>
        <a:p>
          <a:pPr marL="228600" lvl="1" indent="-228600" algn="l" defTabSz="889000" rtl="0">
            <a:lnSpc>
              <a:spcPct val="90000"/>
            </a:lnSpc>
            <a:spcBef>
              <a:spcPct val="0"/>
            </a:spcBef>
            <a:spcAft>
              <a:spcPct val="15000"/>
            </a:spcAft>
            <a:buChar char="•"/>
          </a:pPr>
          <a:r>
            <a:rPr lang="zh-CN" sz="2000" kern="1200" dirty="0"/>
            <a:t>布水管道敷设在滤池表面下</a:t>
          </a:r>
          <a:r>
            <a:rPr lang="en-US" sz="2000" kern="1200" dirty="0"/>
            <a:t>0.5~0.8 m</a:t>
          </a:r>
          <a:r>
            <a:rPr lang="zh-CN" sz="2000" kern="1200" dirty="0"/>
            <a:t>，在其上装有一系列排列规矩、伸出池面</a:t>
          </a:r>
          <a:r>
            <a:rPr lang="en-US" sz="2000" kern="1200" dirty="0"/>
            <a:t>0.15~0.20 m</a:t>
          </a:r>
          <a:r>
            <a:rPr lang="zh-CN" sz="2000" kern="1200" dirty="0"/>
            <a:t>竖管，在竖管顶端安装喷嘴</a:t>
          </a:r>
          <a:r>
            <a:rPr lang="en-US" sz="2000" kern="1200" dirty="0"/>
            <a:t>;</a:t>
          </a:r>
          <a:endParaRPr lang="zh-CN" sz="2000" kern="1200" dirty="0"/>
        </a:p>
        <a:p>
          <a:pPr marL="228600" lvl="1" indent="-228600" algn="l" defTabSz="889000" rtl="0">
            <a:lnSpc>
              <a:spcPct val="90000"/>
            </a:lnSpc>
            <a:spcBef>
              <a:spcPct val="0"/>
            </a:spcBef>
            <a:spcAft>
              <a:spcPct val="15000"/>
            </a:spcAft>
            <a:buChar char="•"/>
          </a:pPr>
          <a:r>
            <a:rPr lang="zh-CN" altLang="en-US" sz="2000" kern="1200" dirty="0"/>
            <a:t>喷嘴的作用是均匀布水。</a:t>
          </a:r>
        </a:p>
      </dsp:txBody>
      <dsp:txXfrm>
        <a:off x="0" y="606424"/>
        <a:ext cx="8540750" cy="4410000"/>
      </dsp:txXfrm>
    </dsp:sp>
    <dsp:sp modelId="{C8B2954A-A653-407D-A439-6567BF2AADEF}">
      <dsp:nvSpPr>
        <dsp:cNvPr id="0" name=""/>
        <dsp:cNvSpPr/>
      </dsp:nvSpPr>
      <dsp:spPr>
        <a:xfrm>
          <a:off x="427037" y="311224"/>
          <a:ext cx="5978525" cy="5904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布水装置</a:t>
          </a:r>
        </a:p>
      </dsp:txBody>
      <dsp:txXfrm>
        <a:off x="455858" y="340045"/>
        <a:ext cx="5920883" cy="532758"/>
      </dsp:txXfrm>
    </dsp:sp>
  </dsp:spTree>
</dsp:drawing>
</file>

<file path=ppt/diagrams/drawing1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11B5A4-9E2A-4992-BFD9-D4533CFB2223}">
      <dsp:nvSpPr>
        <dsp:cNvPr id="0" name=""/>
        <dsp:cNvSpPr/>
      </dsp:nvSpPr>
      <dsp:spPr>
        <a:xfrm>
          <a:off x="0" y="8481"/>
          <a:ext cx="8229600" cy="22113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zh-CN" sz="3000" kern="1200" dirty="0"/>
            <a:t>活性污泥处理系统处理水中的</a:t>
          </a:r>
          <a:r>
            <a:rPr lang="en-US" sz="3000" kern="1200" dirty="0"/>
            <a:t>BOD</a:t>
          </a:r>
          <a:r>
            <a:rPr lang="zh-CN" sz="3000" kern="1200" dirty="0"/>
            <a:t>值是由残存的溶解性</a:t>
          </a:r>
          <a:r>
            <a:rPr lang="en-US" sz="3000" kern="1200" dirty="0"/>
            <a:t>BOD</a:t>
          </a:r>
          <a:r>
            <a:rPr lang="zh-CN" sz="3000" kern="1200" dirty="0"/>
            <a:t>和非溶解性</a:t>
          </a:r>
          <a:r>
            <a:rPr lang="en-US" sz="3000" kern="1200" dirty="0"/>
            <a:t>BOD</a:t>
          </a:r>
          <a:r>
            <a:rPr lang="zh-CN" sz="3000" kern="1200" dirty="0"/>
            <a:t>两者组成的，而后者主要以生物污泥的残屑为主体；</a:t>
          </a:r>
        </a:p>
      </dsp:txBody>
      <dsp:txXfrm>
        <a:off x="0" y="8481"/>
        <a:ext cx="8229600" cy="2211300"/>
      </dsp:txXfrm>
    </dsp:sp>
    <dsp:sp modelId="{7514C7C2-DBEB-494A-B05D-7C03A6208F31}">
      <dsp:nvSpPr>
        <dsp:cNvPr id="0" name=""/>
        <dsp:cNvSpPr/>
      </dsp:nvSpPr>
      <dsp:spPr>
        <a:xfrm>
          <a:off x="0" y="2306181"/>
          <a:ext cx="8229600" cy="22113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zh-CN" sz="3000" kern="1200" dirty="0"/>
            <a:t>活性污泥系统的净化功能，是去除溶解性</a:t>
          </a:r>
          <a:r>
            <a:rPr lang="en-US" sz="3000" kern="1200" dirty="0"/>
            <a:t>BOD</a:t>
          </a:r>
          <a:r>
            <a:rPr lang="zh-CN" sz="3000" kern="1200" dirty="0"/>
            <a:t>。</a:t>
          </a:r>
        </a:p>
      </dsp:txBody>
      <dsp:txXfrm>
        <a:off x="0" y="2306181"/>
        <a:ext cx="8229600" cy="2211300"/>
      </dsp:txXfrm>
    </dsp:sp>
  </dsp:spTree>
</dsp:drawing>
</file>

<file path=ppt/diagrams/drawing1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147F9C-6DCC-44B9-B16D-14034B48DCDC}">
      <dsp:nvSpPr>
        <dsp:cNvPr id="0" name=""/>
        <dsp:cNvSpPr/>
      </dsp:nvSpPr>
      <dsp:spPr>
        <a:xfrm>
          <a:off x="0" y="176040"/>
          <a:ext cx="8229600" cy="7909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rtl="0">
            <a:lnSpc>
              <a:spcPct val="90000"/>
            </a:lnSpc>
            <a:spcBef>
              <a:spcPct val="0"/>
            </a:spcBef>
            <a:spcAft>
              <a:spcPct val="35000"/>
            </a:spcAft>
            <a:buNone/>
          </a:pPr>
          <a:r>
            <a:rPr lang="en-US" sz="2600" b="1" kern="1200" dirty="0"/>
            <a:t>10.1 </a:t>
          </a:r>
          <a:r>
            <a:rPr lang="zh-CN" sz="2600" b="1" kern="1200" dirty="0"/>
            <a:t>活性污泥处理系统的投产与活性污泥的培养驯化</a:t>
          </a:r>
        </a:p>
      </dsp:txBody>
      <dsp:txXfrm>
        <a:off x="0" y="176040"/>
        <a:ext cx="8229600" cy="790920"/>
      </dsp:txXfrm>
    </dsp:sp>
  </dsp:spTree>
</dsp:drawing>
</file>

<file path=ppt/diagrams/drawing1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3EE2ED3-0B54-482E-A192-B285937D1B57}">
      <dsp:nvSpPr>
        <dsp:cNvPr id="0" name=""/>
        <dsp:cNvSpPr/>
      </dsp:nvSpPr>
      <dsp:spPr>
        <a:xfrm>
          <a:off x="0" y="439356"/>
          <a:ext cx="8229600" cy="401625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scene3d>
          <a:camera prst="orthographicFront"/>
          <a:lightRig rig="chilly" dir="t"/>
        </a:scene3d>
        <a:sp3d z="12700" extrusionH="1700" prstMaterial="dkEdge">
          <a:bevelT w="25400" h="6350" prst="softRound"/>
          <a:bevelB w="0" h="0" prst="convex"/>
        </a:sp3d>
      </dsp:spPr>
      <dsp:style>
        <a:lnRef idx="1">
          <a:scrgbClr r="0" g="0" b="0"/>
        </a:lnRef>
        <a:fillRef idx="1">
          <a:scrgbClr r="0" g="0" b="0"/>
        </a:fillRef>
        <a:effectRef idx="0">
          <a:scrgbClr r="0" g="0" b="0"/>
        </a:effectRef>
        <a:fontRef idx="minor"/>
      </dsp:style>
      <dsp:txBody>
        <a:bodyPr spcFirstLastPara="0" vert="horz" wrap="square" lIns="638708" tIns="520700" rIns="638708" bIns="177800" numCol="1" spcCol="1270" anchor="t" anchorCtr="0">
          <a:noAutofit/>
        </a:bodyPr>
        <a:lstStyle/>
        <a:p>
          <a:pPr marL="228600" lvl="1" indent="-228600" algn="l" defTabSz="1111250" rtl="0">
            <a:lnSpc>
              <a:spcPct val="90000"/>
            </a:lnSpc>
            <a:spcBef>
              <a:spcPct val="0"/>
            </a:spcBef>
            <a:spcAft>
              <a:spcPct val="15000"/>
            </a:spcAft>
            <a:buChar char="•"/>
          </a:pPr>
          <a:r>
            <a:rPr lang="zh-CN" altLang="en-US" sz="2500" kern="1200" dirty="0"/>
            <a:t>清水试运行；</a:t>
          </a:r>
        </a:p>
        <a:p>
          <a:pPr marL="228600" lvl="1" indent="-228600" algn="l" defTabSz="1111250" rtl="0">
            <a:lnSpc>
              <a:spcPct val="90000"/>
            </a:lnSpc>
            <a:spcBef>
              <a:spcPct val="0"/>
            </a:spcBef>
            <a:spcAft>
              <a:spcPct val="15000"/>
            </a:spcAft>
            <a:buChar char="•"/>
          </a:pPr>
          <a:r>
            <a:rPr lang="zh-CN" altLang="en-US" sz="2500" kern="1200" dirty="0"/>
            <a:t>脱氧清水的曝气设备性能测定；</a:t>
          </a:r>
        </a:p>
        <a:p>
          <a:pPr marL="228600" lvl="1" indent="-228600" algn="l" defTabSz="1111250" rtl="0">
            <a:lnSpc>
              <a:spcPct val="90000"/>
            </a:lnSpc>
            <a:spcBef>
              <a:spcPct val="0"/>
            </a:spcBef>
            <a:spcAft>
              <a:spcPct val="15000"/>
            </a:spcAft>
            <a:buChar char="•"/>
          </a:pPr>
          <a:r>
            <a:rPr lang="zh-CN" altLang="en-US" sz="2500" kern="1200" dirty="0"/>
            <a:t>城市污水投产前需进行活性污泥培养；</a:t>
          </a:r>
        </a:p>
        <a:p>
          <a:pPr marL="228600" lvl="1" indent="-228600" algn="l" defTabSz="1111250" rtl="0">
            <a:lnSpc>
              <a:spcPct val="90000"/>
            </a:lnSpc>
            <a:spcBef>
              <a:spcPct val="0"/>
            </a:spcBef>
            <a:spcAft>
              <a:spcPct val="15000"/>
            </a:spcAft>
            <a:buChar char="•"/>
          </a:pPr>
          <a:r>
            <a:rPr lang="zh-CN" altLang="en-US" sz="2500" kern="1200" dirty="0"/>
            <a:t>工业废水除培养活性污泥外，还需要进行驯化；</a:t>
          </a:r>
        </a:p>
        <a:p>
          <a:pPr marL="228600" lvl="1" indent="-228600" algn="l" defTabSz="1111250" rtl="0">
            <a:lnSpc>
              <a:spcPct val="90000"/>
            </a:lnSpc>
            <a:spcBef>
              <a:spcPct val="0"/>
            </a:spcBef>
            <a:spcAft>
              <a:spcPct val="15000"/>
            </a:spcAft>
            <a:buChar char="•"/>
          </a:pPr>
          <a:r>
            <a:rPr lang="zh-CN" altLang="en-US" sz="2500" kern="1200" dirty="0"/>
            <a:t>当活性污泥的培养和驯化结束后，应进行以确定最佳运行条件为目的的试运行工作。</a:t>
          </a:r>
        </a:p>
      </dsp:txBody>
      <dsp:txXfrm>
        <a:off x="0" y="439356"/>
        <a:ext cx="8229600" cy="4016250"/>
      </dsp:txXfrm>
    </dsp:sp>
    <dsp:sp modelId="{A128172E-E51F-4476-B496-D729D36148F7}">
      <dsp:nvSpPr>
        <dsp:cNvPr id="0" name=""/>
        <dsp:cNvSpPr/>
      </dsp:nvSpPr>
      <dsp:spPr>
        <a:xfrm>
          <a:off x="411480" y="70356"/>
          <a:ext cx="5760720" cy="738000"/>
        </a:xfrm>
        <a:prstGeom prst="roundRect">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11250" rtl="0">
            <a:lnSpc>
              <a:spcPct val="90000"/>
            </a:lnSpc>
            <a:spcBef>
              <a:spcPct val="0"/>
            </a:spcBef>
            <a:spcAft>
              <a:spcPct val="35000"/>
            </a:spcAft>
            <a:buNone/>
          </a:pPr>
          <a:r>
            <a:rPr lang="zh-CN" altLang="en-US" sz="2500" kern="1200" dirty="0"/>
            <a:t>验收工作</a:t>
          </a:r>
        </a:p>
      </dsp:txBody>
      <dsp:txXfrm>
        <a:off x="411480" y="70356"/>
        <a:ext cx="5760720" cy="738000"/>
      </dsp:txXfrm>
    </dsp:sp>
  </dsp:spTree>
</dsp:drawing>
</file>

<file path=ppt/diagrams/drawing1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BCC160-6C4B-418B-81A9-57127E260F0E}">
      <dsp:nvSpPr>
        <dsp:cNvPr id="0" name=""/>
        <dsp:cNvSpPr/>
      </dsp:nvSpPr>
      <dsp:spPr>
        <a:xfrm>
          <a:off x="0" y="32325"/>
          <a:ext cx="8229600" cy="103523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rtl="0">
            <a:lnSpc>
              <a:spcPct val="90000"/>
            </a:lnSpc>
            <a:spcBef>
              <a:spcPct val="0"/>
            </a:spcBef>
            <a:spcAft>
              <a:spcPct val="35000"/>
            </a:spcAft>
            <a:buNone/>
          </a:pPr>
          <a:r>
            <a:rPr lang="zh-CN" altLang="en-US" sz="3300" kern="1200" dirty="0"/>
            <a:t>活性污泥的培养与驯化</a:t>
          </a:r>
        </a:p>
      </dsp:txBody>
      <dsp:txXfrm>
        <a:off x="0" y="32325"/>
        <a:ext cx="8229600" cy="1035230"/>
      </dsp:txXfrm>
    </dsp:sp>
    <dsp:sp modelId="{8EA196E7-514A-4242-8632-91CF18069CCA}">
      <dsp:nvSpPr>
        <dsp:cNvPr id="0" name=""/>
        <dsp:cNvSpPr/>
      </dsp:nvSpPr>
      <dsp:spPr>
        <a:xfrm>
          <a:off x="0" y="1067556"/>
          <a:ext cx="8229600" cy="239084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41910" rIns="234696" bIns="41910" numCol="1" spcCol="1270" anchor="t" anchorCtr="0">
          <a:noAutofit/>
        </a:bodyPr>
        <a:lstStyle/>
        <a:p>
          <a:pPr marL="228600" lvl="1" indent="-228600" algn="l" defTabSz="1155700" rtl="0">
            <a:lnSpc>
              <a:spcPct val="90000"/>
            </a:lnSpc>
            <a:spcBef>
              <a:spcPct val="0"/>
            </a:spcBef>
            <a:spcAft>
              <a:spcPct val="20000"/>
            </a:spcAft>
            <a:buChar char="•"/>
          </a:pPr>
          <a:r>
            <a:rPr lang="zh-CN" altLang="en-US" sz="2600" kern="1200" dirty="0"/>
            <a:t>异步法：先培养后驯化；</a:t>
          </a:r>
        </a:p>
        <a:p>
          <a:pPr marL="228600" lvl="1" indent="-228600" algn="l" defTabSz="1155700" rtl="0">
            <a:lnSpc>
              <a:spcPct val="90000"/>
            </a:lnSpc>
            <a:spcBef>
              <a:spcPct val="0"/>
            </a:spcBef>
            <a:spcAft>
              <a:spcPct val="20000"/>
            </a:spcAft>
            <a:buChar char="•"/>
          </a:pPr>
          <a:r>
            <a:rPr lang="zh-CN" altLang="en-US" sz="2600" kern="1200" dirty="0"/>
            <a:t>同步法：培养和驯化同时进行或交替进行；</a:t>
          </a:r>
        </a:p>
        <a:p>
          <a:pPr marL="228600" lvl="1" indent="-228600" algn="l" defTabSz="1155700" rtl="0">
            <a:lnSpc>
              <a:spcPct val="90000"/>
            </a:lnSpc>
            <a:spcBef>
              <a:spcPct val="0"/>
            </a:spcBef>
            <a:spcAft>
              <a:spcPct val="20000"/>
            </a:spcAft>
            <a:buChar char="•"/>
          </a:pPr>
          <a:r>
            <a:rPr lang="zh-CN" altLang="en-US" sz="2600" kern="1200" dirty="0"/>
            <a:t>接种法：利用其他污水处理厂的剩余污泥再进行适当培驯；</a:t>
          </a:r>
        </a:p>
      </dsp:txBody>
      <dsp:txXfrm>
        <a:off x="0" y="1067556"/>
        <a:ext cx="8229600" cy="2390849"/>
      </dsp:txXfrm>
    </dsp:sp>
    <dsp:sp modelId="{A2D7D7F5-CADF-4669-B247-6D77AD75F057}">
      <dsp:nvSpPr>
        <dsp:cNvPr id="0" name=""/>
        <dsp:cNvSpPr/>
      </dsp:nvSpPr>
      <dsp:spPr>
        <a:xfrm>
          <a:off x="0" y="3458406"/>
          <a:ext cx="8229600" cy="103523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marL="0" lvl="0" indent="0" algn="l" defTabSz="1466850" rtl="0">
            <a:lnSpc>
              <a:spcPct val="90000"/>
            </a:lnSpc>
            <a:spcBef>
              <a:spcPct val="0"/>
            </a:spcBef>
            <a:spcAft>
              <a:spcPct val="35000"/>
            </a:spcAft>
            <a:buNone/>
          </a:pPr>
          <a:r>
            <a:rPr lang="zh-CN" altLang="en-US" sz="3300" kern="1200" dirty="0"/>
            <a:t>对城市污水一般都采用同步培驯法。</a:t>
          </a:r>
        </a:p>
      </dsp:txBody>
      <dsp:txXfrm>
        <a:off x="0" y="3458406"/>
        <a:ext cx="8229600" cy="1035230"/>
      </dsp:txXfrm>
    </dsp:sp>
  </dsp:spTree>
</dsp:drawing>
</file>

<file path=ppt/diagrams/drawing1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6C4352-06A8-4479-BCAC-E6BC7765F2C3}">
      <dsp:nvSpPr>
        <dsp:cNvPr id="0" name=""/>
        <dsp:cNvSpPr/>
      </dsp:nvSpPr>
      <dsp:spPr>
        <a:xfrm>
          <a:off x="0" y="404121"/>
          <a:ext cx="8229600" cy="40572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479044" rIns="638708" bIns="163576" numCol="1" spcCol="1270" anchor="t" anchorCtr="0">
          <a:noAutofit/>
        </a:bodyPr>
        <a:lstStyle/>
        <a:p>
          <a:pPr marL="228600" lvl="1" indent="-228600" algn="l" defTabSz="1022350" rtl="0">
            <a:lnSpc>
              <a:spcPct val="90000"/>
            </a:lnSpc>
            <a:spcBef>
              <a:spcPct val="0"/>
            </a:spcBef>
            <a:spcAft>
              <a:spcPct val="15000"/>
            </a:spcAft>
            <a:buChar char="•"/>
          </a:pPr>
          <a:r>
            <a:rPr lang="zh-CN" altLang="en-US" sz="2300" kern="1200" dirty="0"/>
            <a:t>将污水引入曝气池进行充分曝气，并开动污泥回流设备，使曝气池和二次沉淀池接通循环；</a:t>
          </a:r>
        </a:p>
        <a:p>
          <a:pPr marL="228600" lvl="1" indent="-228600" algn="l" defTabSz="1022350" rtl="0">
            <a:lnSpc>
              <a:spcPct val="90000"/>
            </a:lnSpc>
            <a:spcBef>
              <a:spcPct val="0"/>
            </a:spcBef>
            <a:spcAft>
              <a:spcPct val="15000"/>
            </a:spcAft>
            <a:buChar char="•"/>
          </a:pPr>
          <a:r>
            <a:rPr lang="zh-CN" sz="2300" kern="1200" dirty="0"/>
            <a:t>经</a:t>
          </a:r>
          <a:r>
            <a:rPr lang="en-US" sz="2300" kern="1200" dirty="0"/>
            <a:t>1~2 d</a:t>
          </a:r>
          <a:r>
            <a:rPr lang="zh-CN" sz="2300" kern="1200" dirty="0"/>
            <a:t>曝气后，曝气池内出现模糊不清的絮凝体；</a:t>
          </a:r>
        </a:p>
        <a:p>
          <a:pPr marL="228600" lvl="1" indent="-228600" algn="l" defTabSz="1022350" rtl="0">
            <a:lnSpc>
              <a:spcPct val="90000"/>
            </a:lnSpc>
            <a:spcBef>
              <a:spcPct val="0"/>
            </a:spcBef>
            <a:spcAft>
              <a:spcPct val="15000"/>
            </a:spcAft>
            <a:buChar char="•"/>
          </a:pPr>
          <a:r>
            <a:rPr lang="zh-CN" sz="2300" kern="1200" dirty="0"/>
            <a:t>为补充营养和排除对微生物增长有害的代谢产物，从曝气池通过二次沉淀池排出</a:t>
          </a:r>
          <a:r>
            <a:rPr lang="en-US" sz="2300" kern="1200" dirty="0"/>
            <a:t>50%~70%</a:t>
          </a:r>
          <a:r>
            <a:rPr lang="zh-CN" sz="2300" kern="1200" dirty="0"/>
            <a:t>的污水，同时引入新鲜污水；</a:t>
          </a:r>
        </a:p>
        <a:p>
          <a:pPr marL="228600" lvl="1" indent="-228600" algn="l" defTabSz="1022350" rtl="0">
            <a:lnSpc>
              <a:spcPct val="90000"/>
            </a:lnSpc>
            <a:spcBef>
              <a:spcPct val="0"/>
            </a:spcBef>
            <a:spcAft>
              <a:spcPct val="15000"/>
            </a:spcAft>
            <a:buChar char="•"/>
          </a:pPr>
          <a:r>
            <a:rPr lang="zh-CN" altLang="en-US" sz="2300" kern="1200" dirty="0"/>
            <a:t>换水可间歇进行，也可以连续进行。</a:t>
          </a:r>
        </a:p>
      </dsp:txBody>
      <dsp:txXfrm>
        <a:off x="0" y="404121"/>
        <a:ext cx="8229600" cy="4057200"/>
      </dsp:txXfrm>
    </dsp:sp>
    <dsp:sp modelId="{276228BB-FFC0-484F-8E8E-673DFCB185BE}">
      <dsp:nvSpPr>
        <dsp:cNvPr id="0" name=""/>
        <dsp:cNvSpPr/>
      </dsp:nvSpPr>
      <dsp:spPr>
        <a:xfrm>
          <a:off x="411480" y="64641"/>
          <a:ext cx="5760720"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022350" rtl="0">
            <a:lnSpc>
              <a:spcPct val="90000"/>
            </a:lnSpc>
            <a:spcBef>
              <a:spcPct val="0"/>
            </a:spcBef>
            <a:spcAft>
              <a:spcPct val="35000"/>
            </a:spcAft>
            <a:buNone/>
          </a:pPr>
          <a:r>
            <a:rPr lang="zh-CN" altLang="en-US" sz="2300" kern="1200" dirty="0"/>
            <a:t>城市污水处理厂（同步培训法）</a:t>
          </a:r>
        </a:p>
      </dsp:txBody>
      <dsp:txXfrm>
        <a:off x="411480" y="64641"/>
        <a:ext cx="5760720" cy="678960"/>
      </dsp:txXfrm>
    </dsp:sp>
  </dsp:spTree>
</dsp:drawing>
</file>

<file path=ppt/diagrams/drawing1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8CD16A-B22C-4FC2-A76F-FFCE064B2A15}">
      <dsp:nvSpPr>
        <dsp:cNvPr id="0" name=""/>
        <dsp:cNvSpPr/>
      </dsp:nvSpPr>
      <dsp:spPr>
        <a:xfrm>
          <a:off x="0" y="463168"/>
          <a:ext cx="8540750" cy="4914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416560" rIns="662857" bIns="14224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dirty="0"/>
            <a:t>适用于生活污水所占比重不太大的城市污水处理厂；</a:t>
          </a:r>
        </a:p>
        <a:p>
          <a:pPr marL="228600" lvl="1" indent="-228600" algn="l" defTabSz="889000" rtl="0">
            <a:lnSpc>
              <a:spcPct val="90000"/>
            </a:lnSpc>
            <a:spcBef>
              <a:spcPct val="0"/>
            </a:spcBef>
            <a:spcAft>
              <a:spcPct val="15000"/>
            </a:spcAft>
            <a:buChar char="•"/>
          </a:pPr>
          <a:r>
            <a:rPr lang="zh-CN" sz="2000" kern="1200" dirty="0"/>
            <a:t>每天换水</a:t>
          </a:r>
          <a:r>
            <a:rPr lang="en-US" sz="2000" kern="1200" dirty="0"/>
            <a:t>1~2</a:t>
          </a:r>
          <a:r>
            <a:rPr lang="zh-CN" sz="2000" kern="1200" dirty="0"/>
            <a:t>次；</a:t>
          </a:r>
        </a:p>
        <a:p>
          <a:pPr marL="228600" lvl="1" indent="-228600" algn="l" defTabSz="889000" rtl="0">
            <a:lnSpc>
              <a:spcPct val="90000"/>
            </a:lnSpc>
            <a:spcBef>
              <a:spcPct val="0"/>
            </a:spcBef>
            <a:spcAft>
              <a:spcPct val="15000"/>
            </a:spcAft>
            <a:buChar char="•"/>
          </a:pPr>
          <a:r>
            <a:rPr lang="zh-CN" sz="2000" kern="1200" dirty="0"/>
            <a:t>持续到混合液</a:t>
          </a:r>
          <a:r>
            <a:rPr lang="en-US" sz="2000" kern="1200" dirty="0"/>
            <a:t>30 min</a:t>
          </a:r>
          <a:r>
            <a:rPr lang="zh-CN" sz="2000" kern="1200" dirty="0"/>
            <a:t>沉降比（</a:t>
          </a:r>
          <a:r>
            <a:rPr lang="en-US" sz="2000" kern="1200" dirty="0"/>
            <a:t>SV</a:t>
          </a:r>
          <a:r>
            <a:rPr lang="zh-CN" sz="2000" kern="1200" dirty="0"/>
            <a:t>）达到</a:t>
          </a:r>
          <a:r>
            <a:rPr lang="en-US" sz="2000" kern="1200" dirty="0"/>
            <a:t>15%~20%</a:t>
          </a:r>
          <a:r>
            <a:rPr lang="zh-CN" sz="2000" kern="1200" dirty="0"/>
            <a:t>时为止；</a:t>
          </a:r>
        </a:p>
        <a:p>
          <a:pPr marL="228600" lvl="1" indent="-228600" algn="l" defTabSz="889000" rtl="0">
            <a:lnSpc>
              <a:spcPct val="90000"/>
            </a:lnSpc>
            <a:spcBef>
              <a:spcPct val="0"/>
            </a:spcBef>
            <a:spcAft>
              <a:spcPct val="15000"/>
            </a:spcAft>
            <a:buChar char="•"/>
          </a:pPr>
          <a:r>
            <a:rPr lang="zh-CN" sz="2000" kern="1200" dirty="0"/>
            <a:t>在一般的污水浓度和水温在</a:t>
          </a:r>
          <a:r>
            <a:rPr lang="en-US" sz="2000" kern="1200" dirty="0"/>
            <a:t>15℃</a:t>
          </a:r>
          <a:r>
            <a:rPr lang="zh-CN" sz="2000" kern="1200" dirty="0"/>
            <a:t>以上的条件下，经过</a:t>
          </a:r>
          <a:r>
            <a:rPr lang="en-US" sz="2000" kern="1200" dirty="0"/>
            <a:t>7~10 d</a:t>
          </a:r>
          <a:r>
            <a:rPr lang="zh-CN" sz="2000" kern="1200" dirty="0"/>
            <a:t>便可大致达到上述状态；</a:t>
          </a:r>
        </a:p>
        <a:p>
          <a:pPr marL="228600" lvl="1" indent="-228600" algn="l" defTabSz="889000" rtl="0">
            <a:lnSpc>
              <a:spcPct val="90000"/>
            </a:lnSpc>
            <a:spcBef>
              <a:spcPct val="0"/>
            </a:spcBef>
            <a:spcAft>
              <a:spcPct val="15000"/>
            </a:spcAft>
            <a:buChar char="•"/>
          </a:pPr>
          <a:r>
            <a:rPr lang="zh-CN" altLang="en-US" sz="2000" kern="1200" dirty="0"/>
            <a:t>当进入的污水浓度很低时，为使培养期不致过长，可将初次沉淀池的污泥引入曝气池或不经初次沉淀池将污水直接引入曝气池；</a:t>
          </a:r>
        </a:p>
        <a:p>
          <a:pPr marL="228600" lvl="1" indent="-228600" algn="l" defTabSz="889000" rtl="0">
            <a:lnSpc>
              <a:spcPct val="90000"/>
            </a:lnSpc>
            <a:spcBef>
              <a:spcPct val="0"/>
            </a:spcBef>
            <a:spcAft>
              <a:spcPct val="15000"/>
            </a:spcAft>
            <a:buChar char="•"/>
          </a:pPr>
          <a:r>
            <a:rPr lang="zh-CN" altLang="en-US" sz="2000" kern="1200" dirty="0"/>
            <a:t>工业废水也可按上述方法培养，不过在开始培养时，宜投入一部分粪便水作为菌种。</a:t>
          </a:r>
        </a:p>
      </dsp:txBody>
      <dsp:txXfrm>
        <a:off x="0" y="463168"/>
        <a:ext cx="8540750" cy="4914000"/>
      </dsp:txXfrm>
    </dsp:sp>
    <dsp:sp modelId="{A0C2B7D5-5382-4B17-91A0-B67801ABC5F5}">
      <dsp:nvSpPr>
        <dsp:cNvPr id="0" name=""/>
        <dsp:cNvSpPr/>
      </dsp:nvSpPr>
      <dsp:spPr>
        <a:xfrm>
          <a:off x="427037" y="167968"/>
          <a:ext cx="5978525" cy="59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间歇换水 </a:t>
          </a:r>
        </a:p>
      </dsp:txBody>
      <dsp:txXfrm>
        <a:off x="427037" y="167968"/>
        <a:ext cx="5978525" cy="590400"/>
      </dsp:txXfrm>
    </dsp:sp>
  </dsp:spTree>
</dsp:drawing>
</file>

<file path=ppt/diagrams/drawing1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2E40E64-1BF5-4744-BE80-FFF1FF3C274C}">
      <dsp:nvSpPr>
        <dsp:cNvPr id="0" name=""/>
        <dsp:cNvSpPr/>
      </dsp:nvSpPr>
      <dsp:spPr>
        <a:xfrm>
          <a:off x="0" y="544161"/>
          <a:ext cx="8229600" cy="3969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749808" rIns="638708" bIns="256032" numCol="1" spcCol="1270" anchor="t" anchorCtr="0">
          <a:noAutofit/>
        </a:bodyPr>
        <a:lstStyle/>
        <a:p>
          <a:pPr marL="285750" lvl="1" indent="-285750" algn="l" defTabSz="1600200" rtl="0">
            <a:lnSpc>
              <a:spcPct val="90000"/>
            </a:lnSpc>
            <a:spcBef>
              <a:spcPct val="0"/>
            </a:spcBef>
            <a:spcAft>
              <a:spcPct val="15000"/>
            </a:spcAft>
            <a:buChar char="•"/>
          </a:pPr>
          <a:r>
            <a:rPr lang="zh-CN" altLang="en-US" sz="3600" kern="1200" dirty="0"/>
            <a:t>适用于以生活污水为主的城市污水或纯生活污水；</a:t>
          </a:r>
        </a:p>
        <a:p>
          <a:pPr marL="285750" lvl="1" indent="-285750" algn="l" defTabSz="1600200" rtl="0">
            <a:lnSpc>
              <a:spcPct val="90000"/>
            </a:lnSpc>
            <a:spcBef>
              <a:spcPct val="0"/>
            </a:spcBef>
            <a:spcAft>
              <a:spcPct val="15000"/>
            </a:spcAft>
            <a:buChar char="•"/>
          </a:pPr>
          <a:r>
            <a:rPr lang="zh-CN" altLang="en-US" sz="3600" kern="1200" dirty="0"/>
            <a:t>以边进水、边出水、边回流的方式培养活性污泥。</a:t>
          </a:r>
        </a:p>
      </dsp:txBody>
      <dsp:txXfrm>
        <a:off x="0" y="544161"/>
        <a:ext cx="8229600" cy="3969000"/>
      </dsp:txXfrm>
    </dsp:sp>
    <dsp:sp modelId="{F8068F6D-4908-4E02-BC21-90C95495778C}">
      <dsp:nvSpPr>
        <dsp:cNvPr id="0" name=""/>
        <dsp:cNvSpPr/>
      </dsp:nvSpPr>
      <dsp:spPr>
        <a:xfrm>
          <a:off x="411480" y="12801"/>
          <a:ext cx="5760720" cy="10627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600200" rtl="0">
            <a:lnSpc>
              <a:spcPct val="90000"/>
            </a:lnSpc>
            <a:spcBef>
              <a:spcPct val="0"/>
            </a:spcBef>
            <a:spcAft>
              <a:spcPct val="35000"/>
            </a:spcAft>
            <a:buNone/>
          </a:pPr>
          <a:r>
            <a:rPr lang="zh-CN" altLang="en-US" sz="3600" kern="1200" dirty="0"/>
            <a:t>连续换水</a:t>
          </a:r>
        </a:p>
      </dsp:txBody>
      <dsp:txXfrm>
        <a:off x="411480" y="12801"/>
        <a:ext cx="5760720" cy="1062720"/>
      </dsp:txXfrm>
    </dsp:sp>
  </dsp:spTree>
</dsp:drawing>
</file>

<file path=ppt/diagrams/drawing1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EE7C46-5B75-4F90-B5A6-B553045B6E06}">
      <dsp:nvSpPr>
        <dsp:cNvPr id="0" name=""/>
        <dsp:cNvSpPr/>
      </dsp:nvSpPr>
      <dsp:spPr>
        <a:xfrm>
          <a:off x="0" y="1309"/>
          <a:ext cx="8401080" cy="61254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zh-CN" altLang="en-US" sz="2000" kern="1200" dirty="0"/>
            <a:t>先用粪便水或生活污水培养活性污泥；</a:t>
          </a:r>
        </a:p>
      </dsp:txBody>
      <dsp:txXfrm>
        <a:off x="17941" y="19250"/>
        <a:ext cx="8365198" cy="576663"/>
      </dsp:txXfrm>
    </dsp:sp>
    <dsp:sp modelId="{E00C9D0F-87BB-4667-8C95-E3B4CE03CABF}">
      <dsp:nvSpPr>
        <dsp:cNvPr id="0" name=""/>
        <dsp:cNvSpPr/>
      </dsp:nvSpPr>
      <dsp:spPr>
        <a:xfrm rot="5400000">
          <a:off x="3921792" y="638648"/>
          <a:ext cx="557494" cy="736842"/>
        </a:xfrm>
        <a:prstGeom prst="rightArrow">
          <a:avLst>
            <a:gd name="adj1" fmla="val 60000"/>
            <a:gd name="adj2" fmla="val 50000"/>
          </a:avLst>
        </a:prstGeom>
        <a:gradFill rotWithShape="0">
          <a:gsLst>
            <a:gs pos="0">
              <a:schemeClr val="accent1">
                <a:tint val="60000"/>
                <a:hueOff val="0"/>
                <a:satOff val="0"/>
                <a:lumOff val="0"/>
                <a:alphaOff val="0"/>
                <a:shade val="51000"/>
                <a:satMod val="130000"/>
              </a:schemeClr>
            </a:gs>
            <a:gs pos="80000">
              <a:schemeClr val="accent1">
                <a:tint val="60000"/>
                <a:hueOff val="0"/>
                <a:satOff val="0"/>
                <a:lumOff val="0"/>
                <a:alphaOff val="0"/>
                <a:shade val="93000"/>
                <a:satMod val="130000"/>
              </a:schemeClr>
            </a:gs>
            <a:gs pos="100000">
              <a:schemeClr val="accent1">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endParaRPr lang="zh-CN" altLang="en-US" sz="2000" kern="1200"/>
        </a:p>
      </dsp:txBody>
      <dsp:txXfrm rot="-5400000">
        <a:off x="3979486" y="728322"/>
        <a:ext cx="442106" cy="390246"/>
      </dsp:txXfrm>
    </dsp:sp>
    <dsp:sp modelId="{87CDAA45-AFCB-4B6E-83DC-77C9599D28DC}">
      <dsp:nvSpPr>
        <dsp:cNvPr id="0" name=""/>
        <dsp:cNvSpPr/>
      </dsp:nvSpPr>
      <dsp:spPr>
        <a:xfrm>
          <a:off x="0" y="1357180"/>
          <a:ext cx="8401080" cy="995015"/>
        </a:xfrm>
        <a:prstGeom prst="roundRect">
          <a:avLst>
            <a:gd name="adj" fmla="val 10000"/>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rtl="0">
            <a:lnSpc>
              <a:spcPct val="90000"/>
            </a:lnSpc>
            <a:spcBef>
              <a:spcPct val="0"/>
            </a:spcBef>
            <a:spcAft>
              <a:spcPct val="35000"/>
            </a:spcAft>
            <a:buNone/>
          </a:pPr>
          <a:r>
            <a:rPr lang="zh-CN" altLang="en-US" sz="2000" kern="1200" dirty="0"/>
            <a:t>当活性污泥培养成熟，即可在进水中加入并逐渐增加工业废水的比重，使微生物在逐渐适应新的生活条件下得到驯化：</a:t>
          </a:r>
        </a:p>
      </dsp:txBody>
      <dsp:txXfrm>
        <a:off x="29143" y="1386323"/>
        <a:ext cx="8342794" cy="936729"/>
      </dsp:txXfrm>
    </dsp:sp>
  </dsp:spTree>
</dsp:drawing>
</file>

<file path=ppt/diagrams/drawing1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65CD70-0E42-4E97-861A-AE150BAA2E78}">
      <dsp:nvSpPr>
        <dsp:cNvPr id="0" name=""/>
        <dsp:cNvSpPr/>
      </dsp:nvSpPr>
      <dsp:spPr>
        <a:xfrm>
          <a:off x="7408" y="39947"/>
          <a:ext cx="2214438" cy="3134814"/>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zh-CN" sz="1800" kern="1200" dirty="0"/>
            <a:t>开始时，工业废水可按设计流量的</a:t>
          </a:r>
          <a:r>
            <a:rPr lang="en-US" sz="1800" kern="1200" dirty="0"/>
            <a:t>10%~20%</a:t>
          </a:r>
          <a:r>
            <a:rPr lang="zh-CN" sz="1800" kern="1200" dirty="0"/>
            <a:t>加入；</a:t>
          </a:r>
        </a:p>
      </dsp:txBody>
      <dsp:txXfrm>
        <a:off x="7408" y="39947"/>
        <a:ext cx="2214438" cy="3134814"/>
      </dsp:txXfrm>
    </dsp:sp>
    <dsp:sp modelId="{2F919CC4-F759-46E2-86AD-581E2319F237}">
      <dsp:nvSpPr>
        <dsp:cNvPr id="0" name=""/>
        <dsp:cNvSpPr/>
      </dsp:nvSpPr>
      <dsp:spPr>
        <a:xfrm>
          <a:off x="2443291" y="1332764"/>
          <a:ext cx="469460" cy="549180"/>
        </a:xfrm>
        <a:prstGeom prst="rightArrow">
          <a:avLst>
            <a:gd name="adj1" fmla="val 60000"/>
            <a:gd name="adj2" fmla="val 50000"/>
          </a:avLst>
        </a:prstGeom>
        <a:gradFill rotWithShape="0">
          <a:gsLst>
            <a:gs pos="0">
              <a:schemeClr val="accent3">
                <a:tint val="60000"/>
                <a:hueOff val="0"/>
                <a:satOff val="0"/>
                <a:lumOff val="0"/>
                <a:alphaOff val="0"/>
                <a:shade val="51000"/>
                <a:satMod val="130000"/>
              </a:schemeClr>
            </a:gs>
            <a:gs pos="80000">
              <a:schemeClr val="accent3">
                <a:tint val="60000"/>
                <a:hueOff val="0"/>
                <a:satOff val="0"/>
                <a:lumOff val="0"/>
                <a:alphaOff val="0"/>
                <a:shade val="93000"/>
                <a:satMod val="130000"/>
              </a:schemeClr>
            </a:gs>
            <a:gs pos="100000">
              <a:schemeClr val="accent3">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p>
      </dsp:txBody>
      <dsp:txXfrm>
        <a:off x="2443291" y="1332764"/>
        <a:ext cx="469460" cy="549180"/>
      </dsp:txXfrm>
    </dsp:sp>
    <dsp:sp modelId="{275EE4C7-157F-44EF-B0B0-D99D6D7B4F08}">
      <dsp:nvSpPr>
        <dsp:cNvPr id="0" name=""/>
        <dsp:cNvSpPr/>
      </dsp:nvSpPr>
      <dsp:spPr>
        <a:xfrm>
          <a:off x="3107622" y="39947"/>
          <a:ext cx="2214438" cy="3134814"/>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zh-CN" sz="1800" kern="1200" dirty="0"/>
            <a:t>较好的处理效果后，再继续增加其比重，每次增加的百分比以设计流量的</a:t>
          </a:r>
          <a:r>
            <a:rPr lang="en-US" sz="1800" kern="1200" dirty="0"/>
            <a:t>10%~20%</a:t>
          </a:r>
          <a:r>
            <a:rPr lang="zh-CN" sz="1800" kern="1200" dirty="0"/>
            <a:t>为宜，并待微生物适应巩固后再继续增加，直至满负荷为止；</a:t>
          </a:r>
        </a:p>
      </dsp:txBody>
      <dsp:txXfrm>
        <a:off x="3107622" y="39947"/>
        <a:ext cx="2214438" cy="3134814"/>
      </dsp:txXfrm>
    </dsp:sp>
    <dsp:sp modelId="{0EA7555B-86DE-46F4-AFEF-5CB64676FFA0}">
      <dsp:nvSpPr>
        <dsp:cNvPr id="0" name=""/>
        <dsp:cNvSpPr/>
      </dsp:nvSpPr>
      <dsp:spPr>
        <a:xfrm>
          <a:off x="5543505" y="1332764"/>
          <a:ext cx="469460" cy="549180"/>
        </a:xfrm>
        <a:prstGeom prst="rightArrow">
          <a:avLst>
            <a:gd name="adj1" fmla="val 60000"/>
            <a:gd name="adj2" fmla="val 50000"/>
          </a:avLst>
        </a:prstGeom>
        <a:gradFill rotWithShape="0">
          <a:gsLst>
            <a:gs pos="0">
              <a:schemeClr val="accent3">
                <a:tint val="60000"/>
                <a:hueOff val="0"/>
                <a:satOff val="0"/>
                <a:lumOff val="0"/>
                <a:alphaOff val="0"/>
                <a:shade val="51000"/>
                <a:satMod val="130000"/>
              </a:schemeClr>
            </a:gs>
            <a:gs pos="80000">
              <a:schemeClr val="accent3">
                <a:tint val="60000"/>
                <a:hueOff val="0"/>
                <a:satOff val="0"/>
                <a:lumOff val="0"/>
                <a:alphaOff val="0"/>
                <a:shade val="93000"/>
                <a:satMod val="130000"/>
              </a:schemeClr>
            </a:gs>
            <a:gs pos="100000">
              <a:schemeClr val="accent3">
                <a:tint val="60000"/>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p>
      </dsp:txBody>
      <dsp:txXfrm>
        <a:off x="5543505" y="1332764"/>
        <a:ext cx="469460" cy="549180"/>
      </dsp:txXfrm>
    </dsp:sp>
    <dsp:sp modelId="{1CE62F70-BD79-4499-9361-A04C4CAAA097}">
      <dsp:nvSpPr>
        <dsp:cNvPr id="0" name=""/>
        <dsp:cNvSpPr/>
      </dsp:nvSpPr>
      <dsp:spPr>
        <a:xfrm>
          <a:off x="6207836" y="39947"/>
          <a:ext cx="2214438" cy="3134814"/>
        </a:xfrm>
        <a:prstGeom prst="roundRect">
          <a:avLst>
            <a:gd name="adj" fmla="val 1000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rtl="0">
            <a:lnSpc>
              <a:spcPct val="90000"/>
            </a:lnSpc>
            <a:spcBef>
              <a:spcPct val="0"/>
            </a:spcBef>
            <a:spcAft>
              <a:spcPct val="35000"/>
            </a:spcAft>
            <a:buNone/>
          </a:pPr>
          <a:r>
            <a:rPr lang="zh-CN" altLang="en-US" sz="1800" kern="1200" dirty="0"/>
            <a:t>在驯化过程中，能分解工业废水的微生物得到发展繁殖，不能适应的微生物则逐渐淘汰，从而使驯化过的活性污泥具有处理该种工业废水的能力。</a:t>
          </a:r>
        </a:p>
      </dsp:txBody>
      <dsp:txXfrm>
        <a:off x="6207836" y="39947"/>
        <a:ext cx="2214438" cy="3134814"/>
      </dsp:txXfrm>
    </dsp:sp>
  </dsp:spTree>
</dsp:drawing>
</file>

<file path=ppt/diagrams/drawing1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D61EAC-AF0E-42E1-8B9F-ACD8180BF309}">
      <dsp:nvSpPr>
        <dsp:cNvPr id="0" name=""/>
        <dsp:cNvSpPr/>
      </dsp:nvSpPr>
      <dsp:spPr>
        <a:xfrm>
          <a:off x="0" y="459381"/>
          <a:ext cx="8229600" cy="17690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t>为了缩短培养和驯化的时间，也可以在培养开始就加入少量工业废水，并在培养过程中逐渐增加比重，使活性污泥在增长的过程中，逐渐适应工业废水并具有处理它的能力；</a:t>
          </a:r>
        </a:p>
      </dsp:txBody>
      <dsp:txXfrm>
        <a:off x="0" y="459381"/>
        <a:ext cx="8229600" cy="1769040"/>
      </dsp:txXfrm>
    </dsp:sp>
    <dsp:sp modelId="{83FF88AF-767B-453D-9E79-02208DE15838}">
      <dsp:nvSpPr>
        <dsp:cNvPr id="0" name=""/>
        <dsp:cNvSpPr/>
      </dsp:nvSpPr>
      <dsp:spPr>
        <a:xfrm>
          <a:off x="0" y="2297541"/>
          <a:ext cx="8229600" cy="17690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t>缺点：在缺乏经验的情况下不够稳妥可靠，出现问题时不易确定是培养上的问题还是驯化上的问题。</a:t>
          </a:r>
        </a:p>
      </dsp:txBody>
      <dsp:txXfrm>
        <a:off x="0" y="2297541"/>
        <a:ext cx="8229600" cy="1769040"/>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30EFD1-D02A-4D8C-A3B7-73BD8F7B0B01}">
      <dsp:nvSpPr>
        <dsp:cNvPr id="0" name=""/>
        <dsp:cNvSpPr/>
      </dsp:nvSpPr>
      <dsp:spPr>
        <a:xfrm>
          <a:off x="0" y="157126"/>
          <a:ext cx="9144000" cy="89505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zh-CN" altLang="en-US" sz="1700" kern="1200" dirty="0"/>
            <a:t>污水流入投配池内，在达到一定高度后，虹吸装置即开始作用，污水泄入布水管道，并从喷嘴喷出，被倒立圆锥体所阻，向四外分散，形成水花；</a:t>
          </a:r>
        </a:p>
      </dsp:txBody>
      <dsp:txXfrm>
        <a:off x="43693" y="200819"/>
        <a:ext cx="9056614" cy="807664"/>
      </dsp:txXfrm>
    </dsp:sp>
    <dsp:sp modelId="{2E4B86C1-3A76-40EC-A4BD-986B94AC33F6}">
      <dsp:nvSpPr>
        <dsp:cNvPr id="0" name=""/>
        <dsp:cNvSpPr/>
      </dsp:nvSpPr>
      <dsp:spPr>
        <a:xfrm>
          <a:off x="0" y="1101136"/>
          <a:ext cx="9144000" cy="895050"/>
        </a:xfrm>
        <a:prstGeom prst="roundRect">
          <a:avLst/>
        </a:prstGeom>
        <a:gradFill rotWithShape="0">
          <a:gsLst>
            <a:gs pos="0">
              <a:schemeClr val="accent2">
                <a:hueOff val="381558"/>
                <a:satOff val="-8706"/>
                <a:lumOff val="3216"/>
                <a:alphaOff val="0"/>
                <a:shade val="51000"/>
                <a:satMod val="130000"/>
              </a:schemeClr>
            </a:gs>
            <a:gs pos="80000">
              <a:schemeClr val="accent2">
                <a:hueOff val="381558"/>
                <a:satOff val="-8706"/>
                <a:lumOff val="3216"/>
                <a:alphaOff val="0"/>
                <a:shade val="93000"/>
                <a:satMod val="130000"/>
              </a:schemeClr>
            </a:gs>
            <a:gs pos="100000">
              <a:schemeClr val="accent2">
                <a:hueOff val="381558"/>
                <a:satOff val="-8706"/>
                <a:lumOff val="321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zh-CN" altLang="en-US" sz="1700" kern="1200" dirty="0"/>
            <a:t>当投配池内的水位降到一定位置后，虹吸被破坏，停止喷水；</a:t>
          </a:r>
        </a:p>
      </dsp:txBody>
      <dsp:txXfrm>
        <a:off x="43693" y="1144829"/>
        <a:ext cx="9056614" cy="807664"/>
      </dsp:txXfrm>
    </dsp:sp>
    <dsp:sp modelId="{9E416D2F-D13D-4913-B9E8-419386E47A3C}">
      <dsp:nvSpPr>
        <dsp:cNvPr id="0" name=""/>
        <dsp:cNvSpPr/>
      </dsp:nvSpPr>
      <dsp:spPr>
        <a:xfrm>
          <a:off x="0" y="2045147"/>
          <a:ext cx="9144000" cy="895050"/>
        </a:xfrm>
        <a:prstGeom prst="roundRect">
          <a:avLst/>
        </a:prstGeom>
        <a:gradFill rotWithShape="0">
          <a:gsLst>
            <a:gs pos="0">
              <a:schemeClr val="accent2">
                <a:hueOff val="763116"/>
                <a:satOff val="-17411"/>
                <a:lumOff val="6432"/>
                <a:alphaOff val="0"/>
                <a:shade val="51000"/>
                <a:satMod val="130000"/>
              </a:schemeClr>
            </a:gs>
            <a:gs pos="80000">
              <a:schemeClr val="accent2">
                <a:hueOff val="763116"/>
                <a:satOff val="-17411"/>
                <a:lumOff val="6432"/>
                <a:alphaOff val="0"/>
                <a:shade val="93000"/>
                <a:satMod val="130000"/>
              </a:schemeClr>
            </a:gs>
            <a:gs pos="100000">
              <a:schemeClr val="accent2">
                <a:hueOff val="763116"/>
                <a:satOff val="-17411"/>
                <a:lumOff val="6432"/>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zh-CN" altLang="en-US" sz="1700" kern="1200" dirty="0"/>
            <a:t>投配池间歇供水但是向投配池的供水是连续的；</a:t>
          </a:r>
        </a:p>
      </dsp:txBody>
      <dsp:txXfrm>
        <a:off x="43693" y="2088840"/>
        <a:ext cx="9056614" cy="807664"/>
      </dsp:txXfrm>
    </dsp:sp>
    <dsp:sp modelId="{E3212C09-CF0F-49E6-9459-6FD997548408}">
      <dsp:nvSpPr>
        <dsp:cNvPr id="0" name=""/>
        <dsp:cNvSpPr/>
      </dsp:nvSpPr>
      <dsp:spPr>
        <a:xfrm>
          <a:off x="0" y="2989156"/>
          <a:ext cx="9144000" cy="895050"/>
        </a:xfrm>
        <a:prstGeom prst="roundRect">
          <a:avLst/>
        </a:prstGeom>
        <a:gradFill rotWithShape="0">
          <a:gsLst>
            <a:gs pos="0">
              <a:schemeClr val="accent2">
                <a:hueOff val="1144674"/>
                <a:satOff val="-26117"/>
                <a:lumOff val="9647"/>
                <a:alphaOff val="0"/>
                <a:shade val="51000"/>
                <a:satMod val="130000"/>
              </a:schemeClr>
            </a:gs>
            <a:gs pos="80000">
              <a:schemeClr val="accent2">
                <a:hueOff val="1144674"/>
                <a:satOff val="-26117"/>
                <a:lumOff val="9647"/>
                <a:alphaOff val="0"/>
                <a:shade val="93000"/>
                <a:satMod val="130000"/>
              </a:schemeClr>
            </a:gs>
            <a:gs pos="100000">
              <a:schemeClr val="accent2">
                <a:hueOff val="1144674"/>
                <a:satOff val="-26117"/>
                <a:lumOff val="964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zh-CN" altLang="en-US" sz="1700" kern="1200" dirty="0"/>
            <a:t>优点：运行方便，宜于管理、受气候的影响较小；</a:t>
          </a:r>
        </a:p>
      </dsp:txBody>
      <dsp:txXfrm>
        <a:off x="43693" y="3032849"/>
        <a:ext cx="9056614" cy="807664"/>
      </dsp:txXfrm>
    </dsp:sp>
    <dsp:sp modelId="{ACFEA0E2-3B6D-46EC-B23B-725B030648EA}">
      <dsp:nvSpPr>
        <dsp:cNvPr id="0" name=""/>
        <dsp:cNvSpPr/>
      </dsp:nvSpPr>
      <dsp:spPr>
        <a:xfrm>
          <a:off x="0" y="3933166"/>
          <a:ext cx="9144000" cy="895050"/>
        </a:xfrm>
        <a:prstGeom prst="roundRect">
          <a:avLst/>
        </a:prstGeom>
        <a:gradFill rotWithShape="0">
          <a:gsLst>
            <a:gs pos="0">
              <a:schemeClr val="accent2">
                <a:hueOff val="1526231"/>
                <a:satOff val="-34822"/>
                <a:lumOff val="12863"/>
                <a:alphaOff val="0"/>
                <a:shade val="51000"/>
                <a:satMod val="130000"/>
              </a:schemeClr>
            </a:gs>
            <a:gs pos="80000">
              <a:schemeClr val="accent2">
                <a:hueOff val="1526231"/>
                <a:satOff val="-34822"/>
                <a:lumOff val="12863"/>
                <a:alphaOff val="0"/>
                <a:shade val="93000"/>
                <a:satMod val="130000"/>
              </a:schemeClr>
            </a:gs>
            <a:gs pos="100000">
              <a:schemeClr val="accent2">
                <a:hueOff val="1526231"/>
                <a:satOff val="-34822"/>
                <a:lumOff val="1286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zh-CN" sz="1700" kern="1200" dirty="0"/>
            <a:t>缺点：需要的水头较大（</a:t>
          </a:r>
          <a:r>
            <a:rPr lang="en-US" sz="1700" kern="1200" dirty="0"/>
            <a:t>20 m</a:t>
          </a:r>
          <a:r>
            <a:rPr lang="zh-CN" sz="1700" kern="1200" dirty="0"/>
            <a:t>）；</a:t>
          </a:r>
        </a:p>
      </dsp:txBody>
      <dsp:txXfrm>
        <a:off x="43693" y="3976859"/>
        <a:ext cx="9056614" cy="807664"/>
      </dsp:txXfrm>
    </dsp:sp>
    <dsp:sp modelId="{24ECB0BB-9FC4-4A53-BCFF-CF90FB6F920D}">
      <dsp:nvSpPr>
        <dsp:cNvPr id="0" name=""/>
        <dsp:cNvSpPr/>
      </dsp:nvSpPr>
      <dsp:spPr>
        <a:xfrm>
          <a:off x="0" y="4877176"/>
          <a:ext cx="9144000" cy="895050"/>
        </a:xfrm>
        <a:prstGeom prst="roundRect">
          <a:avLst/>
        </a:prstGeom>
        <a:gradFill rotWithShape="0">
          <a:gsLst>
            <a:gs pos="0">
              <a:schemeClr val="accent2">
                <a:hueOff val="1907789"/>
                <a:satOff val="-43528"/>
                <a:lumOff val="16079"/>
                <a:alphaOff val="0"/>
                <a:shade val="51000"/>
                <a:satMod val="130000"/>
              </a:schemeClr>
            </a:gs>
            <a:gs pos="80000">
              <a:schemeClr val="accent2">
                <a:hueOff val="1907789"/>
                <a:satOff val="-43528"/>
                <a:lumOff val="16079"/>
                <a:alphaOff val="0"/>
                <a:shade val="93000"/>
                <a:satMod val="130000"/>
              </a:schemeClr>
            </a:gs>
            <a:gs pos="100000">
              <a:schemeClr val="accent2">
                <a:hueOff val="1907789"/>
                <a:satOff val="-43528"/>
                <a:lumOff val="1607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zh-CN" sz="1700" kern="1200" dirty="0"/>
            <a:t>喷水周期为</a:t>
          </a:r>
          <a:r>
            <a:rPr lang="en-US" sz="1700" kern="1200" dirty="0"/>
            <a:t>5~8 min</a:t>
          </a:r>
          <a:r>
            <a:rPr lang="zh-CN" sz="1700" kern="1200" dirty="0"/>
            <a:t>，小型污水处理厂不应大于</a:t>
          </a:r>
          <a:r>
            <a:rPr lang="en-US" sz="1700" kern="1200" dirty="0"/>
            <a:t>15 min</a:t>
          </a:r>
          <a:r>
            <a:rPr lang="zh-CN" sz="1700" kern="1200" dirty="0"/>
            <a:t>。</a:t>
          </a:r>
        </a:p>
      </dsp:txBody>
      <dsp:txXfrm>
        <a:off x="43693" y="4920869"/>
        <a:ext cx="9056614" cy="807664"/>
      </dsp:txXfrm>
    </dsp:sp>
  </dsp:spTree>
</dsp:drawing>
</file>

<file path=ppt/diagrams/drawing1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19E4C9-9804-4D1F-9A48-8D3C38EF9A69}">
      <dsp:nvSpPr>
        <dsp:cNvPr id="0" name=""/>
        <dsp:cNvSpPr/>
      </dsp:nvSpPr>
      <dsp:spPr>
        <a:xfrm>
          <a:off x="0" y="8481"/>
          <a:ext cx="8229600" cy="22113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zh-CN" altLang="en-US" sz="3000" kern="1200" dirty="0"/>
            <a:t>在有条件的地方，可直接从附近污水处理厂引入剩余污泥，作为种泥进行曝气培养，这样能够缩短培养时间；</a:t>
          </a:r>
        </a:p>
      </dsp:txBody>
      <dsp:txXfrm>
        <a:off x="0" y="8481"/>
        <a:ext cx="8229600" cy="2211300"/>
      </dsp:txXfrm>
    </dsp:sp>
    <dsp:sp modelId="{36B9B2CC-C3BA-426C-8C40-8D313EEAF586}">
      <dsp:nvSpPr>
        <dsp:cNvPr id="0" name=""/>
        <dsp:cNvSpPr/>
      </dsp:nvSpPr>
      <dsp:spPr>
        <a:xfrm>
          <a:off x="0" y="2306181"/>
          <a:ext cx="8229600" cy="22113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zh-CN" altLang="en-US" sz="3000" kern="1200" dirty="0"/>
            <a:t>如能从性质相同的废水处理站引入活性污泥，更能提高驯化效果，缩短时间。</a:t>
          </a:r>
        </a:p>
      </dsp:txBody>
      <dsp:txXfrm>
        <a:off x="0" y="2306181"/>
        <a:ext cx="8229600" cy="2211300"/>
      </dsp:txXfrm>
    </dsp:sp>
  </dsp:spTree>
</dsp:drawing>
</file>

<file path=ppt/diagrams/drawing1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C203A0-9E84-4E32-BDD0-9EC24F589691}">
      <dsp:nvSpPr>
        <dsp:cNvPr id="0" name=""/>
        <dsp:cNvSpPr/>
      </dsp:nvSpPr>
      <dsp:spPr>
        <a:xfrm>
          <a:off x="0" y="14466"/>
          <a:ext cx="8229600" cy="835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6248" tIns="117856" rIns="206248" bIns="117856" numCol="1" spcCol="1270" anchor="ctr" anchorCtr="0">
          <a:noAutofit/>
        </a:bodyPr>
        <a:lstStyle/>
        <a:p>
          <a:pPr marL="0" lvl="0" indent="0" algn="ctr" defTabSz="1289050" rtl="0">
            <a:lnSpc>
              <a:spcPct val="90000"/>
            </a:lnSpc>
            <a:spcBef>
              <a:spcPct val="0"/>
            </a:spcBef>
            <a:spcAft>
              <a:spcPct val="35000"/>
            </a:spcAft>
            <a:buNone/>
          </a:pPr>
          <a:r>
            <a:rPr lang="zh-CN" altLang="en-US" sz="2900" kern="1200" dirty="0"/>
            <a:t>目的：确定最佳的运行条件</a:t>
          </a:r>
        </a:p>
      </dsp:txBody>
      <dsp:txXfrm>
        <a:off x="0" y="14466"/>
        <a:ext cx="8229600" cy="835200"/>
      </dsp:txXfrm>
    </dsp:sp>
    <dsp:sp modelId="{57D1B2F4-3980-4697-A87C-070054724F14}">
      <dsp:nvSpPr>
        <dsp:cNvPr id="0" name=""/>
        <dsp:cNvSpPr/>
      </dsp:nvSpPr>
      <dsp:spPr>
        <a:xfrm>
          <a:off x="0" y="849666"/>
          <a:ext cx="8229600" cy="366183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54686" tIns="154686" rIns="206248" bIns="232029" numCol="1" spcCol="1270" anchor="t" anchorCtr="0">
          <a:noAutofit/>
        </a:bodyPr>
        <a:lstStyle/>
        <a:p>
          <a:pPr marL="285750" lvl="1" indent="-285750" algn="l" defTabSz="1289050" rtl="0">
            <a:lnSpc>
              <a:spcPct val="90000"/>
            </a:lnSpc>
            <a:spcBef>
              <a:spcPct val="0"/>
            </a:spcBef>
            <a:spcAft>
              <a:spcPct val="15000"/>
            </a:spcAft>
            <a:buChar char="•"/>
          </a:pPr>
          <a:r>
            <a:rPr lang="zh-CN" sz="2900" kern="1200" dirty="0"/>
            <a:t>活性污泥法：</a:t>
          </a:r>
          <a:r>
            <a:rPr lang="en-US" sz="2900" kern="1200" dirty="0"/>
            <a:t>MLSS</a:t>
          </a:r>
          <a:r>
            <a:rPr lang="zh-CN" sz="2900" kern="1200" dirty="0"/>
            <a:t>、曝气量、污水注入方式；</a:t>
          </a:r>
        </a:p>
        <a:p>
          <a:pPr marL="285750" lvl="1" indent="-285750" algn="l" defTabSz="1289050" rtl="0">
            <a:lnSpc>
              <a:spcPct val="90000"/>
            </a:lnSpc>
            <a:spcBef>
              <a:spcPct val="0"/>
            </a:spcBef>
            <a:spcAft>
              <a:spcPct val="15000"/>
            </a:spcAft>
            <a:buChar char="•"/>
          </a:pPr>
          <a:r>
            <a:rPr lang="zh-CN" altLang="en-US" sz="2900" kern="1200" dirty="0"/>
            <a:t>生物吸附法：污泥再生时间和吸附时间的比值；</a:t>
          </a:r>
        </a:p>
        <a:p>
          <a:pPr marL="285750" lvl="1" indent="-285750" algn="l" defTabSz="1289050" rtl="0">
            <a:lnSpc>
              <a:spcPct val="90000"/>
            </a:lnSpc>
            <a:spcBef>
              <a:spcPct val="0"/>
            </a:spcBef>
            <a:spcAft>
              <a:spcPct val="15000"/>
            </a:spcAft>
            <a:buChar char="•"/>
          </a:pPr>
          <a:r>
            <a:rPr lang="zh-CN" sz="2900" kern="1200" dirty="0"/>
            <a:t>再生</a:t>
          </a:r>
          <a:r>
            <a:rPr lang="en-US" sz="2900" kern="1200" dirty="0"/>
            <a:t>—</a:t>
          </a:r>
          <a:r>
            <a:rPr lang="zh-CN" sz="2900" kern="1200" dirty="0"/>
            <a:t>曝气法：回流污泥再生池所占的比例；</a:t>
          </a:r>
        </a:p>
        <a:p>
          <a:pPr marL="285750" lvl="1" indent="-285750" algn="l" defTabSz="1289050" rtl="0">
            <a:lnSpc>
              <a:spcPct val="90000"/>
            </a:lnSpc>
            <a:spcBef>
              <a:spcPct val="0"/>
            </a:spcBef>
            <a:spcAft>
              <a:spcPct val="15000"/>
            </a:spcAft>
            <a:buChar char="•"/>
          </a:pPr>
          <a:r>
            <a:rPr lang="zh-CN" altLang="en-US" sz="2900" kern="1200" dirty="0"/>
            <a:t>曝气沉淀池：回流窗孔开启高度；</a:t>
          </a:r>
        </a:p>
        <a:p>
          <a:pPr marL="285750" lvl="1" indent="-285750" algn="l" defTabSz="1289050" rtl="0">
            <a:lnSpc>
              <a:spcPct val="90000"/>
            </a:lnSpc>
            <a:spcBef>
              <a:spcPct val="0"/>
            </a:spcBef>
            <a:spcAft>
              <a:spcPct val="15000"/>
            </a:spcAft>
            <a:buChar char="•"/>
          </a:pPr>
          <a:r>
            <a:rPr lang="zh-CN" altLang="en-US" sz="2900" kern="1200" dirty="0"/>
            <a:t>工业废水：氮、磷的投量。</a:t>
          </a:r>
        </a:p>
      </dsp:txBody>
      <dsp:txXfrm>
        <a:off x="0" y="849666"/>
        <a:ext cx="8229600" cy="3661830"/>
      </dsp:txXfrm>
    </dsp:sp>
  </dsp:spTree>
</dsp:drawing>
</file>

<file path=ppt/diagrams/drawing1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7DE2D9-4A55-458D-8CED-82290B36B221}">
      <dsp:nvSpPr>
        <dsp:cNvPr id="0" name=""/>
        <dsp:cNvSpPr/>
      </dsp:nvSpPr>
      <dsp:spPr>
        <a:xfrm>
          <a:off x="0" y="221827"/>
          <a:ext cx="8540750" cy="243243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zh-CN" sz="3200" kern="1200" dirty="0"/>
            <a:t>污泥负荷率：营养物数量由进入污水量（</a:t>
          </a:r>
          <a:r>
            <a:rPr lang="en-US" sz="3200" i="1" kern="1200" dirty="0"/>
            <a:t>Q</a:t>
          </a:r>
          <a:r>
            <a:rPr lang="zh-CN" sz="3200" kern="1200" dirty="0"/>
            <a:t>）和浓度（</a:t>
          </a:r>
          <a:r>
            <a:rPr lang="en-US" sz="3200" kern="1200" dirty="0"/>
            <a:t>BOD</a:t>
          </a:r>
          <a:r>
            <a:rPr lang="zh-CN" sz="3200" kern="1200" dirty="0"/>
            <a:t>）所定，因此通过控制活性污泥的数量（</a:t>
          </a:r>
          <a:r>
            <a:rPr lang="en-US" sz="3200" kern="1200" dirty="0"/>
            <a:t>MLSS</a:t>
          </a:r>
          <a:r>
            <a:rPr lang="zh-CN" sz="3200" kern="1200" dirty="0"/>
            <a:t>）来维持适宜的污泥负荷率；</a:t>
          </a:r>
        </a:p>
      </dsp:txBody>
      <dsp:txXfrm>
        <a:off x="0" y="221827"/>
        <a:ext cx="8540750" cy="2432430"/>
      </dsp:txXfrm>
    </dsp:sp>
    <dsp:sp modelId="{A31CD6DB-CF9D-4B26-8C52-04351B5EF1A6}">
      <dsp:nvSpPr>
        <dsp:cNvPr id="0" name=""/>
        <dsp:cNvSpPr/>
      </dsp:nvSpPr>
      <dsp:spPr>
        <a:xfrm>
          <a:off x="0" y="2746417"/>
          <a:ext cx="8540750" cy="243243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zh-CN" sz="3200" kern="1200" dirty="0"/>
            <a:t>根据</a:t>
          </a:r>
          <a:r>
            <a:rPr lang="en-US" sz="3200" kern="1200" dirty="0"/>
            <a:t>MLSS</a:t>
          </a:r>
          <a:r>
            <a:rPr lang="zh-CN" sz="3200" kern="1200" dirty="0"/>
            <a:t>值或</a:t>
          </a:r>
          <a:r>
            <a:rPr lang="en-US" sz="3200" kern="1200" dirty="0"/>
            <a:t>SV</a:t>
          </a:r>
          <a:r>
            <a:rPr lang="zh-CN" sz="3200" kern="1200" dirty="0"/>
            <a:t>，可控制污泥回流量和剩余污泥量，剩余污泥量也可以通过相应的污泥龄（</a:t>
          </a:r>
          <a:r>
            <a:rPr lang="en-US" sz="3200" kern="1200" dirty="0"/>
            <a:t>SRT</a:t>
          </a:r>
          <a:r>
            <a:rPr lang="zh-CN" sz="3200" kern="1200" dirty="0"/>
            <a:t>）加以控制。</a:t>
          </a:r>
        </a:p>
      </dsp:txBody>
      <dsp:txXfrm>
        <a:off x="0" y="2746417"/>
        <a:ext cx="8540750" cy="2432430"/>
      </dsp:txXfrm>
    </dsp:sp>
  </dsp:spTree>
</dsp:drawing>
</file>

<file path=ppt/diagrams/drawing1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BCDE8A-F490-4CDB-8427-6E23F922C6E8}">
      <dsp:nvSpPr>
        <dsp:cNvPr id="0" name=""/>
        <dsp:cNvSpPr/>
      </dsp:nvSpPr>
      <dsp:spPr>
        <a:xfrm>
          <a:off x="0" y="558651"/>
          <a:ext cx="8229600" cy="38367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604012" rIns="638708" bIns="206248" numCol="1" spcCol="1270" anchor="t" anchorCtr="0">
          <a:noAutofit/>
        </a:bodyPr>
        <a:lstStyle/>
        <a:p>
          <a:pPr marL="285750" lvl="1" indent="-285750" algn="l" defTabSz="1289050" rtl="0">
            <a:lnSpc>
              <a:spcPct val="90000"/>
            </a:lnSpc>
            <a:spcBef>
              <a:spcPct val="0"/>
            </a:spcBef>
            <a:spcAft>
              <a:spcPct val="15000"/>
            </a:spcAft>
            <a:buChar char="•"/>
          </a:pPr>
          <a:r>
            <a:rPr lang="zh-CN" sz="2900" kern="1200" dirty="0"/>
            <a:t>在供氧上应在最高负荷时混合液溶解氧含量保持在</a:t>
          </a:r>
          <a:r>
            <a:rPr lang="en-US" sz="2900" kern="1200" dirty="0"/>
            <a:t>1~2 mg/L</a:t>
          </a:r>
          <a:r>
            <a:rPr lang="zh-CN" sz="2900" kern="1200" dirty="0"/>
            <a:t>左右；</a:t>
          </a:r>
        </a:p>
        <a:p>
          <a:pPr marL="285750" lvl="1" indent="-285750" algn="l" defTabSz="1289050" rtl="0">
            <a:lnSpc>
              <a:spcPct val="90000"/>
            </a:lnSpc>
            <a:spcBef>
              <a:spcPct val="0"/>
            </a:spcBef>
            <a:spcAft>
              <a:spcPct val="15000"/>
            </a:spcAft>
            <a:buChar char="•"/>
          </a:pPr>
          <a:r>
            <a:rPr lang="zh-CN" altLang="en-US" sz="2900" kern="1200" dirty="0"/>
            <a:t>搅拌的作用是使污水与污泥充分混合，因此搅拌程度应通过测定曝气池表面、中间和池底各点的污泥浓度是否均匀而定。</a:t>
          </a:r>
        </a:p>
      </dsp:txBody>
      <dsp:txXfrm>
        <a:off x="0" y="558651"/>
        <a:ext cx="8229600" cy="3836700"/>
      </dsp:txXfrm>
    </dsp:sp>
    <dsp:sp modelId="{43EF96D1-F350-414E-BC7B-E1155E08A7BC}">
      <dsp:nvSpPr>
        <dsp:cNvPr id="0" name=""/>
        <dsp:cNvSpPr/>
      </dsp:nvSpPr>
      <dsp:spPr>
        <a:xfrm>
          <a:off x="411480" y="130611"/>
          <a:ext cx="5760720" cy="8560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289050" rtl="0">
            <a:lnSpc>
              <a:spcPct val="90000"/>
            </a:lnSpc>
            <a:spcBef>
              <a:spcPct val="0"/>
            </a:spcBef>
            <a:spcAft>
              <a:spcPct val="35000"/>
            </a:spcAft>
            <a:buNone/>
          </a:pPr>
          <a:r>
            <a:rPr lang="zh-CN" altLang="en-US" sz="2900" kern="1200" dirty="0"/>
            <a:t>空气量应满足供氧和搅拌的要求</a:t>
          </a:r>
        </a:p>
      </dsp:txBody>
      <dsp:txXfrm>
        <a:off x="411480" y="130611"/>
        <a:ext cx="5760720" cy="856080"/>
      </dsp:txXfrm>
    </dsp:sp>
  </dsp:spTree>
</dsp:drawing>
</file>

<file path=ppt/diagrams/drawing1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67CDFB-6A7D-49BD-8A9C-EFF5D8AC1B41}">
      <dsp:nvSpPr>
        <dsp:cNvPr id="0" name=""/>
        <dsp:cNvSpPr/>
      </dsp:nvSpPr>
      <dsp:spPr>
        <a:xfrm>
          <a:off x="0" y="462171"/>
          <a:ext cx="8229600" cy="11583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zh-CN" sz="2200" kern="1200" dirty="0"/>
            <a:t>反映处理效果的项目：进出水总的和溶解性的</a:t>
          </a:r>
          <a:r>
            <a:rPr lang="en-US" sz="2200" kern="1200" dirty="0"/>
            <a:t>BOD</a:t>
          </a:r>
          <a:r>
            <a:rPr lang="zh-CN" sz="2200" kern="1200" dirty="0"/>
            <a:t>、</a:t>
          </a:r>
          <a:r>
            <a:rPr lang="en-US" sz="2200" kern="1200" dirty="0"/>
            <a:t>COD</a:t>
          </a:r>
          <a:r>
            <a:rPr lang="zh-CN" sz="2200" kern="1200" dirty="0"/>
            <a:t>，进出水总的和挥发性的</a:t>
          </a:r>
          <a:r>
            <a:rPr lang="en-US" sz="2200" kern="1200" dirty="0"/>
            <a:t>SS</a:t>
          </a:r>
          <a:r>
            <a:rPr lang="zh-CN" sz="2200" kern="1200" dirty="0"/>
            <a:t>，进出水的有毒物质（对于工业废水）；</a:t>
          </a:r>
        </a:p>
      </dsp:txBody>
      <dsp:txXfrm>
        <a:off x="0" y="462171"/>
        <a:ext cx="8229600" cy="1158300"/>
      </dsp:txXfrm>
    </dsp:sp>
    <dsp:sp modelId="{8F19EF07-B6BD-4EB3-BA96-BFD1B7E8725E}">
      <dsp:nvSpPr>
        <dsp:cNvPr id="0" name=""/>
        <dsp:cNvSpPr/>
      </dsp:nvSpPr>
      <dsp:spPr>
        <a:xfrm>
          <a:off x="0" y="1683831"/>
          <a:ext cx="8229600" cy="11583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zh-CN" sz="2200" kern="1200" dirty="0"/>
            <a:t>反映污泥情况的项目：</a:t>
          </a:r>
          <a:r>
            <a:rPr lang="en-US" sz="2200" kern="1200" dirty="0"/>
            <a:t>SV</a:t>
          </a:r>
          <a:r>
            <a:rPr lang="zh-CN" sz="2200" kern="1200" dirty="0"/>
            <a:t>、</a:t>
          </a:r>
          <a:r>
            <a:rPr lang="en-US" sz="2200" kern="1200" dirty="0"/>
            <a:t>MLSS</a:t>
          </a:r>
          <a:r>
            <a:rPr lang="zh-CN" sz="2200" kern="1200" dirty="0"/>
            <a:t>、</a:t>
          </a:r>
          <a:r>
            <a:rPr lang="en-US" sz="2200" kern="1200" dirty="0"/>
            <a:t>MLVSS</a:t>
          </a:r>
          <a:r>
            <a:rPr lang="zh-CN" sz="2200" kern="1200" dirty="0"/>
            <a:t>、</a:t>
          </a:r>
          <a:r>
            <a:rPr lang="en-US" sz="2200" kern="1200" dirty="0"/>
            <a:t>SVI</a:t>
          </a:r>
          <a:r>
            <a:rPr lang="zh-CN" sz="2200" kern="1200" dirty="0"/>
            <a:t>、溶解氧、微生物观察等；</a:t>
          </a:r>
        </a:p>
      </dsp:txBody>
      <dsp:txXfrm>
        <a:off x="0" y="1683831"/>
        <a:ext cx="8229600" cy="1158300"/>
      </dsp:txXfrm>
    </dsp:sp>
    <dsp:sp modelId="{6A6553CA-B0CF-4CED-935D-4BEE9ADB7746}">
      <dsp:nvSpPr>
        <dsp:cNvPr id="0" name=""/>
        <dsp:cNvSpPr/>
      </dsp:nvSpPr>
      <dsp:spPr>
        <a:xfrm>
          <a:off x="0" y="2905491"/>
          <a:ext cx="8229600" cy="11583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zh-CN" sz="2200" kern="1200" dirty="0"/>
            <a:t>反映污泥营养和环境条件的项目：氮、磷、</a:t>
          </a:r>
          <a:r>
            <a:rPr lang="en-US" sz="2200" kern="1200" dirty="0"/>
            <a:t>pH</a:t>
          </a:r>
          <a:r>
            <a:rPr lang="zh-CN" sz="2200" kern="1200" dirty="0"/>
            <a:t>、水温等。</a:t>
          </a:r>
        </a:p>
      </dsp:txBody>
      <dsp:txXfrm>
        <a:off x="0" y="2905491"/>
        <a:ext cx="8229600" cy="1158300"/>
      </dsp:txXfrm>
    </dsp:sp>
  </dsp:spTree>
</dsp:drawing>
</file>

<file path=ppt/diagrams/drawing1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585D01-5D0F-43A9-BEF4-6DF4407195BE}">
      <dsp:nvSpPr>
        <dsp:cNvPr id="0" name=""/>
        <dsp:cNvSpPr/>
      </dsp:nvSpPr>
      <dsp:spPr>
        <a:xfrm>
          <a:off x="0" y="236744"/>
          <a:ext cx="8229600" cy="627412"/>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t>SV</a:t>
          </a:r>
          <a:r>
            <a:rPr lang="zh-CN" sz="2000" kern="1200" dirty="0"/>
            <a:t>、</a:t>
          </a:r>
          <a:r>
            <a:rPr lang="en-US" sz="2000" kern="1200" dirty="0"/>
            <a:t>DO</a:t>
          </a:r>
          <a:r>
            <a:rPr lang="zh-CN" sz="2000" kern="1200" dirty="0"/>
            <a:t>：</a:t>
          </a:r>
          <a:r>
            <a:rPr lang="en-US" sz="2000" kern="1200" dirty="0"/>
            <a:t>2~4 h</a:t>
          </a:r>
          <a:r>
            <a:rPr lang="zh-CN" sz="2000" kern="1200" dirty="0"/>
            <a:t>测定一次，以便及时调节回流污泥量和空气量；</a:t>
          </a:r>
        </a:p>
      </dsp:txBody>
      <dsp:txXfrm>
        <a:off x="0" y="236744"/>
        <a:ext cx="8229600" cy="627412"/>
      </dsp:txXfrm>
    </dsp:sp>
    <dsp:sp modelId="{48CAC3D0-5B0D-4006-8EF9-89C3FC682ABE}">
      <dsp:nvSpPr>
        <dsp:cNvPr id="0" name=""/>
        <dsp:cNvSpPr/>
      </dsp:nvSpPr>
      <dsp:spPr>
        <a:xfrm>
          <a:off x="0" y="921756"/>
          <a:ext cx="8229600" cy="627412"/>
        </a:xfrm>
        <a:prstGeom prst="roundRect">
          <a:avLst/>
        </a:prstGeom>
        <a:gradFill rotWithShape="0">
          <a:gsLst>
            <a:gs pos="0">
              <a:schemeClr val="accent4">
                <a:hueOff val="4084606"/>
                <a:satOff val="-4797"/>
                <a:lumOff val="1843"/>
                <a:alphaOff val="0"/>
                <a:shade val="51000"/>
                <a:satMod val="130000"/>
              </a:schemeClr>
            </a:gs>
            <a:gs pos="80000">
              <a:schemeClr val="accent4">
                <a:hueOff val="4084606"/>
                <a:satOff val="-4797"/>
                <a:lumOff val="1843"/>
                <a:alphaOff val="0"/>
                <a:shade val="93000"/>
                <a:satMod val="130000"/>
              </a:schemeClr>
            </a:gs>
            <a:gs pos="100000">
              <a:schemeClr val="accent4">
                <a:hueOff val="4084606"/>
                <a:satOff val="-4797"/>
                <a:lumOff val="184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微生物观察：每班一次，以预示污泥异常现象；</a:t>
          </a:r>
        </a:p>
      </dsp:txBody>
      <dsp:txXfrm>
        <a:off x="0" y="921756"/>
        <a:ext cx="8229600" cy="627412"/>
      </dsp:txXfrm>
    </dsp:sp>
    <dsp:sp modelId="{E1A52CE0-B3F2-45FE-BB6D-F6A24D0C3349}">
      <dsp:nvSpPr>
        <dsp:cNvPr id="0" name=""/>
        <dsp:cNvSpPr/>
      </dsp:nvSpPr>
      <dsp:spPr>
        <a:xfrm>
          <a:off x="0" y="1606769"/>
          <a:ext cx="8229600" cy="627412"/>
        </a:xfrm>
        <a:prstGeom prst="roundRect">
          <a:avLst/>
        </a:prstGeom>
        <a:gradFill rotWithShape="0">
          <a:gsLst>
            <a:gs pos="0">
              <a:schemeClr val="accent4">
                <a:hueOff val="8169213"/>
                <a:satOff val="-9594"/>
                <a:lumOff val="3686"/>
                <a:alphaOff val="0"/>
                <a:shade val="51000"/>
                <a:satMod val="130000"/>
              </a:schemeClr>
            </a:gs>
            <a:gs pos="80000">
              <a:schemeClr val="accent4">
                <a:hueOff val="8169213"/>
                <a:satOff val="-9594"/>
                <a:lumOff val="3686"/>
                <a:alphaOff val="0"/>
                <a:shade val="93000"/>
                <a:satMod val="130000"/>
              </a:schemeClr>
            </a:gs>
            <a:gs pos="100000">
              <a:schemeClr val="accent4">
                <a:hueOff val="8169213"/>
                <a:satOff val="-9594"/>
                <a:lumOff val="368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氮、磷、</a:t>
          </a:r>
          <a:r>
            <a:rPr lang="en-US" sz="2000" kern="1200" dirty="0"/>
            <a:t>MLSS</a:t>
          </a:r>
          <a:r>
            <a:rPr lang="zh-CN" sz="2000" kern="1200" dirty="0"/>
            <a:t>、</a:t>
          </a:r>
          <a:r>
            <a:rPr lang="en-US" sz="2000" kern="1200" dirty="0"/>
            <a:t>MLVSS</a:t>
          </a:r>
          <a:r>
            <a:rPr lang="zh-CN" sz="2000" kern="1200" dirty="0"/>
            <a:t>、</a:t>
          </a:r>
          <a:r>
            <a:rPr lang="en-US" sz="2000" kern="1200" dirty="0"/>
            <a:t>SVI</a:t>
          </a:r>
          <a:r>
            <a:rPr lang="zh-CN" sz="2000" kern="1200" dirty="0"/>
            <a:t>、剩余污泥浓度：定期测定；</a:t>
          </a:r>
        </a:p>
      </dsp:txBody>
      <dsp:txXfrm>
        <a:off x="0" y="1606769"/>
        <a:ext cx="8229600" cy="627412"/>
      </dsp:txXfrm>
    </dsp:sp>
    <dsp:sp modelId="{64C12551-06F6-4047-9908-064E687984A0}">
      <dsp:nvSpPr>
        <dsp:cNvPr id="0" name=""/>
        <dsp:cNvSpPr/>
      </dsp:nvSpPr>
      <dsp:spPr>
        <a:xfrm>
          <a:off x="0" y="2291781"/>
          <a:ext cx="8229600" cy="627412"/>
        </a:xfrm>
        <a:prstGeom prst="roundRect">
          <a:avLst/>
        </a:prstGeom>
        <a:gradFill rotWithShape="0">
          <a:gsLst>
            <a:gs pos="0">
              <a:schemeClr val="accent4">
                <a:hueOff val="12253820"/>
                <a:satOff val="-14392"/>
                <a:lumOff val="5530"/>
                <a:alphaOff val="0"/>
                <a:shade val="51000"/>
                <a:satMod val="130000"/>
              </a:schemeClr>
            </a:gs>
            <a:gs pos="80000">
              <a:schemeClr val="accent4">
                <a:hueOff val="12253820"/>
                <a:satOff val="-14392"/>
                <a:lumOff val="5530"/>
                <a:alphaOff val="0"/>
                <a:shade val="93000"/>
                <a:satMod val="130000"/>
              </a:schemeClr>
            </a:gs>
            <a:gs pos="100000">
              <a:schemeClr val="accent4">
                <a:hueOff val="12253820"/>
                <a:satOff val="-14392"/>
                <a:lumOff val="553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其他各项：每天测一次；</a:t>
          </a:r>
        </a:p>
      </dsp:txBody>
      <dsp:txXfrm>
        <a:off x="0" y="2291781"/>
        <a:ext cx="8229600" cy="627412"/>
      </dsp:txXfrm>
    </dsp:sp>
    <dsp:sp modelId="{8EAF293A-5C68-49C0-BB7E-2708893D131E}">
      <dsp:nvSpPr>
        <dsp:cNvPr id="0" name=""/>
        <dsp:cNvSpPr/>
      </dsp:nvSpPr>
      <dsp:spPr>
        <a:xfrm>
          <a:off x="0" y="2976794"/>
          <a:ext cx="8229600" cy="627412"/>
        </a:xfrm>
        <a:prstGeom prst="roundRect">
          <a:avLst/>
        </a:prstGeom>
        <a:gradFill rotWithShape="0">
          <a:gsLst>
            <a:gs pos="0">
              <a:schemeClr val="accent4">
                <a:hueOff val="16338426"/>
                <a:satOff val="-19189"/>
                <a:lumOff val="7373"/>
                <a:alphaOff val="0"/>
                <a:shade val="51000"/>
                <a:satMod val="130000"/>
              </a:schemeClr>
            </a:gs>
            <a:gs pos="80000">
              <a:schemeClr val="accent4">
                <a:hueOff val="16338426"/>
                <a:satOff val="-19189"/>
                <a:lumOff val="7373"/>
                <a:alphaOff val="0"/>
                <a:shade val="93000"/>
                <a:satMod val="130000"/>
              </a:schemeClr>
            </a:gs>
            <a:gs pos="100000">
              <a:schemeClr val="accent4">
                <a:hueOff val="16338426"/>
                <a:satOff val="-19189"/>
                <a:lumOff val="7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进水量、回流污泥量和剩余污泥量：每天记录；</a:t>
          </a:r>
        </a:p>
      </dsp:txBody>
      <dsp:txXfrm>
        <a:off x="0" y="2976794"/>
        <a:ext cx="8229600" cy="627412"/>
      </dsp:txXfrm>
    </dsp:sp>
    <dsp:sp modelId="{43DEF4AC-40F5-41A0-A78E-65A376D45191}">
      <dsp:nvSpPr>
        <dsp:cNvPr id="0" name=""/>
        <dsp:cNvSpPr/>
      </dsp:nvSpPr>
      <dsp:spPr>
        <a:xfrm>
          <a:off x="0" y="3661806"/>
          <a:ext cx="8229600" cy="627412"/>
        </a:xfrm>
        <a:prstGeom prst="roundRect">
          <a:avLst/>
        </a:prstGeom>
        <a:gradFill rotWithShape="0">
          <a:gsLst>
            <a:gs pos="0">
              <a:schemeClr val="accent4">
                <a:hueOff val="20423033"/>
                <a:satOff val="-23986"/>
                <a:lumOff val="9216"/>
                <a:alphaOff val="0"/>
                <a:shade val="51000"/>
                <a:satMod val="130000"/>
              </a:schemeClr>
            </a:gs>
            <a:gs pos="80000">
              <a:schemeClr val="accent4">
                <a:hueOff val="20423033"/>
                <a:satOff val="-23986"/>
                <a:lumOff val="9216"/>
                <a:alphaOff val="0"/>
                <a:shade val="93000"/>
                <a:satMod val="130000"/>
              </a:schemeClr>
            </a:gs>
            <a:gs pos="100000">
              <a:schemeClr val="accent4">
                <a:hueOff val="20423033"/>
                <a:satOff val="-23986"/>
                <a:lumOff val="921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剩余污泥的排放规律、曝气设备的工作情况、空气量和电耗：定期记录。</a:t>
          </a:r>
        </a:p>
      </dsp:txBody>
      <dsp:txXfrm>
        <a:off x="0" y="3661806"/>
        <a:ext cx="8229600" cy="627412"/>
      </dsp:txXfrm>
    </dsp:sp>
  </dsp:spTree>
</dsp:drawing>
</file>

<file path=ppt/diagrams/drawing1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42C0C4-5622-492C-BB66-3F35E50A6F19}">
      <dsp:nvSpPr>
        <dsp:cNvPr id="0" name=""/>
        <dsp:cNvSpPr/>
      </dsp:nvSpPr>
      <dsp:spPr>
        <a:xfrm>
          <a:off x="0" y="84780"/>
          <a:ext cx="8229600" cy="97344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en-US" sz="3200" b="1" kern="1200" dirty="0"/>
            <a:t>10.3  </a:t>
          </a:r>
          <a:r>
            <a:rPr lang="zh-CN" sz="3200" b="1" kern="1200" dirty="0"/>
            <a:t>活性污泥处理系统运行中的异常情况</a:t>
          </a:r>
        </a:p>
      </dsp:txBody>
      <dsp:txXfrm>
        <a:off x="0" y="84780"/>
        <a:ext cx="8229600" cy="973440"/>
      </dsp:txXfrm>
    </dsp:sp>
  </dsp:spTree>
</dsp:drawing>
</file>

<file path=ppt/diagrams/drawing1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7FD1C0-F6D7-4714-91FC-309CEE8B5155}">
      <dsp:nvSpPr>
        <dsp:cNvPr id="0" name=""/>
        <dsp:cNvSpPr/>
      </dsp:nvSpPr>
      <dsp:spPr>
        <a:xfrm>
          <a:off x="0" y="421041"/>
          <a:ext cx="8229600" cy="408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62356" rIns="638708" bIns="192024" numCol="1" spcCol="1270" anchor="t" anchorCtr="0">
          <a:noAutofit/>
        </a:bodyPr>
        <a:lstStyle/>
        <a:p>
          <a:pPr marL="228600" lvl="1" indent="-228600" algn="l" defTabSz="1200150" rtl="0">
            <a:lnSpc>
              <a:spcPct val="90000"/>
            </a:lnSpc>
            <a:spcBef>
              <a:spcPct val="0"/>
            </a:spcBef>
            <a:spcAft>
              <a:spcPct val="15000"/>
            </a:spcAft>
            <a:buChar char="•"/>
          </a:pPr>
          <a:r>
            <a:rPr lang="zh-CN" sz="2700" kern="1200" dirty="0"/>
            <a:t>当污泥变质时，污泥不易沉淀，</a:t>
          </a:r>
          <a:r>
            <a:rPr lang="en-US" sz="2700" kern="1200" dirty="0"/>
            <a:t>SVI</a:t>
          </a:r>
          <a:r>
            <a:rPr lang="zh-CN" sz="2700" kern="1200" dirty="0"/>
            <a:t>值增高，污泥的结构松散体积膨胀，含水率上升，澄清液稀少（但较清澈），颜色也有异变，这就是“污泥膨胀”；</a:t>
          </a:r>
        </a:p>
        <a:p>
          <a:pPr marL="228600" lvl="1" indent="-228600" algn="l" defTabSz="1200150" rtl="0">
            <a:lnSpc>
              <a:spcPct val="90000"/>
            </a:lnSpc>
            <a:spcBef>
              <a:spcPct val="0"/>
            </a:spcBef>
            <a:spcAft>
              <a:spcPct val="15000"/>
            </a:spcAft>
            <a:buChar char="•"/>
          </a:pPr>
          <a:r>
            <a:rPr lang="zh-CN" altLang="en-US" sz="2700" kern="1200" dirty="0"/>
            <a:t>污泥膨胀主要是丝状菌大量繁殖所引起，也有由污泥中结合水异常增多导致的污泥膨胀。</a:t>
          </a:r>
        </a:p>
      </dsp:txBody>
      <dsp:txXfrm>
        <a:off x="0" y="421041"/>
        <a:ext cx="8229600" cy="4082400"/>
      </dsp:txXfrm>
    </dsp:sp>
    <dsp:sp modelId="{40D67594-9E48-4D80-969B-3649ABABE048}">
      <dsp:nvSpPr>
        <dsp:cNvPr id="0" name=""/>
        <dsp:cNvSpPr/>
      </dsp:nvSpPr>
      <dsp:spPr>
        <a:xfrm>
          <a:off x="411480" y="22521"/>
          <a:ext cx="5760720" cy="7970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200150" rtl="0">
            <a:lnSpc>
              <a:spcPct val="90000"/>
            </a:lnSpc>
            <a:spcBef>
              <a:spcPct val="0"/>
            </a:spcBef>
            <a:spcAft>
              <a:spcPct val="35000"/>
            </a:spcAft>
            <a:buNone/>
          </a:pPr>
          <a:r>
            <a:rPr lang="zh-CN" altLang="en-US" sz="2700" kern="1200" dirty="0"/>
            <a:t>污泥膨胀</a:t>
          </a:r>
        </a:p>
      </dsp:txBody>
      <dsp:txXfrm>
        <a:off x="411480" y="22521"/>
        <a:ext cx="5760720" cy="797040"/>
      </dsp:txXfrm>
    </dsp:sp>
  </dsp:spTree>
</dsp:drawing>
</file>

<file path=ppt/diagrams/drawing1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BE40DA-1B81-4169-85D6-53648248CF12}">
      <dsp:nvSpPr>
        <dsp:cNvPr id="0" name=""/>
        <dsp:cNvSpPr/>
      </dsp:nvSpPr>
      <dsp:spPr>
        <a:xfrm>
          <a:off x="0" y="382118"/>
          <a:ext cx="8540750" cy="5292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416560" rIns="662857" bIns="142240" numCol="1" spcCol="1270" anchor="t" anchorCtr="0">
          <a:noAutofit/>
        </a:bodyPr>
        <a:lstStyle/>
        <a:p>
          <a:pPr marL="228600" lvl="1" indent="-228600" algn="l" defTabSz="889000" rtl="0">
            <a:lnSpc>
              <a:spcPct val="90000"/>
            </a:lnSpc>
            <a:spcBef>
              <a:spcPct val="0"/>
            </a:spcBef>
            <a:spcAft>
              <a:spcPct val="15000"/>
            </a:spcAft>
            <a:buChar char="•"/>
          </a:pPr>
          <a:r>
            <a:rPr lang="zh-CN" sz="2000" kern="1200" dirty="0"/>
            <a:t>缺氧、水温高：加大曝气量，或降低进水量以减轻负荷，或适当降低</a:t>
          </a:r>
          <a:r>
            <a:rPr lang="en-US" sz="2000" kern="1200" dirty="0"/>
            <a:t>MLSS</a:t>
          </a:r>
          <a:r>
            <a:rPr lang="zh-CN" sz="2000" kern="1200" dirty="0"/>
            <a:t>值使需氧量减少；</a:t>
          </a:r>
        </a:p>
        <a:p>
          <a:pPr marL="228600" lvl="1" indent="-228600" algn="l" defTabSz="889000" rtl="0">
            <a:lnSpc>
              <a:spcPct val="90000"/>
            </a:lnSpc>
            <a:spcBef>
              <a:spcPct val="0"/>
            </a:spcBef>
            <a:spcAft>
              <a:spcPct val="15000"/>
            </a:spcAft>
            <a:buChar char="•"/>
          </a:pPr>
          <a:r>
            <a:rPr lang="zh-CN" sz="2000" kern="1200" dirty="0"/>
            <a:t>污泥负荷率过高：适当提高</a:t>
          </a:r>
          <a:r>
            <a:rPr lang="en-US" sz="2000" kern="1200" dirty="0"/>
            <a:t>MLSS</a:t>
          </a:r>
          <a:r>
            <a:rPr lang="zh-CN" sz="2000" kern="1200" dirty="0"/>
            <a:t>值以调整负荷，必要时还要停止进水，“闷曝”一段时间；</a:t>
          </a:r>
        </a:p>
        <a:p>
          <a:pPr marL="228600" lvl="1" indent="-228600" algn="l" defTabSz="889000" rtl="0">
            <a:lnSpc>
              <a:spcPct val="90000"/>
            </a:lnSpc>
            <a:spcBef>
              <a:spcPct val="0"/>
            </a:spcBef>
            <a:spcAft>
              <a:spcPct val="15000"/>
            </a:spcAft>
            <a:buChar char="•"/>
          </a:pPr>
          <a:r>
            <a:rPr lang="zh-CN" altLang="en-US" sz="2000" kern="1200" dirty="0"/>
            <a:t>缺氮、磷、铁养料：投加硝化污泥液或氮、磷等成分；</a:t>
          </a:r>
        </a:p>
        <a:p>
          <a:pPr marL="228600" lvl="1" indent="-228600" algn="l" defTabSz="889000" rtl="0">
            <a:lnSpc>
              <a:spcPct val="90000"/>
            </a:lnSpc>
            <a:spcBef>
              <a:spcPct val="0"/>
            </a:spcBef>
            <a:spcAft>
              <a:spcPct val="15000"/>
            </a:spcAft>
            <a:buChar char="•"/>
          </a:pPr>
          <a:r>
            <a:rPr lang="en-US" sz="2000" kern="1200" dirty="0"/>
            <a:t>pH</a:t>
          </a:r>
          <a:r>
            <a:rPr lang="zh-CN" sz="2000" kern="1200" dirty="0"/>
            <a:t>过低：投加石灰；</a:t>
          </a:r>
        </a:p>
        <a:p>
          <a:pPr marL="228600" lvl="1" indent="-228600" algn="l" defTabSz="889000" rtl="0">
            <a:lnSpc>
              <a:spcPct val="90000"/>
            </a:lnSpc>
            <a:spcBef>
              <a:spcPct val="0"/>
            </a:spcBef>
            <a:spcAft>
              <a:spcPct val="15000"/>
            </a:spcAft>
            <a:buChar char="•"/>
          </a:pPr>
          <a:r>
            <a:rPr lang="zh-CN" sz="2000" kern="1200" dirty="0"/>
            <a:t>污泥大量流失：投加</a:t>
          </a:r>
          <a:r>
            <a:rPr lang="en-US" sz="2000" kern="1200" dirty="0"/>
            <a:t>5~10 mg/L</a:t>
          </a:r>
          <a:r>
            <a:rPr lang="zh-CN" sz="2000" kern="1200" dirty="0"/>
            <a:t>氯化铁，帮助凝聚，刺激菌胶团生长；</a:t>
          </a:r>
        </a:p>
        <a:p>
          <a:pPr marL="228600" lvl="1" indent="-228600" algn="l" defTabSz="889000" rtl="0">
            <a:lnSpc>
              <a:spcPct val="90000"/>
            </a:lnSpc>
            <a:spcBef>
              <a:spcPct val="0"/>
            </a:spcBef>
            <a:spcAft>
              <a:spcPct val="15000"/>
            </a:spcAft>
            <a:buChar char="•"/>
          </a:pPr>
          <a:r>
            <a:rPr lang="zh-CN" sz="2000" kern="1200" dirty="0"/>
            <a:t>投加漂白粉或液氯（按干污泥的</a:t>
          </a:r>
          <a:r>
            <a:rPr lang="en-US" sz="2000" kern="1200" dirty="0"/>
            <a:t>0.3%~0.6%</a:t>
          </a:r>
          <a:r>
            <a:rPr lang="zh-CN" sz="2000" kern="1200" dirty="0"/>
            <a:t>投加），抑制丝状菌繁殖，特别能控制结合水性污泥膨胀；</a:t>
          </a:r>
        </a:p>
        <a:p>
          <a:pPr marL="228600" lvl="1" indent="-228600" algn="l" defTabSz="889000" rtl="0">
            <a:lnSpc>
              <a:spcPct val="90000"/>
            </a:lnSpc>
            <a:spcBef>
              <a:spcPct val="0"/>
            </a:spcBef>
            <a:spcAft>
              <a:spcPct val="15000"/>
            </a:spcAft>
            <a:buChar char="•"/>
          </a:pPr>
          <a:r>
            <a:rPr lang="zh-CN" altLang="en-US" sz="2000" kern="1200" dirty="0"/>
            <a:t>投加石棉粉末、硅藻土、粘土等惰性物质，降低污泥指数。</a:t>
          </a:r>
        </a:p>
      </dsp:txBody>
      <dsp:txXfrm>
        <a:off x="0" y="382118"/>
        <a:ext cx="8540750" cy="5292000"/>
      </dsp:txXfrm>
    </dsp:sp>
    <dsp:sp modelId="{3E66F07F-8E92-4529-B6EF-33D09A4EA47E}">
      <dsp:nvSpPr>
        <dsp:cNvPr id="0" name=""/>
        <dsp:cNvSpPr/>
      </dsp:nvSpPr>
      <dsp:spPr>
        <a:xfrm>
          <a:off x="427037" y="86918"/>
          <a:ext cx="5978525" cy="59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解决措施</a:t>
          </a:r>
        </a:p>
      </dsp:txBody>
      <dsp:txXfrm>
        <a:off x="427037" y="86918"/>
        <a:ext cx="5978525" cy="590400"/>
      </dsp:txXfrm>
    </dsp:sp>
  </dsp:spTree>
</dsp:drawing>
</file>

<file path=ppt/diagrams/drawing1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56F142-EA49-49E4-A072-FDC5DE58BEFD}">
      <dsp:nvSpPr>
        <dsp:cNvPr id="0" name=""/>
        <dsp:cNvSpPr/>
      </dsp:nvSpPr>
      <dsp:spPr>
        <a:xfrm>
          <a:off x="0" y="417156"/>
          <a:ext cx="8540750" cy="1422225"/>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2857" tIns="437388" rIns="662857" bIns="149352" numCol="1" spcCol="1270" anchor="t" anchorCtr="0">
          <a:noAutofit/>
        </a:bodyPr>
        <a:lstStyle/>
        <a:p>
          <a:pPr marL="228600" lvl="1" indent="-228600" algn="l" defTabSz="933450" rtl="0">
            <a:lnSpc>
              <a:spcPct val="90000"/>
            </a:lnSpc>
            <a:spcBef>
              <a:spcPct val="0"/>
            </a:spcBef>
            <a:spcAft>
              <a:spcPct val="15000"/>
            </a:spcAft>
            <a:buChar char="•"/>
          </a:pPr>
          <a:r>
            <a:rPr lang="zh-CN" altLang="en-US" sz="2100" kern="1200" dirty="0"/>
            <a:t>处理水质浑浊，污泥絮凝体微细化，处理效果变坏等是污泥解体现象。</a:t>
          </a:r>
        </a:p>
      </dsp:txBody>
      <dsp:txXfrm>
        <a:off x="0" y="417156"/>
        <a:ext cx="8540750" cy="1422225"/>
      </dsp:txXfrm>
    </dsp:sp>
    <dsp:sp modelId="{069E5985-BD52-4F38-A32C-AEA54EE01FA3}">
      <dsp:nvSpPr>
        <dsp:cNvPr id="0" name=""/>
        <dsp:cNvSpPr/>
      </dsp:nvSpPr>
      <dsp:spPr>
        <a:xfrm>
          <a:off x="427037" y="107196"/>
          <a:ext cx="5978525" cy="6199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933450" rtl="0">
            <a:lnSpc>
              <a:spcPct val="90000"/>
            </a:lnSpc>
            <a:spcBef>
              <a:spcPct val="0"/>
            </a:spcBef>
            <a:spcAft>
              <a:spcPct val="35000"/>
            </a:spcAft>
            <a:buNone/>
          </a:pPr>
          <a:r>
            <a:rPr lang="zh-CN" altLang="en-US" sz="2100" kern="1200" dirty="0"/>
            <a:t>污泥解体</a:t>
          </a:r>
        </a:p>
      </dsp:txBody>
      <dsp:txXfrm>
        <a:off x="427037" y="107196"/>
        <a:ext cx="5978525" cy="619920"/>
      </dsp:txXfrm>
    </dsp:sp>
    <dsp:sp modelId="{D536A910-D1CB-4E80-B7DC-74C5A2CB2F3C}">
      <dsp:nvSpPr>
        <dsp:cNvPr id="0" name=""/>
        <dsp:cNvSpPr/>
      </dsp:nvSpPr>
      <dsp:spPr>
        <a:xfrm>
          <a:off x="0" y="2262741"/>
          <a:ext cx="8540750" cy="3175200"/>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2857" tIns="437388" rIns="662857" bIns="149352" numCol="1" spcCol="1270" anchor="t" anchorCtr="0">
          <a:noAutofit/>
        </a:bodyPr>
        <a:lstStyle/>
        <a:p>
          <a:pPr marL="228600" lvl="1" indent="-228600" algn="l" defTabSz="933450" rtl="0">
            <a:lnSpc>
              <a:spcPct val="90000"/>
            </a:lnSpc>
            <a:spcBef>
              <a:spcPct val="0"/>
            </a:spcBef>
            <a:spcAft>
              <a:spcPct val="15000"/>
            </a:spcAft>
            <a:buChar char="•"/>
          </a:pPr>
          <a:r>
            <a:rPr lang="zh-CN" sz="2100" kern="1200" dirty="0"/>
            <a:t>曝气过量：活性污泥生物</a:t>
          </a:r>
          <a:r>
            <a:rPr lang="en-US" sz="2100" kern="1200" dirty="0"/>
            <a:t>—</a:t>
          </a:r>
          <a:r>
            <a:rPr lang="zh-CN" sz="2100" kern="1200" dirty="0"/>
            <a:t>营养的平衡遭到破坏，微生物量减少并失去活性，吸附能力降低，絮凝体缩小质密，一部分则成为不易沉淀的羽毛状污泥，处理水质浑浊，</a:t>
          </a:r>
          <a:r>
            <a:rPr lang="en-US" sz="2100" kern="1200" dirty="0"/>
            <a:t>SVI</a:t>
          </a:r>
          <a:r>
            <a:rPr lang="zh-CN" sz="2100" kern="1200" dirty="0"/>
            <a:t>值降低等；</a:t>
          </a:r>
        </a:p>
        <a:p>
          <a:pPr marL="228600" lvl="1" indent="-228600" algn="l" defTabSz="933450" rtl="0">
            <a:lnSpc>
              <a:spcPct val="90000"/>
            </a:lnSpc>
            <a:spcBef>
              <a:spcPct val="0"/>
            </a:spcBef>
            <a:spcAft>
              <a:spcPct val="15000"/>
            </a:spcAft>
            <a:buChar char="•"/>
          </a:pPr>
          <a:r>
            <a:rPr lang="zh-CN" altLang="en-US" sz="2100" kern="1200" dirty="0"/>
            <a:t>污水中存在有毒物质时，微生物会受到抑制或伤害，净化功能下降或完全停止，从而使污泥失去活性。</a:t>
          </a:r>
        </a:p>
      </dsp:txBody>
      <dsp:txXfrm>
        <a:off x="0" y="2262741"/>
        <a:ext cx="8540750" cy="3175200"/>
      </dsp:txXfrm>
    </dsp:sp>
    <dsp:sp modelId="{8D9683EF-3B5C-49AC-8914-F9C63FF1EDC9}">
      <dsp:nvSpPr>
        <dsp:cNvPr id="0" name=""/>
        <dsp:cNvSpPr/>
      </dsp:nvSpPr>
      <dsp:spPr>
        <a:xfrm>
          <a:off x="427037" y="1952781"/>
          <a:ext cx="5978525" cy="61992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933450" rtl="0">
            <a:lnSpc>
              <a:spcPct val="90000"/>
            </a:lnSpc>
            <a:spcBef>
              <a:spcPct val="0"/>
            </a:spcBef>
            <a:spcAft>
              <a:spcPct val="35000"/>
            </a:spcAft>
            <a:buNone/>
          </a:pPr>
          <a:r>
            <a:rPr lang="zh-CN" altLang="en-US" sz="2100" kern="1200" dirty="0"/>
            <a:t>导致污泥解体的原因</a:t>
          </a:r>
        </a:p>
      </dsp:txBody>
      <dsp:txXfrm>
        <a:off x="427037" y="1952781"/>
        <a:ext cx="5978525" cy="61992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8946C6-58A1-43FA-9A2F-150DC094D294}">
      <dsp:nvSpPr>
        <dsp:cNvPr id="0" name=""/>
        <dsp:cNvSpPr/>
      </dsp:nvSpPr>
      <dsp:spPr>
        <a:xfrm>
          <a:off x="0" y="452631"/>
          <a:ext cx="8229600" cy="40635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624840" rIns="638708" bIns="213360" numCol="1" spcCol="1270" anchor="t" anchorCtr="0">
          <a:noAutofit/>
        </a:bodyPr>
        <a:lstStyle/>
        <a:p>
          <a:pPr marL="285750" lvl="1" indent="-285750" algn="l" defTabSz="1333500" rtl="0">
            <a:lnSpc>
              <a:spcPct val="90000"/>
            </a:lnSpc>
            <a:spcBef>
              <a:spcPct val="0"/>
            </a:spcBef>
            <a:spcAft>
              <a:spcPct val="15000"/>
            </a:spcAft>
            <a:buChar char="•"/>
          </a:pPr>
          <a:r>
            <a:rPr lang="zh-CN" altLang="en-US" sz="3000" kern="1200" dirty="0"/>
            <a:t>设于池的底部：排除处理后的污水、保证滤池的良好通风；</a:t>
          </a:r>
        </a:p>
        <a:p>
          <a:pPr marL="285750" lvl="1" indent="-285750" algn="l" defTabSz="1333500" rtl="0">
            <a:lnSpc>
              <a:spcPct val="90000"/>
            </a:lnSpc>
            <a:spcBef>
              <a:spcPct val="0"/>
            </a:spcBef>
            <a:spcAft>
              <a:spcPct val="15000"/>
            </a:spcAft>
            <a:buChar char="•"/>
          </a:pPr>
          <a:r>
            <a:rPr lang="zh-CN" altLang="en-US" sz="3000" kern="1200" dirty="0"/>
            <a:t>排水系统：渗水装置、汇水沟和总排水沟；</a:t>
          </a:r>
        </a:p>
        <a:p>
          <a:pPr marL="285750" lvl="1" indent="-285750" algn="l" defTabSz="1333500" rtl="0">
            <a:lnSpc>
              <a:spcPct val="90000"/>
            </a:lnSpc>
            <a:spcBef>
              <a:spcPct val="0"/>
            </a:spcBef>
            <a:spcAft>
              <a:spcPct val="15000"/>
            </a:spcAft>
            <a:buChar char="•"/>
          </a:pPr>
          <a:r>
            <a:rPr lang="zh-CN" sz="3000" kern="1200" dirty="0"/>
            <a:t>底部空间的高度不应小于</a:t>
          </a:r>
          <a:r>
            <a:rPr lang="en-US" sz="3000" kern="1200" dirty="0"/>
            <a:t>0.6 m</a:t>
          </a:r>
          <a:r>
            <a:rPr lang="zh-CN" sz="3000" kern="1200" dirty="0"/>
            <a:t>。</a:t>
          </a:r>
        </a:p>
      </dsp:txBody>
      <dsp:txXfrm>
        <a:off x="0" y="452631"/>
        <a:ext cx="8229600" cy="4063500"/>
      </dsp:txXfrm>
    </dsp:sp>
    <dsp:sp modelId="{EF7608E5-6ED3-4E6C-A9D6-D116BBD6123E}">
      <dsp:nvSpPr>
        <dsp:cNvPr id="0" name=""/>
        <dsp:cNvSpPr/>
      </dsp:nvSpPr>
      <dsp:spPr>
        <a:xfrm>
          <a:off x="411480" y="9831"/>
          <a:ext cx="5760720" cy="88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333500" rtl="0">
            <a:lnSpc>
              <a:spcPct val="90000"/>
            </a:lnSpc>
            <a:spcBef>
              <a:spcPct val="0"/>
            </a:spcBef>
            <a:spcAft>
              <a:spcPct val="35000"/>
            </a:spcAft>
            <a:buNone/>
          </a:pPr>
          <a:r>
            <a:rPr lang="zh-CN" altLang="en-US" sz="3000" kern="1200" dirty="0"/>
            <a:t>排水系统</a:t>
          </a:r>
        </a:p>
      </dsp:txBody>
      <dsp:txXfrm>
        <a:off x="454711" y="53062"/>
        <a:ext cx="5674258" cy="799138"/>
      </dsp:txXfrm>
    </dsp:sp>
  </dsp:spTree>
</dsp:drawing>
</file>

<file path=ppt/diagrams/drawing1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A818F40-D0D0-4F53-B95A-46B4BEE16D9E}">
      <dsp:nvSpPr>
        <dsp:cNvPr id="0" name=""/>
        <dsp:cNvSpPr/>
      </dsp:nvSpPr>
      <dsp:spPr>
        <a:xfrm>
          <a:off x="0" y="423337"/>
          <a:ext cx="8540750" cy="23562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2857" tIns="458216" rIns="662857" bIns="156464" numCol="1" spcCol="1270" anchor="t" anchorCtr="0">
          <a:noAutofit/>
        </a:bodyPr>
        <a:lstStyle/>
        <a:p>
          <a:pPr marL="228600" lvl="1" indent="-228600" algn="l" defTabSz="977900" rtl="0">
            <a:lnSpc>
              <a:spcPct val="90000"/>
            </a:lnSpc>
            <a:spcBef>
              <a:spcPct val="0"/>
            </a:spcBef>
            <a:spcAft>
              <a:spcPct val="15000"/>
            </a:spcAft>
            <a:buChar char="•"/>
          </a:pPr>
          <a:r>
            <a:rPr lang="zh-CN" sz="2200" kern="1200" dirty="0"/>
            <a:t>在二次沉淀池有可能由于污泥长期滞留而产生厌氧发酵生成气体（</a:t>
          </a:r>
          <a:r>
            <a:rPr lang="en-US" sz="2200" kern="1200" dirty="0"/>
            <a:t>H</a:t>
          </a:r>
          <a:r>
            <a:rPr lang="en-US" sz="2200" kern="1200" baseline="-25000" dirty="0"/>
            <a:t>2</a:t>
          </a:r>
          <a:r>
            <a:rPr lang="en-US" sz="2200" kern="1200" dirty="0"/>
            <a:t>S</a:t>
          </a:r>
          <a:r>
            <a:rPr lang="zh-CN" sz="2200" kern="1200" dirty="0"/>
            <a:t>、</a:t>
          </a:r>
          <a:r>
            <a:rPr lang="en-US" sz="2200" kern="1200" dirty="0"/>
            <a:t>CH</a:t>
          </a:r>
          <a:r>
            <a:rPr lang="en-US" sz="2200" kern="1200" baseline="-25000" dirty="0"/>
            <a:t>4</a:t>
          </a:r>
          <a:r>
            <a:rPr lang="zh-CN" sz="2200" kern="1200" dirty="0"/>
            <a:t>等</a:t>
          </a:r>
          <a:r>
            <a:rPr lang="en-US" sz="2200" kern="1200" dirty="0"/>
            <a:t>)</a:t>
          </a:r>
          <a:r>
            <a:rPr lang="zh-CN" sz="2200" kern="1200" dirty="0"/>
            <a:t>，从而使大块污泥上浮，污泥腐败变黑，产生恶臭；大部分污泥都是正常地排出或回流，只有沉积在死角长期滞留的污泥才腐化上浮。</a:t>
          </a:r>
        </a:p>
      </dsp:txBody>
      <dsp:txXfrm>
        <a:off x="0" y="423337"/>
        <a:ext cx="8540750" cy="2356200"/>
      </dsp:txXfrm>
    </dsp:sp>
    <dsp:sp modelId="{06CC5FDB-E0C8-447C-A820-B299A0C1BF01}">
      <dsp:nvSpPr>
        <dsp:cNvPr id="0" name=""/>
        <dsp:cNvSpPr/>
      </dsp:nvSpPr>
      <dsp:spPr>
        <a:xfrm>
          <a:off x="427037" y="98617"/>
          <a:ext cx="5978525" cy="64944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977900" rtl="0">
            <a:lnSpc>
              <a:spcPct val="90000"/>
            </a:lnSpc>
            <a:spcBef>
              <a:spcPct val="0"/>
            </a:spcBef>
            <a:spcAft>
              <a:spcPct val="35000"/>
            </a:spcAft>
            <a:buNone/>
          </a:pPr>
          <a:r>
            <a:rPr lang="zh-CN" altLang="en-US" sz="2200" kern="1200" dirty="0"/>
            <a:t>污泥腐化</a:t>
          </a:r>
        </a:p>
      </dsp:txBody>
      <dsp:txXfrm>
        <a:off x="427037" y="98617"/>
        <a:ext cx="5978525" cy="649440"/>
      </dsp:txXfrm>
    </dsp:sp>
    <dsp:sp modelId="{D85D11E0-F59A-4F94-854E-6DB5DAB3DEA7}">
      <dsp:nvSpPr>
        <dsp:cNvPr id="0" name=""/>
        <dsp:cNvSpPr/>
      </dsp:nvSpPr>
      <dsp:spPr>
        <a:xfrm>
          <a:off x="0" y="3223057"/>
          <a:ext cx="8540750" cy="2079000"/>
        </a:xfrm>
        <a:prstGeom prst="rect">
          <a:avLst/>
        </a:prstGeom>
        <a:solidFill>
          <a:schemeClr val="lt1">
            <a:alpha val="90000"/>
            <a:hueOff val="0"/>
            <a:satOff val="0"/>
            <a:lumOff val="0"/>
            <a:alphaOff val="0"/>
          </a:schemeClr>
        </a:solidFill>
        <a:ln w="9525" cap="flat" cmpd="sng" algn="ctr">
          <a:solidFill>
            <a:schemeClr val="accent3">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2857" tIns="458216" rIns="662857" bIns="156464" numCol="1" spcCol="1270" anchor="t" anchorCtr="0">
          <a:noAutofit/>
        </a:bodyPr>
        <a:lstStyle/>
        <a:p>
          <a:pPr marL="228600" lvl="1" indent="-228600" algn="l" defTabSz="977900" rtl="0">
            <a:lnSpc>
              <a:spcPct val="90000"/>
            </a:lnSpc>
            <a:spcBef>
              <a:spcPct val="0"/>
            </a:spcBef>
            <a:spcAft>
              <a:spcPct val="15000"/>
            </a:spcAft>
            <a:buChar char="•"/>
          </a:pPr>
          <a:r>
            <a:rPr lang="zh-CN" altLang="en-US" sz="2200" kern="1200" dirty="0"/>
            <a:t>安设不使污泥外溢的浮渣清除设备；</a:t>
          </a:r>
        </a:p>
        <a:p>
          <a:pPr marL="228600" lvl="1" indent="-228600" algn="l" defTabSz="977900" rtl="0">
            <a:lnSpc>
              <a:spcPct val="90000"/>
            </a:lnSpc>
            <a:spcBef>
              <a:spcPct val="0"/>
            </a:spcBef>
            <a:spcAft>
              <a:spcPct val="15000"/>
            </a:spcAft>
            <a:buChar char="•"/>
          </a:pPr>
          <a:r>
            <a:rPr lang="zh-CN" altLang="en-US" sz="2200" kern="1200" dirty="0"/>
            <a:t>消除沉淀池的死角地区；</a:t>
          </a:r>
        </a:p>
        <a:p>
          <a:pPr marL="228600" lvl="1" indent="-228600" algn="l" defTabSz="977900" rtl="0">
            <a:lnSpc>
              <a:spcPct val="90000"/>
            </a:lnSpc>
            <a:spcBef>
              <a:spcPct val="0"/>
            </a:spcBef>
            <a:spcAft>
              <a:spcPct val="15000"/>
            </a:spcAft>
            <a:buChar char="•"/>
          </a:pPr>
          <a:r>
            <a:rPr lang="zh-CN" altLang="en-US" sz="2200" kern="1200" dirty="0"/>
            <a:t>加大池底坡度或改进池底刮泥设备，不使污泥滞留于池底。</a:t>
          </a:r>
        </a:p>
      </dsp:txBody>
      <dsp:txXfrm>
        <a:off x="0" y="3223057"/>
        <a:ext cx="8540750" cy="2079000"/>
      </dsp:txXfrm>
    </dsp:sp>
    <dsp:sp modelId="{55297C2C-508C-4A8A-B080-6D2A99348325}">
      <dsp:nvSpPr>
        <dsp:cNvPr id="0" name=""/>
        <dsp:cNvSpPr/>
      </dsp:nvSpPr>
      <dsp:spPr>
        <a:xfrm>
          <a:off x="427037" y="2898337"/>
          <a:ext cx="5978525" cy="64944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977900" rtl="0">
            <a:lnSpc>
              <a:spcPct val="90000"/>
            </a:lnSpc>
            <a:spcBef>
              <a:spcPct val="0"/>
            </a:spcBef>
            <a:spcAft>
              <a:spcPct val="35000"/>
            </a:spcAft>
            <a:buNone/>
          </a:pPr>
          <a:r>
            <a:rPr lang="zh-CN" altLang="en-US" sz="2200" kern="1200" dirty="0"/>
            <a:t>防止措施</a:t>
          </a:r>
        </a:p>
      </dsp:txBody>
      <dsp:txXfrm>
        <a:off x="427037" y="2898337"/>
        <a:ext cx="5978525" cy="649440"/>
      </dsp:txXfrm>
    </dsp:sp>
  </dsp:spTree>
</dsp:drawing>
</file>

<file path=ppt/diagrams/drawing1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A1AE4C-CB75-45F5-A584-8D8C720CD7D1}">
      <dsp:nvSpPr>
        <dsp:cNvPr id="0" name=""/>
        <dsp:cNvSpPr/>
      </dsp:nvSpPr>
      <dsp:spPr>
        <a:xfrm>
          <a:off x="0" y="16831"/>
          <a:ext cx="8229600" cy="2204389"/>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zh-CN" altLang="en-US" sz="2900" kern="1200" dirty="0"/>
            <a:t>曝气池内曝气过度，使污泥搅拌过于激烈，生成大量小气泡附聚于絮凝体上，也可能引起污泥上浮，这种情况机械曝气较鼓风曝气为多；</a:t>
          </a:r>
        </a:p>
      </dsp:txBody>
      <dsp:txXfrm>
        <a:off x="0" y="16831"/>
        <a:ext cx="8229600" cy="2204389"/>
      </dsp:txXfrm>
    </dsp:sp>
    <dsp:sp modelId="{C05DF7A6-79B2-4508-994A-F0ABD5BAFAA1}">
      <dsp:nvSpPr>
        <dsp:cNvPr id="0" name=""/>
        <dsp:cNvSpPr/>
      </dsp:nvSpPr>
      <dsp:spPr>
        <a:xfrm>
          <a:off x="0" y="2304741"/>
          <a:ext cx="8229600" cy="2204389"/>
        </a:xfrm>
        <a:prstGeom prst="roundRect">
          <a:avLst/>
        </a:prstGeom>
        <a:gradFill rotWithShape="0">
          <a:gsLst>
            <a:gs pos="0">
              <a:schemeClr val="accent4">
                <a:hueOff val="20423033"/>
                <a:satOff val="-23986"/>
                <a:lumOff val="9216"/>
                <a:alphaOff val="0"/>
                <a:shade val="51000"/>
                <a:satMod val="130000"/>
              </a:schemeClr>
            </a:gs>
            <a:gs pos="80000">
              <a:schemeClr val="accent4">
                <a:hueOff val="20423033"/>
                <a:satOff val="-23986"/>
                <a:lumOff val="9216"/>
                <a:alphaOff val="0"/>
                <a:shade val="93000"/>
                <a:satMod val="130000"/>
              </a:schemeClr>
            </a:gs>
            <a:gs pos="100000">
              <a:schemeClr val="accent4">
                <a:hueOff val="20423033"/>
                <a:satOff val="-23986"/>
                <a:lumOff val="921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zh-CN" altLang="en-US" sz="2900" kern="1200" dirty="0"/>
            <a:t>当流入大量脂肪和油时，也容易产生这种现象，防止措施是将供气控制在搅拌所需要的限度内，而脂肪和油在进入曝气池之前加以去除。</a:t>
          </a:r>
        </a:p>
      </dsp:txBody>
      <dsp:txXfrm>
        <a:off x="0" y="2304741"/>
        <a:ext cx="8229600" cy="2204389"/>
      </dsp:txXfrm>
    </dsp:sp>
  </dsp:spTree>
</dsp:drawing>
</file>

<file path=ppt/diagrams/drawing1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932428-79AF-49A9-963B-953B0F0482E1}">
      <dsp:nvSpPr>
        <dsp:cNvPr id="0" name=""/>
        <dsp:cNvSpPr/>
      </dsp:nvSpPr>
      <dsp:spPr>
        <a:xfrm>
          <a:off x="0" y="382657"/>
          <a:ext cx="8540750" cy="4989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499872" rIns="662857" bIns="170688" numCol="1" spcCol="1270" anchor="t" anchorCtr="0">
          <a:noAutofit/>
        </a:bodyPr>
        <a:lstStyle/>
        <a:p>
          <a:pPr marL="228600" lvl="1" indent="-228600" algn="l" defTabSz="1066800" rtl="0">
            <a:lnSpc>
              <a:spcPct val="90000"/>
            </a:lnSpc>
            <a:spcBef>
              <a:spcPct val="0"/>
            </a:spcBef>
            <a:spcAft>
              <a:spcPct val="15000"/>
            </a:spcAft>
            <a:buChar char="•"/>
          </a:pPr>
          <a:r>
            <a:rPr lang="zh-CN" sz="2400" kern="1200" dirty="0"/>
            <a:t>污泥在二次沉淀池呈块状上浮的现象：由于在曝气池内污泥泥龄过长，硝化进程较高（硝酸铵达</a:t>
          </a:r>
          <a:r>
            <a:rPr lang="en-US" sz="2400" kern="1200" dirty="0"/>
            <a:t>5 mg/L</a:t>
          </a:r>
          <a:r>
            <a:rPr lang="zh-CN" sz="2400" kern="1200" dirty="0"/>
            <a:t>以上</a:t>
          </a:r>
          <a:r>
            <a:rPr lang="en-US" sz="2400" kern="1200" dirty="0"/>
            <a:t>)</a:t>
          </a:r>
          <a:r>
            <a:rPr lang="zh-CN" sz="2400" kern="1200" dirty="0"/>
            <a:t>，在沉淀池底部产生反硝化，硝酸盐的氧被利用，氮即呈气体脱出附于污泥上，从而使污泥比重降低，整块上浮；</a:t>
          </a:r>
        </a:p>
        <a:p>
          <a:pPr marL="228600" lvl="1" indent="-228600" algn="l" defTabSz="1066800" rtl="0">
            <a:lnSpc>
              <a:spcPct val="90000"/>
            </a:lnSpc>
            <a:spcBef>
              <a:spcPct val="0"/>
            </a:spcBef>
            <a:spcAft>
              <a:spcPct val="15000"/>
            </a:spcAft>
            <a:buChar char="•"/>
          </a:pPr>
          <a:r>
            <a:rPr lang="zh-CN" altLang="en-US" sz="2400" kern="1200" dirty="0"/>
            <a:t>为防止这一异常现象发生，应增加污泥回流量或及时排除剩余污泥，在脱氮之前即将污泥排除；或降低混合液污泥浓度，缩短污泥龄和降低溶解氧等，使之不进行到硝化阶段。</a:t>
          </a:r>
        </a:p>
      </dsp:txBody>
      <dsp:txXfrm>
        <a:off x="0" y="382657"/>
        <a:ext cx="8540750" cy="4989600"/>
      </dsp:txXfrm>
    </dsp:sp>
    <dsp:sp modelId="{54F2BE30-5E02-4A91-8860-7FF28499FA52}">
      <dsp:nvSpPr>
        <dsp:cNvPr id="0" name=""/>
        <dsp:cNvSpPr/>
      </dsp:nvSpPr>
      <dsp:spPr>
        <a:xfrm>
          <a:off x="427037" y="28417"/>
          <a:ext cx="5978525" cy="708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t>污泥上浮</a:t>
          </a:r>
        </a:p>
      </dsp:txBody>
      <dsp:txXfrm>
        <a:off x="427037" y="28417"/>
        <a:ext cx="5978525" cy="708480"/>
      </dsp:txXfrm>
    </dsp:sp>
  </dsp:spTree>
</dsp:drawing>
</file>

<file path=ppt/diagrams/drawing15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A340D1-3853-4604-90F0-BF6306EFBEE0}">
      <dsp:nvSpPr>
        <dsp:cNvPr id="0" name=""/>
        <dsp:cNvSpPr/>
      </dsp:nvSpPr>
      <dsp:spPr>
        <a:xfrm>
          <a:off x="0" y="488491"/>
          <a:ext cx="8540750" cy="467775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62857" tIns="562356" rIns="662857" bIns="192024" numCol="1" spcCol="1270" anchor="t" anchorCtr="0">
          <a:noAutofit/>
        </a:bodyPr>
        <a:lstStyle/>
        <a:p>
          <a:pPr marL="228600" lvl="1" indent="-228600" algn="l" defTabSz="1200150" rtl="0">
            <a:lnSpc>
              <a:spcPct val="90000"/>
            </a:lnSpc>
            <a:spcBef>
              <a:spcPct val="0"/>
            </a:spcBef>
            <a:spcAft>
              <a:spcPct val="15000"/>
            </a:spcAft>
            <a:buChar char="•"/>
          </a:pPr>
          <a:r>
            <a:rPr lang="zh-CN" altLang="en-US" sz="2700" kern="1200" dirty="0"/>
            <a:t>主要原因：污水中存在大量合成洗涤剂或其他起泡物质；</a:t>
          </a:r>
        </a:p>
        <a:p>
          <a:pPr marL="228600" lvl="1" indent="-228600" algn="l" defTabSz="1200150" rtl="0">
            <a:lnSpc>
              <a:spcPct val="90000"/>
            </a:lnSpc>
            <a:spcBef>
              <a:spcPct val="0"/>
            </a:spcBef>
            <a:spcAft>
              <a:spcPct val="15000"/>
            </a:spcAft>
            <a:buChar char="•"/>
          </a:pPr>
          <a:r>
            <a:rPr lang="zh-CN" altLang="en-US" sz="2700" kern="1200" dirty="0"/>
            <a:t>引起问题：影响操作环境，带走大量污泥，当采用机械曝气时影响叶轮的充氧能力；</a:t>
          </a:r>
        </a:p>
        <a:p>
          <a:pPr marL="228600" lvl="1" indent="-228600" algn="l" defTabSz="1200150" rtl="0">
            <a:lnSpc>
              <a:spcPct val="90000"/>
            </a:lnSpc>
            <a:spcBef>
              <a:spcPct val="0"/>
            </a:spcBef>
            <a:spcAft>
              <a:spcPct val="15000"/>
            </a:spcAft>
            <a:buChar char="•"/>
          </a:pPr>
          <a:r>
            <a:rPr lang="zh-CN" sz="2700" kern="1200" dirty="0"/>
            <a:t>消除泡沫的措施：分段注水以提高混合液浓度、进行喷水或投加除沫剂（如机油、煤油等，投量约为</a:t>
          </a:r>
          <a:r>
            <a:rPr lang="en-US" sz="2700" kern="1200" dirty="0"/>
            <a:t>0.5~1.5 mg/L</a:t>
          </a:r>
          <a:r>
            <a:rPr lang="zh-CN" sz="2700" kern="1200" dirty="0"/>
            <a:t>）、风机机械消泡。</a:t>
          </a:r>
        </a:p>
      </dsp:txBody>
      <dsp:txXfrm>
        <a:off x="0" y="488491"/>
        <a:ext cx="8540750" cy="4677750"/>
      </dsp:txXfrm>
    </dsp:sp>
    <dsp:sp modelId="{D3A3B356-5D86-4D41-B5A5-402185A1242B}">
      <dsp:nvSpPr>
        <dsp:cNvPr id="0" name=""/>
        <dsp:cNvSpPr/>
      </dsp:nvSpPr>
      <dsp:spPr>
        <a:xfrm>
          <a:off x="427037" y="89971"/>
          <a:ext cx="5978525" cy="79704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1200150" rtl="0">
            <a:lnSpc>
              <a:spcPct val="90000"/>
            </a:lnSpc>
            <a:spcBef>
              <a:spcPct val="0"/>
            </a:spcBef>
            <a:spcAft>
              <a:spcPct val="35000"/>
            </a:spcAft>
            <a:buNone/>
          </a:pPr>
          <a:r>
            <a:rPr lang="zh-CN" altLang="en-US" sz="2700" kern="1200" dirty="0"/>
            <a:t>泡沫问题</a:t>
          </a:r>
        </a:p>
      </dsp:txBody>
      <dsp:txXfrm>
        <a:off x="427037" y="89971"/>
        <a:ext cx="5978525" cy="797040"/>
      </dsp:txXfrm>
    </dsp:sp>
  </dsp:spTree>
</dsp:drawing>
</file>

<file path=ppt/diagrams/drawing15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12D185-EF07-4305-91B6-7F778B69502B}">
      <dsp:nvSpPr>
        <dsp:cNvPr id="0" name=""/>
        <dsp:cNvSpPr/>
      </dsp:nvSpPr>
      <dsp:spPr>
        <a:xfrm>
          <a:off x="0" y="202543"/>
          <a:ext cx="8229600" cy="950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34696" tIns="134112" rIns="234696" bIns="134112" numCol="1" spcCol="1270" anchor="ctr" anchorCtr="0">
          <a:noAutofit/>
        </a:bodyPr>
        <a:lstStyle/>
        <a:p>
          <a:pPr marL="0" lvl="0" indent="0" algn="ctr" defTabSz="1466850" rtl="0">
            <a:lnSpc>
              <a:spcPct val="90000"/>
            </a:lnSpc>
            <a:spcBef>
              <a:spcPct val="0"/>
            </a:spcBef>
            <a:spcAft>
              <a:spcPct val="35000"/>
            </a:spcAft>
            <a:buNone/>
          </a:pPr>
          <a:r>
            <a:rPr lang="zh-CN" altLang="en-US" sz="3300" kern="1200" dirty="0"/>
            <a:t>思考题</a:t>
          </a:r>
        </a:p>
      </dsp:txBody>
      <dsp:txXfrm>
        <a:off x="0" y="202543"/>
        <a:ext cx="8229600" cy="950400"/>
      </dsp:txXfrm>
    </dsp:sp>
    <dsp:sp modelId="{B3373011-2D73-4893-A82C-C4731A25F99E}">
      <dsp:nvSpPr>
        <dsp:cNvPr id="0" name=""/>
        <dsp:cNvSpPr/>
      </dsp:nvSpPr>
      <dsp:spPr>
        <a:xfrm>
          <a:off x="0" y="1152943"/>
          <a:ext cx="8229600" cy="3170475"/>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76022" tIns="176022" rIns="234696" bIns="264033" numCol="1" spcCol="1270" anchor="t" anchorCtr="0">
          <a:noAutofit/>
        </a:bodyPr>
        <a:lstStyle/>
        <a:p>
          <a:pPr marL="285750" lvl="1" indent="-285750" algn="l" defTabSz="1466850" rtl="0">
            <a:lnSpc>
              <a:spcPct val="90000"/>
            </a:lnSpc>
            <a:spcBef>
              <a:spcPct val="0"/>
            </a:spcBef>
            <a:spcAft>
              <a:spcPct val="15000"/>
            </a:spcAft>
            <a:buChar char="•"/>
          </a:pPr>
          <a:r>
            <a:rPr lang="en-US" sz="3300" kern="1200" dirty="0"/>
            <a:t>MLSS</a:t>
          </a:r>
          <a:r>
            <a:rPr lang="zh-CN" sz="3300" kern="1200" dirty="0"/>
            <a:t>、</a:t>
          </a:r>
          <a:r>
            <a:rPr lang="en-US" sz="3300" kern="1200" dirty="0"/>
            <a:t>MLVSS</a:t>
          </a:r>
          <a:r>
            <a:rPr lang="zh-CN" sz="3300" kern="1200" dirty="0"/>
            <a:t>、</a:t>
          </a:r>
          <a:r>
            <a:rPr lang="en-US" sz="3300" kern="1200" dirty="0"/>
            <a:t>SV</a:t>
          </a:r>
          <a:r>
            <a:rPr lang="zh-CN" sz="3300" kern="1200" dirty="0"/>
            <a:t>、</a:t>
          </a:r>
          <a:r>
            <a:rPr lang="en-US" sz="3300" kern="1200" dirty="0"/>
            <a:t>SVI</a:t>
          </a:r>
          <a:r>
            <a:rPr lang="zh-CN" sz="3300" kern="1200" dirty="0"/>
            <a:t>、</a:t>
          </a:r>
          <a:r>
            <a:rPr lang="en-US" sz="3300" kern="1200" dirty="0"/>
            <a:t>BOD—</a:t>
          </a:r>
          <a:r>
            <a:rPr lang="zh-CN" sz="3300" kern="1200" dirty="0"/>
            <a:t>污泥负荷、</a:t>
          </a:r>
          <a:r>
            <a:rPr lang="en-US" sz="3300" kern="1200" dirty="0"/>
            <a:t>BOD—</a:t>
          </a:r>
          <a:r>
            <a:rPr lang="zh-CN" sz="3300" kern="1200" dirty="0"/>
            <a:t>容积负荷各参数的含义。 </a:t>
          </a:r>
        </a:p>
        <a:p>
          <a:pPr marL="285750" lvl="1" indent="-285750" algn="l" defTabSz="1466850" rtl="0">
            <a:lnSpc>
              <a:spcPct val="90000"/>
            </a:lnSpc>
            <a:spcBef>
              <a:spcPct val="0"/>
            </a:spcBef>
            <a:spcAft>
              <a:spcPct val="15000"/>
            </a:spcAft>
            <a:buChar char="•"/>
          </a:pPr>
          <a:r>
            <a:rPr lang="zh-CN" altLang="en-US" sz="3300" kern="1200" dirty="0"/>
            <a:t>传统活性污泥法的工艺特点及存在的问题是什么？ </a:t>
          </a:r>
        </a:p>
      </dsp:txBody>
      <dsp:txXfrm>
        <a:off x="0" y="1152943"/>
        <a:ext cx="8229600" cy="3170475"/>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D10869-1314-4FA9-ACB5-1F8CFA78F5BF}">
      <dsp:nvSpPr>
        <dsp:cNvPr id="0" name=""/>
        <dsp:cNvSpPr/>
      </dsp:nvSpPr>
      <dsp:spPr>
        <a:xfrm>
          <a:off x="0" y="26374"/>
          <a:ext cx="8229600" cy="219484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zh-CN" altLang="en-US" sz="2900" kern="1200" dirty="0"/>
            <a:t>渗水装置：支撑滤料，排出滤过的污水，进入空气；</a:t>
          </a:r>
        </a:p>
      </dsp:txBody>
      <dsp:txXfrm>
        <a:off x="107144" y="133518"/>
        <a:ext cx="8015312" cy="1980558"/>
      </dsp:txXfrm>
    </dsp:sp>
    <dsp:sp modelId="{7723E506-DD69-4EDF-94C0-3D4CB9B7EA66}">
      <dsp:nvSpPr>
        <dsp:cNvPr id="0" name=""/>
        <dsp:cNvSpPr/>
      </dsp:nvSpPr>
      <dsp:spPr>
        <a:xfrm>
          <a:off x="0" y="2304741"/>
          <a:ext cx="8229600" cy="219484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zh-CN" sz="2900" kern="1200" dirty="0"/>
            <a:t>为了保证滤池通风良好，渗水装置上的排水孔隙的总面积不得低于滤池总表面积的</a:t>
          </a:r>
          <a:r>
            <a:rPr lang="en-US" sz="2900" kern="1200" dirty="0"/>
            <a:t>20%</a:t>
          </a:r>
          <a:r>
            <a:rPr lang="zh-CN" sz="2900" kern="1200" dirty="0"/>
            <a:t>，渗水装置与池底之间的距离不得小于</a:t>
          </a:r>
          <a:r>
            <a:rPr lang="en-US" sz="2900" kern="1200" dirty="0"/>
            <a:t>0.4 m</a:t>
          </a:r>
          <a:r>
            <a:rPr lang="zh-CN" sz="2900" kern="1200" dirty="0"/>
            <a:t>；</a:t>
          </a:r>
        </a:p>
      </dsp:txBody>
      <dsp:txXfrm>
        <a:off x="107144" y="2411885"/>
        <a:ext cx="8015312" cy="1980558"/>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A530A4-C734-4FA5-86F2-148FA18EDB6F}">
      <dsp:nvSpPr>
        <dsp:cNvPr id="0" name=""/>
        <dsp:cNvSpPr/>
      </dsp:nvSpPr>
      <dsp:spPr>
        <a:xfrm>
          <a:off x="0" y="507621"/>
          <a:ext cx="8229600" cy="1722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rtl="0">
            <a:lnSpc>
              <a:spcPct val="90000"/>
            </a:lnSpc>
            <a:spcBef>
              <a:spcPct val="0"/>
            </a:spcBef>
            <a:spcAft>
              <a:spcPct val="35000"/>
            </a:spcAft>
            <a:buNone/>
          </a:pPr>
          <a:r>
            <a:rPr lang="zh-CN" sz="2300" kern="1200" dirty="0"/>
            <a:t>池底（坡度</a:t>
          </a:r>
          <a:r>
            <a:rPr lang="en-US" sz="2300" kern="1200" dirty="0"/>
            <a:t>1%~2%</a:t>
          </a:r>
          <a:r>
            <a:rPr lang="zh-CN" sz="2300" kern="1200" dirty="0"/>
            <a:t>）设汇水沟（宽</a:t>
          </a:r>
          <a:r>
            <a:rPr lang="en-US" sz="2300" kern="1200" dirty="0"/>
            <a:t>0.15 m</a:t>
          </a:r>
          <a:r>
            <a:rPr lang="zh-CN" sz="2300" kern="1200" dirty="0"/>
            <a:t>，间距</a:t>
          </a:r>
          <a:r>
            <a:rPr lang="en-US" sz="2300" kern="1200" dirty="0"/>
            <a:t>2.5~4.0 m</a:t>
          </a:r>
          <a:r>
            <a:rPr lang="zh-CN" sz="2300" kern="1200" dirty="0"/>
            <a:t>，坡度</a:t>
          </a:r>
          <a:r>
            <a:rPr lang="en-US" sz="2300" kern="1200" dirty="0"/>
            <a:t>0.5%~10%</a:t>
          </a:r>
          <a:r>
            <a:rPr lang="zh-CN" sz="2300" kern="1200" dirty="0"/>
            <a:t>）、总排水沟（坡度不小于</a:t>
          </a:r>
          <a:r>
            <a:rPr lang="en-US" sz="2300" kern="1200" dirty="0"/>
            <a:t>0.5%</a:t>
          </a:r>
          <a:r>
            <a:rPr lang="zh-CN" sz="2300" kern="1200" dirty="0"/>
            <a:t>，过水断面面积小于总断面的</a:t>
          </a:r>
          <a:r>
            <a:rPr lang="en-US" sz="2300" kern="1200" dirty="0"/>
            <a:t>50%</a:t>
          </a:r>
          <a:r>
            <a:rPr lang="zh-CN" sz="2300" kern="1200" dirty="0"/>
            <a:t>，流速大于</a:t>
          </a:r>
          <a:r>
            <a:rPr lang="en-US" sz="2300" kern="1200" dirty="0"/>
            <a:t>0.7 m/s</a:t>
          </a:r>
          <a:r>
            <a:rPr lang="zh-CN" sz="2300" kern="1200" dirty="0"/>
            <a:t>）；</a:t>
          </a:r>
        </a:p>
      </dsp:txBody>
      <dsp:txXfrm>
        <a:off x="84073" y="591694"/>
        <a:ext cx="8061454" cy="1554094"/>
      </dsp:txXfrm>
    </dsp:sp>
    <dsp:sp modelId="{01324B59-F561-405E-A92D-A07A3D17E9E0}">
      <dsp:nvSpPr>
        <dsp:cNvPr id="0" name=""/>
        <dsp:cNvSpPr/>
      </dsp:nvSpPr>
      <dsp:spPr>
        <a:xfrm>
          <a:off x="0" y="2296101"/>
          <a:ext cx="8229600" cy="17222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rtl="0">
            <a:lnSpc>
              <a:spcPct val="90000"/>
            </a:lnSpc>
            <a:spcBef>
              <a:spcPct val="0"/>
            </a:spcBef>
            <a:spcAft>
              <a:spcPct val="35000"/>
            </a:spcAft>
            <a:buNone/>
          </a:pPr>
          <a:r>
            <a:rPr lang="zh-CN" sz="2300" kern="1200" dirty="0"/>
            <a:t>池底四周设通风孔，总面积不小于滤池表面积的</a:t>
          </a:r>
          <a:r>
            <a:rPr lang="en-US" sz="2300" kern="1200" dirty="0"/>
            <a:t>1%</a:t>
          </a:r>
          <a:r>
            <a:rPr lang="zh-CN" sz="2300" kern="1200" dirty="0"/>
            <a:t>。</a:t>
          </a:r>
        </a:p>
      </dsp:txBody>
      <dsp:txXfrm>
        <a:off x="84073" y="2380174"/>
        <a:ext cx="8061454" cy="1554094"/>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1657F7-9511-4E45-817F-602F0404AF8E}">
      <dsp:nvSpPr>
        <dsp:cNvPr id="0" name=""/>
        <dsp:cNvSpPr/>
      </dsp:nvSpPr>
      <dsp:spPr>
        <a:xfrm>
          <a:off x="0" y="398901"/>
          <a:ext cx="8229600" cy="40824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499872" rIns="638708" bIns="170688" numCol="1" spcCol="1270" anchor="t" anchorCtr="0">
          <a:noAutofit/>
        </a:bodyPr>
        <a:lstStyle/>
        <a:p>
          <a:pPr marL="228600" lvl="1" indent="-228600" algn="l" defTabSz="1066800" rtl="0">
            <a:lnSpc>
              <a:spcPct val="90000"/>
            </a:lnSpc>
            <a:spcBef>
              <a:spcPct val="0"/>
            </a:spcBef>
            <a:spcAft>
              <a:spcPct val="15000"/>
            </a:spcAft>
            <a:buChar char="•"/>
          </a:pPr>
          <a:r>
            <a:rPr lang="en-US" sz="2400" kern="1200" dirty="0">
              <a:solidFill>
                <a:srgbClr val="FF0000"/>
              </a:solidFill>
            </a:rPr>
            <a:t>BOD</a:t>
          </a:r>
          <a:r>
            <a:rPr lang="en-US" sz="2400" kern="1200" baseline="-25000" dirty="0">
              <a:solidFill>
                <a:srgbClr val="FF0000"/>
              </a:solidFill>
            </a:rPr>
            <a:t>5</a:t>
          </a:r>
          <a:r>
            <a:rPr lang="zh-CN" sz="2400" kern="1200" dirty="0">
              <a:solidFill>
                <a:srgbClr val="FF0000"/>
              </a:solidFill>
            </a:rPr>
            <a:t>容积负荷率</a:t>
          </a:r>
          <a:r>
            <a:rPr lang="zh-CN" sz="2400" kern="1200" dirty="0"/>
            <a:t>：在保证处理水达到要求水质的前提下，每</a:t>
          </a:r>
          <a:r>
            <a:rPr lang="en-US" sz="2400" kern="1200" dirty="0"/>
            <a:t>m</a:t>
          </a:r>
          <a:r>
            <a:rPr lang="en-US" sz="2400" kern="1200" baseline="30000" dirty="0"/>
            <a:t>3</a:t>
          </a:r>
          <a:r>
            <a:rPr lang="zh-CN" sz="2400" kern="1200" dirty="0"/>
            <a:t>滤料在</a:t>
          </a:r>
          <a:r>
            <a:rPr lang="en-US" sz="2400" kern="1200" dirty="0"/>
            <a:t>1 d</a:t>
          </a:r>
          <a:r>
            <a:rPr lang="zh-CN" sz="2400" kern="1200" dirty="0"/>
            <a:t>内所能接受的</a:t>
          </a:r>
          <a:r>
            <a:rPr lang="en-US" sz="2400" kern="1200" dirty="0"/>
            <a:t>BOD</a:t>
          </a:r>
          <a:r>
            <a:rPr lang="en-US" sz="2400" kern="1200" baseline="-25000" dirty="0"/>
            <a:t>5</a:t>
          </a:r>
          <a:r>
            <a:rPr lang="zh-CN" sz="2400" kern="1200" dirty="0"/>
            <a:t>量，其表示单位为</a:t>
          </a:r>
          <a:r>
            <a:rPr lang="en-US" sz="2400" kern="1200" dirty="0"/>
            <a:t>kgBOD</a:t>
          </a:r>
          <a:r>
            <a:rPr lang="en-US" sz="2400" kern="1200" baseline="-25000" dirty="0"/>
            <a:t>5</a:t>
          </a:r>
          <a:r>
            <a:rPr lang="en-US" sz="2400" kern="1200" dirty="0"/>
            <a:t>/ (m</a:t>
          </a:r>
          <a:r>
            <a:rPr lang="en-US" sz="2400" kern="1200" baseline="30000" dirty="0"/>
            <a:t>3</a:t>
          </a:r>
          <a:r>
            <a:rPr lang="zh-CN" sz="2400" kern="1200" dirty="0"/>
            <a:t>滤料</a:t>
          </a:r>
          <a:r>
            <a:rPr lang="en-US" sz="2400" kern="1200" dirty="0"/>
            <a:t>·d)</a:t>
          </a:r>
          <a:r>
            <a:rPr lang="zh-CN" sz="2400" kern="1200" dirty="0"/>
            <a:t>；</a:t>
          </a:r>
        </a:p>
        <a:p>
          <a:pPr marL="228600" lvl="1" indent="-228600" algn="l" defTabSz="1066800" rtl="0">
            <a:lnSpc>
              <a:spcPct val="90000"/>
            </a:lnSpc>
            <a:spcBef>
              <a:spcPct val="0"/>
            </a:spcBef>
            <a:spcAft>
              <a:spcPct val="15000"/>
            </a:spcAft>
            <a:buChar char="•"/>
          </a:pPr>
          <a:r>
            <a:rPr lang="zh-CN" sz="2400" kern="1200" dirty="0">
              <a:solidFill>
                <a:srgbClr val="FF0000"/>
              </a:solidFill>
            </a:rPr>
            <a:t>水力负荷率</a:t>
          </a:r>
          <a:r>
            <a:rPr lang="zh-CN" sz="2400" kern="1200" dirty="0"/>
            <a:t>：在保证处理水达到要求水质的前提下，每</a:t>
          </a:r>
          <a:r>
            <a:rPr lang="en-US" sz="2400" kern="1200" dirty="0"/>
            <a:t>m</a:t>
          </a:r>
          <a:r>
            <a:rPr lang="en-US" sz="2400" kern="1200" baseline="30000" dirty="0"/>
            <a:t>3</a:t>
          </a:r>
          <a:r>
            <a:rPr lang="zh-CN" sz="2400" kern="1200" dirty="0"/>
            <a:t>滤料或每</a:t>
          </a:r>
          <a:r>
            <a:rPr lang="en-US" sz="2400" kern="1200" dirty="0"/>
            <a:t>m</a:t>
          </a:r>
          <a:r>
            <a:rPr lang="en-US" sz="2400" kern="1200" baseline="30000" dirty="0"/>
            <a:t>2</a:t>
          </a:r>
          <a:r>
            <a:rPr lang="zh-CN" sz="2400" kern="1200" dirty="0"/>
            <a:t>滤池表面在</a:t>
          </a:r>
          <a:r>
            <a:rPr lang="en-US" sz="2400" kern="1200" dirty="0"/>
            <a:t>1 d</a:t>
          </a:r>
          <a:r>
            <a:rPr lang="zh-CN" sz="2400" kern="1200" dirty="0"/>
            <a:t>内所能够接受的污水水量</a:t>
          </a:r>
          <a:r>
            <a:rPr lang="en-US" sz="2400" kern="1200" dirty="0"/>
            <a:t>(m</a:t>
          </a:r>
          <a:r>
            <a:rPr lang="en-US" sz="2400" kern="1200" baseline="30000" dirty="0"/>
            <a:t>3</a:t>
          </a:r>
          <a:r>
            <a:rPr lang="en-US" sz="2400" kern="1200" dirty="0"/>
            <a:t>)</a:t>
          </a:r>
          <a:r>
            <a:rPr lang="zh-CN" sz="2400" kern="1200" dirty="0"/>
            <a:t>，其表示单位为</a:t>
          </a:r>
          <a:r>
            <a:rPr lang="en-US" sz="2400" kern="1200" dirty="0"/>
            <a:t>m</a:t>
          </a:r>
          <a:r>
            <a:rPr lang="en-US" sz="2400" kern="1200" baseline="30000" dirty="0"/>
            <a:t>3</a:t>
          </a:r>
          <a:r>
            <a:rPr lang="en-US" sz="2400" kern="1200" dirty="0"/>
            <a:t>/(m</a:t>
          </a:r>
          <a:r>
            <a:rPr lang="en-US" sz="2400" kern="1200" baseline="30000" dirty="0"/>
            <a:t>3</a:t>
          </a:r>
          <a:r>
            <a:rPr lang="zh-CN" sz="2400" kern="1200" dirty="0"/>
            <a:t>滤料</a:t>
          </a:r>
          <a:r>
            <a:rPr lang="en-US" sz="2400" kern="1200" dirty="0"/>
            <a:t>·d)</a:t>
          </a:r>
          <a:r>
            <a:rPr lang="zh-CN" sz="2400" kern="1200" dirty="0"/>
            <a:t>或</a:t>
          </a:r>
          <a:r>
            <a:rPr lang="en-US" sz="2400" kern="1200" dirty="0"/>
            <a:t>m</a:t>
          </a:r>
          <a:r>
            <a:rPr lang="en-US" sz="2400" kern="1200" baseline="30000" dirty="0"/>
            <a:t>3</a:t>
          </a:r>
          <a:r>
            <a:rPr lang="en-US" sz="2400" kern="1200" dirty="0"/>
            <a:t>/(m</a:t>
          </a:r>
          <a:r>
            <a:rPr lang="en-US" sz="2400" kern="1200" baseline="30000" dirty="0"/>
            <a:t>2</a:t>
          </a:r>
          <a:r>
            <a:rPr lang="zh-CN" sz="2400" kern="1200" dirty="0"/>
            <a:t>滤池表面</a:t>
          </a:r>
          <a:r>
            <a:rPr lang="en-US" sz="2400" kern="1200" dirty="0"/>
            <a:t>·d)</a:t>
          </a:r>
          <a:r>
            <a:rPr lang="zh-CN" sz="2400" kern="1200" dirty="0"/>
            <a:t>。</a:t>
          </a:r>
        </a:p>
      </dsp:txBody>
      <dsp:txXfrm>
        <a:off x="0" y="398901"/>
        <a:ext cx="8229600" cy="4082400"/>
      </dsp:txXfrm>
    </dsp:sp>
    <dsp:sp modelId="{79C5D331-E6F1-4D79-A4BA-02059131AD36}">
      <dsp:nvSpPr>
        <dsp:cNvPr id="0" name=""/>
        <dsp:cNvSpPr/>
      </dsp:nvSpPr>
      <dsp:spPr>
        <a:xfrm>
          <a:off x="411480" y="44661"/>
          <a:ext cx="5760720" cy="7084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t>普通生物滤池的设计计算</a:t>
          </a:r>
        </a:p>
      </dsp:txBody>
      <dsp:txXfrm>
        <a:off x="446065" y="79246"/>
        <a:ext cx="5691550" cy="63931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88BDE7-9706-4FF8-BB11-6F7196724863}">
      <dsp:nvSpPr>
        <dsp:cNvPr id="0" name=""/>
        <dsp:cNvSpPr/>
      </dsp:nvSpPr>
      <dsp:spPr>
        <a:xfrm>
          <a:off x="0" y="307356"/>
          <a:ext cx="8715436" cy="651105"/>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zh-CN" sz="2100" kern="1200" dirty="0"/>
            <a:t>适用于处理污水量不高于</a:t>
          </a:r>
          <a:r>
            <a:rPr lang="en-US" sz="2100" kern="1200" dirty="0"/>
            <a:t>1000 m</a:t>
          </a:r>
          <a:r>
            <a:rPr lang="en-US" sz="2100" kern="1200" baseline="30000" dirty="0"/>
            <a:t>3</a:t>
          </a:r>
          <a:r>
            <a:rPr lang="en-US" sz="2100" kern="1200" dirty="0"/>
            <a:t>/d</a:t>
          </a:r>
          <a:r>
            <a:rPr lang="zh-CN" sz="2100" kern="1200" dirty="0"/>
            <a:t>的小城镇污水或有机性工业废水；</a:t>
          </a:r>
        </a:p>
      </dsp:txBody>
      <dsp:txXfrm>
        <a:off x="31784" y="339140"/>
        <a:ext cx="8651868" cy="587537"/>
      </dsp:txXfrm>
    </dsp:sp>
    <dsp:sp modelId="{F8FF3822-C77A-4D11-886F-A4BD0EFC682C}">
      <dsp:nvSpPr>
        <dsp:cNvPr id="0" name=""/>
        <dsp:cNvSpPr/>
      </dsp:nvSpPr>
      <dsp:spPr>
        <a:xfrm>
          <a:off x="0" y="1018941"/>
          <a:ext cx="8715436" cy="651105"/>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zh-CN" altLang="en-US" sz="2100" kern="1200" dirty="0"/>
            <a:t>优点：</a:t>
          </a:r>
        </a:p>
      </dsp:txBody>
      <dsp:txXfrm>
        <a:off x="31784" y="1050725"/>
        <a:ext cx="8651868" cy="587537"/>
      </dsp:txXfrm>
    </dsp:sp>
    <dsp:sp modelId="{8026CBC0-BDE2-44A5-B634-D6A1B72A1B91}">
      <dsp:nvSpPr>
        <dsp:cNvPr id="0" name=""/>
        <dsp:cNvSpPr/>
      </dsp:nvSpPr>
      <dsp:spPr>
        <a:xfrm>
          <a:off x="0" y="1670046"/>
          <a:ext cx="8715436" cy="8476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6715" tIns="22860" rIns="128016" bIns="22860" numCol="1" spcCol="1270" anchor="t" anchorCtr="0">
          <a:noAutofit/>
        </a:bodyPr>
        <a:lstStyle/>
        <a:p>
          <a:pPr marL="171450" lvl="1" indent="-171450" algn="l" defTabSz="800100" rtl="0">
            <a:lnSpc>
              <a:spcPct val="90000"/>
            </a:lnSpc>
            <a:spcBef>
              <a:spcPct val="0"/>
            </a:spcBef>
            <a:spcAft>
              <a:spcPct val="20000"/>
            </a:spcAft>
            <a:buChar char="•"/>
          </a:pPr>
          <a:r>
            <a:rPr lang="zh-CN" altLang="en-US" sz="1800" kern="1200" dirty="0"/>
            <a:t>处理效果良好；</a:t>
          </a:r>
        </a:p>
        <a:p>
          <a:pPr marL="171450" lvl="1" indent="-171450" algn="l" defTabSz="800100" rtl="0">
            <a:lnSpc>
              <a:spcPct val="90000"/>
            </a:lnSpc>
            <a:spcBef>
              <a:spcPct val="0"/>
            </a:spcBef>
            <a:spcAft>
              <a:spcPct val="20000"/>
            </a:spcAft>
            <a:buChar char="•"/>
          </a:pPr>
          <a:r>
            <a:rPr lang="zh-CN" altLang="en-US" sz="1800" kern="1200" dirty="0"/>
            <a:t>运行稳定、易于管理、节省能源。</a:t>
          </a:r>
        </a:p>
      </dsp:txBody>
      <dsp:txXfrm>
        <a:off x="0" y="1670046"/>
        <a:ext cx="8715436" cy="847665"/>
      </dsp:txXfrm>
    </dsp:sp>
    <dsp:sp modelId="{473C2783-7A95-4AF9-8E1E-8F64362830D2}">
      <dsp:nvSpPr>
        <dsp:cNvPr id="0" name=""/>
        <dsp:cNvSpPr/>
      </dsp:nvSpPr>
      <dsp:spPr>
        <a:xfrm>
          <a:off x="0" y="2517712"/>
          <a:ext cx="8715436" cy="651105"/>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l" defTabSz="933450" rtl="0">
            <a:lnSpc>
              <a:spcPct val="90000"/>
            </a:lnSpc>
            <a:spcBef>
              <a:spcPct val="0"/>
            </a:spcBef>
            <a:spcAft>
              <a:spcPct val="35000"/>
            </a:spcAft>
            <a:buNone/>
          </a:pPr>
          <a:r>
            <a:rPr lang="zh-CN" altLang="en-US" sz="2100" kern="1200" dirty="0"/>
            <a:t>缺点：</a:t>
          </a:r>
        </a:p>
      </dsp:txBody>
      <dsp:txXfrm>
        <a:off x="31784" y="2549496"/>
        <a:ext cx="8651868" cy="587537"/>
      </dsp:txXfrm>
    </dsp:sp>
    <dsp:sp modelId="{8B1254DB-407A-4F29-84CE-E934AD6EDE10}">
      <dsp:nvSpPr>
        <dsp:cNvPr id="0" name=""/>
        <dsp:cNvSpPr/>
      </dsp:nvSpPr>
      <dsp:spPr>
        <a:xfrm>
          <a:off x="0" y="3168817"/>
          <a:ext cx="8715436" cy="1738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6715" tIns="22860" rIns="128016" bIns="22860" numCol="1" spcCol="1270" anchor="t" anchorCtr="0">
          <a:noAutofit/>
        </a:bodyPr>
        <a:lstStyle/>
        <a:p>
          <a:pPr marL="171450" lvl="1" indent="-171450" algn="l" defTabSz="800100" rtl="0">
            <a:lnSpc>
              <a:spcPct val="90000"/>
            </a:lnSpc>
            <a:spcBef>
              <a:spcPct val="0"/>
            </a:spcBef>
            <a:spcAft>
              <a:spcPct val="20000"/>
            </a:spcAft>
            <a:buChar char="•"/>
          </a:pPr>
          <a:r>
            <a:rPr lang="zh-CN" altLang="en-US" sz="1800" kern="1200" dirty="0"/>
            <a:t>占地面积大、不适于处理量大的污水；</a:t>
          </a:r>
        </a:p>
        <a:p>
          <a:pPr marL="171450" lvl="1" indent="-171450" algn="l" defTabSz="800100" rtl="0">
            <a:lnSpc>
              <a:spcPct val="90000"/>
            </a:lnSpc>
            <a:spcBef>
              <a:spcPct val="0"/>
            </a:spcBef>
            <a:spcAft>
              <a:spcPct val="20000"/>
            </a:spcAft>
            <a:buChar char="•"/>
          </a:pPr>
          <a:r>
            <a:rPr lang="zh-CN" altLang="en-US" sz="1800" kern="1200" dirty="0"/>
            <a:t>滤料易于堵塞；</a:t>
          </a:r>
        </a:p>
        <a:p>
          <a:pPr marL="171450" lvl="1" indent="-171450" algn="l" defTabSz="800100" rtl="0">
            <a:lnSpc>
              <a:spcPct val="90000"/>
            </a:lnSpc>
            <a:spcBef>
              <a:spcPct val="0"/>
            </a:spcBef>
            <a:spcAft>
              <a:spcPct val="20000"/>
            </a:spcAft>
            <a:buChar char="•"/>
          </a:pPr>
          <a:r>
            <a:rPr lang="zh-CN" altLang="en-US" sz="1800" kern="1200" dirty="0"/>
            <a:t>产生滤池蝇，恶化环境卫生；</a:t>
          </a:r>
        </a:p>
        <a:p>
          <a:pPr marL="171450" lvl="1" indent="-171450" algn="l" defTabSz="800100" rtl="0">
            <a:lnSpc>
              <a:spcPct val="90000"/>
            </a:lnSpc>
            <a:spcBef>
              <a:spcPct val="0"/>
            </a:spcBef>
            <a:spcAft>
              <a:spcPct val="20000"/>
            </a:spcAft>
            <a:buChar char="•"/>
          </a:pPr>
          <a:r>
            <a:rPr lang="zh-CN" altLang="en-US" sz="1800" kern="1200" dirty="0"/>
            <a:t>喷嘴喷洒污水，散发臭味。</a:t>
          </a:r>
        </a:p>
      </dsp:txBody>
      <dsp:txXfrm>
        <a:off x="0" y="3168817"/>
        <a:ext cx="8715436" cy="17388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C6BEF6-C8A7-4AD3-BE46-3A8CE1CB7624}">
      <dsp:nvSpPr>
        <dsp:cNvPr id="0" name=""/>
        <dsp:cNvSpPr/>
      </dsp:nvSpPr>
      <dsp:spPr>
        <a:xfrm>
          <a:off x="0" y="531471"/>
          <a:ext cx="8229600" cy="39501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687324" rIns="638708" bIns="234696" numCol="1" spcCol="1270" anchor="t" anchorCtr="0">
          <a:noAutofit/>
        </a:bodyPr>
        <a:lstStyle/>
        <a:p>
          <a:pPr marL="285750" lvl="1" indent="-285750" algn="l" defTabSz="1466850" rtl="0">
            <a:lnSpc>
              <a:spcPct val="90000"/>
            </a:lnSpc>
            <a:spcBef>
              <a:spcPct val="0"/>
            </a:spcBef>
            <a:spcAft>
              <a:spcPct val="15000"/>
            </a:spcAft>
            <a:buChar char="•"/>
          </a:pPr>
          <a:r>
            <a:rPr lang="zh-CN" sz="3300" kern="1200" dirty="0"/>
            <a:t>生物滤池；</a:t>
          </a:r>
        </a:p>
        <a:p>
          <a:pPr marL="285750" lvl="1" indent="-285750" algn="l" defTabSz="1466850" rtl="0">
            <a:lnSpc>
              <a:spcPct val="90000"/>
            </a:lnSpc>
            <a:spcBef>
              <a:spcPct val="0"/>
            </a:spcBef>
            <a:spcAft>
              <a:spcPct val="15000"/>
            </a:spcAft>
            <a:buChar char="•"/>
          </a:pPr>
          <a:r>
            <a:rPr lang="zh-CN" sz="3300" kern="1200" dirty="0"/>
            <a:t>生物转盘；</a:t>
          </a:r>
        </a:p>
        <a:p>
          <a:pPr marL="285750" lvl="1" indent="-285750" algn="l" defTabSz="1466850" rtl="0">
            <a:lnSpc>
              <a:spcPct val="90000"/>
            </a:lnSpc>
            <a:spcBef>
              <a:spcPct val="0"/>
            </a:spcBef>
            <a:spcAft>
              <a:spcPct val="15000"/>
            </a:spcAft>
            <a:buChar char="•"/>
          </a:pPr>
          <a:r>
            <a:rPr lang="zh-CN" sz="3300" kern="1200" dirty="0"/>
            <a:t>生物接触氧化；</a:t>
          </a:r>
        </a:p>
        <a:p>
          <a:pPr marL="285750" lvl="1" indent="-285750" algn="l" defTabSz="1466850" rtl="0">
            <a:lnSpc>
              <a:spcPct val="90000"/>
            </a:lnSpc>
            <a:spcBef>
              <a:spcPct val="0"/>
            </a:spcBef>
            <a:spcAft>
              <a:spcPct val="15000"/>
            </a:spcAft>
            <a:buChar char="•"/>
          </a:pPr>
          <a:r>
            <a:rPr lang="zh-CN" sz="3300" kern="1200" dirty="0"/>
            <a:t>生物流化床。</a:t>
          </a:r>
        </a:p>
      </dsp:txBody>
      <dsp:txXfrm>
        <a:off x="0" y="531471"/>
        <a:ext cx="8229600" cy="3950100"/>
      </dsp:txXfrm>
    </dsp:sp>
    <dsp:sp modelId="{F9956B0D-DE73-4CD9-B306-A6C5F899B87B}">
      <dsp:nvSpPr>
        <dsp:cNvPr id="0" name=""/>
        <dsp:cNvSpPr/>
      </dsp:nvSpPr>
      <dsp:spPr>
        <a:xfrm>
          <a:off x="411480" y="44391"/>
          <a:ext cx="5760720" cy="9741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466850" rtl="0">
            <a:lnSpc>
              <a:spcPct val="90000"/>
            </a:lnSpc>
            <a:spcBef>
              <a:spcPct val="0"/>
            </a:spcBef>
            <a:spcAft>
              <a:spcPct val="35000"/>
            </a:spcAft>
            <a:buNone/>
          </a:pPr>
          <a:r>
            <a:rPr lang="zh-CN" sz="3300" kern="1200" dirty="0"/>
            <a:t>生物膜法处理工艺</a:t>
          </a:r>
        </a:p>
      </dsp:txBody>
      <dsp:txXfrm>
        <a:off x="459035" y="91946"/>
        <a:ext cx="5665610" cy="879050"/>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E0BA5E-4B14-4DF6-9727-508E2CA60BE2}">
      <dsp:nvSpPr>
        <dsp:cNvPr id="0" name=""/>
        <dsp:cNvSpPr/>
      </dsp:nvSpPr>
      <dsp:spPr>
        <a:xfrm>
          <a:off x="0" y="499881"/>
          <a:ext cx="8229600" cy="3969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624840" rIns="638708" bIns="213360" numCol="1" spcCol="1270" anchor="t" anchorCtr="0">
          <a:noAutofit/>
        </a:bodyPr>
        <a:lstStyle/>
        <a:p>
          <a:pPr marL="285750" lvl="1" indent="-285750" algn="l" defTabSz="1333500" rtl="0">
            <a:lnSpc>
              <a:spcPct val="90000"/>
            </a:lnSpc>
            <a:spcBef>
              <a:spcPct val="0"/>
            </a:spcBef>
            <a:spcAft>
              <a:spcPct val="15000"/>
            </a:spcAft>
            <a:buChar char="•"/>
          </a:pPr>
          <a:r>
            <a:rPr lang="en-US" altLang="zh-CN" sz="3000" kern="1200" dirty="0"/>
            <a:t>BOD</a:t>
          </a:r>
          <a:r>
            <a:rPr lang="en-US" altLang="zh-CN" sz="3000" kern="1200" baseline="-25000" dirty="0"/>
            <a:t>5</a:t>
          </a:r>
          <a:r>
            <a:rPr lang="zh-CN" sz="3000" kern="1200" dirty="0"/>
            <a:t>容积负荷率高于普通生物滤池</a:t>
          </a:r>
          <a:r>
            <a:rPr lang="en-US" sz="3000" kern="1200" dirty="0"/>
            <a:t>6~8</a:t>
          </a:r>
          <a:r>
            <a:rPr lang="zh-CN" sz="3000" kern="1200" dirty="0"/>
            <a:t>倍，水力负荷率高达</a:t>
          </a:r>
          <a:r>
            <a:rPr lang="en-US" sz="3000" kern="1200" dirty="0"/>
            <a:t>10</a:t>
          </a:r>
          <a:r>
            <a:rPr lang="zh-CN" sz="3000" kern="1200" dirty="0"/>
            <a:t>倍。</a:t>
          </a:r>
        </a:p>
        <a:p>
          <a:pPr marL="285750" lvl="1" indent="-285750" algn="l" defTabSz="1333500" rtl="0">
            <a:lnSpc>
              <a:spcPct val="90000"/>
            </a:lnSpc>
            <a:spcBef>
              <a:spcPct val="0"/>
            </a:spcBef>
            <a:spcAft>
              <a:spcPct val="15000"/>
            </a:spcAft>
            <a:buChar char="•"/>
          </a:pPr>
          <a:r>
            <a:rPr lang="zh-CN" sz="3000" kern="1200" dirty="0"/>
            <a:t>进入高负荷生物滤池的</a:t>
          </a:r>
          <a:r>
            <a:rPr lang="en-US" sz="3000" kern="1200" dirty="0"/>
            <a:t>BOD</a:t>
          </a:r>
          <a:r>
            <a:rPr lang="en-US" sz="3000" kern="1200" baseline="-25000" dirty="0"/>
            <a:t>5</a:t>
          </a:r>
          <a:r>
            <a:rPr lang="zh-CN" sz="3000" kern="1200" dirty="0"/>
            <a:t>值</a:t>
          </a:r>
          <a:r>
            <a:rPr lang="zh-CN" sz="3000" kern="1200" dirty="0">
              <a:solidFill>
                <a:srgbClr val="FF0000"/>
              </a:solidFill>
            </a:rPr>
            <a:t>必须低于</a:t>
          </a:r>
          <a:r>
            <a:rPr lang="en-US" sz="3000" u="sng" kern="1200" dirty="0">
              <a:solidFill>
                <a:srgbClr val="FF0000"/>
              </a:solidFill>
            </a:rPr>
            <a:t>200 mg/L</a:t>
          </a:r>
          <a:r>
            <a:rPr lang="zh-CN" sz="3000" kern="1200" dirty="0"/>
            <a:t>，否则用处理水回流加以稀释。</a:t>
          </a:r>
        </a:p>
      </dsp:txBody>
      <dsp:txXfrm>
        <a:off x="0" y="499881"/>
        <a:ext cx="8229600" cy="3969000"/>
      </dsp:txXfrm>
    </dsp:sp>
    <dsp:sp modelId="{0A278FC3-0FFB-4E9B-BD1B-97713E002416}">
      <dsp:nvSpPr>
        <dsp:cNvPr id="0" name=""/>
        <dsp:cNvSpPr/>
      </dsp:nvSpPr>
      <dsp:spPr>
        <a:xfrm>
          <a:off x="411480" y="57081"/>
          <a:ext cx="5760720" cy="8856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333500" rtl="0">
            <a:lnSpc>
              <a:spcPct val="90000"/>
            </a:lnSpc>
            <a:spcBef>
              <a:spcPct val="0"/>
            </a:spcBef>
            <a:spcAft>
              <a:spcPct val="35000"/>
            </a:spcAft>
            <a:buNone/>
          </a:pPr>
          <a:r>
            <a:rPr lang="zh-CN" altLang="en-US" sz="3000" kern="1200" dirty="0"/>
            <a:t>特征</a:t>
          </a:r>
        </a:p>
      </dsp:txBody>
      <dsp:txXfrm>
        <a:off x="454711" y="100312"/>
        <a:ext cx="5674258" cy="799138"/>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DDB704-4A64-4340-A41D-F552EC97D25C}">
      <dsp:nvSpPr>
        <dsp:cNvPr id="0" name=""/>
        <dsp:cNvSpPr/>
      </dsp:nvSpPr>
      <dsp:spPr>
        <a:xfrm>
          <a:off x="0" y="407361"/>
          <a:ext cx="8229600" cy="4095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41528" rIns="638708" bIns="184912" numCol="1" spcCol="1270" anchor="t" anchorCtr="0">
          <a:noAutofit/>
        </a:bodyPr>
        <a:lstStyle/>
        <a:p>
          <a:pPr marL="228600" lvl="1" indent="-228600" algn="l" defTabSz="1155700" rtl="0">
            <a:lnSpc>
              <a:spcPct val="90000"/>
            </a:lnSpc>
            <a:spcBef>
              <a:spcPct val="0"/>
            </a:spcBef>
            <a:spcAft>
              <a:spcPct val="15000"/>
            </a:spcAft>
            <a:buClr>
              <a:srgbClr val="FF0000"/>
            </a:buClr>
            <a:buChar char="•"/>
          </a:pPr>
          <a:r>
            <a:rPr lang="zh-CN" altLang="en-US" sz="2600" kern="1200" dirty="0"/>
            <a:t>均化与稳定进水水质；</a:t>
          </a:r>
        </a:p>
        <a:p>
          <a:pPr marL="228600" lvl="1" indent="-228600" algn="l" defTabSz="1155700" rtl="0">
            <a:lnSpc>
              <a:spcPct val="90000"/>
            </a:lnSpc>
            <a:spcBef>
              <a:spcPct val="0"/>
            </a:spcBef>
            <a:spcAft>
              <a:spcPct val="15000"/>
            </a:spcAft>
            <a:buClr>
              <a:srgbClr val="FF0000"/>
            </a:buClr>
            <a:buChar char="•"/>
          </a:pPr>
          <a:r>
            <a:rPr lang="zh-CN" altLang="en-US" sz="2600" kern="1200" dirty="0"/>
            <a:t>加大水力负荷，及时地冲刷过厚和老化的生物膜，加速生物膜更新，抑制厌氧层发育，使生物膜经常保持较高的活性；</a:t>
          </a:r>
        </a:p>
        <a:p>
          <a:pPr marL="228600" lvl="1" indent="-228600" algn="l" defTabSz="1155700" rtl="0">
            <a:lnSpc>
              <a:spcPct val="90000"/>
            </a:lnSpc>
            <a:spcBef>
              <a:spcPct val="0"/>
            </a:spcBef>
            <a:spcAft>
              <a:spcPct val="15000"/>
            </a:spcAft>
            <a:buClr>
              <a:srgbClr val="FF0000"/>
            </a:buClr>
            <a:buChar char="•"/>
          </a:pPr>
          <a:r>
            <a:rPr lang="zh-CN" altLang="en-US" sz="2600" kern="1200" dirty="0"/>
            <a:t>抑制滤池蝇的过度滋长；</a:t>
          </a:r>
        </a:p>
        <a:p>
          <a:pPr marL="228600" lvl="1" indent="-228600" algn="l" defTabSz="1155700" rtl="0">
            <a:lnSpc>
              <a:spcPct val="90000"/>
            </a:lnSpc>
            <a:spcBef>
              <a:spcPct val="0"/>
            </a:spcBef>
            <a:spcAft>
              <a:spcPct val="15000"/>
            </a:spcAft>
            <a:buClr>
              <a:srgbClr val="FF0000"/>
            </a:buClr>
            <a:buChar char="•"/>
          </a:pPr>
          <a:r>
            <a:rPr lang="zh-CN" altLang="en-US" sz="2600" kern="1200" dirty="0"/>
            <a:t>减轻散发的臭味。</a:t>
          </a:r>
        </a:p>
      </dsp:txBody>
      <dsp:txXfrm>
        <a:off x="0" y="407361"/>
        <a:ext cx="8229600" cy="4095000"/>
      </dsp:txXfrm>
    </dsp:sp>
    <dsp:sp modelId="{1CB34339-3619-4129-BB27-6B6B975381B0}">
      <dsp:nvSpPr>
        <dsp:cNvPr id="0" name=""/>
        <dsp:cNvSpPr/>
      </dsp:nvSpPr>
      <dsp:spPr>
        <a:xfrm>
          <a:off x="411480" y="23601"/>
          <a:ext cx="576072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55700" rtl="0">
            <a:lnSpc>
              <a:spcPct val="90000"/>
            </a:lnSpc>
            <a:spcBef>
              <a:spcPct val="0"/>
            </a:spcBef>
            <a:spcAft>
              <a:spcPct val="35000"/>
            </a:spcAft>
            <a:buNone/>
          </a:pPr>
          <a:r>
            <a:rPr lang="zh-CN" altLang="en-US" sz="2600" kern="1200" dirty="0"/>
            <a:t>处理水回流的作用</a:t>
          </a:r>
        </a:p>
      </dsp:txBody>
      <dsp:txXfrm>
        <a:off x="448947" y="61068"/>
        <a:ext cx="5685786" cy="692586"/>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1C6A06-F67B-4955-B2D7-E11178FF4BDB}">
      <dsp:nvSpPr>
        <dsp:cNvPr id="0" name=""/>
        <dsp:cNvSpPr/>
      </dsp:nvSpPr>
      <dsp:spPr>
        <a:xfrm>
          <a:off x="0" y="329247"/>
          <a:ext cx="8540750" cy="4851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458216" rIns="662857" bIns="156464" numCol="1" spcCol="1270" anchor="t" anchorCtr="0">
          <a:noAutofit/>
        </a:bodyPr>
        <a:lstStyle/>
        <a:p>
          <a:pPr marL="228600" lvl="1" indent="-228600" algn="l" defTabSz="977900" rtl="0">
            <a:lnSpc>
              <a:spcPct val="90000"/>
            </a:lnSpc>
            <a:spcBef>
              <a:spcPct val="0"/>
            </a:spcBef>
            <a:spcAft>
              <a:spcPct val="15000"/>
            </a:spcAft>
            <a:buChar char="•"/>
          </a:pPr>
          <a:r>
            <a:rPr lang="zh-CN" altLang="en-US" sz="2200" kern="1200" dirty="0"/>
            <a:t>表面上多为</a:t>
          </a:r>
          <a:r>
            <a:rPr lang="zh-CN" altLang="en-US" sz="2200" kern="1200" dirty="0">
              <a:solidFill>
                <a:srgbClr val="FF0000"/>
              </a:solidFill>
            </a:rPr>
            <a:t>圆形</a:t>
          </a:r>
          <a:r>
            <a:rPr lang="zh-CN" altLang="en-US" sz="2200" kern="1200" dirty="0"/>
            <a:t>；</a:t>
          </a:r>
        </a:p>
        <a:p>
          <a:pPr marL="228600" lvl="1" indent="-228600" algn="l" defTabSz="977900" rtl="0">
            <a:lnSpc>
              <a:spcPct val="90000"/>
            </a:lnSpc>
            <a:spcBef>
              <a:spcPct val="0"/>
            </a:spcBef>
            <a:spcAft>
              <a:spcPct val="15000"/>
            </a:spcAft>
            <a:buChar char="•"/>
          </a:pPr>
          <a:r>
            <a:rPr lang="zh-CN" sz="2200" kern="1200" dirty="0"/>
            <a:t>滤料层高一般为</a:t>
          </a:r>
          <a:r>
            <a:rPr lang="en-US" sz="2200" kern="1200" dirty="0">
              <a:solidFill>
                <a:srgbClr val="FF0000"/>
              </a:solidFill>
            </a:rPr>
            <a:t>2.0 m</a:t>
          </a:r>
          <a:r>
            <a:rPr lang="zh-CN" sz="2200" kern="1200" dirty="0"/>
            <a:t>，工作层厚</a:t>
          </a:r>
          <a:r>
            <a:rPr lang="en-US" sz="2200" kern="1200" dirty="0">
              <a:solidFill>
                <a:srgbClr val="FF0000"/>
              </a:solidFill>
            </a:rPr>
            <a:t>1.80 m</a:t>
          </a:r>
          <a:r>
            <a:rPr lang="zh-CN" sz="2200" kern="1200" dirty="0"/>
            <a:t>，滤料粒径</a:t>
          </a:r>
          <a:r>
            <a:rPr lang="en-US" sz="2200" kern="1200" dirty="0">
              <a:solidFill>
                <a:srgbClr val="FF0000"/>
              </a:solidFill>
            </a:rPr>
            <a:t>40~70 mm</a:t>
          </a:r>
          <a:r>
            <a:rPr lang="zh-CN" sz="2200" kern="1200" dirty="0"/>
            <a:t>，承托层厚</a:t>
          </a:r>
          <a:r>
            <a:rPr lang="en-US" sz="2200" kern="1200" dirty="0">
              <a:solidFill>
                <a:srgbClr val="FF0000"/>
              </a:solidFill>
            </a:rPr>
            <a:t>0.2 m</a:t>
          </a:r>
          <a:r>
            <a:rPr lang="zh-CN" sz="2200" kern="1200" dirty="0"/>
            <a:t>，粒径</a:t>
          </a:r>
          <a:r>
            <a:rPr lang="en-US" sz="2200" kern="1200" dirty="0">
              <a:solidFill>
                <a:srgbClr val="FF0000"/>
              </a:solidFill>
            </a:rPr>
            <a:t>70~100 mm</a:t>
          </a:r>
          <a:r>
            <a:rPr lang="zh-CN" sz="2200" kern="1200" dirty="0"/>
            <a:t>；</a:t>
          </a:r>
        </a:p>
        <a:p>
          <a:pPr marL="228600" lvl="1" indent="-228600" algn="l" defTabSz="977900" rtl="0">
            <a:lnSpc>
              <a:spcPct val="90000"/>
            </a:lnSpc>
            <a:spcBef>
              <a:spcPct val="0"/>
            </a:spcBef>
            <a:spcAft>
              <a:spcPct val="15000"/>
            </a:spcAft>
            <a:buChar char="•"/>
          </a:pPr>
          <a:r>
            <a:rPr lang="zh-CN" sz="2200" kern="1200" dirty="0"/>
            <a:t>当滤层厚度超过</a:t>
          </a:r>
          <a:r>
            <a:rPr lang="en-US" sz="2200" kern="1200" dirty="0">
              <a:solidFill>
                <a:srgbClr val="CC00CC"/>
              </a:solidFill>
            </a:rPr>
            <a:t>2.0 m</a:t>
          </a:r>
          <a:r>
            <a:rPr lang="zh-CN" sz="2200" kern="1200" dirty="0"/>
            <a:t>时，应采用人工通风措施；</a:t>
          </a:r>
        </a:p>
        <a:p>
          <a:pPr marL="228600" lvl="1" indent="-228600" algn="l" defTabSz="977900" rtl="0">
            <a:lnSpc>
              <a:spcPct val="90000"/>
            </a:lnSpc>
            <a:spcBef>
              <a:spcPct val="0"/>
            </a:spcBef>
            <a:spcAft>
              <a:spcPct val="15000"/>
            </a:spcAft>
            <a:buChar char="•"/>
          </a:pPr>
          <a:r>
            <a:rPr lang="zh-CN" sz="2200" kern="1200" dirty="0"/>
            <a:t>粒状滤料粒径较大，一般为</a:t>
          </a:r>
          <a:r>
            <a:rPr lang="en-US" sz="2200" kern="1200" dirty="0">
              <a:solidFill>
                <a:srgbClr val="FF0000"/>
              </a:solidFill>
            </a:rPr>
            <a:t>40~70 mm</a:t>
          </a:r>
          <a:r>
            <a:rPr lang="zh-CN" sz="2200" kern="1200" dirty="0"/>
            <a:t>，空隙率较高；</a:t>
          </a:r>
        </a:p>
        <a:p>
          <a:pPr marL="228600" lvl="1" indent="-228600" algn="l" defTabSz="977900" rtl="0">
            <a:lnSpc>
              <a:spcPct val="90000"/>
            </a:lnSpc>
            <a:spcBef>
              <a:spcPct val="0"/>
            </a:spcBef>
            <a:spcAft>
              <a:spcPct val="15000"/>
            </a:spcAft>
            <a:buChar char="•"/>
          </a:pPr>
          <a:r>
            <a:rPr lang="zh-CN" sz="2200" kern="1200" dirty="0"/>
            <a:t>现已广泛使用由</a:t>
          </a:r>
          <a:r>
            <a:rPr lang="zh-CN" sz="2200" kern="1200" dirty="0">
              <a:solidFill>
                <a:srgbClr val="CC00CC"/>
              </a:solidFill>
            </a:rPr>
            <a:t>聚氯乙烯</a:t>
          </a:r>
          <a:r>
            <a:rPr lang="zh-CN" sz="2200" kern="1200" dirty="0"/>
            <a:t>、</a:t>
          </a:r>
          <a:r>
            <a:rPr lang="zh-CN" sz="2200" kern="1200" dirty="0">
              <a:solidFill>
                <a:srgbClr val="CC00CC"/>
              </a:solidFill>
            </a:rPr>
            <a:t>聚苯乙烯</a:t>
          </a:r>
          <a:r>
            <a:rPr lang="zh-CN" sz="2200" kern="1200" dirty="0"/>
            <a:t>和</a:t>
          </a:r>
          <a:r>
            <a:rPr lang="zh-CN" sz="2200" kern="1200" dirty="0">
              <a:solidFill>
                <a:srgbClr val="CC00CC"/>
              </a:solidFill>
            </a:rPr>
            <a:t>聚酰胺</a:t>
          </a:r>
          <a:r>
            <a:rPr lang="zh-CN" sz="2200" kern="1200" dirty="0"/>
            <a:t>等材料制成的呈波形板状、列管状和蜂窝状的人工滤料，这种滤料质轻、高强、耐蚀，每</a:t>
          </a:r>
          <a:r>
            <a:rPr lang="en-US" sz="2200" kern="1200" dirty="0"/>
            <a:t>m</a:t>
          </a:r>
          <a:r>
            <a:rPr lang="en-US" sz="2200" kern="1200" baseline="30000" dirty="0"/>
            <a:t>3</a:t>
          </a:r>
          <a:r>
            <a:rPr lang="zh-CN" sz="2200" kern="1200" dirty="0"/>
            <a:t>滤料重量约</a:t>
          </a:r>
          <a:r>
            <a:rPr lang="en-US" sz="2200" kern="1200" dirty="0"/>
            <a:t>43 kg</a:t>
          </a:r>
          <a:r>
            <a:rPr lang="zh-CN" sz="2200" kern="1200" dirty="0"/>
            <a:t>左右，表面积可达</a:t>
          </a:r>
          <a:r>
            <a:rPr lang="en-US" sz="2200" kern="1200" dirty="0"/>
            <a:t>200 m</a:t>
          </a:r>
          <a:r>
            <a:rPr lang="en-US" sz="2200" kern="1200" baseline="30000" dirty="0"/>
            <a:t>2</a:t>
          </a:r>
          <a:r>
            <a:rPr lang="zh-CN" sz="2200" kern="1200" dirty="0"/>
            <a:t>，空隙率可达</a:t>
          </a:r>
          <a:r>
            <a:rPr lang="en-US" sz="2200" kern="1200" dirty="0"/>
            <a:t>95%</a:t>
          </a:r>
          <a:r>
            <a:rPr lang="zh-CN" sz="2200" kern="1200" dirty="0"/>
            <a:t>。</a:t>
          </a:r>
        </a:p>
      </dsp:txBody>
      <dsp:txXfrm>
        <a:off x="0" y="329247"/>
        <a:ext cx="8540750" cy="4851000"/>
      </dsp:txXfrm>
    </dsp:sp>
    <dsp:sp modelId="{FB489E8C-BB3F-4FD3-A34A-BD67F84A37C2}">
      <dsp:nvSpPr>
        <dsp:cNvPr id="0" name=""/>
        <dsp:cNvSpPr/>
      </dsp:nvSpPr>
      <dsp:spPr>
        <a:xfrm>
          <a:off x="427037" y="4527"/>
          <a:ext cx="5978525" cy="649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977900" rtl="0">
            <a:lnSpc>
              <a:spcPct val="90000"/>
            </a:lnSpc>
            <a:spcBef>
              <a:spcPct val="0"/>
            </a:spcBef>
            <a:spcAft>
              <a:spcPct val="35000"/>
            </a:spcAft>
            <a:buNone/>
          </a:pPr>
          <a:r>
            <a:rPr lang="zh-CN" altLang="en-US" sz="2200" kern="1200" dirty="0"/>
            <a:t>高负荷生物滤池的构造特点</a:t>
          </a:r>
        </a:p>
      </dsp:txBody>
      <dsp:txXfrm>
        <a:off x="458740" y="36230"/>
        <a:ext cx="5915119" cy="586034"/>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E834DD-5D41-41D6-A94C-F3168077749A}">
      <dsp:nvSpPr>
        <dsp:cNvPr id="0" name=""/>
        <dsp:cNvSpPr/>
      </dsp:nvSpPr>
      <dsp:spPr>
        <a:xfrm>
          <a:off x="0" y="0"/>
          <a:ext cx="8229600" cy="107429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t>气液在滤料间隙充分接触，氧的转移率高，动力消耗低；</a:t>
          </a:r>
        </a:p>
      </dsp:txBody>
      <dsp:txXfrm>
        <a:off x="52443" y="52443"/>
        <a:ext cx="8124714" cy="969411"/>
      </dsp:txXfrm>
    </dsp:sp>
    <dsp:sp modelId="{670F5754-EB3B-421A-92C4-37FB6675F013}">
      <dsp:nvSpPr>
        <dsp:cNvPr id="0" name=""/>
        <dsp:cNvSpPr/>
      </dsp:nvSpPr>
      <dsp:spPr>
        <a:xfrm>
          <a:off x="0" y="1088816"/>
          <a:ext cx="8229600" cy="1074297"/>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t>具有截留原污水中悬浮物与脱落生物膜的功能，无需设沉淀池，占地面积少；</a:t>
          </a:r>
        </a:p>
      </dsp:txBody>
      <dsp:txXfrm>
        <a:off x="52443" y="1141259"/>
        <a:ext cx="8124714" cy="969411"/>
      </dsp:txXfrm>
    </dsp:sp>
    <dsp:sp modelId="{ABEF57A7-5C57-41B1-A6E3-AA6949ABBD82}">
      <dsp:nvSpPr>
        <dsp:cNvPr id="0" name=""/>
        <dsp:cNvSpPr/>
      </dsp:nvSpPr>
      <dsp:spPr>
        <a:xfrm>
          <a:off x="0" y="2177485"/>
          <a:ext cx="8229600" cy="1074297"/>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sz="2400" kern="1200" dirty="0"/>
            <a:t>以</a:t>
          </a:r>
          <a:r>
            <a:rPr lang="en-US" sz="2400" kern="1200" dirty="0"/>
            <a:t>3~5 mm</a:t>
          </a:r>
          <a:r>
            <a:rPr lang="zh-CN" sz="2400" kern="1200" dirty="0"/>
            <a:t>的小颗粒作为滤料，比表面积大，微生物附着力强；</a:t>
          </a:r>
        </a:p>
      </dsp:txBody>
      <dsp:txXfrm>
        <a:off x="52443" y="2229928"/>
        <a:ext cx="8124714" cy="969411"/>
      </dsp:txXfrm>
    </dsp:sp>
    <dsp:sp modelId="{F6B12CD2-13C8-458C-B59F-A3A534650BE8}">
      <dsp:nvSpPr>
        <dsp:cNvPr id="0" name=""/>
        <dsp:cNvSpPr/>
      </dsp:nvSpPr>
      <dsp:spPr>
        <a:xfrm>
          <a:off x="0" y="3266155"/>
          <a:ext cx="8229600" cy="1074297"/>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t>池内能够保持大量的生物，污水处理效果良好；</a:t>
          </a:r>
        </a:p>
      </dsp:txBody>
      <dsp:txXfrm>
        <a:off x="52443" y="3318598"/>
        <a:ext cx="8124714" cy="969411"/>
      </dsp:txXfrm>
    </dsp:sp>
    <dsp:sp modelId="{B3DC20AC-3A95-4F7C-87C3-5DCA4FDA3836}">
      <dsp:nvSpPr>
        <dsp:cNvPr id="0" name=""/>
        <dsp:cNvSpPr/>
      </dsp:nvSpPr>
      <dsp:spPr>
        <a:xfrm>
          <a:off x="0" y="4354824"/>
          <a:ext cx="8229600" cy="1074297"/>
        </a:xfrm>
        <a:prstGeom prst="round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t>无需污泥回流，也无污泥膨胀之虑，如反冲洗全部自动化，维护管理也非常方便。</a:t>
          </a:r>
        </a:p>
      </dsp:txBody>
      <dsp:txXfrm>
        <a:off x="52443" y="4407267"/>
        <a:ext cx="8124714" cy="969411"/>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6F33AD-2600-4E65-AF66-0C8A415A1F7C}">
      <dsp:nvSpPr>
        <dsp:cNvPr id="0" name=""/>
        <dsp:cNvSpPr/>
      </dsp:nvSpPr>
      <dsp:spPr>
        <a:xfrm>
          <a:off x="0" y="124277"/>
          <a:ext cx="8229600" cy="744120"/>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sz="2400" kern="1200" dirty="0"/>
            <a:t>适用于</a:t>
          </a:r>
          <a:endParaRPr lang="en-US" sz="2400" kern="1200" dirty="0"/>
        </a:p>
      </dsp:txBody>
      <dsp:txXfrm>
        <a:off x="36325" y="160602"/>
        <a:ext cx="8156950" cy="671470"/>
      </dsp:txXfrm>
    </dsp:sp>
    <dsp:sp modelId="{2E959BA2-F739-4F3B-B122-03DBE2A2687F}">
      <dsp:nvSpPr>
        <dsp:cNvPr id="0" name=""/>
        <dsp:cNvSpPr/>
      </dsp:nvSpPr>
      <dsp:spPr>
        <a:xfrm>
          <a:off x="0" y="868397"/>
          <a:ext cx="8229600" cy="4471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0480" rIns="170688" bIns="30480" numCol="1" spcCol="1270" anchor="t" anchorCtr="0">
          <a:noAutofit/>
        </a:bodyPr>
        <a:lstStyle/>
        <a:p>
          <a:pPr marL="171450" lvl="1" indent="-171450" algn="l" defTabSz="844550" rtl="0">
            <a:lnSpc>
              <a:spcPct val="90000"/>
            </a:lnSpc>
            <a:spcBef>
              <a:spcPct val="0"/>
            </a:spcBef>
            <a:spcAft>
              <a:spcPct val="20000"/>
            </a:spcAft>
            <a:buChar char="•"/>
          </a:pPr>
          <a:r>
            <a:rPr lang="zh-CN" sz="1900" kern="1200" dirty="0"/>
            <a:t>造纸废水处理、食品废水处理；</a:t>
          </a:r>
          <a:endParaRPr lang="en-US" sz="1900" kern="1200" dirty="0"/>
        </a:p>
      </dsp:txBody>
      <dsp:txXfrm>
        <a:off x="0" y="868397"/>
        <a:ext cx="8229600" cy="447120"/>
      </dsp:txXfrm>
    </dsp:sp>
    <dsp:sp modelId="{C1B7B09A-0156-4E8F-8222-E2238E613789}">
      <dsp:nvSpPr>
        <dsp:cNvPr id="0" name=""/>
        <dsp:cNvSpPr/>
      </dsp:nvSpPr>
      <dsp:spPr>
        <a:xfrm>
          <a:off x="0" y="1315517"/>
          <a:ext cx="8229600" cy="744120"/>
        </a:xfrm>
        <a:prstGeom prst="roundRect">
          <a:avLst/>
        </a:prstGeom>
        <a:gradFill rotWithShape="0">
          <a:gsLst>
            <a:gs pos="0">
              <a:schemeClr val="accent5">
                <a:hueOff val="-7107707"/>
                <a:satOff val="4040"/>
                <a:lumOff val="-3333"/>
                <a:alphaOff val="0"/>
                <a:shade val="51000"/>
                <a:satMod val="130000"/>
              </a:schemeClr>
            </a:gs>
            <a:gs pos="80000">
              <a:schemeClr val="accent5">
                <a:hueOff val="-7107707"/>
                <a:satOff val="4040"/>
                <a:lumOff val="-3333"/>
                <a:alphaOff val="0"/>
                <a:shade val="93000"/>
                <a:satMod val="130000"/>
              </a:schemeClr>
            </a:gs>
            <a:gs pos="100000">
              <a:schemeClr val="accent5">
                <a:hueOff val="-7107707"/>
                <a:satOff val="4040"/>
                <a:lumOff val="-333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BOD—</a:t>
          </a:r>
          <a:r>
            <a:rPr lang="zh-CN" sz="2400" kern="1200" dirty="0"/>
            <a:t>污泥负荷</a:t>
          </a:r>
          <a:endParaRPr lang="en-US" sz="2400" kern="1200" dirty="0"/>
        </a:p>
      </dsp:txBody>
      <dsp:txXfrm>
        <a:off x="36325" y="1351842"/>
        <a:ext cx="8156950" cy="671470"/>
      </dsp:txXfrm>
    </dsp:sp>
    <dsp:sp modelId="{69DC6CDB-E959-4F97-BF61-B2579DB00395}">
      <dsp:nvSpPr>
        <dsp:cNvPr id="0" name=""/>
        <dsp:cNvSpPr/>
      </dsp:nvSpPr>
      <dsp:spPr>
        <a:xfrm>
          <a:off x="0" y="2059637"/>
          <a:ext cx="8229600" cy="919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0480" rIns="170688" bIns="30480" numCol="1" spcCol="1270" anchor="t" anchorCtr="0">
          <a:noAutofit/>
        </a:bodyPr>
        <a:lstStyle/>
        <a:p>
          <a:pPr marL="171450" lvl="1" indent="-171450" algn="l" defTabSz="844550" rtl="0">
            <a:lnSpc>
              <a:spcPct val="90000"/>
            </a:lnSpc>
            <a:spcBef>
              <a:spcPct val="0"/>
            </a:spcBef>
            <a:spcAft>
              <a:spcPct val="20000"/>
            </a:spcAft>
            <a:buChar char="•"/>
          </a:pPr>
          <a:r>
            <a:rPr lang="zh-CN" sz="1900" kern="1200" dirty="0"/>
            <a:t>造纸废水：</a:t>
          </a:r>
          <a:r>
            <a:rPr lang="en-US" sz="1900" kern="1200" dirty="0"/>
            <a:t>0.2~0.8 </a:t>
          </a:r>
          <a:r>
            <a:rPr lang="en-US" sz="1900" kern="1200" dirty="0" err="1"/>
            <a:t>kgBOD</a:t>
          </a:r>
          <a:r>
            <a:rPr lang="en-US" sz="1900" kern="1200" dirty="0"/>
            <a:t>/(</a:t>
          </a:r>
          <a:r>
            <a:rPr lang="en-US" sz="1900" kern="1200" dirty="0" err="1"/>
            <a:t>kgMLVSS·d</a:t>
          </a:r>
          <a:r>
            <a:rPr lang="en-US" sz="1900" kern="1200" dirty="0"/>
            <a:t>)</a:t>
          </a:r>
          <a:r>
            <a:rPr lang="zh-CN" sz="1900" kern="1200" dirty="0"/>
            <a:t>；</a:t>
          </a:r>
          <a:endParaRPr lang="en-US" sz="1900" kern="1200" dirty="0"/>
        </a:p>
        <a:p>
          <a:pPr marL="171450" lvl="1" indent="-171450" algn="l" defTabSz="844550" rtl="0">
            <a:lnSpc>
              <a:spcPct val="90000"/>
            </a:lnSpc>
            <a:spcBef>
              <a:spcPct val="0"/>
            </a:spcBef>
            <a:spcAft>
              <a:spcPct val="20000"/>
            </a:spcAft>
            <a:buChar char="•"/>
          </a:pPr>
          <a:r>
            <a:rPr lang="zh-CN" sz="1900" kern="1200" dirty="0"/>
            <a:t>食品废水：</a:t>
          </a:r>
          <a:r>
            <a:rPr lang="en-US" sz="1900" kern="1200" dirty="0"/>
            <a:t>0.5~14 </a:t>
          </a:r>
          <a:r>
            <a:rPr lang="en-US" sz="1900" kern="1200" dirty="0" err="1"/>
            <a:t>kgBOD</a:t>
          </a:r>
          <a:r>
            <a:rPr lang="en-US" sz="1900" kern="1200" dirty="0"/>
            <a:t>/(</a:t>
          </a:r>
          <a:r>
            <a:rPr lang="en-US" sz="1900" kern="1200" dirty="0" err="1"/>
            <a:t>kgMLVSS·d</a:t>
          </a:r>
          <a:r>
            <a:rPr lang="en-US" sz="1900" kern="1200" dirty="0"/>
            <a:t>)</a:t>
          </a:r>
          <a:r>
            <a:rPr lang="zh-CN" sz="1900" kern="1200" dirty="0"/>
            <a:t>；</a:t>
          </a:r>
          <a:endParaRPr lang="en-US" sz="1900" kern="1200" dirty="0"/>
        </a:p>
      </dsp:txBody>
      <dsp:txXfrm>
        <a:off x="0" y="2059637"/>
        <a:ext cx="8229600" cy="919080"/>
      </dsp:txXfrm>
    </dsp:sp>
    <dsp:sp modelId="{56DBC647-84D2-404C-9AF4-9DD257CFC9D7}">
      <dsp:nvSpPr>
        <dsp:cNvPr id="0" name=""/>
        <dsp:cNvSpPr/>
      </dsp:nvSpPr>
      <dsp:spPr>
        <a:xfrm>
          <a:off x="0" y="2978718"/>
          <a:ext cx="8229600" cy="744120"/>
        </a:xfrm>
        <a:prstGeom prst="roundRect">
          <a:avLst/>
        </a:prstGeom>
        <a:gradFill rotWithShape="0">
          <a:gsLst>
            <a:gs pos="0">
              <a:schemeClr val="accent5">
                <a:hueOff val="-14215414"/>
                <a:satOff val="8079"/>
                <a:lumOff val="-6667"/>
                <a:alphaOff val="0"/>
                <a:shade val="51000"/>
                <a:satMod val="130000"/>
              </a:schemeClr>
            </a:gs>
            <a:gs pos="80000">
              <a:schemeClr val="accent5">
                <a:hueOff val="-14215414"/>
                <a:satOff val="8079"/>
                <a:lumOff val="-6667"/>
                <a:alphaOff val="0"/>
                <a:shade val="93000"/>
                <a:satMod val="130000"/>
              </a:schemeClr>
            </a:gs>
            <a:gs pos="100000">
              <a:schemeClr val="accent5">
                <a:hueOff val="-14215414"/>
                <a:satOff val="8079"/>
                <a:lumOff val="-6667"/>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sz="2400" kern="1200" dirty="0"/>
            <a:t>容积负荷</a:t>
          </a:r>
          <a:endParaRPr lang="en-US" sz="2400" kern="1200" dirty="0"/>
        </a:p>
      </dsp:txBody>
      <dsp:txXfrm>
        <a:off x="36325" y="3015043"/>
        <a:ext cx="8156950" cy="671470"/>
      </dsp:txXfrm>
    </dsp:sp>
    <dsp:sp modelId="{B7BD1E1A-E765-425F-881D-8A672E66B6ED}">
      <dsp:nvSpPr>
        <dsp:cNvPr id="0" name=""/>
        <dsp:cNvSpPr/>
      </dsp:nvSpPr>
      <dsp:spPr>
        <a:xfrm>
          <a:off x="0" y="3722838"/>
          <a:ext cx="8229600" cy="919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0480" rIns="170688" bIns="30480" numCol="1" spcCol="1270" anchor="t" anchorCtr="0">
          <a:noAutofit/>
        </a:bodyPr>
        <a:lstStyle/>
        <a:p>
          <a:pPr marL="171450" lvl="1" indent="-171450" algn="l" defTabSz="844550" rtl="0">
            <a:lnSpc>
              <a:spcPct val="90000"/>
            </a:lnSpc>
            <a:spcBef>
              <a:spcPct val="0"/>
            </a:spcBef>
            <a:spcAft>
              <a:spcPct val="20000"/>
            </a:spcAft>
            <a:buChar char="•"/>
          </a:pPr>
          <a:r>
            <a:rPr lang="zh-CN" sz="1900" kern="1200" dirty="0"/>
            <a:t>造纸废水：</a:t>
          </a:r>
          <a:r>
            <a:rPr lang="en-US" sz="1900" kern="1200" dirty="0"/>
            <a:t>1.6~9.4 </a:t>
          </a:r>
          <a:r>
            <a:rPr lang="en-US" sz="1900" kern="1200" dirty="0" err="1"/>
            <a:t>kgBOD</a:t>
          </a:r>
          <a:r>
            <a:rPr lang="en-US" sz="1900" kern="1200" dirty="0"/>
            <a:t>/(m</a:t>
          </a:r>
          <a:r>
            <a:rPr lang="en-US" sz="1900" kern="1200" baseline="30000" dirty="0"/>
            <a:t>3</a:t>
          </a:r>
          <a:r>
            <a:rPr lang="zh-CN" sz="1900" kern="1200" dirty="0"/>
            <a:t>滤料</a:t>
          </a:r>
          <a:r>
            <a:rPr lang="en-US" sz="1900" kern="1200" dirty="0"/>
            <a:t>·d)</a:t>
          </a:r>
          <a:r>
            <a:rPr lang="zh-CN" sz="1900" kern="1200" dirty="0"/>
            <a:t>；</a:t>
          </a:r>
          <a:endParaRPr lang="en-US" sz="1900" kern="1200" dirty="0"/>
        </a:p>
        <a:p>
          <a:pPr marL="171450" lvl="1" indent="-171450" algn="l" defTabSz="844550" rtl="0">
            <a:lnSpc>
              <a:spcPct val="90000"/>
            </a:lnSpc>
            <a:spcBef>
              <a:spcPct val="0"/>
            </a:spcBef>
            <a:spcAft>
              <a:spcPct val="20000"/>
            </a:spcAft>
            <a:buChar char="•"/>
          </a:pPr>
          <a:r>
            <a:rPr lang="zh-CN" sz="1900" kern="1200" dirty="0"/>
            <a:t>食品废水：</a:t>
          </a:r>
          <a:r>
            <a:rPr lang="zh-CN" altLang="en-US" sz="1900" kern="1200" dirty="0"/>
            <a:t>５</a:t>
          </a:r>
          <a:r>
            <a:rPr lang="en-US" altLang="zh-CN" sz="1900" kern="1200" dirty="0"/>
            <a:t>.</a:t>
          </a:r>
          <a:r>
            <a:rPr lang="zh-CN" altLang="en-US" sz="1900" kern="1200" dirty="0"/>
            <a:t>０</a:t>
          </a:r>
          <a:r>
            <a:rPr lang="en-US" sz="1900" kern="1200" dirty="0"/>
            <a:t>~15.6 </a:t>
          </a:r>
          <a:r>
            <a:rPr lang="en-US" sz="1900" kern="1200" dirty="0" err="1"/>
            <a:t>kgBOD</a:t>
          </a:r>
          <a:r>
            <a:rPr lang="en-US" sz="1900" kern="1200" dirty="0"/>
            <a:t>/(m</a:t>
          </a:r>
          <a:r>
            <a:rPr lang="en-US" sz="1900" kern="1200" baseline="30000" dirty="0"/>
            <a:t>3</a:t>
          </a:r>
          <a:r>
            <a:rPr lang="zh-CN" sz="1900" kern="1200" dirty="0"/>
            <a:t>滤料</a:t>
          </a:r>
          <a:r>
            <a:rPr lang="en-US" sz="1900" kern="1200" dirty="0"/>
            <a:t>·d)</a:t>
          </a:r>
          <a:r>
            <a:rPr lang="zh-CN" sz="1900" kern="1200" dirty="0"/>
            <a:t>；</a:t>
          </a:r>
          <a:endParaRPr lang="en-US" sz="1900" kern="1200" dirty="0"/>
        </a:p>
      </dsp:txBody>
      <dsp:txXfrm>
        <a:off x="0" y="3722838"/>
        <a:ext cx="8229600" cy="919080"/>
      </dsp:txXfrm>
    </dsp:sp>
    <dsp:sp modelId="{C326B563-DDC2-4E6A-8EC0-E18940D63366}">
      <dsp:nvSpPr>
        <dsp:cNvPr id="0" name=""/>
        <dsp:cNvSpPr/>
      </dsp:nvSpPr>
      <dsp:spPr>
        <a:xfrm>
          <a:off x="0" y="4641917"/>
          <a:ext cx="8229600" cy="744120"/>
        </a:xfrm>
        <a:prstGeom prst="roundRect">
          <a:avLst/>
        </a:prstGeom>
        <a:gradFill rotWithShape="0">
          <a:gsLst>
            <a:gs pos="0">
              <a:schemeClr val="accent5">
                <a:hueOff val="-21323121"/>
                <a:satOff val="12119"/>
                <a:lumOff val="-10000"/>
                <a:alphaOff val="0"/>
                <a:shade val="51000"/>
                <a:satMod val="130000"/>
              </a:schemeClr>
            </a:gs>
            <a:gs pos="80000">
              <a:schemeClr val="accent5">
                <a:hueOff val="-21323121"/>
                <a:satOff val="12119"/>
                <a:lumOff val="-10000"/>
                <a:alphaOff val="0"/>
                <a:shade val="93000"/>
                <a:satMod val="130000"/>
              </a:schemeClr>
            </a:gs>
            <a:gs pos="100000">
              <a:schemeClr val="accent5">
                <a:hueOff val="-21323121"/>
                <a:satOff val="12119"/>
                <a:lumOff val="-1000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en-US" sz="2400" kern="1200" dirty="0"/>
            <a:t>BOD</a:t>
          </a:r>
          <a:r>
            <a:rPr lang="zh-CN" sz="2400" kern="1200" dirty="0"/>
            <a:t>去除率</a:t>
          </a:r>
          <a:endParaRPr lang="en-US" sz="2400" kern="1200" dirty="0"/>
        </a:p>
      </dsp:txBody>
      <dsp:txXfrm>
        <a:off x="36325" y="4678242"/>
        <a:ext cx="8156950" cy="671470"/>
      </dsp:txXfrm>
    </dsp:sp>
    <dsp:sp modelId="{255B9B31-131B-4C31-B775-A3CDA31160F0}">
      <dsp:nvSpPr>
        <dsp:cNvPr id="0" name=""/>
        <dsp:cNvSpPr/>
      </dsp:nvSpPr>
      <dsp:spPr>
        <a:xfrm>
          <a:off x="0" y="5386038"/>
          <a:ext cx="8229600" cy="919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0480" rIns="170688" bIns="30480" numCol="1" spcCol="1270" anchor="t" anchorCtr="0">
          <a:noAutofit/>
        </a:bodyPr>
        <a:lstStyle/>
        <a:p>
          <a:pPr marL="171450" lvl="1" indent="-171450" algn="l" defTabSz="844550" rtl="0">
            <a:lnSpc>
              <a:spcPct val="90000"/>
            </a:lnSpc>
            <a:spcBef>
              <a:spcPct val="0"/>
            </a:spcBef>
            <a:spcAft>
              <a:spcPct val="20000"/>
            </a:spcAft>
            <a:buChar char="•"/>
          </a:pPr>
          <a:r>
            <a:rPr lang="zh-CN" sz="1900" kern="1200" dirty="0"/>
            <a:t>造纸废水：</a:t>
          </a:r>
          <a:r>
            <a:rPr lang="en-US" sz="1900" kern="1200" dirty="0"/>
            <a:t>70%</a:t>
          </a:r>
          <a:r>
            <a:rPr lang="zh-CN" sz="1900" kern="1200" dirty="0"/>
            <a:t>；</a:t>
          </a:r>
          <a:endParaRPr lang="en-US" sz="1900" kern="1200" dirty="0"/>
        </a:p>
        <a:p>
          <a:pPr marL="171450" lvl="1" indent="-171450" algn="l" defTabSz="844550" rtl="0">
            <a:lnSpc>
              <a:spcPct val="90000"/>
            </a:lnSpc>
            <a:spcBef>
              <a:spcPct val="0"/>
            </a:spcBef>
            <a:spcAft>
              <a:spcPct val="20000"/>
            </a:spcAft>
            <a:buChar char="•"/>
          </a:pPr>
          <a:r>
            <a:rPr lang="zh-CN" sz="1900" kern="1200" dirty="0"/>
            <a:t>食品废水：</a:t>
          </a:r>
          <a:r>
            <a:rPr lang="en-US" sz="1900" kern="1200" dirty="0"/>
            <a:t>90%</a:t>
          </a:r>
          <a:r>
            <a:rPr lang="zh-CN" sz="1900" kern="1200" dirty="0"/>
            <a:t>。</a:t>
          </a:r>
          <a:endParaRPr lang="en-US" sz="1900" kern="1200" dirty="0"/>
        </a:p>
      </dsp:txBody>
      <dsp:txXfrm>
        <a:off x="0" y="5386038"/>
        <a:ext cx="8229600" cy="919080"/>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267BCF-1787-4AA1-A629-2C54772168E0}">
      <dsp:nvSpPr>
        <dsp:cNvPr id="0" name=""/>
        <dsp:cNvSpPr/>
      </dsp:nvSpPr>
      <dsp:spPr>
        <a:xfrm>
          <a:off x="0" y="406559"/>
          <a:ext cx="8540750" cy="50715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479044" rIns="662857" bIns="163576" numCol="1" spcCol="1270" anchor="t" anchorCtr="0">
          <a:noAutofit/>
        </a:bodyPr>
        <a:lstStyle/>
        <a:p>
          <a:pPr marL="228600" lvl="1" indent="-228600" algn="l" defTabSz="1022350" rtl="0">
            <a:lnSpc>
              <a:spcPct val="90000"/>
            </a:lnSpc>
            <a:spcBef>
              <a:spcPct val="0"/>
            </a:spcBef>
            <a:spcAft>
              <a:spcPct val="15000"/>
            </a:spcAft>
            <a:buChar char="•"/>
          </a:pPr>
          <a:r>
            <a:rPr lang="zh-CN" altLang="en-US" sz="2300" kern="1200" dirty="0"/>
            <a:t>生物转盘处理系统：污水预处理设备、生物转盘、二次沉淀池；</a:t>
          </a:r>
        </a:p>
        <a:p>
          <a:pPr marL="228600" lvl="1" indent="-228600" algn="l" defTabSz="1022350" rtl="0">
            <a:lnSpc>
              <a:spcPct val="90000"/>
            </a:lnSpc>
            <a:spcBef>
              <a:spcPct val="0"/>
            </a:spcBef>
            <a:spcAft>
              <a:spcPct val="15000"/>
            </a:spcAft>
            <a:buChar char="•"/>
          </a:pPr>
          <a:r>
            <a:rPr lang="zh-CN" altLang="en-US" sz="2300" kern="1200" dirty="0">
              <a:solidFill>
                <a:srgbClr val="FF0000"/>
              </a:solidFill>
            </a:rPr>
            <a:t>二次沉淀池</a:t>
          </a:r>
          <a:r>
            <a:rPr lang="zh-CN" altLang="en-US" sz="2300" kern="1200" dirty="0"/>
            <a:t>：去除经生物转盘处理后的污水所挟带的脱落生物膜；</a:t>
          </a:r>
        </a:p>
        <a:p>
          <a:pPr marL="228600" lvl="1" indent="-228600" algn="l" defTabSz="1022350" rtl="0">
            <a:lnSpc>
              <a:spcPct val="90000"/>
            </a:lnSpc>
            <a:spcBef>
              <a:spcPct val="0"/>
            </a:spcBef>
            <a:spcAft>
              <a:spcPct val="15000"/>
            </a:spcAft>
            <a:buChar char="•"/>
          </a:pPr>
          <a:r>
            <a:rPr lang="zh-CN" altLang="en-US" sz="2300" kern="1200" dirty="0">
              <a:solidFill>
                <a:srgbClr val="FF0000"/>
              </a:solidFill>
            </a:rPr>
            <a:t>生物转盘</a:t>
          </a:r>
          <a:r>
            <a:rPr lang="zh-CN" altLang="en-US" sz="2300" kern="1200" dirty="0"/>
            <a:t>：盘片、接触反应槽、转轴及驱动装置；</a:t>
          </a:r>
        </a:p>
        <a:p>
          <a:pPr marL="457200" lvl="2" indent="-228600" algn="l" defTabSz="1022350" rtl="0">
            <a:lnSpc>
              <a:spcPct val="90000"/>
            </a:lnSpc>
            <a:spcBef>
              <a:spcPct val="0"/>
            </a:spcBef>
            <a:spcAft>
              <a:spcPct val="15000"/>
            </a:spcAft>
            <a:buChar char="•"/>
          </a:pPr>
          <a:r>
            <a:rPr lang="zh-CN" altLang="en-US" sz="2300" kern="1200" dirty="0"/>
            <a:t>盘片串联成组，中心贯以转轴，转轴两端安设在半圆型接触反应槽两端的支座上；</a:t>
          </a:r>
        </a:p>
        <a:p>
          <a:pPr marL="457200" lvl="2" indent="-228600" algn="l" defTabSz="1022350" rtl="0">
            <a:lnSpc>
              <a:spcPct val="90000"/>
            </a:lnSpc>
            <a:spcBef>
              <a:spcPct val="0"/>
            </a:spcBef>
            <a:spcAft>
              <a:spcPct val="15000"/>
            </a:spcAft>
            <a:buChar char="•"/>
          </a:pPr>
          <a:r>
            <a:rPr lang="zh-CN" sz="2300" kern="1200" dirty="0"/>
            <a:t>转盘面积的</a:t>
          </a:r>
          <a:r>
            <a:rPr lang="en-US" sz="2300" kern="1200" dirty="0"/>
            <a:t>40%</a:t>
          </a:r>
          <a:r>
            <a:rPr lang="zh-CN" sz="2300" kern="1200" dirty="0"/>
            <a:t>左右浸没在槽内的污水中，转轴高出槽内水面</a:t>
          </a:r>
          <a:r>
            <a:rPr lang="en-US" sz="2300" kern="1200" dirty="0"/>
            <a:t>10~25 cm</a:t>
          </a:r>
          <a:r>
            <a:rPr lang="zh-CN" sz="2300" kern="1200" dirty="0"/>
            <a:t>。</a:t>
          </a:r>
        </a:p>
      </dsp:txBody>
      <dsp:txXfrm>
        <a:off x="0" y="406559"/>
        <a:ext cx="8540750" cy="5071500"/>
      </dsp:txXfrm>
    </dsp:sp>
    <dsp:sp modelId="{AC100A83-7F19-4A51-834E-BEA4517CF623}">
      <dsp:nvSpPr>
        <dsp:cNvPr id="0" name=""/>
        <dsp:cNvSpPr/>
      </dsp:nvSpPr>
      <dsp:spPr>
        <a:xfrm>
          <a:off x="427037" y="67079"/>
          <a:ext cx="5978525"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1022350" rtl="0">
            <a:lnSpc>
              <a:spcPct val="90000"/>
            </a:lnSpc>
            <a:spcBef>
              <a:spcPct val="0"/>
            </a:spcBef>
            <a:spcAft>
              <a:spcPct val="35000"/>
            </a:spcAft>
            <a:buNone/>
          </a:pPr>
          <a:r>
            <a:rPr lang="zh-CN" altLang="en-US" sz="2300" kern="1200" dirty="0"/>
            <a:t>生物转盘的构造及其对污水净化作用原理</a:t>
          </a:r>
        </a:p>
      </dsp:txBody>
      <dsp:txXfrm>
        <a:off x="460181" y="100223"/>
        <a:ext cx="5912237" cy="612672"/>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660E91D-25CA-4407-B627-66431718037D}">
      <dsp:nvSpPr>
        <dsp:cNvPr id="0" name=""/>
        <dsp:cNvSpPr/>
      </dsp:nvSpPr>
      <dsp:spPr>
        <a:xfrm>
          <a:off x="0" y="375126"/>
          <a:ext cx="8540750" cy="5292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499872" rIns="662857" bIns="170688" numCol="1" spcCol="1270" anchor="t" anchorCtr="0">
          <a:noAutofit/>
        </a:bodyPr>
        <a:lstStyle/>
        <a:p>
          <a:pPr marL="228600" lvl="1" indent="-228600" algn="l" defTabSz="1066800" rtl="0">
            <a:lnSpc>
              <a:spcPct val="90000"/>
            </a:lnSpc>
            <a:spcBef>
              <a:spcPct val="0"/>
            </a:spcBef>
            <a:spcAft>
              <a:spcPct val="15000"/>
            </a:spcAft>
            <a:buChar char="•"/>
          </a:pPr>
          <a:r>
            <a:rPr lang="zh-CN" altLang="en-US" sz="2400" kern="1200" dirty="0"/>
            <a:t>微生物浓度</a:t>
          </a:r>
          <a:r>
            <a:rPr lang="zh-CN" altLang="en-US" sz="2400" kern="1200"/>
            <a:t>高，尤其是</a:t>
          </a:r>
          <a:r>
            <a:rPr lang="zh-CN" altLang="en-US" sz="2400" kern="1200" dirty="0"/>
            <a:t>最初几级的生物转盘</a:t>
          </a:r>
        </a:p>
        <a:p>
          <a:pPr marL="228600" lvl="1" indent="-228600" algn="l" defTabSz="1066800" rtl="0">
            <a:lnSpc>
              <a:spcPct val="90000"/>
            </a:lnSpc>
            <a:spcBef>
              <a:spcPct val="0"/>
            </a:spcBef>
            <a:spcAft>
              <a:spcPct val="15000"/>
            </a:spcAft>
            <a:buChar char="•"/>
          </a:pPr>
          <a:r>
            <a:rPr lang="zh-CN" altLang="en-US" sz="2400" kern="1200" dirty="0"/>
            <a:t>生物相分级，在每级转盘生长着适应于流入该级污水性质的生物相，这对微生物的生长繁育、有机污染物降解非常有利；</a:t>
          </a:r>
        </a:p>
        <a:p>
          <a:pPr marL="228600" lvl="1" indent="-228600" algn="l" defTabSz="1066800" rtl="0">
            <a:lnSpc>
              <a:spcPct val="90000"/>
            </a:lnSpc>
            <a:spcBef>
              <a:spcPct val="0"/>
            </a:spcBef>
            <a:spcAft>
              <a:spcPct val="15000"/>
            </a:spcAft>
            <a:buChar char="•"/>
          </a:pPr>
          <a:r>
            <a:rPr lang="zh-CN" altLang="en-US" sz="2400" kern="1200" dirty="0"/>
            <a:t>污泥龄长，在转盘上能够增殖世代时间长的微生物，如硝化菌等，生物转盘具有硝化、反硝化的功能；</a:t>
          </a:r>
        </a:p>
        <a:p>
          <a:pPr marL="228600" lvl="1" indent="-228600" algn="l" defTabSz="1066800" rtl="0">
            <a:lnSpc>
              <a:spcPct val="90000"/>
            </a:lnSpc>
            <a:spcBef>
              <a:spcPct val="0"/>
            </a:spcBef>
            <a:spcAft>
              <a:spcPct val="15000"/>
            </a:spcAft>
            <a:buChar char="•"/>
          </a:pPr>
          <a:r>
            <a:rPr lang="zh-CN" altLang="en-US" sz="2400" kern="1200" dirty="0"/>
            <a:t>生物转盘还可以除磷，由于无需污泥回流，可向最后几级接触反应槽或直接向二次沉淀池投加混凝剂去除水中的磷； </a:t>
          </a:r>
        </a:p>
      </dsp:txBody>
      <dsp:txXfrm>
        <a:off x="0" y="375126"/>
        <a:ext cx="8540750" cy="5292000"/>
      </dsp:txXfrm>
    </dsp:sp>
    <dsp:sp modelId="{62B3F843-8AC2-402E-8B08-FD41C8308285}">
      <dsp:nvSpPr>
        <dsp:cNvPr id="0" name=""/>
        <dsp:cNvSpPr/>
      </dsp:nvSpPr>
      <dsp:spPr>
        <a:xfrm>
          <a:off x="427037" y="20886"/>
          <a:ext cx="5978525" cy="708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t>生物转盘系统的特征</a:t>
          </a:r>
        </a:p>
      </dsp:txBody>
      <dsp:txXfrm>
        <a:off x="461622" y="55471"/>
        <a:ext cx="5909355" cy="639310"/>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A7F2A0-E09D-4205-AD7B-6F2E2EE57330}">
      <dsp:nvSpPr>
        <dsp:cNvPr id="0" name=""/>
        <dsp:cNvSpPr/>
      </dsp:nvSpPr>
      <dsp:spPr>
        <a:xfrm>
          <a:off x="0" y="5421"/>
          <a:ext cx="9144000" cy="100035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zh-CN" sz="1900" kern="1200" dirty="0"/>
            <a:t>耐冲击负荷：对</a:t>
          </a:r>
          <a:r>
            <a:rPr lang="en-US" sz="1900" kern="1200" dirty="0"/>
            <a:t>BOD</a:t>
          </a:r>
          <a:r>
            <a:rPr lang="zh-CN" sz="1900" kern="1200" dirty="0"/>
            <a:t>值达</a:t>
          </a:r>
          <a:r>
            <a:rPr lang="en-US" sz="1900" kern="1200" dirty="0"/>
            <a:t>10000 mg/L</a:t>
          </a:r>
          <a:r>
            <a:rPr lang="zh-CN" sz="1900" kern="1200" dirty="0"/>
            <a:t>以上的超高浓度有机污水和</a:t>
          </a:r>
          <a:r>
            <a:rPr lang="en-US" sz="1900" kern="1200" dirty="0"/>
            <a:t>10 mg/L</a:t>
          </a:r>
          <a:r>
            <a:rPr lang="zh-CN" sz="1900" kern="1200" dirty="0"/>
            <a:t>以下的超低浓度污水都可以来用生物转盘进行处理，并能够得到较好的处理效果；</a:t>
          </a:r>
        </a:p>
      </dsp:txBody>
      <dsp:txXfrm>
        <a:off x="48833" y="54254"/>
        <a:ext cx="9046334" cy="902684"/>
      </dsp:txXfrm>
    </dsp:sp>
    <dsp:sp modelId="{D26170CD-39E4-41C1-A6F2-90154736C48C}">
      <dsp:nvSpPr>
        <dsp:cNvPr id="0" name=""/>
        <dsp:cNvSpPr/>
      </dsp:nvSpPr>
      <dsp:spPr>
        <a:xfrm>
          <a:off x="0" y="1060491"/>
          <a:ext cx="9144000" cy="100035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zh-CN" sz="1900" kern="1200" dirty="0"/>
            <a:t>在生物膜上的微生物食物链较长，产生的污泥量较少，约为活性污泥处理系统的</a:t>
          </a:r>
          <a:r>
            <a:rPr lang="en-US" sz="1900" kern="1200" dirty="0"/>
            <a:t>1/2</a:t>
          </a:r>
          <a:r>
            <a:rPr lang="zh-CN" sz="1900" kern="1200" dirty="0"/>
            <a:t>左右；</a:t>
          </a:r>
        </a:p>
      </dsp:txBody>
      <dsp:txXfrm>
        <a:off x="48833" y="1109324"/>
        <a:ext cx="9046334" cy="902684"/>
      </dsp:txXfrm>
    </dsp:sp>
    <dsp:sp modelId="{FCED9C01-DC77-429A-8E60-8A2F02EC4590}">
      <dsp:nvSpPr>
        <dsp:cNvPr id="0" name=""/>
        <dsp:cNvSpPr/>
      </dsp:nvSpPr>
      <dsp:spPr>
        <a:xfrm>
          <a:off x="0" y="2115561"/>
          <a:ext cx="9144000" cy="100035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zh-CN" altLang="en-US" sz="1900" kern="1200" dirty="0"/>
            <a:t>接触反应槽不需要曝气，污泥也无需回流，动力消耗低；</a:t>
          </a:r>
        </a:p>
      </dsp:txBody>
      <dsp:txXfrm>
        <a:off x="48833" y="2164394"/>
        <a:ext cx="9046334" cy="902684"/>
      </dsp:txXfrm>
    </dsp:sp>
    <dsp:sp modelId="{0AB7114C-839A-4236-902D-F8CAE639AF7C}">
      <dsp:nvSpPr>
        <dsp:cNvPr id="0" name=""/>
        <dsp:cNvSpPr/>
      </dsp:nvSpPr>
      <dsp:spPr>
        <a:xfrm>
          <a:off x="0" y="3170631"/>
          <a:ext cx="9144000" cy="1000350"/>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zh-CN" altLang="en-US" sz="1900" kern="1200" dirty="0"/>
            <a:t>不需要经常调节生物污泥量，不会产生污泥，复杂的机械设备也比较少，便于维护管理；</a:t>
          </a:r>
        </a:p>
      </dsp:txBody>
      <dsp:txXfrm>
        <a:off x="48833" y="3219464"/>
        <a:ext cx="9046334" cy="902684"/>
      </dsp:txXfrm>
    </dsp:sp>
    <dsp:sp modelId="{B1843F88-EDBF-465C-99CF-1C9101F302F0}">
      <dsp:nvSpPr>
        <dsp:cNvPr id="0" name=""/>
        <dsp:cNvSpPr/>
      </dsp:nvSpPr>
      <dsp:spPr>
        <a:xfrm>
          <a:off x="0" y="4225701"/>
          <a:ext cx="9144000" cy="1000350"/>
        </a:xfrm>
        <a:prstGeom prst="round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zh-CN" altLang="en-US" sz="1900" kern="1200" dirty="0"/>
            <a:t>设计合理、运行正常的生物转盘，不产生滤池蝇、不出现泡沫也不产生噪声，没有二次污染；</a:t>
          </a:r>
        </a:p>
      </dsp:txBody>
      <dsp:txXfrm>
        <a:off x="48833" y="4274534"/>
        <a:ext cx="9046334" cy="902684"/>
      </dsp:txXfrm>
    </dsp:sp>
    <dsp:sp modelId="{3070C3E1-ADBC-483D-8014-8FA685657D53}">
      <dsp:nvSpPr>
        <dsp:cNvPr id="0" name=""/>
        <dsp:cNvSpPr/>
      </dsp:nvSpPr>
      <dsp:spPr>
        <a:xfrm>
          <a:off x="0" y="5280771"/>
          <a:ext cx="9144000" cy="100035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zh-CN" sz="1900" kern="1200" dirty="0"/>
            <a:t>生物转盘的流态为完全混合</a:t>
          </a:r>
          <a:r>
            <a:rPr lang="en-US" sz="1900" kern="1200" dirty="0"/>
            <a:t>—</a:t>
          </a:r>
          <a:r>
            <a:rPr lang="zh-CN" sz="1900" kern="1200" dirty="0"/>
            <a:t>推流式。</a:t>
          </a:r>
        </a:p>
      </dsp:txBody>
      <dsp:txXfrm>
        <a:off x="48833" y="5329604"/>
        <a:ext cx="9046334" cy="902684"/>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DEB316C-4C6A-4129-A911-A8DF5B445496}">
      <dsp:nvSpPr>
        <dsp:cNvPr id="0" name=""/>
        <dsp:cNvSpPr/>
      </dsp:nvSpPr>
      <dsp:spPr>
        <a:xfrm>
          <a:off x="0" y="408606"/>
          <a:ext cx="8540750" cy="5166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62857" tIns="416560" rIns="662857" bIns="14224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dirty="0"/>
            <a:t>溶解氧充沛，适于微生物存活增殖；</a:t>
          </a:r>
        </a:p>
        <a:p>
          <a:pPr marL="228600" lvl="1" indent="-228600" algn="l" defTabSz="889000" rtl="0">
            <a:lnSpc>
              <a:spcPct val="90000"/>
            </a:lnSpc>
            <a:spcBef>
              <a:spcPct val="0"/>
            </a:spcBef>
            <a:spcAft>
              <a:spcPct val="15000"/>
            </a:spcAft>
            <a:buChar char="•"/>
          </a:pPr>
          <a:r>
            <a:rPr lang="zh-CN" altLang="en-US" sz="2000" kern="1200" dirty="0"/>
            <a:t>微生物丰富，无污泥膨胀，在生物膜上能够形成稳定的生态系统与食物链；</a:t>
          </a:r>
        </a:p>
        <a:p>
          <a:pPr marL="228600" lvl="1" indent="-228600" algn="l" defTabSz="889000" rtl="0">
            <a:lnSpc>
              <a:spcPct val="90000"/>
            </a:lnSpc>
            <a:spcBef>
              <a:spcPct val="0"/>
            </a:spcBef>
            <a:spcAft>
              <a:spcPct val="15000"/>
            </a:spcAft>
            <a:buChar char="•"/>
          </a:pPr>
          <a:r>
            <a:rPr lang="zh-CN" altLang="en-US" sz="2000" kern="1200" dirty="0"/>
            <a:t>填料表面由于丝状菌的大量滋生，能形成一个呈立体结构的密集的生物网，污水在其中通过起到类似“过滤”的作用，能够有效地提高净化效果；</a:t>
          </a:r>
        </a:p>
        <a:p>
          <a:pPr marL="228600" lvl="1" indent="-228600" algn="l" defTabSz="889000" rtl="0">
            <a:lnSpc>
              <a:spcPct val="90000"/>
            </a:lnSpc>
            <a:spcBef>
              <a:spcPct val="0"/>
            </a:spcBef>
            <a:spcAft>
              <a:spcPct val="15000"/>
            </a:spcAft>
            <a:buChar char="•"/>
          </a:pPr>
          <a:r>
            <a:rPr lang="zh-CN" sz="2000" kern="1200" dirty="0"/>
            <a:t>生物膜表面不断地接受曝气吹脱，有利于保持生物膜的活性，抑制厌氧膜的增殖，能够保持较高浓度的活性生物量，折算成</a:t>
          </a:r>
          <a:r>
            <a:rPr lang="en-US" sz="2000" kern="1200" dirty="0"/>
            <a:t>MLSS</a:t>
          </a:r>
          <a:r>
            <a:rPr lang="zh-CN" sz="2000" kern="1200" dirty="0"/>
            <a:t>达</a:t>
          </a:r>
          <a:r>
            <a:rPr lang="en-US" sz="2000" kern="1200" dirty="0"/>
            <a:t>13 g/L</a:t>
          </a:r>
          <a:r>
            <a:rPr lang="zh-CN" sz="2000" kern="1200" dirty="0"/>
            <a:t>；</a:t>
          </a:r>
          <a:r>
            <a:rPr lang="en-US" altLang="zh-CN" sz="2000" kern="1200" dirty="0"/>
            <a:t>MLSS-</a:t>
          </a:r>
          <a:r>
            <a:rPr lang="en-US" altLang="zh-CN" sz="2000" b="1" kern="1200" dirty="0" err="1">
              <a:solidFill>
                <a:schemeClr val="bg1"/>
              </a:solidFill>
              <a:latin typeface="微软雅黑" pitchFamily="18" charset="0"/>
              <a:cs typeface="微软雅黑" pitchFamily="18" charset="0"/>
            </a:rPr>
            <a:t>混合液悬浮固体浓度</a:t>
          </a:r>
          <a:endParaRPr lang="zh-CN" sz="2000" kern="1200" dirty="0">
            <a:solidFill>
              <a:schemeClr val="bg1"/>
            </a:solidFill>
          </a:endParaRPr>
        </a:p>
        <a:p>
          <a:pPr marL="228600" lvl="1" indent="-228600" algn="l" defTabSz="889000" rtl="0">
            <a:lnSpc>
              <a:spcPct val="90000"/>
            </a:lnSpc>
            <a:spcBef>
              <a:spcPct val="0"/>
            </a:spcBef>
            <a:spcAft>
              <a:spcPct val="15000"/>
            </a:spcAft>
            <a:buChar char="•"/>
          </a:pPr>
          <a:r>
            <a:rPr lang="zh-CN" altLang="en-US" sz="2000" kern="1200" dirty="0"/>
            <a:t>生物接触氧化处理技术能够接受较高的有机负荷率，处理效率较高，有利于缩小池容，减少占地面积。</a:t>
          </a:r>
        </a:p>
      </dsp:txBody>
      <dsp:txXfrm>
        <a:off x="0" y="408606"/>
        <a:ext cx="8540750" cy="5166000"/>
      </dsp:txXfrm>
    </dsp:sp>
    <dsp:sp modelId="{F9F6C981-42CC-49EA-8B45-84A29D2FD4BE}">
      <dsp:nvSpPr>
        <dsp:cNvPr id="0" name=""/>
        <dsp:cNvSpPr/>
      </dsp:nvSpPr>
      <dsp:spPr>
        <a:xfrm>
          <a:off x="427037" y="113406"/>
          <a:ext cx="5978525" cy="5904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工艺特征</a:t>
          </a:r>
        </a:p>
      </dsp:txBody>
      <dsp:txXfrm>
        <a:off x="455858" y="142227"/>
        <a:ext cx="5920883" cy="532758"/>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C0234E7-CA99-4204-B451-B7ED79F040E8}">
      <dsp:nvSpPr>
        <dsp:cNvPr id="0" name=""/>
        <dsp:cNvSpPr/>
      </dsp:nvSpPr>
      <dsp:spPr>
        <a:xfrm>
          <a:off x="0" y="518106"/>
          <a:ext cx="8229600" cy="385875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520700" rIns="638708" bIns="177800" numCol="1" spcCol="1270" anchor="t" anchorCtr="0">
          <a:noAutofit/>
        </a:bodyPr>
        <a:lstStyle/>
        <a:p>
          <a:pPr marL="228600" lvl="1" indent="-228600" algn="l" defTabSz="1111250" rtl="0">
            <a:lnSpc>
              <a:spcPct val="90000"/>
            </a:lnSpc>
            <a:spcBef>
              <a:spcPct val="0"/>
            </a:spcBef>
            <a:spcAft>
              <a:spcPct val="15000"/>
            </a:spcAft>
            <a:buChar char="•"/>
          </a:pPr>
          <a:r>
            <a:rPr lang="zh-CN" altLang="en-US" sz="2500" kern="1200" dirty="0"/>
            <a:t>对冲击负荷有较强的适应能力，在间歇运行条件下，仍能够保持良好的处理效果，对排水不均匀的企业，更具有实际意义；</a:t>
          </a:r>
        </a:p>
        <a:p>
          <a:pPr marL="228600" lvl="1" indent="-228600" algn="l" defTabSz="1111250" rtl="0">
            <a:lnSpc>
              <a:spcPct val="90000"/>
            </a:lnSpc>
            <a:spcBef>
              <a:spcPct val="0"/>
            </a:spcBef>
            <a:spcAft>
              <a:spcPct val="15000"/>
            </a:spcAft>
            <a:buChar char="•"/>
          </a:pPr>
          <a:r>
            <a:rPr lang="zh-CN" altLang="en-US" sz="2500" kern="1200" dirty="0"/>
            <a:t>操作简单、运行方便、易于维护管理，无需污泥回流，不产生污泥膨胀现象，也不产生滤池蝇；</a:t>
          </a:r>
        </a:p>
        <a:p>
          <a:pPr marL="228600" lvl="1" indent="-228600" algn="l" defTabSz="1111250" rtl="0">
            <a:lnSpc>
              <a:spcPct val="90000"/>
            </a:lnSpc>
            <a:spcBef>
              <a:spcPct val="0"/>
            </a:spcBef>
            <a:spcAft>
              <a:spcPct val="15000"/>
            </a:spcAft>
            <a:buChar char="•"/>
          </a:pPr>
          <a:r>
            <a:rPr lang="zh-CN" altLang="en-US" sz="2500" kern="1200" dirty="0"/>
            <a:t>污泥生成量少，污泥颗粒较大，易于沉淀。</a:t>
          </a:r>
        </a:p>
      </dsp:txBody>
      <dsp:txXfrm>
        <a:off x="0" y="518106"/>
        <a:ext cx="8229600" cy="3858750"/>
      </dsp:txXfrm>
    </dsp:sp>
    <dsp:sp modelId="{5B25D28C-67B0-4667-858B-B6028808AB7B}">
      <dsp:nvSpPr>
        <dsp:cNvPr id="0" name=""/>
        <dsp:cNvSpPr/>
      </dsp:nvSpPr>
      <dsp:spPr>
        <a:xfrm>
          <a:off x="411480" y="149106"/>
          <a:ext cx="5760720" cy="7380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11250" rtl="0">
            <a:lnSpc>
              <a:spcPct val="90000"/>
            </a:lnSpc>
            <a:spcBef>
              <a:spcPct val="0"/>
            </a:spcBef>
            <a:spcAft>
              <a:spcPct val="35000"/>
            </a:spcAft>
            <a:buNone/>
          </a:pPr>
          <a:r>
            <a:rPr lang="zh-CN" altLang="en-US" sz="2500" kern="1200" dirty="0"/>
            <a:t>运行特征</a:t>
          </a:r>
        </a:p>
      </dsp:txBody>
      <dsp:txXfrm>
        <a:off x="447506" y="185132"/>
        <a:ext cx="5688668" cy="66594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EE849C5-E775-46C3-B7CB-DB012D95E812}">
      <dsp:nvSpPr>
        <dsp:cNvPr id="0" name=""/>
        <dsp:cNvSpPr/>
      </dsp:nvSpPr>
      <dsp:spPr>
        <a:xfrm>
          <a:off x="0" y="2130"/>
          <a:ext cx="8229600" cy="1617753"/>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t>污水与滤料或某种载体流动接触，在经过一段时间，后者的表面形成一种膜状污泥，即生物膜；</a:t>
          </a:r>
        </a:p>
      </dsp:txBody>
      <dsp:txXfrm>
        <a:off x="78972" y="81102"/>
        <a:ext cx="8071656" cy="1459809"/>
      </dsp:txXfrm>
    </dsp:sp>
    <dsp:sp modelId="{E9F90A32-21AD-45B5-A023-415C2D163F48}">
      <dsp:nvSpPr>
        <dsp:cNvPr id="0" name=""/>
        <dsp:cNvSpPr/>
      </dsp:nvSpPr>
      <dsp:spPr>
        <a:xfrm>
          <a:off x="0" y="1632709"/>
          <a:ext cx="8229600" cy="1617753"/>
        </a:xfrm>
        <a:prstGeom prst="roundRect">
          <a:avLst/>
        </a:prstGeom>
        <a:gradFill rotWithShape="0">
          <a:gsLst>
            <a:gs pos="0">
              <a:schemeClr val="accent4">
                <a:hueOff val="10211516"/>
                <a:satOff val="-11993"/>
                <a:lumOff val="4608"/>
                <a:alphaOff val="0"/>
                <a:shade val="51000"/>
                <a:satMod val="130000"/>
              </a:schemeClr>
            </a:gs>
            <a:gs pos="80000">
              <a:schemeClr val="accent4">
                <a:hueOff val="10211516"/>
                <a:satOff val="-11993"/>
                <a:lumOff val="4608"/>
                <a:alphaOff val="0"/>
                <a:shade val="93000"/>
                <a:satMod val="130000"/>
              </a:schemeClr>
            </a:gs>
            <a:gs pos="100000">
              <a:schemeClr val="accent4">
                <a:hueOff val="10211516"/>
                <a:satOff val="-11993"/>
                <a:lumOff val="460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solidFill>
                <a:srgbClr val="FF0000"/>
              </a:solidFill>
            </a:rPr>
            <a:t>生物膜成熟的标志</a:t>
          </a:r>
          <a:r>
            <a:rPr lang="zh-CN" altLang="en-US" sz="2400" kern="1200" dirty="0"/>
            <a:t>：生物膜沿水流的方向分布，在其上由细菌及各种微生物组成的生态系以及其对有机物的降解功能都达到了</a:t>
          </a:r>
          <a:r>
            <a:rPr lang="zh-CN" altLang="en-US" sz="2400" kern="1200" dirty="0">
              <a:solidFill>
                <a:srgbClr val="FFFF00"/>
              </a:solidFill>
            </a:rPr>
            <a:t>平衡和稳定的状态</a:t>
          </a:r>
          <a:r>
            <a:rPr lang="zh-CN" altLang="en-US" sz="2400" kern="1200" dirty="0"/>
            <a:t>；</a:t>
          </a:r>
        </a:p>
      </dsp:txBody>
      <dsp:txXfrm>
        <a:off x="78972" y="1711681"/>
        <a:ext cx="8071656" cy="1459809"/>
      </dsp:txXfrm>
    </dsp:sp>
    <dsp:sp modelId="{5B2E2055-A8E3-4F9C-845B-AC0BB1A2AE0D}">
      <dsp:nvSpPr>
        <dsp:cNvPr id="0" name=""/>
        <dsp:cNvSpPr/>
      </dsp:nvSpPr>
      <dsp:spPr>
        <a:xfrm>
          <a:off x="0" y="3263287"/>
          <a:ext cx="8229600" cy="1617753"/>
        </a:xfrm>
        <a:prstGeom prst="roundRect">
          <a:avLst/>
        </a:prstGeom>
        <a:gradFill rotWithShape="0">
          <a:gsLst>
            <a:gs pos="0">
              <a:schemeClr val="accent4">
                <a:hueOff val="20423033"/>
                <a:satOff val="-23986"/>
                <a:lumOff val="9216"/>
                <a:alphaOff val="0"/>
                <a:shade val="51000"/>
                <a:satMod val="130000"/>
              </a:schemeClr>
            </a:gs>
            <a:gs pos="80000">
              <a:schemeClr val="accent4">
                <a:hueOff val="20423033"/>
                <a:satOff val="-23986"/>
                <a:lumOff val="9216"/>
                <a:alphaOff val="0"/>
                <a:shade val="93000"/>
                <a:satMod val="130000"/>
              </a:schemeClr>
            </a:gs>
            <a:gs pos="100000">
              <a:schemeClr val="accent4">
                <a:hueOff val="20423033"/>
                <a:satOff val="-23986"/>
                <a:lumOff val="921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sz="2400" kern="1200" dirty="0"/>
            <a:t>从开始形成到成熟，生物膜要经历潜伏和生长两个阶段，一般的城市污水，在</a:t>
          </a:r>
          <a:r>
            <a:rPr lang="en-US" sz="2400" kern="1200" dirty="0">
              <a:solidFill>
                <a:srgbClr val="0000FF"/>
              </a:solidFill>
            </a:rPr>
            <a:t>20℃</a:t>
          </a:r>
          <a:r>
            <a:rPr lang="zh-CN" sz="2400" kern="1200" dirty="0">
              <a:solidFill>
                <a:srgbClr val="0000FF"/>
              </a:solidFill>
            </a:rPr>
            <a:t>左右</a:t>
          </a:r>
          <a:r>
            <a:rPr lang="zh-CN" sz="2400" kern="1200" dirty="0"/>
            <a:t>的条件下大致需要</a:t>
          </a:r>
          <a:r>
            <a:rPr lang="en-US" sz="2400" kern="1200" dirty="0">
              <a:solidFill>
                <a:srgbClr val="0000FF"/>
              </a:solidFill>
            </a:rPr>
            <a:t>30 d</a:t>
          </a:r>
          <a:r>
            <a:rPr lang="zh-CN" sz="2400" kern="1200" dirty="0"/>
            <a:t>左右的时间。</a:t>
          </a:r>
        </a:p>
      </dsp:txBody>
      <dsp:txXfrm>
        <a:off x="78972" y="3342259"/>
        <a:ext cx="8071656" cy="1459809"/>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E33D1B-6DC8-4F95-B0C3-318D82277A65}">
      <dsp:nvSpPr>
        <dsp:cNvPr id="0" name=""/>
        <dsp:cNvSpPr/>
      </dsp:nvSpPr>
      <dsp:spPr>
        <a:xfrm>
          <a:off x="0" y="421041"/>
          <a:ext cx="8229600" cy="40824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562356" rIns="638708" bIns="192024" numCol="1" spcCol="1270" anchor="t" anchorCtr="0">
          <a:noAutofit/>
        </a:bodyPr>
        <a:lstStyle/>
        <a:p>
          <a:pPr marL="228600" lvl="1" indent="-228600" algn="l" defTabSz="1200150" rtl="0">
            <a:lnSpc>
              <a:spcPct val="90000"/>
            </a:lnSpc>
            <a:spcBef>
              <a:spcPct val="0"/>
            </a:spcBef>
            <a:spcAft>
              <a:spcPct val="15000"/>
            </a:spcAft>
            <a:buChar char="•"/>
          </a:pPr>
          <a:r>
            <a:rPr lang="zh-CN" altLang="en-US" sz="2700" kern="1200" dirty="0"/>
            <a:t>生物接触氧化处理技术具有多种净化功能，除有效地去除有机污染物外，如运行得当还能够用以脱氮，可以作为三级处理技术；</a:t>
          </a:r>
        </a:p>
        <a:p>
          <a:pPr marL="228600" lvl="1" indent="-228600" algn="l" defTabSz="1200150" rtl="0">
            <a:lnSpc>
              <a:spcPct val="90000"/>
            </a:lnSpc>
            <a:spcBef>
              <a:spcPct val="0"/>
            </a:spcBef>
            <a:spcAft>
              <a:spcPct val="15000"/>
            </a:spcAft>
            <a:buChar char="•"/>
          </a:pPr>
          <a:r>
            <a:rPr lang="zh-CN" altLang="en-US" sz="2700" kern="1200" dirty="0"/>
            <a:t>主要缺点：如设计或运行不当，填料可能堵塞，此外，布水曝气不易均匀，可能在局部部位出现死角。</a:t>
          </a:r>
        </a:p>
      </dsp:txBody>
      <dsp:txXfrm>
        <a:off x="0" y="421041"/>
        <a:ext cx="8229600" cy="4082400"/>
      </dsp:txXfrm>
    </dsp:sp>
    <dsp:sp modelId="{D0C41ED7-2E72-4BD2-AE5D-A174FC22423A}">
      <dsp:nvSpPr>
        <dsp:cNvPr id="0" name=""/>
        <dsp:cNvSpPr/>
      </dsp:nvSpPr>
      <dsp:spPr>
        <a:xfrm>
          <a:off x="411480" y="22521"/>
          <a:ext cx="5760720" cy="79704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200150" rtl="0">
            <a:lnSpc>
              <a:spcPct val="90000"/>
            </a:lnSpc>
            <a:spcBef>
              <a:spcPct val="0"/>
            </a:spcBef>
            <a:spcAft>
              <a:spcPct val="35000"/>
            </a:spcAft>
            <a:buNone/>
          </a:pPr>
          <a:r>
            <a:rPr lang="zh-CN" altLang="en-US" sz="2700" kern="1200" dirty="0"/>
            <a:t>功能特征</a:t>
          </a:r>
        </a:p>
      </dsp:txBody>
      <dsp:txXfrm>
        <a:off x="450388" y="61429"/>
        <a:ext cx="5682904" cy="719224"/>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3D191B-2899-4580-8AFD-4D3C5C1368CA}">
      <dsp:nvSpPr>
        <dsp:cNvPr id="0" name=""/>
        <dsp:cNvSpPr/>
      </dsp:nvSpPr>
      <dsp:spPr>
        <a:xfrm>
          <a:off x="0" y="314436"/>
          <a:ext cx="8540750" cy="27783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437388" rIns="662857" bIns="149352" numCol="1" spcCol="1270" anchor="t" anchorCtr="0">
          <a:noAutofit/>
        </a:bodyPr>
        <a:lstStyle/>
        <a:p>
          <a:pPr marL="228600" lvl="1" indent="-228600" algn="l" defTabSz="933450" rtl="0">
            <a:lnSpc>
              <a:spcPct val="90000"/>
            </a:lnSpc>
            <a:spcBef>
              <a:spcPct val="0"/>
            </a:spcBef>
            <a:spcAft>
              <a:spcPct val="15000"/>
            </a:spcAft>
            <a:buChar char="•"/>
          </a:pPr>
          <a:r>
            <a:rPr lang="zh-CN" altLang="en-US" sz="2100" kern="1200" dirty="0"/>
            <a:t>接触氧化池的流态为完全混合型，微生物处于对数增殖期和减衰增殖期的前段，生物膜增长较快，有机物降解速率也较高；</a:t>
          </a:r>
        </a:p>
        <a:p>
          <a:pPr marL="228600" lvl="1" indent="-228600" algn="l" defTabSz="933450" rtl="0">
            <a:lnSpc>
              <a:spcPct val="90000"/>
            </a:lnSpc>
            <a:spcBef>
              <a:spcPct val="0"/>
            </a:spcBef>
            <a:spcAft>
              <a:spcPct val="15000"/>
            </a:spcAft>
            <a:buChar char="•"/>
          </a:pPr>
          <a:r>
            <a:rPr lang="zh-CN" altLang="en-US" sz="2100" kern="1200" dirty="0"/>
            <a:t>一段处理流程的生物接触氧化处理技术流程简单，易于维护运行，投资较低。</a:t>
          </a:r>
        </a:p>
      </dsp:txBody>
      <dsp:txXfrm>
        <a:off x="0" y="314436"/>
        <a:ext cx="8540750" cy="2778300"/>
      </dsp:txXfrm>
    </dsp:sp>
    <dsp:sp modelId="{66C63B3D-3F85-410F-A88B-4DA3A9EB4428}">
      <dsp:nvSpPr>
        <dsp:cNvPr id="0" name=""/>
        <dsp:cNvSpPr/>
      </dsp:nvSpPr>
      <dsp:spPr>
        <a:xfrm>
          <a:off x="427037" y="4476"/>
          <a:ext cx="5978525" cy="6199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933450" rtl="0">
            <a:lnSpc>
              <a:spcPct val="90000"/>
            </a:lnSpc>
            <a:spcBef>
              <a:spcPct val="0"/>
            </a:spcBef>
            <a:spcAft>
              <a:spcPct val="35000"/>
            </a:spcAft>
            <a:buNone/>
          </a:pPr>
          <a:r>
            <a:rPr lang="zh-CN" altLang="en-US" sz="2100" kern="1200" dirty="0"/>
            <a:t>一段处理工艺</a:t>
          </a:r>
        </a:p>
      </dsp:txBody>
      <dsp:txXfrm>
        <a:off x="457299" y="34738"/>
        <a:ext cx="5918001" cy="559396"/>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D4E46B-C753-497E-A321-355F7D67C24C}">
      <dsp:nvSpPr>
        <dsp:cNvPr id="0" name=""/>
        <dsp:cNvSpPr/>
      </dsp:nvSpPr>
      <dsp:spPr>
        <a:xfrm>
          <a:off x="0" y="373399"/>
          <a:ext cx="8540750" cy="3115349"/>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479044" rIns="662857" bIns="163576" numCol="1" spcCol="1270" anchor="t" anchorCtr="0">
          <a:noAutofit/>
        </a:bodyPr>
        <a:lstStyle/>
        <a:p>
          <a:pPr marL="228600" lvl="1" indent="-228600" algn="l" defTabSz="1022350" rtl="0">
            <a:lnSpc>
              <a:spcPct val="90000"/>
            </a:lnSpc>
            <a:spcBef>
              <a:spcPct val="0"/>
            </a:spcBef>
            <a:spcAft>
              <a:spcPct val="15000"/>
            </a:spcAft>
            <a:buChar char="•"/>
          </a:pPr>
          <a:r>
            <a:rPr lang="zh-CN" sz="2300" kern="1200" dirty="0"/>
            <a:t>由连续串联</a:t>
          </a:r>
          <a:r>
            <a:rPr lang="en-US" sz="2300" kern="1200" dirty="0"/>
            <a:t>3</a:t>
          </a:r>
          <a:r>
            <a:rPr lang="zh-CN" sz="2300" kern="1200" dirty="0"/>
            <a:t>座或</a:t>
          </a:r>
          <a:r>
            <a:rPr lang="en-US" sz="2300" kern="1200" dirty="0"/>
            <a:t>3</a:t>
          </a:r>
          <a:r>
            <a:rPr lang="zh-CN" sz="2300" kern="1200" dirty="0"/>
            <a:t>座以上的接触氧化池组成；</a:t>
          </a:r>
        </a:p>
        <a:p>
          <a:pPr marL="228600" lvl="1" indent="-228600" algn="l" defTabSz="1022350" rtl="0">
            <a:lnSpc>
              <a:spcPct val="90000"/>
            </a:lnSpc>
            <a:spcBef>
              <a:spcPct val="0"/>
            </a:spcBef>
            <a:spcAft>
              <a:spcPct val="15000"/>
            </a:spcAft>
            <a:buChar char="•"/>
          </a:pPr>
          <a:r>
            <a:rPr lang="zh-CN" altLang="en-US" sz="2300" kern="1200" dirty="0"/>
            <a:t>各池间明显地形成有机污染物的浓度差，在每池内生长繁殖的微生物，适应于该池污水的水质条件，有利于提高处理效果，能够取得非常稳定的处理水；</a:t>
          </a:r>
        </a:p>
        <a:p>
          <a:pPr marL="228600" lvl="1" indent="-228600" algn="l" defTabSz="1022350" rtl="0">
            <a:lnSpc>
              <a:spcPct val="90000"/>
            </a:lnSpc>
            <a:spcBef>
              <a:spcPct val="0"/>
            </a:spcBef>
            <a:spcAft>
              <a:spcPct val="15000"/>
            </a:spcAft>
            <a:buChar char="•"/>
          </a:pPr>
          <a:r>
            <a:rPr lang="zh-CN" altLang="en-US" sz="2300" kern="1200" dirty="0"/>
            <a:t>经过适当运行，还具有硝化、脱氮功能。</a:t>
          </a:r>
        </a:p>
      </dsp:txBody>
      <dsp:txXfrm>
        <a:off x="0" y="373399"/>
        <a:ext cx="8540750" cy="3115349"/>
      </dsp:txXfrm>
    </dsp:sp>
    <dsp:sp modelId="{45A1A27C-DB17-4B15-8C0E-4D7E7196882F}">
      <dsp:nvSpPr>
        <dsp:cNvPr id="0" name=""/>
        <dsp:cNvSpPr/>
      </dsp:nvSpPr>
      <dsp:spPr>
        <a:xfrm>
          <a:off x="427037" y="33919"/>
          <a:ext cx="5978525"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1022350" rtl="0">
            <a:lnSpc>
              <a:spcPct val="90000"/>
            </a:lnSpc>
            <a:spcBef>
              <a:spcPct val="0"/>
            </a:spcBef>
            <a:spcAft>
              <a:spcPct val="35000"/>
            </a:spcAft>
            <a:buNone/>
          </a:pPr>
          <a:r>
            <a:rPr lang="zh-CN" altLang="en-US" sz="2300" kern="1200" dirty="0"/>
            <a:t>多段处理流程</a:t>
          </a:r>
        </a:p>
      </dsp:txBody>
      <dsp:txXfrm>
        <a:off x="460181" y="67063"/>
        <a:ext cx="5912237" cy="612672"/>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CE6547-E4F0-4C93-A6A6-11E16F9571EC}">
      <dsp:nvSpPr>
        <dsp:cNvPr id="0" name=""/>
        <dsp:cNvSpPr/>
      </dsp:nvSpPr>
      <dsp:spPr>
        <a:xfrm>
          <a:off x="0" y="1609231"/>
          <a:ext cx="8229600" cy="24664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62356" rIns="638708" bIns="192024" numCol="1" spcCol="1270" anchor="t" anchorCtr="0">
          <a:noAutofit/>
        </a:bodyPr>
        <a:lstStyle/>
        <a:p>
          <a:pPr marL="228600" lvl="1" indent="-228600" algn="l" defTabSz="1200150" rtl="0">
            <a:lnSpc>
              <a:spcPct val="90000"/>
            </a:lnSpc>
            <a:spcBef>
              <a:spcPct val="0"/>
            </a:spcBef>
            <a:spcAft>
              <a:spcPct val="15000"/>
            </a:spcAft>
            <a:buChar char="•"/>
          </a:pPr>
          <a:r>
            <a:rPr lang="zh-CN" altLang="en-US" sz="2700" kern="1200" dirty="0"/>
            <a:t>提高处理设备单位容积内的生物量；</a:t>
          </a:r>
        </a:p>
        <a:p>
          <a:pPr marL="228600" lvl="1" indent="-228600" algn="l" defTabSz="1200150" rtl="0">
            <a:lnSpc>
              <a:spcPct val="90000"/>
            </a:lnSpc>
            <a:spcBef>
              <a:spcPct val="0"/>
            </a:spcBef>
            <a:spcAft>
              <a:spcPct val="15000"/>
            </a:spcAft>
            <a:buChar char="•"/>
          </a:pPr>
          <a:r>
            <a:rPr lang="zh-CN" altLang="en-US" sz="2700" kern="1200" dirty="0"/>
            <a:t>强化传质作用，加速有机物从污水中向微生物细胞的传递过程。</a:t>
          </a:r>
        </a:p>
      </dsp:txBody>
      <dsp:txXfrm>
        <a:off x="0" y="1609231"/>
        <a:ext cx="8229600" cy="2466450"/>
      </dsp:txXfrm>
    </dsp:sp>
    <dsp:sp modelId="{50DCAF1F-6179-482A-94C9-08EE2A84AD01}">
      <dsp:nvSpPr>
        <dsp:cNvPr id="0" name=""/>
        <dsp:cNvSpPr/>
      </dsp:nvSpPr>
      <dsp:spPr>
        <a:xfrm>
          <a:off x="411480" y="1210711"/>
          <a:ext cx="5760720" cy="7970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200150" rtl="0">
            <a:lnSpc>
              <a:spcPct val="90000"/>
            </a:lnSpc>
            <a:spcBef>
              <a:spcPct val="0"/>
            </a:spcBef>
            <a:spcAft>
              <a:spcPct val="35000"/>
            </a:spcAft>
            <a:buNone/>
          </a:pPr>
          <a:r>
            <a:rPr lang="zh-CN" altLang="en-US" sz="2700" kern="1200" dirty="0"/>
            <a:t>提高污水生物处理的关键技术条件</a:t>
          </a:r>
        </a:p>
      </dsp:txBody>
      <dsp:txXfrm>
        <a:off x="450388" y="1249619"/>
        <a:ext cx="5682904" cy="719224"/>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32043B-2710-48DC-A1F9-D630FCEF0CCB}">
      <dsp:nvSpPr>
        <dsp:cNvPr id="0" name=""/>
        <dsp:cNvSpPr/>
      </dsp:nvSpPr>
      <dsp:spPr>
        <a:xfrm>
          <a:off x="0" y="70581"/>
          <a:ext cx="8229600" cy="10530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高速去除有机污染物，</a:t>
          </a:r>
          <a:r>
            <a:rPr lang="en-US" sz="2000" kern="1200" dirty="0"/>
            <a:t>BOD</a:t>
          </a:r>
          <a:r>
            <a:rPr lang="zh-CN" sz="2000" kern="1200" dirty="0"/>
            <a:t>容积负荷率可达</a:t>
          </a:r>
          <a:r>
            <a:rPr lang="en-US" sz="2000" kern="1200" dirty="0"/>
            <a:t>5 kg/(m</a:t>
          </a:r>
          <a:r>
            <a:rPr lang="en-US" sz="2000" kern="1200" baseline="30000" dirty="0"/>
            <a:t>3</a:t>
          </a:r>
          <a:r>
            <a:rPr lang="en-US" sz="2000" kern="1200" dirty="0"/>
            <a:t>·d)</a:t>
          </a:r>
          <a:r>
            <a:rPr lang="zh-CN" sz="2000" kern="1200" dirty="0"/>
            <a:t>，出水</a:t>
          </a:r>
          <a:r>
            <a:rPr lang="en-US" sz="2000" kern="1200" dirty="0"/>
            <a:t>BOD</a:t>
          </a:r>
          <a:r>
            <a:rPr lang="zh-CN" sz="2000" kern="1200" dirty="0"/>
            <a:t>值小于</a:t>
          </a:r>
          <a:r>
            <a:rPr lang="en-US" sz="2000" kern="1200" dirty="0"/>
            <a:t>20 mg/L</a:t>
          </a:r>
          <a:r>
            <a:rPr lang="zh-CN" sz="2000" kern="1200" dirty="0"/>
            <a:t>（城市污水）；</a:t>
          </a:r>
        </a:p>
      </dsp:txBody>
      <dsp:txXfrm>
        <a:off x="51403" y="121984"/>
        <a:ext cx="8126794" cy="950194"/>
      </dsp:txXfrm>
    </dsp:sp>
    <dsp:sp modelId="{8CF3F2FF-4B84-49AD-A345-24AE4E581C8E}">
      <dsp:nvSpPr>
        <dsp:cNvPr id="0" name=""/>
        <dsp:cNvSpPr/>
      </dsp:nvSpPr>
      <dsp:spPr>
        <a:xfrm>
          <a:off x="0" y="1181181"/>
          <a:ext cx="8229600" cy="1053000"/>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便于维护运行，对水质、水量变动有一定的适应性；</a:t>
          </a:r>
        </a:p>
      </dsp:txBody>
      <dsp:txXfrm>
        <a:off x="51403" y="1232584"/>
        <a:ext cx="8126794" cy="950194"/>
      </dsp:txXfrm>
    </dsp:sp>
    <dsp:sp modelId="{46177303-946C-4AC3-AEE1-1A813AAD8ECC}">
      <dsp:nvSpPr>
        <dsp:cNvPr id="0" name=""/>
        <dsp:cNvSpPr/>
      </dsp:nvSpPr>
      <dsp:spPr>
        <a:xfrm>
          <a:off x="0" y="2291781"/>
          <a:ext cx="8229600" cy="105300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占地少，在进出水水量水质的条件相同时，设备占地面积只为活性污泥法的</a:t>
          </a:r>
          <a:r>
            <a:rPr lang="en-US" sz="2000" kern="1200" dirty="0"/>
            <a:t>1/5~1/8</a:t>
          </a:r>
          <a:r>
            <a:rPr lang="zh-CN" sz="2000" kern="1200" dirty="0"/>
            <a:t>；</a:t>
          </a:r>
        </a:p>
      </dsp:txBody>
      <dsp:txXfrm>
        <a:off x="51403" y="2343184"/>
        <a:ext cx="8126794" cy="950194"/>
      </dsp:txXfrm>
    </dsp:sp>
    <dsp:sp modelId="{63F709F1-C202-47A5-BDC4-D3D31AE72D3C}">
      <dsp:nvSpPr>
        <dsp:cNvPr id="0" name=""/>
        <dsp:cNvSpPr/>
      </dsp:nvSpPr>
      <dsp:spPr>
        <a:xfrm>
          <a:off x="0" y="3402381"/>
          <a:ext cx="8229600" cy="1053000"/>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具有硝化及脱氮功能。</a:t>
          </a:r>
        </a:p>
      </dsp:txBody>
      <dsp:txXfrm>
        <a:off x="51403" y="3453784"/>
        <a:ext cx="8126794" cy="950194"/>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48D6BA-4FC7-4EE0-B711-F53E4C9C7F0F}">
      <dsp:nvSpPr>
        <dsp:cNvPr id="0" name=""/>
        <dsp:cNvSpPr/>
      </dsp:nvSpPr>
      <dsp:spPr>
        <a:xfrm>
          <a:off x="0" y="48356"/>
          <a:ext cx="5130799" cy="151368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降解速率高，反应室单位容积载体的比表面积较大，可达</a:t>
          </a:r>
          <a:r>
            <a:rPr lang="en-US" sz="2000" kern="1200" dirty="0"/>
            <a:t>8000~9000 m</a:t>
          </a:r>
          <a:r>
            <a:rPr lang="en-US" sz="2000" kern="1200" baseline="30000" dirty="0"/>
            <a:t>2</a:t>
          </a:r>
          <a:r>
            <a:rPr lang="en-US" sz="2000" kern="1200" dirty="0"/>
            <a:t>/m</a:t>
          </a:r>
          <a:r>
            <a:rPr lang="en-US" sz="2000" kern="1200" baseline="30000" dirty="0"/>
            <a:t>3</a:t>
          </a:r>
          <a:r>
            <a:rPr lang="zh-CN" sz="2000" kern="1200" dirty="0"/>
            <a:t>；</a:t>
          </a:r>
        </a:p>
      </dsp:txBody>
      <dsp:txXfrm>
        <a:off x="73892" y="122248"/>
        <a:ext cx="4983015" cy="1365903"/>
      </dsp:txXfrm>
    </dsp:sp>
    <dsp:sp modelId="{648C3C97-1B0F-4D3A-98E1-D23190E3FDB9}">
      <dsp:nvSpPr>
        <dsp:cNvPr id="0" name=""/>
        <dsp:cNvSpPr/>
      </dsp:nvSpPr>
      <dsp:spPr>
        <a:xfrm>
          <a:off x="0" y="1619643"/>
          <a:ext cx="5130799" cy="1513687"/>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用机械搅动的方式使载体流化、悬浮，反应可保持均一性，生物膜与污水接触的效率较高；</a:t>
          </a:r>
        </a:p>
      </dsp:txBody>
      <dsp:txXfrm>
        <a:off x="73892" y="1693535"/>
        <a:ext cx="4983015" cy="1365903"/>
      </dsp:txXfrm>
    </dsp:sp>
    <dsp:sp modelId="{676BC066-682D-414C-8021-16315F59696A}">
      <dsp:nvSpPr>
        <dsp:cNvPr id="0" name=""/>
        <dsp:cNvSpPr/>
      </dsp:nvSpPr>
      <dsp:spPr>
        <a:xfrm>
          <a:off x="0" y="3190931"/>
          <a:ext cx="5130799" cy="1513687"/>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t>MLVSS</a:t>
          </a:r>
          <a:r>
            <a:rPr lang="zh-CN" sz="2000" kern="1200" dirty="0"/>
            <a:t>值比较固定，勿需通过运行加以调整。</a:t>
          </a:r>
        </a:p>
      </dsp:txBody>
      <dsp:txXfrm>
        <a:off x="73892" y="3264823"/>
        <a:ext cx="4983015" cy="1365903"/>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121E68-44B4-4245-8E52-D04F275E2009}">
      <dsp:nvSpPr>
        <dsp:cNvPr id="0" name=""/>
        <dsp:cNvSpPr/>
      </dsp:nvSpPr>
      <dsp:spPr>
        <a:xfrm>
          <a:off x="0" y="157"/>
          <a:ext cx="6400800" cy="392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t>5 </a:t>
          </a:r>
          <a:r>
            <a:rPr lang="zh-CN" sz="2000" kern="1200" dirty="0"/>
            <a:t>活性污泥处理系统的新工艺</a:t>
          </a:r>
        </a:p>
      </dsp:txBody>
      <dsp:txXfrm>
        <a:off x="19156" y="19313"/>
        <a:ext cx="6362488" cy="354095"/>
      </dsp:txXfrm>
    </dsp:sp>
    <dsp:sp modelId="{C4CC8369-5166-485B-BBA8-7788895DA064}">
      <dsp:nvSpPr>
        <dsp:cNvPr id="0" name=""/>
        <dsp:cNvSpPr/>
      </dsp:nvSpPr>
      <dsp:spPr>
        <a:xfrm>
          <a:off x="0" y="401677"/>
          <a:ext cx="6400800" cy="392407"/>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t>6 </a:t>
          </a:r>
          <a:r>
            <a:rPr lang="zh-CN" sz="2000" kern="1200" dirty="0"/>
            <a:t>曝气的理论基础</a:t>
          </a:r>
        </a:p>
      </dsp:txBody>
      <dsp:txXfrm>
        <a:off x="19156" y="420833"/>
        <a:ext cx="6362488" cy="354095"/>
      </dsp:txXfrm>
    </dsp:sp>
    <dsp:sp modelId="{B92F8F54-0534-4BDE-B3A4-89A67E0D3BDB}">
      <dsp:nvSpPr>
        <dsp:cNvPr id="0" name=""/>
        <dsp:cNvSpPr/>
      </dsp:nvSpPr>
      <dsp:spPr>
        <a:xfrm>
          <a:off x="0" y="803196"/>
          <a:ext cx="6400800" cy="392407"/>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t>7 </a:t>
          </a:r>
          <a:r>
            <a:rPr lang="zh-CN" sz="2000" kern="1200" dirty="0"/>
            <a:t>曝气系统与空气扩散装置</a:t>
          </a:r>
        </a:p>
      </dsp:txBody>
      <dsp:txXfrm>
        <a:off x="19156" y="822352"/>
        <a:ext cx="6362488" cy="354095"/>
      </dsp:txXfrm>
    </dsp:sp>
    <dsp:sp modelId="{68409A4B-03B8-4871-AB93-BEF853FF4967}">
      <dsp:nvSpPr>
        <dsp:cNvPr id="0" name=""/>
        <dsp:cNvSpPr/>
      </dsp:nvSpPr>
      <dsp:spPr>
        <a:xfrm>
          <a:off x="0" y="1204716"/>
          <a:ext cx="6400800" cy="392407"/>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t>8 </a:t>
          </a:r>
          <a:r>
            <a:rPr lang="zh-CN" sz="2000" kern="1200" dirty="0"/>
            <a:t>活性污反应器</a:t>
          </a:r>
          <a:r>
            <a:rPr lang="en-US" altLang="zh-CN" sz="2000" kern="1200" dirty="0"/>
            <a:t>——</a:t>
          </a:r>
          <a:r>
            <a:rPr lang="zh-CN" sz="2000" kern="1200" dirty="0"/>
            <a:t>曝气池</a:t>
          </a:r>
        </a:p>
      </dsp:txBody>
      <dsp:txXfrm>
        <a:off x="19156" y="1223872"/>
        <a:ext cx="6362488" cy="354095"/>
      </dsp:txXfrm>
    </dsp:sp>
    <dsp:sp modelId="{D91C7DFE-504E-403B-A32D-3B072274BB7E}">
      <dsp:nvSpPr>
        <dsp:cNvPr id="0" name=""/>
        <dsp:cNvSpPr/>
      </dsp:nvSpPr>
      <dsp:spPr>
        <a:xfrm>
          <a:off x="0" y="1606235"/>
          <a:ext cx="6400800" cy="392407"/>
        </a:xfrm>
        <a:prstGeom prst="round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t>9 </a:t>
          </a:r>
          <a:r>
            <a:rPr lang="zh-CN" sz="2000" kern="1200" dirty="0"/>
            <a:t>活性污泥处理系统的工艺设计</a:t>
          </a:r>
        </a:p>
      </dsp:txBody>
      <dsp:txXfrm>
        <a:off x="19156" y="1625391"/>
        <a:ext cx="6362488" cy="354095"/>
      </dsp:txXfrm>
    </dsp:sp>
    <dsp:sp modelId="{9A9D4CDF-C05E-4FB0-988B-BABC5AF1583F}">
      <dsp:nvSpPr>
        <dsp:cNvPr id="0" name=""/>
        <dsp:cNvSpPr/>
      </dsp:nvSpPr>
      <dsp:spPr>
        <a:xfrm>
          <a:off x="0" y="2007755"/>
          <a:ext cx="6400800" cy="392407"/>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t>10 </a:t>
          </a:r>
          <a:r>
            <a:rPr lang="zh-CN" sz="2000" kern="1200" dirty="0"/>
            <a:t>活性污泥处理系统的维护管理</a:t>
          </a:r>
        </a:p>
      </dsp:txBody>
      <dsp:txXfrm>
        <a:off x="19156" y="2026911"/>
        <a:ext cx="6362488" cy="354095"/>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F4A605-D094-4D5C-A679-94D66019F4DF}">
      <dsp:nvSpPr>
        <dsp:cNvPr id="0" name=""/>
        <dsp:cNvSpPr/>
      </dsp:nvSpPr>
      <dsp:spPr>
        <a:xfrm>
          <a:off x="0" y="628311"/>
          <a:ext cx="8229600" cy="38745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38708" tIns="853948" rIns="638708" bIns="291592" numCol="1" spcCol="1270" anchor="t" anchorCtr="0">
          <a:noAutofit/>
        </a:bodyPr>
        <a:lstStyle/>
        <a:p>
          <a:pPr marL="285750" lvl="1" indent="-285750" algn="l" defTabSz="1822450" rtl="0">
            <a:lnSpc>
              <a:spcPct val="90000"/>
            </a:lnSpc>
            <a:spcBef>
              <a:spcPct val="0"/>
            </a:spcBef>
            <a:spcAft>
              <a:spcPct val="15000"/>
            </a:spcAft>
            <a:buChar char="•"/>
          </a:pPr>
          <a:r>
            <a:rPr lang="zh-CN" altLang="en-US" sz="4100" kern="1200" dirty="0"/>
            <a:t>曝气池占地面积大；</a:t>
          </a:r>
        </a:p>
        <a:p>
          <a:pPr marL="285750" lvl="1" indent="-285750" algn="l" defTabSz="1822450" rtl="0">
            <a:lnSpc>
              <a:spcPct val="90000"/>
            </a:lnSpc>
            <a:spcBef>
              <a:spcPct val="0"/>
            </a:spcBef>
            <a:spcAft>
              <a:spcPct val="15000"/>
            </a:spcAft>
            <a:buChar char="•"/>
          </a:pPr>
          <a:r>
            <a:rPr lang="zh-CN" altLang="en-US" sz="4100" kern="1200" dirty="0"/>
            <a:t>电耗高；</a:t>
          </a:r>
        </a:p>
        <a:p>
          <a:pPr marL="285750" lvl="1" indent="-285750" algn="l" defTabSz="1822450" rtl="0">
            <a:lnSpc>
              <a:spcPct val="90000"/>
            </a:lnSpc>
            <a:spcBef>
              <a:spcPct val="0"/>
            </a:spcBef>
            <a:spcAft>
              <a:spcPct val="15000"/>
            </a:spcAft>
            <a:buChar char="•"/>
          </a:pPr>
          <a:r>
            <a:rPr lang="zh-CN" altLang="en-US" sz="4100" kern="1200" dirty="0"/>
            <a:t>管理复杂。</a:t>
          </a:r>
        </a:p>
      </dsp:txBody>
      <dsp:txXfrm>
        <a:off x="0" y="628311"/>
        <a:ext cx="8229600" cy="3874500"/>
      </dsp:txXfrm>
    </dsp:sp>
    <dsp:sp modelId="{1F937425-0A36-4BB7-8F9D-2E72763C322A}">
      <dsp:nvSpPr>
        <dsp:cNvPr id="0" name=""/>
        <dsp:cNvSpPr/>
      </dsp:nvSpPr>
      <dsp:spPr>
        <a:xfrm>
          <a:off x="411480" y="23151"/>
          <a:ext cx="5760720" cy="121032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822450" rtl="0">
            <a:lnSpc>
              <a:spcPct val="90000"/>
            </a:lnSpc>
            <a:spcBef>
              <a:spcPct val="0"/>
            </a:spcBef>
            <a:spcAft>
              <a:spcPct val="35000"/>
            </a:spcAft>
            <a:buNone/>
          </a:pPr>
          <a:r>
            <a:rPr lang="zh-CN" altLang="en-US" sz="4100" kern="1200" dirty="0"/>
            <a:t>活性污泥法存在的问题</a:t>
          </a:r>
        </a:p>
      </dsp:txBody>
      <dsp:txXfrm>
        <a:off x="411480" y="23151"/>
        <a:ext cx="5760720" cy="1210320"/>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02B614-485A-465A-BDF2-0FED956264AC}">
      <dsp:nvSpPr>
        <dsp:cNvPr id="0" name=""/>
        <dsp:cNvSpPr/>
      </dsp:nvSpPr>
      <dsp:spPr>
        <a:xfrm>
          <a:off x="0" y="3576"/>
          <a:ext cx="8229600" cy="10656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3144" tIns="150368" rIns="263144" bIns="150368" numCol="1" spcCol="1270" anchor="ctr" anchorCtr="0">
          <a:noAutofit/>
        </a:bodyPr>
        <a:lstStyle/>
        <a:p>
          <a:pPr marL="0" lvl="0" indent="0" algn="ctr" defTabSz="1644650" rtl="0">
            <a:lnSpc>
              <a:spcPct val="90000"/>
            </a:lnSpc>
            <a:spcBef>
              <a:spcPct val="0"/>
            </a:spcBef>
            <a:spcAft>
              <a:spcPct val="35000"/>
            </a:spcAft>
            <a:buNone/>
          </a:pPr>
          <a:r>
            <a:rPr lang="zh-CN" altLang="en-US" sz="3700" kern="1200" dirty="0"/>
            <a:t>新</a:t>
          </a:r>
          <a:r>
            <a:rPr lang="zh-CN" sz="3700" kern="1200" dirty="0"/>
            <a:t>工艺系统</a:t>
          </a:r>
          <a:endParaRPr lang="en-US" sz="3700" kern="1200" dirty="0"/>
        </a:p>
      </dsp:txBody>
      <dsp:txXfrm>
        <a:off x="0" y="3576"/>
        <a:ext cx="8229600" cy="1065600"/>
      </dsp:txXfrm>
    </dsp:sp>
    <dsp:sp modelId="{33D33AE3-8ACB-4E67-89CE-9E755FF95D45}">
      <dsp:nvSpPr>
        <dsp:cNvPr id="0" name=""/>
        <dsp:cNvSpPr/>
      </dsp:nvSpPr>
      <dsp:spPr>
        <a:xfrm>
          <a:off x="0" y="1069176"/>
          <a:ext cx="8229600" cy="345321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97358" tIns="197358" rIns="263144" bIns="296037" numCol="1" spcCol="1270" anchor="t" anchorCtr="0">
          <a:noAutofit/>
        </a:bodyPr>
        <a:lstStyle/>
        <a:p>
          <a:pPr marL="285750" lvl="1" indent="-285750" algn="l" defTabSz="1644650" rtl="0">
            <a:lnSpc>
              <a:spcPct val="90000"/>
            </a:lnSpc>
            <a:spcBef>
              <a:spcPct val="0"/>
            </a:spcBef>
            <a:spcAft>
              <a:spcPct val="15000"/>
            </a:spcAft>
            <a:buChar char="•"/>
          </a:pPr>
          <a:r>
            <a:rPr lang="zh-CN" altLang="en-US" sz="3700" kern="1200" dirty="0"/>
            <a:t>开创多种旨在提高充氧能力、增加混合液污泥浓度、强化活性污泥微生物的代谢功能的高效活性污泥处理系统。</a:t>
          </a:r>
        </a:p>
      </dsp:txBody>
      <dsp:txXfrm>
        <a:off x="0" y="1069176"/>
        <a:ext cx="8229600" cy="3453210"/>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E10EC2-3125-4B83-9525-D833D85FF7A3}">
      <dsp:nvSpPr>
        <dsp:cNvPr id="0" name=""/>
        <dsp:cNvSpPr/>
      </dsp:nvSpPr>
      <dsp:spPr>
        <a:xfrm>
          <a:off x="0" y="735141"/>
          <a:ext cx="8229600" cy="3528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38708" tIns="666496" rIns="638708" bIns="227584" numCol="1" spcCol="1270" anchor="t" anchorCtr="0">
          <a:noAutofit/>
        </a:bodyPr>
        <a:lstStyle/>
        <a:p>
          <a:pPr marL="285750" lvl="1" indent="-285750" algn="l" defTabSz="1422400" rtl="0">
            <a:lnSpc>
              <a:spcPct val="90000"/>
            </a:lnSpc>
            <a:spcBef>
              <a:spcPct val="0"/>
            </a:spcBef>
            <a:spcAft>
              <a:spcPct val="15000"/>
            </a:spcAft>
            <a:buChar char="•"/>
          </a:pPr>
          <a:r>
            <a:rPr lang="zh-CN" sz="3200" kern="1200" dirty="0"/>
            <a:t>厌氧技术的引入：反硝化</a:t>
          </a:r>
          <a:r>
            <a:rPr lang="en-US" sz="3200" kern="1200" dirty="0"/>
            <a:t>——</a:t>
          </a:r>
          <a:r>
            <a:rPr lang="zh-CN" sz="3200" kern="1200" dirty="0"/>
            <a:t>脱氮；</a:t>
          </a:r>
        </a:p>
        <a:p>
          <a:pPr marL="285750" lvl="1" indent="-285750" algn="l" defTabSz="1422400" rtl="0">
            <a:lnSpc>
              <a:spcPct val="90000"/>
            </a:lnSpc>
            <a:spcBef>
              <a:spcPct val="0"/>
            </a:spcBef>
            <a:spcAft>
              <a:spcPct val="15000"/>
            </a:spcAft>
            <a:buChar char="•"/>
          </a:pPr>
          <a:r>
            <a:rPr lang="zh-CN" altLang="en-US" sz="3200" kern="1200" dirty="0"/>
            <a:t>使活性污泥微生物从周围环境中摄取远超出其本身生理所需要的磷，使活性污泥处理系统具有除磷的功能。</a:t>
          </a:r>
        </a:p>
      </dsp:txBody>
      <dsp:txXfrm>
        <a:off x="0" y="735141"/>
        <a:ext cx="8229600" cy="3528000"/>
      </dsp:txXfrm>
    </dsp:sp>
    <dsp:sp modelId="{21E3BC5C-8A46-4B55-B0C1-0F56B705B468}">
      <dsp:nvSpPr>
        <dsp:cNvPr id="0" name=""/>
        <dsp:cNvSpPr/>
      </dsp:nvSpPr>
      <dsp:spPr>
        <a:xfrm>
          <a:off x="411480" y="262821"/>
          <a:ext cx="5760720" cy="94464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422400" rtl="0">
            <a:lnSpc>
              <a:spcPct val="90000"/>
            </a:lnSpc>
            <a:spcBef>
              <a:spcPct val="0"/>
            </a:spcBef>
            <a:spcAft>
              <a:spcPct val="35000"/>
            </a:spcAft>
            <a:buNone/>
          </a:pPr>
          <a:r>
            <a:rPr lang="zh-CN" altLang="en-US" sz="3200" kern="1200"/>
            <a:t>净化功能：脱</a:t>
          </a:r>
          <a:r>
            <a:rPr lang="zh-CN" altLang="en-US" sz="3200" kern="1200" dirty="0"/>
            <a:t>氮、除磷</a:t>
          </a:r>
        </a:p>
      </dsp:txBody>
      <dsp:txXfrm>
        <a:off x="457594" y="308935"/>
        <a:ext cx="5668492" cy="85241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DE5707-63FD-476D-AA09-B7AAA9409FF9}">
      <dsp:nvSpPr>
        <dsp:cNvPr id="0" name=""/>
        <dsp:cNvSpPr/>
      </dsp:nvSpPr>
      <dsp:spPr>
        <a:xfrm>
          <a:off x="0" y="411996"/>
          <a:ext cx="8229600" cy="181642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sz="2400" kern="1200" dirty="0"/>
            <a:t>生物膜是高度亲水的物质，污水不断在其表面更新的条件下，在其外侧总是存在着一层附着水层；</a:t>
          </a:r>
        </a:p>
      </dsp:txBody>
      <dsp:txXfrm>
        <a:off x="88671" y="500667"/>
        <a:ext cx="8052258" cy="1639082"/>
      </dsp:txXfrm>
    </dsp:sp>
    <dsp:sp modelId="{2A49CFD5-86F5-41A1-A507-2A7D6F301AA6}">
      <dsp:nvSpPr>
        <dsp:cNvPr id="0" name=""/>
        <dsp:cNvSpPr/>
      </dsp:nvSpPr>
      <dsp:spPr>
        <a:xfrm>
          <a:off x="0" y="2297541"/>
          <a:ext cx="8229600" cy="1816424"/>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sz="2400" kern="1200" dirty="0"/>
            <a:t>生物膜上微生物高度密集，在膜的表面和一定深度的内部生长繁殖着大量的各种类型的微生物和微型动物，并形成有机污染物</a:t>
          </a:r>
          <a:r>
            <a:rPr lang="en-US" sz="2400" kern="1200" dirty="0"/>
            <a:t>—</a:t>
          </a:r>
          <a:r>
            <a:rPr lang="zh-CN" sz="2400" kern="1200" dirty="0"/>
            <a:t>细菌</a:t>
          </a:r>
          <a:r>
            <a:rPr lang="en-US" sz="2400" kern="1200" dirty="0"/>
            <a:t>—</a:t>
          </a:r>
          <a:r>
            <a:rPr lang="zh-CN" sz="2400" kern="1200" dirty="0"/>
            <a:t>原生动物（ </a:t>
          </a:r>
          <a:r>
            <a:rPr lang="en-US" sz="2400" kern="1200" dirty="0"/>
            <a:t>—</a:t>
          </a:r>
          <a:r>
            <a:rPr lang="zh-CN" sz="2400" kern="1200" dirty="0"/>
            <a:t>后生动物）的食物链。</a:t>
          </a:r>
        </a:p>
      </dsp:txBody>
      <dsp:txXfrm>
        <a:off x="88671" y="2386212"/>
        <a:ext cx="8052258" cy="1639082"/>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A94E3D-15A7-4C6F-83C5-4315B5FEFCD3}">
      <dsp:nvSpPr>
        <dsp:cNvPr id="0" name=""/>
        <dsp:cNvSpPr/>
      </dsp:nvSpPr>
      <dsp:spPr>
        <a:xfrm>
          <a:off x="0" y="13410"/>
          <a:ext cx="8229600" cy="11161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zh-CN" sz="3600" b="1" kern="1200" dirty="0"/>
            <a:t>氧化沟的构造特征</a:t>
          </a:r>
        </a:p>
      </dsp:txBody>
      <dsp:txXfrm>
        <a:off x="54487" y="67897"/>
        <a:ext cx="8120626" cy="1007205"/>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1967C1-5F16-4A24-8712-7B6C1E9EBD95}">
      <dsp:nvSpPr>
        <dsp:cNvPr id="0" name=""/>
        <dsp:cNvSpPr/>
      </dsp:nvSpPr>
      <dsp:spPr>
        <a:xfrm>
          <a:off x="0" y="492"/>
          <a:ext cx="8229600" cy="744846"/>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zh-CN" sz="1800" kern="1200" dirty="0"/>
            <a:t>呈环形沟渠状，平面多为椭圆形或圆形，总长可达几十米至百米以上，沟深</a:t>
          </a:r>
          <a:r>
            <a:rPr lang="en-US" sz="1800" kern="1200" dirty="0"/>
            <a:t>2 m~6 m</a:t>
          </a:r>
          <a:r>
            <a:rPr lang="zh-CN" sz="1800" kern="1200" dirty="0"/>
            <a:t>；</a:t>
          </a:r>
        </a:p>
      </dsp:txBody>
      <dsp:txXfrm>
        <a:off x="36360" y="36852"/>
        <a:ext cx="8156880" cy="672126"/>
      </dsp:txXfrm>
    </dsp:sp>
    <dsp:sp modelId="{3B25BDE8-78C1-443B-A2AB-A6A4B899B092}">
      <dsp:nvSpPr>
        <dsp:cNvPr id="0" name=""/>
        <dsp:cNvSpPr/>
      </dsp:nvSpPr>
      <dsp:spPr>
        <a:xfrm>
          <a:off x="0" y="756518"/>
          <a:ext cx="8229600" cy="744846"/>
        </a:xfrm>
        <a:prstGeom prst="roundRect">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zh-CN" altLang="en-US" sz="1800" kern="1200" dirty="0"/>
            <a:t>单池的进水装置：一根进水管；</a:t>
          </a:r>
        </a:p>
      </dsp:txBody>
      <dsp:txXfrm>
        <a:off x="36360" y="792878"/>
        <a:ext cx="8156880" cy="672126"/>
      </dsp:txXfrm>
    </dsp:sp>
    <dsp:sp modelId="{F9049AFB-F34B-4A6E-BAAF-539D995C79CF}">
      <dsp:nvSpPr>
        <dsp:cNvPr id="0" name=""/>
        <dsp:cNvSpPr/>
      </dsp:nvSpPr>
      <dsp:spPr>
        <a:xfrm>
          <a:off x="0" y="1512544"/>
          <a:ext cx="8229600" cy="744846"/>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zh-CN" altLang="en-US" sz="1800" kern="1200" dirty="0"/>
            <a:t>双池以上平行工作：设配水井；</a:t>
          </a:r>
        </a:p>
      </dsp:txBody>
      <dsp:txXfrm>
        <a:off x="36360" y="1548904"/>
        <a:ext cx="8156880" cy="672126"/>
      </dsp:txXfrm>
    </dsp:sp>
    <dsp:sp modelId="{5B520F32-3EC5-4C1C-88D6-AEDA65247EAB}">
      <dsp:nvSpPr>
        <dsp:cNvPr id="0" name=""/>
        <dsp:cNvSpPr/>
      </dsp:nvSpPr>
      <dsp:spPr>
        <a:xfrm>
          <a:off x="0" y="2268571"/>
          <a:ext cx="8229600" cy="744846"/>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zh-CN" altLang="en-US" sz="1800" kern="1200" dirty="0"/>
            <a:t>采用交替工作系统：配水井内设自动控制装置，以变换水流方向；</a:t>
          </a:r>
        </a:p>
      </dsp:txBody>
      <dsp:txXfrm>
        <a:off x="36360" y="2304931"/>
        <a:ext cx="8156880" cy="672126"/>
      </dsp:txXfrm>
    </dsp:sp>
    <dsp:sp modelId="{C0AAC8BC-A9FE-48E6-84DE-907E7B40DE77}">
      <dsp:nvSpPr>
        <dsp:cNvPr id="0" name=""/>
        <dsp:cNvSpPr/>
      </dsp:nvSpPr>
      <dsp:spPr>
        <a:xfrm>
          <a:off x="0" y="3024597"/>
          <a:ext cx="8229600" cy="744846"/>
        </a:xfrm>
        <a:prstGeom prst="roundRect">
          <a:avLst/>
        </a:prstGeom>
        <a:gradFill rotWithShape="0">
          <a:gsLst>
            <a:gs pos="0">
              <a:schemeClr val="accent6">
                <a:hueOff val="0"/>
                <a:satOff val="0"/>
                <a:lumOff val="0"/>
                <a:alphaOff val="0"/>
                <a:shade val="51000"/>
                <a:satMod val="130000"/>
              </a:schemeClr>
            </a:gs>
            <a:gs pos="80000">
              <a:schemeClr val="accent6">
                <a:hueOff val="0"/>
                <a:satOff val="0"/>
                <a:lumOff val="0"/>
                <a:alphaOff val="0"/>
                <a:shade val="93000"/>
                <a:satMod val="130000"/>
              </a:schemeClr>
            </a:gs>
            <a:gs pos="100000">
              <a:schemeClr val="accent6">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zh-CN" altLang="en-US" sz="1800" kern="1200" dirty="0"/>
            <a:t>出水：一般采用溢流堰式，宜于采用可升降式的，以调节池内水深；</a:t>
          </a:r>
        </a:p>
      </dsp:txBody>
      <dsp:txXfrm>
        <a:off x="36360" y="3060957"/>
        <a:ext cx="8156880" cy="672126"/>
      </dsp:txXfrm>
    </dsp:sp>
    <dsp:sp modelId="{B6650160-FF55-43D0-A99A-69A3D4B1921F}">
      <dsp:nvSpPr>
        <dsp:cNvPr id="0" name=""/>
        <dsp:cNvSpPr/>
      </dsp:nvSpPr>
      <dsp:spPr>
        <a:xfrm>
          <a:off x="0" y="3780624"/>
          <a:ext cx="8229600" cy="744846"/>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zh-CN" altLang="en-US" sz="1800" kern="1200" dirty="0"/>
            <a:t>采用交替工作系统：溢流堰应能自动启闭，并与进水装置相呼应以控制沟内水流方向。</a:t>
          </a:r>
        </a:p>
      </dsp:txBody>
      <dsp:txXfrm>
        <a:off x="36360" y="3816984"/>
        <a:ext cx="8156880" cy="672126"/>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15FC36-7848-435F-A027-4C7B1BAB7469}">
      <dsp:nvSpPr>
        <dsp:cNvPr id="0" name=""/>
        <dsp:cNvSpPr/>
      </dsp:nvSpPr>
      <dsp:spPr>
        <a:xfrm>
          <a:off x="1185844" y="2209"/>
          <a:ext cx="5857911" cy="1458562"/>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91440" tIns="45720" rIns="91440" bIns="45720" numCol="1" spcCol="1270" anchor="ctr" anchorCtr="0">
          <a:noAutofit/>
        </a:bodyPr>
        <a:lstStyle/>
        <a:p>
          <a:pPr marL="0" lvl="0" indent="0" algn="l" defTabSz="1066800" rtl="0">
            <a:lnSpc>
              <a:spcPct val="90000"/>
            </a:lnSpc>
            <a:spcBef>
              <a:spcPct val="0"/>
            </a:spcBef>
            <a:spcAft>
              <a:spcPct val="35000"/>
            </a:spcAft>
            <a:buNone/>
          </a:pPr>
          <a:r>
            <a:rPr lang="zh-CN" sz="2400" kern="1200" dirty="0"/>
            <a:t>流态介于完全混合与推流之间；</a:t>
          </a:r>
        </a:p>
      </dsp:txBody>
      <dsp:txXfrm>
        <a:off x="1257045" y="73410"/>
        <a:ext cx="5715509" cy="1316160"/>
      </dsp:txXfrm>
    </dsp:sp>
    <dsp:sp modelId="{2E21F4DD-3EBE-42BD-8D31-0CAE6FFFAD14}">
      <dsp:nvSpPr>
        <dsp:cNvPr id="0" name=""/>
        <dsp:cNvSpPr/>
      </dsp:nvSpPr>
      <dsp:spPr>
        <a:xfrm>
          <a:off x="1185844" y="1533700"/>
          <a:ext cx="5857911" cy="1458562"/>
        </a:xfrm>
        <a:prstGeom prst="roundRect">
          <a:avLst/>
        </a:prstGeom>
        <a:gradFill rotWithShape="0">
          <a:gsLst>
            <a:gs pos="0">
              <a:schemeClr val="accent4">
                <a:hueOff val="10211516"/>
                <a:satOff val="-11993"/>
                <a:lumOff val="4608"/>
                <a:alphaOff val="0"/>
                <a:shade val="51000"/>
                <a:satMod val="130000"/>
              </a:schemeClr>
            </a:gs>
            <a:gs pos="80000">
              <a:schemeClr val="accent4">
                <a:hueOff val="10211516"/>
                <a:satOff val="-11993"/>
                <a:lumOff val="4608"/>
                <a:alphaOff val="0"/>
                <a:shade val="93000"/>
                <a:satMod val="130000"/>
              </a:schemeClr>
            </a:gs>
            <a:gs pos="100000">
              <a:schemeClr val="accent4">
                <a:hueOff val="10211516"/>
                <a:satOff val="-11993"/>
                <a:lumOff val="4608"/>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l" defTabSz="1022350" rtl="0">
            <a:lnSpc>
              <a:spcPct val="90000"/>
            </a:lnSpc>
            <a:spcBef>
              <a:spcPct val="0"/>
            </a:spcBef>
            <a:spcAft>
              <a:spcPct val="35000"/>
            </a:spcAft>
            <a:buNone/>
          </a:pPr>
          <a:r>
            <a:rPr lang="zh-CN" sz="2300" kern="1200" dirty="0"/>
            <a:t>氧化沟的水流状态，有利于活性污泥的生物凝聚作用；</a:t>
          </a:r>
        </a:p>
      </dsp:txBody>
      <dsp:txXfrm>
        <a:off x="1257045" y="1604901"/>
        <a:ext cx="5715509" cy="1316160"/>
      </dsp:txXfrm>
    </dsp:sp>
    <dsp:sp modelId="{B1AE3EBC-4811-4319-A3E0-E03D006F042B}">
      <dsp:nvSpPr>
        <dsp:cNvPr id="0" name=""/>
        <dsp:cNvSpPr/>
      </dsp:nvSpPr>
      <dsp:spPr>
        <a:xfrm>
          <a:off x="1185844" y="3065190"/>
          <a:ext cx="5857911" cy="1458562"/>
        </a:xfrm>
        <a:prstGeom prst="roundRect">
          <a:avLst/>
        </a:prstGeom>
        <a:gradFill rotWithShape="0">
          <a:gsLst>
            <a:gs pos="0">
              <a:schemeClr val="accent4">
                <a:hueOff val="20423033"/>
                <a:satOff val="-23986"/>
                <a:lumOff val="9216"/>
                <a:alphaOff val="0"/>
                <a:shade val="51000"/>
                <a:satMod val="130000"/>
              </a:schemeClr>
            </a:gs>
            <a:gs pos="80000">
              <a:schemeClr val="accent4">
                <a:hueOff val="20423033"/>
                <a:satOff val="-23986"/>
                <a:lumOff val="9216"/>
                <a:alphaOff val="0"/>
                <a:shade val="93000"/>
                <a:satMod val="130000"/>
              </a:schemeClr>
            </a:gs>
            <a:gs pos="100000">
              <a:schemeClr val="accent4">
                <a:hueOff val="20423033"/>
                <a:satOff val="-23986"/>
                <a:lumOff val="921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l" defTabSz="1022350" rtl="0">
            <a:lnSpc>
              <a:spcPct val="90000"/>
            </a:lnSpc>
            <a:spcBef>
              <a:spcPct val="0"/>
            </a:spcBef>
            <a:spcAft>
              <a:spcPct val="35000"/>
            </a:spcAft>
            <a:buNone/>
          </a:pPr>
          <a:r>
            <a:rPr lang="zh-CN" sz="2300" kern="1200" dirty="0"/>
            <a:t>将其分为富氧区、缺氧区、（厌氧区），用以进行硝化和反硝化，达到脱氮的效果。</a:t>
          </a:r>
        </a:p>
      </dsp:txBody>
      <dsp:txXfrm>
        <a:off x="1257045" y="3136391"/>
        <a:ext cx="5715509" cy="1316160"/>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4DBEB12-FF0F-4335-9C3D-57E5A0357007}">
      <dsp:nvSpPr>
        <dsp:cNvPr id="0" name=""/>
        <dsp:cNvSpPr/>
      </dsp:nvSpPr>
      <dsp:spPr>
        <a:xfrm>
          <a:off x="0" y="202408"/>
          <a:ext cx="8229600" cy="60480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rtl="0">
            <a:lnSpc>
              <a:spcPct val="90000"/>
            </a:lnSpc>
            <a:spcBef>
              <a:spcPct val="0"/>
            </a:spcBef>
            <a:spcAft>
              <a:spcPct val="35000"/>
            </a:spcAft>
            <a:buNone/>
          </a:pPr>
          <a:r>
            <a:rPr lang="zh-CN" altLang="en-US" sz="2100" kern="1200" dirty="0"/>
            <a:t>工艺特征：</a:t>
          </a:r>
        </a:p>
      </dsp:txBody>
      <dsp:txXfrm>
        <a:off x="0" y="202408"/>
        <a:ext cx="8229600" cy="604800"/>
      </dsp:txXfrm>
    </dsp:sp>
    <dsp:sp modelId="{1D124A67-F5D3-48F9-B684-81D1DF52AE02}">
      <dsp:nvSpPr>
        <dsp:cNvPr id="0" name=""/>
        <dsp:cNvSpPr/>
      </dsp:nvSpPr>
      <dsp:spPr>
        <a:xfrm>
          <a:off x="0" y="807209"/>
          <a:ext cx="8229600" cy="3516345"/>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rtl="0">
            <a:lnSpc>
              <a:spcPct val="90000"/>
            </a:lnSpc>
            <a:spcBef>
              <a:spcPct val="0"/>
            </a:spcBef>
            <a:spcAft>
              <a:spcPct val="15000"/>
            </a:spcAft>
            <a:buChar char="•"/>
          </a:pPr>
          <a:r>
            <a:rPr lang="zh-CN" altLang="en-US" sz="2100" kern="1200" dirty="0"/>
            <a:t>可不设初沉池，有机性悬浮物在氧化沟内能够达到好氧稳定的程度；</a:t>
          </a:r>
        </a:p>
        <a:p>
          <a:pPr marL="228600" lvl="1" indent="-228600" algn="l" defTabSz="933450" rtl="0">
            <a:lnSpc>
              <a:spcPct val="90000"/>
            </a:lnSpc>
            <a:spcBef>
              <a:spcPct val="0"/>
            </a:spcBef>
            <a:spcAft>
              <a:spcPct val="15000"/>
            </a:spcAft>
            <a:buChar char="•"/>
          </a:pPr>
          <a:r>
            <a:rPr lang="zh-CN" altLang="en-US" sz="2100" kern="1200" dirty="0"/>
            <a:t>可与二次沉淀池合建，省去污泥回流装置；</a:t>
          </a:r>
        </a:p>
        <a:p>
          <a:pPr marL="228600" lvl="1" indent="-228600" algn="l" defTabSz="933450" rtl="0">
            <a:lnSpc>
              <a:spcPct val="90000"/>
            </a:lnSpc>
            <a:spcBef>
              <a:spcPct val="0"/>
            </a:spcBef>
            <a:spcAft>
              <a:spcPct val="15000"/>
            </a:spcAft>
            <a:buChar char="•"/>
          </a:pPr>
          <a:r>
            <a:rPr lang="en-US" sz="2100" kern="1200" dirty="0"/>
            <a:t>BOD</a:t>
          </a:r>
          <a:r>
            <a:rPr lang="zh-CN" sz="2100" kern="1200" dirty="0"/>
            <a:t>负荷低，同活性污泥法的延时曝气系统：</a:t>
          </a:r>
        </a:p>
        <a:p>
          <a:pPr marL="457200" lvl="2" indent="-228600" algn="l" defTabSz="933450" rtl="0">
            <a:lnSpc>
              <a:spcPct val="90000"/>
            </a:lnSpc>
            <a:spcBef>
              <a:spcPct val="0"/>
            </a:spcBef>
            <a:spcAft>
              <a:spcPct val="15000"/>
            </a:spcAft>
            <a:buChar char="•"/>
          </a:pPr>
          <a:r>
            <a:rPr lang="zh-CN" altLang="en-US" sz="2100" kern="1200" dirty="0"/>
            <a:t>对水温、水质、水量的变动有较强的适应性；</a:t>
          </a:r>
        </a:p>
        <a:p>
          <a:pPr marL="457200" lvl="2" indent="-228600" algn="l" defTabSz="933450" rtl="0">
            <a:lnSpc>
              <a:spcPct val="90000"/>
            </a:lnSpc>
            <a:spcBef>
              <a:spcPct val="0"/>
            </a:spcBef>
            <a:spcAft>
              <a:spcPct val="15000"/>
            </a:spcAft>
            <a:buChar char="•"/>
          </a:pPr>
          <a:r>
            <a:rPr lang="zh-CN" sz="2100" kern="1200" dirty="0"/>
            <a:t>污泥龄（生物固体平均停留时间）一般可达</a:t>
          </a:r>
          <a:r>
            <a:rPr lang="en-US" sz="2100" kern="1200" dirty="0"/>
            <a:t>15~30 d</a:t>
          </a:r>
          <a:r>
            <a:rPr lang="zh-CN" sz="2100" kern="1200" dirty="0"/>
            <a:t>，为传统活性污泥系统的</a:t>
          </a:r>
          <a:r>
            <a:rPr lang="en-US" sz="2100" kern="1200" dirty="0"/>
            <a:t>3~6</a:t>
          </a:r>
          <a:r>
            <a:rPr lang="zh-CN" sz="2100" kern="1200" dirty="0"/>
            <a:t>倍；</a:t>
          </a:r>
        </a:p>
        <a:p>
          <a:pPr marL="457200" lvl="2" indent="-228600" algn="l" defTabSz="933450" rtl="0">
            <a:lnSpc>
              <a:spcPct val="90000"/>
            </a:lnSpc>
            <a:spcBef>
              <a:spcPct val="0"/>
            </a:spcBef>
            <a:spcAft>
              <a:spcPct val="15000"/>
            </a:spcAft>
            <a:buChar char="•"/>
          </a:pPr>
          <a:r>
            <a:rPr lang="zh-CN" altLang="en-US" sz="2100" kern="1200" dirty="0"/>
            <a:t>污泥产率低，且多已达到稳定的程度，无需再进行消化处理。</a:t>
          </a:r>
        </a:p>
      </dsp:txBody>
      <dsp:txXfrm>
        <a:off x="0" y="807209"/>
        <a:ext cx="8229600" cy="3516345"/>
      </dsp:txXfrm>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8E09E0-80C0-41C9-A88B-9D8433DD6643}">
      <dsp:nvSpPr>
        <dsp:cNvPr id="0" name=""/>
        <dsp:cNvSpPr/>
      </dsp:nvSpPr>
      <dsp:spPr>
        <a:xfrm>
          <a:off x="0" y="14826"/>
          <a:ext cx="8229600" cy="11863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rtl="0">
            <a:lnSpc>
              <a:spcPct val="90000"/>
            </a:lnSpc>
            <a:spcBef>
              <a:spcPct val="0"/>
            </a:spcBef>
            <a:spcAft>
              <a:spcPct val="35000"/>
            </a:spcAft>
            <a:buNone/>
          </a:pPr>
          <a:r>
            <a:rPr lang="zh-CN" altLang="en-US" sz="3900" kern="1200" dirty="0"/>
            <a:t>曝气装置的功能：</a:t>
          </a:r>
        </a:p>
      </dsp:txBody>
      <dsp:txXfrm>
        <a:off x="0" y="14826"/>
        <a:ext cx="8229600" cy="1186380"/>
      </dsp:txXfrm>
    </dsp:sp>
    <dsp:sp modelId="{DBCDA474-6618-46B2-ADE8-6F66C2C0C623}">
      <dsp:nvSpPr>
        <dsp:cNvPr id="0" name=""/>
        <dsp:cNvSpPr/>
      </dsp:nvSpPr>
      <dsp:spPr>
        <a:xfrm>
          <a:off x="0" y="1201206"/>
          <a:ext cx="8229600" cy="3309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49530" rIns="277368" bIns="49530" numCol="1" spcCol="1270" anchor="t" anchorCtr="0">
          <a:noAutofit/>
        </a:bodyPr>
        <a:lstStyle/>
        <a:p>
          <a:pPr marL="285750" lvl="1" indent="-285750" algn="l" defTabSz="1333500" rtl="0">
            <a:lnSpc>
              <a:spcPct val="90000"/>
            </a:lnSpc>
            <a:spcBef>
              <a:spcPct val="0"/>
            </a:spcBef>
            <a:spcAft>
              <a:spcPct val="20000"/>
            </a:spcAft>
            <a:buChar char="•"/>
          </a:pPr>
          <a:r>
            <a:rPr lang="zh-CN" altLang="en-US" sz="3000" kern="1200" dirty="0"/>
            <a:t>向混合液供氧；</a:t>
          </a:r>
        </a:p>
        <a:p>
          <a:pPr marL="285750" lvl="1" indent="-285750" algn="l" defTabSz="1333500" rtl="0">
            <a:lnSpc>
              <a:spcPct val="90000"/>
            </a:lnSpc>
            <a:spcBef>
              <a:spcPct val="0"/>
            </a:spcBef>
            <a:spcAft>
              <a:spcPct val="20000"/>
            </a:spcAft>
            <a:buChar char="•"/>
          </a:pPr>
          <a:r>
            <a:rPr lang="zh-CN" altLang="en-US" sz="3000" kern="1200" dirty="0"/>
            <a:t>使混合液中有机污染物、活性污泥、溶解氧三者充分混合、接触；</a:t>
          </a:r>
        </a:p>
        <a:p>
          <a:pPr marL="285750" lvl="1" indent="-285750" algn="l" defTabSz="1333500" rtl="0">
            <a:lnSpc>
              <a:spcPct val="90000"/>
            </a:lnSpc>
            <a:spcBef>
              <a:spcPct val="0"/>
            </a:spcBef>
            <a:spcAft>
              <a:spcPct val="20000"/>
            </a:spcAft>
            <a:buChar char="•"/>
          </a:pPr>
          <a:r>
            <a:rPr lang="zh-CN" sz="3000" kern="1200" dirty="0"/>
            <a:t>推动水流以一定的流速（不低于</a:t>
          </a:r>
          <a:r>
            <a:rPr lang="en-US" sz="3000" kern="1200" dirty="0"/>
            <a:t>0.25 m/s</a:t>
          </a:r>
          <a:r>
            <a:rPr lang="zh-CN" sz="3000" kern="1200" dirty="0"/>
            <a:t>）沿池长循环流动。</a:t>
          </a:r>
        </a:p>
      </dsp:txBody>
      <dsp:txXfrm>
        <a:off x="0" y="1201206"/>
        <a:ext cx="8229600" cy="3309930"/>
      </dsp:txXfrm>
    </dsp:sp>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C507B3-4716-487E-90D1-ED46E19E0976}">
      <dsp:nvSpPr>
        <dsp:cNvPr id="0" name=""/>
        <dsp:cNvSpPr/>
      </dsp:nvSpPr>
      <dsp:spPr>
        <a:xfrm>
          <a:off x="0" y="15231"/>
          <a:ext cx="8229600" cy="11255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rtl="0">
            <a:lnSpc>
              <a:spcPct val="90000"/>
            </a:lnSpc>
            <a:spcBef>
              <a:spcPct val="0"/>
            </a:spcBef>
            <a:spcAft>
              <a:spcPct val="35000"/>
            </a:spcAft>
            <a:buNone/>
          </a:pPr>
          <a:r>
            <a:rPr lang="zh-CN" altLang="en-US" sz="3700" kern="1200" dirty="0"/>
            <a:t>曝气转刷：</a:t>
          </a:r>
        </a:p>
      </dsp:txBody>
      <dsp:txXfrm>
        <a:off x="0" y="15231"/>
        <a:ext cx="8229600" cy="1125540"/>
      </dsp:txXfrm>
    </dsp:sp>
    <dsp:sp modelId="{B19413CE-837F-4EE1-A5F1-6722BFD130FB}">
      <dsp:nvSpPr>
        <dsp:cNvPr id="0" name=""/>
        <dsp:cNvSpPr/>
      </dsp:nvSpPr>
      <dsp:spPr>
        <a:xfrm>
          <a:off x="0" y="1140771"/>
          <a:ext cx="8229600" cy="3369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46990" rIns="263144" bIns="46990" numCol="1" spcCol="1270" anchor="t" anchorCtr="0">
          <a:noAutofit/>
        </a:bodyPr>
        <a:lstStyle/>
        <a:p>
          <a:pPr marL="285750" lvl="1" indent="-285750" algn="l" defTabSz="1289050" rtl="0">
            <a:lnSpc>
              <a:spcPct val="90000"/>
            </a:lnSpc>
            <a:spcBef>
              <a:spcPct val="0"/>
            </a:spcBef>
            <a:spcAft>
              <a:spcPct val="20000"/>
            </a:spcAft>
            <a:buChar char="•"/>
          </a:pPr>
          <a:r>
            <a:rPr lang="zh-CN" sz="2900" kern="1200" dirty="0"/>
            <a:t>轴长：</a:t>
          </a:r>
          <a:r>
            <a:rPr lang="en-US" sz="2900" kern="1200" dirty="0"/>
            <a:t>4~9 m</a:t>
          </a:r>
          <a:r>
            <a:rPr lang="zh-CN" sz="2900" kern="1200" dirty="0"/>
            <a:t>；</a:t>
          </a:r>
        </a:p>
        <a:p>
          <a:pPr marL="285750" lvl="1" indent="-285750" algn="l" defTabSz="1289050" rtl="0">
            <a:lnSpc>
              <a:spcPct val="90000"/>
            </a:lnSpc>
            <a:spcBef>
              <a:spcPct val="0"/>
            </a:spcBef>
            <a:spcAft>
              <a:spcPct val="20000"/>
            </a:spcAft>
            <a:buChar char="•"/>
          </a:pPr>
          <a:r>
            <a:rPr lang="zh-CN" sz="2900" kern="1200" dirty="0"/>
            <a:t>转刷直径：</a:t>
          </a:r>
          <a:r>
            <a:rPr lang="en-US" sz="2900" kern="1200" dirty="0"/>
            <a:t>0.8~1.0 m</a:t>
          </a:r>
          <a:r>
            <a:rPr lang="zh-CN" sz="2900" kern="1200" dirty="0"/>
            <a:t>；</a:t>
          </a:r>
        </a:p>
        <a:p>
          <a:pPr marL="285750" lvl="1" indent="-285750" algn="l" defTabSz="1289050" rtl="0">
            <a:lnSpc>
              <a:spcPct val="90000"/>
            </a:lnSpc>
            <a:spcBef>
              <a:spcPct val="0"/>
            </a:spcBef>
            <a:spcAft>
              <a:spcPct val="20000"/>
            </a:spcAft>
            <a:buChar char="•"/>
          </a:pPr>
          <a:r>
            <a:rPr lang="zh-CN" sz="2900" kern="1200" dirty="0"/>
            <a:t>充氧能力：</a:t>
          </a:r>
          <a:r>
            <a:rPr lang="en-US" sz="2900" kern="1200" dirty="0"/>
            <a:t>2 kgO</a:t>
          </a:r>
          <a:r>
            <a:rPr lang="en-US" sz="2900" kern="1200" baseline="-25000" dirty="0"/>
            <a:t>2</a:t>
          </a:r>
          <a:r>
            <a:rPr lang="en-US" sz="2900" kern="1200" dirty="0"/>
            <a:t>/kWh</a:t>
          </a:r>
          <a:r>
            <a:rPr lang="zh-CN" sz="2900" kern="1200" dirty="0"/>
            <a:t>；</a:t>
          </a:r>
        </a:p>
        <a:p>
          <a:pPr marL="285750" lvl="1" indent="-285750" algn="l" defTabSz="1289050" rtl="0">
            <a:lnSpc>
              <a:spcPct val="90000"/>
            </a:lnSpc>
            <a:spcBef>
              <a:spcPct val="0"/>
            </a:spcBef>
            <a:spcAft>
              <a:spcPct val="20000"/>
            </a:spcAft>
            <a:buChar char="•"/>
          </a:pPr>
          <a:r>
            <a:rPr lang="zh-CN" sz="2900" kern="1200" dirty="0"/>
            <a:t>采用转刷曝气器的氧化沟，深度多介于</a:t>
          </a:r>
          <a:r>
            <a:rPr lang="en-US" sz="2900" kern="1200" dirty="0"/>
            <a:t>2~2.5 m</a:t>
          </a:r>
          <a:r>
            <a:rPr lang="zh-CN" sz="2900" kern="1200" dirty="0"/>
            <a:t>之间，间有采用</a:t>
          </a:r>
          <a:r>
            <a:rPr lang="en-US" sz="2900" kern="1200" dirty="0"/>
            <a:t>3.0 m</a:t>
          </a:r>
          <a:r>
            <a:rPr lang="zh-CN" sz="2900" kern="1200" dirty="0"/>
            <a:t>者。</a:t>
          </a:r>
        </a:p>
      </dsp:txBody>
      <dsp:txXfrm>
        <a:off x="0" y="1140771"/>
        <a:ext cx="8229600" cy="3369960"/>
      </dsp:txXfrm>
    </dsp:sp>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EFAA72-6E35-4AA4-B56C-1F39C6B7FCA4}">
      <dsp:nvSpPr>
        <dsp:cNvPr id="0" name=""/>
        <dsp:cNvSpPr/>
      </dsp:nvSpPr>
      <dsp:spPr>
        <a:xfrm>
          <a:off x="0" y="439356"/>
          <a:ext cx="8229600" cy="401625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638708" tIns="520700" rIns="638708" bIns="177800" numCol="1" spcCol="1270" anchor="t" anchorCtr="0">
          <a:noAutofit/>
        </a:bodyPr>
        <a:lstStyle/>
        <a:p>
          <a:pPr marL="228600" lvl="1" indent="-228600" algn="l" defTabSz="1111250" rtl="0">
            <a:lnSpc>
              <a:spcPct val="90000"/>
            </a:lnSpc>
            <a:spcBef>
              <a:spcPct val="0"/>
            </a:spcBef>
            <a:spcAft>
              <a:spcPct val="15000"/>
            </a:spcAft>
            <a:buChar char="•"/>
          </a:pPr>
          <a:r>
            <a:rPr lang="zh-CN" sz="2500" kern="1200" dirty="0"/>
            <a:t>轴长可达</a:t>
          </a:r>
          <a:r>
            <a:rPr lang="en-US" sz="2500" kern="1200" dirty="0"/>
            <a:t>6.0 m</a:t>
          </a:r>
          <a:r>
            <a:rPr lang="zh-CN" sz="2500" kern="1200" dirty="0"/>
            <a:t>，安装</a:t>
          </a:r>
          <a:r>
            <a:rPr lang="en-US" sz="2500" kern="1200" dirty="0"/>
            <a:t>1~25</a:t>
          </a:r>
          <a:r>
            <a:rPr lang="zh-CN" sz="2500" kern="1200" dirty="0"/>
            <a:t>个转盘；</a:t>
          </a:r>
        </a:p>
        <a:p>
          <a:pPr marL="228600" lvl="1" indent="-228600" algn="l" defTabSz="1111250" rtl="0">
            <a:lnSpc>
              <a:spcPct val="90000"/>
            </a:lnSpc>
            <a:spcBef>
              <a:spcPct val="0"/>
            </a:spcBef>
            <a:spcAft>
              <a:spcPct val="15000"/>
            </a:spcAft>
            <a:buChar char="•"/>
          </a:pPr>
          <a:r>
            <a:rPr lang="zh-CN" sz="2500" kern="1200" dirty="0"/>
            <a:t>转盘直径可达</a:t>
          </a:r>
          <a:r>
            <a:rPr lang="en-US" sz="2500" kern="1200" dirty="0"/>
            <a:t>1.372 m</a:t>
          </a:r>
          <a:r>
            <a:rPr lang="zh-CN" sz="2500" kern="1200" dirty="0"/>
            <a:t>，转盘上有凸出的三角块并留有小孔，以提高充氧能力；</a:t>
          </a:r>
        </a:p>
        <a:p>
          <a:pPr marL="228600" lvl="1" indent="-228600" algn="l" defTabSz="1111250" rtl="0">
            <a:lnSpc>
              <a:spcPct val="90000"/>
            </a:lnSpc>
            <a:spcBef>
              <a:spcPct val="0"/>
            </a:spcBef>
            <a:spcAft>
              <a:spcPct val="15000"/>
            </a:spcAft>
            <a:buChar char="•"/>
          </a:pPr>
          <a:r>
            <a:rPr lang="zh-CN" sz="2500" kern="1200" dirty="0"/>
            <a:t>转速一般为</a:t>
          </a:r>
          <a:r>
            <a:rPr lang="en-US" sz="2500" kern="1200" dirty="0"/>
            <a:t>45~60 r/min</a:t>
          </a:r>
          <a:r>
            <a:rPr lang="zh-CN" sz="2500" kern="1200" dirty="0"/>
            <a:t>；</a:t>
          </a:r>
        </a:p>
        <a:p>
          <a:pPr marL="228600" lvl="1" indent="-228600" algn="l" defTabSz="1111250" rtl="0">
            <a:lnSpc>
              <a:spcPct val="90000"/>
            </a:lnSpc>
            <a:spcBef>
              <a:spcPct val="0"/>
            </a:spcBef>
            <a:spcAft>
              <a:spcPct val="15000"/>
            </a:spcAft>
            <a:buChar char="•"/>
          </a:pPr>
          <a:r>
            <a:rPr lang="zh-CN" sz="2500" kern="1200" dirty="0"/>
            <a:t>充氧能力可达</a:t>
          </a:r>
          <a:r>
            <a:rPr lang="en-US" sz="2500" kern="1200" dirty="0"/>
            <a:t>2.0 kgO</a:t>
          </a:r>
          <a:r>
            <a:rPr lang="en-US" sz="2500" kern="1200" baseline="-25000" dirty="0"/>
            <a:t>2</a:t>
          </a:r>
          <a:r>
            <a:rPr lang="en-US" sz="2500" kern="1200" dirty="0"/>
            <a:t>/kWh</a:t>
          </a:r>
          <a:r>
            <a:rPr lang="zh-CN" sz="2500" kern="1200" dirty="0"/>
            <a:t>；</a:t>
          </a:r>
        </a:p>
        <a:p>
          <a:pPr marL="228600" lvl="1" indent="-228600" algn="l" defTabSz="1111250" rtl="0">
            <a:lnSpc>
              <a:spcPct val="90000"/>
            </a:lnSpc>
            <a:spcBef>
              <a:spcPct val="0"/>
            </a:spcBef>
            <a:spcAft>
              <a:spcPct val="15000"/>
            </a:spcAft>
            <a:buChar char="•"/>
          </a:pPr>
          <a:r>
            <a:rPr lang="zh-CN" sz="2500" kern="1200" dirty="0"/>
            <a:t>采用曝气转盘的氧化沟，深度可达</a:t>
          </a:r>
          <a:r>
            <a:rPr lang="en-US" sz="2500" kern="1200" dirty="0"/>
            <a:t>3.5 m</a:t>
          </a:r>
          <a:r>
            <a:rPr lang="zh-CN" sz="2500" kern="1200" dirty="0"/>
            <a:t>。</a:t>
          </a:r>
        </a:p>
      </dsp:txBody>
      <dsp:txXfrm>
        <a:off x="0" y="439356"/>
        <a:ext cx="8229600" cy="4016250"/>
      </dsp:txXfrm>
    </dsp:sp>
    <dsp:sp modelId="{DF9F6AD0-32E4-403F-B527-CC4600B99EA0}">
      <dsp:nvSpPr>
        <dsp:cNvPr id="0" name=""/>
        <dsp:cNvSpPr/>
      </dsp:nvSpPr>
      <dsp:spPr>
        <a:xfrm>
          <a:off x="411480" y="70356"/>
          <a:ext cx="5760720" cy="7380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11250" rtl="0">
            <a:lnSpc>
              <a:spcPct val="90000"/>
            </a:lnSpc>
            <a:spcBef>
              <a:spcPct val="0"/>
            </a:spcBef>
            <a:spcAft>
              <a:spcPct val="35000"/>
            </a:spcAft>
            <a:buNone/>
          </a:pPr>
          <a:r>
            <a:rPr lang="zh-CN" altLang="en-US" sz="2500" kern="1200" dirty="0"/>
            <a:t>曝气转盘</a:t>
          </a:r>
        </a:p>
      </dsp:txBody>
      <dsp:txXfrm>
        <a:off x="411480" y="70356"/>
        <a:ext cx="5760720" cy="738000"/>
      </dsp:txXfrm>
    </dsp:sp>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96A6CE-C431-4AAD-93F6-2B1F5E32BD7A}">
      <dsp:nvSpPr>
        <dsp:cNvPr id="0" name=""/>
        <dsp:cNvSpPr/>
      </dsp:nvSpPr>
      <dsp:spPr>
        <a:xfrm>
          <a:off x="0" y="367311"/>
          <a:ext cx="8229600" cy="41013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437388" rIns="638708" bIns="149352" numCol="1" spcCol="1270" anchor="t" anchorCtr="0">
          <a:noAutofit/>
        </a:bodyPr>
        <a:lstStyle/>
        <a:p>
          <a:pPr marL="228600" lvl="1" indent="-228600" algn="l" defTabSz="933450" rtl="0">
            <a:lnSpc>
              <a:spcPct val="90000"/>
            </a:lnSpc>
            <a:spcBef>
              <a:spcPct val="0"/>
            </a:spcBef>
            <a:spcAft>
              <a:spcPct val="15000"/>
            </a:spcAft>
            <a:buChar char="•"/>
          </a:pPr>
          <a:r>
            <a:rPr lang="zh-CN" altLang="en-US" sz="2100" kern="1200" dirty="0"/>
            <a:t>叶轮装在池内废水表面进行曝气，通过叶轮的提水作用，促使池内废水不断循环流动，不断更新气液接触面以增大吸氧量；</a:t>
          </a:r>
        </a:p>
        <a:p>
          <a:pPr marL="228600" lvl="1" indent="-228600" algn="l" defTabSz="933450" rtl="0">
            <a:lnSpc>
              <a:spcPct val="90000"/>
            </a:lnSpc>
            <a:spcBef>
              <a:spcPct val="0"/>
            </a:spcBef>
            <a:spcAft>
              <a:spcPct val="15000"/>
            </a:spcAft>
            <a:buChar char="•"/>
          </a:pPr>
          <a:r>
            <a:rPr lang="zh-CN" altLang="en-US" sz="2100" kern="1200" dirty="0"/>
            <a:t>叶轮旋转时在周缘形成水跃，可有效地裹入空气，叶片后侧产生负压，可吸入空气，曝气效果较好；</a:t>
          </a:r>
        </a:p>
        <a:p>
          <a:pPr marL="228600" lvl="1" indent="-228600" algn="l" defTabSz="933450" rtl="0">
            <a:lnSpc>
              <a:spcPct val="90000"/>
            </a:lnSpc>
            <a:spcBef>
              <a:spcPct val="0"/>
            </a:spcBef>
            <a:spcAft>
              <a:spcPct val="15000"/>
            </a:spcAft>
            <a:buChar char="•"/>
          </a:pPr>
          <a:r>
            <a:rPr lang="zh-CN" altLang="en-US" sz="2100" kern="1200" dirty="0"/>
            <a:t>各种类型的表面机械曝气器都可用于氧化沟，一般安装在沟渠的转弯处；</a:t>
          </a:r>
        </a:p>
        <a:p>
          <a:pPr marL="228600" lvl="1" indent="-228600" algn="l" defTabSz="933450" rtl="0">
            <a:lnSpc>
              <a:spcPct val="90000"/>
            </a:lnSpc>
            <a:spcBef>
              <a:spcPct val="0"/>
            </a:spcBef>
            <a:spcAft>
              <a:spcPct val="15000"/>
            </a:spcAft>
            <a:buChar char="•"/>
          </a:pPr>
          <a:r>
            <a:rPr lang="zh-CN" sz="2100" kern="1200" dirty="0"/>
            <a:t>氧化沟的水深可增大到</a:t>
          </a:r>
          <a:r>
            <a:rPr lang="en-US" sz="2100" kern="1200" dirty="0"/>
            <a:t>4~4.5 m</a:t>
          </a:r>
          <a:r>
            <a:rPr lang="zh-CN" sz="2100" kern="1200" dirty="0"/>
            <a:t>。</a:t>
          </a:r>
        </a:p>
      </dsp:txBody>
      <dsp:txXfrm>
        <a:off x="0" y="367311"/>
        <a:ext cx="8229600" cy="4101300"/>
      </dsp:txXfrm>
    </dsp:sp>
    <dsp:sp modelId="{D1C97955-C73F-4B01-8629-2CF18FF65FE0}">
      <dsp:nvSpPr>
        <dsp:cNvPr id="0" name=""/>
        <dsp:cNvSpPr/>
      </dsp:nvSpPr>
      <dsp:spPr>
        <a:xfrm>
          <a:off x="411480" y="57351"/>
          <a:ext cx="5760720" cy="61992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933450" rtl="0">
            <a:lnSpc>
              <a:spcPct val="90000"/>
            </a:lnSpc>
            <a:spcBef>
              <a:spcPct val="0"/>
            </a:spcBef>
            <a:spcAft>
              <a:spcPct val="35000"/>
            </a:spcAft>
            <a:buNone/>
          </a:pPr>
          <a:r>
            <a:rPr lang="zh-CN" altLang="en-US" sz="2100" kern="1200" dirty="0"/>
            <a:t>表面机械曝气器</a:t>
          </a:r>
        </a:p>
      </dsp:txBody>
      <dsp:txXfrm>
        <a:off x="411480" y="57351"/>
        <a:ext cx="5760720" cy="619920"/>
      </dsp:txXfrm>
    </dsp:sp>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FD9B52-3424-4D6E-B7BD-EB4D0A1B9A1C}">
      <dsp:nvSpPr>
        <dsp:cNvPr id="0" name=""/>
        <dsp:cNvSpPr/>
      </dsp:nvSpPr>
      <dsp:spPr>
        <a:xfrm rot="5400000">
          <a:off x="4785867" y="-1620646"/>
          <a:ext cx="1620521" cy="5266944"/>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4300" tIns="57150" rIns="114300" bIns="57150" numCol="1" spcCol="1270" anchor="ctr" anchorCtr="0">
          <a:noAutofit/>
        </a:bodyPr>
        <a:lstStyle/>
        <a:p>
          <a:pPr marL="285750" lvl="1" indent="-285750" algn="l" defTabSz="1333500" rtl="0">
            <a:lnSpc>
              <a:spcPct val="90000"/>
            </a:lnSpc>
            <a:spcBef>
              <a:spcPct val="0"/>
            </a:spcBef>
            <a:spcAft>
              <a:spcPct val="15000"/>
            </a:spcAft>
            <a:buChar char="•"/>
          </a:pPr>
          <a:r>
            <a:rPr lang="zh-CN" sz="3000" kern="1200" dirty="0"/>
            <a:t>由多沟串联氧化沟、二次沉淀池及污泥回流系统组成。</a:t>
          </a:r>
        </a:p>
      </dsp:txBody>
      <dsp:txXfrm rot="-5400000">
        <a:off x="2962656" y="281672"/>
        <a:ext cx="5187837" cy="1462307"/>
      </dsp:txXfrm>
    </dsp:sp>
    <dsp:sp modelId="{AD1BA702-1426-461E-8604-50DF8A1A671E}">
      <dsp:nvSpPr>
        <dsp:cNvPr id="0" name=""/>
        <dsp:cNvSpPr/>
      </dsp:nvSpPr>
      <dsp:spPr>
        <a:xfrm>
          <a:off x="0" y="0"/>
          <a:ext cx="2962656" cy="202565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rtl="0">
            <a:lnSpc>
              <a:spcPct val="90000"/>
            </a:lnSpc>
            <a:spcBef>
              <a:spcPct val="0"/>
            </a:spcBef>
            <a:spcAft>
              <a:spcPct val="35000"/>
            </a:spcAft>
            <a:buNone/>
          </a:pPr>
          <a:r>
            <a:rPr lang="zh-CN" sz="2800" kern="1200" dirty="0"/>
            <a:t>卡罗塞（</a:t>
          </a:r>
          <a:r>
            <a:rPr lang="en-US" sz="2800" kern="1200" dirty="0"/>
            <a:t>Carrousel</a:t>
          </a:r>
          <a:r>
            <a:rPr lang="zh-CN" sz="2800" kern="1200" dirty="0"/>
            <a:t>）氧化沟</a:t>
          </a:r>
        </a:p>
      </dsp:txBody>
      <dsp:txXfrm>
        <a:off x="98884" y="98884"/>
        <a:ext cx="2764888" cy="1827884"/>
      </dsp:txXfrm>
    </dsp:sp>
  </dsp:spTree>
</dsp:drawing>
</file>

<file path=ppt/diagrams/drawing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592FE12-7996-4C5D-AC3A-2A3A5769FC08}">
      <dsp:nvSpPr>
        <dsp:cNvPr id="0" name=""/>
        <dsp:cNvSpPr/>
      </dsp:nvSpPr>
      <dsp:spPr>
        <a:xfrm>
          <a:off x="0" y="1336"/>
          <a:ext cx="4843462" cy="9387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靠近曝气器的下游为富氧区，上游为低氧区，外环还可能成为缺氧区；</a:t>
          </a:r>
        </a:p>
      </dsp:txBody>
      <dsp:txXfrm>
        <a:off x="0" y="1336"/>
        <a:ext cx="4843462" cy="938787"/>
      </dsp:txXfrm>
    </dsp:sp>
    <dsp:sp modelId="{2123FCFC-154E-4816-A845-D676AC6BFDCB}">
      <dsp:nvSpPr>
        <dsp:cNvPr id="0" name=""/>
        <dsp:cNvSpPr/>
      </dsp:nvSpPr>
      <dsp:spPr>
        <a:xfrm>
          <a:off x="0" y="954215"/>
          <a:ext cx="4843462" cy="9387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规模：</a:t>
          </a:r>
          <a:r>
            <a:rPr lang="en-US" sz="2000" kern="1200" dirty="0"/>
            <a:t>200 m</a:t>
          </a:r>
          <a:r>
            <a:rPr lang="en-US" sz="2000" kern="1200" baseline="30000" dirty="0"/>
            <a:t>3</a:t>
          </a:r>
          <a:r>
            <a:rPr lang="en-US" sz="2000" kern="1200" dirty="0"/>
            <a:t>/d~65m</a:t>
          </a:r>
          <a:r>
            <a:rPr lang="en-US" sz="2000" kern="1200" baseline="30000" dirty="0"/>
            <a:t>3</a:t>
          </a:r>
          <a:r>
            <a:rPr lang="en-US" sz="2000" kern="1200" dirty="0"/>
            <a:t>/d</a:t>
          </a:r>
          <a:r>
            <a:rPr lang="zh-CN" sz="2000" kern="1200" dirty="0"/>
            <a:t>；</a:t>
          </a:r>
        </a:p>
      </dsp:txBody>
      <dsp:txXfrm>
        <a:off x="0" y="954215"/>
        <a:ext cx="4843462" cy="938787"/>
      </dsp:txXfrm>
    </dsp:sp>
    <dsp:sp modelId="{CC11AE7B-65B5-4BED-8096-67EA3546FAA8}">
      <dsp:nvSpPr>
        <dsp:cNvPr id="0" name=""/>
        <dsp:cNvSpPr/>
      </dsp:nvSpPr>
      <dsp:spPr>
        <a:xfrm>
          <a:off x="0" y="1907093"/>
          <a:ext cx="4843462" cy="9387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en-US" sz="2000" kern="1200" dirty="0"/>
            <a:t>BOD</a:t>
          </a:r>
          <a:r>
            <a:rPr lang="zh-CN" sz="2000" kern="1200" dirty="0"/>
            <a:t>去除率达</a:t>
          </a:r>
          <a:r>
            <a:rPr lang="en-US" sz="2000" kern="1200" dirty="0"/>
            <a:t>95%~99%</a:t>
          </a:r>
          <a:r>
            <a:rPr lang="zh-CN" sz="2000" kern="1200" dirty="0"/>
            <a:t>；</a:t>
          </a:r>
        </a:p>
      </dsp:txBody>
      <dsp:txXfrm>
        <a:off x="0" y="1907093"/>
        <a:ext cx="4843462" cy="938787"/>
      </dsp:txXfrm>
    </dsp:sp>
    <dsp:sp modelId="{CC99E452-C4A2-445C-B9B6-DBDBF19F290D}">
      <dsp:nvSpPr>
        <dsp:cNvPr id="0" name=""/>
        <dsp:cNvSpPr/>
      </dsp:nvSpPr>
      <dsp:spPr>
        <a:xfrm>
          <a:off x="0" y="2859972"/>
          <a:ext cx="4843462" cy="9387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脱氮效果可达</a:t>
          </a:r>
          <a:r>
            <a:rPr lang="en-US" sz="2000" kern="1200" dirty="0"/>
            <a:t>90%</a:t>
          </a:r>
          <a:r>
            <a:rPr lang="zh-CN" sz="2000" kern="1200" dirty="0"/>
            <a:t>以上；</a:t>
          </a:r>
        </a:p>
      </dsp:txBody>
      <dsp:txXfrm>
        <a:off x="0" y="2859972"/>
        <a:ext cx="4843462" cy="938787"/>
      </dsp:txXfrm>
    </dsp:sp>
    <dsp:sp modelId="{D4D918D9-0508-4194-8103-A9ECC4CA0C25}">
      <dsp:nvSpPr>
        <dsp:cNvPr id="0" name=""/>
        <dsp:cNvSpPr/>
      </dsp:nvSpPr>
      <dsp:spPr>
        <a:xfrm>
          <a:off x="0" y="3812850"/>
          <a:ext cx="4843462" cy="938787"/>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除磷率在</a:t>
          </a:r>
          <a:r>
            <a:rPr lang="en-US" sz="2000" kern="1200" dirty="0"/>
            <a:t>50%</a:t>
          </a:r>
          <a:r>
            <a:rPr lang="zh-CN" sz="2000" kern="1200" dirty="0"/>
            <a:t>左右。</a:t>
          </a:r>
        </a:p>
      </dsp:txBody>
      <dsp:txXfrm>
        <a:off x="0" y="3812850"/>
        <a:ext cx="4843462" cy="93878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1FB9BE-74C8-4CA2-86AD-98D0E208E7F6}">
      <dsp:nvSpPr>
        <dsp:cNvPr id="0" name=""/>
        <dsp:cNvSpPr/>
      </dsp:nvSpPr>
      <dsp:spPr>
        <a:xfrm>
          <a:off x="0" y="62756"/>
          <a:ext cx="4699000" cy="227053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zh-CN" sz="3000" kern="1200" dirty="0"/>
            <a:t>生物膜由好氧和厌氧两层组成；</a:t>
          </a:r>
        </a:p>
      </dsp:txBody>
      <dsp:txXfrm>
        <a:off x="110838" y="173594"/>
        <a:ext cx="4477324" cy="2048855"/>
      </dsp:txXfrm>
    </dsp:sp>
    <dsp:sp modelId="{81B0DBE4-74C2-4C43-A4A7-748A61BCADA5}">
      <dsp:nvSpPr>
        <dsp:cNvPr id="0" name=""/>
        <dsp:cNvSpPr/>
      </dsp:nvSpPr>
      <dsp:spPr>
        <a:xfrm>
          <a:off x="0" y="2419687"/>
          <a:ext cx="4699000" cy="2270531"/>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zh-CN" sz="3000" kern="1200" dirty="0"/>
            <a:t>好氧层的厚度一般为</a:t>
          </a:r>
          <a:r>
            <a:rPr lang="en-US" sz="3000" kern="1200" dirty="0">
              <a:solidFill>
                <a:srgbClr val="0000FF"/>
              </a:solidFill>
            </a:rPr>
            <a:t>2 mm</a:t>
          </a:r>
          <a:r>
            <a:rPr lang="zh-CN" sz="3000" kern="1200" dirty="0"/>
            <a:t>左右，有机物的降解主要是在好氧层内进行。</a:t>
          </a:r>
        </a:p>
      </dsp:txBody>
      <dsp:txXfrm>
        <a:off x="110838" y="2530525"/>
        <a:ext cx="4477324" cy="2048855"/>
      </dsp:txXfrm>
    </dsp:sp>
  </dsp:spTree>
</dsp:drawing>
</file>

<file path=ppt/diagrams/drawing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4BF31C-733D-449D-B489-C759B01335F8}">
      <dsp:nvSpPr>
        <dsp:cNvPr id="0" name=""/>
        <dsp:cNvSpPr/>
      </dsp:nvSpPr>
      <dsp:spPr>
        <a:xfrm>
          <a:off x="0" y="13410"/>
          <a:ext cx="8229600" cy="1116179"/>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rtl="0">
            <a:lnSpc>
              <a:spcPct val="90000"/>
            </a:lnSpc>
            <a:spcBef>
              <a:spcPct val="0"/>
            </a:spcBef>
            <a:spcAft>
              <a:spcPct val="35000"/>
            </a:spcAft>
            <a:buNone/>
          </a:pPr>
          <a:r>
            <a:rPr lang="en-US" sz="3600" b="1" kern="1200" dirty="0"/>
            <a:t>Carrousel 2000</a:t>
          </a:r>
          <a:r>
            <a:rPr lang="zh-CN" sz="3600" b="1" kern="1200" dirty="0"/>
            <a:t>系统</a:t>
          </a:r>
          <a:endParaRPr lang="zh-CN" sz="3600" kern="1200" dirty="0"/>
        </a:p>
      </dsp:txBody>
      <dsp:txXfrm>
        <a:off x="54487" y="67897"/>
        <a:ext cx="8120626" cy="1007205"/>
      </dsp:txXfrm>
    </dsp:sp>
  </dsp:spTree>
</dsp:drawing>
</file>

<file path=ppt/diagrams/drawing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11D9CB-75EA-407D-B631-7F678C2757B7}">
      <dsp:nvSpPr>
        <dsp:cNvPr id="0" name=""/>
        <dsp:cNvSpPr/>
      </dsp:nvSpPr>
      <dsp:spPr>
        <a:xfrm>
          <a:off x="0" y="3053"/>
          <a:ext cx="8229600" cy="82413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zh-CN" sz="1600" kern="1200" dirty="0"/>
            <a:t>在普通</a:t>
          </a:r>
          <a:r>
            <a:rPr lang="en-US" sz="1600" kern="1200" dirty="0"/>
            <a:t>Carrousel</a:t>
          </a:r>
          <a:r>
            <a:rPr lang="zh-CN" sz="1600" kern="1200" dirty="0"/>
            <a:t>氧化沟前增加了一个缺氧区和厌氧区（又称前反硝化区）；</a:t>
          </a:r>
        </a:p>
      </dsp:txBody>
      <dsp:txXfrm>
        <a:off x="40231" y="43284"/>
        <a:ext cx="8149138" cy="743670"/>
      </dsp:txXfrm>
    </dsp:sp>
    <dsp:sp modelId="{15E3ADBB-752E-467A-BD9B-79428DEB06BF}">
      <dsp:nvSpPr>
        <dsp:cNvPr id="0" name=""/>
        <dsp:cNvSpPr/>
      </dsp:nvSpPr>
      <dsp:spPr>
        <a:xfrm>
          <a:off x="0" y="827185"/>
          <a:ext cx="8229600" cy="6430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17780" rIns="99568" bIns="17780" numCol="1" spcCol="1270" anchor="t" anchorCtr="0">
          <a:noAutofit/>
        </a:bodyPr>
        <a:lstStyle/>
        <a:p>
          <a:pPr marL="114300" lvl="1" indent="-114300" algn="l" defTabSz="622300" rtl="0">
            <a:lnSpc>
              <a:spcPct val="90000"/>
            </a:lnSpc>
            <a:spcBef>
              <a:spcPct val="0"/>
            </a:spcBef>
            <a:spcAft>
              <a:spcPct val="20000"/>
            </a:spcAft>
            <a:buChar char="•"/>
          </a:pPr>
          <a:r>
            <a:rPr lang="zh-CN" sz="1400" kern="1200" dirty="0"/>
            <a:t>缺氧：无分子氧（</a:t>
          </a:r>
          <a:r>
            <a:rPr lang="en-US" sz="1400" kern="1200" dirty="0"/>
            <a:t>O</a:t>
          </a:r>
          <a:r>
            <a:rPr lang="en-US" sz="1400" kern="1200" baseline="-25000" dirty="0"/>
            <a:t>2</a:t>
          </a:r>
          <a:r>
            <a:rPr lang="zh-CN" sz="1400" kern="1200" dirty="0"/>
            <a:t>）；</a:t>
          </a:r>
        </a:p>
        <a:p>
          <a:pPr marL="114300" lvl="1" indent="-114300" algn="l" defTabSz="622300" rtl="0">
            <a:lnSpc>
              <a:spcPct val="90000"/>
            </a:lnSpc>
            <a:spcBef>
              <a:spcPct val="0"/>
            </a:spcBef>
            <a:spcAft>
              <a:spcPct val="20000"/>
            </a:spcAft>
            <a:buChar char="•"/>
          </a:pPr>
          <a:r>
            <a:rPr lang="zh-CN" sz="1400" kern="1200" dirty="0"/>
            <a:t>厌氧：既无分子氧，也无化合物氧（</a:t>
          </a:r>
          <a:r>
            <a:rPr lang="en-US" sz="1400" kern="1200" dirty="0"/>
            <a:t>NO</a:t>
          </a:r>
          <a:r>
            <a:rPr lang="en-US" sz="1400" kern="1200" baseline="-25000" dirty="0"/>
            <a:t>3</a:t>
          </a:r>
          <a:r>
            <a:rPr lang="en-US" sz="1400" kern="1200" baseline="30000" dirty="0"/>
            <a:t>-</a:t>
          </a:r>
          <a:r>
            <a:rPr lang="zh-CN" sz="1400" kern="1200" dirty="0"/>
            <a:t>）；</a:t>
          </a:r>
        </a:p>
      </dsp:txBody>
      <dsp:txXfrm>
        <a:off x="0" y="827185"/>
        <a:ext cx="8229600" cy="643012"/>
      </dsp:txXfrm>
    </dsp:sp>
    <dsp:sp modelId="{F27E9A1A-DA44-4E3A-AC29-16134B34DD15}">
      <dsp:nvSpPr>
        <dsp:cNvPr id="0" name=""/>
        <dsp:cNvSpPr/>
      </dsp:nvSpPr>
      <dsp:spPr>
        <a:xfrm>
          <a:off x="0" y="1470197"/>
          <a:ext cx="8229600" cy="82413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zh-CN" sz="1600" kern="1200" dirty="0"/>
            <a:t>全部回流污泥和</a:t>
          </a:r>
          <a:r>
            <a:rPr lang="en-US" sz="1600" kern="1200" dirty="0"/>
            <a:t>10%~30%</a:t>
          </a:r>
          <a:r>
            <a:rPr lang="zh-CN" sz="1600" kern="1200" dirty="0"/>
            <a:t>的污水进入缺氧区，可将回流污泥中的残留硝酸氮在缺氧和</a:t>
          </a:r>
          <a:r>
            <a:rPr lang="en-US" sz="1600" kern="1200" dirty="0"/>
            <a:t>10~30%</a:t>
          </a:r>
          <a:r>
            <a:rPr lang="zh-CN" sz="1600" kern="1200" dirty="0"/>
            <a:t>碳源条件下完成反硝化；</a:t>
          </a:r>
        </a:p>
      </dsp:txBody>
      <dsp:txXfrm>
        <a:off x="40231" y="1510428"/>
        <a:ext cx="8149138" cy="743670"/>
      </dsp:txXfrm>
    </dsp:sp>
    <dsp:sp modelId="{1DA398EE-5098-46BB-BD1C-FEA8C5F2C7C8}">
      <dsp:nvSpPr>
        <dsp:cNvPr id="0" name=""/>
        <dsp:cNvSpPr/>
      </dsp:nvSpPr>
      <dsp:spPr>
        <a:xfrm>
          <a:off x="0" y="2308308"/>
          <a:ext cx="8229600" cy="82413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zh-CN" sz="1600" kern="1200" dirty="0"/>
            <a:t>厌氧区中</a:t>
          </a:r>
          <a:r>
            <a:rPr lang="en-US" sz="1600" kern="1200" dirty="0"/>
            <a:t>70%~90%</a:t>
          </a:r>
          <a:r>
            <a:rPr lang="zh-CN" sz="1600" kern="1200" dirty="0"/>
            <a:t>的污水可提供足够的碳源，使聚磷菌能充分释磷；</a:t>
          </a:r>
        </a:p>
      </dsp:txBody>
      <dsp:txXfrm>
        <a:off x="40231" y="2348539"/>
        <a:ext cx="8149138" cy="743670"/>
      </dsp:txXfrm>
    </dsp:sp>
    <dsp:sp modelId="{14A5EA07-AE4B-4562-ABFA-43410A23F9B6}">
      <dsp:nvSpPr>
        <dsp:cNvPr id="0" name=""/>
        <dsp:cNvSpPr/>
      </dsp:nvSpPr>
      <dsp:spPr>
        <a:xfrm>
          <a:off x="0" y="3146418"/>
          <a:ext cx="8229600" cy="82413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zh-CN" sz="1600" kern="1200" dirty="0"/>
            <a:t>厌氧区后接普通</a:t>
          </a:r>
          <a:r>
            <a:rPr lang="en-US" sz="1600" kern="1200" dirty="0"/>
            <a:t>Carrousel</a:t>
          </a:r>
          <a:r>
            <a:rPr lang="zh-CN" sz="1600" kern="1200" dirty="0"/>
            <a:t>氧化沟系统，进一步完成去除</a:t>
          </a:r>
          <a:r>
            <a:rPr lang="en-US" sz="1600" kern="1200" dirty="0"/>
            <a:t>BOD</a:t>
          </a:r>
          <a:r>
            <a:rPr lang="zh-CN" sz="1600" kern="1200" dirty="0"/>
            <a:t>、脱氮和除磷；</a:t>
          </a:r>
        </a:p>
      </dsp:txBody>
      <dsp:txXfrm>
        <a:off x="40231" y="3186649"/>
        <a:ext cx="8149138" cy="743670"/>
      </dsp:txXfrm>
    </dsp:sp>
    <dsp:sp modelId="{B416CB61-372B-44C0-9675-FE737DFA65D3}">
      <dsp:nvSpPr>
        <dsp:cNvPr id="0" name=""/>
        <dsp:cNvSpPr/>
      </dsp:nvSpPr>
      <dsp:spPr>
        <a:xfrm>
          <a:off x="0" y="3984529"/>
          <a:ext cx="8229600" cy="824132"/>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rtl="0">
            <a:lnSpc>
              <a:spcPct val="90000"/>
            </a:lnSpc>
            <a:spcBef>
              <a:spcPct val="0"/>
            </a:spcBef>
            <a:spcAft>
              <a:spcPct val="35000"/>
            </a:spcAft>
            <a:buNone/>
          </a:pPr>
          <a:r>
            <a:rPr lang="zh-CN" altLang="en-US" sz="1600" kern="1200" dirty="0"/>
            <a:t>混合液在氧化沟富氧区排出，在富氧环境下聚磷菌过量摄磷，将磷从水中转移到污泥中，随剩余污泥排出系统。</a:t>
          </a:r>
        </a:p>
      </dsp:txBody>
      <dsp:txXfrm>
        <a:off x="40231" y="4024760"/>
        <a:ext cx="8149138" cy="743670"/>
      </dsp:txXfrm>
    </dsp:sp>
  </dsp:spTree>
</dsp:drawing>
</file>

<file path=ppt/diagrams/drawing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0A8E8B-F981-40EC-8FD4-008288C1BC1F}">
      <dsp:nvSpPr>
        <dsp:cNvPr id="0" name=""/>
        <dsp:cNvSpPr/>
      </dsp:nvSpPr>
      <dsp:spPr>
        <a:xfrm>
          <a:off x="0" y="466327"/>
          <a:ext cx="5275263" cy="4233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9419" tIns="583184" rIns="409419" bIns="199136" numCol="1" spcCol="1270" anchor="t" anchorCtr="0">
          <a:noAutofit/>
        </a:bodyPr>
        <a:lstStyle/>
        <a:p>
          <a:pPr marL="285750" lvl="1" indent="-285750" algn="l" defTabSz="1244600" rtl="0">
            <a:lnSpc>
              <a:spcPct val="90000"/>
            </a:lnSpc>
            <a:spcBef>
              <a:spcPct val="0"/>
            </a:spcBef>
            <a:spcAft>
              <a:spcPct val="15000"/>
            </a:spcAft>
            <a:buChar char="•"/>
          </a:pPr>
          <a:r>
            <a:rPr lang="zh-CN" sz="2800" kern="1200" dirty="0"/>
            <a:t>由容积相同的</a:t>
          </a:r>
          <a:r>
            <a:rPr lang="en-US" sz="2800" kern="1200" dirty="0"/>
            <a:t>A</a:t>
          </a:r>
          <a:r>
            <a:rPr lang="zh-CN" sz="2800" kern="1200" dirty="0"/>
            <a:t>、</a:t>
          </a:r>
          <a:r>
            <a:rPr lang="en-US" sz="2800" kern="1200" dirty="0"/>
            <a:t>B</a:t>
          </a:r>
          <a:r>
            <a:rPr lang="zh-CN" sz="2800" kern="1200" dirty="0"/>
            <a:t>池组成，串联运行交替作为曝气池和沉淀池，无需设污泥回流系统；</a:t>
          </a:r>
        </a:p>
        <a:p>
          <a:pPr marL="285750" lvl="1" indent="-285750" algn="l" defTabSz="1244600" rtl="0">
            <a:lnSpc>
              <a:spcPct val="90000"/>
            </a:lnSpc>
            <a:spcBef>
              <a:spcPct val="0"/>
            </a:spcBef>
            <a:spcAft>
              <a:spcPct val="15000"/>
            </a:spcAft>
            <a:buChar char="•"/>
          </a:pPr>
          <a:r>
            <a:rPr lang="zh-CN" altLang="en-US" sz="2800" kern="1200" dirty="0"/>
            <a:t>处理水质优良，污泥也比较稳定。</a:t>
          </a:r>
        </a:p>
      </dsp:txBody>
      <dsp:txXfrm>
        <a:off x="0" y="466327"/>
        <a:ext cx="5275263" cy="4233600"/>
      </dsp:txXfrm>
    </dsp:sp>
    <dsp:sp modelId="{D3CAA44E-B851-4732-93E8-2C7D3E94F877}">
      <dsp:nvSpPr>
        <dsp:cNvPr id="0" name=""/>
        <dsp:cNvSpPr/>
      </dsp:nvSpPr>
      <dsp:spPr>
        <a:xfrm>
          <a:off x="263763" y="53047"/>
          <a:ext cx="3692684" cy="8265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575" tIns="0" rIns="139575" bIns="0" numCol="1" spcCol="1270" anchor="ctr" anchorCtr="0">
          <a:noAutofit/>
        </a:bodyPr>
        <a:lstStyle/>
        <a:p>
          <a:pPr marL="0" lvl="0" indent="0" algn="l" defTabSz="1244600" rtl="0">
            <a:lnSpc>
              <a:spcPct val="90000"/>
            </a:lnSpc>
            <a:spcBef>
              <a:spcPct val="0"/>
            </a:spcBef>
            <a:spcAft>
              <a:spcPct val="35000"/>
            </a:spcAft>
            <a:buNone/>
          </a:pPr>
          <a:r>
            <a:rPr lang="en-US" sz="2800" kern="1200" dirty="0"/>
            <a:t>2</a:t>
          </a:r>
          <a:r>
            <a:rPr lang="zh-CN" sz="2800" kern="1200" dirty="0"/>
            <a:t>池交替工作氧化沟：</a:t>
          </a:r>
        </a:p>
      </dsp:txBody>
      <dsp:txXfrm>
        <a:off x="263763" y="53047"/>
        <a:ext cx="3692684" cy="826560"/>
      </dsp:txXfrm>
    </dsp:sp>
  </dsp:spTree>
</dsp:drawing>
</file>

<file path=ppt/diagrams/drawing5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037584-B4A2-438C-82F4-1D96EF16F975}">
      <dsp:nvSpPr>
        <dsp:cNvPr id="0" name=""/>
        <dsp:cNvSpPr/>
      </dsp:nvSpPr>
      <dsp:spPr>
        <a:xfrm>
          <a:off x="0" y="390547"/>
          <a:ext cx="5338770" cy="42966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14348" tIns="458216" rIns="414348" bIns="156464" numCol="1" spcCol="1270" anchor="t" anchorCtr="0">
          <a:noAutofit/>
        </a:bodyPr>
        <a:lstStyle/>
        <a:p>
          <a:pPr marL="228600" lvl="1" indent="-228600" algn="l" defTabSz="977900" rtl="0">
            <a:lnSpc>
              <a:spcPct val="90000"/>
            </a:lnSpc>
            <a:spcBef>
              <a:spcPct val="0"/>
            </a:spcBef>
            <a:spcAft>
              <a:spcPct val="15000"/>
            </a:spcAft>
            <a:buChar char="•"/>
          </a:pPr>
          <a:r>
            <a:rPr lang="zh-CN" sz="2200" kern="1200" dirty="0"/>
            <a:t>两侧的</a:t>
          </a:r>
          <a:r>
            <a:rPr lang="en-US" sz="2200" kern="1200" dirty="0"/>
            <a:t>A</a:t>
          </a:r>
          <a:r>
            <a:rPr lang="zh-CN" sz="2200" kern="1200" dirty="0"/>
            <a:t>、</a:t>
          </a:r>
          <a:r>
            <a:rPr lang="en-US" sz="2200" kern="1200" dirty="0"/>
            <a:t>C</a:t>
          </a:r>
          <a:r>
            <a:rPr lang="zh-CN" sz="2200" kern="1200" dirty="0"/>
            <a:t>池交替作为曝气池和沉淀池，中间的</a:t>
          </a:r>
          <a:r>
            <a:rPr lang="en-US" sz="2200" kern="1200" dirty="0"/>
            <a:t>B</a:t>
          </a:r>
          <a:r>
            <a:rPr lang="zh-CN" sz="2200" kern="1200" dirty="0"/>
            <a:t>池一直为曝气池；</a:t>
          </a:r>
        </a:p>
        <a:p>
          <a:pPr marL="228600" lvl="1" indent="-228600" algn="l" defTabSz="977900" rtl="0">
            <a:lnSpc>
              <a:spcPct val="90000"/>
            </a:lnSpc>
            <a:spcBef>
              <a:spcPct val="0"/>
            </a:spcBef>
            <a:spcAft>
              <a:spcPct val="15000"/>
            </a:spcAft>
            <a:buChar char="•"/>
          </a:pPr>
          <a:r>
            <a:rPr lang="zh-CN" sz="2200" kern="1200" dirty="0"/>
            <a:t>原污水交替地进入</a:t>
          </a:r>
          <a:r>
            <a:rPr lang="en-US" sz="2200" kern="1200" dirty="0"/>
            <a:t>A</a:t>
          </a:r>
          <a:r>
            <a:rPr lang="zh-CN" sz="2200" kern="1200" dirty="0"/>
            <a:t>池或</a:t>
          </a:r>
          <a:r>
            <a:rPr lang="en-US" sz="2200" kern="1200" dirty="0"/>
            <a:t>C</a:t>
          </a:r>
          <a:r>
            <a:rPr lang="zh-CN" sz="2200" kern="1200" dirty="0"/>
            <a:t>池，处理水则相应地从沉淀池流出；</a:t>
          </a:r>
        </a:p>
        <a:p>
          <a:pPr marL="228600" lvl="1" indent="-228600" algn="l" defTabSz="977900" rtl="0">
            <a:lnSpc>
              <a:spcPct val="90000"/>
            </a:lnSpc>
            <a:spcBef>
              <a:spcPct val="0"/>
            </a:spcBef>
            <a:spcAft>
              <a:spcPct val="15000"/>
            </a:spcAft>
            <a:buChar char="•"/>
          </a:pPr>
          <a:r>
            <a:rPr lang="zh-CN" sz="2200" kern="1200" dirty="0"/>
            <a:t>能够完成</a:t>
          </a:r>
          <a:r>
            <a:rPr lang="en-US" sz="2200" kern="1200" dirty="0"/>
            <a:t>BOD</a:t>
          </a:r>
          <a:r>
            <a:rPr lang="zh-CN" sz="2200" kern="1200" dirty="0"/>
            <a:t>去除和硝化、反硝化过程，取得优异的</a:t>
          </a:r>
          <a:r>
            <a:rPr lang="en-US" sz="2200" kern="1200" dirty="0"/>
            <a:t>BOD</a:t>
          </a:r>
          <a:r>
            <a:rPr lang="zh-CN" sz="2200" kern="1200" dirty="0"/>
            <a:t>去除与脱氮效果；</a:t>
          </a:r>
        </a:p>
        <a:p>
          <a:pPr marL="228600" lvl="1" indent="-228600" algn="l" defTabSz="977900" rtl="0">
            <a:lnSpc>
              <a:spcPct val="90000"/>
            </a:lnSpc>
            <a:spcBef>
              <a:spcPct val="0"/>
            </a:spcBef>
            <a:spcAft>
              <a:spcPct val="15000"/>
            </a:spcAft>
            <a:buChar char="•"/>
          </a:pPr>
          <a:r>
            <a:rPr lang="zh-CN" sz="2200" kern="1200" dirty="0"/>
            <a:t>无需污泥回流系统。</a:t>
          </a:r>
        </a:p>
      </dsp:txBody>
      <dsp:txXfrm>
        <a:off x="0" y="390547"/>
        <a:ext cx="5338770" cy="4296600"/>
      </dsp:txXfrm>
    </dsp:sp>
    <dsp:sp modelId="{CD50F760-5A16-4786-BDCE-AC21EA5C5F9D}">
      <dsp:nvSpPr>
        <dsp:cNvPr id="0" name=""/>
        <dsp:cNvSpPr/>
      </dsp:nvSpPr>
      <dsp:spPr>
        <a:xfrm>
          <a:off x="266938" y="65827"/>
          <a:ext cx="3737139" cy="649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1255" tIns="0" rIns="141255" bIns="0" numCol="1" spcCol="1270" anchor="ctr" anchorCtr="0">
          <a:noAutofit/>
        </a:bodyPr>
        <a:lstStyle/>
        <a:p>
          <a:pPr marL="0" lvl="0" indent="0" algn="l" defTabSz="977900" rtl="0">
            <a:lnSpc>
              <a:spcPct val="90000"/>
            </a:lnSpc>
            <a:spcBef>
              <a:spcPct val="0"/>
            </a:spcBef>
            <a:spcAft>
              <a:spcPct val="35000"/>
            </a:spcAft>
            <a:buNone/>
          </a:pPr>
          <a:r>
            <a:rPr lang="en-US" sz="2200" kern="1200" dirty="0"/>
            <a:t>3</a:t>
          </a:r>
          <a:r>
            <a:rPr lang="zh-CN" sz="2200" kern="1200" dirty="0"/>
            <a:t>池交替工作氧化沟：</a:t>
          </a:r>
        </a:p>
      </dsp:txBody>
      <dsp:txXfrm>
        <a:off x="298641" y="97530"/>
        <a:ext cx="3673733" cy="586034"/>
      </dsp:txXfrm>
    </dsp:sp>
  </dsp:spTree>
</dsp:drawing>
</file>

<file path=ppt/diagrams/drawing5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0B109F-5318-4A34-8F5A-AE142601499F}">
      <dsp:nvSpPr>
        <dsp:cNvPr id="0" name=""/>
        <dsp:cNvSpPr/>
      </dsp:nvSpPr>
      <dsp:spPr>
        <a:xfrm>
          <a:off x="0" y="151638"/>
          <a:ext cx="8229600" cy="1579500"/>
        </a:xfrm>
        <a:prstGeom prst="roundRect">
          <a:avLst/>
        </a:prstGeom>
        <a:solidFill>
          <a:schemeClr val="accent2">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zh-CN" altLang="en-US" sz="3000" kern="1200" dirty="0"/>
            <a:t>氧化沟连续运行，设两座二次沉淀池，交替运行，交替回流污泥（只需一套污泥回流装置）。</a:t>
          </a:r>
        </a:p>
      </dsp:txBody>
      <dsp:txXfrm>
        <a:off x="0" y="151638"/>
        <a:ext cx="8229600" cy="1579500"/>
      </dsp:txXfrm>
    </dsp:sp>
  </dsp:spTree>
</dsp:drawing>
</file>

<file path=ppt/diagrams/drawing5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D754A3-9D5F-4785-8E35-6A7B48980931}">
      <dsp:nvSpPr>
        <dsp:cNvPr id="0" name=""/>
        <dsp:cNvSpPr/>
      </dsp:nvSpPr>
      <dsp:spPr>
        <a:xfrm>
          <a:off x="0" y="44987"/>
          <a:ext cx="8229600" cy="1065796"/>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多个呈椭圆形同心沟渠组成；</a:t>
          </a:r>
        </a:p>
      </dsp:txBody>
      <dsp:txXfrm>
        <a:off x="52028" y="97015"/>
        <a:ext cx="8125544" cy="961740"/>
      </dsp:txXfrm>
    </dsp:sp>
    <dsp:sp modelId="{51439437-5E8C-4ED8-BDF5-4ACA9544A26E}">
      <dsp:nvSpPr>
        <dsp:cNvPr id="0" name=""/>
        <dsp:cNvSpPr/>
      </dsp:nvSpPr>
      <dsp:spPr>
        <a:xfrm>
          <a:off x="0" y="1168384"/>
          <a:ext cx="8229600" cy="1065796"/>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污水首先进入最外环的沟渠，然后依次进入下一层沟渠，最后由位于中心的沟渠流出进入二次沉淀池；</a:t>
          </a:r>
        </a:p>
      </dsp:txBody>
      <dsp:txXfrm>
        <a:off x="52028" y="1220412"/>
        <a:ext cx="8125544" cy="961740"/>
      </dsp:txXfrm>
    </dsp:sp>
    <dsp:sp modelId="{2C51656E-4B1B-4473-BD9D-0B8169908881}">
      <dsp:nvSpPr>
        <dsp:cNvPr id="0" name=""/>
        <dsp:cNvSpPr/>
      </dsp:nvSpPr>
      <dsp:spPr>
        <a:xfrm>
          <a:off x="0" y="2291781"/>
          <a:ext cx="8229600" cy="1065796"/>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多采用</a:t>
          </a:r>
          <a:r>
            <a:rPr lang="en-US" sz="2000" kern="1200" dirty="0"/>
            <a:t>3</a:t>
          </a:r>
          <a:r>
            <a:rPr lang="zh-CN" sz="2000" kern="1200" dirty="0"/>
            <a:t>层沟渠，最外层沟渠的容积最大，约为总容积的</a:t>
          </a:r>
          <a:r>
            <a:rPr lang="en-US" sz="2000" kern="1200" dirty="0"/>
            <a:t>60%~70%</a:t>
          </a:r>
          <a:r>
            <a:rPr lang="zh-CN" sz="2000" kern="1200" dirty="0"/>
            <a:t>，第二层沟渠为</a:t>
          </a:r>
          <a:r>
            <a:rPr lang="en-US" sz="2000" kern="1200" dirty="0"/>
            <a:t>20%~30%</a:t>
          </a:r>
          <a:r>
            <a:rPr lang="zh-CN" sz="2000" kern="1200" dirty="0"/>
            <a:t>，第三层沟渠则仅占</a:t>
          </a:r>
          <a:r>
            <a:rPr lang="en-US" sz="2000" kern="1200" dirty="0"/>
            <a:t>10%</a:t>
          </a:r>
          <a:r>
            <a:rPr lang="zh-CN" sz="2000" kern="1200" dirty="0"/>
            <a:t>左右；</a:t>
          </a:r>
        </a:p>
      </dsp:txBody>
      <dsp:txXfrm>
        <a:off x="52028" y="2343809"/>
        <a:ext cx="8125544" cy="961740"/>
      </dsp:txXfrm>
    </dsp:sp>
    <dsp:sp modelId="{2705B044-4331-47F1-B66C-A92EDC7EE513}">
      <dsp:nvSpPr>
        <dsp:cNvPr id="0" name=""/>
        <dsp:cNvSpPr/>
      </dsp:nvSpPr>
      <dsp:spPr>
        <a:xfrm>
          <a:off x="0" y="3415178"/>
          <a:ext cx="8229600" cy="1065796"/>
        </a:xfrm>
        <a:prstGeom prst="round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外、中、内</a:t>
          </a:r>
          <a:r>
            <a:rPr lang="en-US" sz="2000" kern="1200" dirty="0"/>
            <a:t>3</a:t>
          </a:r>
          <a:r>
            <a:rPr lang="zh-CN" sz="2000" kern="1200" dirty="0"/>
            <a:t>层沟渠内混合液的溶解氧保持较大的梯度，分别为</a:t>
          </a:r>
          <a:r>
            <a:rPr lang="en-US" sz="2000" kern="1200" dirty="0"/>
            <a:t>0</a:t>
          </a:r>
          <a:r>
            <a:rPr lang="zh-CN" sz="2000" kern="1200" dirty="0"/>
            <a:t>、</a:t>
          </a:r>
          <a:r>
            <a:rPr lang="en-US" sz="2000" kern="1200" dirty="0"/>
            <a:t>1</a:t>
          </a:r>
          <a:r>
            <a:rPr lang="zh-CN" sz="2000" kern="1200" dirty="0"/>
            <a:t>及</a:t>
          </a:r>
          <a:r>
            <a:rPr lang="en-US" sz="2000" kern="1200" dirty="0"/>
            <a:t>2 mg/L</a:t>
          </a:r>
          <a:r>
            <a:rPr lang="zh-CN" sz="2000" kern="1200" dirty="0"/>
            <a:t>，有利于提高充氧效果，也有可能使沟渠具有脱氮除磷的功能。</a:t>
          </a:r>
        </a:p>
      </dsp:txBody>
      <dsp:txXfrm>
        <a:off x="52028" y="3467206"/>
        <a:ext cx="8125544" cy="961740"/>
      </dsp:txXfrm>
    </dsp:sp>
  </dsp:spTree>
</dsp:drawing>
</file>

<file path=ppt/diagrams/drawing5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F0CBBA-59F0-4949-AC9D-9F9226FF4264}">
      <dsp:nvSpPr>
        <dsp:cNvPr id="0" name=""/>
        <dsp:cNvSpPr/>
      </dsp:nvSpPr>
      <dsp:spPr>
        <a:xfrm>
          <a:off x="0" y="48356"/>
          <a:ext cx="4843462" cy="1513687"/>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在氧化沟的一个沟渠内设沉淀槽，在沉淀槽的两侧设隔墙；</a:t>
          </a:r>
        </a:p>
      </dsp:txBody>
      <dsp:txXfrm>
        <a:off x="73892" y="122248"/>
        <a:ext cx="4695678" cy="1365903"/>
      </dsp:txXfrm>
    </dsp:sp>
    <dsp:sp modelId="{0FF52AAC-03C8-450C-8F01-4A9BC475CB1A}">
      <dsp:nvSpPr>
        <dsp:cNvPr id="0" name=""/>
        <dsp:cNvSpPr/>
      </dsp:nvSpPr>
      <dsp:spPr>
        <a:xfrm>
          <a:off x="0" y="1619643"/>
          <a:ext cx="4843462" cy="1513687"/>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底部设一排三角形的导流板，在水面设集水管以收集处理水；</a:t>
          </a:r>
        </a:p>
      </dsp:txBody>
      <dsp:txXfrm>
        <a:off x="73892" y="1693535"/>
        <a:ext cx="4695678" cy="1365903"/>
      </dsp:txXfrm>
    </dsp:sp>
    <dsp:sp modelId="{23E7CA08-1455-4632-98D5-3706176F53F6}">
      <dsp:nvSpPr>
        <dsp:cNvPr id="0" name=""/>
        <dsp:cNvSpPr/>
      </dsp:nvSpPr>
      <dsp:spPr>
        <a:xfrm>
          <a:off x="0" y="3190931"/>
          <a:ext cx="4843462" cy="1513687"/>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混合液从沉淀区底部流过，部分混合液从导流板间隙上升进人沉淀槽，沉淀污泥从间隙回流至氧化沟。</a:t>
          </a:r>
        </a:p>
      </dsp:txBody>
      <dsp:txXfrm>
        <a:off x="73892" y="3264823"/>
        <a:ext cx="4695678" cy="1365903"/>
      </dsp:txXfrm>
    </dsp:sp>
  </dsp:spTree>
</dsp:drawing>
</file>

<file path=ppt/diagrams/drawing5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E92BD7-9B52-4381-9D09-37DF0FD2A96F}">
      <dsp:nvSpPr>
        <dsp:cNvPr id="0" name=""/>
        <dsp:cNvSpPr/>
      </dsp:nvSpPr>
      <dsp:spPr>
        <a:xfrm>
          <a:off x="7233" y="441081"/>
          <a:ext cx="2161877" cy="3643799"/>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zh-CN" altLang="en-US" sz="2400" kern="1200" dirty="0"/>
            <a:t>船形沉淀槽设在氧化沟的一侧，混合液从其两侧及底部流过；</a:t>
          </a:r>
        </a:p>
      </dsp:txBody>
      <dsp:txXfrm>
        <a:off x="70552" y="504400"/>
        <a:ext cx="2035239" cy="3517161"/>
      </dsp:txXfrm>
    </dsp:sp>
    <dsp:sp modelId="{EB36E5DD-16A7-43BB-B675-25946897F00C}">
      <dsp:nvSpPr>
        <dsp:cNvPr id="0" name=""/>
        <dsp:cNvSpPr/>
      </dsp:nvSpPr>
      <dsp:spPr>
        <a:xfrm>
          <a:off x="2385298" y="1994908"/>
          <a:ext cx="458317" cy="536145"/>
        </a:xfrm>
        <a:prstGeom prst="rightArrow">
          <a:avLst>
            <a:gd name="adj1" fmla="val 60000"/>
            <a:gd name="adj2" fmla="val 5000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zh-CN" altLang="en-US" sz="2400" kern="1200"/>
        </a:p>
      </dsp:txBody>
      <dsp:txXfrm>
        <a:off x="2385298" y="2102137"/>
        <a:ext cx="320822" cy="321687"/>
      </dsp:txXfrm>
    </dsp:sp>
    <dsp:sp modelId="{8BD59021-06EC-4CF6-85BD-53A55B0C1CD6}">
      <dsp:nvSpPr>
        <dsp:cNvPr id="0" name=""/>
        <dsp:cNvSpPr/>
      </dsp:nvSpPr>
      <dsp:spPr>
        <a:xfrm>
          <a:off x="3033861" y="441081"/>
          <a:ext cx="2161877" cy="3643799"/>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zh-CN" altLang="en-US" sz="2400" kern="1200" dirty="0"/>
            <a:t>沉淀槽一端设进水口，部分混合液由此导入，处理水则由设于沉淀槽另一端的溢流堰收集排出；</a:t>
          </a:r>
        </a:p>
      </dsp:txBody>
      <dsp:txXfrm>
        <a:off x="3097180" y="504400"/>
        <a:ext cx="2035239" cy="3517161"/>
      </dsp:txXfrm>
    </dsp:sp>
    <dsp:sp modelId="{2D04F497-43B0-4DDD-80E2-3CB95ABB1B32}">
      <dsp:nvSpPr>
        <dsp:cNvPr id="0" name=""/>
        <dsp:cNvSpPr/>
      </dsp:nvSpPr>
      <dsp:spPr>
        <a:xfrm>
          <a:off x="5411926" y="1994908"/>
          <a:ext cx="458317" cy="536145"/>
        </a:xfrm>
        <a:prstGeom prst="rightArrow">
          <a:avLst>
            <a:gd name="adj1" fmla="val 60000"/>
            <a:gd name="adj2" fmla="val 5000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endParaRPr lang="zh-CN" altLang="en-US" sz="2400" kern="1200"/>
        </a:p>
      </dsp:txBody>
      <dsp:txXfrm>
        <a:off x="5411926" y="2102137"/>
        <a:ext cx="320822" cy="321687"/>
      </dsp:txXfrm>
    </dsp:sp>
    <dsp:sp modelId="{2274CC1D-0433-49D2-9BFA-37844BF7A830}">
      <dsp:nvSpPr>
        <dsp:cNvPr id="0" name=""/>
        <dsp:cNvSpPr/>
      </dsp:nvSpPr>
      <dsp:spPr>
        <a:xfrm>
          <a:off x="6060489" y="441081"/>
          <a:ext cx="2161877" cy="3643799"/>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zh-CN" altLang="en-US" sz="2400" kern="1200" dirty="0"/>
            <a:t>沉淀槽内的水流方向与氧化沟内的水流方向相反。</a:t>
          </a:r>
        </a:p>
      </dsp:txBody>
      <dsp:txXfrm>
        <a:off x="6123808" y="504400"/>
        <a:ext cx="2035239" cy="3517161"/>
      </dsp:txXfrm>
    </dsp:sp>
  </dsp:spTree>
</dsp:drawing>
</file>

<file path=ppt/diagrams/drawing5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5D90508-4602-4250-8479-BF4B6699F2A9}">
      <dsp:nvSpPr>
        <dsp:cNvPr id="0" name=""/>
        <dsp:cNvSpPr/>
      </dsp:nvSpPr>
      <dsp:spPr>
        <a:xfrm>
          <a:off x="0" y="74088"/>
          <a:ext cx="8229600" cy="2147132"/>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en-US" sz="2900" kern="1200" dirty="0"/>
            <a:t>SBR</a:t>
          </a:r>
          <a:r>
            <a:rPr lang="zh-CN" sz="2900" kern="1200" dirty="0"/>
            <a:t>最主要特征是采用集有机污染物降解与混合液沉淀于一体的反应器</a:t>
          </a:r>
          <a:r>
            <a:rPr lang="en-US" sz="2900" kern="1200" dirty="0"/>
            <a:t>——</a:t>
          </a:r>
          <a:r>
            <a:rPr lang="zh-CN" sz="2900" kern="1200" dirty="0"/>
            <a:t>间歇曝气曝气池；</a:t>
          </a:r>
        </a:p>
      </dsp:txBody>
      <dsp:txXfrm>
        <a:off x="0" y="74088"/>
        <a:ext cx="8229600" cy="2147132"/>
      </dsp:txXfrm>
    </dsp:sp>
    <dsp:sp modelId="{81BEE9F9-8A9A-4D43-9A62-0B976FAB7F41}">
      <dsp:nvSpPr>
        <dsp:cNvPr id="0" name=""/>
        <dsp:cNvSpPr/>
      </dsp:nvSpPr>
      <dsp:spPr>
        <a:xfrm>
          <a:off x="0" y="2304741"/>
          <a:ext cx="8229600" cy="2147132"/>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en-US" sz="2900" kern="1200" dirty="0"/>
            <a:t>SBR</a:t>
          </a:r>
          <a:r>
            <a:rPr lang="zh-CN" sz="2900" kern="1200" dirty="0"/>
            <a:t>系统组成简单，无需设污泥回流设备，不设二次沉淀池，曝气池容积小于连续式，建设费用与运行费用较低。</a:t>
          </a:r>
        </a:p>
      </dsp:txBody>
      <dsp:txXfrm>
        <a:off x="0" y="2304741"/>
        <a:ext cx="8229600" cy="2147132"/>
      </dsp:txXfrm>
    </dsp:sp>
  </dsp:spTree>
</dsp:drawing>
</file>

<file path=ppt/diagrams/drawing5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ADB20E-1AFE-45C1-8B7C-EE00270EA67D}">
      <dsp:nvSpPr>
        <dsp:cNvPr id="0" name=""/>
        <dsp:cNvSpPr/>
      </dsp:nvSpPr>
      <dsp:spPr>
        <a:xfrm>
          <a:off x="0" y="367896"/>
          <a:ext cx="8229600" cy="4129650"/>
        </a:xfrm>
        <a:prstGeom prst="rect">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479044" rIns="638708" bIns="163576" numCol="1" spcCol="1270" anchor="t" anchorCtr="0">
          <a:noAutofit/>
        </a:bodyPr>
        <a:lstStyle/>
        <a:p>
          <a:pPr marL="228600" lvl="1" indent="-228600" algn="l" defTabSz="1022350" rtl="0">
            <a:lnSpc>
              <a:spcPct val="90000"/>
            </a:lnSpc>
            <a:spcBef>
              <a:spcPct val="0"/>
            </a:spcBef>
            <a:spcAft>
              <a:spcPct val="15000"/>
            </a:spcAft>
            <a:buChar char="•"/>
          </a:pPr>
          <a:r>
            <a:rPr lang="zh-CN" altLang="en-US" sz="2300" kern="1200" dirty="0"/>
            <a:t>在大多数情况下，无需设置调节池；</a:t>
          </a:r>
        </a:p>
        <a:p>
          <a:pPr marL="228600" lvl="1" indent="-228600" algn="l" defTabSz="1022350" rtl="0">
            <a:lnSpc>
              <a:spcPct val="90000"/>
            </a:lnSpc>
            <a:spcBef>
              <a:spcPct val="0"/>
            </a:spcBef>
            <a:spcAft>
              <a:spcPct val="15000"/>
            </a:spcAft>
            <a:buChar char="•"/>
          </a:pPr>
          <a:r>
            <a:rPr lang="en-US" sz="2300" kern="1200" dirty="0">
              <a:solidFill>
                <a:srgbClr val="FF0000"/>
              </a:solidFill>
            </a:rPr>
            <a:t>SVI</a:t>
          </a:r>
          <a:r>
            <a:rPr lang="zh-CN" sz="2300" kern="1200" dirty="0"/>
            <a:t>值较低，污泥易于沉淀，</a:t>
          </a:r>
          <a:r>
            <a:rPr lang="en-US" sz="2300" kern="1200" dirty="0"/>
            <a:t>—</a:t>
          </a:r>
          <a:r>
            <a:rPr lang="zh-CN" sz="2300" kern="1200" dirty="0"/>
            <a:t>般情况下不产生污泥膨胀现象；</a:t>
          </a:r>
        </a:p>
        <a:p>
          <a:pPr marL="228600" lvl="1" indent="-228600" algn="l" defTabSz="1022350" rtl="0">
            <a:lnSpc>
              <a:spcPct val="90000"/>
            </a:lnSpc>
            <a:spcBef>
              <a:spcPct val="0"/>
            </a:spcBef>
            <a:spcAft>
              <a:spcPct val="15000"/>
            </a:spcAft>
            <a:buChar char="•"/>
          </a:pPr>
          <a:r>
            <a:rPr lang="zh-CN" altLang="en-US" sz="2300" kern="1200" dirty="0"/>
            <a:t>通过对运行方式的调节，在单一的曝气池内能够进行脱氮和除磷反应；</a:t>
          </a:r>
        </a:p>
        <a:p>
          <a:pPr marL="228600" lvl="1" indent="-228600" algn="l" defTabSz="1022350" rtl="0">
            <a:lnSpc>
              <a:spcPct val="90000"/>
            </a:lnSpc>
            <a:spcBef>
              <a:spcPct val="0"/>
            </a:spcBef>
            <a:spcAft>
              <a:spcPct val="15000"/>
            </a:spcAft>
            <a:buChar char="•"/>
          </a:pPr>
          <a:r>
            <a:rPr lang="zh-CN" altLang="en-US" sz="2300" kern="1200" dirty="0"/>
            <a:t>应用自控仪表，能使本工艺过程实现全部自动化；</a:t>
          </a:r>
        </a:p>
        <a:p>
          <a:pPr marL="228600" lvl="1" indent="-228600" algn="l" defTabSz="1022350" rtl="0">
            <a:lnSpc>
              <a:spcPct val="90000"/>
            </a:lnSpc>
            <a:spcBef>
              <a:spcPct val="0"/>
            </a:spcBef>
            <a:spcAft>
              <a:spcPct val="15000"/>
            </a:spcAft>
            <a:buChar char="•"/>
          </a:pPr>
          <a:r>
            <a:rPr lang="zh-CN" altLang="en-US" sz="2300" kern="1200" dirty="0"/>
            <a:t>运行管理得当，处理水水质优于连续式。</a:t>
          </a:r>
        </a:p>
      </dsp:txBody>
      <dsp:txXfrm>
        <a:off x="0" y="367896"/>
        <a:ext cx="8229600" cy="4129650"/>
      </dsp:txXfrm>
    </dsp:sp>
    <dsp:sp modelId="{E1430E81-5A12-4F1D-82E4-A0D14B0DBC8C}">
      <dsp:nvSpPr>
        <dsp:cNvPr id="0" name=""/>
        <dsp:cNvSpPr/>
      </dsp:nvSpPr>
      <dsp:spPr>
        <a:xfrm>
          <a:off x="411480" y="28416"/>
          <a:ext cx="5760720" cy="67896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022350" rtl="0">
            <a:lnSpc>
              <a:spcPct val="90000"/>
            </a:lnSpc>
            <a:spcBef>
              <a:spcPct val="0"/>
            </a:spcBef>
            <a:spcAft>
              <a:spcPct val="35000"/>
            </a:spcAft>
            <a:buNone/>
          </a:pPr>
          <a:r>
            <a:rPr lang="en-US" sz="2300" kern="1200" dirty="0"/>
            <a:t>SBR</a:t>
          </a:r>
          <a:r>
            <a:rPr lang="zh-CN" sz="2300" kern="1200" dirty="0"/>
            <a:t>工艺特征</a:t>
          </a:r>
        </a:p>
      </dsp:txBody>
      <dsp:txXfrm>
        <a:off x="411480" y="28416"/>
        <a:ext cx="5760720" cy="67896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6BCEB4-97CB-4241-97C5-C6E12B08EA19}">
      <dsp:nvSpPr>
        <dsp:cNvPr id="0" name=""/>
        <dsp:cNvSpPr/>
      </dsp:nvSpPr>
      <dsp:spPr>
        <a:xfrm>
          <a:off x="0" y="51256"/>
          <a:ext cx="8229600" cy="1438003"/>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zh-CN" sz="1900" kern="1200" dirty="0"/>
            <a:t>当厌氧层逐渐加厚达到一定程度后，其代谢产物逐渐增多，向外侧逸出时破坏了好氧层生态系统的稳定状态，使两种膜层之间失去平衡；</a:t>
          </a:r>
        </a:p>
      </dsp:txBody>
      <dsp:txXfrm>
        <a:off x="70198" y="121454"/>
        <a:ext cx="8089204" cy="1297607"/>
      </dsp:txXfrm>
    </dsp:sp>
    <dsp:sp modelId="{9B0B9DAB-DE6C-4DB2-83FD-7C32BF7592CF}">
      <dsp:nvSpPr>
        <dsp:cNvPr id="0" name=""/>
        <dsp:cNvSpPr/>
      </dsp:nvSpPr>
      <dsp:spPr>
        <a:xfrm>
          <a:off x="0" y="1543979"/>
          <a:ext cx="8229600" cy="1438003"/>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zh-CN" sz="1900" kern="1200" dirty="0"/>
            <a:t>气态代谢产物的不断逸出减弱了生物膜在滤料（载体、填料）上的固着力，处于这种状态的生物膜即为老化生物膜，老化生物膜净化功能较差而且易于脱落；</a:t>
          </a:r>
        </a:p>
      </dsp:txBody>
      <dsp:txXfrm>
        <a:off x="70198" y="1614177"/>
        <a:ext cx="8089204" cy="1297607"/>
      </dsp:txXfrm>
    </dsp:sp>
    <dsp:sp modelId="{5CFC13F6-6BAF-47A0-913F-30AF7A269E17}">
      <dsp:nvSpPr>
        <dsp:cNvPr id="0" name=""/>
        <dsp:cNvSpPr/>
      </dsp:nvSpPr>
      <dsp:spPr>
        <a:xfrm>
          <a:off x="0" y="3036703"/>
          <a:ext cx="8229600" cy="1438003"/>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zh-CN" sz="1900" kern="1200" dirty="0"/>
            <a:t>比较理想的情况是：</a:t>
          </a:r>
          <a:r>
            <a:rPr lang="zh-CN" sz="1900" kern="1200" dirty="0">
              <a:solidFill>
                <a:srgbClr val="00F500"/>
              </a:solidFill>
            </a:rPr>
            <a:t>减缓生物膜的老化进程，不使厌氧层过分增长，加快好氧膜的更新，并且尽量使生物膜不集中脱落。</a:t>
          </a:r>
        </a:p>
      </dsp:txBody>
      <dsp:txXfrm>
        <a:off x="70198" y="3106901"/>
        <a:ext cx="8089204" cy="1297607"/>
      </dsp:txXfrm>
    </dsp:sp>
  </dsp:spTree>
</dsp:drawing>
</file>

<file path=ppt/diagrams/drawing6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4E3F6B-59D6-40C6-B91E-860D1EF7DA46}">
      <dsp:nvSpPr>
        <dsp:cNvPr id="0" name=""/>
        <dsp:cNvSpPr/>
      </dsp:nvSpPr>
      <dsp:spPr>
        <a:xfrm>
          <a:off x="0" y="408227"/>
          <a:ext cx="8540750" cy="44919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479044" rIns="662857" bIns="163576" numCol="1" spcCol="1270" anchor="t" anchorCtr="0">
          <a:noAutofit/>
        </a:bodyPr>
        <a:lstStyle/>
        <a:p>
          <a:pPr marL="228600" lvl="1" indent="-228600" algn="l" defTabSz="1022350" rtl="0">
            <a:lnSpc>
              <a:spcPct val="90000"/>
            </a:lnSpc>
            <a:spcBef>
              <a:spcPct val="0"/>
            </a:spcBef>
            <a:spcAft>
              <a:spcPct val="15000"/>
            </a:spcAft>
            <a:buChar char="•"/>
          </a:pPr>
          <a:r>
            <a:rPr lang="zh-CN" altLang="en-US" sz="2300" kern="1200" dirty="0"/>
            <a:t>在污水注入之前，反应器处于闲置段，处理后的废水已经排放，反应器内残存着高浓度的活性污泥混合液；</a:t>
          </a:r>
        </a:p>
        <a:p>
          <a:pPr marL="228600" lvl="1" indent="-228600" algn="l" defTabSz="1022350" rtl="0">
            <a:lnSpc>
              <a:spcPct val="90000"/>
            </a:lnSpc>
            <a:spcBef>
              <a:spcPct val="0"/>
            </a:spcBef>
            <a:spcAft>
              <a:spcPct val="15000"/>
            </a:spcAft>
            <a:buChar char="•"/>
          </a:pPr>
          <a:r>
            <a:rPr lang="zh-CN" altLang="en-US" sz="2300" kern="1200" dirty="0"/>
            <a:t>污水注满后再进行反应，反应器起到调节池的作用，对水质、水量的变动有一定的适应性；</a:t>
          </a:r>
        </a:p>
        <a:p>
          <a:pPr marL="228600" lvl="1" indent="-228600" algn="l" defTabSz="1022350" rtl="0">
            <a:lnSpc>
              <a:spcPct val="90000"/>
            </a:lnSpc>
            <a:spcBef>
              <a:spcPct val="0"/>
            </a:spcBef>
            <a:spcAft>
              <a:spcPct val="15000"/>
            </a:spcAft>
            <a:buChar char="•"/>
          </a:pPr>
          <a:r>
            <a:rPr lang="zh-CN" altLang="en-US" sz="2300" kern="1200" dirty="0"/>
            <a:t>污水注入过程中可配合进行其他的操作过程，如曝气，也缓速搅拌；</a:t>
          </a:r>
        </a:p>
        <a:p>
          <a:pPr marL="228600" lvl="1" indent="-228600" algn="l" defTabSz="1022350" rtl="0">
            <a:lnSpc>
              <a:spcPct val="90000"/>
            </a:lnSpc>
            <a:spcBef>
              <a:spcPct val="0"/>
            </a:spcBef>
            <a:spcAft>
              <a:spcPct val="15000"/>
            </a:spcAft>
            <a:buChar char="•"/>
          </a:pPr>
          <a:r>
            <a:rPr lang="zh-CN" altLang="en-US" sz="2300" kern="1200" dirty="0"/>
            <a:t>所用时间，根据实际排水情况和设备条件确定，越短越好。</a:t>
          </a:r>
        </a:p>
      </dsp:txBody>
      <dsp:txXfrm>
        <a:off x="0" y="408227"/>
        <a:ext cx="8540750" cy="4491900"/>
      </dsp:txXfrm>
    </dsp:sp>
    <dsp:sp modelId="{A8D944E0-1A9B-4479-944D-1E56984DCFD7}">
      <dsp:nvSpPr>
        <dsp:cNvPr id="0" name=""/>
        <dsp:cNvSpPr/>
      </dsp:nvSpPr>
      <dsp:spPr>
        <a:xfrm>
          <a:off x="427037" y="68747"/>
          <a:ext cx="5978525"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1022350" rtl="0">
            <a:lnSpc>
              <a:spcPct val="90000"/>
            </a:lnSpc>
            <a:spcBef>
              <a:spcPct val="0"/>
            </a:spcBef>
            <a:spcAft>
              <a:spcPct val="35000"/>
            </a:spcAft>
            <a:buNone/>
          </a:pPr>
          <a:r>
            <a:rPr lang="zh-CN" altLang="en-US" sz="2300" kern="1200" dirty="0"/>
            <a:t>流入</a:t>
          </a:r>
        </a:p>
      </dsp:txBody>
      <dsp:txXfrm>
        <a:off x="427037" y="68747"/>
        <a:ext cx="5978525" cy="678960"/>
      </dsp:txXfrm>
    </dsp:sp>
  </dsp:spTree>
</dsp:drawing>
</file>

<file path=ppt/diagrams/drawing6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4870FC-E22B-41F9-8068-B22BAAEB1472}">
      <dsp:nvSpPr>
        <dsp:cNvPr id="0" name=""/>
        <dsp:cNvSpPr/>
      </dsp:nvSpPr>
      <dsp:spPr>
        <a:xfrm>
          <a:off x="0" y="604685"/>
          <a:ext cx="8472518" cy="3969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57562" tIns="416560" rIns="657562" bIns="14224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dirty="0"/>
            <a:t>根据污水处理的目的，采取相应的技术措施：</a:t>
          </a:r>
        </a:p>
        <a:p>
          <a:pPr marL="457200" lvl="2" indent="-228600" algn="l" defTabSz="889000" rtl="0">
            <a:lnSpc>
              <a:spcPct val="90000"/>
            </a:lnSpc>
            <a:spcBef>
              <a:spcPct val="0"/>
            </a:spcBef>
            <a:spcAft>
              <a:spcPct val="15000"/>
            </a:spcAft>
            <a:buChar char="•"/>
          </a:pPr>
          <a:r>
            <a:rPr lang="zh-CN" altLang="en-US" sz="2000" kern="1200" dirty="0"/>
            <a:t>有机物去除、硝化、摄磷：曝气；</a:t>
          </a:r>
        </a:p>
        <a:p>
          <a:pPr marL="457200" lvl="2" indent="-228600" algn="l" defTabSz="889000" rtl="0">
            <a:lnSpc>
              <a:spcPct val="90000"/>
            </a:lnSpc>
            <a:spcBef>
              <a:spcPct val="0"/>
            </a:spcBef>
            <a:spcAft>
              <a:spcPct val="15000"/>
            </a:spcAft>
            <a:buChar char="•"/>
          </a:pPr>
          <a:r>
            <a:rPr lang="zh-CN" altLang="en-US" sz="2000" kern="1200" dirty="0"/>
            <a:t>反硝化：缓速搅拌；</a:t>
          </a:r>
        </a:p>
        <a:p>
          <a:pPr marL="228600" lvl="1" indent="-228600" algn="l" defTabSz="889000" rtl="0">
            <a:lnSpc>
              <a:spcPct val="90000"/>
            </a:lnSpc>
            <a:spcBef>
              <a:spcPct val="0"/>
            </a:spcBef>
            <a:spcAft>
              <a:spcPct val="15000"/>
            </a:spcAft>
            <a:buChar char="•"/>
          </a:pPr>
          <a:r>
            <a:rPr lang="zh-CN" sz="2000" kern="1200" dirty="0"/>
            <a:t>有机物去除</a:t>
          </a:r>
          <a:r>
            <a:rPr lang="en-US" sz="2000" kern="1200" dirty="0"/>
            <a:t>—</a:t>
          </a:r>
          <a:r>
            <a:rPr lang="zh-CN" sz="2000" kern="1200" dirty="0"/>
            <a:t>硝化</a:t>
          </a:r>
          <a:r>
            <a:rPr lang="en-US" sz="2000" kern="1200" dirty="0"/>
            <a:t>—</a:t>
          </a:r>
          <a:r>
            <a:rPr lang="zh-CN" sz="2000" kern="1200" dirty="0"/>
            <a:t>反硝化反应：先曝气进行有机物降解与硝化反应；继而停曝气开始缓速搅拌，进行反硝化反应，此时应投加甲醛或注入少量有机污水以补充电子受体；</a:t>
          </a:r>
        </a:p>
        <a:p>
          <a:pPr marL="228600" lvl="1" indent="-228600" algn="l" defTabSz="889000" rtl="0">
            <a:lnSpc>
              <a:spcPct val="90000"/>
            </a:lnSpc>
            <a:spcBef>
              <a:spcPct val="0"/>
            </a:spcBef>
            <a:spcAft>
              <a:spcPct val="15000"/>
            </a:spcAft>
            <a:buChar char="•"/>
          </a:pPr>
          <a:r>
            <a:rPr lang="zh-CN" altLang="en-US" sz="2000" kern="1200" dirty="0"/>
            <a:t>本工序后期，应进行短暂的微量曝气，以吹脱污泥近旁的气泡或氮，以保证沉淀过程的正常进行，排泥也在本工序后期进行。</a:t>
          </a:r>
        </a:p>
      </dsp:txBody>
      <dsp:txXfrm>
        <a:off x="0" y="604685"/>
        <a:ext cx="8472518" cy="3969000"/>
      </dsp:txXfrm>
    </dsp:sp>
    <dsp:sp modelId="{A8ACFE21-D750-4338-AF1E-F363744CFAA2}">
      <dsp:nvSpPr>
        <dsp:cNvPr id="0" name=""/>
        <dsp:cNvSpPr/>
      </dsp:nvSpPr>
      <dsp:spPr>
        <a:xfrm>
          <a:off x="423625" y="309485"/>
          <a:ext cx="5930762" cy="59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4169" tIns="0" rIns="224169" bIns="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反应</a:t>
          </a:r>
        </a:p>
      </dsp:txBody>
      <dsp:txXfrm>
        <a:off x="423625" y="309485"/>
        <a:ext cx="5930762" cy="590400"/>
      </dsp:txXfrm>
    </dsp:sp>
  </dsp:spTree>
</dsp:drawing>
</file>

<file path=ppt/diagrams/drawing6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AE279C-EC31-4695-9AE8-E742B5D6A4D8}">
      <dsp:nvSpPr>
        <dsp:cNvPr id="0" name=""/>
        <dsp:cNvSpPr/>
      </dsp:nvSpPr>
      <dsp:spPr>
        <a:xfrm>
          <a:off x="0" y="830631"/>
          <a:ext cx="8229600" cy="33075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624840" rIns="638708" bIns="213360" numCol="1" spcCol="1270" anchor="t" anchorCtr="0">
          <a:noAutofit/>
        </a:bodyPr>
        <a:lstStyle/>
        <a:p>
          <a:pPr marL="285750" lvl="1" indent="-285750" algn="l" defTabSz="1333500" rtl="0">
            <a:lnSpc>
              <a:spcPct val="90000"/>
            </a:lnSpc>
            <a:spcBef>
              <a:spcPct val="0"/>
            </a:spcBef>
            <a:spcAft>
              <a:spcPct val="15000"/>
            </a:spcAft>
            <a:buChar char="•"/>
          </a:pPr>
          <a:r>
            <a:rPr lang="zh-CN" altLang="en-US" sz="3000" kern="1200" dirty="0"/>
            <a:t>停止曝气和搅拌后，混合液处于静止状态，活性污泥与水分离，沉淀效果较好；</a:t>
          </a:r>
        </a:p>
        <a:p>
          <a:pPr marL="285750" lvl="1" indent="-285750" algn="l" defTabSz="1333500" rtl="0">
            <a:lnSpc>
              <a:spcPct val="90000"/>
            </a:lnSpc>
            <a:spcBef>
              <a:spcPct val="0"/>
            </a:spcBef>
            <a:spcAft>
              <a:spcPct val="15000"/>
            </a:spcAft>
            <a:buChar char="•"/>
          </a:pPr>
          <a:r>
            <a:rPr lang="zh-CN" sz="3000" kern="1200" dirty="0"/>
            <a:t>沉淀工序采取的时间基本同二次沉淀池，</a:t>
          </a:r>
          <a:r>
            <a:rPr lang="en-US" sz="3000" kern="1200" dirty="0"/>
            <a:t>—</a:t>
          </a:r>
          <a:r>
            <a:rPr lang="zh-CN" sz="3000" kern="1200" dirty="0"/>
            <a:t>般为</a:t>
          </a:r>
          <a:r>
            <a:rPr lang="en-US" sz="3000" kern="1200" dirty="0"/>
            <a:t>1.5~2.0 h</a:t>
          </a:r>
          <a:r>
            <a:rPr lang="zh-CN" sz="3000" kern="1200" dirty="0"/>
            <a:t>。</a:t>
          </a:r>
        </a:p>
      </dsp:txBody>
      <dsp:txXfrm>
        <a:off x="0" y="830631"/>
        <a:ext cx="8229600" cy="3307500"/>
      </dsp:txXfrm>
    </dsp:sp>
    <dsp:sp modelId="{7AA41869-DFAA-43CC-BB32-DD729B885A2F}">
      <dsp:nvSpPr>
        <dsp:cNvPr id="0" name=""/>
        <dsp:cNvSpPr/>
      </dsp:nvSpPr>
      <dsp:spPr>
        <a:xfrm>
          <a:off x="411480" y="387831"/>
          <a:ext cx="5760720" cy="8856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333500" rtl="0">
            <a:lnSpc>
              <a:spcPct val="90000"/>
            </a:lnSpc>
            <a:spcBef>
              <a:spcPct val="0"/>
            </a:spcBef>
            <a:spcAft>
              <a:spcPct val="35000"/>
            </a:spcAft>
            <a:buNone/>
          </a:pPr>
          <a:r>
            <a:rPr lang="zh-CN" altLang="en-US" sz="3000" kern="1200" dirty="0"/>
            <a:t>沉淀</a:t>
          </a:r>
        </a:p>
      </dsp:txBody>
      <dsp:txXfrm>
        <a:off x="411480" y="387831"/>
        <a:ext cx="5760720" cy="885600"/>
      </dsp:txXfrm>
    </dsp:sp>
  </dsp:spTree>
</dsp:drawing>
</file>

<file path=ppt/diagrams/drawing6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1F2324-68C2-4826-BDAC-243AA5476FD5}">
      <dsp:nvSpPr>
        <dsp:cNvPr id="0" name=""/>
        <dsp:cNvSpPr/>
      </dsp:nvSpPr>
      <dsp:spPr>
        <a:xfrm>
          <a:off x="0" y="431931"/>
          <a:ext cx="8229600" cy="17608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41528" rIns="638708" bIns="184912" numCol="1" spcCol="1270" anchor="t" anchorCtr="0">
          <a:noAutofit/>
        </a:bodyPr>
        <a:lstStyle/>
        <a:p>
          <a:pPr marL="228600" lvl="1" indent="-228600" algn="l" defTabSz="1155700" rtl="0">
            <a:lnSpc>
              <a:spcPct val="90000"/>
            </a:lnSpc>
            <a:spcBef>
              <a:spcPct val="0"/>
            </a:spcBef>
            <a:spcAft>
              <a:spcPct val="15000"/>
            </a:spcAft>
            <a:buChar char="•"/>
          </a:pPr>
          <a:r>
            <a:rPr lang="zh-CN" altLang="en-US" sz="2600" kern="1200" dirty="0"/>
            <a:t>经过沉淀后产生的上清液作为处理水排放，活性污泥作为种污泥。</a:t>
          </a:r>
        </a:p>
      </dsp:txBody>
      <dsp:txXfrm>
        <a:off x="0" y="431931"/>
        <a:ext cx="8229600" cy="1760850"/>
      </dsp:txXfrm>
    </dsp:sp>
    <dsp:sp modelId="{03DE0C5B-9581-4D7A-8FF4-88001457418F}">
      <dsp:nvSpPr>
        <dsp:cNvPr id="0" name=""/>
        <dsp:cNvSpPr/>
      </dsp:nvSpPr>
      <dsp:spPr>
        <a:xfrm>
          <a:off x="411480" y="48171"/>
          <a:ext cx="576072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55700" rtl="0">
            <a:lnSpc>
              <a:spcPct val="90000"/>
            </a:lnSpc>
            <a:spcBef>
              <a:spcPct val="0"/>
            </a:spcBef>
            <a:spcAft>
              <a:spcPct val="35000"/>
            </a:spcAft>
            <a:buNone/>
          </a:pPr>
          <a:r>
            <a:rPr lang="zh-CN" altLang="en-US" sz="2600" kern="1200" dirty="0"/>
            <a:t>排放</a:t>
          </a:r>
        </a:p>
      </dsp:txBody>
      <dsp:txXfrm>
        <a:off x="411480" y="48171"/>
        <a:ext cx="5760720" cy="767520"/>
      </dsp:txXfrm>
    </dsp:sp>
    <dsp:sp modelId="{F2113AA8-17A2-4602-BB8A-075F93B944E8}">
      <dsp:nvSpPr>
        <dsp:cNvPr id="0" name=""/>
        <dsp:cNvSpPr/>
      </dsp:nvSpPr>
      <dsp:spPr>
        <a:xfrm>
          <a:off x="0" y="2716941"/>
          <a:ext cx="8229600" cy="17608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41528" rIns="638708" bIns="184912" numCol="1" spcCol="1270" anchor="t" anchorCtr="0">
          <a:noAutofit/>
        </a:bodyPr>
        <a:lstStyle/>
        <a:p>
          <a:pPr marL="228600" lvl="1" indent="-228600" algn="l" defTabSz="1155700" rtl="0">
            <a:lnSpc>
              <a:spcPct val="90000"/>
            </a:lnSpc>
            <a:spcBef>
              <a:spcPct val="0"/>
            </a:spcBef>
            <a:spcAft>
              <a:spcPct val="15000"/>
            </a:spcAft>
            <a:buChar char="•"/>
          </a:pPr>
          <a:r>
            <a:rPr lang="zh-CN" altLang="en-US" sz="2600" kern="1200" dirty="0"/>
            <a:t>在处理水排放后，反应器处于停滞状态，等待下一个周期开始。</a:t>
          </a:r>
        </a:p>
      </dsp:txBody>
      <dsp:txXfrm>
        <a:off x="0" y="2716941"/>
        <a:ext cx="8229600" cy="1760850"/>
      </dsp:txXfrm>
    </dsp:sp>
    <dsp:sp modelId="{9AC1D570-E22C-42C6-861D-F32E55035F8A}">
      <dsp:nvSpPr>
        <dsp:cNvPr id="0" name=""/>
        <dsp:cNvSpPr/>
      </dsp:nvSpPr>
      <dsp:spPr>
        <a:xfrm>
          <a:off x="411480" y="2333181"/>
          <a:ext cx="576072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55700" rtl="0">
            <a:lnSpc>
              <a:spcPct val="90000"/>
            </a:lnSpc>
            <a:spcBef>
              <a:spcPct val="0"/>
            </a:spcBef>
            <a:spcAft>
              <a:spcPct val="35000"/>
            </a:spcAft>
            <a:buNone/>
          </a:pPr>
          <a:r>
            <a:rPr lang="zh-CN" altLang="en-US" sz="2600" kern="1200" dirty="0"/>
            <a:t>待机</a:t>
          </a:r>
        </a:p>
      </dsp:txBody>
      <dsp:txXfrm>
        <a:off x="411480" y="2333181"/>
        <a:ext cx="5760720" cy="767520"/>
      </dsp:txXfrm>
    </dsp:sp>
  </dsp:spTree>
</dsp:drawing>
</file>

<file path=ppt/diagrams/drawing6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7EFE75-B12F-48D8-B5C5-8E102024CCD9}">
      <dsp:nvSpPr>
        <dsp:cNvPr id="0" name=""/>
        <dsp:cNvSpPr/>
      </dsp:nvSpPr>
      <dsp:spPr>
        <a:xfrm>
          <a:off x="0" y="6861"/>
          <a:ext cx="8229600" cy="6912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97536" rIns="170688" bIns="97536" numCol="1" spcCol="1270" anchor="ctr" anchorCtr="0">
          <a:noAutofit/>
        </a:bodyPr>
        <a:lstStyle/>
        <a:p>
          <a:pPr marL="0" lvl="0" indent="0" algn="ctr" defTabSz="1066800" rtl="0">
            <a:lnSpc>
              <a:spcPct val="90000"/>
            </a:lnSpc>
            <a:spcBef>
              <a:spcPct val="0"/>
            </a:spcBef>
            <a:spcAft>
              <a:spcPct val="35000"/>
            </a:spcAft>
            <a:buNone/>
          </a:pPr>
          <a:r>
            <a:rPr lang="zh-CN" altLang="en-US" sz="2400" kern="1200" dirty="0"/>
            <a:t>待机与进水工序与多项功能相结合</a:t>
          </a:r>
        </a:p>
      </dsp:txBody>
      <dsp:txXfrm>
        <a:off x="0" y="6861"/>
        <a:ext cx="8229600" cy="691200"/>
      </dsp:txXfrm>
    </dsp:sp>
    <dsp:sp modelId="{D54659EC-2D9F-4AB8-843F-8FC2F84BC007}">
      <dsp:nvSpPr>
        <dsp:cNvPr id="0" name=""/>
        <dsp:cNvSpPr/>
      </dsp:nvSpPr>
      <dsp:spPr>
        <a:xfrm>
          <a:off x="0" y="698061"/>
          <a:ext cx="8229600" cy="382104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rtl="0">
            <a:lnSpc>
              <a:spcPct val="90000"/>
            </a:lnSpc>
            <a:spcBef>
              <a:spcPct val="0"/>
            </a:spcBef>
            <a:spcAft>
              <a:spcPct val="15000"/>
            </a:spcAft>
            <a:buChar char="•"/>
          </a:pPr>
          <a:r>
            <a:rPr lang="en-US" sz="2400" kern="1200" dirty="0"/>
            <a:t>SBR</a:t>
          </a:r>
          <a:r>
            <a:rPr lang="zh-CN" sz="2400" kern="1200" dirty="0"/>
            <a:t>工艺对污水水质、水量的调节作用主要通过待机与进水工序实施；</a:t>
          </a:r>
        </a:p>
        <a:p>
          <a:pPr marL="228600" lvl="1" indent="-228600" algn="l" defTabSz="1066800" rtl="0">
            <a:lnSpc>
              <a:spcPct val="90000"/>
            </a:lnSpc>
            <a:spcBef>
              <a:spcPct val="0"/>
            </a:spcBef>
            <a:spcAft>
              <a:spcPct val="15000"/>
            </a:spcAft>
            <a:buChar char="•"/>
          </a:pPr>
          <a:r>
            <a:rPr lang="zh-CN" altLang="en-US" sz="2400" kern="1200" dirty="0"/>
            <a:t>与水解酸化反应相结合，通过水解酸化反应能够改善污水的可生化性，有利于提高 “曝气反应”的效果；</a:t>
          </a:r>
        </a:p>
        <a:p>
          <a:pPr marL="228600" lvl="1" indent="-228600" algn="l" defTabSz="1066800" rtl="0">
            <a:lnSpc>
              <a:spcPct val="90000"/>
            </a:lnSpc>
            <a:spcBef>
              <a:spcPct val="0"/>
            </a:spcBef>
            <a:spcAft>
              <a:spcPct val="15000"/>
            </a:spcAft>
            <a:buChar char="•"/>
          </a:pPr>
          <a:r>
            <a:rPr lang="zh-CN" altLang="en-US" sz="2400" kern="1200" dirty="0"/>
            <a:t>如待机工序时间较长，为了防止种污泥被钝化，应进行间断曝气，还可在新的工作周期开始之前，对保留的种污泥进行一定时间的曝气，使其得到再生，提高与强化。</a:t>
          </a:r>
        </a:p>
      </dsp:txBody>
      <dsp:txXfrm>
        <a:off x="0" y="698061"/>
        <a:ext cx="8229600" cy="3821040"/>
      </dsp:txXfrm>
    </dsp:sp>
  </dsp:spTree>
</dsp:drawing>
</file>

<file path=ppt/diagrams/drawing6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0211C3-B488-41A7-BCA5-343D6CFA3C19}">
      <dsp:nvSpPr>
        <dsp:cNvPr id="0" name=""/>
        <dsp:cNvSpPr/>
      </dsp:nvSpPr>
      <dsp:spPr>
        <a:xfrm>
          <a:off x="0" y="59528"/>
          <a:ext cx="8229600" cy="94111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en-US" sz="3000" kern="1200" dirty="0"/>
            <a:t>BOD—</a:t>
          </a:r>
          <a:r>
            <a:rPr lang="zh-CN" sz="3000" kern="1200" dirty="0"/>
            <a:t>污泥负荷：</a:t>
          </a:r>
        </a:p>
      </dsp:txBody>
      <dsp:txXfrm>
        <a:off x="0" y="59528"/>
        <a:ext cx="8229600" cy="941118"/>
      </dsp:txXfrm>
    </dsp:sp>
    <dsp:sp modelId="{B299B0E6-6435-490D-B3F9-D141D121C2C0}">
      <dsp:nvSpPr>
        <dsp:cNvPr id="0" name=""/>
        <dsp:cNvSpPr/>
      </dsp:nvSpPr>
      <dsp:spPr>
        <a:xfrm>
          <a:off x="0" y="1000647"/>
          <a:ext cx="8229600" cy="527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8100" rIns="213360" bIns="38100" numCol="1" spcCol="1270" anchor="t" anchorCtr="0">
          <a:noAutofit/>
        </a:bodyPr>
        <a:lstStyle/>
        <a:p>
          <a:pPr marL="228600" lvl="1" indent="-228600" algn="l" defTabSz="1022350" rtl="0">
            <a:lnSpc>
              <a:spcPct val="90000"/>
            </a:lnSpc>
            <a:spcBef>
              <a:spcPct val="0"/>
            </a:spcBef>
            <a:spcAft>
              <a:spcPct val="20000"/>
            </a:spcAft>
            <a:buChar char="•"/>
          </a:pPr>
          <a:r>
            <a:rPr lang="en-US" sz="2300" kern="1200" dirty="0"/>
            <a:t>0.2~0.3 </a:t>
          </a:r>
          <a:r>
            <a:rPr lang="en-US" sz="2300" kern="1200" dirty="0" err="1"/>
            <a:t>kgBOD</a:t>
          </a:r>
          <a:r>
            <a:rPr lang="en-US" sz="2300" kern="1200" dirty="0"/>
            <a:t>/(</a:t>
          </a:r>
          <a:r>
            <a:rPr lang="en-US" sz="2300" kern="1200" dirty="0" err="1"/>
            <a:t>kgMLSS·d</a:t>
          </a:r>
          <a:r>
            <a:rPr lang="en-US" sz="2300" kern="1200" dirty="0"/>
            <a:t>)</a:t>
          </a:r>
          <a:r>
            <a:rPr lang="zh-CN" sz="2300" kern="1200" dirty="0"/>
            <a:t>；</a:t>
          </a:r>
        </a:p>
      </dsp:txBody>
      <dsp:txXfrm>
        <a:off x="0" y="1000647"/>
        <a:ext cx="8229600" cy="527850"/>
      </dsp:txXfrm>
    </dsp:sp>
    <dsp:sp modelId="{E04F5C7D-D978-4FA9-9A7B-80746A2394E7}">
      <dsp:nvSpPr>
        <dsp:cNvPr id="0" name=""/>
        <dsp:cNvSpPr/>
      </dsp:nvSpPr>
      <dsp:spPr>
        <a:xfrm>
          <a:off x="0" y="1528497"/>
          <a:ext cx="8229600" cy="94111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zh-CN" altLang="en-US" sz="3000" kern="1200" dirty="0"/>
            <a:t>混合液污泥浓度：</a:t>
          </a:r>
        </a:p>
      </dsp:txBody>
      <dsp:txXfrm>
        <a:off x="0" y="1528497"/>
        <a:ext cx="8229600" cy="941118"/>
      </dsp:txXfrm>
    </dsp:sp>
    <dsp:sp modelId="{A87FF7B6-AC0C-4E20-BF6C-F307450B6E63}">
      <dsp:nvSpPr>
        <dsp:cNvPr id="0" name=""/>
        <dsp:cNvSpPr/>
      </dsp:nvSpPr>
      <dsp:spPr>
        <a:xfrm>
          <a:off x="0" y="2469615"/>
          <a:ext cx="8229600" cy="527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8100" rIns="213360" bIns="38100" numCol="1" spcCol="1270" anchor="t" anchorCtr="0">
          <a:noAutofit/>
        </a:bodyPr>
        <a:lstStyle/>
        <a:p>
          <a:pPr marL="228600" lvl="1" indent="-228600" algn="l" defTabSz="1022350" rtl="0">
            <a:lnSpc>
              <a:spcPct val="90000"/>
            </a:lnSpc>
            <a:spcBef>
              <a:spcPct val="0"/>
            </a:spcBef>
            <a:spcAft>
              <a:spcPct val="20000"/>
            </a:spcAft>
            <a:buChar char="•"/>
          </a:pPr>
          <a:r>
            <a:rPr lang="en-US" sz="2300" kern="1200" dirty="0"/>
            <a:t>3000~5000 mg/L</a:t>
          </a:r>
          <a:r>
            <a:rPr lang="zh-CN" sz="2300" kern="1200" dirty="0"/>
            <a:t>；</a:t>
          </a:r>
        </a:p>
      </dsp:txBody>
      <dsp:txXfrm>
        <a:off x="0" y="2469615"/>
        <a:ext cx="8229600" cy="527850"/>
      </dsp:txXfrm>
    </dsp:sp>
    <dsp:sp modelId="{86835033-6965-4A5D-BBCC-86D0F2840CBF}">
      <dsp:nvSpPr>
        <dsp:cNvPr id="0" name=""/>
        <dsp:cNvSpPr/>
      </dsp:nvSpPr>
      <dsp:spPr>
        <a:xfrm>
          <a:off x="0" y="2997465"/>
          <a:ext cx="8229600" cy="94111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en-US" sz="3000" kern="1200" dirty="0"/>
            <a:t>SBR</a:t>
          </a:r>
          <a:r>
            <a:rPr lang="zh-CN" sz="3000" kern="1200" dirty="0"/>
            <a:t>的耗氧与供氧：</a:t>
          </a:r>
        </a:p>
      </dsp:txBody>
      <dsp:txXfrm>
        <a:off x="0" y="2997465"/>
        <a:ext cx="8229600" cy="941118"/>
      </dsp:txXfrm>
    </dsp:sp>
    <dsp:sp modelId="{8566E8AA-24C0-4C0D-90AF-75A70E0D962C}">
      <dsp:nvSpPr>
        <dsp:cNvPr id="0" name=""/>
        <dsp:cNvSpPr/>
      </dsp:nvSpPr>
      <dsp:spPr>
        <a:xfrm>
          <a:off x="0" y="3938584"/>
          <a:ext cx="8229600" cy="5278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8100" rIns="213360" bIns="38100" numCol="1" spcCol="1270" anchor="t" anchorCtr="0">
          <a:noAutofit/>
        </a:bodyPr>
        <a:lstStyle/>
        <a:p>
          <a:pPr marL="228600" lvl="1" indent="-228600" algn="l" defTabSz="1022350" rtl="0">
            <a:lnSpc>
              <a:spcPct val="90000"/>
            </a:lnSpc>
            <a:spcBef>
              <a:spcPct val="0"/>
            </a:spcBef>
            <a:spcAft>
              <a:spcPct val="20000"/>
            </a:spcAft>
            <a:buChar char="•"/>
          </a:pPr>
          <a:r>
            <a:rPr lang="zh-CN" altLang="en-US" sz="2300" kern="1200" dirty="0"/>
            <a:t>采用随时间渐减的曝气方式。</a:t>
          </a:r>
        </a:p>
      </dsp:txBody>
      <dsp:txXfrm>
        <a:off x="0" y="3938584"/>
        <a:ext cx="8229600" cy="527850"/>
      </dsp:txXfrm>
    </dsp:sp>
  </dsp:spTree>
</dsp:drawing>
</file>

<file path=ppt/diagrams/drawing6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FD6CFF-DFA8-46C4-A17A-EA633261C51B}">
      <dsp:nvSpPr>
        <dsp:cNvPr id="0" name=""/>
        <dsp:cNvSpPr/>
      </dsp:nvSpPr>
      <dsp:spPr>
        <a:xfrm>
          <a:off x="0" y="612295"/>
          <a:ext cx="8572528" cy="8832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en-US" sz="1700" kern="1200" dirty="0"/>
            <a:t>ICEAS</a:t>
          </a:r>
          <a:r>
            <a:rPr lang="zh-CN" sz="1700" kern="1200" dirty="0"/>
            <a:t>：</a:t>
          </a:r>
          <a:r>
            <a:rPr lang="en-US" sz="1700" kern="1200" dirty="0"/>
            <a:t>Intermittent Cyclic Extended Activated Sludge</a:t>
          </a:r>
          <a:endParaRPr lang="zh-CN" sz="1700" kern="1200" dirty="0"/>
        </a:p>
      </dsp:txBody>
      <dsp:txXfrm>
        <a:off x="0" y="612295"/>
        <a:ext cx="8572528" cy="883279"/>
      </dsp:txXfrm>
    </dsp:sp>
    <dsp:sp modelId="{A1AD304B-ACB1-4A24-9341-D0AD4DBDF3FE}">
      <dsp:nvSpPr>
        <dsp:cNvPr id="0" name=""/>
        <dsp:cNvSpPr/>
      </dsp:nvSpPr>
      <dsp:spPr>
        <a:xfrm>
          <a:off x="0" y="1544534"/>
          <a:ext cx="8572528" cy="8832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zh-CN" altLang="en-US" sz="1700" kern="1200" dirty="0"/>
            <a:t>运行方式：连续进水、间歇排水；</a:t>
          </a:r>
        </a:p>
      </dsp:txBody>
      <dsp:txXfrm>
        <a:off x="0" y="1544534"/>
        <a:ext cx="8572528" cy="883279"/>
      </dsp:txXfrm>
    </dsp:sp>
    <dsp:sp modelId="{F0ADABB0-9B1D-410A-8461-FCCAE61C6227}">
      <dsp:nvSpPr>
        <dsp:cNvPr id="0" name=""/>
        <dsp:cNvSpPr/>
      </dsp:nvSpPr>
      <dsp:spPr>
        <a:xfrm>
          <a:off x="0" y="2476774"/>
          <a:ext cx="8572528" cy="8832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zh-CN" sz="1700" kern="1200" dirty="0"/>
            <a:t>在反应阶段，污水多次反复地经受曝气好氧、闲置缺氧的状态，从而产生有机物降解、硝化、反硝化，摄磷、释磷等反应，能够取得比较彻底的</a:t>
          </a:r>
          <a:r>
            <a:rPr lang="en-US" sz="1700" kern="1200" dirty="0"/>
            <a:t>BOD</a:t>
          </a:r>
          <a:r>
            <a:rPr lang="zh-CN" sz="1700" kern="1200" dirty="0"/>
            <a:t>去除、脱氮和除磷的效果；</a:t>
          </a:r>
        </a:p>
      </dsp:txBody>
      <dsp:txXfrm>
        <a:off x="0" y="2476774"/>
        <a:ext cx="8572528" cy="883279"/>
      </dsp:txXfrm>
    </dsp:sp>
    <dsp:sp modelId="{D5AD3CCE-B4E3-4FFC-AF43-B393E81A4889}">
      <dsp:nvSpPr>
        <dsp:cNvPr id="0" name=""/>
        <dsp:cNvSpPr/>
      </dsp:nvSpPr>
      <dsp:spPr>
        <a:xfrm>
          <a:off x="0" y="3409013"/>
          <a:ext cx="8572528" cy="883279"/>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rtl="0">
            <a:lnSpc>
              <a:spcPct val="90000"/>
            </a:lnSpc>
            <a:spcBef>
              <a:spcPct val="0"/>
            </a:spcBef>
            <a:spcAft>
              <a:spcPct val="35000"/>
            </a:spcAft>
            <a:buNone/>
          </a:pPr>
          <a:r>
            <a:rPr lang="zh-CN" altLang="en-US" sz="1700" kern="1200" dirty="0"/>
            <a:t>主要优点：</a:t>
          </a:r>
        </a:p>
      </dsp:txBody>
      <dsp:txXfrm>
        <a:off x="0" y="3409013"/>
        <a:ext cx="8572528" cy="883279"/>
      </dsp:txXfrm>
    </dsp:sp>
    <dsp:sp modelId="{B7087B4C-FDF4-49F8-92D1-1F10D51E6026}">
      <dsp:nvSpPr>
        <dsp:cNvPr id="0" name=""/>
        <dsp:cNvSpPr/>
      </dsp:nvSpPr>
      <dsp:spPr>
        <a:xfrm>
          <a:off x="0" y="4292292"/>
          <a:ext cx="8572528" cy="7389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2178" tIns="20320" rIns="113792" bIns="20320" numCol="1" spcCol="1270" anchor="t" anchorCtr="0">
          <a:noAutofit/>
        </a:bodyPr>
        <a:lstStyle/>
        <a:p>
          <a:pPr marL="171450" lvl="1" indent="-171450" algn="l" defTabSz="711200" rtl="0">
            <a:lnSpc>
              <a:spcPct val="90000"/>
            </a:lnSpc>
            <a:spcBef>
              <a:spcPct val="0"/>
            </a:spcBef>
            <a:spcAft>
              <a:spcPct val="20000"/>
            </a:spcAft>
            <a:buChar char="•"/>
          </a:pPr>
          <a:r>
            <a:rPr lang="zh-CN" sz="1600" kern="1200" dirty="0"/>
            <a:t>将同步去除</a:t>
          </a:r>
          <a:r>
            <a:rPr lang="en-US" sz="1600" kern="1200" dirty="0"/>
            <a:t>BOD</a:t>
          </a:r>
          <a:r>
            <a:rPr lang="zh-CN" sz="1600" kern="1200" dirty="0"/>
            <a:t>、脱氮、除磷的工艺集于一池，无污泥回流和混合液的内循环，能耗低；</a:t>
          </a:r>
        </a:p>
        <a:p>
          <a:pPr marL="171450" lvl="1" indent="-171450" algn="l" defTabSz="711200" rtl="0">
            <a:lnSpc>
              <a:spcPct val="90000"/>
            </a:lnSpc>
            <a:spcBef>
              <a:spcPct val="0"/>
            </a:spcBef>
            <a:spcAft>
              <a:spcPct val="20000"/>
            </a:spcAft>
            <a:buChar char="•"/>
          </a:pPr>
          <a:r>
            <a:rPr lang="zh-CN" altLang="en-US" sz="1600" kern="1200" dirty="0"/>
            <a:t>污泥龄长，沉降性能好，剩余污泥少。</a:t>
          </a:r>
        </a:p>
      </dsp:txBody>
      <dsp:txXfrm>
        <a:off x="0" y="4292292"/>
        <a:ext cx="8572528" cy="738990"/>
      </dsp:txXfrm>
    </dsp:sp>
  </dsp:spTree>
</dsp:drawing>
</file>

<file path=ppt/diagrams/drawing6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EF5D3C-90CF-4C6D-A6A3-BBC0F04E0830}">
      <dsp:nvSpPr>
        <dsp:cNvPr id="0" name=""/>
        <dsp:cNvSpPr/>
      </dsp:nvSpPr>
      <dsp:spPr>
        <a:xfrm>
          <a:off x="0" y="40768"/>
          <a:ext cx="8540750" cy="94111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en-US" sz="3000" kern="1200" dirty="0"/>
            <a:t>CAST</a:t>
          </a:r>
          <a:r>
            <a:rPr lang="zh-CN" sz="3000" kern="1200" dirty="0"/>
            <a:t>：</a:t>
          </a:r>
          <a:r>
            <a:rPr lang="en-US" sz="3000" kern="1200" dirty="0"/>
            <a:t>Cyclic Activated Sludge Technology</a:t>
          </a:r>
          <a:endParaRPr lang="zh-CN" sz="3000" kern="1200" dirty="0"/>
        </a:p>
      </dsp:txBody>
      <dsp:txXfrm>
        <a:off x="0" y="40768"/>
        <a:ext cx="8540750" cy="941118"/>
      </dsp:txXfrm>
    </dsp:sp>
    <dsp:sp modelId="{F2661B09-FF7B-465D-B04F-8206F374CFAE}">
      <dsp:nvSpPr>
        <dsp:cNvPr id="0" name=""/>
        <dsp:cNvSpPr/>
      </dsp:nvSpPr>
      <dsp:spPr>
        <a:xfrm>
          <a:off x="0" y="1068287"/>
          <a:ext cx="8540750" cy="94111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l" defTabSz="1333500" rtl="0">
            <a:lnSpc>
              <a:spcPct val="90000"/>
            </a:lnSpc>
            <a:spcBef>
              <a:spcPct val="0"/>
            </a:spcBef>
            <a:spcAft>
              <a:spcPct val="35000"/>
            </a:spcAft>
            <a:buNone/>
          </a:pPr>
          <a:r>
            <a:rPr lang="zh-CN" altLang="en-US" sz="3000" kern="1200" dirty="0"/>
            <a:t>主要技术特征：</a:t>
          </a:r>
        </a:p>
      </dsp:txBody>
      <dsp:txXfrm>
        <a:off x="0" y="1068287"/>
        <a:ext cx="8540750" cy="941118"/>
      </dsp:txXfrm>
    </dsp:sp>
    <dsp:sp modelId="{1EE244F5-F865-4E5A-9169-C026CB7803FF}">
      <dsp:nvSpPr>
        <dsp:cNvPr id="0" name=""/>
        <dsp:cNvSpPr/>
      </dsp:nvSpPr>
      <dsp:spPr>
        <a:xfrm>
          <a:off x="0" y="2009406"/>
          <a:ext cx="8540750" cy="2918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1169" tIns="38100" rIns="213360" bIns="38100" numCol="1" spcCol="1270" anchor="t" anchorCtr="0">
          <a:noAutofit/>
        </a:bodyPr>
        <a:lstStyle/>
        <a:p>
          <a:pPr marL="228600" lvl="1" indent="-228600" algn="l" defTabSz="1022350" rtl="0">
            <a:lnSpc>
              <a:spcPct val="90000"/>
            </a:lnSpc>
            <a:spcBef>
              <a:spcPct val="0"/>
            </a:spcBef>
            <a:spcAft>
              <a:spcPct val="20000"/>
            </a:spcAft>
            <a:buChar char="•"/>
          </a:pPr>
          <a:r>
            <a:rPr lang="zh-CN" altLang="en-US" sz="2300" kern="1200" dirty="0"/>
            <a:t>在进水区设置生物选择器；</a:t>
          </a:r>
        </a:p>
        <a:p>
          <a:pPr marL="228600" lvl="1" indent="-228600" algn="l" defTabSz="1022350" rtl="0">
            <a:lnSpc>
              <a:spcPct val="90000"/>
            </a:lnSpc>
            <a:spcBef>
              <a:spcPct val="0"/>
            </a:spcBef>
            <a:spcAft>
              <a:spcPct val="20000"/>
            </a:spcAft>
            <a:buChar char="•"/>
          </a:pPr>
          <a:r>
            <a:rPr lang="zh-CN" altLang="en-US" sz="2300" kern="1200" dirty="0"/>
            <a:t>活性污泥由反应器回流，在生物选择器内与进入的新鲜污水混合、接触，创造微生物种群在高浓度、高负荷环境下竞争生存的条件，从而选择出适应该系统生存的独特微生物种群，并有效地抑制丝状菌的过分增殖，从而避免污泥膨胀现象的产生，提高系统的稳定性。</a:t>
          </a:r>
        </a:p>
      </dsp:txBody>
      <dsp:txXfrm>
        <a:off x="0" y="2009406"/>
        <a:ext cx="8540750" cy="2918700"/>
      </dsp:txXfrm>
    </dsp:sp>
  </dsp:spTree>
</dsp:drawing>
</file>

<file path=ppt/diagrams/drawing6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6D89BD-67F9-475B-805B-355AEB0DB450}">
      <dsp:nvSpPr>
        <dsp:cNvPr id="0" name=""/>
        <dsp:cNvSpPr/>
      </dsp:nvSpPr>
      <dsp:spPr>
        <a:xfrm>
          <a:off x="0" y="532101"/>
          <a:ext cx="8229600" cy="1684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zh-CN" sz="3200" kern="1200" dirty="0"/>
            <a:t>混合液在生物选择器的水力停留时间为</a:t>
          </a:r>
          <a:r>
            <a:rPr lang="en-US" sz="3200" kern="1200" dirty="0"/>
            <a:t>1 h</a:t>
          </a:r>
          <a:r>
            <a:rPr lang="zh-CN" sz="3200" kern="1200" dirty="0"/>
            <a:t>，活性污泥从反应器的回流率一般取值</a:t>
          </a:r>
          <a:r>
            <a:rPr lang="en-US" sz="3200" kern="1200" dirty="0"/>
            <a:t>20%</a:t>
          </a:r>
          <a:r>
            <a:rPr lang="zh-CN" sz="3200" kern="1200" dirty="0"/>
            <a:t>；</a:t>
          </a:r>
        </a:p>
      </dsp:txBody>
      <dsp:txXfrm>
        <a:off x="0" y="532101"/>
        <a:ext cx="8229600" cy="1684800"/>
      </dsp:txXfrm>
    </dsp:sp>
    <dsp:sp modelId="{D486E3FC-536B-4CFC-8284-B1DF9E1B355F}">
      <dsp:nvSpPr>
        <dsp:cNvPr id="0" name=""/>
        <dsp:cNvSpPr/>
      </dsp:nvSpPr>
      <dsp:spPr>
        <a:xfrm>
          <a:off x="0" y="2309061"/>
          <a:ext cx="8229600" cy="1684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rtl="0">
            <a:lnSpc>
              <a:spcPct val="90000"/>
            </a:lnSpc>
            <a:spcBef>
              <a:spcPct val="0"/>
            </a:spcBef>
            <a:spcAft>
              <a:spcPct val="35000"/>
            </a:spcAft>
            <a:buNone/>
          </a:pPr>
          <a:r>
            <a:rPr lang="zh-CN" sz="3200" kern="1200" dirty="0"/>
            <a:t>将反应阶段设计成为缺氧</a:t>
          </a:r>
          <a:r>
            <a:rPr lang="en-US" sz="3200" kern="1200" dirty="0"/>
            <a:t>—</a:t>
          </a:r>
          <a:r>
            <a:rPr lang="zh-CN" sz="3200" kern="1200" dirty="0"/>
            <a:t>好氧</a:t>
          </a:r>
          <a:r>
            <a:rPr lang="en-US" sz="3200" kern="1200" dirty="0"/>
            <a:t>—</a:t>
          </a:r>
          <a:r>
            <a:rPr lang="zh-CN" sz="3200" kern="1200" dirty="0"/>
            <a:t>厌氧环境，污泥得到再生并取得脱氮除磷的效果。</a:t>
          </a:r>
        </a:p>
      </dsp:txBody>
      <dsp:txXfrm>
        <a:off x="0" y="2309061"/>
        <a:ext cx="8229600" cy="1684800"/>
      </dsp:txXfrm>
    </dsp:sp>
  </dsp:spTree>
</dsp:drawing>
</file>

<file path=ppt/diagrams/drawing6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2F47B53-3629-40AB-9551-144431D36043}">
      <dsp:nvSpPr>
        <dsp:cNvPr id="0" name=""/>
        <dsp:cNvSpPr/>
      </dsp:nvSpPr>
      <dsp:spPr>
        <a:xfrm>
          <a:off x="0" y="1085"/>
          <a:ext cx="8229600" cy="150038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由需氧池为主体处理构筑物的预反应区和以间歇曝气池为主体的主反应区组成的连续进水、间歇排水的工艺系统；</a:t>
          </a:r>
        </a:p>
      </dsp:txBody>
      <dsp:txXfrm>
        <a:off x="0" y="1085"/>
        <a:ext cx="8229600" cy="1500383"/>
      </dsp:txXfrm>
    </dsp:sp>
    <dsp:sp modelId="{01D3E116-96D8-463A-A02B-650433B6A915}">
      <dsp:nvSpPr>
        <dsp:cNvPr id="0" name=""/>
        <dsp:cNvSpPr/>
      </dsp:nvSpPr>
      <dsp:spPr>
        <a:xfrm>
          <a:off x="0" y="1512789"/>
          <a:ext cx="8229600" cy="150038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需氧池：污水、回流污泥连续流入，进行连续的高强度曝气，强化活性污泥的生物吸附作用，大部分可溶性有机污染物被去除；</a:t>
          </a:r>
        </a:p>
      </dsp:txBody>
      <dsp:txXfrm>
        <a:off x="0" y="1512789"/>
        <a:ext cx="8229600" cy="1500383"/>
      </dsp:txXfrm>
    </dsp:sp>
    <dsp:sp modelId="{2D69B1FA-08E6-4A1A-BF8F-22D861644A5F}">
      <dsp:nvSpPr>
        <dsp:cNvPr id="0" name=""/>
        <dsp:cNvSpPr/>
      </dsp:nvSpPr>
      <dsp:spPr>
        <a:xfrm>
          <a:off x="0" y="3024493"/>
          <a:ext cx="8229600" cy="1500383"/>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sz="2000" kern="1200" dirty="0"/>
            <a:t>间歇曝气池：进水水质稳定、负荷低，对水质变化的适应性提高，由于</a:t>
          </a:r>
          <a:r>
            <a:rPr lang="en-US" sz="2000" kern="1200" dirty="0"/>
            <a:t>C/N</a:t>
          </a:r>
          <a:r>
            <a:rPr lang="zh-CN" sz="2000" kern="1200" dirty="0"/>
            <a:t>较低，有利于硝化菌的繁殖，能够产生硝化反应；又由于进行间歇曝气和搅拌，能够形成缺氧</a:t>
          </a:r>
          <a:r>
            <a:rPr lang="en-US" sz="2000" kern="1200" dirty="0"/>
            <a:t>—</a:t>
          </a:r>
          <a:r>
            <a:rPr lang="zh-CN" sz="2000" kern="1200" dirty="0"/>
            <a:t>好氧</a:t>
          </a:r>
          <a:r>
            <a:rPr lang="en-US" sz="2000" kern="1200" dirty="0"/>
            <a:t>—</a:t>
          </a:r>
          <a:r>
            <a:rPr lang="zh-CN" sz="2000" kern="1200" dirty="0"/>
            <a:t>厌氧</a:t>
          </a:r>
          <a:r>
            <a:rPr lang="en-US" sz="2000" kern="1200" dirty="0"/>
            <a:t>—</a:t>
          </a:r>
          <a:r>
            <a:rPr lang="zh-CN" sz="2000" kern="1200" dirty="0"/>
            <a:t>好氧的交替环境，在去除</a:t>
          </a:r>
          <a:r>
            <a:rPr lang="en-US" sz="2000" kern="1200" dirty="0"/>
            <a:t>BOD</a:t>
          </a:r>
          <a:r>
            <a:rPr lang="zh-CN" sz="2000" kern="1200" dirty="0"/>
            <a:t>的同时，取得脱氮除磷的效果。</a:t>
          </a:r>
        </a:p>
      </dsp:txBody>
      <dsp:txXfrm>
        <a:off x="0" y="3024493"/>
        <a:ext cx="8229600" cy="150038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0CA6C3-113C-4780-BE2B-74D17256B21C}">
      <dsp:nvSpPr>
        <dsp:cNvPr id="0" name=""/>
        <dsp:cNvSpPr/>
      </dsp:nvSpPr>
      <dsp:spPr>
        <a:xfrm>
          <a:off x="0" y="421041"/>
          <a:ext cx="8229600" cy="4082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62356" rIns="638708" bIns="192024" numCol="1" spcCol="1270" anchor="t" anchorCtr="0">
          <a:noAutofit/>
        </a:bodyPr>
        <a:lstStyle/>
        <a:p>
          <a:pPr marL="228600" lvl="1" indent="-228600" algn="l" defTabSz="1200150" rtl="0">
            <a:lnSpc>
              <a:spcPct val="90000"/>
            </a:lnSpc>
            <a:spcBef>
              <a:spcPct val="0"/>
            </a:spcBef>
            <a:spcAft>
              <a:spcPct val="15000"/>
            </a:spcAft>
            <a:buChar char="•"/>
          </a:pPr>
          <a:r>
            <a:rPr lang="zh-CN" altLang="en-US" sz="2700" kern="1200" dirty="0"/>
            <a:t>参与净化反应的微生物多样化：具有适于微生物生长栖息繁衍的安静稳定环境，污泥龄长，可生长丝状菌（不担心污泥膨胀）、微型动物、滤池蝇等；</a:t>
          </a:r>
        </a:p>
        <a:p>
          <a:pPr marL="228600" lvl="1" indent="-228600" algn="l" defTabSz="1200150" rtl="0">
            <a:lnSpc>
              <a:spcPct val="90000"/>
            </a:lnSpc>
            <a:spcBef>
              <a:spcPct val="0"/>
            </a:spcBef>
            <a:spcAft>
              <a:spcPct val="15000"/>
            </a:spcAft>
            <a:buChar char="•"/>
          </a:pPr>
          <a:r>
            <a:rPr lang="zh-CN" altLang="en-US" sz="2700" kern="1200" dirty="0"/>
            <a:t>生物膜上生长繁育的生物类型广泛，种属繁多，食物链长且较为复杂。</a:t>
          </a:r>
        </a:p>
      </dsp:txBody>
      <dsp:txXfrm>
        <a:off x="0" y="421041"/>
        <a:ext cx="8229600" cy="4082400"/>
      </dsp:txXfrm>
    </dsp:sp>
    <dsp:sp modelId="{BCBA84C0-0863-4B43-98C4-2F97BC8E9D07}">
      <dsp:nvSpPr>
        <dsp:cNvPr id="0" name=""/>
        <dsp:cNvSpPr/>
      </dsp:nvSpPr>
      <dsp:spPr>
        <a:xfrm>
          <a:off x="411480" y="22521"/>
          <a:ext cx="5760720" cy="7970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200150" rtl="0">
            <a:lnSpc>
              <a:spcPct val="90000"/>
            </a:lnSpc>
            <a:spcBef>
              <a:spcPct val="0"/>
            </a:spcBef>
            <a:spcAft>
              <a:spcPct val="35000"/>
            </a:spcAft>
            <a:buNone/>
          </a:pPr>
          <a:r>
            <a:rPr lang="zh-CN" altLang="en-US" sz="2700" kern="1200" dirty="0"/>
            <a:t>微生物相特征</a:t>
          </a:r>
        </a:p>
      </dsp:txBody>
      <dsp:txXfrm>
        <a:off x="450388" y="61429"/>
        <a:ext cx="5682904" cy="719224"/>
      </dsp:txXfrm>
    </dsp:sp>
  </dsp:spTree>
</dsp:drawing>
</file>

<file path=ppt/diagrams/drawing7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8FB64EA-4FF8-4357-A99C-C22495E32A99}">
      <dsp:nvSpPr>
        <dsp:cNvPr id="0" name=""/>
        <dsp:cNvSpPr/>
      </dsp:nvSpPr>
      <dsp:spPr>
        <a:xfrm>
          <a:off x="0" y="22881"/>
          <a:ext cx="8229600" cy="1474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在预反应区的需氧池内，强化了生物吸附作用，在微生物的细菌中，贮存了大量的营养物质，在主反应区的间歇曝气池内可利用这些物质提高内源呼吸的反硝化作用；</a:t>
          </a:r>
        </a:p>
      </dsp:txBody>
      <dsp:txXfrm>
        <a:off x="0" y="22881"/>
        <a:ext cx="8229600" cy="1474200"/>
      </dsp:txXfrm>
    </dsp:sp>
    <dsp:sp modelId="{7174290D-E56B-4DAA-990C-241FC1DE87E3}">
      <dsp:nvSpPr>
        <dsp:cNvPr id="0" name=""/>
        <dsp:cNvSpPr/>
      </dsp:nvSpPr>
      <dsp:spPr>
        <a:xfrm>
          <a:off x="0" y="1525881"/>
          <a:ext cx="8229600" cy="1474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在沉淀和排放阶段也连续进水，这样能够综合利用进水中的碳源和前述的贮存性反硝化作用，在理论上有很强的脱氮功能；</a:t>
          </a:r>
        </a:p>
      </dsp:txBody>
      <dsp:txXfrm>
        <a:off x="0" y="1525881"/>
        <a:ext cx="8229600" cy="1474200"/>
      </dsp:txXfrm>
    </dsp:sp>
    <dsp:sp modelId="{FBA29896-F37B-4CC7-9A1E-7AD0A12889F6}">
      <dsp:nvSpPr>
        <dsp:cNvPr id="0" name=""/>
        <dsp:cNvSpPr/>
      </dsp:nvSpPr>
      <dsp:spPr>
        <a:xfrm>
          <a:off x="0" y="3028881"/>
          <a:ext cx="8229600" cy="1474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采用延时曝气方式，污泥龄长、排泥量少，除磷能力不可能太高。</a:t>
          </a:r>
        </a:p>
      </dsp:txBody>
      <dsp:txXfrm>
        <a:off x="0" y="3028881"/>
        <a:ext cx="8229600" cy="1474200"/>
      </dsp:txXfrm>
    </dsp:sp>
  </dsp:spTree>
</dsp:drawing>
</file>

<file path=ppt/diagrams/drawing7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C5A825-28F1-409F-B198-114B91B26523}">
      <dsp:nvSpPr>
        <dsp:cNvPr id="0" name=""/>
        <dsp:cNvSpPr/>
      </dsp:nvSpPr>
      <dsp:spPr>
        <a:xfrm>
          <a:off x="0" y="361101"/>
          <a:ext cx="8229600" cy="4158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499872" rIns="638708" bIns="170688" numCol="1" spcCol="1270" anchor="t" anchorCtr="0">
          <a:noAutofit/>
        </a:bodyPr>
        <a:lstStyle/>
        <a:p>
          <a:pPr marL="228600" lvl="1" indent="-228600" algn="l" defTabSz="1066800" rtl="0">
            <a:lnSpc>
              <a:spcPct val="90000"/>
            </a:lnSpc>
            <a:spcBef>
              <a:spcPct val="0"/>
            </a:spcBef>
            <a:spcAft>
              <a:spcPct val="15000"/>
            </a:spcAft>
            <a:buChar char="•"/>
          </a:pPr>
          <a:r>
            <a:rPr lang="zh-CN" sz="2400" kern="1200" dirty="0"/>
            <a:t>分为预处理段、</a:t>
          </a:r>
          <a:r>
            <a:rPr lang="en-US" sz="2400" kern="1200" dirty="0"/>
            <a:t>A</a:t>
          </a:r>
          <a:r>
            <a:rPr lang="zh-CN" sz="2400" kern="1200" dirty="0"/>
            <a:t>段、</a:t>
          </a:r>
          <a:r>
            <a:rPr lang="en-US" sz="2400" kern="1200" dirty="0"/>
            <a:t>B</a:t>
          </a:r>
          <a:r>
            <a:rPr lang="zh-CN" sz="2400" kern="1200" dirty="0"/>
            <a:t>段，在预处理段只设格栅、沉砂池，不设初沉池；</a:t>
          </a:r>
        </a:p>
        <a:p>
          <a:pPr marL="228600" lvl="1" indent="-228600" algn="l" defTabSz="1066800" rtl="0">
            <a:lnSpc>
              <a:spcPct val="90000"/>
            </a:lnSpc>
            <a:spcBef>
              <a:spcPct val="0"/>
            </a:spcBef>
            <a:spcAft>
              <a:spcPct val="15000"/>
            </a:spcAft>
            <a:buChar char="•"/>
          </a:pPr>
          <a:r>
            <a:rPr lang="en-US" sz="2400" kern="1200" dirty="0"/>
            <a:t>A</a:t>
          </a:r>
          <a:r>
            <a:rPr lang="zh-CN" sz="2400" kern="1200" dirty="0"/>
            <a:t>段由吸附池和中间沉淀池组成，</a:t>
          </a:r>
          <a:r>
            <a:rPr lang="en-US" sz="2400" kern="1200" dirty="0"/>
            <a:t>B</a:t>
          </a:r>
          <a:r>
            <a:rPr lang="zh-CN" sz="2400" kern="1200" dirty="0"/>
            <a:t>段由曝气池及二次沉淀池所组成；</a:t>
          </a:r>
        </a:p>
        <a:p>
          <a:pPr marL="228600" lvl="1" indent="-228600" algn="l" defTabSz="1066800" rtl="0">
            <a:lnSpc>
              <a:spcPct val="90000"/>
            </a:lnSpc>
            <a:spcBef>
              <a:spcPct val="0"/>
            </a:spcBef>
            <a:spcAft>
              <a:spcPct val="15000"/>
            </a:spcAft>
            <a:buChar char="•"/>
          </a:pPr>
          <a:r>
            <a:rPr lang="en-US" sz="2400" kern="1200" dirty="0"/>
            <a:t>A</a:t>
          </a:r>
          <a:r>
            <a:rPr lang="zh-CN" sz="2400" kern="1200" dirty="0"/>
            <a:t>段与</a:t>
          </a:r>
          <a:r>
            <a:rPr lang="en-US" sz="2400" kern="1200" dirty="0"/>
            <a:t>B</a:t>
          </a:r>
          <a:r>
            <a:rPr lang="zh-CN" sz="2400" kern="1200" dirty="0"/>
            <a:t>段各自拥有独立的污泥回流系统，两段完全分开，每段能够培育出各自独特的，适于本段水质特征的微生物种群。</a:t>
          </a:r>
        </a:p>
      </dsp:txBody>
      <dsp:txXfrm>
        <a:off x="0" y="361101"/>
        <a:ext cx="8229600" cy="4158000"/>
      </dsp:txXfrm>
    </dsp:sp>
    <dsp:sp modelId="{3DA661B2-FF57-45EE-AA3D-6D58875F315B}">
      <dsp:nvSpPr>
        <dsp:cNvPr id="0" name=""/>
        <dsp:cNvSpPr/>
      </dsp:nvSpPr>
      <dsp:spPr>
        <a:xfrm>
          <a:off x="411480" y="6861"/>
          <a:ext cx="5760720" cy="708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066800" rtl="0">
            <a:lnSpc>
              <a:spcPct val="90000"/>
            </a:lnSpc>
            <a:spcBef>
              <a:spcPct val="0"/>
            </a:spcBef>
            <a:spcAft>
              <a:spcPct val="35000"/>
            </a:spcAft>
            <a:buNone/>
          </a:pPr>
          <a:r>
            <a:rPr lang="en-US" sz="2400" kern="1200" dirty="0"/>
            <a:t>AB</a:t>
          </a:r>
          <a:r>
            <a:rPr lang="zh-CN" sz="2400" kern="1200" dirty="0"/>
            <a:t>法主要特征：</a:t>
          </a:r>
        </a:p>
      </dsp:txBody>
      <dsp:txXfrm>
        <a:off x="411480" y="6861"/>
        <a:ext cx="5760720" cy="708480"/>
      </dsp:txXfrm>
    </dsp:sp>
  </dsp:spTree>
</dsp:drawing>
</file>

<file path=ppt/diagrams/drawing7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C8ABD0-D21E-4B29-AE53-945097FD09B3}">
      <dsp:nvSpPr>
        <dsp:cNvPr id="0" name=""/>
        <dsp:cNvSpPr/>
      </dsp:nvSpPr>
      <dsp:spPr>
        <a:xfrm>
          <a:off x="0" y="35492"/>
          <a:ext cx="8229600" cy="1000350"/>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dirty="0"/>
            <a:t>A</a:t>
          </a:r>
          <a:r>
            <a:rPr lang="zh-CN" sz="1900" kern="1200" dirty="0"/>
            <a:t>段连续不断地从排水系统中接受污水，同时也接种在排水系统中存活的微生物种群，能够培育、驯化、诱导出与原污水适应的微生物种群；</a:t>
          </a:r>
        </a:p>
      </dsp:txBody>
      <dsp:txXfrm>
        <a:off x="0" y="35492"/>
        <a:ext cx="8229600" cy="1000350"/>
      </dsp:txXfrm>
    </dsp:sp>
    <dsp:sp modelId="{00FD090D-1D71-416E-B3B7-900081892E09}">
      <dsp:nvSpPr>
        <dsp:cNvPr id="0" name=""/>
        <dsp:cNvSpPr/>
      </dsp:nvSpPr>
      <dsp:spPr>
        <a:xfrm>
          <a:off x="0" y="1090562"/>
          <a:ext cx="8229600" cy="1000350"/>
        </a:xfrm>
        <a:prstGeom prst="roundRect">
          <a:avLst/>
        </a:prstGeom>
        <a:gradFill rotWithShape="0">
          <a:gsLst>
            <a:gs pos="0">
              <a:schemeClr val="accent4">
                <a:hueOff val="6807678"/>
                <a:satOff val="-7995"/>
                <a:lumOff val="3072"/>
                <a:alphaOff val="0"/>
                <a:shade val="51000"/>
                <a:satMod val="130000"/>
              </a:schemeClr>
            </a:gs>
            <a:gs pos="80000">
              <a:schemeClr val="accent4">
                <a:hueOff val="6807678"/>
                <a:satOff val="-7995"/>
                <a:lumOff val="3072"/>
                <a:alphaOff val="0"/>
                <a:shade val="93000"/>
                <a:satMod val="130000"/>
              </a:schemeClr>
            </a:gs>
            <a:gs pos="100000">
              <a:schemeClr val="accent4">
                <a:hueOff val="6807678"/>
                <a:satOff val="-7995"/>
                <a:lumOff val="307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dirty="0"/>
            <a:t>A</a:t>
          </a:r>
          <a:r>
            <a:rPr lang="zh-CN" sz="1900" kern="1200" dirty="0"/>
            <a:t>段负荷高，为增殖速度快的微生物种群提供良好的环境条件；</a:t>
          </a:r>
        </a:p>
      </dsp:txBody>
      <dsp:txXfrm>
        <a:off x="0" y="1090562"/>
        <a:ext cx="8229600" cy="1000350"/>
      </dsp:txXfrm>
    </dsp:sp>
    <dsp:sp modelId="{3239F2D8-52C8-4811-9554-A1A6E38FFDFF}">
      <dsp:nvSpPr>
        <dsp:cNvPr id="0" name=""/>
        <dsp:cNvSpPr/>
      </dsp:nvSpPr>
      <dsp:spPr>
        <a:xfrm>
          <a:off x="0" y="2145632"/>
          <a:ext cx="8229600" cy="1000350"/>
        </a:xfrm>
        <a:prstGeom prst="roundRect">
          <a:avLst/>
        </a:prstGeom>
        <a:gradFill rotWithShape="0">
          <a:gsLst>
            <a:gs pos="0">
              <a:schemeClr val="accent4">
                <a:hueOff val="13615356"/>
                <a:satOff val="-15991"/>
                <a:lumOff val="6144"/>
                <a:alphaOff val="0"/>
                <a:shade val="51000"/>
                <a:satMod val="130000"/>
              </a:schemeClr>
            </a:gs>
            <a:gs pos="80000">
              <a:schemeClr val="accent4">
                <a:hueOff val="13615356"/>
                <a:satOff val="-15991"/>
                <a:lumOff val="6144"/>
                <a:alphaOff val="0"/>
                <a:shade val="93000"/>
                <a:satMod val="130000"/>
              </a:schemeClr>
            </a:gs>
            <a:gs pos="100000">
              <a:schemeClr val="accent4">
                <a:hueOff val="13615356"/>
                <a:satOff val="-15991"/>
                <a:lumOff val="614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dirty="0"/>
            <a:t>A</a:t>
          </a:r>
          <a:r>
            <a:rPr lang="zh-CN" sz="1900" kern="1200" dirty="0"/>
            <a:t>段污泥产率高，并有一定的吸附能力，某些重金属和难降解有机物质以及氮、磷等植物性营养物质，都得到一定的去除，大大地减轻了</a:t>
          </a:r>
          <a:r>
            <a:rPr lang="en-US" sz="1900" kern="1200" dirty="0"/>
            <a:t>B</a:t>
          </a:r>
          <a:r>
            <a:rPr lang="zh-CN" sz="1900" kern="1200" dirty="0"/>
            <a:t>段的负担；</a:t>
          </a:r>
        </a:p>
      </dsp:txBody>
      <dsp:txXfrm>
        <a:off x="0" y="2145632"/>
        <a:ext cx="8229600" cy="1000350"/>
      </dsp:txXfrm>
    </dsp:sp>
    <dsp:sp modelId="{5FAED8C3-A107-43E9-812B-BF657134D589}">
      <dsp:nvSpPr>
        <dsp:cNvPr id="0" name=""/>
        <dsp:cNvSpPr/>
      </dsp:nvSpPr>
      <dsp:spPr>
        <a:xfrm>
          <a:off x="0" y="3145982"/>
          <a:ext cx="8229600" cy="3441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4130" rIns="135128" bIns="24130" numCol="1" spcCol="1270" anchor="t" anchorCtr="0">
          <a:noAutofit/>
        </a:bodyPr>
        <a:lstStyle/>
        <a:p>
          <a:pPr marL="114300" lvl="1" indent="-114300" algn="l" defTabSz="666750" rtl="0">
            <a:lnSpc>
              <a:spcPct val="90000"/>
            </a:lnSpc>
            <a:spcBef>
              <a:spcPct val="0"/>
            </a:spcBef>
            <a:spcAft>
              <a:spcPct val="20000"/>
            </a:spcAft>
            <a:buChar char="•"/>
          </a:pPr>
          <a:r>
            <a:rPr lang="en-US" sz="1500" kern="1200" dirty="0"/>
            <a:t>A</a:t>
          </a:r>
          <a:r>
            <a:rPr lang="zh-CN" sz="1500" kern="1200" dirty="0"/>
            <a:t>段对</a:t>
          </a:r>
          <a:r>
            <a:rPr lang="en-US" sz="1500" kern="1200" dirty="0"/>
            <a:t>BOD</a:t>
          </a:r>
          <a:r>
            <a:rPr lang="zh-CN" sz="1500" kern="1200" dirty="0"/>
            <a:t>的去除率大致介于</a:t>
          </a:r>
          <a:r>
            <a:rPr lang="en-US" sz="1500" kern="1200" dirty="0"/>
            <a:t>40%~70%</a:t>
          </a:r>
          <a:r>
            <a:rPr lang="zh-CN" sz="1500" kern="1200" dirty="0"/>
            <a:t>之间，并可改善污水的可生化性；</a:t>
          </a:r>
        </a:p>
      </dsp:txBody>
      <dsp:txXfrm>
        <a:off x="0" y="3145982"/>
        <a:ext cx="8229600" cy="344137"/>
      </dsp:txXfrm>
    </dsp:sp>
    <dsp:sp modelId="{F815DB2C-8D3A-48EF-AFCA-00B1003FF4B7}">
      <dsp:nvSpPr>
        <dsp:cNvPr id="0" name=""/>
        <dsp:cNvSpPr/>
      </dsp:nvSpPr>
      <dsp:spPr>
        <a:xfrm>
          <a:off x="0" y="3490120"/>
          <a:ext cx="8229600" cy="1000350"/>
        </a:xfrm>
        <a:prstGeom prst="roundRect">
          <a:avLst/>
        </a:prstGeom>
        <a:gradFill rotWithShape="0">
          <a:gsLst>
            <a:gs pos="0">
              <a:schemeClr val="accent4">
                <a:hueOff val="20423033"/>
                <a:satOff val="-23986"/>
                <a:lumOff val="9216"/>
                <a:alphaOff val="0"/>
                <a:shade val="51000"/>
                <a:satMod val="130000"/>
              </a:schemeClr>
            </a:gs>
            <a:gs pos="80000">
              <a:schemeClr val="accent4">
                <a:hueOff val="20423033"/>
                <a:satOff val="-23986"/>
                <a:lumOff val="9216"/>
                <a:alphaOff val="0"/>
                <a:shade val="93000"/>
                <a:satMod val="130000"/>
              </a:schemeClr>
            </a:gs>
            <a:gs pos="100000">
              <a:schemeClr val="accent4">
                <a:hueOff val="20423033"/>
                <a:satOff val="-23986"/>
                <a:lumOff val="921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rtl="0">
            <a:lnSpc>
              <a:spcPct val="90000"/>
            </a:lnSpc>
            <a:spcBef>
              <a:spcPct val="0"/>
            </a:spcBef>
            <a:spcAft>
              <a:spcPct val="35000"/>
            </a:spcAft>
            <a:buNone/>
          </a:pPr>
          <a:r>
            <a:rPr lang="en-US" sz="1900" kern="1200" dirty="0"/>
            <a:t>A</a:t>
          </a:r>
          <a:r>
            <a:rPr lang="zh-CN" sz="1900" kern="1200" dirty="0"/>
            <a:t>段对负荷、温度、</a:t>
          </a:r>
          <a:r>
            <a:rPr lang="en-US" sz="1900" kern="1200" dirty="0"/>
            <a:t>pH</a:t>
          </a:r>
          <a:r>
            <a:rPr lang="zh-CN" sz="1900" kern="1200" dirty="0"/>
            <a:t>值以及毒性等作用具有一定的适应能力。</a:t>
          </a:r>
        </a:p>
      </dsp:txBody>
      <dsp:txXfrm>
        <a:off x="0" y="3490120"/>
        <a:ext cx="8229600" cy="1000350"/>
      </dsp:txXfrm>
    </dsp:sp>
  </dsp:spTree>
</dsp:drawing>
</file>

<file path=ppt/diagrams/drawing7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2CF8D9-A220-4987-90A9-07471F808E4E}">
      <dsp:nvSpPr>
        <dsp:cNvPr id="0" name=""/>
        <dsp:cNvSpPr/>
      </dsp:nvSpPr>
      <dsp:spPr>
        <a:xfrm>
          <a:off x="0" y="733813"/>
          <a:ext cx="8229600" cy="378157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1020572" rIns="638708" bIns="170688" numCol="1" spcCol="1270" anchor="t" anchorCtr="0">
          <a:noAutofit/>
        </a:bodyPr>
        <a:lstStyle/>
        <a:p>
          <a:pPr marL="228600" lvl="1" indent="-228600" algn="l" defTabSz="1066800" rtl="0">
            <a:lnSpc>
              <a:spcPct val="90000"/>
            </a:lnSpc>
            <a:spcBef>
              <a:spcPct val="0"/>
            </a:spcBef>
            <a:spcAft>
              <a:spcPct val="15000"/>
            </a:spcAft>
            <a:buChar char="•"/>
          </a:pPr>
          <a:r>
            <a:rPr lang="en-US" sz="2400" kern="1200" dirty="0"/>
            <a:t>BOD—</a:t>
          </a:r>
          <a:r>
            <a:rPr lang="zh-CN" sz="2400" kern="1200" dirty="0"/>
            <a:t>污泥负荷：</a:t>
          </a:r>
          <a:r>
            <a:rPr lang="en-US" sz="2400" kern="1200" dirty="0"/>
            <a:t>2~6 </a:t>
          </a:r>
          <a:r>
            <a:rPr lang="en-US" sz="2400" kern="1200" dirty="0" err="1"/>
            <a:t>kgBOD</a:t>
          </a:r>
          <a:r>
            <a:rPr lang="en-US" sz="2400" kern="1200" dirty="0"/>
            <a:t>/(</a:t>
          </a:r>
          <a:r>
            <a:rPr lang="en-US" sz="2400" kern="1200" dirty="0" err="1"/>
            <a:t>kgMLSS·d</a:t>
          </a:r>
          <a:r>
            <a:rPr lang="en-US" sz="2400" kern="1200" dirty="0"/>
            <a:t>)</a:t>
          </a:r>
          <a:r>
            <a:rPr lang="zh-CN" sz="2400" kern="1200" dirty="0"/>
            <a:t>，为传统活性污泥处理系统的</a:t>
          </a:r>
          <a:r>
            <a:rPr lang="en-US" sz="2400" kern="1200" dirty="0"/>
            <a:t>10~20</a:t>
          </a:r>
          <a:r>
            <a:rPr lang="zh-CN" sz="2400" kern="1200" dirty="0"/>
            <a:t>倍；</a:t>
          </a:r>
        </a:p>
        <a:p>
          <a:pPr marL="228600" lvl="1" indent="-228600" algn="l" defTabSz="1066800" rtl="0">
            <a:lnSpc>
              <a:spcPct val="90000"/>
            </a:lnSpc>
            <a:spcBef>
              <a:spcPct val="0"/>
            </a:spcBef>
            <a:spcAft>
              <a:spcPct val="15000"/>
            </a:spcAft>
            <a:buChar char="•"/>
          </a:pPr>
          <a:r>
            <a:rPr lang="zh-CN" sz="2400" kern="1200" dirty="0"/>
            <a:t>污泥龄：</a:t>
          </a:r>
          <a:r>
            <a:rPr lang="en-US" sz="2400" kern="1200" dirty="0"/>
            <a:t>0.3~0.5 d</a:t>
          </a:r>
          <a:r>
            <a:rPr lang="zh-CN" sz="2400" kern="1200" dirty="0"/>
            <a:t>；</a:t>
          </a:r>
        </a:p>
        <a:p>
          <a:pPr marL="228600" lvl="1" indent="-228600" algn="l" defTabSz="1066800" rtl="0">
            <a:lnSpc>
              <a:spcPct val="90000"/>
            </a:lnSpc>
            <a:spcBef>
              <a:spcPct val="0"/>
            </a:spcBef>
            <a:spcAft>
              <a:spcPct val="15000"/>
            </a:spcAft>
            <a:buChar char="•"/>
          </a:pPr>
          <a:r>
            <a:rPr lang="zh-CN" sz="2400" kern="1200" dirty="0"/>
            <a:t>水力停留时间：</a:t>
          </a:r>
          <a:r>
            <a:rPr lang="en-US" sz="2400" kern="1200" dirty="0"/>
            <a:t>30 min</a:t>
          </a:r>
          <a:r>
            <a:rPr lang="zh-CN" sz="2400" kern="1200" dirty="0"/>
            <a:t>；</a:t>
          </a:r>
        </a:p>
        <a:p>
          <a:pPr marL="228600" lvl="1" indent="-228600" algn="l" defTabSz="1066800" rtl="0">
            <a:lnSpc>
              <a:spcPct val="90000"/>
            </a:lnSpc>
            <a:spcBef>
              <a:spcPct val="0"/>
            </a:spcBef>
            <a:spcAft>
              <a:spcPct val="15000"/>
            </a:spcAft>
            <a:buChar char="•"/>
          </a:pPr>
          <a:r>
            <a:rPr lang="zh-CN" sz="2400" kern="1200" dirty="0"/>
            <a:t>吸附池内溶解氧浓度：</a:t>
          </a:r>
          <a:r>
            <a:rPr lang="en-US" sz="2400" kern="1200" dirty="0"/>
            <a:t>0.2~0.7 mg/L</a:t>
          </a:r>
          <a:r>
            <a:rPr lang="zh-CN" sz="2400" kern="1200" dirty="0"/>
            <a:t>。</a:t>
          </a:r>
        </a:p>
      </dsp:txBody>
      <dsp:txXfrm>
        <a:off x="0" y="733813"/>
        <a:ext cx="8229600" cy="3781575"/>
      </dsp:txXfrm>
    </dsp:sp>
    <dsp:sp modelId="{38706BA7-E397-4CBA-A54B-353333E9A8CA}">
      <dsp:nvSpPr>
        <dsp:cNvPr id="0" name=""/>
        <dsp:cNvSpPr/>
      </dsp:nvSpPr>
      <dsp:spPr>
        <a:xfrm>
          <a:off x="411480" y="10573"/>
          <a:ext cx="5760720" cy="144648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066800" rtl="0">
            <a:lnSpc>
              <a:spcPct val="90000"/>
            </a:lnSpc>
            <a:spcBef>
              <a:spcPct val="0"/>
            </a:spcBef>
            <a:spcAft>
              <a:spcPct val="35000"/>
            </a:spcAft>
            <a:buNone/>
          </a:pPr>
          <a:r>
            <a:rPr lang="zh-CN" sz="2400" kern="1200" dirty="0"/>
            <a:t>对城市污水处理的</a:t>
          </a:r>
          <a:r>
            <a:rPr lang="en-US" sz="2400" kern="1200" dirty="0"/>
            <a:t>A</a:t>
          </a:r>
          <a:r>
            <a:rPr lang="zh-CN" sz="2400" kern="1200" dirty="0"/>
            <a:t>段，主要设计与运行数据的建议值</a:t>
          </a:r>
        </a:p>
      </dsp:txBody>
      <dsp:txXfrm>
        <a:off x="411480" y="10573"/>
        <a:ext cx="5760720" cy="1446480"/>
      </dsp:txXfrm>
    </dsp:sp>
  </dsp:spTree>
</dsp:drawing>
</file>

<file path=ppt/diagrams/drawing7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55A8F1-A6B8-4972-9296-76CB8568098F}">
      <dsp:nvSpPr>
        <dsp:cNvPr id="0" name=""/>
        <dsp:cNvSpPr/>
      </dsp:nvSpPr>
      <dsp:spPr>
        <a:xfrm>
          <a:off x="0" y="72797"/>
          <a:ext cx="8540750" cy="11583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en-US" sz="2200" kern="1200" dirty="0"/>
            <a:t>B</a:t>
          </a:r>
          <a:r>
            <a:rPr lang="zh-CN" sz="2200" kern="1200" dirty="0"/>
            <a:t>段接受</a:t>
          </a:r>
          <a:r>
            <a:rPr lang="en-US" sz="2200" kern="1200" dirty="0"/>
            <a:t>A</a:t>
          </a:r>
          <a:r>
            <a:rPr lang="zh-CN" sz="2200" kern="1200" dirty="0"/>
            <a:t>段的处理水，水质、水量比较稳定，净化功能得以充分发挥；</a:t>
          </a:r>
        </a:p>
      </dsp:txBody>
      <dsp:txXfrm>
        <a:off x="0" y="72797"/>
        <a:ext cx="8540750" cy="1158300"/>
      </dsp:txXfrm>
    </dsp:sp>
    <dsp:sp modelId="{39F18929-A13A-4A70-AE76-B551094A56D4}">
      <dsp:nvSpPr>
        <dsp:cNvPr id="0" name=""/>
        <dsp:cNvSpPr/>
      </dsp:nvSpPr>
      <dsp:spPr>
        <a:xfrm>
          <a:off x="0" y="1294457"/>
          <a:ext cx="8540750" cy="1158300"/>
        </a:xfrm>
        <a:prstGeom prst="roundRect">
          <a:avLst/>
        </a:prstGeom>
        <a:gradFill rotWithShape="0">
          <a:gsLst>
            <a:gs pos="0">
              <a:schemeClr val="accent2">
                <a:hueOff val="635930"/>
                <a:satOff val="-14509"/>
                <a:lumOff val="5360"/>
                <a:alphaOff val="0"/>
                <a:shade val="51000"/>
                <a:satMod val="130000"/>
              </a:schemeClr>
            </a:gs>
            <a:gs pos="80000">
              <a:schemeClr val="accent2">
                <a:hueOff val="635930"/>
                <a:satOff val="-14509"/>
                <a:lumOff val="5360"/>
                <a:alphaOff val="0"/>
                <a:shade val="93000"/>
                <a:satMod val="130000"/>
              </a:schemeClr>
            </a:gs>
            <a:gs pos="100000">
              <a:schemeClr val="accent2">
                <a:hueOff val="635930"/>
                <a:satOff val="-14509"/>
                <a:lumOff val="536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zh-CN" sz="2200" kern="1200" dirty="0"/>
            <a:t>去除有机污染物是</a:t>
          </a:r>
          <a:r>
            <a:rPr lang="en-US" sz="2200" kern="1200" dirty="0"/>
            <a:t>B</a:t>
          </a:r>
          <a:r>
            <a:rPr lang="zh-CN" sz="2200" kern="1200" dirty="0"/>
            <a:t>段的主要目的；</a:t>
          </a:r>
        </a:p>
      </dsp:txBody>
      <dsp:txXfrm>
        <a:off x="0" y="1294457"/>
        <a:ext cx="8540750" cy="1158300"/>
      </dsp:txXfrm>
    </dsp:sp>
    <dsp:sp modelId="{E5824842-0724-4F41-AC86-86DB8E2B0078}">
      <dsp:nvSpPr>
        <dsp:cNvPr id="0" name=""/>
        <dsp:cNvSpPr/>
      </dsp:nvSpPr>
      <dsp:spPr>
        <a:xfrm>
          <a:off x="0" y="2516117"/>
          <a:ext cx="8540750" cy="1158300"/>
        </a:xfrm>
        <a:prstGeom prst="roundRect">
          <a:avLst/>
        </a:prstGeom>
        <a:gradFill rotWithShape="0">
          <a:gsLst>
            <a:gs pos="0">
              <a:schemeClr val="accent2">
                <a:hueOff val="1271860"/>
                <a:satOff val="-29019"/>
                <a:lumOff val="10719"/>
                <a:alphaOff val="0"/>
                <a:shade val="51000"/>
                <a:satMod val="130000"/>
              </a:schemeClr>
            </a:gs>
            <a:gs pos="80000">
              <a:schemeClr val="accent2">
                <a:hueOff val="1271860"/>
                <a:satOff val="-29019"/>
                <a:lumOff val="10719"/>
                <a:alphaOff val="0"/>
                <a:shade val="93000"/>
                <a:satMod val="130000"/>
              </a:schemeClr>
            </a:gs>
            <a:gs pos="100000">
              <a:schemeClr val="accent2">
                <a:hueOff val="1271860"/>
                <a:satOff val="-29019"/>
                <a:lumOff val="1071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en-US" sz="2200" kern="1200" dirty="0"/>
            <a:t>B</a:t>
          </a:r>
          <a:r>
            <a:rPr lang="zh-CN" sz="2200" kern="1200" dirty="0"/>
            <a:t>段的污泥龄较长，氮在</a:t>
          </a:r>
          <a:r>
            <a:rPr lang="en-US" sz="2200" kern="1200" dirty="0"/>
            <a:t>A</a:t>
          </a:r>
          <a:r>
            <a:rPr lang="zh-CN" sz="2200" kern="1200" dirty="0"/>
            <a:t>段也得到了部分的去除，</a:t>
          </a:r>
          <a:r>
            <a:rPr lang="en-US" sz="2200" kern="1200" dirty="0"/>
            <a:t>BOD:N</a:t>
          </a:r>
          <a:r>
            <a:rPr lang="zh-CN" sz="2200" kern="1200" dirty="0"/>
            <a:t>比值有所降低，具有产生硝化反应的条件；</a:t>
          </a:r>
        </a:p>
      </dsp:txBody>
      <dsp:txXfrm>
        <a:off x="0" y="2516117"/>
        <a:ext cx="8540750" cy="1158300"/>
      </dsp:txXfrm>
    </dsp:sp>
    <dsp:sp modelId="{3090FAD1-9FB4-470C-A95E-6208ACDE4263}">
      <dsp:nvSpPr>
        <dsp:cNvPr id="0" name=""/>
        <dsp:cNvSpPr/>
      </dsp:nvSpPr>
      <dsp:spPr>
        <a:xfrm>
          <a:off x="0" y="3737777"/>
          <a:ext cx="8540750" cy="1158300"/>
        </a:xfrm>
        <a:prstGeom prst="roundRect">
          <a:avLst/>
        </a:prstGeom>
        <a:gradFill rotWithShape="0">
          <a:gsLst>
            <a:gs pos="0">
              <a:schemeClr val="accent2">
                <a:hueOff val="1907789"/>
                <a:satOff val="-43528"/>
                <a:lumOff val="16079"/>
                <a:alphaOff val="0"/>
                <a:shade val="51000"/>
                <a:satMod val="130000"/>
              </a:schemeClr>
            </a:gs>
            <a:gs pos="80000">
              <a:schemeClr val="accent2">
                <a:hueOff val="1907789"/>
                <a:satOff val="-43528"/>
                <a:lumOff val="16079"/>
                <a:alphaOff val="0"/>
                <a:shade val="93000"/>
                <a:satMod val="130000"/>
              </a:schemeClr>
            </a:gs>
            <a:gs pos="100000">
              <a:schemeClr val="accent2">
                <a:hueOff val="1907789"/>
                <a:satOff val="-43528"/>
                <a:lumOff val="1607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en-US" sz="2200" kern="1200" dirty="0"/>
            <a:t>B</a:t>
          </a:r>
          <a:r>
            <a:rPr lang="zh-CN" sz="2200" kern="1200" dirty="0"/>
            <a:t>段承受的负荷为总负荷的</a:t>
          </a:r>
          <a:r>
            <a:rPr lang="en-US" sz="2200" kern="1200" dirty="0"/>
            <a:t>30%~60%</a:t>
          </a:r>
          <a:r>
            <a:rPr lang="zh-CN" sz="2200" kern="1200" dirty="0"/>
            <a:t>，曝气池的容积较传统活性污泥处理系统可减少</a:t>
          </a:r>
          <a:r>
            <a:rPr lang="en-US" sz="2200" kern="1200" dirty="0"/>
            <a:t>40%</a:t>
          </a:r>
          <a:r>
            <a:rPr lang="zh-CN" sz="2200" kern="1200" dirty="0"/>
            <a:t>左右。</a:t>
          </a:r>
        </a:p>
      </dsp:txBody>
      <dsp:txXfrm>
        <a:off x="0" y="3737777"/>
        <a:ext cx="8540750" cy="1158300"/>
      </dsp:txXfrm>
    </dsp:sp>
  </dsp:spTree>
</dsp:drawing>
</file>

<file path=ppt/diagrams/drawing7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1805CC8-BD59-4A68-9870-19C65874D1D9}">
      <dsp:nvSpPr>
        <dsp:cNvPr id="0" name=""/>
        <dsp:cNvSpPr/>
      </dsp:nvSpPr>
      <dsp:spPr>
        <a:xfrm>
          <a:off x="0" y="145101"/>
          <a:ext cx="8229600" cy="865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zh-CN" sz="2800" kern="1200" dirty="0"/>
            <a:t>城市污水处理的</a:t>
          </a:r>
          <a:r>
            <a:rPr lang="en-US" sz="2800" kern="1200" dirty="0"/>
            <a:t>B</a:t>
          </a:r>
          <a:r>
            <a:rPr lang="zh-CN" sz="2800" kern="1200" dirty="0"/>
            <a:t>段，设计、运行参数的建议值</a:t>
          </a:r>
        </a:p>
      </dsp:txBody>
      <dsp:txXfrm>
        <a:off x="0" y="145101"/>
        <a:ext cx="8229600" cy="865800"/>
      </dsp:txXfrm>
    </dsp:sp>
    <dsp:sp modelId="{60328C39-BAD4-4F36-9D43-8C4F6C5460CB}">
      <dsp:nvSpPr>
        <dsp:cNvPr id="0" name=""/>
        <dsp:cNvSpPr/>
      </dsp:nvSpPr>
      <dsp:spPr>
        <a:xfrm>
          <a:off x="0" y="1010901"/>
          <a:ext cx="8229600" cy="3369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46990" rIns="263144" bIns="46990" numCol="1" spcCol="1270" anchor="t" anchorCtr="0">
          <a:noAutofit/>
        </a:bodyPr>
        <a:lstStyle/>
        <a:p>
          <a:pPr marL="285750" lvl="1" indent="-285750" algn="l" defTabSz="1289050" rtl="0">
            <a:lnSpc>
              <a:spcPct val="90000"/>
            </a:lnSpc>
            <a:spcBef>
              <a:spcPct val="0"/>
            </a:spcBef>
            <a:spcAft>
              <a:spcPct val="20000"/>
            </a:spcAft>
            <a:buChar char="•"/>
          </a:pPr>
          <a:r>
            <a:rPr lang="en-US" sz="2900" kern="1200" dirty="0"/>
            <a:t>BOD—</a:t>
          </a:r>
          <a:r>
            <a:rPr lang="zh-CN" sz="2900" kern="1200" dirty="0"/>
            <a:t>污泥负荷：</a:t>
          </a:r>
          <a:r>
            <a:rPr lang="en-US" sz="2900" kern="1200" dirty="0"/>
            <a:t>0.15~0.3 </a:t>
          </a:r>
          <a:r>
            <a:rPr lang="en-US" sz="2900" kern="1200" dirty="0" err="1"/>
            <a:t>kgBOD</a:t>
          </a:r>
          <a:r>
            <a:rPr lang="en-US" sz="2900" kern="1200" dirty="0"/>
            <a:t>/(</a:t>
          </a:r>
          <a:r>
            <a:rPr lang="en-US" sz="2900" kern="1200" dirty="0" err="1"/>
            <a:t>kgMLSS·d</a:t>
          </a:r>
          <a:r>
            <a:rPr lang="en-US" sz="2900" kern="1200" dirty="0"/>
            <a:t>)</a:t>
          </a:r>
          <a:r>
            <a:rPr lang="zh-CN" sz="2900" kern="1200" dirty="0"/>
            <a:t>，较传统活性污泥法低；</a:t>
          </a:r>
        </a:p>
        <a:p>
          <a:pPr marL="285750" lvl="1" indent="-285750" algn="l" defTabSz="1289050" rtl="0">
            <a:lnSpc>
              <a:spcPct val="90000"/>
            </a:lnSpc>
            <a:spcBef>
              <a:spcPct val="0"/>
            </a:spcBef>
            <a:spcAft>
              <a:spcPct val="20000"/>
            </a:spcAft>
            <a:buChar char="•"/>
          </a:pPr>
          <a:r>
            <a:rPr lang="zh-CN" sz="2900" kern="1200" dirty="0"/>
            <a:t>污泥龄：</a:t>
          </a:r>
          <a:r>
            <a:rPr lang="en-US" sz="2900" kern="1200" dirty="0"/>
            <a:t>15~20 d</a:t>
          </a:r>
          <a:r>
            <a:rPr lang="zh-CN" sz="2900" kern="1200" dirty="0"/>
            <a:t>；</a:t>
          </a:r>
        </a:p>
        <a:p>
          <a:pPr marL="285750" lvl="1" indent="-285750" algn="l" defTabSz="1289050" rtl="0">
            <a:lnSpc>
              <a:spcPct val="90000"/>
            </a:lnSpc>
            <a:spcBef>
              <a:spcPct val="0"/>
            </a:spcBef>
            <a:spcAft>
              <a:spcPct val="20000"/>
            </a:spcAft>
            <a:buChar char="•"/>
          </a:pPr>
          <a:r>
            <a:rPr lang="zh-CN" sz="2900" kern="1200" dirty="0"/>
            <a:t>水力停留时间：</a:t>
          </a:r>
          <a:r>
            <a:rPr lang="en-US" sz="2900" kern="1200" dirty="0"/>
            <a:t>2~3 h</a:t>
          </a:r>
          <a:r>
            <a:rPr lang="zh-CN" sz="2900" kern="1200" dirty="0"/>
            <a:t>；</a:t>
          </a:r>
        </a:p>
        <a:p>
          <a:pPr marL="285750" lvl="1" indent="-285750" algn="l" defTabSz="1289050" rtl="0">
            <a:lnSpc>
              <a:spcPct val="90000"/>
            </a:lnSpc>
            <a:spcBef>
              <a:spcPct val="0"/>
            </a:spcBef>
            <a:spcAft>
              <a:spcPct val="20000"/>
            </a:spcAft>
            <a:buChar char="•"/>
          </a:pPr>
          <a:r>
            <a:rPr lang="zh-CN" sz="2900" kern="1200" dirty="0"/>
            <a:t>曝气池内溶解氧浓度：</a:t>
          </a:r>
          <a:r>
            <a:rPr lang="en-US" sz="2900" kern="1200" dirty="0"/>
            <a:t>1~2 mg/L</a:t>
          </a:r>
          <a:r>
            <a:rPr lang="zh-CN" sz="2900" kern="1200" dirty="0"/>
            <a:t>。</a:t>
          </a:r>
        </a:p>
      </dsp:txBody>
      <dsp:txXfrm>
        <a:off x="0" y="1010901"/>
        <a:ext cx="8229600" cy="3369960"/>
      </dsp:txXfrm>
    </dsp:sp>
  </dsp:spTree>
</dsp:drawing>
</file>

<file path=ppt/diagrams/drawing7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6A244F-653D-4D9E-96E8-91923AC209A3}">
      <dsp:nvSpPr>
        <dsp:cNvPr id="0" name=""/>
        <dsp:cNvSpPr/>
      </dsp:nvSpPr>
      <dsp:spPr>
        <a:xfrm>
          <a:off x="0" y="15141"/>
          <a:ext cx="8229600" cy="806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rtl="0">
            <a:lnSpc>
              <a:spcPct val="90000"/>
            </a:lnSpc>
            <a:spcBef>
              <a:spcPct val="0"/>
            </a:spcBef>
            <a:spcAft>
              <a:spcPct val="35000"/>
            </a:spcAft>
            <a:buNone/>
          </a:pPr>
          <a:r>
            <a:rPr lang="zh-CN" altLang="en-US" sz="2800" kern="1200" dirty="0"/>
            <a:t>鼓风曝气</a:t>
          </a:r>
        </a:p>
      </dsp:txBody>
      <dsp:txXfrm>
        <a:off x="0" y="15141"/>
        <a:ext cx="8229600" cy="806400"/>
      </dsp:txXfrm>
    </dsp:sp>
    <dsp:sp modelId="{43311252-3C7C-430F-915C-D5A09189932C}">
      <dsp:nvSpPr>
        <dsp:cNvPr id="0" name=""/>
        <dsp:cNvSpPr/>
      </dsp:nvSpPr>
      <dsp:spPr>
        <a:xfrm>
          <a:off x="0" y="821541"/>
          <a:ext cx="8229600" cy="368928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rtl="0">
            <a:lnSpc>
              <a:spcPct val="90000"/>
            </a:lnSpc>
            <a:spcBef>
              <a:spcPct val="0"/>
            </a:spcBef>
            <a:spcAft>
              <a:spcPct val="15000"/>
            </a:spcAft>
            <a:buChar char="•"/>
          </a:pPr>
          <a:r>
            <a:rPr lang="zh-CN" altLang="en-US" sz="2800" kern="1200" dirty="0"/>
            <a:t>由空压机（鼓风机）送出的压缩空气通过一系列的管道系统送到安装在曝气池池底的空气扩散装置（曝气装置），空气从那里以微小气泡的形式逸出，并在混合液中扩散，使气泡中的氧转移到混合液中去，而气泡在混合液的强烈扩散、搅动，使混合液处于剧烈混合、搅拌状态；</a:t>
          </a:r>
        </a:p>
      </dsp:txBody>
      <dsp:txXfrm>
        <a:off x="0" y="821541"/>
        <a:ext cx="8229600" cy="3689280"/>
      </dsp:txXfrm>
    </dsp:sp>
  </dsp:spTree>
</dsp:drawing>
</file>

<file path=ppt/diagrams/drawing7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105218-82D3-4513-AB86-2B866F8A0B95}">
      <dsp:nvSpPr>
        <dsp:cNvPr id="0" name=""/>
        <dsp:cNvSpPr/>
      </dsp:nvSpPr>
      <dsp:spPr>
        <a:xfrm>
          <a:off x="0" y="183188"/>
          <a:ext cx="8229600" cy="1160713"/>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rtl="0">
            <a:lnSpc>
              <a:spcPct val="90000"/>
            </a:lnSpc>
            <a:spcBef>
              <a:spcPct val="0"/>
            </a:spcBef>
            <a:spcAft>
              <a:spcPct val="35000"/>
            </a:spcAft>
            <a:buNone/>
          </a:pPr>
          <a:r>
            <a:rPr lang="zh-CN" altLang="en-US" sz="3700" kern="1200" dirty="0"/>
            <a:t>机械曝气</a:t>
          </a:r>
        </a:p>
      </dsp:txBody>
      <dsp:txXfrm>
        <a:off x="0" y="183188"/>
        <a:ext cx="8229600" cy="1160713"/>
      </dsp:txXfrm>
    </dsp:sp>
    <dsp:sp modelId="{699F4566-C7C9-4933-8347-C42A3972F23C}">
      <dsp:nvSpPr>
        <dsp:cNvPr id="0" name=""/>
        <dsp:cNvSpPr/>
      </dsp:nvSpPr>
      <dsp:spPr>
        <a:xfrm>
          <a:off x="0" y="1343901"/>
          <a:ext cx="8229600" cy="1838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46990" rIns="263144" bIns="46990" numCol="1" spcCol="1270" anchor="t" anchorCtr="0">
          <a:noAutofit/>
        </a:bodyPr>
        <a:lstStyle/>
        <a:p>
          <a:pPr marL="285750" lvl="1" indent="-285750" algn="l" defTabSz="1289050" rtl="0">
            <a:lnSpc>
              <a:spcPct val="90000"/>
            </a:lnSpc>
            <a:spcBef>
              <a:spcPct val="0"/>
            </a:spcBef>
            <a:spcAft>
              <a:spcPct val="20000"/>
            </a:spcAft>
            <a:buChar char="•"/>
          </a:pPr>
          <a:r>
            <a:rPr lang="zh-CN" altLang="en-US" sz="2900" kern="1200" dirty="0"/>
            <a:t>利用安装在水面上、下的叶轮高速转动，剧烈地搅动水面，产生水跃，液面与空气接触的表面不断更新，使空气中的氧转移到混合液中去；</a:t>
          </a:r>
        </a:p>
      </dsp:txBody>
      <dsp:txXfrm>
        <a:off x="0" y="1343901"/>
        <a:ext cx="8229600" cy="1838160"/>
      </dsp:txXfrm>
    </dsp:sp>
    <dsp:sp modelId="{806D129C-91DE-4BD6-90CE-A424A3A1549E}">
      <dsp:nvSpPr>
        <dsp:cNvPr id="0" name=""/>
        <dsp:cNvSpPr/>
      </dsp:nvSpPr>
      <dsp:spPr>
        <a:xfrm>
          <a:off x="0" y="3182061"/>
          <a:ext cx="8229600" cy="1160713"/>
        </a:xfrm>
        <a:prstGeom prst="roundRect">
          <a:avLst/>
        </a:prstGeom>
        <a:gradFill rotWithShape="0">
          <a:gsLst>
            <a:gs pos="0">
              <a:schemeClr val="accent5">
                <a:hueOff val="-21323121"/>
                <a:satOff val="12119"/>
                <a:lumOff val="-10000"/>
                <a:alphaOff val="0"/>
                <a:shade val="51000"/>
                <a:satMod val="130000"/>
              </a:schemeClr>
            </a:gs>
            <a:gs pos="80000">
              <a:schemeClr val="accent5">
                <a:hueOff val="-21323121"/>
                <a:satOff val="12119"/>
                <a:lumOff val="-10000"/>
                <a:alphaOff val="0"/>
                <a:shade val="93000"/>
                <a:satMod val="130000"/>
              </a:schemeClr>
            </a:gs>
            <a:gs pos="100000">
              <a:schemeClr val="accent5">
                <a:hueOff val="-21323121"/>
                <a:satOff val="12119"/>
                <a:lumOff val="-1000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40970" tIns="140970" rIns="140970" bIns="140970" numCol="1" spcCol="1270" anchor="ctr" anchorCtr="0">
          <a:noAutofit/>
        </a:bodyPr>
        <a:lstStyle/>
        <a:p>
          <a:pPr marL="0" lvl="0" indent="0" algn="l" defTabSz="1644650" rtl="0">
            <a:lnSpc>
              <a:spcPct val="90000"/>
            </a:lnSpc>
            <a:spcBef>
              <a:spcPct val="0"/>
            </a:spcBef>
            <a:spcAft>
              <a:spcPct val="35000"/>
            </a:spcAft>
            <a:buNone/>
          </a:pPr>
          <a:r>
            <a:rPr lang="zh-CN" sz="3700" kern="1200" dirty="0"/>
            <a:t>鼓风</a:t>
          </a:r>
          <a:r>
            <a:rPr lang="en-US" sz="3700" kern="1200" dirty="0"/>
            <a:t>—</a:t>
          </a:r>
          <a:r>
            <a:rPr lang="zh-CN" sz="3700" kern="1200" dirty="0"/>
            <a:t>机械曝气</a:t>
          </a:r>
        </a:p>
      </dsp:txBody>
      <dsp:txXfrm>
        <a:off x="0" y="3182061"/>
        <a:ext cx="8229600" cy="1160713"/>
      </dsp:txXfrm>
    </dsp:sp>
  </dsp:spTree>
</dsp:drawing>
</file>

<file path=ppt/diagrams/drawing7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F63F76-F8E9-4594-97A4-D2FDB00D0823}">
      <dsp:nvSpPr>
        <dsp:cNvPr id="0" name=""/>
        <dsp:cNvSpPr/>
      </dsp:nvSpPr>
      <dsp:spPr>
        <a:xfrm>
          <a:off x="0" y="72118"/>
          <a:ext cx="5780088" cy="1741398"/>
        </a:xfrm>
        <a:prstGeom prst="round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zh-CN" altLang="en-US" sz="1800" kern="1200" dirty="0"/>
            <a:t>在气、液两相接触的界面两侧存在着处于层流状态的气膜和液膜，在其外侧则分别为气相主体和液相主体，两个主体均处于紊流状态；</a:t>
          </a:r>
        </a:p>
      </dsp:txBody>
      <dsp:txXfrm>
        <a:off x="0" y="72118"/>
        <a:ext cx="5780088" cy="1741398"/>
      </dsp:txXfrm>
    </dsp:sp>
    <dsp:sp modelId="{778A0B3F-9233-44D2-BEC6-F167958CB47D}">
      <dsp:nvSpPr>
        <dsp:cNvPr id="0" name=""/>
        <dsp:cNvSpPr/>
      </dsp:nvSpPr>
      <dsp:spPr>
        <a:xfrm>
          <a:off x="0" y="1865357"/>
          <a:ext cx="5780088" cy="1741398"/>
        </a:xfrm>
        <a:prstGeom prst="roundRect">
          <a:avLst/>
        </a:prstGeom>
        <a:gradFill rotWithShape="0">
          <a:gsLst>
            <a:gs pos="0">
              <a:schemeClr val="accent5">
                <a:hueOff val="-10661560"/>
                <a:satOff val="6060"/>
                <a:lumOff val="-5000"/>
                <a:alphaOff val="0"/>
                <a:shade val="51000"/>
                <a:satMod val="130000"/>
              </a:schemeClr>
            </a:gs>
            <a:gs pos="80000">
              <a:schemeClr val="accent5">
                <a:hueOff val="-10661560"/>
                <a:satOff val="6060"/>
                <a:lumOff val="-5000"/>
                <a:alphaOff val="0"/>
                <a:shade val="93000"/>
                <a:satMod val="130000"/>
              </a:schemeClr>
            </a:gs>
            <a:gs pos="100000">
              <a:schemeClr val="accent5">
                <a:hueOff val="-10661560"/>
                <a:satOff val="6060"/>
                <a:lumOff val="-500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zh-CN" altLang="en-US" sz="1800" kern="1200" dirty="0"/>
            <a:t>气体分子以分子扩散方式从气相主体通过气膜与液膜而进人液相主体；</a:t>
          </a:r>
        </a:p>
      </dsp:txBody>
      <dsp:txXfrm>
        <a:off x="0" y="1865357"/>
        <a:ext cx="5780088" cy="1741398"/>
      </dsp:txXfrm>
    </dsp:sp>
    <dsp:sp modelId="{02043708-0458-40EF-9441-505F56E57D05}">
      <dsp:nvSpPr>
        <dsp:cNvPr id="0" name=""/>
        <dsp:cNvSpPr/>
      </dsp:nvSpPr>
      <dsp:spPr>
        <a:xfrm>
          <a:off x="0" y="3658595"/>
          <a:ext cx="5780088" cy="1741398"/>
        </a:xfrm>
        <a:prstGeom prst="roundRect">
          <a:avLst/>
        </a:prstGeom>
        <a:gradFill rotWithShape="0">
          <a:gsLst>
            <a:gs pos="0">
              <a:schemeClr val="accent5">
                <a:hueOff val="-21323121"/>
                <a:satOff val="12119"/>
                <a:lumOff val="-10000"/>
                <a:alphaOff val="0"/>
                <a:shade val="51000"/>
                <a:satMod val="130000"/>
              </a:schemeClr>
            </a:gs>
            <a:gs pos="80000">
              <a:schemeClr val="accent5">
                <a:hueOff val="-21323121"/>
                <a:satOff val="12119"/>
                <a:lumOff val="-10000"/>
                <a:alphaOff val="0"/>
                <a:shade val="93000"/>
                <a:satMod val="130000"/>
              </a:schemeClr>
            </a:gs>
            <a:gs pos="100000">
              <a:schemeClr val="accent5">
                <a:hueOff val="-21323121"/>
                <a:satOff val="12119"/>
                <a:lumOff val="-1000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rtl="0">
            <a:lnSpc>
              <a:spcPct val="90000"/>
            </a:lnSpc>
            <a:spcBef>
              <a:spcPct val="0"/>
            </a:spcBef>
            <a:spcAft>
              <a:spcPct val="35000"/>
            </a:spcAft>
            <a:buNone/>
          </a:pPr>
          <a:r>
            <a:rPr lang="zh-CN" altLang="en-US" sz="1800" kern="1200" dirty="0"/>
            <a:t>由于气、液两相的主体均处于紊流状态，其中物质浓度基本上是均匀的，不存在浓度差，也不存在传质阻力，气体分子从气相主体传递到液相主体，阻力仅存在于气、液两层层流膜中。</a:t>
          </a:r>
        </a:p>
      </dsp:txBody>
      <dsp:txXfrm>
        <a:off x="0" y="3658595"/>
        <a:ext cx="5780088" cy="1741398"/>
      </dsp:txXfrm>
    </dsp:sp>
  </dsp:spTree>
</dsp:drawing>
</file>

<file path=ppt/diagrams/drawing7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7E9E97-4BE5-402F-952B-312DF76497D1}">
      <dsp:nvSpPr>
        <dsp:cNvPr id="0" name=""/>
        <dsp:cNvSpPr/>
      </dsp:nvSpPr>
      <dsp:spPr>
        <a:xfrm>
          <a:off x="0" y="117335"/>
          <a:ext cx="8540750" cy="1679761"/>
        </a:xfrm>
        <a:prstGeom prst="round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zh-CN" altLang="en-US" sz="2200" kern="1200" dirty="0"/>
            <a:t>气膜中存在着氧的分压梯度，在液膜中存在着氧的浓度梯度，它们是氧转移的推动力；</a:t>
          </a:r>
        </a:p>
      </dsp:txBody>
      <dsp:txXfrm>
        <a:off x="0" y="117335"/>
        <a:ext cx="8540750" cy="1679761"/>
      </dsp:txXfrm>
    </dsp:sp>
    <dsp:sp modelId="{A0BEDF91-544C-4ACB-B215-2C4BFC74FD60}">
      <dsp:nvSpPr>
        <dsp:cNvPr id="0" name=""/>
        <dsp:cNvSpPr/>
      </dsp:nvSpPr>
      <dsp:spPr>
        <a:xfrm>
          <a:off x="0" y="1860456"/>
          <a:ext cx="8540750" cy="1679761"/>
        </a:xfrm>
        <a:prstGeom prst="roundRect">
          <a:avLst/>
        </a:prstGeom>
        <a:gradFill rotWithShape="0">
          <a:gsLst>
            <a:gs pos="0">
              <a:schemeClr val="accent4">
                <a:hueOff val="10211516"/>
                <a:satOff val="-11993"/>
                <a:lumOff val="4608"/>
                <a:alphaOff val="0"/>
                <a:shade val="51000"/>
                <a:satMod val="130000"/>
              </a:schemeClr>
            </a:gs>
            <a:gs pos="80000">
              <a:schemeClr val="accent4">
                <a:hueOff val="10211516"/>
                <a:satOff val="-11993"/>
                <a:lumOff val="4608"/>
                <a:alphaOff val="0"/>
                <a:shade val="93000"/>
                <a:satMod val="130000"/>
              </a:schemeClr>
            </a:gs>
            <a:gs pos="100000">
              <a:schemeClr val="accent4">
                <a:hueOff val="10211516"/>
                <a:satOff val="-11993"/>
                <a:lumOff val="460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zh-CN" altLang="en-US" sz="2200" kern="1200" dirty="0"/>
            <a:t>氧难溶于水，氧转移决定性的阻力集中在液膜上，因此，氧分子通过液膜是氧转移过程的控制步骤，通过液膜的转移速度是氧转移过程的控制速度；</a:t>
          </a:r>
        </a:p>
      </dsp:txBody>
      <dsp:txXfrm>
        <a:off x="0" y="1860456"/>
        <a:ext cx="8540750" cy="1679761"/>
      </dsp:txXfrm>
    </dsp:sp>
    <dsp:sp modelId="{08AB571B-7C89-4B39-808C-18EEAA5386A1}">
      <dsp:nvSpPr>
        <dsp:cNvPr id="0" name=""/>
        <dsp:cNvSpPr/>
      </dsp:nvSpPr>
      <dsp:spPr>
        <a:xfrm>
          <a:off x="0" y="3603578"/>
          <a:ext cx="8540750" cy="1679761"/>
        </a:xfrm>
        <a:prstGeom prst="roundRect">
          <a:avLst/>
        </a:prstGeom>
        <a:gradFill rotWithShape="0">
          <a:gsLst>
            <a:gs pos="0">
              <a:schemeClr val="accent4">
                <a:hueOff val="20423033"/>
                <a:satOff val="-23986"/>
                <a:lumOff val="9216"/>
                <a:alphaOff val="0"/>
                <a:shade val="51000"/>
                <a:satMod val="130000"/>
              </a:schemeClr>
            </a:gs>
            <a:gs pos="80000">
              <a:schemeClr val="accent4">
                <a:hueOff val="20423033"/>
                <a:satOff val="-23986"/>
                <a:lumOff val="9216"/>
                <a:alphaOff val="0"/>
                <a:shade val="93000"/>
                <a:satMod val="130000"/>
              </a:schemeClr>
            </a:gs>
            <a:gs pos="100000">
              <a:schemeClr val="accent4">
                <a:hueOff val="20423033"/>
                <a:satOff val="-23986"/>
                <a:lumOff val="9216"/>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rtl="0">
            <a:lnSpc>
              <a:spcPct val="90000"/>
            </a:lnSpc>
            <a:spcBef>
              <a:spcPct val="0"/>
            </a:spcBef>
            <a:spcAft>
              <a:spcPct val="35000"/>
            </a:spcAft>
            <a:buNone/>
          </a:pPr>
          <a:r>
            <a:rPr lang="zh-CN" sz="2200" kern="1200" dirty="0"/>
            <a:t>在气膜中，氧分子的传递动力很小，气相主体与界面之间的氧分压差值</a:t>
          </a:r>
          <a:r>
            <a:rPr lang="en-US" sz="2200" i="1" kern="1200" dirty="0" err="1"/>
            <a:t>P</a:t>
          </a:r>
          <a:r>
            <a:rPr lang="en-US" sz="2200" kern="1200" baseline="-25000" dirty="0" err="1"/>
            <a:t>g</a:t>
          </a:r>
          <a:r>
            <a:rPr lang="en-US" sz="2200" kern="1200" dirty="0" err="1"/>
            <a:t>－</a:t>
          </a:r>
          <a:r>
            <a:rPr lang="en-US" sz="2200" i="1" kern="1200" dirty="0" err="1"/>
            <a:t>P</a:t>
          </a:r>
          <a:r>
            <a:rPr lang="en-US" sz="2200" kern="1200" baseline="-25000" dirty="0" err="1"/>
            <a:t>i</a:t>
          </a:r>
          <a:r>
            <a:rPr lang="zh-CN" sz="2200" kern="1200" dirty="0"/>
            <a:t>很低，一般可以认为</a:t>
          </a:r>
          <a:r>
            <a:rPr lang="en-US" sz="2200" i="1" kern="1200" dirty="0" err="1"/>
            <a:t>P</a:t>
          </a:r>
          <a:r>
            <a:rPr lang="en-US" sz="2200" kern="1200" baseline="-25000" dirty="0" err="1"/>
            <a:t>g</a:t>
          </a:r>
          <a:r>
            <a:rPr lang="en-US" sz="2200" kern="1200" dirty="0" err="1"/>
            <a:t>≈</a:t>
          </a:r>
          <a:r>
            <a:rPr lang="en-US" sz="2200" i="1" kern="1200" dirty="0" err="1"/>
            <a:t>P</a:t>
          </a:r>
          <a:r>
            <a:rPr lang="en-US" sz="2200" kern="1200" baseline="-25000" dirty="0" err="1"/>
            <a:t>i</a:t>
          </a:r>
          <a:r>
            <a:rPr lang="zh-CN" sz="2200" kern="1200" dirty="0"/>
            <a:t>，这样，界面处的溶解氧浓度值</a:t>
          </a:r>
          <a:r>
            <a:rPr lang="en-US" sz="2200" i="1" kern="1200" dirty="0"/>
            <a:t>C</a:t>
          </a:r>
          <a:r>
            <a:rPr lang="en-US" sz="2200" kern="1200" baseline="-25000" dirty="0"/>
            <a:t>s</a:t>
          </a:r>
          <a:r>
            <a:rPr lang="zh-CN" sz="2200" kern="1200" dirty="0"/>
            <a:t>是在氧分压为</a:t>
          </a:r>
          <a:r>
            <a:rPr lang="en-US" sz="2200" i="1" kern="1200" dirty="0"/>
            <a:t>P</a:t>
          </a:r>
          <a:r>
            <a:rPr lang="en-US" sz="2200" kern="1200" baseline="-25000" dirty="0"/>
            <a:t>g</a:t>
          </a:r>
          <a:r>
            <a:rPr lang="zh-CN" sz="2200" kern="1200" dirty="0"/>
            <a:t>条件下的溶解氧的饱和浓度值。</a:t>
          </a:r>
        </a:p>
      </dsp:txBody>
      <dsp:txXfrm>
        <a:off x="0" y="3603578"/>
        <a:ext cx="8540750" cy="167976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2E7429-24CE-4E24-AF8A-8BF76359C932}">
      <dsp:nvSpPr>
        <dsp:cNvPr id="0" name=""/>
        <dsp:cNvSpPr/>
      </dsp:nvSpPr>
      <dsp:spPr>
        <a:xfrm>
          <a:off x="0" y="517824"/>
          <a:ext cx="8540750" cy="25578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583184" rIns="662857" bIns="199136" numCol="1" spcCol="1270" anchor="t" anchorCtr="0">
          <a:noAutofit/>
        </a:bodyPr>
        <a:lstStyle/>
        <a:p>
          <a:pPr marL="285750" lvl="1" indent="-285750" algn="l" defTabSz="1244600" rtl="0">
            <a:lnSpc>
              <a:spcPct val="90000"/>
            </a:lnSpc>
            <a:spcBef>
              <a:spcPct val="0"/>
            </a:spcBef>
            <a:spcAft>
              <a:spcPct val="15000"/>
            </a:spcAft>
            <a:buChar char="•"/>
          </a:pPr>
          <a:r>
            <a:rPr lang="zh-CN" altLang="en-US" sz="2800" kern="1200" dirty="0"/>
            <a:t>在生物膜上能够</a:t>
          </a:r>
          <a:r>
            <a:rPr lang="zh-CN" altLang="en-US" sz="2800" kern="1200"/>
            <a:t>栖息高层次</a:t>
          </a:r>
          <a:r>
            <a:rPr lang="zh-CN" altLang="en-US" sz="2800" kern="1200" dirty="0"/>
            <a:t>营养水平的生物；</a:t>
          </a:r>
        </a:p>
        <a:p>
          <a:pPr marL="285750" lvl="1" indent="-285750" algn="l" defTabSz="1244600" rtl="0">
            <a:lnSpc>
              <a:spcPct val="90000"/>
            </a:lnSpc>
            <a:spcBef>
              <a:spcPct val="0"/>
            </a:spcBef>
            <a:spcAft>
              <a:spcPct val="15000"/>
            </a:spcAft>
            <a:buChar char="•"/>
          </a:pPr>
          <a:r>
            <a:rPr lang="zh-CN" sz="2800" kern="1200" dirty="0"/>
            <a:t>生物膜处理法产生的污泥量较活性污泥处理系统少</a:t>
          </a:r>
          <a:r>
            <a:rPr lang="en-US" sz="2800" kern="1200" dirty="0"/>
            <a:t>1/4</a:t>
          </a:r>
          <a:r>
            <a:rPr lang="zh-CN" sz="2800" kern="1200" dirty="0"/>
            <a:t>左右。</a:t>
          </a:r>
        </a:p>
      </dsp:txBody>
      <dsp:txXfrm>
        <a:off x="0" y="517824"/>
        <a:ext cx="8540750" cy="2557800"/>
      </dsp:txXfrm>
    </dsp:sp>
    <dsp:sp modelId="{D6EC4548-9549-478D-B43D-4F44B1DCE5B7}">
      <dsp:nvSpPr>
        <dsp:cNvPr id="0" name=""/>
        <dsp:cNvSpPr/>
      </dsp:nvSpPr>
      <dsp:spPr>
        <a:xfrm>
          <a:off x="427037" y="104544"/>
          <a:ext cx="5978525" cy="8265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1244600" rtl="0">
            <a:lnSpc>
              <a:spcPct val="90000"/>
            </a:lnSpc>
            <a:spcBef>
              <a:spcPct val="0"/>
            </a:spcBef>
            <a:spcAft>
              <a:spcPct val="35000"/>
            </a:spcAft>
            <a:buNone/>
          </a:pPr>
          <a:r>
            <a:rPr lang="zh-CN" altLang="en-US" sz="2800" kern="1200" dirty="0"/>
            <a:t>食物链长、污泥产量低</a:t>
          </a:r>
        </a:p>
      </dsp:txBody>
      <dsp:txXfrm>
        <a:off x="467386" y="144893"/>
        <a:ext cx="5897827" cy="745862"/>
      </dsp:txXfrm>
    </dsp:sp>
    <dsp:sp modelId="{C4DF24B4-7C9F-4FF5-A250-0D8260A63407}">
      <dsp:nvSpPr>
        <dsp:cNvPr id="0" name=""/>
        <dsp:cNvSpPr/>
      </dsp:nvSpPr>
      <dsp:spPr>
        <a:xfrm>
          <a:off x="0" y="3640105"/>
          <a:ext cx="8540750" cy="13671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583184" rIns="662857" bIns="199136" numCol="1" spcCol="1270" anchor="t" anchorCtr="0">
          <a:noAutofit/>
        </a:bodyPr>
        <a:lstStyle/>
        <a:p>
          <a:pPr marL="285750" lvl="1" indent="-285750" algn="l" defTabSz="1244600" rtl="0">
            <a:lnSpc>
              <a:spcPct val="90000"/>
            </a:lnSpc>
            <a:spcBef>
              <a:spcPct val="0"/>
            </a:spcBef>
            <a:spcAft>
              <a:spcPct val="15000"/>
            </a:spcAft>
            <a:buChar char="•"/>
          </a:pPr>
          <a:r>
            <a:rPr lang="zh-CN" altLang="en-US" sz="2800" kern="1200" dirty="0"/>
            <a:t>硝化菌、亚硝化菌；</a:t>
          </a:r>
        </a:p>
      </dsp:txBody>
      <dsp:txXfrm>
        <a:off x="0" y="3640105"/>
        <a:ext cx="8540750" cy="1367100"/>
      </dsp:txXfrm>
    </dsp:sp>
    <dsp:sp modelId="{9E80108E-F672-4BE1-9345-3A9AE436B336}">
      <dsp:nvSpPr>
        <dsp:cNvPr id="0" name=""/>
        <dsp:cNvSpPr/>
      </dsp:nvSpPr>
      <dsp:spPr>
        <a:xfrm>
          <a:off x="427037" y="3226825"/>
          <a:ext cx="5978525" cy="8265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1244600" rtl="0">
            <a:lnSpc>
              <a:spcPct val="90000"/>
            </a:lnSpc>
            <a:spcBef>
              <a:spcPct val="0"/>
            </a:spcBef>
            <a:spcAft>
              <a:spcPct val="35000"/>
            </a:spcAft>
            <a:buNone/>
          </a:pPr>
          <a:r>
            <a:rPr lang="zh-CN" altLang="en-US" sz="2800" kern="1200" dirty="0"/>
            <a:t>能够存活世代时间较长的微生物</a:t>
          </a:r>
        </a:p>
      </dsp:txBody>
      <dsp:txXfrm>
        <a:off x="467386" y="3267174"/>
        <a:ext cx="5897827" cy="745862"/>
      </dsp:txXfrm>
    </dsp:sp>
  </dsp:spTree>
</dsp:drawing>
</file>

<file path=ppt/diagrams/drawing8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F189B48-D7E8-443A-93B7-009A7159C632}">
      <dsp:nvSpPr>
        <dsp:cNvPr id="0" name=""/>
        <dsp:cNvSpPr/>
      </dsp:nvSpPr>
      <dsp:spPr>
        <a:xfrm>
          <a:off x="0" y="734961"/>
          <a:ext cx="8229600" cy="343980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38708" tIns="541528" rIns="638708" bIns="184912" numCol="1" spcCol="1270" anchor="t" anchorCtr="0">
          <a:noAutofit/>
        </a:bodyPr>
        <a:lstStyle/>
        <a:p>
          <a:pPr marL="228600" lvl="1" indent="-228600" algn="l" defTabSz="1155700" rtl="0">
            <a:lnSpc>
              <a:spcPct val="90000"/>
            </a:lnSpc>
            <a:spcBef>
              <a:spcPct val="0"/>
            </a:spcBef>
            <a:spcAft>
              <a:spcPct val="15000"/>
            </a:spcAft>
            <a:buChar char="•"/>
          </a:pPr>
          <a:r>
            <a:rPr lang="zh-CN" sz="2600" kern="1200" dirty="0"/>
            <a:t>提高</a:t>
          </a:r>
          <a:r>
            <a:rPr lang="en-US" sz="2600" i="1" kern="1200" dirty="0" err="1"/>
            <a:t>K</a:t>
          </a:r>
          <a:r>
            <a:rPr lang="en-US" sz="2600" kern="1200" baseline="-25000" dirty="0" err="1"/>
            <a:t>La</a:t>
          </a:r>
          <a:r>
            <a:rPr lang="zh-CN" sz="2600" kern="1200" dirty="0"/>
            <a:t>值：加强液相主体的紊流程度，降低液膜厚度，加速气液界面的的更新，增大气、液接触面积等；</a:t>
          </a:r>
        </a:p>
        <a:p>
          <a:pPr marL="228600" lvl="1" indent="-228600" algn="l" defTabSz="1155700" rtl="0">
            <a:lnSpc>
              <a:spcPct val="90000"/>
            </a:lnSpc>
            <a:spcBef>
              <a:spcPct val="0"/>
            </a:spcBef>
            <a:spcAft>
              <a:spcPct val="15000"/>
            </a:spcAft>
            <a:buChar char="•"/>
          </a:pPr>
          <a:r>
            <a:rPr lang="zh-CN" sz="2600" kern="1200" dirty="0"/>
            <a:t>提高</a:t>
          </a:r>
          <a:r>
            <a:rPr lang="en-US" sz="2600" i="1" kern="1200" dirty="0"/>
            <a:t>C</a:t>
          </a:r>
          <a:r>
            <a:rPr lang="en-US" sz="2600" kern="1200" baseline="-25000" dirty="0"/>
            <a:t>s</a:t>
          </a:r>
          <a:r>
            <a:rPr lang="zh-CN" sz="2600" kern="1200" dirty="0"/>
            <a:t>值：提高气相中的氧分压，如采用纯氧曝气、深井曝气等。</a:t>
          </a:r>
        </a:p>
      </dsp:txBody>
      <dsp:txXfrm>
        <a:off x="0" y="734961"/>
        <a:ext cx="8229600" cy="3439800"/>
      </dsp:txXfrm>
    </dsp:sp>
    <dsp:sp modelId="{A475D400-F5CE-4DBC-87C5-27E3B3484CF5}">
      <dsp:nvSpPr>
        <dsp:cNvPr id="0" name=""/>
        <dsp:cNvSpPr/>
      </dsp:nvSpPr>
      <dsp:spPr>
        <a:xfrm>
          <a:off x="411480" y="351201"/>
          <a:ext cx="5760720" cy="76752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55700" rtl="0">
            <a:lnSpc>
              <a:spcPct val="90000"/>
            </a:lnSpc>
            <a:spcBef>
              <a:spcPct val="0"/>
            </a:spcBef>
            <a:spcAft>
              <a:spcPct val="35000"/>
            </a:spcAft>
            <a:buNone/>
          </a:pPr>
          <a:r>
            <a:rPr lang="zh-CN" sz="2600" kern="1200" dirty="0"/>
            <a:t>为了提高</a:t>
          </a:r>
          <a:r>
            <a:rPr lang="en-US" sz="2600" kern="1200" dirty="0" err="1"/>
            <a:t>d</a:t>
          </a:r>
          <a:r>
            <a:rPr lang="en-US" sz="2600" i="1" kern="1200" dirty="0" err="1"/>
            <a:t>C</a:t>
          </a:r>
          <a:r>
            <a:rPr lang="en-US" sz="2600" kern="1200" dirty="0"/>
            <a:t>/</a:t>
          </a:r>
          <a:r>
            <a:rPr lang="en-US" sz="2600" kern="1200" dirty="0" err="1"/>
            <a:t>d</a:t>
          </a:r>
          <a:r>
            <a:rPr lang="en-US" sz="2600" i="1" kern="1200" dirty="0" err="1"/>
            <a:t>t</a:t>
          </a:r>
          <a:r>
            <a:rPr lang="zh-CN" sz="2600" kern="1200" dirty="0"/>
            <a:t>值，可从两方面考虑</a:t>
          </a:r>
        </a:p>
      </dsp:txBody>
      <dsp:txXfrm>
        <a:off x="411480" y="351201"/>
        <a:ext cx="5760720" cy="767520"/>
      </dsp:txXfrm>
    </dsp:sp>
  </dsp:spTree>
</dsp:drawing>
</file>

<file path=ppt/diagrams/drawing8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7E88B3-76DE-46D9-886D-924BBFE903B6}">
      <dsp:nvSpPr>
        <dsp:cNvPr id="0" name=""/>
        <dsp:cNvSpPr/>
      </dsp:nvSpPr>
      <dsp:spPr>
        <a:xfrm>
          <a:off x="0" y="14826"/>
          <a:ext cx="8229600" cy="11863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l" defTabSz="1733550" rtl="0">
            <a:lnSpc>
              <a:spcPct val="90000"/>
            </a:lnSpc>
            <a:spcBef>
              <a:spcPct val="0"/>
            </a:spcBef>
            <a:spcAft>
              <a:spcPct val="35000"/>
            </a:spcAft>
            <a:buNone/>
          </a:pPr>
          <a:r>
            <a:rPr lang="zh-CN" altLang="en-US" sz="3900" kern="1200" dirty="0"/>
            <a:t>水中无氧状态下的测定法</a:t>
          </a:r>
        </a:p>
      </dsp:txBody>
      <dsp:txXfrm>
        <a:off x="0" y="14826"/>
        <a:ext cx="8229600" cy="1186380"/>
      </dsp:txXfrm>
    </dsp:sp>
    <dsp:sp modelId="{D40BB8C0-53C5-4CF3-AA78-B6616A1C5A68}">
      <dsp:nvSpPr>
        <dsp:cNvPr id="0" name=""/>
        <dsp:cNvSpPr/>
      </dsp:nvSpPr>
      <dsp:spPr>
        <a:xfrm>
          <a:off x="0" y="1201206"/>
          <a:ext cx="8229600" cy="33099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49530" rIns="277368" bIns="49530" numCol="1" spcCol="1270" anchor="t" anchorCtr="0">
          <a:noAutofit/>
        </a:bodyPr>
        <a:lstStyle/>
        <a:p>
          <a:pPr marL="285750" lvl="1" indent="-285750" algn="l" defTabSz="1333500" rtl="0">
            <a:lnSpc>
              <a:spcPct val="90000"/>
            </a:lnSpc>
            <a:spcBef>
              <a:spcPct val="0"/>
            </a:spcBef>
            <a:spcAft>
              <a:spcPct val="20000"/>
            </a:spcAft>
            <a:buChar char="•"/>
          </a:pPr>
          <a:r>
            <a:rPr lang="zh-CN" altLang="en-US" sz="3000" kern="1200" dirty="0"/>
            <a:t>用清水进行测定；</a:t>
          </a:r>
        </a:p>
        <a:p>
          <a:pPr marL="285750" lvl="1" indent="-285750" algn="l" defTabSz="1333500" rtl="0">
            <a:lnSpc>
              <a:spcPct val="90000"/>
            </a:lnSpc>
            <a:spcBef>
              <a:spcPct val="0"/>
            </a:spcBef>
            <a:spcAft>
              <a:spcPct val="20000"/>
            </a:spcAft>
            <a:buChar char="•"/>
          </a:pPr>
          <a:r>
            <a:rPr lang="zh-CN" sz="3000" kern="1200" dirty="0"/>
            <a:t>首先用脱氧剂</a:t>
          </a:r>
          <a:r>
            <a:rPr lang="en-US" sz="3000" kern="1200" dirty="0"/>
            <a:t>——</a:t>
          </a:r>
          <a:r>
            <a:rPr lang="zh-CN" sz="3000" kern="1200" dirty="0"/>
            <a:t>亚硫酸钠（或氮气）进行脱氧；</a:t>
          </a:r>
        </a:p>
        <a:p>
          <a:pPr marL="285750" lvl="1" indent="-285750" algn="l" defTabSz="1333500" rtl="0">
            <a:lnSpc>
              <a:spcPct val="90000"/>
            </a:lnSpc>
            <a:spcBef>
              <a:spcPct val="0"/>
            </a:spcBef>
            <a:spcAft>
              <a:spcPct val="20000"/>
            </a:spcAft>
            <a:buChar char="•"/>
          </a:pPr>
          <a:r>
            <a:rPr lang="zh-CN" altLang="en-US" sz="3000" kern="1200" dirty="0"/>
            <a:t>在溶解氧为零的状态下，进行曝气充氧，每隔一段时间测定溶解氧值，直到饱和时为止。</a:t>
          </a:r>
        </a:p>
      </dsp:txBody>
      <dsp:txXfrm>
        <a:off x="0" y="1201206"/>
        <a:ext cx="8229600" cy="3309930"/>
      </dsp:txXfrm>
    </dsp:sp>
  </dsp:spTree>
</dsp:drawing>
</file>

<file path=ppt/diagrams/drawing8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250805-4F16-4EBF-B8A3-1044AD1B76E8}">
      <dsp:nvSpPr>
        <dsp:cNvPr id="0" name=""/>
        <dsp:cNvSpPr/>
      </dsp:nvSpPr>
      <dsp:spPr>
        <a:xfrm>
          <a:off x="0" y="5955"/>
          <a:ext cx="5130799" cy="89914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marL="0" lvl="0" indent="0" algn="l" defTabSz="1289050" rtl="0">
            <a:lnSpc>
              <a:spcPct val="90000"/>
            </a:lnSpc>
            <a:spcBef>
              <a:spcPct val="0"/>
            </a:spcBef>
            <a:spcAft>
              <a:spcPct val="35000"/>
            </a:spcAft>
            <a:buNone/>
          </a:pPr>
          <a:r>
            <a:rPr lang="zh-CN" sz="2900" kern="1200" dirty="0"/>
            <a:t>污水水质</a:t>
          </a:r>
        </a:p>
      </dsp:txBody>
      <dsp:txXfrm>
        <a:off x="43893" y="49848"/>
        <a:ext cx="5043013" cy="811358"/>
      </dsp:txXfrm>
    </dsp:sp>
    <dsp:sp modelId="{91C99A11-D6EC-4FBD-AA79-1B487B168500}">
      <dsp:nvSpPr>
        <dsp:cNvPr id="0" name=""/>
        <dsp:cNvSpPr/>
      </dsp:nvSpPr>
      <dsp:spPr>
        <a:xfrm>
          <a:off x="0" y="905100"/>
          <a:ext cx="5130799" cy="3841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2903" tIns="36830" rIns="206248" bIns="36830" numCol="1" spcCol="1270" anchor="t" anchorCtr="0">
          <a:noAutofit/>
        </a:bodyPr>
        <a:lstStyle/>
        <a:p>
          <a:pPr marL="228600" lvl="1" indent="-228600" algn="l" defTabSz="1022350" rtl="0">
            <a:lnSpc>
              <a:spcPct val="90000"/>
            </a:lnSpc>
            <a:spcBef>
              <a:spcPct val="0"/>
            </a:spcBef>
            <a:spcAft>
              <a:spcPct val="20000"/>
            </a:spcAft>
            <a:buChar char="•"/>
          </a:pPr>
          <a:r>
            <a:rPr lang="zh-CN" sz="2300" kern="1200" dirty="0"/>
            <a:t>某些表面活性物质将聚集在气液界面上，形成一层分子膜，阻碍氧分子的扩散转移，总转移系数</a:t>
          </a:r>
          <a:r>
            <a:rPr lang="en-US" sz="2300" i="1" kern="1200" dirty="0" err="1"/>
            <a:t>K</a:t>
          </a:r>
          <a:r>
            <a:rPr lang="en-US" sz="2300" kern="1200" baseline="-25000" dirty="0" err="1"/>
            <a:t>La</a:t>
          </a:r>
          <a:r>
            <a:rPr lang="zh-CN" sz="2300" kern="1200" dirty="0"/>
            <a:t>值将下降，为此引入一个小于</a:t>
          </a:r>
          <a:r>
            <a:rPr lang="en-US" sz="2300" kern="1200" dirty="0"/>
            <a:t>1</a:t>
          </a:r>
          <a:r>
            <a:rPr lang="zh-CN" sz="2300" kern="1200" dirty="0"/>
            <a:t>的修正系数</a:t>
          </a:r>
          <a:r>
            <a:rPr lang="el-GR" sz="2300" i="1" kern="1200" dirty="0"/>
            <a:t>α</a:t>
          </a:r>
          <a:r>
            <a:rPr lang="zh-CN" sz="2300" kern="1200" dirty="0"/>
            <a:t>；</a:t>
          </a:r>
        </a:p>
        <a:p>
          <a:pPr marL="228600" lvl="1" indent="-228600" algn="l" defTabSz="1022350" rtl="0">
            <a:lnSpc>
              <a:spcPct val="90000"/>
            </a:lnSpc>
            <a:spcBef>
              <a:spcPct val="0"/>
            </a:spcBef>
            <a:spcAft>
              <a:spcPct val="20000"/>
            </a:spcAft>
            <a:buChar char="•"/>
          </a:pPr>
          <a:r>
            <a:rPr lang="zh-CN" sz="2300" kern="1200" dirty="0"/>
            <a:t>污水中含有盐类，氧在水中的饱和度也受水质的影响，引入另一小于</a:t>
          </a:r>
          <a:r>
            <a:rPr lang="en-US" sz="2300" kern="1200" dirty="0"/>
            <a:t>1</a:t>
          </a:r>
          <a:r>
            <a:rPr lang="zh-CN" sz="2300" kern="1200" dirty="0"/>
            <a:t>的系数</a:t>
          </a:r>
          <a:r>
            <a:rPr lang="el-GR" sz="2300" i="1" kern="1200" dirty="0"/>
            <a:t>β</a:t>
          </a:r>
          <a:r>
            <a:rPr lang="zh-CN" sz="2300" kern="1200" dirty="0"/>
            <a:t>予以修正。</a:t>
          </a:r>
        </a:p>
      </dsp:txBody>
      <dsp:txXfrm>
        <a:off x="0" y="905100"/>
        <a:ext cx="5130799" cy="3841920"/>
      </dsp:txXfrm>
    </dsp:sp>
  </dsp:spTree>
</dsp:drawing>
</file>

<file path=ppt/diagrams/drawing8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6CFDD2E-21E7-47A3-A21A-B6794224664A}">
      <dsp:nvSpPr>
        <dsp:cNvPr id="0" name=""/>
        <dsp:cNvSpPr/>
      </dsp:nvSpPr>
      <dsp:spPr>
        <a:xfrm>
          <a:off x="0" y="284068"/>
          <a:ext cx="8540750" cy="106470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rtl="0">
            <a:lnSpc>
              <a:spcPct val="90000"/>
            </a:lnSpc>
            <a:spcBef>
              <a:spcPct val="0"/>
            </a:spcBef>
            <a:spcAft>
              <a:spcPct val="35000"/>
            </a:spcAft>
            <a:buNone/>
          </a:pPr>
          <a:r>
            <a:rPr lang="zh-CN" altLang="en-US" sz="3500" kern="1200" dirty="0"/>
            <a:t>水温</a:t>
          </a:r>
        </a:p>
      </dsp:txBody>
      <dsp:txXfrm>
        <a:off x="0" y="284068"/>
        <a:ext cx="8540750" cy="1064700"/>
      </dsp:txXfrm>
    </dsp:sp>
    <dsp:sp modelId="{4090A9D1-069F-4800-8F7C-8082F62DBC0E}">
      <dsp:nvSpPr>
        <dsp:cNvPr id="0" name=""/>
        <dsp:cNvSpPr/>
      </dsp:nvSpPr>
      <dsp:spPr>
        <a:xfrm>
          <a:off x="0" y="1348768"/>
          <a:ext cx="8540750" cy="39123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1169" tIns="44450" rIns="248920" bIns="44450" numCol="1" spcCol="1270" anchor="t" anchorCtr="0">
          <a:noAutofit/>
        </a:bodyPr>
        <a:lstStyle/>
        <a:p>
          <a:pPr marL="228600" lvl="1" indent="-228600" algn="l" defTabSz="1200150" rtl="0">
            <a:lnSpc>
              <a:spcPct val="90000"/>
            </a:lnSpc>
            <a:spcBef>
              <a:spcPct val="0"/>
            </a:spcBef>
            <a:spcAft>
              <a:spcPct val="20000"/>
            </a:spcAft>
            <a:buChar char="•"/>
          </a:pPr>
          <a:r>
            <a:rPr lang="zh-CN" sz="2700" kern="1200" dirty="0"/>
            <a:t>对</a:t>
          </a:r>
          <a:r>
            <a:rPr lang="en-US" sz="2700" i="1" kern="1200" dirty="0" err="1"/>
            <a:t>K</a:t>
          </a:r>
          <a:r>
            <a:rPr lang="en-US" sz="2700" kern="1200" baseline="-25000" dirty="0" err="1"/>
            <a:t>La</a:t>
          </a:r>
          <a:r>
            <a:rPr lang="zh-CN" sz="2700" kern="1200" dirty="0"/>
            <a:t>值的影响：水温上升，水的粘滞性降低，扩散系数提高，液膜厚度随之降低，</a:t>
          </a:r>
          <a:r>
            <a:rPr lang="en-US" sz="2700" i="1" kern="1200" dirty="0" err="1"/>
            <a:t>K</a:t>
          </a:r>
          <a:r>
            <a:rPr lang="en-US" sz="2700" kern="1200" baseline="-25000" dirty="0" err="1"/>
            <a:t>La</a:t>
          </a:r>
          <a:r>
            <a:rPr lang="zh-CN" sz="2700" kern="1200" dirty="0"/>
            <a:t>值增高，反之，</a:t>
          </a:r>
          <a:r>
            <a:rPr lang="en-US" sz="2700" i="1" kern="1200" dirty="0" err="1"/>
            <a:t>K</a:t>
          </a:r>
          <a:r>
            <a:rPr lang="en-US" sz="2700" kern="1200" baseline="-25000" dirty="0" err="1"/>
            <a:t>La</a:t>
          </a:r>
          <a:r>
            <a:rPr lang="zh-CN" sz="2700" kern="1200" dirty="0"/>
            <a:t>值降低：</a:t>
          </a:r>
        </a:p>
        <a:p>
          <a:pPr marL="228600" lvl="1" indent="-228600" algn="l" defTabSz="1200150" rtl="0">
            <a:lnSpc>
              <a:spcPct val="90000"/>
            </a:lnSpc>
            <a:spcBef>
              <a:spcPct val="0"/>
            </a:spcBef>
            <a:spcAft>
              <a:spcPct val="20000"/>
            </a:spcAft>
            <a:buChar char="•"/>
          </a:pPr>
          <a:endParaRPr lang="zh-CN" altLang="en-US" sz="2700" kern="1200" dirty="0"/>
        </a:p>
        <a:p>
          <a:pPr marL="228600" lvl="1" indent="-228600" algn="l" defTabSz="1200150" rtl="0">
            <a:lnSpc>
              <a:spcPct val="90000"/>
            </a:lnSpc>
            <a:spcBef>
              <a:spcPct val="0"/>
            </a:spcBef>
            <a:spcAft>
              <a:spcPct val="20000"/>
            </a:spcAft>
            <a:buChar char="•"/>
          </a:pPr>
          <a:endParaRPr lang="zh-CN" altLang="en-US" sz="2700" kern="1200" dirty="0"/>
        </a:p>
        <a:p>
          <a:pPr marL="228600" lvl="1" indent="-228600" algn="l" defTabSz="1200150" rtl="0">
            <a:lnSpc>
              <a:spcPct val="90000"/>
            </a:lnSpc>
            <a:spcBef>
              <a:spcPct val="0"/>
            </a:spcBef>
            <a:spcAft>
              <a:spcPct val="20000"/>
            </a:spcAft>
            <a:buChar char="•"/>
          </a:pPr>
          <a:r>
            <a:rPr lang="zh-CN" sz="2700" kern="1200" dirty="0"/>
            <a:t>对溶解氧饱和度</a:t>
          </a:r>
          <a:r>
            <a:rPr lang="en-US" sz="2700" i="1" kern="1200" dirty="0"/>
            <a:t>C</a:t>
          </a:r>
          <a:r>
            <a:rPr lang="en-US" sz="2700" kern="1200" baseline="-25000" dirty="0"/>
            <a:t>s</a:t>
          </a:r>
          <a:r>
            <a:rPr lang="zh-CN" sz="2700" kern="1200" dirty="0"/>
            <a:t>的影响：</a:t>
          </a:r>
          <a:r>
            <a:rPr lang="en-US" sz="2700" i="1" kern="1200" dirty="0"/>
            <a:t>C</a:t>
          </a:r>
          <a:r>
            <a:rPr lang="en-US" sz="2700" kern="1200" baseline="-25000" dirty="0"/>
            <a:t>s</a:t>
          </a:r>
          <a:r>
            <a:rPr lang="zh-CN" sz="2700" kern="1200" dirty="0"/>
            <a:t>值随温度上升而降低；</a:t>
          </a:r>
        </a:p>
        <a:p>
          <a:pPr marL="228600" lvl="1" indent="-228600" algn="l" defTabSz="1200150" rtl="0">
            <a:lnSpc>
              <a:spcPct val="90000"/>
            </a:lnSpc>
            <a:spcBef>
              <a:spcPct val="0"/>
            </a:spcBef>
            <a:spcAft>
              <a:spcPct val="20000"/>
            </a:spcAft>
            <a:buChar char="•"/>
          </a:pPr>
          <a:r>
            <a:rPr lang="zh-CN" altLang="en-US" sz="2700" kern="1200" dirty="0"/>
            <a:t>总的来说，水温降低有利于氧的转移。</a:t>
          </a:r>
        </a:p>
      </dsp:txBody>
      <dsp:txXfrm>
        <a:off x="0" y="1348768"/>
        <a:ext cx="8540750" cy="3912300"/>
      </dsp:txXfrm>
    </dsp:sp>
  </dsp:spTree>
</dsp:drawing>
</file>

<file path=ppt/diagrams/drawing8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69C339-44AB-4812-949E-72E4C5F1A217}">
      <dsp:nvSpPr>
        <dsp:cNvPr id="0" name=""/>
        <dsp:cNvSpPr/>
      </dsp:nvSpPr>
      <dsp:spPr>
        <a:xfrm>
          <a:off x="0" y="26841"/>
          <a:ext cx="8229600" cy="124722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rtl="0">
            <a:lnSpc>
              <a:spcPct val="90000"/>
            </a:lnSpc>
            <a:spcBef>
              <a:spcPct val="0"/>
            </a:spcBef>
            <a:spcAft>
              <a:spcPct val="35000"/>
            </a:spcAft>
            <a:buNone/>
          </a:pPr>
          <a:r>
            <a:rPr lang="zh-CN" altLang="en-US" sz="4100" kern="1200" dirty="0"/>
            <a:t>氧分压</a:t>
          </a:r>
        </a:p>
      </dsp:txBody>
      <dsp:txXfrm>
        <a:off x="0" y="26841"/>
        <a:ext cx="8229600" cy="1247220"/>
      </dsp:txXfrm>
    </dsp:sp>
    <dsp:sp modelId="{6847898E-F480-4E10-8C8B-1235403429F8}">
      <dsp:nvSpPr>
        <dsp:cNvPr id="0" name=""/>
        <dsp:cNvSpPr/>
      </dsp:nvSpPr>
      <dsp:spPr>
        <a:xfrm>
          <a:off x="0" y="1274061"/>
          <a:ext cx="8229600" cy="3225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52070" rIns="291592" bIns="52070" numCol="1" spcCol="1270" anchor="t" anchorCtr="0">
          <a:noAutofit/>
        </a:bodyPr>
        <a:lstStyle/>
        <a:p>
          <a:pPr marL="285750" lvl="1" indent="-285750" algn="l" defTabSz="1422400" rtl="0">
            <a:lnSpc>
              <a:spcPct val="90000"/>
            </a:lnSpc>
            <a:spcBef>
              <a:spcPct val="0"/>
            </a:spcBef>
            <a:spcAft>
              <a:spcPct val="20000"/>
            </a:spcAft>
            <a:buChar char="•"/>
          </a:pPr>
          <a:r>
            <a:rPr lang="zh-CN" sz="3200" kern="1200" dirty="0"/>
            <a:t>气压降低，</a:t>
          </a:r>
          <a:r>
            <a:rPr lang="en-US" sz="3200" i="1" kern="1200" dirty="0"/>
            <a:t>C</a:t>
          </a:r>
          <a:r>
            <a:rPr lang="en-US" sz="3200" kern="1200" baseline="-25000" dirty="0"/>
            <a:t>s</a:t>
          </a:r>
          <a:r>
            <a:rPr lang="zh-CN" sz="3200" kern="1200" dirty="0"/>
            <a:t>值也随之降低，反之亦然：</a:t>
          </a:r>
        </a:p>
        <a:p>
          <a:pPr marL="285750" lvl="1" indent="-285750" algn="l" defTabSz="1422400" rtl="0">
            <a:lnSpc>
              <a:spcPct val="90000"/>
            </a:lnSpc>
            <a:spcBef>
              <a:spcPct val="0"/>
            </a:spcBef>
            <a:spcAft>
              <a:spcPct val="20000"/>
            </a:spcAft>
            <a:buChar char="•"/>
          </a:pPr>
          <a:endParaRPr lang="zh-CN" altLang="en-US" sz="3200" kern="1200" dirty="0"/>
        </a:p>
        <a:p>
          <a:pPr marL="285750" lvl="1" indent="-285750" algn="l" defTabSz="1422400" rtl="0">
            <a:lnSpc>
              <a:spcPct val="90000"/>
            </a:lnSpc>
            <a:spcBef>
              <a:spcPct val="0"/>
            </a:spcBef>
            <a:spcAft>
              <a:spcPct val="20000"/>
            </a:spcAft>
            <a:buChar char="•"/>
          </a:pPr>
          <a:endParaRPr lang="zh-CN" altLang="en-US" sz="3200" kern="1200" dirty="0"/>
        </a:p>
        <a:p>
          <a:pPr marL="285750" lvl="1" indent="-285750" algn="l" defTabSz="1422400" rtl="0">
            <a:lnSpc>
              <a:spcPct val="90000"/>
            </a:lnSpc>
            <a:spcBef>
              <a:spcPct val="0"/>
            </a:spcBef>
            <a:spcAft>
              <a:spcPct val="20000"/>
            </a:spcAft>
            <a:buChar char="•"/>
          </a:pPr>
          <a:r>
            <a:rPr lang="zh-CN" sz="3200" kern="1200" dirty="0"/>
            <a:t>鼓风曝气池中的</a:t>
          </a:r>
          <a:r>
            <a:rPr lang="en-US" sz="3200" i="1" kern="1200" dirty="0"/>
            <a:t>C</a:t>
          </a:r>
          <a:r>
            <a:rPr lang="en-US" sz="3200" kern="1200" baseline="-25000" dirty="0"/>
            <a:t>s</a:t>
          </a:r>
          <a:r>
            <a:rPr lang="zh-CN" sz="3200" kern="1200" dirty="0"/>
            <a:t>值是扩散装置出口处和混合液表面两处饱和溶解氧浓度的平均值：</a:t>
          </a:r>
        </a:p>
      </dsp:txBody>
      <dsp:txXfrm>
        <a:off x="0" y="1274061"/>
        <a:ext cx="8229600" cy="3225060"/>
      </dsp:txXfrm>
    </dsp:sp>
  </dsp:spTree>
</dsp:drawing>
</file>

<file path=ppt/diagrams/drawing8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C9726E-5CA3-4179-A6CF-F9A736DBBB0E}">
      <dsp:nvSpPr>
        <dsp:cNvPr id="0" name=""/>
        <dsp:cNvSpPr/>
      </dsp:nvSpPr>
      <dsp:spPr>
        <a:xfrm>
          <a:off x="0" y="399981"/>
          <a:ext cx="8229600" cy="4095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20700" rIns="638708" bIns="177800" numCol="1" spcCol="1270" anchor="t" anchorCtr="0">
          <a:noAutofit/>
        </a:bodyPr>
        <a:lstStyle/>
        <a:p>
          <a:pPr marL="228600" lvl="1" indent="-228600" algn="l" defTabSz="1111250" rtl="0">
            <a:lnSpc>
              <a:spcPct val="90000"/>
            </a:lnSpc>
            <a:spcBef>
              <a:spcPct val="0"/>
            </a:spcBef>
            <a:spcAft>
              <a:spcPct val="15000"/>
            </a:spcAft>
            <a:buChar char="•"/>
          </a:pPr>
          <a:r>
            <a:rPr lang="zh-CN" altLang="en-US" sz="2500" kern="1200" dirty="0"/>
            <a:t>气相中氧分压梯度；</a:t>
          </a:r>
        </a:p>
        <a:p>
          <a:pPr marL="228600" lvl="1" indent="-228600" algn="l" defTabSz="1111250" rtl="0">
            <a:lnSpc>
              <a:spcPct val="90000"/>
            </a:lnSpc>
            <a:spcBef>
              <a:spcPct val="0"/>
            </a:spcBef>
            <a:spcAft>
              <a:spcPct val="15000"/>
            </a:spcAft>
            <a:buChar char="•"/>
          </a:pPr>
          <a:r>
            <a:rPr lang="zh-CN" altLang="en-US" sz="2500" kern="1200" dirty="0"/>
            <a:t>液相中氧的浓度梯度；</a:t>
          </a:r>
        </a:p>
        <a:p>
          <a:pPr marL="228600" lvl="1" indent="-228600" algn="l" defTabSz="1111250" rtl="0">
            <a:lnSpc>
              <a:spcPct val="90000"/>
            </a:lnSpc>
            <a:spcBef>
              <a:spcPct val="0"/>
            </a:spcBef>
            <a:spcAft>
              <a:spcPct val="15000"/>
            </a:spcAft>
            <a:buChar char="•"/>
          </a:pPr>
          <a:r>
            <a:rPr lang="zh-CN" altLang="en-US" sz="2500" kern="1200" dirty="0"/>
            <a:t>气液之间的接触面积和接触时间；</a:t>
          </a:r>
        </a:p>
        <a:p>
          <a:pPr marL="228600" lvl="1" indent="-228600" algn="l" defTabSz="1111250" rtl="0">
            <a:lnSpc>
              <a:spcPct val="90000"/>
            </a:lnSpc>
            <a:spcBef>
              <a:spcPct val="0"/>
            </a:spcBef>
            <a:spcAft>
              <a:spcPct val="15000"/>
            </a:spcAft>
            <a:buChar char="•"/>
          </a:pPr>
          <a:r>
            <a:rPr lang="zh-CN" altLang="en-US" sz="2500" kern="1200" dirty="0"/>
            <a:t>水温；</a:t>
          </a:r>
        </a:p>
        <a:p>
          <a:pPr marL="228600" lvl="1" indent="-228600" algn="l" defTabSz="1111250" rtl="0">
            <a:lnSpc>
              <a:spcPct val="90000"/>
            </a:lnSpc>
            <a:spcBef>
              <a:spcPct val="0"/>
            </a:spcBef>
            <a:spcAft>
              <a:spcPct val="15000"/>
            </a:spcAft>
            <a:buChar char="•"/>
          </a:pPr>
          <a:r>
            <a:rPr lang="zh-CN" altLang="en-US" sz="2500" kern="1200" dirty="0"/>
            <a:t>污水的性质；</a:t>
          </a:r>
        </a:p>
        <a:p>
          <a:pPr marL="228600" lvl="1" indent="-228600" algn="l" defTabSz="1111250" rtl="0">
            <a:lnSpc>
              <a:spcPct val="90000"/>
            </a:lnSpc>
            <a:spcBef>
              <a:spcPct val="0"/>
            </a:spcBef>
            <a:spcAft>
              <a:spcPct val="15000"/>
            </a:spcAft>
            <a:buChar char="•"/>
          </a:pPr>
          <a:r>
            <a:rPr lang="zh-CN" altLang="en-US" sz="2500" kern="1200" dirty="0"/>
            <a:t>水流的紊流程度等。</a:t>
          </a:r>
        </a:p>
      </dsp:txBody>
      <dsp:txXfrm>
        <a:off x="0" y="399981"/>
        <a:ext cx="8229600" cy="4095000"/>
      </dsp:txXfrm>
    </dsp:sp>
    <dsp:sp modelId="{85EE26E9-0E84-4CE1-B34F-40145A86ED73}">
      <dsp:nvSpPr>
        <dsp:cNvPr id="0" name=""/>
        <dsp:cNvSpPr/>
      </dsp:nvSpPr>
      <dsp:spPr>
        <a:xfrm>
          <a:off x="411480" y="30981"/>
          <a:ext cx="5760720" cy="7380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11250" rtl="0">
            <a:lnSpc>
              <a:spcPct val="90000"/>
            </a:lnSpc>
            <a:spcBef>
              <a:spcPct val="0"/>
            </a:spcBef>
            <a:spcAft>
              <a:spcPct val="35000"/>
            </a:spcAft>
            <a:buNone/>
          </a:pPr>
          <a:r>
            <a:rPr lang="zh-CN" altLang="en-US" sz="2500" kern="1200" dirty="0"/>
            <a:t>氧的转移速度取决于下列各项因素：</a:t>
          </a:r>
        </a:p>
      </dsp:txBody>
      <dsp:txXfrm>
        <a:off x="411480" y="30981"/>
        <a:ext cx="5760720" cy="738000"/>
      </dsp:txXfrm>
    </dsp:sp>
  </dsp:spTree>
</dsp:drawing>
</file>

<file path=ppt/diagrams/drawing8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BD52D8C-D9D1-4FA6-9B85-B1CBFD1A8B3F}">
      <dsp:nvSpPr>
        <dsp:cNvPr id="0" name=""/>
        <dsp:cNvSpPr/>
      </dsp:nvSpPr>
      <dsp:spPr>
        <a:xfrm>
          <a:off x="0" y="571506"/>
          <a:ext cx="8229600" cy="12168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sz="2400" kern="1200" dirty="0"/>
            <a:t>稳定条件下，氧的转移速率等于活性污泥微生物的需氧速率：</a:t>
          </a:r>
          <a:endParaRPr lang="en-US" sz="2400" kern="1200" dirty="0"/>
        </a:p>
      </dsp:txBody>
      <dsp:txXfrm>
        <a:off x="0" y="571506"/>
        <a:ext cx="8229600" cy="1216800"/>
      </dsp:txXfrm>
    </dsp:sp>
    <dsp:sp modelId="{360D5A49-ECD4-4239-B49A-692C1A1CB5B2}">
      <dsp:nvSpPr>
        <dsp:cNvPr id="0" name=""/>
        <dsp:cNvSpPr/>
      </dsp:nvSpPr>
      <dsp:spPr>
        <a:xfrm>
          <a:off x="0" y="1788306"/>
          <a:ext cx="8229600" cy="12109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0480" rIns="170688" bIns="30480" numCol="1" spcCol="1270" anchor="t" anchorCtr="0">
          <a:noAutofit/>
        </a:bodyPr>
        <a:lstStyle/>
        <a:p>
          <a:pPr marL="228600" lvl="1" indent="-228600" algn="l" defTabSz="1066800" rtl="0">
            <a:lnSpc>
              <a:spcPct val="90000"/>
            </a:lnSpc>
            <a:spcBef>
              <a:spcPct val="0"/>
            </a:spcBef>
            <a:spcAft>
              <a:spcPct val="20000"/>
            </a:spcAft>
            <a:buChar char="•"/>
          </a:pPr>
          <a:endParaRPr lang="en-US" sz="2400" kern="1200" dirty="0"/>
        </a:p>
        <a:p>
          <a:pPr marL="228600" lvl="1" indent="-228600" algn="l" defTabSz="1066800" rtl="0">
            <a:lnSpc>
              <a:spcPct val="90000"/>
            </a:lnSpc>
            <a:spcBef>
              <a:spcPct val="0"/>
            </a:spcBef>
            <a:spcAft>
              <a:spcPct val="20000"/>
            </a:spcAft>
            <a:buChar char="•"/>
          </a:pPr>
          <a:endParaRPr lang="en-US" sz="2400" kern="1200" dirty="0"/>
        </a:p>
        <a:p>
          <a:pPr marL="228600" lvl="1" indent="-228600" algn="l" defTabSz="1066800" rtl="0">
            <a:lnSpc>
              <a:spcPct val="90000"/>
            </a:lnSpc>
            <a:spcBef>
              <a:spcPct val="0"/>
            </a:spcBef>
            <a:spcAft>
              <a:spcPct val="20000"/>
            </a:spcAft>
            <a:buChar char="•"/>
          </a:pPr>
          <a:endParaRPr lang="zh-CN" altLang="en-US" sz="2400" kern="1200" dirty="0"/>
        </a:p>
      </dsp:txBody>
      <dsp:txXfrm>
        <a:off x="0" y="1788306"/>
        <a:ext cx="8229600" cy="1210950"/>
      </dsp:txXfrm>
    </dsp:sp>
    <dsp:sp modelId="{5A06DA47-9348-40D6-9FFA-33C87B4B5495}">
      <dsp:nvSpPr>
        <dsp:cNvPr id="0" name=""/>
        <dsp:cNvSpPr/>
      </dsp:nvSpPr>
      <dsp:spPr>
        <a:xfrm>
          <a:off x="0" y="2999256"/>
          <a:ext cx="8229600" cy="9552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t>转移到曝气池混合液的总氧量：</a:t>
          </a:r>
        </a:p>
      </dsp:txBody>
      <dsp:txXfrm>
        <a:off x="0" y="2999256"/>
        <a:ext cx="8229600" cy="955200"/>
      </dsp:txXfrm>
    </dsp:sp>
  </dsp:spTree>
</dsp:drawing>
</file>

<file path=ppt/diagrams/drawing8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E45B54B-901A-4228-B786-DA2938F1899C}">
      <dsp:nvSpPr>
        <dsp:cNvPr id="0" name=""/>
        <dsp:cNvSpPr/>
      </dsp:nvSpPr>
      <dsp:spPr>
        <a:xfrm>
          <a:off x="0" y="245721"/>
          <a:ext cx="8229600" cy="806400"/>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marL="0" lvl="0" indent="0" algn="ctr" defTabSz="1244600" rtl="0">
            <a:lnSpc>
              <a:spcPct val="90000"/>
            </a:lnSpc>
            <a:spcBef>
              <a:spcPct val="0"/>
            </a:spcBef>
            <a:spcAft>
              <a:spcPct val="35000"/>
            </a:spcAft>
            <a:buNone/>
          </a:pPr>
          <a:r>
            <a:rPr lang="zh-CN" altLang="en-US" sz="2800" kern="1200" dirty="0"/>
            <a:t>空气扩散装置在曝气池内的主要作用</a:t>
          </a:r>
        </a:p>
      </dsp:txBody>
      <dsp:txXfrm>
        <a:off x="0" y="245721"/>
        <a:ext cx="8229600" cy="806400"/>
      </dsp:txXfrm>
    </dsp:sp>
    <dsp:sp modelId="{4BD20FDD-58E8-41CD-8698-6F7126C95FB7}">
      <dsp:nvSpPr>
        <dsp:cNvPr id="0" name=""/>
        <dsp:cNvSpPr/>
      </dsp:nvSpPr>
      <dsp:spPr>
        <a:xfrm>
          <a:off x="0" y="1052121"/>
          <a:ext cx="8229600" cy="322812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9352" tIns="149352" rIns="199136" bIns="224028" numCol="1" spcCol="1270" anchor="t" anchorCtr="0">
          <a:noAutofit/>
        </a:bodyPr>
        <a:lstStyle/>
        <a:p>
          <a:pPr marL="285750" lvl="1" indent="-285750" algn="l" defTabSz="1244600" rtl="0">
            <a:lnSpc>
              <a:spcPct val="90000"/>
            </a:lnSpc>
            <a:spcBef>
              <a:spcPct val="0"/>
            </a:spcBef>
            <a:spcAft>
              <a:spcPct val="15000"/>
            </a:spcAft>
            <a:buChar char="•"/>
          </a:pPr>
          <a:r>
            <a:rPr lang="zh-CN" altLang="en-US" sz="2800" kern="1200" dirty="0"/>
            <a:t>充氧，将空气中的氧转移到混合液中的活性污泥絮凝体上，供应微生物呼吸；</a:t>
          </a:r>
        </a:p>
        <a:p>
          <a:pPr marL="285750" lvl="1" indent="-285750" algn="l" defTabSz="1244600" rtl="0">
            <a:lnSpc>
              <a:spcPct val="90000"/>
            </a:lnSpc>
            <a:spcBef>
              <a:spcPct val="0"/>
            </a:spcBef>
            <a:spcAft>
              <a:spcPct val="15000"/>
            </a:spcAft>
            <a:buChar char="•"/>
          </a:pPr>
          <a:r>
            <a:rPr lang="zh-CN" altLang="en-US" sz="2800" kern="1200" dirty="0"/>
            <a:t>搅拌、混合，使曝气池内的混合液处在剧烈的混合状态，使活性污泥、溶解氧、污水中的有机污染物充分接触，防止活性污泥在曝气池内沉淀。</a:t>
          </a:r>
        </a:p>
      </dsp:txBody>
      <dsp:txXfrm>
        <a:off x="0" y="1052121"/>
        <a:ext cx="8229600" cy="3228120"/>
      </dsp:txXfrm>
    </dsp:sp>
  </dsp:spTree>
</dsp:drawing>
</file>

<file path=ppt/diagrams/drawing8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0F5848-2152-4433-BBE8-8B9F98D50E69}">
      <dsp:nvSpPr>
        <dsp:cNvPr id="0" name=""/>
        <dsp:cNvSpPr/>
      </dsp:nvSpPr>
      <dsp:spPr>
        <a:xfrm>
          <a:off x="0" y="361101"/>
          <a:ext cx="8229600" cy="4158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499872" rIns="638708" bIns="170688" numCol="1" spcCol="1270" anchor="t" anchorCtr="0">
          <a:noAutofit/>
        </a:bodyPr>
        <a:lstStyle/>
        <a:p>
          <a:pPr marL="228600" lvl="1" indent="-228600" algn="l" defTabSz="1066800" rtl="0">
            <a:lnSpc>
              <a:spcPct val="90000"/>
            </a:lnSpc>
            <a:spcBef>
              <a:spcPct val="0"/>
            </a:spcBef>
            <a:spcAft>
              <a:spcPct val="15000"/>
            </a:spcAft>
            <a:buChar char="•"/>
          </a:pPr>
          <a:r>
            <a:rPr lang="zh-CN" sz="2400" kern="1200" dirty="0"/>
            <a:t>动力效率（</a:t>
          </a:r>
          <a:r>
            <a:rPr lang="en-US" sz="2400" i="1" kern="1200" dirty="0" err="1"/>
            <a:t>E</a:t>
          </a:r>
          <a:r>
            <a:rPr lang="en-US" sz="2400" kern="1200" baseline="-25000" dirty="0" err="1"/>
            <a:t>p</a:t>
          </a:r>
          <a:r>
            <a:rPr lang="zh-CN" sz="2400" kern="1200" dirty="0"/>
            <a:t>），每消耗</a:t>
          </a:r>
          <a:r>
            <a:rPr lang="en-US" sz="2400" kern="1200" dirty="0"/>
            <a:t>1 kWh</a:t>
          </a:r>
          <a:r>
            <a:rPr lang="zh-CN" sz="2400" kern="1200" dirty="0"/>
            <a:t>电能转移到混合液中的氧量，以</a:t>
          </a:r>
          <a:r>
            <a:rPr lang="en-US" sz="2400" kern="1200" dirty="0"/>
            <a:t>kgO</a:t>
          </a:r>
          <a:r>
            <a:rPr lang="en-US" sz="2400" kern="1200" baseline="-25000" dirty="0"/>
            <a:t>2</a:t>
          </a:r>
          <a:r>
            <a:rPr lang="en-US" sz="2400" kern="1200" dirty="0"/>
            <a:t>/kWh</a:t>
          </a:r>
          <a:r>
            <a:rPr lang="zh-CN" sz="2400" kern="1200" dirty="0"/>
            <a:t>计；</a:t>
          </a:r>
        </a:p>
        <a:p>
          <a:pPr marL="228600" lvl="1" indent="-228600" algn="l" defTabSz="1066800" rtl="0">
            <a:lnSpc>
              <a:spcPct val="90000"/>
            </a:lnSpc>
            <a:spcBef>
              <a:spcPct val="0"/>
            </a:spcBef>
            <a:spcAft>
              <a:spcPct val="15000"/>
            </a:spcAft>
            <a:buChar char="•"/>
          </a:pPr>
          <a:r>
            <a:rPr lang="zh-CN" sz="2400" kern="1200" dirty="0"/>
            <a:t>氧的利用效率（</a:t>
          </a:r>
          <a:r>
            <a:rPr lang="en-US" sz="2400" i="1" kern="1200" dirty="0"/>
            <a:t>E</a:t>
          </a:r>
          <a:r>
            <a:rPr lang="en-US" sz="2400" kern="1200" baseline="-25000" dirty="0"/>
            <a:t>A</a:t>
          </a:r>
          <a:r>
            <a:rPr lang="zh-CN" sz="2400" kern="1200" dirty="0"/>
            <a:t>），通过鼓风曝气转移到混合液中的氧量，占总供氧量的百分比（</a:t>
          </a:r>
          <a:r>
            <a:rPr lang="en-US" sz="2400" kern="1200" dirty="0"/>
            <a:t>%</a:t>
          </a:r>
          <a:r>
            <a:rPr lang="zh-CN" sz="2400" kern="1200" dirty="0"/>
            <a:t>）；</a:t>
          </a:r>
        </a:p>
        <a:p>
          <a:pPr marL="228600" lvl="1" indent="-228600" algn="l" defTabSz="1066800" rtl="0">
            <a:lnSpc>
              <a:spcPct val="90000"/>
            </a:lnSpc>
            <a:spcBef>
              <a:spcPct val="0"/>
            </a:spcBef>
            <a:spcAft>
              <a:spcPct val="15000"/>
            </a:spcAft>
            <a:buChar char="•"/>
          </a:pPr>
          <a:r>
            <a:rPr lang="zh-CN" sz="2400" kern="1200" dirty="0"/>
            <a:t>氧的转移效率（</a:t>
          </a:r>
          <a:r>
            <a:rPr lang="en-US" sz="2400" i="1" kern="1200" dirty="0"/>
            <a:t>E</a:t>
          </a:r>
          <a:r>
            <a:rPr lang="en-US" sz="2400" kern="1200" baseline="-25000" dirty="0"/>
            <a:t>L</a:t>
          </a:r>
          <a:r>
            <a:rPr lang="zh-CN" sz="2400" kern="1200" dirty="0"/>
            <a:t>），也称为充氧能力，通过机械曝气装置的转动，在单位时间内转移到混合液中的氧量，以</a:t>
          </a:r>
          <a:r>
            <a:rPr lang="en-US" sz="2400" kern="1200" dirty="0"/>
            <a:t>kgO</a:t>
          </a:r>
          <a:r>
            <a:rPr lang="en-US" sz="2400" kern="1200" baseline="-25000" dirty="0"/>
            <a:t>2</a:t>
          </a:r>
          <a:r>
            <a:rPr lang="en-US" sz="2400" kern="1200" dirty="0"/>
            <a:t>/h</a:t>
          </a:r>
          <a:r>
            <a:rPr lang="zh-CN" sz="2400" kern="1200" dirty="0"/>
            <a:t>计。</a:t>
          </a:r>
        </a:p>
      </dsp:txBody>
      <dsp:txXfrm>
        <a:off x="0" y="361101"/>
        <a:ext cx="8229600" cy="4158000"/>
      </dsp:txXfrm>
    </dsp:sp>
    <dsp:sp modelId="{85F56224-1096-4A4B-9E5C-C390130071DC}">
      <dsp:nvSpPr>
        <dsp:cNvPr id="0" name=""/>
        <dsp:cNvSpPr/>
      </dsp:nvSpPr>
      <dsp:spPr>
        <a:xfrm>
          <a:off x="411480" y="6861"/>
          <a:ext cx="5760720" cy="7084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t>表示空气扩散装置技术性能的主要指标：</a:t>
          </a:r>
        </a:p>
      </dsp:txBody>
      <dsp:txXfrm>
        <a:off x="411480" y="6861"/>
        <a:ext cx="5760720" cy="708480"/>
      </dsp:txXfrm>
    </dsp:sp>
  </dsp:spTree>
</dsp:drawing>
</file>

<file path=ppt/diagrams/drawing8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56D671-B9CB-4735-8258-7DA570105787}">
      <dsp:nvSpPr>
        <dsp:cNvPr id="0" name=""/>
        <dsp:cNvSpPr/>
      </dsp:nvSpPr>
      <dsp:spPr>
        <a:xfrm>
          <a:off x="3094" y="485441"/>
          <a:ext cx="1860500" cy="744200"/>
        </a:xfrm>
        <a:prstGeom prst="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rtl="0">
            <a:lnSpc>
              <a:spcPct val="90000"/>
            </a:lnSpc>
            <a:spcBef>
              <a:spcPct val="0"/>
            </a:spcBef>
            <a:spcAft>
              <a:spcPct val="35000"/>
            </a:spcAft>
            <a:buNone/>
          </a:pPr>
          <a:r>
            <a:rPr lang="zh-CN" sz="1800" kern="1200" dirty="0"/>
            <a:t>混合液流动形态</a:t>
          </a:r>
          <a:endParaRPr lang="en-US" sz="1800" kern="1200" dirty="0"/>
        </a:p>
      </dsp:txBody>
      <dsp:txXfrm>
        <a:off x="3094" y="485441"/>
        <a:ext cx="1860500" cy="744200"/>
      </dsp:txXfrm>
    </dsp:sp>
    <dsp:sp modelId="{6DB8DCBA-5021-49E7-AFC4-A9D5A59883DD}">
      <dsp:nvSpPr>
        <dsp:cNvPr id="0" name=""/>
        <dsp:cNvSpPr/>
      </dsp:nvSpPr>
      <dsp:spPr>
        <a:xfrm>
          <a:off x="3094" y="1229641"/>
          <a:ext cx="1860500" cy="2810880"/>
        </a:xfrm>
        <a:prstGeom prst="rect">
          <a:avLst/>
        </a:prstGeom>
        <a:solidFill>
          <a:schemeClr val="accent4">
            <a:tint val="40000"/>
            <a:alpha val="90000"/>
            <a:hueOff val="0"/>
            <a:satOff val="0"/>
            <a:lumOff val="0"/>
            <a:alphaOff val="0"/>
          </a:schemeClr>
        </a:solidFill>
        <a:ln w="9525" cap="flat" cmpd="sng" algn="ctr">
          <a:solidFill>
            <a:schemeClr val="accent4">
              <a:tint val="40000"/>
              <a:alpha val="90000"/>
              <a:hueOff val="0"/>
              <a:satOff val="0"/>
              <a:lumOff val="0"/>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dirty="0"/>
            <a:t>推流式、完全混合式、循环混合式；</a:t>
          </a:r>
        </a:p>
      </dsp:txBody>
      <dsp:txXfrm>
        <a:off x="3094" y="1229641"/>
        <a:ext cx="1860500" cy="2810880"/>
      </dsp:txXfrm>
    </dsp:sp>
    <dsp:sp modelId="{271531E6-E1CB-403E-894D-2D86C0729008}">
      <dsp:nvSpPr>
        <dsp:cNvPr id="0" name=""/>
        <dsp:cNvSpPr/>
      </dsp:nvSpPr>
      <dsp:spPr>
        <a:xfrm>
          <a:off x="2124064" y="485441"/>
          <a:ext cx="1860500" cy="744200"/>
        </a:xfrm>
        <a:prstGeom prst="rect">
          <a:avLst/>
        </a:prstGeom>
        <a:gradFill rotWithShape="0">
          <a:gsLst>
            <a:gs pos="0">
              <a:schemeClr val="accent4">
                <a:hueOff val="6807678"/>
                <a:satOff val="-7995"/>
                <a:lumOff val="3072"/>
                <a:alphaOff val="0"/>
                <a:shade val="51000"/>
                <a:satMod val="130000"/>
              </a:schemeClr>
            </a:gs>
            <a:gs pos="80000">
              <a:schemeClr val="accent4">
                <a:hueOff val="6807678"/>
                <a:satOff val="-7995"/>
                <a:lumOff val="3072"/>
                <a:alphaOff val="0"/>
                <a:shade val="93000"/>
                <a:satMod val="130000"/>
              </a:schemeClr>
            </a:gs>
            <a:gs pos="100000">
              <a:schemeClr val="accent4">
                <a:hueOff val="6807678"/>
                <a:satOff val="-7995"/>
                <a:lumOff val="3072"/>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rtl="0">
            <a:lnSpc>
              <a:spcPct val="90000"/>
            </a:lnSpc>
            <a:spcBef>
              <a:spcPct val="0"/>
            </a:spcBef>
            <a:spcAft>
              <a:spcPct val="35000"/>
            </a:spcAft>
            <a:buNone/>
          </a:pPr>
          <a:r>
            <a:rPr lang="zh-CN" sz="2000" kern="1200" dirty="0"/>
            <a:t>平面形状</a:t>
          </a:r>
          <a:endParaRPr lang="en-US" sz="2000" kern="1200" dirty="0"/>
        </a:p>
      </dsp:txBody>
      <dsp:txXfrm>
        <a:off x="2124064" y="485441"/>
        <a:ext cx="1860500" cy="744200"/>
      </dsp:txXfrm>
    </dsp:sp>
    <dsp:sp modelId="{6DA60061-F4C9-4ECD-A3F6-37B0DF58A447}">
      <dsp:nvSpPr>
        <dsp:cNvPr id="0" name=""/>
        <dsp:cNvSpPr/>
      </dsp:nvSpPr>
      <dsp:spPr>
        <a:xfrm>
          <a:off x="2124064" y="1229641"/>
          <a:ext cx="1860500" cy="2810880"/>
        </a:xfrm>
        <a:prstGeom prst="rect">
          <a:avLst/>
        </a:prstGeom>
        <a:solidFill>
          <a:schemeClr val="accent4">
            <a:tint val="40000"/>
            <a:alpha val="90000"/>
            <a:hueOff val="6886154"/>
            <a:satOff val="-3749"/>
            <a:lumOff val="491"/>
            <a:alphaOff val="0"/>
          </a:schemeClr>
        </a:solidFill>
        <a:ln w="9525" cap="flat" cmpd="sng" algn="ctr">
          <a:solidFill>
            <a:schemeClr val="accent4">
              <a:tint val="40000"/>
              <a:alpha val="90000"/>
              <a:hueOff val="6886154"/>
              <a:satOff val="-3749"/>
              <a:lumOff val="491"/>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dirty="0"/>
            <a:t>长方廊道形、圆形、方形、环状跑道形；</a:t>
          </a:r>
        </a:p>
      </dsp:txBody>
      <dsp:txXfrm>
        <a:off x="2124064" y="1229641"/>
        <a:ext cx="1860500" cy="2810880"/>
      </dsp:txXfrm>
    </dsp:sp>
    <dsp:sp modelId="{A30EA6EA-5681-4C6A-8C0F-DB587C22347D}">
      <dsp:nvSpPr>
        <dsp:cNvPr id="0" name=""/>
        <dsp:cNvSpPr/>
      </dsp:nvSpPr>
      <dsp:spPr>
        <a:xfrm>
          <a:off x="4245035" y="485441"/>
          <a:ext cx="1860500" cy="744200"/>
        </a:xfrm>
        <a:prstGeom prst="rect">
          <a:avLst/>
        </a:prstGeom>
        <a:gradFill rotWithShape="0">
          <a:gsLst>
            <a:gs pos="0">
              <a:schemeClr val="accent4">
                <a:hueOff val="13615356"/>
                <a:satOff val="-15991"/>
                <a:lumOff val="6144"/>
                <a:alphaOff val="0"/>
                <a:shade val="51000"/>
                <a:satMod val="130000"/>
              </a:schemeClr>
            </a:gs>
            <a:gs pos="80000">
              <a:schemeClr val="accent4">
                <a:hueOff val="13615356"/>
                <a:satOff val="-15991"/>
                <a:lumOff val="6144"/>
                <a:alphaOff val="0"/>
                <a:shade val="93000"/>
                <a:satMod val="130000"/>
              </a:schemeClr>
            </a:gs>
            <a:gs pos="100000">
              <a:schemeClr val="accent4">
                <a:hueOff val="13615356"/>
                <a:satOff val="-15991"/>
                <a:lumOff val="614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marL="0" lvl="0" indent="0" algn="ctr" defTabSz="889000" rtl="0">
            <a:lnSpc>
              <a:spcPct val="90000"/>
            </a:lnSpc>
            <a:spcBef>
              <a:spcPct val="0"/>
            </a:spcBef>
            <a:spcAft>
              <a:spcPct val="35000"/>
            </a:spcAft>
            <a:buNone/>
          </a:pPr>
          <a:r>
            <a:rPr lang="zh-CN" sz="2000" kern="1200" dirty="0"/>
            <a:t>曝气方法</a:t>
          </a:r>
          <a:endParaRPr lang="en-US" sz="2000" kern="1200" dirty="0"/>
        </a:p>
      </dsp:txBody>
      <dsp:txXfrm>
        <a:off x="4245035" y="485441"/>
        <a:ext cx="1860500" cy="744200"/>
      </dsp:txXfrm>
    </dsp:sp>
    <dsp:sp modelId="{E49512C1-267F-4B41-8036-3A38818FC7CB}">
      <dsp:nvSpPr>
        <dsp:cNvPr id="0" name=""/>
        <dsp:cNvSpPr/>
      </dsp:nvSpPr>
      <dsp:spPr>
        <a:xfrm>
          <a:off x="4245035" y="1229641"/>
          <a:ext cx="1860500" cy="2810880"/>
        </a:xfrm>
        <a:prstGeom prst="rect">
          <a:avLst/>
        </a:prstGeom>
        <a:solidFill>
          <a:schemeClr val="accent4">
            <a:tint val="40000"/>
            <a:alpha val="90000"/>
            <a:hueOff val="13772307"/>
            <a:satOff val="-7499"/>
            <a:lumOff val="983"/>
            <a:alphaOff val="0"/>
          </a:schemeClr>
        </a:solidFill>
        <a:ln w="9525" cap="flat" cmpd="sng" algn="ctr">
          <a:solidFill>
            <a:schemeClr val="accent4">
              <a:tint val="40000"/>
              <a:alpha val="90000"/>
              <a:hueOff val="13772307"/>
              <a:satOff val="-7499"/>
              <a:lumOff val="983"/>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90000"/>
            </a:lnSpc>
            <a:spcBef>
              <a:spcPct val="0"/>
            </a:spcBef>
            <a:spcAft>
              <a:spcPct val="15000"/>
            </a:spcAft>
            <a:buChar char="•"/>
          </a:pPr>
          <a:r>
            <a:rPr lang="zh-CN" sz="2000" kern="1200" dirty="0"/>
            <a:t>鼓风曝气池、机械曝气池、机械</a:t>
          </a:r>
          <a:r>
            <a:rPr lang="en-US" sz="2000" kern="1200" dirty="0"/>
            <a:t>—</a:t>
          </a:r>
          <a:r>
            <a:rPr lang="zh-CN" sz="2000" kern="1200" dirty="0"/>
            <a:t>鼓风曝气池；</a:t>
          </a:r>
        </a:p>
      </dsp:txBody>
      <dsp:txXfrm>
        <a:off x="4245035" y="1229641"/>
        <a:ext cx="1860500" cy="2810880"/>
      </dsp:txXfrm>
    </dsp:sp>
    <dsp:sp modelId="{A1002EFA-D5B4-4FA4-8FD6-8270A9E54FE5}">
      <dsp:nvSpPr>
        <dsp:cNvPr id="0" name=""/>
        <dsp:cNvSpPr/>
      </dsp:nvSpPr>
      <dsp:spPr>
        <a:xfrm>
          <a:off x="6366005" y="485441"/>
          <a:ext cx="1860500" cy="744200"/>
        </a:xfrm>
        <a:prstGeom prst="rect">
          <a:avLst/>
        </a:prstGeom>
        <a:gradFill rotWithShape="0">
          <a:gsLst>
            <a:gs pos="0">
              <a:schemeClr val="accent4">
                <a:hueOff val="20423033"/>
                <a:satOff val="-23986"/>
                <a:lumOff val="9216"/>
                <a:alphaOff val="0"/>
                <a:shade val="51000"/>
                <a:satMod val="130000"/>
              </a:schemeClr>
            </a:gs>
            <a:gs pos="80000">
              <a:schemeClr val="accent4">
                <a:hueOff val="20423033"/>
                <a:satOff val="-23986"/>
                <a:lumOff val="9216"/>
                <a:alphaOff val="0"/>
                <a:shade val="93000"/>
                <a:satMod val="130000"/>
              </a:schemeClr>
            </a:gs>
            <a:gs pos="100000">
              <a:schemeClr val="accent4">
                <a:hueOff val="20423033"/>
                <a:satOff val="-23986"/>
                <a:lumOff val="9216"/>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rtl="0">
            <a:lnSpc>
              <a:spcPct val="90000"/>
            </a:lnSpc>
            <a:spcBef>
              <a:spcPct val="0"/>
            </a:spcBef>
            <a:spcAft>
              <a:spcPct val="35000"/>
            </a:spcAft>
            <a:buNone/>
          </a:pPr>
          <a:r>
            <a:rPr lang="zh-CN" sz="1800" kern="1200" dirty="0"/>
            <a:t>曝气池与二次沉淀池之间的关系</a:t>
          </a:r>
          <a:endParaRPr lang="en-US" sz="1800" kern="1200" dirty="0"/>
        </a:p>
      </dsp:txBody>
      <dsp:txXfrm>
        <a:off x="6366005" y="485441"/>
        <a:ext cx="1860500" cy="744200"/>
      </dsp:txXfrm>
    </dsp:sp>
    <dsp:sp modelId="{6B6EF7D6-4B8D-44C9-AA90-5049542C06BA}">
      <dsp:nvSpPr>
        <dsp:cNvPr id="0" name=""/>
        <dsp:cNvSpPr/>
      </dsp:nvSpPr>
      <dsp:spPr>
        <a:xfrm>
          <a:off x="6366005" y="1229641"/>
          <a:ext cx="1860500" cy="2810880"/>
        </a:xfrm>
        <a:prstGeom prst="rect">
          <a:avLst/>
        </a:prstGeom>
        <a:solidFill>
          <a:schemeClr val="accent4">
            <a:tint val="40000"/>
            <a:alpha val="90000"/>
            <a:hueOff val="20658461"/>
            <a:satOff val="-11248"/>
            <a:lumOff val="1474"/>
            <a:alphaOff val="0"/>
          </a:schemeClr>
        </a:solidFill>
        <a:ln w="9525" cap="flat" cmpd="sng" algn="ctr">
          <a:solidFill>
            <a:schemeClr val="accent4">
              <a:tint val="40000"/>
              <a:alpha val="90000"/>
              <a:hueOff val="20658461"/>
              <a:satOff val="-11248"/>
              <a:lumOff val="1474"/>
              <a:alphaOff val="0"/>
            </a:schemeClr>
          </a:solidFill>
          <a:prstDash val="solid"/>
        </a:ln>
        <a:effectLst>
          <a:outerShdw blurRad="40000" dist="23000" dir="5400000" rotWithShape="0">
            <a:srgbClr val="000000">
              <a:alpha val="35000"/>
            </a:srgbClr>
          </a:outerShdw>
        </a:effectLst>
        <a:scene3d>
          <a:camera prst="orthographicFront"/>
          <a:lightRig rig="threePt" dir="t">
            <a:rot lat="0" lon="0" rev="7500000"/>
          </a:lightRig>
        </a:scene3d>
        <a:sp3d extrusionH="190500" prstMaterial="dkEdge">
          <a:bevelT w="120650" h="38100" prst="relaxedInset"/>
          <a:bevelB w="120650" h="57150" prst="relaxedInset"/>
          <a:contourClr>
            <a:schemeClr val="bg1"/>
          </a:contourClr>
        </a:sp3d>
      </dsp:spPr>
      <dsp:style>
        <a:lnRef idx="1">
          <a:scrgbClr r="0" g="0" b="0"/>
        </a:lnRef>
        <a:fillRef idx="1">
          <a:scrgbClr r="0" g="0" b="0"/>
        </a:fillRef>
        <a:effectRef idx="2">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dirty="0"/>
            <a:t>合建式、分建式。</a:t>
          </a:r>
        </a:p>
      </dsp:txBody>
      <dsp:txXfrm>
        <a:off x="6366005" y="1229641"/>
        <a:ext cx="1860500" cy="281088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2FC112-B114-49CD-9DBF-451595179414}">
      <dsp:nvSpPr>
        <dsp:cNvPr id="0" name=""/>
        <dsp:cNvSpPr/>
      </dsp:nvSpPr>
      <dsp:spPr>
        <a:xfrm>
          <a:off x="0" y="429231"/>
          <a:ext cx="8229600" cy="13545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416560" rIns="638708" bIns="14224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dirty="0"/>
            <a:t>即使有一段时间中断进水，对生物膜的净化功能也不会造成致命的影响，通水后能够较快地得到恢复。</a:t>
          </a:r>
        </a:p>
      </dsp:txBody>
      <dsp:txXfrm>
        <a:off x="0" y="429231"/>
        <a:ext cx="8229600" cy="1354500"/>
      </dsp:txXfrm>
    </dsp:sp>
    <dsp:sp modelId="{3A07AC22-9FDB-4DEF-A8B2-19ACDE773073}">
      <dsp:nvSpPr>
        <dsp:cNvPr id="0" name=""/>
        <dsp:cNvSpPr/>
      </dsp:nvSpPr>
      <dsp:spPr>
        <a:xfrm>
          <a:off x="411480" y="134031"/>
          <a:ext cx="5760720" cy="59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对水质、水量变动有较强的适应性</a:t>
          </a:r>
        </a:p>
      </dsp:txBody>
      <dsp:txXfrm>
        <a:off x="440301" y="162852"/>
        <a:ext cx="5703078" cy="532758"/>
      </dsp:txXfrm>
    </dsp:sp>
    <dsp:sp modelId="{ADC8E8F8-7FD9-41C9-AE86-273E5E7B9831}">
      <dsp:nvSpPr>
        <dsp:cNvPr id="0" name=""/>
        <dsp:cNvSpPr/>
      </dsp:nvSpPr>
      <dsp:spPr>
        <a:xfrm>
          <a:off x="0" y="2186931"/>
          <a:ext cx="8229600" cy="2205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416560" rIns="638708" bIns="142240" numCol="1" spcCol="1270" anchor="t" anchorCtr="0">
          <a:noAutofit/>
        </a:bodyPr>
        <a:lstStyle/>
        <a:p>
          <a:pPr marL="228600" lvl="1" indent="-228600" algn="l" defTabSz="889000" rtl="0">
            <a:lnSpc>
              <a:spcPct val="90000"/>
            </a:lnSpc>
            <a:spcBef>
              <a:spcPct val="0"/>
            </a:spcBef>
            <a:spcAft>
              <a:spcPct val="15000"/>
            </a:spcAft>
            <a:buChar char="•"/>
          </a:pPr>
          <a:r>
            <a:rPr lang="zh-CN" altLang="en-US" sz="2000" kern="1200" dirty="0"/>
            <a:t>生物膜上脱落下来的生物污泥，所含动物成分较多，比重较大，而且污泥颗粒个体较大，沉降性能良好，宜于固液分离；</a:t>
          </a:r>
        </a:p>
        <a:p>
          <a:pPr marL="228600" lvl="1" indent="-228600" algn="l" defTabSz="889000" rtl="0">
            <a:lnSpc>
              <a:spcPct val="90000"/>
            </a:lnSpc>
            <a:spcBef>
              <a:spcPct val="0"/>
            </a:spcBef>
            <a:spcAft>
              <a:spcPct val="15000"/>
            </a:spcAft>
            <a:buChar char="•"/>
          </a:pPr>
          <a:r>
            <a:rPr lang="zh-CN" altLang="en-US" sz="2000" kern="1200" dirty="0"/>
            <a:t>如果生物膜内部形成的厌氧层过厚，在其脱落后将有大量的非活性的细小悬浮物分散于水中，使处理水的澄清度降低。</a:t>
          </a:r>
        </a:p>
      </dsp:txBody>
      <dsp:txXfrm>
        <a:off x="0" y="2186931"/>
        <a:ext cx="8229600" cy="2205000"/>
      </dsp:txXfrm>
    </dsp:sp>
    <dsp:sp modelId="{450A6891-E370-4BF9-BE7C-D53856E0AC48}">
      <dsp:nvSpPr>
        <dsp:cNvPr id="0" name=""/>
        <dsp:cNvSpPr/>
      </dsp:nvSpPr>
      <dsp:spPr>
        <a:xfrm>
          <a:off x="411480" y="1891731"/>
          <a:ext cx="5760720" cy="59040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889000" rtl="0">
            <a:lnSpc>
              <a:spcPct val="90000"/>
            </a:lnSpc>
            <a:spcBef>
              <a:spcPct val="0"/>
            </a:spcBef>
            <a:spcAft>
              <a:spcPct val="35000"/>
            </a:spcAft>
            <a:buNone/>
          </a:pPr>
          <a:r>
            <a:rPr lang="zh-CN" altLang="en-US" sz="2000" kern="1200" dirty="0"/>
            <a:t>污泥沉降性能良好，宜于固液分离</a:t>
          </a:r>
        </a:p>
      </dsp:txBody>
      <dsp:txXfrm>
        <a:off x="440301" y="1920552"/>
        <a:ext cx="5703078" cy="532758"/>
      </dsp:txXfrm>
    </dsp:sp>
  </dsp:spTree>
</dsp:drawing>
</file>

<file path=ppt/diagrams/drawing9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6F5B1B-2167-4C10-9049-8810CF15F7EF}">
      <dsp:nvSpPr>
        <dsp:cNvPr id="0" name=""/>
        <dsp:cNvSpPr/>
      </dsp:nvSpPr>
      <dsp:spPr>
        <a:xfrm>
          <a:off x="0" y="463566"/>
          <a:ext cx="8229600" cy="39973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62356" rIns="638708" bIns="192024" numCol="1" spcCol="1270" anchor="t" anchorCtr="0">
          <a:noAutofit/>
        </a:bodyPr>
        <a:lstStyle/>
        <a:p>
          <a:pPr marL="228600" lvl="1" indent="-228600" algn="l" defTabSz="1200150" rtl="0">
            <a:lnSpc>
              <a:spcPct val="90000"/>
            </a:lnSpc>
            <a:spcBef>
              <a:spcPct val="0"/>
            </a:spcBef>
            <a:spcAft>
              <a:spcPct val="15000"/>
            </a:spcAft>
            <a:buChar char="•"/>
          </a:pPr>
          <a:r>
            <a:rPr lang="zh-CN" sz="2700" kern="1200" dirty="0"/>
            <a:t>将空气扩散装置安装在曝气池廊道底部的一侧，曝气池廊道的宽深比多介于</a:t>
          </a:r>
          <a:r>
            <a:rPr lang="en-US" sz="2700" kern="1200" dirty="0"/>
            <a:t>1.0~1.5</a:t>
          </a:r>
          <a:r>
            <a:rPr lang="zh-CN" sz="2700" kern="1200" dirty="0"/>
            <a:t>之间；如果曝气池的宽度较大，则考虑将空气扩散装置安设在廊道的两侧，也可以按一定的形式，如相互垂直的正交形式或呈梅花形交错式均衡地布置在整个曝气池底。</a:t>
          </a:r>
        </a:p>
      </dsp:txBody>
      <dsp:txXfrm>
        <a:off x="0" y="463566"/>
        <a:ext cx="8229600" cy="3997350"/>
      </dsp:txXfrm>
    </dsp:sp>
    <dsp:sp modelId="{5117B7BD-39AD-4DF3-9C01-61ADDC1F1315}">
      <dsp:nvSpPr>
        <dsp:cNvPr id="0" name=""/>
        <dsp:cNvSpPr/>
      </dsp:nvSpPr>
      <dsp:spPr>
        <a:xfrm>
          <a:off x="411480" y="65046"/>
          <a:ext cx="5760720" cy="7970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200150" rtl="0">
            <a:lnSpc>
              <a:spcPct val="90000"/>
            </a:lnSpc>
            <a:spcBef>
              <a:spcPct val="0"/>
            </a:spcBef>
            <a:spcAft>
              <a:spcPct val="35000"/>
            </a:spcAft>
            <a:buNone/>
          </a:pPr>
          <a:r>
            <a:rPr lang="zh-CN" altLang="en-US" sz="2700" kern="1200" dirty="0"/>
            <a:t>鼓风曝气</a:t>
          </a:r>
        </a:p>
      </dsp:txBody>
      <dsp:txXfrm>
        <a:off x="411480" y="65046"/>
        <a:ext cx="5760720" cy="797040"/>
      </dsp:txXfrm>
    </dsp:sp>
  </dsp:spTree>
</dsp:drawing>
</file>

<file path=ppt/diagrams/drawing9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BE1D6F-D81A-452E-8F06-137C5EA081D4}">
      <dsp:nvSpPr>
        <dsp:cNvPr id="0" name=""/>
        <dsp:cNvSpPr/>
      </dsp:nvSpPr>
      <dsp:spPr>
        <a:xfrm>
          <a:off x="0" y="375120"/>
          <a:ext cx="8540750" cy="355005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62857" tIns="479044" rIns="662857" bIns="163576" numCol="1" spcCol="1270" anchor="t" anchorCtr="0">
          <a:noAutofit/>
        </a:bodyPr>
        <a:lstStyle/>
        <a:p>
          <a:pPr marL="228600" lvl="1" indent="-228600" algn="l" defTabSz="1022350" rtl="0">
            <a:lnSpc>
              <a:spcPct val="90000"/>
            </a:lnSpc>
            <a:spcBef>
              <a:spcPct val="0"/>
            </a:spcBef>
            <a:spcAft>
              <a:spcPct val="15000"/>
            </a:spcAft>
            <a:buChar char="•"/>
          </a:pPr>
          <a:r>
            <a:rPr lang="zh-CN" altLang="en-US" sz="2300" kern="1200" dirty="0"/>
            <a:t>沿池长在池中线每隔一定距离设置一台曝气装置，其间距取决于每台曝气装置的服务面积；</a:t>
          </a:r>
        </a:p>
        <a:p>
          <a:pPr marL="228600" lvl="1" indent="-228600" algn="l" defTabSz="1022350" rtl="0">
            <a:lnSpc>
              <a:spcPct val="90000"/>
            </a:lnSpc>
            <a:spcBef>
              <a:spcPct val="0"/>
            </a:spcBef>
            <a:spcAft>
              <a:spcPct val="15000"/>
            </a:spcAft>
            <a:buChar char="•"/>
          </a:pPr>
          <a:r>
            <a:rPr lang="zh-CN" altLang="en-US" sz="2300" kern="1200" dirty="0"/>
            <a:t>混合液在曝气池内的流态，就每台曝气装置的服务面积来讲是完全混合，但就整体廊道而言又属于推流；</a:t>
          </a:r>
        </a:p>
        <a:p>
          <a:pPr marL="228600" lvl="1" indent="-228600" algn="l" defTabSz="1022350" rtl="0">
            <a:lnSpc>
              <a:spcPct val="90000"/>
            </a:lnSpc>
            <a:spcBef>
              <a:spcPct val="0"/>
            </a:spcBef>
            <a:spcAft>
              <a:spcPct val="15000"/>
            </a:spcAft>
            <a:buChar char="•"/>
          </a:pPr>
          <a:r>
            <a:rPr lang="zh-CN" altLang="en-US" sz="2300" kern="1200" dirty="0"/>
            <a:t>相邻两台曝气装置的旋转方向应相反，否则两台装置之间的水流相互冲突，可能形成短流。</a:t>
          </a:r>
        </a:p>
      </dsp:txBody>
      <dsp:txXfrm>
        <a:off x="0" y="375120"/>
        <a:ext cx="8540750" cy="3550050"/>
      </dsp:txXfrm>
    </dsp:sp>
    <dsp:sp modelId="{5746E24B-6011-4B04-94E9-B5E6B52ED8F2}">
      <dsp:nvSpPr>
        <dsp:cNvPr id="0" name=""/>
        <dsp:cNvSpPr/>
      </dsp:nvSpPr>
      <dsp:spPr>
        <a:xfrm>
          <a:off x="427037" y="35640"/>
          <a:ext cx="5978525" cy="6789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5974" tIns="0" rIns="225974" bIns="0" numCol="1" spcCol="1270" anchor="ctr" anchorCtr="0">
          <a:noAutofit/>
        </a:bodyPr>
        <a:lstStyle/>
        <a:p>
          <a:pPr marL="0" lvl="0" indent="0" algn="l" defTabSz="1022350" rtl="0">
            <a:lnSpc>
              <a:spcPct val="90000"/>
            </a:lnSpc>
            <a:spcBef>
              <a:spcPct val="0"/>
            </a:spcBef>
            <a:spcAft>
              <a:spcPct val="35000"/>
            </a:spcAft>
            <a:buNone/>
          </a:pPr>
          <a:r>
            <a:rPr lang="zh-CN" altLang="en-US" sz="2300" kern="1200" dirty="0"/>
            <a:t>表面机械曝气</a:t>
          </a:r>
        </a:p>
      </dsp:txBody>
      <dsp:txXfrm>
        <a:off x="427037" y="35640"/>
        <a:ext cx="5978525" cy="678960"/>
      </dsp:txXfrm>
    </dsp:sp>
  </dsp:spTree>
</dsp:drawing>
</file>

<file path=ppt/diagrams/drawing9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200C88-4327-4F46-9C3B-3BD425216E25}">
      <dsp:nvSpPr>
        <dsp:cNvPr id="0" name=""/>
        <dsp:cNvSpPr/>
      </dsp:nvSpPr>
      <dsp:spPr>
        <a:xfrm>
          <a:off x="0" y="1016391"/>
          <a:ext cx="8229600" cy="28917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62356" rIns="638708" bIns="192024" numCol="1" spcCol="1270" anchor="t" anchorCtr="0">
          <a:noAutofit/>
        </a:bodyPr>
        <a:lstStyle/>
        <a:p>
          <a:pPr marL="228600" lvl="1" indent="-228600" algn="l" defTabSz="1200150" rtl="0">
            <a:lnSpc>
              <a:spcPct val="90000"/>
            </a:lnSpc>
            <a:spcBef>
              <a:spcPct val="0"/>
            </a:spcBef>
            <a:spcAft>
              <a:spcPct val="15000"/>
            </a:spcAft>
            <a:buChar char="•"/>
          </a:pPr>
          <a:r>
            <a:rPr lang="zh-CN" sz="2700" kern="1200" dirty="0"/>
            <a:t>曝气池的数目随污水处理厂的规模而定，一般在结构上分成若干单元，每个单元包括一座或几座曝气池，每座曝气池常由</a:t>
          </a:r>
          <a:r>
            <a:rPr lang="en-US" sz="2700" kern="1200" dirty="0"/>
            <a:t>1</a:t>
          </a:r>
          <a:r>
            <a:rPr lang="zh-CN" sz="2700" kern="1200" dirty="0"/>
            <a:t>个廊道或</a:t>
          </a:r>
          <a:r>
            <a:rPr lang="en-US" sz="2700" kern="1200" dirty="0"/>
            <a:t>2~5</a:t>
          </a:r>
          <a:r>
            <a:rPr lang="zh-CN" sz="2700" kern="1200" dirty="0"/>
            <a:t>个廊道组成；</a:t>
          </a:r>
        </a:p>
      </dsp:txBody>
      <dsp:txXfrm>
        <a:off x="0" y="1016391"/>
        <a:ext cx="8229600" cy="2891700"/>
      </dsp:txXfrm>
    </dsp:sp>
    <dsp:sp modelId="{35B40D1A-63A3-4C71-95E2-099DA821C539}">
      <dsp:nvSpPr>
        <dsp:cNvPr id="0" name=""/>
        <dsp:cNvSpPr/>
      </dsp:nvSpPr>
      <dsp:spPr>
        <a:xfrm>
          <a:off x="411480" y="617871"/>
          <a:ext cx="5760720" cy="7970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200150" rtl="0">
            <a:lnSpc>
              <a:spcPct val="90000"/>
            </a:lnSpc>
            <a:spcBef>
              <a:spcPct val="0"/>
            </a:spcBef>
            <a:spcAft>
              <a:spcPct val="35000"/>
            </a:spcAft>
            <a:buNone/>
          </a:pPr>
          <a:r>
            <a:rPr lang="zh-CN" altLang="en-US" sz="2700" kern="1200" dirty="0"/>
            <a:t>曝气池的数目及廊道的排列与组合</a:t>
          </a:r>
        </a:p>
      </dsp:txBody>
      <dsp:txXfrm>
        <a:off x="411480" y="617871"/>
        <a:ext cx="5760720" cy="797040"/>
      </dsp:txXfrm>
    </dsp:sp>
  </dsp:spTree>
</dsp:drawing>
</file>

<file path=ppt/diagrams/drawing9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0B6914-DB0C-41DE-B92D-8D97405AB287}">
      <dsp:nvSpPr>
        <dsp:cNvPr id="0" name=""/>
        <dsp:cNvSpPr/>
      </dsp:nvSpPr>
      <dsp:spPr>
        <a:xfrm>
          <a:off x="0" y="407361"/>
          <a:ext cx="8229600" cy="40950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541528" rIns="638708" bIns="184912" numCol="1" spcCol="1270" anchor="t" anchorCtr="0">
          <a:noAutofit/>
        </a:bodyPr>
        <a:lstStyle/>
        <a:p>
          <a:pPr marL="228600" lvl="1" indent="-228600" algn="l" defTabSz="1155700" rtl="0">
            <a:lnSpc>
              <a:spcPct val="90000"/>
            </a:lnSpc>
            <a:spcBef>
              <a:spcPct val="0"/>
            </a:spcBef>
            <a:spcAft>
              <a:spcPct val="15000"/>
            </a:spcAft>
            <a:buChar char="•"/>
          </a:pPr>
          <a:r>
            <a:rPr lang="zh-CN" altLang="en-US" sz="2600" kern="1200" dirty="0"/>
            <a:t>根据污水处理厂所在地址的地形条件与总体布置而定，在水流运动方面应考虑不产生短流；</a:t>
          </a:r>
        </a:p>
        <a:p>
          <a:pPr marL="228600" lvl="1" indent="-228600" algn="l" defTabSz="1155700" rtl="0">
            <a:lnSpc>
              <a:spcPct val="90000"/>
            </a:lnSpc>
            <a:spcBef>
              <a:spcPct val="0"/>
            </a:spcBef>
            <a:spcAft>
              <a:spcPct val="15000"/>
            </a:spcAft>
            <a:buChar char="•"/>
          </a:pPr>
          <a:r>
            <a:rPr lang="zh-CN" sz="2600" kern="1200" dirty="0"/>
            <a:t>长度可达</a:t>
          </a:r>
          <a:r>
            <a:rPr lang="en-US" sz="2600" kern="1200" dirty="0"/>
            <a:t>100 m</a:t>
          </a:r>
          <a:r>
            <a:rPr lang="zh-CN" sz="2600" kern="1200" dirty="0"/>
            <a:t>，但以</a:t>
          </a:r>
          <a:r>
            <a:rPr lang="en-US" sz="2600" kern="1200" dirty="0"/>
            <a:t>50~70 m</a:t>
          </a:r>
          <a:r>
            <a:rPr lang="zh-CN" sz="2600" kern="1200" dirty="0"/>
            <a:t>之间为宜；</a:t>
          </a:r>
        </a:p>
        <a:p>
          <a:pPr marL="228600" lvl="1" indent="-228600" algn="l" defTabSz="1155700" rtl="0">
            <a:lnSpc>
              <a:spcPct val="90000"/>
            </a:lnSpc>
            <a:spcBef>
              <a:spcPct val="0"/>
            </a:spcBef>
            <a:spcAft>
              <a:spcPct val="15000"/>
            </a:spcAft>
            <a:buChar char="•"/>
          </a:pPr>
          <a:r>
            <a:rPr lang="zh-CN" sz="2600" kern="1200" dirty="0"/>
            <a:t>长度</a:t>
          </a:r>
          <a:r>
            <a:rPr lang="en-US" sz="2600" i="1" kern="1200" dirty="0"/>
            <a:t>L</a:t>
          </a:r>
          <a:r>
            <a:rPr lang="zh-CN" sz="2600" kern="1200" dirty="0"/>
            <a:t>与池宽度</a:t>
          </a:r>
          <a:r>
            <a:rPr lang="en-US" sz="2600" i="1" kern="1200" dirty="0"/>
            <a:t>B</a:t>
          </a:r>
          <a:r>
            <a:rPr lang="zh-CN" sz="2600" kern="1200" dirty="0"/>
            <a:t>：</a:t>
          </a:r>
          <a:r>
            <a:rPr lang="en-US" sz="2600" i="1" kern="1200" dirty="0"/>
            <a:t>L</a:t>
          </a:r>
          <a:r>
            <a:rPr lang="zh-CN" sz="2600" kern="1200" dirty="0"/>
            <a:t>≥</a:t>
          </a:r>
          <a:r>
            <a:rPr lang="en-US" sz="2600" kern="1200" dirty="0"/>
            <a:t> (5~10)</a:t>
          </a:r>
          <a:r>
            <a:rPr lang="en-US" sz="2600" i="1" kern="1200" dirty="0"/>
            <a:t>B</a:t>
          </a:r>
          <a:r>
            <a:rPr lang="zh-CN" sz="2600" kern="1200" dirty="0"/>
            <a:t>；</a:t>
          </a:r>
        </a:p>
        <a:p>
          <a:pPr marL="228600" lvl="1" indent="-228600" algn="l" defTabSz="1155700" rtl="0">
            <a:lnSpc>
              <a:spcPct val="90000"/>
            </a:lnSpc>
            <a:spcBef>
              <a:spcPct val="0"/>
            </a:spcBef>
            <a:spcAft>
              <a:spcPct val="15000"/>
            </a:spcAft>
            <a:buChar char="•"/>
          </a:pPr>
          <a:r>
            <a:rPr lang="zh-CN" sz="2600" kern="1200" dirty="0"/>
            <a:t>当空气扩散装置安设在廊道底部的一侧时，池宽度</a:t>
          </a:r>
          <a:r>
            <a:rPr lang="en-US" sz="2600" i="1" kern="1200" dirty="0"/>
            <a:t>B</a:t>
          </a:r>
          <a:r>
            <a:rPr lang="zh-CN" sz="2600" kern="1200" dirty="0"/>
            <a:t>与池深度</a:t>
          </a:r>
          <a:r>
            <a:rPr lang="en-US" sz="2600" i="1" kern="1200" dirty="0"/>
            <a:t>H</a:t>
          </a:r>
          <a:r>
            <a:rPr lang="zh-CN" sz="2600" kern="1200" dirty="0"/>
            <a:t>：</a:t>
          </a:r>
          <a:r>
            <a:rPr lang="en-US" sz="2600" i="1" kern="1200" dirty="0"/>
            <a:t>B</a:t>
          </a:r>
          <a:r>
            <a:rPr lang="en-US" sz="2600" kern="1200" dirty="0"/>
            <a:t>=(1~2)</a:t>
          </a:r>
          <a:r>
            <a:rPr lang="en-US" sz="2600" i="1" kern="1200" dirty="0"/>
            <a:t>H</a:t>
          </a:r>
          <a:r>
            <a:rPr lang="zh-CN" sz="2600" kern="1200" dirty="0"/>
            <a:t>；</a:t>
          </a:r>
        </a:p>
      </dsp:txBody>
      <dsp:txXfrm>
        <a:off x="0" y="407361"/>
        <a:ext cx="8229600" cy="4095000"/>
      </dsp:txXfrm>
    </dsp:sp>
    <dsp:sp modelId="{96A4531D-61C8-410F-9A30-D877C4F5BC9C}">
      <dsp:nvSpPr>
        <dsp:cNvPr id="0" name=""/>
        <dsp:cNvSpPr/>
      </dsp:nvSpPr>
      <dsp:spPr>
        <a:xfrm>
          <a:off x="411480" y="23601"/>
          <a:ext cx="5760720" cy="76752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55700" rtl="0">
            <a:lnSpc>
              <a:spcPct val="90000"/>
            </a:lnSpc>
            <a:spcBef>
              <a:spcPct val="0"/>
            </a:spcBef>
            <a:spcAft>
              <a:spcPct val="35000"/>
            </a:spcAft>
            <a:buNone/>
          </a:pPr>
          <a:r>
            <a:rPr lang="zh-CN" altLang="en-US" sz="2600" kern="1200" dirty="0"/>
            <a:t>曝气池廊道的长度、宽度和深度</a:t>
          </a:r>
        </a:p>
      </dsp:txBody>
      <dsp:txXfrm>
        <a:off x="411480" y="23601"/>
        <a:ext cx="5760720" cy="767520"/>
      </dsp:txXfrm>
    </dsp:sp>
  </dsp:spTree>
</dsp:drawing>
</file>

<file path=ppt/diagrams/drawing9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1DD2755-A1F0-4178-9EF2-3382333B857B}">
      <dsp:nvSpPr>
        <dsp:cNvPr id="0" name=""/>
        <dsp:cNvSpPr/>
      </dsp:nvSpPr>
      <dsp:spPr>
        <a:xfrm>
          <a:off x="0" y="448311"/>
          <a:ext cx="8229600" cy="40131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1">
          <a:scrgbClr r="0" g="0" b="0"/>
        </a:fillRef>
        <a:effectRef idx="2">
          <a:scrgbClr r="0" g="0" b="0"/>
        </a:effectRef>
        <a:fontRef idx="minor"/>
      </dsp:style>
      <dsp:txBody>
        <a:bodyPr spcFirstLastPara="0" vert="horz" wrap="square" lIns="638708" tIns="541528" rIns="638708" bIns="184912" numCol="1" spcCol="1270" anchor="t" anchorCtr="0">
          <a:noAutofit/>
        </a:bodyPr>
        <a:lstStyle/>
        <a:p>
          <a:pPr marL="228600" lvl="1" indent="-228600" algn="l" defTabSz="1155700" rtl="0">
            <a:lnSpc>
              <a:spcPct val="90000"/>
            </a:lnSpc>
            <a:spcBef>
              <a:spcPct val="0"/>
            </a:spcBef>
            <a:spcAft>
              <a:spcPct val="15000"/>
            </a:spcAft>
            <a:buChar char="•"/>
          </a:pPr>
          <a:r>
            <a:rPr lang="zh-CN" altLang="en-US" sz="2600" kern="1200" dirty="0"/>
            <a:t>考虑氧的利用效率，池深大，有利于氧的利用，但造价与动力费用都将有所提高；</a:t>
          </a:r>
        </a:p>
        <a:p>
          <a:pPr marL="228600" lvl="1" indent="-228600" algn="l" defTabSz="1155700" rtl="0">
            <a:lnSpc>
              <a:spcPct val="90000"/>
            </a:lnSpc>
            <a:spcBef>
              <a:spcPct val="0"/>
            </a:spcBef>
            <a:spcAft>
              <a:spcPct val="15000"/>
            </a:spcAft>
            <a:buChar char="•"/>
          </a:pPr>
          <a:r>
            <a:rPr lang="zh-CN" altLang="en-US" sz="2600" kern="1200" dirty="0"/>
            <a:t>考虑土建结构和曝气池的功能要求、允许占用的土地面积、能够购置到的空压机所具有的压力；</a:t>
          </a:r>
        </a:p>
        <a:p>
          <a:pPr marL="228600" lvl="1" indent="-228600" algn="l" defTabSz="1155700" rtl="0">
            <a:lnSpc>
              <a:spcPct val="90000"/>
            </a:lnSpc>
            <a:spcBef>
              <a:spcPct val="0"/>
            </a:spcBef>
            <a:spcAft>
              <a:spcPct val="15000"/>
            </a:spcAft>
            <a:buChar char="•"/>
          </a:pPr>
          <a:r>
            <a:rPr lang="zh-CN" sz="2600" kern="1200" dirty="0"/>
            <a:t>我国的推流式曝气池深度多为</a:t>
          </a:r>
          <a:r>
            <a:rPr lang="en-US" sz="2600" kern="1200" dirty="0"/>
            <a:t>3~5 m</a:t>
          </a:r>
          <a:r>
            <a:rPr lang="zh-CN" sz="2600" kern="1200" dirty="0"/>
            <a:t>。</a:t>
          </a:r>
        </a:p>
      </dsp:txBody>
      <dsp:txXfrm>
        <a:off x="0" y="448311"/>
        <a:ext cx="8229600" cy="4013100"/>
      </dsp:txXfrm>
    </dsp:sp>
    <dsp:sp modelId="{0D4DA4D1-2E40-4C3D-97BE-4E4C41FC30A7}">
      <dsp:nvSpPr>
        <dsp:cNvPr id="0" name=""/>
        <dsp:cNvSpPr/>
      </dsp:nvSpPr>
      <dsp:spPr>
        <a:xfrm>
          <a:off x="411480" y="64551"/>
          <a:ext cx="5760720" cy="76752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55700" rtl="0">
            <a:lnSpc>
              <a:spcPct val="90000"/>
            </a:lnSpc>
            <a:spcBef>
              <a:spcPct val="0"/>
            </a:spcBef>
            <a:spcAft>
              <a:spcPct val="35000"/>
            </a:spcAft>
            <a:buNone/>
          </a:pPr>
          <a:r>
            <a:rPr lang="zh-CN" altLang="en-US" sz="2600" kern="1200" dirty="0"/>
            <a:t>曝气池的深度</a:t>
          </a:r>
        </a:p>
      </dsp:txBody>
      <dsp:txXfrm>
        <a:off x="411480" y="64551"/>
        <a:ext cx="5760720" cy="767520"/>
      </dsp:txXfrm>
    </dsp:sp>
  </dsp:spTree>
</dsp:drawing>
</file>

<file path=ppt/diagrams/drawing9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B8BEC44-DD4E-46B9-A169-4F15D30C0509}">
      <dsp:nvSpPr>
        <dsp:cNvPr id="0" name=""/>
        <dsp:cNvSpPr/>
      </dsp:nvSpPr>
      <dsp:spPr>
        <a:xfrm>
          <a:off x="0" y="538761"/>
          <a:ext cx="8229600" cy="3906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645668" rIns="638708" bIns="220472" numCol="1" spcCol="1270" anchor="t" anchorCtr="0">
          <a:noAutofit/>
        </a:bodyPr>
        <a:lstStyle/>
        <a:p>
          <a:pPr marL="285750" lvl="1" indent="-285750" algn="l" defTabSz="1377950" rtl="0">
            <a:lnSpc>
              <a:spcPct val="90000"/>
            </a:lnSpc>
            <a:spcBef>
              <a:spcPct val="0"/>
            </a:spcBef>
            <a:spcAft>
              <a:spcPct val="15000"/>
            </a:spcAft>
            <a:buChar char="•"/>
          </a:pPr>
          <a:r>
            <a:rPr lang="zh-CN" altLang="en-US" sz="3100" kern="1200" dirty="0"/>
            <a:t>在曝气池内沿其长度设若干横向隔墙，将曝气池分为若干个小室，混合液逐室串联流动，混合液在每个小室内呈完全混合式流态，而曝气池整体是推流式流态。</a:t>
          </a:r>
        </a:p>
      </dsp:txBody>
      <dsp:txXfrm>
        <a:off x="0" y="538761"/>
        <a:ext cx="8229600" cy="3906000"/>
      </dsp:txXfrm>
    </dsp:sp>
    <dsp:sp modelId="{BCDF01AD-6B48-4028-B839-5C3C289BA720}">
      <dsp:nvSpPr>
        <dsp:cNvPr id="0" name=""/>
        <dsp:cNvSpPr/>
      </dsp:nvSpPr>
      <dsp:spPr>
        <a:xfrm>
          <a:off x="411480" y="81201"/>
          <a:ext cx="5760720" cy="9151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377950" rtl="0">
            <a:lnSpc>
              <a:spcPct val="90000"/>
            </a:lnSpc>
            <a:spcBef>
              <a:spcPct val="0"/>
            </a:spcBef>
            <a:spcAft>
              <a:spcPct val="35000"/>
            </a:spcAft>
            <a:buNone/>
          </a:pPr>
          <a:r>
            <a:rPr lang="zh-CN" altLang="en-US" sz="3100" kern="1200" dirty="0"/>
            <a:t>在曝气池内设横向隔墙分室：</a:t>
          </a:r>
        </a:p>
      </dsp:txBody>
      <dsp:txXfrm>
        <a:off x="411480" y="81201"/>
        <a:ext cx="5760720" cy="915120"/>
      </dsp:txXfrm>
    </dsp:sp>
  </dsp:spTree>
</dsp:drawing>
</file>

<file path=ppt/diagrams/drawing9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25FF12-6578-4363-B4FA-B2C5A98F32C9}">
      <dsp:nvSpPr>
        <dsp:cNvPr id="0" name=""/>
        <dsp:cNvSpPr/>
      </dsp:nvSpPr>
      <dsp:spPr>
        <a:xfrm>
          <a:off x="0" y="512976"/>
          <a:ext cx="8229600" cy="3928050"/>
        </a:xfrm>
        <a:prstGeom prst="rect">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604012" rIns="638708" bIns="206248" numCol="1" spcCol="1270" anchor="t" anchorCtr="0">
          <a:noAutofit/>
        </a:bodyPr>
        <a:lstStyle/>
        <a:p>
          <a:pPr marL="285750" lvl="1" indent="-285750" algn="l" defTabSz="1289050" rtl="0">
            <a:lnSpc>
              <a:spcPct val="90000"/>
            </a:lnSpc>
            <a:spcBef>
              <a:spcPct val="0"/>
            </a:spcBef>
            <a:spcAft>
              <a:spcPct val="15000"/>
            </a:spcAft>
            <a:buChar char="•"/>
          </a:pPr>
          <a:r>
            <a:rPr lang="zh-CN" altLang="en-US" sz="2900" kern="1200" dirty="0"/>
            <a:t>消除混合液在曝气池内的纵向混合，并使混合液在曝气池的整体内形成真正的推流流态；</a:t>
          </a:r>
        </a:p>
        <a:p>
          <a:pPr marL="285750" lvl="1" indent="-285750" algn="l" defTabSz="1289050" rtl="0">
            <a:lnSpc>
              <a:spcPct val="90000"/>
            </a:lnSpc>
            <a:spcBef>
              <a:spcPct val="0"/>
            </a:spcBef>
            <a:spcAft>
              <a:spcPct val="15000"/>
            </a:spcAft>
            <a:buChar char="•"/>
          </a:pPr>
          <a:r>
            <a:rPr lang="zh-CN" altLang="en-US" sz="2900" kern="1200" dirty="0"/>
            <a:t>消除水流死角；</a:t>
          </a:r>
        </a:p>
        <a:p>
          <a:pPr marL="285750" lvl="1" indent="-285750" algn="l" defTabSz="1289050" rtl="0">
            <a:lnSpc>
              <a:spcPct val="90000"/>
            </a:lnSpc>
            <a:spcBef>
              <a:spcPct val="0"/>
            </a:spcBef>
            <a:spcAft>
              <a:spcPct val="15000"/>
            </a:spcAft>
            <a:buChar char="•"/>
          </a:pPr>
          <a:r>
            <a:rPr lang="zh-CN" altLang="en-US" sz="2900" kern="1200" dirty="0"/>
            <a:t>处理水水质稳定。</a:t>
          </a:r>
        </a:p>
      </dsp:txBody>
      <dsp:txXfrm>
        <a:off x="0" y="512976"/>
        <a:ext cx="8229600" cy="3928050"/>
      </dsp:txXfrm>
    </dsp:sp>
    <dsp:sp modelId="{DD7D0676-C4F6-4DE5-AD67-2320BB49DBB4}">
      <dsp:nvSpPr>
        <dsp:cNvPr id="0" name=""/>
        <dsp:cNvSpPr/>
      </dsp:nvSpPr>
      <dsp:spPr>
        <a:xfrm>
          <a:off x="411480" y="84936"/>
          <a:ext cx="5760720" cy="85608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289050" rtl="0">
            <a:lnSpc>
              <a:spcPct val="90000"/>
            </a:lnSpc>
            <a:spcBef>
              <a:spcPct val="0"/>
            </a:spcBef>
            <a:spcAft>
              <a:spcPct val="35000"/>
            </a:spcAft>
            <a:buNone/>
          </a:pPr>
          <a:r>
            <a:rPr lang="zh-CN" altLang="en-US" sz="2900" kern="1200" dirty="0"/>
            <a:t>采取隔墙分室能够产生以下效益</a:t>
          </a:r>
        </a:p>
      </dsp:txBody>
      <dsp:txXfrm>
        <a:off x="411480" y="84936"/>
        <a:ext cx="5760720" cy="856080"/>
      </dsp:txXfrm>
    </dsp:sp>
  </dsp:spTree>
</dsp:drawing>
</file>

<file path=ppt/diagrams/drawing9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4E6D81-64F6-4219-902D-26BE8032B24F}">
      <dsp:nvSpPr>
        <dsp:cNvPr id="0" name=""/>
        <dsp:cNvSpPr/>
      </dsp:nvSpPr>
      <dsp:spPr>
        <a:xfrm>
          <a:off x="0" y="398901"/>
          <a:ext cx="8229600" cy="40824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38708" tIns="499872" rIns="638708" bIns="170688" numCol="1" spcCol="1270" anchor="t" anchorCtr="0">
          <a:noAutofit/>
        </a:bodyPr>
        <a:lstStyle/>
        <a:p>
          <a:pPr marL="228600" lvl="1" indent="-228600" algn="l" defTabSz="1066800" rtl="0">
            <a:lnSpc>
              <a:spcPct val="90000"/>
            </a:lnSpc>
            <a:spcBef>
              <a:spcPct val="0"/>
            </a:spcBef>
            <a:spcAft>
              <a:spcPct val="15000"/>
            </a:spcAft>
            <a:buChar char="•"/>
          </a:pPr>
          <a:r>
            <a:rPr lang="zh-CN" altLang="en-US" sz="2400" kern="1200" dirty="0"/>
            <a:t>第一室隔墙的一墙紧靠池壁，另一端则与池壁之间留有一定的间距，逐室交替，混合液在室内除完全混合外，还呈横向流动；</a:t>
          </a:r>
        </a:p>
        <a:p>
          <a:pPr marL="228600" lvl="1" indent="-228600" algn="l" defTabSz="1066800" rtl="0">
            <a:lnSpc>
              <a:spcPct val="90000"/>
            </a:lnSpc>
            <a:spcBef>
              <a:spcPct val="0"/>
            </a:spcBef>
            <a:spcAft>
              <a:spcPct val="15000"/>
            </a:spcAft>
            <a:buChar char="•"/>
          </a:pPr>
          <a:r>
            <a:rPr lang="zh-CN" altLang="en-US" sz="2400" kern="1200" dirty="0"/>
            <a:t>第一室的隔墙上端高出水面，下端则与池底之间留有间距，第二室则下端紧接池底，上端在水位之下，以后逐室交替，最后的小室必须是由底部出水，混合液在小室内，除完全混合外，还呈纵向流动。</a:t>
          </a:r>
        </a:p>
      </dsp:txBody>
      <dsp:txXfrm>
        <a:off x="0" y="398901"/>
        <a:ext cx="8229600" cy="4082400"/>
      </dsp:txXfrm>
    </dsp:sp>
    <dsp:sp modelId="{4CCB1833-32A4-4FAA-97D0-C80FB1C8A6AB}">
      <dsp:nvSpPr>
        <dsp:cNvPr id="0" name=""/>
        <dsp:cNvSpPr/>
      </dsp:nvSpPr>
      <dsp:spPr>
        <a:xfrm>
          <a:off x="411480" y="44661"/>
          <a:ext cx="5760720" cy="70848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066800" rtl="0">
            <a:lnSpc>
              <a:spcPct val="90000"/>
            </a:lnSpc>
            <a:spcBef>
              <a:spcPct val="0"/>
            </a:spcBef>
            <a:spcAft>
              <a:spcPct val="35000"/>
            </a:spcAft>
            <a:buNone/>
          </a:pPr>
          <a:r>
            <a:rPr lang="zh-CN" altLang="en-US" sz="2400" kern="1200" dirty="0"/>
            <a:t>横向隔墙设置方式</a:t>
          </a:r>
        </a:p>
      </dsp:txBody>
      <dsp:txXfrm>
        <a:off x="411480" y="44661"/>
        <a:ext cx="5760720" cy="708480"/>
      </dsp:txXfrm>
    </dsp:sp>
  </dsp:spTree>
</dsp:drawing>
</file>

<file path=ppt/diagrams/drawing9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9A730C-EDB4-4D43-B881-6F3D44894A94}">
      <dsp:nvSpPr>
        <dsp:cNvPr id="0" name=""/>
        <dsp:cNvSpPr/>
      </dsp:nvSpPr>
      <dsp:spPr>
        <a:xfrm>
          <a:off x="0" y="216606"/>
          <a:ext cx="8229600" cy="131625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rtl="0">
            <a:lnSpc>
              <a:spcPct val="90000"/>
            </a:lnSpc>
            <a:spcBef>
              <a:spcPct val="0"/>
            </a:spcBef>
            <a:spcAft>
              <a:spcPct val="35000"/>
            </a:spcAft>
            <a:buNone/>
          </a:pPr>
          <a:r>
            <a:rPr lang="zh-CN" altLang="en-US" sz="2500" kern="1200" dirty="0"/>
            <a:t>池顶部隔墙可建成渠道状，既可作为配水渠道使用，也可以充作空气干管的管沟，渠道上安设盖板作为人行道；</a:t>
          </a:r>
        </a:p>
      </dsp:txBody>
      <dsp:txXfrm>
        <a:off x="0" y="216606"/>
        <a:ext cx="8229600" cy="1316250"/>
      </dsp:txXfrm>
    </dsp:sp>
    <dsp:sp modelId="{B2C70901-4518-476A-A8C1-A62A3E13EC87}">
      <dsp:nvSpPr>
        <dsp:cNvPr id="0" name=""/>
        <dsp:cNvSpPr/>
      </dsp:nvSpPr>
      <dsp:spPr>
        <a:xfrm>
          <a:off x="0" y="1604856"/>
          <a:ext cx="8229600" cy="1316250"/>
        </a:xfrm>
        <a:prstGeom prst="roundRect">
          <a:avLst/>
        </a:prstGeom>
        <a:solidFill>
          <a:schemeClr val="accent2">
            <a:hueOff val="953895"/>
            <a:satOff val="-21764"/>
            <a:lumOff val="803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rtl="0">
            <a:lnSpc>
              <a:spcPct val="90000"/>
            </a:lnSpc>
            <a:spcBef>
              <a:spcPct val="0"/>
            </a:spcBef>
            <a:spcAft>
              <a:spcPct val="35000"/>
            </a:spcAft>
            <a:buNone/>
          </a:pPr>
          <a:r>
            <a:rPr lang="zh-CN" sz="2500" kern="1200" dirty="0"/>
            <a:t>池底部考虑排空措施，按纵向留</a:t>
          </a:r>
          <a:r>
            <a:rPr lang="en-US" sz="2500" kern="1200" dirty="0"/>
            <a:t>2‰</a:t>
          </a:r>
          <a:r>
            <a:rPr lang="zh-CN" sz="2500" kern="1200" dirty="0"/>
            <a:t>左右的坡度，设直径为</a:t>
          </a:r>
          <a:r>
            <a:rPr lang="en-US" sz="2500" kern="1200" dirty="0"/>
            <a:t>80~100 mm</a:t>
          </a:r>
          <a:r>
            <a:rPr lang="zh-CN" sz="2500" kern="1200" dirty="0"/>
            <a:t>的放空管；</a:t>
          </a:r>
        </a:p>
      </dsp:txBody>
      <dsp:txXfrm>
        <a:off x="0" y="1604856"/>
        <a:ext cx="8229600" cy="1316250"/>
      </dsp:txXfrm>
    </dsp:sp>
    <dsp:sp modelId="{B735BA18-FE50-4F00-BE2D-37DFF8845645}">
      <dsp:nvSpPr>
        <dsp:cNvPr id="0" name=""/>
        <dsp:cNvSpPr/>
      </dsp:nvSpPr>
      <dsp:spPr>
        <a:xfrm>
          <a:off x="0" y="2993106"/>
          <a:ext cx="8229600" cy="1316250"/>
        </a:xfrm>
        <a:prstGeom prst="roundRect">
          <a:avLst/>
        </a:prstGeom>
        <a:solidFill>
          <a:schemeClr val="accent2">
            <a:hueOff val="1907789"/>
            <a:satOff val="-43528"/>
            <a:lumOff val="1607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marL="0" lvl="0" indent="0" algn="l" defTabSz="1111250" rtl="0">
            <a:lnSpc>
              <a:spcPct val="90000"/>
            </a:lnSpc>
            <a:spcBef>
              <a:spcPct val="0"/>
            </a:spcBef>
            <a:spcAft>
              <a:spcPct val="35000"/>
            </a:spcAft>
            <a:buNone/>
          </a:pPr>
          <a:r>
            <a:rPr lang="zh-CN" sz="2500" kern="1200" dirty="0"/>
            <a:t>在距池底一定距离处设</a:t>
          </a:r>
          <a:r>
            <a:rPr lang="en-US" sz="2500" kern="1200" dirty="0"/>
            <a:t>2~3</a:t>
          </a:r>
          <a:r>
            <a:rPr lang="zh-CN" sz="2500" kern="1200" dirty="0"/>
            <a:t>根排水管，管径</a:t>
          </a:r>
          <a:r>
            <a:rPr lang="en-US" sz="2500" kern="1200" dirty="0"/>
            <a:t>80~100 mm</a:t>
          </a:r>
          <a:r>
            <a:rPr lang="zh-CN" sz="2500" kern="1200" dirty="0"/>
            <a:t>。</a:t>
          </a:r>
        </a:p>
      </dsp:txBody>
      <dsp:txXfrm>
        <a:off x="0" y="2993106"/>
        <a:ext cx="8229600" cy="1316250"/>
      </dsp:txXfrm>
    </dsp:sp>
  </dsp:spTree>
</dsp:drawing>
</file>

<file path=ppt/diagrams/drawing9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423C96-D7DB-462E-85A5-7A87D4D7F8CE}">
      <dsp:nvSpPr>
        <dsp:cNvPr id="0" name=""/>
        <dsp:cNvSpPr/>
      </dsp:nvSpPr>
      <dsp:spPr>
        <a:xfrm>
          <a:off x="0" y="407361"/>
          <a:ext cx="8229600" cy="40950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38708" tIns="541528" rIns="638708" bIns="184912" numCol="1" spcCol="1270" anchor="t" anchorCtr="0">
          <a:noAutofit/>
        </a:bodyPr>
        <a:lstStyle/>
        <a:p>
          <a:pPr marL="228600" lvl="1" indent="-228600" algn="l" defTabSz="1155700" rtl="0">
            <a:lnSpc>
              <a:spcPct val="90000"/>
            </a:lnSpc>
            <a:spcBef>
              <a:spcPct val="0"/>
            </a:spcBef>
            <a:spcAft>
              <a:spcPct val="15000"/>
            </a:spcAft>
            <a:buChar char="•"/>
          </a:pPr>
          <a:r>
            <a:rPr lang="zh-CN" sz="2600" kern="1200" dirty="0"/>
            <a:t>深度一般在</a:t>
          </a:r>
          <a:r>
            <a:rPr lang="en-US" sz="2600" kern="1200" dirty="0"/>
            <a:t>4 m</a:t>
          </a:r>
          <a:r>
            <a:rPr lang="zh-CN" sz="2600" kern="1200" dirty="0"/>
            <a:t>以内；</a:t>
          </a:r>
        </a:p>
        <a:p>
          <a:pPr marL="228600" lvl="1" indent="-228600" algn="l" defTabSz="1155700" rtl="0">
            <a:lnSpc>
              <a:spcPct val="90000"/>
            </a:lnSpc>
            <a:spcBef>
              <a:spcPct val="0"/>
            </a:spcBef>
            <a:spcAft>
              <a:spcPct val="15000"/>
            </a:spcAft>
            <a:buChar char="•"/>
          </a:pPr>
          <a:r>
            <a:rPr lang="zh-CN" altLang="en-US" sz="2600" kern="1200" dirty="0"/>
            <a:t>曝气装置设于池顶部中央，并潜入水下某一深度；</a:t>
          </a:r>
        </a:p>
        <a:p>
          <a:pPr marL="228600" lvl="1" indent="-228600" algn="l" defTabSz="1155700" rtl="0">
            <a:lnSpc>
              <a:spcPct val="90000"/>
            </a:lnSpc>
            <a:spcBef>
              <a:spcPct val="0"/>
            </a:spcBef>
            <a:spcAft>
              <a:spcPct val="15000"/>
            </a:spcAft>
            <a:buChar char="•"/>
          </a:pPr>
          <a:r>
            <a:rPr lang="zh-CN" altLang="en-US" sz="2600" kern="1200" dirty="0"/>
            <a:t>污水从池底部进入，处理水从位于顶部四周的回流窗流出并进入导流区；</a:t>
          </a:r>
        </a:p>
        <a:p>
          <a:pPr marL="228600" lvl="1" indent="-228600" algn="l" defTabSz="1155700" rtl="0">
            <a:lnSpc>
              <a:spcPct val="90000"/>
            </a:lnSpc>
            <a:spcBef>
              <a:spcPct val="0"/>
            </a:spcBef>
            <a:spcAft>
              <a:spcPct val="15000"/>
            </a:spcAft>
            <a:buChar char="•"/>
          </a:pPr>
          <a:r>
            <a:rPr lang="zh-CN" altLang="en-US" sz="2600" kern="1200" dirty="0"/>
            <a:t>可通过调节回流窗的大小来调节流量。</a:t>
          </a:r>
        </a:p>
      </dsp:txBody>
      <dsp:txXfrm>
        <a:off x="0" y="407361"/>
        <a:ext cx="8229600" cy="4095000"/>
      </dsp:txXfrm>
    </dsp:sp>
    <dsp:sp modelId="{8DF0AB64-F9BB-408C-9C4D-2DE67B32FE2B}">
      <dsp:nvSpPr>
        <dsp:cNvPr id="0" name=""/>
        <dsp:cNvSpPr/>
      </dsp:nvSpPr>
      <dsp:spPr>
        <a:xfrm>
          <a:off x="411480" y="23601"/>
          <a:ext cx="5760720" cy="76752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7742" tIns="0" rIns="217742" bIns="0" numCol="1" spcCol="1270" anchor="ctr" anchorCtr="0">
          <a:noAutofit/>
        </a:bodyPr>
        <a:lstStyle/>
        <a:p>
          <a:pPr marL="0" lvl="0" indent="0" algn="l" defTabSz="1155700" rtl="0">
            <a:lnSpc>
              <a:spcPct val="90000"/>
            </a:lnSpc>
            <a:spcBef>
              <a:spcPct val="0"/>
            </a:spcBef>
            <a:spcAft>
              <a:spcPct val="35000"/>
            </a:spcAft>
            <a:buNone/>
          </a:pPr>
          <a:r>
            <a:rPr lang="zh-CN" altLang="en-US" sz="2600" kern="1200" dirty="0"/>
            <a:t>曝气区</a:t>
          </a:r>
        </a:p>
      </dsp:txBody>
      <dsp:txXfrm>
        <a:off x="411480" y="23601"/>
        <a:ext cx="5760720" cy="76752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0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0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0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0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1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2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37.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8.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13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4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5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7.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6.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7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7.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8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89.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7.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9.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6.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8.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5.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2.xml><?xml version="1.0" encoding="utf-8"?>
<dgm:styleDef xmlns:dgm="http://schemas.openxmlformats.org/drawingml/2006/diagram" xmlns:a="http://schemas.openxmlformats.org/drawingml/2006/main" uniqueId="urn:microsoft.com/office/officeart/2005/8/quickstyle/3d2#1">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7.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0.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9.xml><?xml version="1.0" encoding="utf-8"?>
<dgm:styleDef xmlns:dgm="http://schemas.openxmlformats.org/drawingml/2006/diagram" xmlns:a="http://schemas.openxmlformats.org/drawingml/2006/main" uniqueId="urn:microsoft.com/office/officeart/2005/8/quickstyle/3d2#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9.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60.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61.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62.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163.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16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177.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78.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79.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180.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8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82.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85.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45.wmf"/><Relationship Id="rId1" Type="http://schemas.openxmlformats.org/officeDocument/2006/relationships/image" Target="../media/image44.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image" Target="../media/image65.wmf"/><Relationship Id="rId1" Type="http://schemas.openxmlformats.org/officeDocument/2006/relationships/image" Target="../media/image64.wmf"/><Relationship Id="rId4" Type="http://schemas.openxmlformats.org/officeDocument/2006/relationships/image" Target="../media/image67.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8.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5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bwMode="auto">
          <a:xfrm>
            <a:off x="0" y="0"/>
            <a:ext cx="2773680" cy="434340"/>
          </a:xfrm>
          <a:prstGeom prst="rect">
            <a:avLst/>
          </a:prstGeom>
          <a:noFill/>
          <a:ln w="9525">
            <a:noFill/>
            <a:miter lim="800000"/>
            <a:headEnd/>
            <a:tailEnd/>
          </a:ln>
          <a:effectLst/>
        </p:spPr>
        <p:txBody>
          <a:bodyPr vert="horz" wrap="square" lIns="86210" tIns="43105" rIns="86210" bIns="43105" numCol="1" anchor="t" anchorCtr="0" compatLnSpc="1">
            <a:prstTxWarp prst="textNoShape">
              <a:avLst/>
            </a:prstTxWarp>
          </a:bodyPr>
          <a:lstStyle>
            <a:lvl1pPr>
              <a:defRPr sz="1100"/>
            </a:lvl1pPr>
          </a:lstStyle>
          <a:p>
            <a:pPr>
              <a:defRPr/>
            </a:pPr>
            <a:endParaRPr lang="en-US" altLang="zh-CN"/>
          </a:p>
        </p:txBody>
      </p:sp>
      <p:sp>
        <p:nvSpPr>
          <p:cNvPr id="65539" name="Rectangle 3"/>
          <p:cNvSpPr>
            <a:spLocks noGrp="1" noChangeArrowheads="1"/>
          </p:cNvSpPr>
          <p:nvPr>
            <p:ph type="dt" idx="1"/>
          </p:nvPr>
        </p:nvSpPr>
        <p:spPr bwMode="auto">
          <a:xfrm>
            <a:off x="3625639" y="0"/>
            <a:ext cx="2773680" cy="434340"/>
          </a:xfrm>
          <a:prstGeom prst="rect">
            <a:avLst/>
          </a:prstGeom>
          <a:noFill/>
          <a:ln w="9525">
            <a:noFill/>
            <a:miter lim="800000"/>
            <a:headEnd/>
            <a:tailEnd/>
          </a:ln>
          <a:effectLst/>
        </p:spPr>
        <p:txBody>
          <a:bodyPr vert="horz" wrap="square" lIns="86210" tIns="43105" rIns="86210" bIns="43105" numCol="1" anchor="t" anchorCtr="0" compatLnSpc="1">
            <a:prstTxWarp prst="textNoShape">
              <a:avLst/>
            </a:prstTxWarp>
          </a:bodyPr>
          <a:lstStyle>
            <a:lvl1pPr algn="r">
              <a:defRPr sz="1100"/>
            </a:lvl1pPr>
          </a:lstStyle>
          <a:p>
            <a:pPr>
              <a:defRPr/>
            </a:pPr>
            <a:endParaRPr lang="en-US" altLang="zh-CN"/>
          </a:p>
        </p:txBody>
      </p:sp>
      <p:sp>
        <p:nvSpPr>
          <p:cNvPr id="32772" name="Rectangle 4"/>
          <p:cNvSpPr>
            <a:spLocks noGrp="1" noRot="1" noChangeAspect="1" noChangeArrowheads="1" noTextEdit="1"/>
          </p:cNvSpPr>
          <p:nvPr>
            <p:ph type="sldImg" idx="2"/>
          </p:nvPr>
        </p:nvSpPr>
        <p:spPr bwMode="auto">
          <a:xfrm>
            <a:off x="1028700" y="650875"/>
            <a:ext cx="4343400" cy="3257550"/>
          </a:xfrm>
          <a:prstGeom prst="rect">
            <a:avLst/>
          </a:prstGeom>
          <a:noFill/>
          <a:ln w="9525">
            <a:solidFill>
              <a:srgbClr val="000000"/>
            </a:solidFill>
            <a:miter lim="800000"/>
            <a:headEnd/>
            <a:tailEnd/>
          </a:ln>
        </p:spPr>
      </p:sp>
      <p:sp>
        <p:nvSpPr>
          <p:cNvPr id="65541" name="Rectangle 5"/>
          <p:cNvSpPr>
            <a:spLocks noGrp="1" noChangeArrowheads="1"/>
          </p:cNvSpPr>
          <p:nvPr>
            <p:ph type="body" sz="quarter" idx="3"/>
          </p:nvPr>
        </p:nvSpPr>
        <p:spPr bwMode="auto">
          <a:xfrm>
            <a:off x="640080" y="4126230"/>
            <a:ext cx="5120640" cy="3909060"/>
          </a:xfrm>
          <a:prstGeom prst="rect">
            <a:avLst/>
          </a:prstGeom>
          <a:noFill/>
          <a:ln w="9525">
            <a:noFill/>
            <a:miter lim="800000"/>
            <a:headEnd/>
            <a:tailEnd/>
          </a:ln>
          <a:effectLst/>
        </p:spPr>
        <p:txBody>
          <a:bodyPr vert="horz" wrap="square" lIns="86210" tIns="43105" rIns="86210" bIns="43105"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5542" name="Rectangle 6"/>
          <p:cNvSpPr>
            <a:spLocks noGrp="1" noChangeArrowheads="1"/>
          </p:cNvSpPr>
          <p:nvPr>
            <p:ph type="ftr" sz="quarter" idx="4"/>
          </p:nvPr>
        </p:nvSpPr>
        <p:spPr bwMode="auto">
          <a:xfrm>
            <a:off x="0" y="8250952"/>
            <a:ext cx="2773680" cy="434340"/>
          </a:xfrm>
          <a:prstGeom prst="rect">
            <a:avLst/>
          </a:prstGeom>
          <a:noFill/>
          <a:ln w="9525">
            <a:noFill/>
            <a:miter lim="800000"/>
            <a:headEnd/>
            <a:tailEnd/>
          </a:ln>
          <a:effectLst/>
        </p:spPr>
        <p:txBody>
          <a:bodyPr vert="horz" wrap="square" lIns="86210" tIns="43105" rIns="86210" bIns="43105" numCol="1" anchor="b" anchorCtr="0" compatLnSpc="1">
            <a:prstTxWarp prst="textNoShape">
              <a:avLst/>
            </a:prstTxWarp>
          </a:bodyPr>
          <a:lstStyle>
            <a:lvl1pPr>
              <a:defRPr sz="1100"/>
            </a:lvl1pPr>
          </a:lstStyle>
          <a:p>
            <a:pPr>
              <a:defRPr/>
            </a:pPr>
            <a:endParaRPr lang="en-US" altLang="zh-CN"/>
          </a:p>
        </p:txBody>
      </p:sp>
      <p:sp>
        <p:nvSpPr>
          <p:cNvPr id="65543" name="Rectangle 7"/>
          <p:cNvSpPr>
            <a:spLocks noGrp="1" noChangeArrowheads="1"/>
          </p:cNvSpPr>
          <p:nvPr>
            <p:ph type="sldNum" sz="quarter" idx="5"/>
          </p:nvPr>
        </p:nvSpPr>
        <p:spPr bwMode="auto">
          <a:xfrm>
            <a:off x="3625639" y="8250952"/>
            <a:ext cx="2773680" cy="434340"/>
          </a:xfrm>
          <a:prstGeom prst="rect">
            <a:avLst/>
          </a:prstGeom>
          <a:noFill/>
          <a:ln w="9525">
            <a:noFill/>
            <a:miter lim="800000"/>
            <a:headEnd/>
            <a:tailEnd/>
          </a:ln>
          <a:effectLst/>
        </p:spPr>
        <p:txBody>
          <a:bodyPr vert="horz" wrap="square" lIns="86210" tIns="43105" rIns="86210" bIns="43105" numCol="1" anchor="b" anchorCtr="0" compatLnSpc="1">
            <a:prstTxWarp prst="textNoShape">
              <a:avLst/>
            </a:prstTxWarp>
          </a:bodyPr>
          <a:lstStyle>
            <a:lvl1pPr algn="r">
              <a:defRPr sz="1100"/>
            </a:lvl1pPr>
          </a:lstStyle>
          <a:p>
            <a:pPr>
              <a:defRPr/>
            </a:pPr>
            <a:fld id="{82A020EF-7963-4D87-9F90-EDE239DA3E0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26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264.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270.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272.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27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276.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278.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279.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280.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281.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28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284.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285.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286.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287.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289.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97.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98.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312.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314.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315.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31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317.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318.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319.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320.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321.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322.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323.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324.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325.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3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327.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3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D7374A04-E12D-4F76-B4C4-6EC5BE370B08}" type="slidenum">
              <a:rPr lang="en-US" altLang="zh-CN"/>
              <a:pPr/>
              <a:t>2</a:t>
            </a:fld>
            <a:endParaRPr lang="en-US" altLang="zh-CN"/>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E5EF8AB5-7158-4531-BE44-B7905DF2AC14}" type="slidenum">
              <a:rPr lang="en-US" altLang="zh-CN"/>
              <a:pPr/>
              <a:t>11</a:t>
            </a:fld>
            <a:endParaRPr lang="en-US" altLang="zh-CN"/>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C9CE0752-0735-47AD-88BC-62AA367D46B5}" type="slidenum">
              <a:rPr lang="en-US" altLang="zh-CN" smtClean="0"/>
              <a:pPr/>
              <a:t>193</a:t>
            </a:fld>
            <a:endParaRPr lang="en-US" altLang="zh-CN"/>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p:spPr>
        <p:txBody>
          <a:bodyPr/>
          <a:lstStyle/>
          <a:p>
            <a:fld id="{155D696B-464D-4D2B-8CE9-169E547B91FF}" type="slidenum">
              <a:rPr lang="en-US" altLang="zh-CN" smtClean="0"/>
              <a:pPr/>
              <a:t>194</a:t>
            </a:fld>
            <a:endParaRPr lang="en-US" altLang="zh-CN"/>
          </a:p>
        </p:txBody>
      </p:sp>
      <p:sp>
        <p:nvSpPr>
          <p:cNvPr id="244739" name="Rectangle 2"/>
          <p:cNvSpPr>
            <a:spLocks noGrp="1" noRot="1" noChangeAspect="1" noChangeArrowheads="1" noTextEdit="1"/>
          </p:cNvSpPr>
          <p:nvPr>
            <p:ph type="sldImg"/>
          </p:nvPr>
        </p:nvSpPr>
        <p:spPr>
          <a:ln/>
        </p:spPr>
      </p:sp>
      <p:sp>
        <p:nvSpPr>
          <p:cNvPr id="24474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p>
            <a:fld id="{673C5146-39F8-4BBF-AB03-A693E4A7B1BF}" type="slidenum">
              <a:rPr lang="en-US" altLang="zh-CN" smtClean="0"/>
              <a:pPr/>
              <a:t>196</a:t>
            </a:fld>
            <a:endParaRPr lang="en-US" altLang="zh-CN"/>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2B938FED-8769-4A21-AC71-656F6BE128FD}" type="slidenum">
              <a:rPr lang="en-US" altLang="zh-CN" smtClean="0"/>
              <a:pPr/>
              <a:t>197</a:t>
            </a:fld>
            <a:endParaRPr lang="en-US" altLang="zh-CN"/>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D4A0107B-54AA-494D-AD53-194F3E78BD7F}" type="slidenum">
              <a:rPr lang="en-US" altLang="zh-CN" smtClean="0"/>
              <a:pPr/>
              <a:t>198</a:t>
            </a:fld>
            <a:endParaRPr lang="en-US" altLang="zh-CN"/>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D6F41923-C1A4-479D-9E83-9A79D81BF890}" type="slidenum">
              <a:rPr lang="en-US" altLang="zh-CN" smtClean="0"/>
              <a:pPr/>
              <a:t>199</a:t>
            </a:fld>
            <a:endParaRPr lang="en-US" altLang="zh-CN"/>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85D1EE60-88EA-40B3-85CB-79B36AD505E6}" type="slidenum">
              <a:rPr lang="en-US" altLang="zh-CN" smtClean="0"/>
              <a:pPr/>
              <a:t>200</a:t>
            </a:fld>
            <a:endParaRPr lang="en-US" altLang="zh-CN"/>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D2F3AEC0-9491-4765-9C3E-918E15A1CF0F}" type="slidenum">
              <a:rPr lang="en-US" altLang="zh-CN" smtClean="0"/>
              <a:pPr/>
              <a:t>201</a:t>
            </a:fld>
            <a:endParaRPr lang="en-US" altLang="zh-CN"/>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28E47630-76D0-453B-BD5B-7C92887281B4}" type="slidenum">
              <a:rPr lang="en-US" altLang="zh-CN" smtClean="0"/>
              <a:pPr/>
              <a:t>202</a:t>
            </a:fld>
            <a:endParaRPr lang="en-US" altLang="zh-CN"/>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5F1AE324-4B1C-4355-86E3-5265F6535064}" type="slidenum">
              <a:rPr lang="en-US" altLang="zh-CN" smtClean="0"/>
              <a:pPr/>
              <a:t>203</a:t>
            </a:fld>
            <a:endParaRPr lang="en-US" altLang="zh-CN"/>
          </a:p>
        </p:txBody>
      </p:sp>
      <p:sp>
        <p:nvSpPr>
          <p:cNvPr id="252931" name="Rectangle 2"/>
          <p:cNvSpPr>
            <a:spLocks noGrp="1" noRot="1" noChangeAspect="1" noChangeArrowheads="1" noTextEdit="1"/>
          </p:cNvSpPr>
          <p:nvPr>
            <p:ph type="sldImg"/>
          </p:nvPr>
        </p:nvSpPr>
        <p:spPr>
          <a:ln/>
        </p:spPr>
      </p:sp>
      <p:sp>
        <p:nvSpPr>
          <p:cNvPr id="25293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7BF1CE93-4953-4C6F-9FAB-B33AECF6B14E}" type="slidenum">
              <a:rPr lang="en-US" altLang="zh-CN"/>
              <a:pPr/>
              <a:t>12</a:t>
            </a:fld>
            <a:endParaRPr lang="en-US" altLang="zh-CN"/>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884A34DF-F6CC-4722-8106-B8B196827877}" type="slidenum">
              <a:rPr lang="en-US" altLang="zh-CN" smtClean="0"/>
              <a:pPr/>
              <a:t>204</a:t>
            </a:fld>
            <a:endParaRPr lang="en-US" altLang="zh-CN"/>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F829C253-A14B-4D4C-96DA-7D6334B49913}" type="slidenum">
              <a:rPr lang="en-US" altLang="zh-CN" smtClean="0"/>
              <a:pPr/>
              <a:t>205</a:t>
            </a:fld>
            <a:endParaRPr lang="en-US" altLang="zh-CN"/>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C5E409AB-9B59-4A4D-80FB-158F3C6EB93D}" type="slidenum">
              <a:rPr lang="en-US" altLang="zh-CN" smtClean="0"/>
              <a:pPr/>
              <a:t>206</a:t>
            </a:fld>
            <a:endParaRPr lang="en-US" altLang="zh-CN"/>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64880712-8E86-49FD-A6E9-52244CD2C897}" type="slidenum">
              <a:rPr lang="en-US" altLang="zh-CN" smtClean="0"/>
              <a:pPr/>
              <a:t>207</a:t>
            </a:fld>
            <a:endParaRPr lang="en-US" altLang="zh-CN"/>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C2010596-1C19-410D-9309-87C5CF64F831}" type="slidenum">
              <a:rPr lang="en-US" altLang="zh-CN" smtClean="0"/>
              <a:pPr/>
              <a:t>208</a:t>
            </a:fld>
            <a:endParaRPr lang="en-US" altLang="zh-CN"/>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3A4018FD-55B8-47C4-90F0-6A4EB59AE718}" type="slidenum">
              <a:rPr lang="en-US" altLang="zh-CN" smtClean="0"/>
              <a:pPr/>
              <a:t>209</a:t>
            </a:fld>
            <a:endParaRPr lang="en-US" altLang="zh-CN"/>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3F981642-EA83-4D8E-A4C5-14871A1B11D9}" type="slidenum">
              <a:rPr lang="en-US" altLang="zh-CN" smtClean="0"/>
              <a:pPr/>
              <a:t>210</a:t>
            </a:fld>
            <a:endParaRPr lang="en-US" altLang="zh-CN"/>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B82325B0-5489-45D9-9504-6AA679AC4915}" type="slidenum">
              <a:rPr lang="en-US" altLang="zh-CN" smtClean="0"/>
              <a:pPr/>
              <a:t>211</a:t>
            </a:fld>
            <a:endParaRPr lang="en-US" altLang="zh-CN"/>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F907F11E-30E3-4F72-B2DC-C25622FABF30}" type="slidenum">
              <a:rPr lang="en-US" altLang="zh-CN" smtClean="0"/>
              <a:pPr/>
              <a:t>212</a:t>
            </a:fld>
            <a:endParaRPr lang="en-US" altLang="zh-CN"/>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05F1C595-EC42-45E3-B05C-B19F8AD3EC85}" type="slidenum">
              <a:rPr lang="en-US" altLang="zh-CN" smtClean="0"/>
              <a:pPr/>
              <a:t>213</a:t>
            </a:fld>
            <a:endParaRPr lang="en-US" altLang="zh-CN"/>
          </a:p>
        </p:txBody>
      </p:sp>
      <p:sp>
        <p:nvSpPr>
          <p:cNvPr id="263171" name="Rectangle 2"/>
          <p:cNvSpPr>
            <a:spLocks noGrp="1" noRot="1" noChangeAspect="1" noChangeArrowheads="1" noTextEdit="1"/>
          </p:cNvSpPr>
          <p:nvPr>
            <p:ph type="sldImg"/>
          </p:nvPr>
        </p:nvSpPr>
        <p:spPr>
          <a:ln/>
        </p:spPr>
      </p:sp>
      <p:sp>
        <p:nvSpPr>
          <p:cNvPr id="26317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B547C4C6-A1EB-449E-A6D3-22B6AF4AD56C}" type="slidenum">
              <a:rPr lang="en-US" altLang="zh-CN"/>
              <a:pPr/>
              <a:t>13</a:t>
            </a:fld>
            <a:endParaRPr lang="en-US" altLang="zh-CN"/>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AE3C175C-F23C-4B1E-90CC-C0C7C34A01A8}" type="slidenum">
              <a:rPr lang="en-US" altLang="zh-CN" smtClean="0"/>
              <a:pPr/>
              <a:t>214</a:t>
            </a:fld>
            <a:endParaRPr lang="en-US" altLang="zh-CN"/>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7"/>
          <p:cNvSpPr>
            <a:spLocks noGrp="1" noChangeArrowheads="1"/>
          </p:cNvSpPr>
          <p:nvPr>
            <p:ph type="sldNum" sz="quarter" idx="5"/>
          </p:nvPr>
        </p:nvSpPr>
        <p:spPr>
          <a:noFill/>
        </p:spPr>
        <p:txBody>
          <a:bodyPr/>
          <a:lstStyle/>
          <a:p>
            <a:fld id="{749CB960-10F5-4D83-B4D3-DFFBCE540317}" type="slidenum">
              <a:rPr lang="en-US" altLang="zh-CN" smtClean="0"/>
              <a:pPr/>
              <a:t>215</a:t>
            </a:fld>
            <a:endParaRPr lang="en-US" altLang="zh-CN"/>
          </a:p>
        </p:txBody>
      </p:sp>
      <p:sp>
        <p:nvSpPr>
          <p:cNvPr id="265219" name="Rectangle 2"/>
          <p:cNvSpPr>
            <a:spLocks noGrp="1" noRot="1" noChangeAspect="1" noChangeArrowheads="1" noTextEdit="1"/>
          </p:cNvSpPr>
          <p:nvPr>
            <p:ph type="sldImg"/>
          </p:nvPr>
        </p:nvSpPr>
        <p:spPr>
          <a:ln/>
        </p:spPr>
      </p:sp>
      <p:sp>
        <p:nvSpPr>
          <p:cNvPr id="26522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7"/>
          <p:cNvSpPr>
            <a:spLocks noGrp="1" noChangeArrowheads="1"/>
          </p:cNvSpPr>
          <p:nvPr>
            <p:ph type="sldNum" sz="quarter" idx="5"/>
          </p:nvPr>
        </p:nvSpPr>
        <p:spPr>
          <a:noFill/>
        </p:spPr>
        <p:txBody>
          <a:bodyPr/>
          <a:lstStyle/>
          <a:p>
            <a:fld id="{CB161450-D7A6-4FBA-8CFE-C78742CF2274}" type="slidenum">
              <a:rPr lang="en-US" altLang="zh-CN" smtClean="0"/>
              <a:pPr/>
              <a:t>216</a:t>
            </a:fld>
            <a:endParaRPr lang="en-US" altLang="zh-CN"/>
          </a:p>
        </p:txBody>
      </p:sp>
      <p:sp>
        <p:nvSpPr>
          <p:cNvPr id="266243" name="Rectangle 2"/>
          <p:cNvSpPr>
            <a:spLocks noGrp="1" noRot="1" noChangeAspect="1" noChangeArrowheads="1" noTextEdit="1"/>
          </p:cNvSpPr>
          <p:nvPr>
            <p:ph type="sldImg"/>
          </p:nvPr>
        </p:nvSpPr>
        <p:spPr>
          <a:ln/>
        </p:spPr>
      </p:sp>
      <p:sp>
        <p:nvSpPr>
          <p:cNvPr id="26624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6" name="Rectangle 7"/>
          <p:cNvSpPr>
            <a:spLocks noGrp="1" noChangeArrowheads="1"/>
          </p:cNvSpPr>
          <p:nvPr>
            <p:ph type="sldNum" sz="quarter" idx="5"/>
          </p:nvPr>
        </p:nvSpPr>
        <p:spPr>
          <a:noFill/>
        </p:spPr>
        <p:txBody>
          <a:bodyPr/>
          <a:lstStyle/>
          <a:p>
            <a:fld id="{FC88EF44-E1FB-42F7-BB22-E857593FD066}" type="slidenum">
              <a:rPr lang="en-US" altLang="zh-CN" smtClean="0"/>
              <a:pPr/>
              <a:t>217</a:t>
            </a:fld>
            <a:endParaRPr lang="en-US" altLang="zh-CN"/>
          </a:p>
        </p:txBody>
      </p:sp>
      <p:sp>
        <p:nvSpPr>
          <p:cNvPr id="267267" name="Rectangle 2"/>
          <p:cNvSpPr>
            <a:spLocks noGrp="1" noRot="1" noChangeAspect="1" noChangeArrowheads="1" noTextEdit="1"/>
          </p:cNvSpPr>
          <p:nvPr>
            <p:ph type="sldImg"/>
          </p:nvPr>
        </p:nvSpPr>
        <p:spPr>
          <a:ln/>
        </p:spPr>
      </p:sp>
      <p:sp>
        <p:nvSpPr>
          <p:cNvPr id="26726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0" name="Rectangle 7"/>
          <p:cNvSpPr>
            <a:spLocks noGrp="1" noChangeArrowheads="1"/>
          </p:cNvSpPr>
          <p:nvPr>
            <p:ph type="sldNum" sz="quarter" idx="5"/>
          </p:nvPr>
        </p:nvSpPr>
        <p:spPr>
          <a:noFill/>
        </p:spPr>
        <p:txBody>
          <a:bodyPr/>
          <a:lstStyle/>
          <a:p>
            <a:fld id="{3C20BF92-DD4F-46EE-880E-181F42D17E21}" type="slidenum">
              <a:rPr lang="en-US" altLang="zh-CN" smtClean="0"/>
              <a:pPr/>
              <a:t>218</a:t>
            </a:fld>
            <a:endParaRPr lang="en-US" altLang="zh-CN"/>
          </a:p>
        </p:txBody>
      </p:sp>
      <p:sp>
        <p:nvSpPr>
          <p:cNvPr id="268291" name="Rectangle 2"/>
          <p:cNvSpPr>
            <a:spLocks noGrp="1" noRot="1" noChangeAspect="1" noChangeArrowheads="1" noTextEdit="1"/>
          </p:cNvSpPr>
          <p:nvPr>
            <p:ph type="sldImg"/>
          </p:nvPr>
        </p:nvSpPr>
        <p:spPr>
          <a:ln/>
        </p:spPr>
      </p:sp>
      <p:sp>
        <p:nvSpPr>
          <p:cNvPr id="26829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4" name="Rectangle 7"/>
          <p:cNvSpPr>
            <a:spLocks noGrp="1" noChangeArrowheads="1"/>
          </p:cNvSpPr>
          <p:nvPr>
            <p:ph type="sldNum" sz="quarter" idx="5"/>
          </p:nvPr>
        </p:nvSpPr>
        <p:spPr>
          <a:noFill/>
        </p:spPr>
        <p:txBody>
          <a:bodyPr/>
          <a:lstStyle/>
          <a:p>
            <a:fld id="{B1F31DDE-A735-4C24-9225-93BFC44DEBC5}" type="slidenum">
              <a:rPr lang="en-US" altLang="zh-CN" smtClean="0"/>
              <a:pPr/>
              <a:t>219</a:t>
            </a:fld>
            <a:endParaRPr lang="en-US" altLang="zh-CN"/>
          </a:p>
        </p:txBody>
      </p:sp>
      <p:sp>
        <p:nvSpPr>
          <p:cNvPr id="269315" name="Rectangle 2"/>
          <p:cNvSpPr>
            <a:spLocks noGrp="1" noRot="1" noChangeAspect="1" noChangeArrowheads="1" noTextEdit="1"/>
          </p:cNvSpPr>
          <p:nvPr>
            <p:ph type="sldImg"/>
          </p:nvPr>
        </p:nvSpPr>
        <p:spPr>
          <a:ln/>
        </p:spPr>
      </p:sp>
      <p:sp>
        <p:nvSpPr>
          <p:cNvPr id="26931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8" name="Rectangle 7"/>
          <p:cNvSpPr>
            <a:spLocks noGrp="1" noChangeArrowheads="1"/>
          </p:cNvSpPr>
          <p:nvPr>
            <p:ph type="sldNum" sz="quarter" idx="5"/>
          </p:nvPr>
        </p:nvSpPr>
        <p:spPr>
          <a:noFill/>
        </p:spPr>
        <p:txBody>
          <a:bodyPr/>
          <a:lstStyle/>
          <a:p>
            <a:fld id="{9AAB8AA8-00A8-4D26-9166-425743239354}" type="slidenum">
              <a:rPr lang="en-US" altLang="zh-CN" smtClean="0"/>
              <a:pPr/>
              <a:t>220</a:t>
            </a:fld>
            <a:endParaRPr lang="en-US" altLang="zh-CN"/>
          </a:p>
        </p:txBody>
      </p:sp>
      <p:sp>
        <p:nvSpPr>
          <p:cNvPr id="270339" name="Rectangle 2"/>
          <p:cNvSpPr>
            <a:spLocks noGrp="1" noRot="1" noChangeAspect="1" noChangeArrowheads="1" noTextEdit="1"/>
          </p:cNvSpPr>
          <p:nvPr>
            <p:ph type="sldImg"/>
          </p:nvPr>
        </p:nvSpPr>
        <p:spPr>
          <a:ln/>
        </p:spPr>
      </p:sp>
      <p:sp>
        <p:nvSpPr>
          <p:cNvPr id="27034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2" name="Rectangle 7"/>
          <p:cNvSpPr>
            <a:spLocks noGrp="1" noChangeArrowheads="1"/>
          </p:cNvSpPr>
          <p:nvPr>
            <p:ph type="sldNum" sz="quarter" idx="5"/>
          </p:nvPr>
        </p:nvSpPr>
        <p:spPr>
          <a:noFill/>
        </p:spPr>
        <p:txBody>
          <a:bodyPr/>
          <a:lstStyle/>
          <a:p>
            <a:fld id="{3E985CD3-EBB9-4940-8AB2-8FFDA3BC8F53}" type="slidenum">
              <a:rPr lang="en-US" altLang="zh-CN" smtClean="0"/>
              <a:pPr/>
              <a:t>221</a:t>
            </a:fld>
            <a:endParaRPr lang="en-US" altLang="zh-CN"/>
          </a:p>
        </p:txBody>
      </p:sp>
      <p:sp>
        <p:nvSpPr>
          <p:cNvPr id="271363" name="Rectangle 2"/>
          <p:cNvSpPr>
            <a:spLocks noGrp="1" noRot="1" noChangeAspect="1" noChangeArrowheads="1" noTextEdit="1"/>
          </p:cNvSpPr>
          <p:nvPr>
            <p:ph type="sldImg"/>
          </p:nvPr>
        </p:nvSpPr>
        <p:spPr>
          <a:ln/>
        </p:spPr>
      </p:sp>
      <p:sp>
        <p:nvSpPr>
          <p:cNvPr id="27136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6" name="Rectangle 7"/>
          <p:cNvSpPr>
            <a:spLocks noGrp="1" noChangeArrowheads="1"/>
          </p:cNvSpPr>
          <p:nvPr>
            <p:ph type="sldNum" sz="quarter" idx="5"/>
          </p:nvPr>
        </p:nvSpPr>
        <p:spPr>
          <a:noFill/>
        </p:spPr>
        <p:txBody>
          <a:bodyPr/>
          <a:lstStyle/>
          <a:p>
            <a:fld id="{B5183751-167B-411F-B923-A2032AD64BB2}" type="slidenum">
              <a:rPr lang="en-US" altLang="zh-CN" smtClean="0"/>
              <a:pPr/>
              <a:t>222</a:t>
            </a:fld>
            <a:endParaRPr lang="en-US" altLang="zh-CN"/>
          </a:p>
        </p:txBody>
      </p:sp>
      <p:sp>
        <p:nvSpPr>
          <p:cNvPr id="272387" name="Rectangle 2"/>
          <p:cNvSpPr>
            <a:spLocks noGrp="1" noRot="1" noChangeAspect="1" noChangeArrowheads="1" noTextEdit="1"/>
          </p:cNvSpPr>
          <p:nvPr>
            <p:ph type="sldImg"/>
          </p:nvPr>
        </p:nvSpPr>
        <p:spPr>
          <a:ln/>
        </p:spPr>
      </p:sp>
      <p:sp>
        <p:nvSpPr>
          <p:cNvPr id="27238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0" name="Rectangle 7"/>
          <p:cNvSpPr>
            <a:spLocks noGrp="1" noChangeArrowheads="1"/>
          </p:cNvSpPr>
          <p:nvPr>
            <p:ph type="sldNum" sz="quarter" idx="5"/>
          </p:nvPr>
        </p:nvSpPr>
        <p:spPr>
          <a:noFill/>
        </p:spPr>
        <p:txBody>
          <a:bodyPr/>
          <a:lstStyle/>
          <a:p>
            <a:fld id="{86DD21AE-4652-4884-854C-AC2AA3D1CCA7}" type="slidenum">
              <a:rPr lang="en-US" altLang="zh-CN" smtClean="0"/>
              <a:pPr/>
              <a:t>223</a:t>
            </a:fld>
            <a:endParaRPr lang="en-US" altLang="zh-CN"/>
          </a:p>
        </p:txBody>
      </p:sp>
      <p:sp>
        <p:nvSpPr>
          <p:cNvPr id="273411" name="Rectangle 2"/>
          <p:cNvSpPr>
            <a:spLocks noGrp="1" noRot="1" noChangeAspect="1" noChangeArrowheads="1" noTextEdit="1"/>
          </p:cNvSpPr>
          <p:nvPr>
            <p:ph type="sldImg"/>
          </p:nvPr>
        </p:nvSpPr>
        <p:spPr>
          <a:ln/>
        </p:spPr>
      </p:sp>
      <p:sp>
        <p:nvSpPr>
          <p:cNvPr id="27341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9C107D45-73B8-4877-910B-D31AF0AAFF64}" type="slidenum">
              <a:rPr lang="en-US" altLang="zh-CN"/>
              <a:pPr/>
              <a:t>14</a:t>
            </a:fld>
            <a:endParaRPr lang="en-US" altLang="zh-CN"/>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7"/>
          <p:cNvSpPr>
            <a:spLocks noGrp="1" noChangeArrowheads="1"/>
          </p:cNvSpPr>
          <p:nvPr>
            <p:ph type="sldNum" sz="quarter" idx="5"/>
          </p:nvPr>
        </p:nvSpPr>
        <p:spPr>
          <a:noFill/>
        </p:spPr>
        <p:txBody>
          <a:bodyPr/>
          <a:lstStyle/>
          <a:p>
            <a:fld id="{8C5709DD-60C3-4978-AADD-71FEC06F294E}" type="slidenum">
              <a:rPr lang="en-US" altLang="zh-CN" smtClean="0"/>
              <a:pPr/>
              <a:t>224</a:t>
            </a:fld>
            <a:endParaRPr lang="en-US" altLang="zh-CN"/>
          </a:p>
        </p:txBody>
      </p:sp>
      <p:sp>
        <p:nvSpPr>
          <p:cNvPr id="274435" name="Rectangle 2"/>
          <p:cNvSpPr>
            <a:spLocks noGrp="1" noRot="1" noChangeAspect="1" noChangeArrowheads="1" noTextEdit="1"/>
          </p:cNvSpPr>
          <p:nvPr>
            <p:ph type="sldImg"/>
          </p:nvPr>
        </p:nvSpPr>
        <p:spPr>
          <a:ln/>
        </p:spPr>
      </p:sp>
      <p:sp>
        <p:nvSpPr>
          <p:cNvPr id="27443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8" name="Rectangle 7"/>
          <p:cNvSpPr>
            <a:spLocks noGrp="1" noChangeArrowheads="1"/>
          </p:cNvSpPr>
          <p:nvPr>
            <p:ph type="sldNum" sz="quarter" idx="5"/>
          </p:nvPr>
        </p:nvSpPr>
        <p:spPr>
          <a:noFill/>
        </p:spPr>
        <p:txBody>
          <a:bodyPr/>
          <a:lstStyle/>
          <a:p>
            <a:fld id="{3087C977-4DF3-430E-AB43-91FBD60FAF09}" type="slidenum">
              <a:rPr lang="en-US" altLang="zh-CN" smtClean="0"/>
              <a:pPr/>
              <a:t>225</a:t>
            </a:fld>
            <a:endParaRPr lang="en-US" altLang="zh-CN"/>
          </a:p>
        </p:txBody>
      </p:sp>
      <p:sp>
        <p:nvSpPr>
          <p:cNvPr id="275459" name="Rectangle 2"/>
          <p:cNvSpPr>
            <a:spLocks noGrp="1" noRot="1" noChangeAspect="1" noChangeArrowheads="1" noTextEdit="1"/>
          </p:cNvSpPr>
          <p:nvPr>
            <p:ph type="sldImg"/>
          </p:nvPr>
        </p:nvSpPr>
        <p:spPr>
          <a:ln/>
        </p:spPr>
      </p:sp>
      <p:sp>
        <p:nvSpPr>
          <p:cNvPr id="27546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2" name="Rectangle 7"/>
          <p:cNvSpPr>
            <a:spLocks noGrp="1" noChangeArrowheads="1"/>
          </p:cNvSpPr>
          <p:nvPr>
            <p:ph type="sldNum" sz="quarter" idx="5"/>
          </p:nvPr>
        </p:nvSpPr>
        <p:spPr>
          <a:noFill/>
        </p:spPr>
        <p:txBody>
          <a:bodyPr/>
          <a:lstStyle/>
          <a:p>
            <a:fld id="{C8D4B630-8EF1-4661-B94F-D0EBB7010C51}" type="slidenum">
              <a:rPr lang="en-US" altLang="zh-CN" smtClean="0"/>
              <a:pPr/>
              <a:t>226</a:t>
            </a:fld>
            <a:endParaRPr lang="en-US" altLang="zh-CN"/>
          </a:p>
        </p:txBody>
      </p:sp>
      <p:sp>
        <p:nvSpPr>
          <p:cNvPr id="276483" name="Rectangle 2"/>
          <p:cNvSpPr>
            <a:spLocks noGrp="1" noRot="1" noChangeAspect="1" noChangeArrowheads="1" noTextEdit="1"/>
          </p:cNvSpPr>
          <p:nvPr>
            <p:ph type="sldImg"/>
          </p:nvPr>
        </p:nvSpPr>
        <p:spPr>
          <a:ln/>
        </p:spPr>
      </p:sp>
      <p:sp>
        <p:nvSpPr>
          <p:cNvPr id="27648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6" name="Rectangle 7"/>
          <p:cNvSpPr>
            <a:spLocks noGrp="1" noChangeArrowheads="1"/>
          </p:cNvSpPr>
          <p:nvPr>
            <p:ph type="sldNum" sz="quarter" idx="5"/>
          </p:nvPr>
        </p:nvSpPr>
        <p:spPr>
          <a:noFill/>
        </p:spPr>
        <p:txBody>
          <a:bodyPr/>
          <a:lstStyle/>
          <a:p>
            <a:fld id="{B1C40DFC-0F65-4ED1-8FCD-93BC617E630C}" type="slidenum">
              <a:rPr lang="en-US" altLang="zh-CN" smtClean="0"/>
              <a:pPr/>
              <a:t>227</a:t>
            </a:fld>
            <a:endParaRPr lang="en-US" altLang="zh-CN"/>
          </a:p>
        </p:txBody>
      </p:sp>
      <p:sp>
        <p:nvSpPr>
          <p:cNvPr id="277507" name="Rectangle 2"/>
          <p:cNvSpPr>
            <a:spLocks noGrp="1" noRot="1" noChangeAspect="1" noChangeArrowheads="1" noTextEdit="1"/>
          </p:cNvSpPr>
          <p:nvPr>
            <p:ph type="sldImg"/>
          </p:nvPr>
        </p:nvSpPr>
        <p:spPr>
          <a:ln/>
        </p:spPr>
      </p:sp>
      <p:sp>
        <p:nvSpPr>
          <p:cNvPr id="27750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7"/>
          <p:cNvSpPr>
            <a:spLocks noGrp="1" noChangeArrowheads="1"/>
          </p:cNvSpPr>
          <p:nvPr>
            <p:ph type="sldNum" sz="quarter" idx="5"/>
          </p:nvPr>
        </p:nvSpPr>
        <p:spPr>
          <a:noFill/>
        </p:spPr>
        <p:txBody>
          <a:bodyPr/>
          <a:lstStyle/>
          <a:p>
            <a:fld id="{47893319-3D13-4A2F-90FF-9CC4682B81A6}" type="slidenum">
              <a:rPr lang="en-US" altLang="zh-CN" smtClean="0"/>
              <a:pPr/>
              <a:t>228</a:t>
            </a:fld>
            <a:endParaRPr lang="en-US" altLang="zh-CN"/>
          </a:p>
        </p:txBody>
      </p:sp>
      <p:sp>
        <p:nvSpPr>
          <p:cNvPr id="278531" name="Rectangle 2"/>
          <p:cNvSpPr>
            <a:spLocks noGrp="1" noRot="1" noChangeAspect="1" noChangeArrowheads="1" noTextEdit="1"/>
          </p:cNvSpPr>
          <p:nvPr>
            <p:ph type="sldImg"/>
          </p:nvPr>
        </p:nvSpPr>
        <p:spPr>
          <a:ln/>
        </p:spPr>
      </p:sp>
      <p:sp>
        <p:nvSpPr>
          <p:cNvPr id="27853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7"/>
          <p:cNvSpPr>
            <a:spLocks noGrp="1" noChangeArrowheads="1"/>
          </p:cNvSpPr>
          <p:nvPr>
            <p:ph type="sldNum" sz="quarter" idx="5"/>
          </p:nvPr>
        </p:nvSpPr>
        <p:spPr>
          <a:noFill/>
        </p:spPr>
        <p:txBody>
          <a:bodyPr/>
          <a:lstStyle/>
          <a:p>
            <a:fld id="{A8588B97-FC09-4C64-8697-E4ADA088F83B}" type="slidenum">
              <a:rPr lang="en-US" altLang="zh-CN" smtClean="0"/>
              <a:pPr/>
              <a:t>229</a:t>
            </a:fld>
            <a:endParaRPr lang="en-US" altLang="zh-CN"/>
          </a:p>
        </p:txBody>
      </p:sp>
      <p:sp>
        <p:nvSpPr>
          <p:cNvPr id="279555" name="Rectangle 2"/>
          <p:cNvSpPr>
            <a:spLocks noGrp="1" noRot="1" noChangeAspect="1" noChangeArrowheads="1" noTextEdit="1"/>
          </p:cNvSpPr>
          <p:nvPr>
            <p:ph type="sldImg"/>
          </p:nvPr>
        </p:nvSpPr>
        <p:spPr>
          <a:ln/>
        </p:spPr>
      </p:sp>
      <p:sp>
        <p:nvSpPr>
          <p:cNvPr id="27955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7"/>
          <p:cNvSpPr>
            <a:spLocks noGrp="1" noChangeArrowheads="1"/>
          </p:cNvSpPr>
          <p:nvPr>
            <p:ph type="sldNum" sz="quarter" idx="5"/>
          </p:nvPr>
        </p:nvSpPr>
        <p:spPr>
          <a:noFill/>
        </p:spPr>
        <p:txBody>
          <a:bodyPr/>
          <a:lstStyle/>
          <a:p>
            <a:fld id="{FBA3F0BE-2B18-4B22-AB83-66DED103F3F3}" type="slidenum">
              <a:rPr lang="en-US" altLang="zh-CN" smtClean="0"/>
              <a:pPr/>
              <a:t>230</a:t>
            </a:fld>
            <a:endParaRPr lang="en-US" altLang="zh-CN"/>
          </a:p>
        </p:txBody>
      </p:sp>
      <p:sp>
        <p:nvSpPr>
          <p:cNvPr id="280579" name="Rectangle 2"/>
          <p:cNvSpPr>
            <a:spLocks noGrp="1" noRot="1" noChangeAspect="1" noChangeArrowheads="1" noTextEdit="1"/>
          </p:cNvSpPr>
          <p:nvPr>
            <p:ph type="sldImg"/>
          </p:nvPr>
        </p:nvSpPr>
        <p:spPr>
          <a:ln/>
        </p:spPr>
      </p:sp>
      <p:sp>
        <p:nvSpPr>
          <p:cNvPr id="28058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7"/>
          <p:cNvSpPr>
            <a:spLocks noGrp="1" noChangeArrowheads="1"/>
          </p:cNvSpPr>
          <p:nvPr>
            <p:ph type="sldNum" sz="quarter" idx="5"/>
          </p:nvPr>
        </p:nvSpPr>
        <p:spPr>
          <a:noFill/>
        </p:spPr>
        <p:txBody>
          <a:bodyPr/>
          <a:lstStyle/>
          <a:p>
            <a:fld id="{3655D5B8-0D31-4B08-BE48-6CE04D9A0850}" type="slidenum">
              <a:rPr lang="en-US" altLang="zh-CN" smtClean="0"/>
              <a:pPr/>
              <a:t>231</a:t>
            </a:fld>
            <a:endParaRPr lang="en-US" altLang="zh-CN"/>
          </a:p>
        </p:txBody>
      </p:sp>
      <p:sp>
        <p:nvSpPr>
          <p:cNvPr id="281603" name="Rectangle 2"/>
          <p:cNvSpPr>
            <a:spLocks noGrp="1" noRot="1" noChangeAspect="1" noChangeArrowheads="1" noTextEdit="1"/>
          </p:cNvSpPr>
          <p:nvPr>
            <p:ph type="sldImg"/>
          </p:nvPr>
        </p:nvSpPr>
        <p:spPr>
          <a:ln/>
        </p:spPr>
      </p:sp>
      <p:sp>
        <p:nvSpPr>
          <p:cNvPr id="28160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7"/>
          <p:cNvSpPr>
            <a:spLocks noGrp="1" noChangeArrowheads="1"/>
          </p:cNvSpPr>
          <p:nvPr>
            <p:ph type="sldNum" sz="quarter" idx="5"/>
          </p:nvPr>
        </p:nvSpPr>
        <p:spPr>
          <a:noFill/>
        </p:spPr>
        <p:txBody>
          <a:bodyPr/>
          <a:lstStyle/>
          <a:p>
            <a:fld id="{3699D774-4DF5-4FAA-B528-5996460C0730}" type="slidenum">
              <a:rPr lang="en-US" altLang="zh-CN" smtClean="0"/>
              <a:pPr/>
              <a:t>232</a:t>
            </a:fld>
            <a:endParaRPr lang="en-US" altLang="zh-CN"/>
          </a:p>
        </p:txBody>
      </p:sp>
      <p:sp>
        <p:nvSpPr>
          <p:cNvPr id="282627" name="Rectangle 2"/>
          <p:cNvSpPr>
            <a:spLocks noGrp="1" noRot="1" noChangeAspect="1" noChangeArrowheads="1" noTextEdit="1"/>
          </p:cNvSpPr>
          <p:nvPr>
            <p:ph type="sldImg"/>
          </p:nvPr>
        </p:nvSpPr>
        <p:spPr>
          <a:ln/>
        </p:spPr>
      </p:sp>
      <p:sp>
        <p:nvSpPr>
          <p:cNvPr id="28262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7"/>
          <p:cNvSpPr>
            <a:spLocks noGrp="1" noChangeArrowheads="1"/>
          </p:cNvSpPr>
          <p:nvPr>
            <p:ph type="sldNum" sz="quarter" idx="5"/>
          </p:nvPr>
        </p:nvSpPr>
        <p:spPr>
          <a:noFill/>
        </p:spPr>
        <p:txBody>
          <a:bodyPr/>
          <a:lstStyle/>
          <a:p>
            <a:fld id="{E3B98C2A-2C1C-4B4A-8267-21568D69B30C}" type="slidenum">
              <a:rPr lang="en-US" altLang="zh-CN" smtClean="0"/>
              <a:pPr/>
              <a:t>233</a:t>
            </a:fld>
            <a:endParaRPr lang="en-US" altLang="zh-CN"/>
          </a:p>
        </p:txBody>
      </p:sp>
      <p:sp>
        <p:nvSpPr>
          <p:cNvPr id="283651" name="Rectangle 2"/>
          <p:cNvSpPr>
            <a:spLocks noGrp="1" noRot="1" noChangeAspect="1" noChangeArrowheads="1" noTextEdit="1"/>
          </p:cNvSpPr>
          <p:nvPr>
            <p:ph type="sldImg"/>
          </p:nvPr>
        </p:nvSpPr>
        <p:spPr>
          <a:ln/>
        </p:spPr>
      </p:sp>
      <p:sp>
        <p:nvSpPr>
          <p:cNvPr id="28365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605511E7-665E-425D-BD42-87278572334F}" type="slidenum">
              <a:rPr lang="en-US" altLang="zh-CN"/>
              <a:pPr/>
              <a:t>15</a:t>
            </a:fld>
            <a:endParaRPr lang="en-US" altLang="zh-CN"/>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7"/>
          <p:cNvSpPr>
            <a:spLocks noGrp="1" noChangeArrowheads="1"/>
          </p:cNvSpPr>
          <p:nvPr>
            <p:ph type="sldNum" sz="quarter" idx="5"/>
          </p:nvPr>
        </p:nvSpPr>
        <p:spPr>
          <a:noFill/>
        </p:spPr>
        <p:txBody>
          <a:bodyPr/>
          <a:lstStyle/>
          <a:p>
            <a:fld id="{5963736E-B952-40CB-982E-40402417C83F}" type="slidenum">
              <a:rPr lang="en-US" altLang="zh-CN" smtClean="0"/>
              <a:pPr/>
              <a:t>234</a:t>
            </a:fld>
            <a:endParaRPr lang="en-US" altLang="zh-CN"/>
          </a:p>
        </p:txBody>
      </p:sp>
      <p:sp>
        <p:nvSpPr>
          <p:cNvPr id="284675" name="Rectangle 2"/>
          <p:cNvSpPr>
            <a:spLocks noGrp="1" noRot="1" noChangeAspect="1" noChangeArrowheads="1" noTextEdit="1"/>
          </p:cNvSpPr>
          <p:nvPr>
            <p:ph type="sldImg"/>
          </p:nvPr>
        </p:nvSpPr>
        <p:spPr>
          <a:ln/>
        </p:spPr>
      </p:sp>
      <p:sp>
        <p:nvSpPr>
          <p:cNvPr id="28467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7"/>
          <p:cNvSpPr>
            <a:spLocks noGrp="1" noChangeArrowheads="1"/>
          </p:cNvSpPr>
          <p:nvPr>
            <p:ph type="sldNum" sz="quarter" idx="5"/>
          </p:nvPr>
        </p:nvSpPr>
        <p:spPr>
          <a:noFill/>
        </p:spPr>
        <p:txBody>
          <a:bodyPr/>
          <a:lstStyle/>
          <a:p>
            <a:fld id="{DFCB40EB-6F8D-41B6-8573-3663E73DD06E}" type="slidenum">
              <a:rPr lang="en-US" altLang="zh-CN" smtClean="0"/>
              <a:pPr/>
              <a:t>235</a:t>
            </a:fld>
            <a:endParaRPr lang="en-US" altLang="zh-CN"/>
          </a:p>
        </p:txBody>
      </p:sp>
      <p:sp>
        <p:nvSpPr>
          <p:cNvPr id="285699" name="Rectangle 2"/>
          <p:cNvSpPr>
            <a:spLocks noGrp="1" noRot="1" noChangeAspect="1" noChangeArrowheads="1" noTextEdit="1"/>
          </p:cNvSpPr>
          <p:nvPr>
            <p:ph type="sldImg"/>
          </p:nvPr>
        </p:nvSpPr>
        <p:spPr>
          <a:ln/>
        </p:spPr>
      </p:sp>
      <p:sp>
        <p:nvSpPr>
          <p:cNvPr id="28570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7"/>
          <p:cNvSpPr>
            <a:spLocks noGrp="1" noChangeArrowheads="1"/>
          </p:cNvSpPr>
          <p:nvPr>
            <p:ph type="sldNum" sz="quarter" idx="5"/>
          </p:nvPr>
        </p:nvSpPr>
        <p:spPr>
          <a:noFill/>
        </p:spPr>
        <p:txBody>
          <a:bodyPr/>
          <a:lstStyle/>
          <a:p>
            <a:fld id="{7F8A92B2-13F2-41CD-BCCB-0D3002C0CEA2}" type="slidenum">
              <a:rPr lang="en-US" altLang="zh-CN" smtClean="0"/>
              <a:pPr/>
              <a:t>236</a:t>
            </a:fld>
            <a:endParaRPr lang="en-US" altLang="zh-CN"/>
          </a:p>
        </p:txBody>
      </p:sp>
      <p:sp>
        <p:nvSpPr>
          <p:cNvPr id="286723" name="Rectangle 2"/>
          <p:cNvSpPr>
            <a:spLocks noGrp="1" noRot="1" noChangeAspect="1" noChangeArrowheads="1" noTextEdit="1"/>
          </p:cNvSpPr>
          <p:nvPr>
            <p:ph type="sldImg"/>
          </p:nvPr>
        </p:nvSpPr>
        <p:spPr>
          <a:ln/>
        </p:spPr>
      </p:sp>
      <p:sp>
        <p:nvSpPr>
          <p:cNvPr id="28672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7"/>
          <p:cNvSpPr>
            <a:spLocks noGrp="1" noChangeArrowheads="1"/>
          </p:cNvSpPr>
          <p:nvPr>
            <p:ph type="sldNum" sz="quarter" idx="5"/>
          </p:nvPr>
        </p:nvSpPr>
        <p:spPr>
          <a:noFill/>
        </p:spPr>
        <p:txBody>
          <a:bodyPr/>
          <a:lstStyle/>
          <a:p>
            <a:fld id="{081BE849-8200-428B-B62A-93FD83B555C9}" type="slidenum">
              <a:rPr lang="en-US" altLang="zh-CN" smtClean="0"/>
              <a:pPr/>
              <a:t>237</a:t>
            </a:fld>
            <a:endParaRPr lang="en-US" altLang="zh-CN"/>
          </a:p>
        </p:txBody>
      </p:sp>
      <p:sp>
        <p:nvSpPr>
          <p:cNvPr id="287747" name="Rectangle 2"/>
          <p:cNvSpPr>
            <a:spLocks noGrp="1" noRot="1" noChangeAspect="1" noChangeArrowheads="1" noTextEdit="1"/>
          </p:cNvSpPr>
          <p:nvPr>
            <p:ph type="sldImg"/>
          </p:nvPr>
        </p:nvSpPr>
        <p:spPr>
          <a:ln/>
        </p:spPr>
      </p:sp>
      <p:sp>
        <p:nvSpPr>
          <p:cNvPr id="28774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7"/>
          <p:cNvSpPr>
            <a:spLocks noGrp="1" noChangeArrowheads="1"/>
          </p:cNvSpPr>
          <p:nvPr>
            <p:ph type="sldNum" sz="quarter" idx="5"/>
          </p:nvPr>
        </p:nvSpPr>
        <p:spPr>
          <a:noFill/>
        </p:spPr>
        <p:txBody>
          <a:bodyPr/>
          <a:lstStyle/>
          <a:p>
            <a:fld id="{C35A0406-4FE6-47A0-9BD4-6F10BF11610D}" type="slidenum">
              <a:rPr lang="en-US" altLang="zh-CN" smtClean="0"/>
              <a:pPr/>
              <a:t>238</a:t>
            </a:fld>
            <a:endParaRPr lang="en-US" altLang="zh-CN"/>
          </a:p>
        </p:txBody>
      </p:sp>
      <p:sp>
        <p:nvSpPr>
          <p:cNvPr id="288771" name="Rectangle 2"/>
          <p:cNvSpPr>
            <a:spLocks noGrp="1" noRot="1" noChangeAspect="1" noChangeArrowheads="1" noTextEdit="1"/>
          </p:cNvSpPr>
          <p:nvPr>
            <p:ph type="sldImg"/>
          </p:nvPr>
        </p:nvSpPr>
        <p:spPr>
          <a:ln/>
        </p:spPr>
      </p:sp>
      <p:sp>
        <p:nvSpPr>
          <p:cNvPr id="28877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4" name="Rectangle 7"/>
          <p:cNvSpPr>
            <a:spLocks noGrp="1" noChangeArrowheads="1"/>
          </p:cNvSpPr>
          <p:nvPr>
            <p:ph type="sldNum" sz="quarter" idx="5"/>
          </p:nvPr>
        </p:nvSpPr>
        <p:spPr>
          <a:noFill/>
        </p:spPr>
        <p:txBody>
          <a:bodyPr/>
          <a:lstStyle/>
          <a:p>
            <a:fld id="{D24B0FF8-5CA7-4CE2-A6E5-FAEA5992208E}" type="slidenum">
              <a:rPr lang="en-US" altLang="zh-CN" smtClean="0"/>
              <a:pPr/>
              <a:t>239</a:t>
            </a:fld>
            <a:endParaRPr lang="en-US" altLang="zh-CN"/>
          </a:p>
        </p:txBody>
      </p:sp>
      <p:sp>
        <p:nvSpPr>
          <p:cNvPr id="289795" name="Rectangle 2"/>
          <p:cNvSpPr>
            <a:spLocks noGrp="1" noRot="1" noChangeAspect="1" noChangeArrowheads="1" noTextEdit="1"/>
          </p:cNvSpPr>
          <p:nvPr>
            <p:ph type="sldImg"/>
          </p:nvPr>
        </p:nvSpPr>
        <p:spPr>
          <a:ln/>
        </p:spPr>
      </p:sp>
      <p:sp>
        <p:nvSpPr>
          <p:cNvPr id="28979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7"/>
          <p:cNvSpPr>
            <a:spLocks noGrp="1" noChangeArrowheads="1"/>
          </p:cNvSpPr>
          <p:nvPr>
            <p:ph type="sldNum" sz="quarter" idx="5"/>
          </p:nvPr>
        </p:nvSpPr>
        <p:spPr>
          <a:noFill/>
        </p:spPr>
        <p:txBody>
          <a:bodyPr/>
          <a:lstStyle/>
          <a:p>
            <a:fld id="{CFC49C76-30D5-4B0A-8D0D-A7FDC1E64ECE}" type="slidenum">
              <a:rPr lang="en-US" altLang="zh-CN" smtClean="0"/>
              <a:pPr/>
              <a:t>240</a:t>
            </a:fld>
            <a:endParaRPr lang="en-US" altLang="zh-CN"/>
          </a:p>
        </p:txBody>
      </p:sp>
      <p:sp>
        <p:nvSpPr>
          <p:cNvPr id="290819" name="Rectangle 2"/>
          <p:cNvSpPr>
            <a:spLocks noGrp="1" noRot="1" noChangeAspect="1" noChangeArrowheads="1" noTextEdit="1"/>
          </p:cNvSpPr>
          <p:nvPr>
            <p:ph type="sldImg"/>
          </p:nvPr>
        </p:nvSpPr>
        <p:spPr>
          <a:ln/>
        </p:spPr>
      </p:sp>
      <p:sp>
        <p:nvSpPr>
          <p:cNvPr id="29082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7"/>
          <p:cNvSpPr>
            <a:spLocks noGrp="1" noChangeArrowheads="1"/>
          </p:cNvSpPr>
          <p:nvPr>
            <p:ph type="sldNum" sz="quarter" idx="5"/>
          </p:nvPr>
        </p:nvSpPr>
        <p:spPr>
          <a:noFill/>
        </p:spPr>
        <p:txBody>
          <a:bodyPr/>
          <a:lstStyle/>
          <a:p>
            <a:fld id="{3048EFA7-F777-4A7A-B689-AEBD873DD36E}" type="slidenum">
              <a:rPr lang="en-US" altLang="zh-CN" smtClean="0"/>
              <a:pPr/>
              <a:t>241</a:t>
            </a:fld>
            <a:endParaRPr lang="en-US" altLang="zh-CN"/>
          </a:p>
        </p:txBody>
      </p:sp>
      <p:sp>
        <p:nvSpPr>
          <p:cNvPr id="291843" name="Rectangle 2"/>
          <p:cNvSpPr>
            <a:spLocks noGrp="1" noRot="1" noChangeAspect="1" noChangeArrowheads="1" noTextEdit="1"/>
          </p:cNvSpPr>
          <p:nvPr>
            <p:ph type="sldImg"/>
          </p:nvPr>
        </p:nvSpPr>
        <p:spPr>
          <a:ln/>
        </p:spPr>
      </p:sp>
      <p:sp>
        <p:nvSpPr>
          <p:cNvPr id="29184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7"/>
          <p:cNvSpPr>
            <a:spLocks noGrp="1" noChangeArrowheads="1"/>
          </p:cNvSpPr>
          <p:nvPr>
            <p:ph type="sldNum" sz="quarter" idx="5"/>
          </p:nvPr>
        </p:nvSpPr>
        <p:spPr>
          <a:noFill/>
        </p:spPr>
        <p:txBody>
          <a:bodyPr/>
          <a:lstStyle/>
          <a:p>
            <a:fld id="{BCFFF1DD-AB53-49DF-B28A-150966A5864B}" type="slidenum">
              <a:rPr lang="en-US" altLang="zh-CN" smtClean="0"/>
              <a:pPr/>
              <a:t>242</a:t>
            </a:fld>
            <a:endParaRPr lang="en-US" altLang="zh-CN"/>
          </a:p>
        </p:txBody>
      </p:sp>
      <p:sp>
        <p:nvSpPr>
          <p:cNvPr id="292867" name="Rectangle 2"/>
          <p:cNvSpPr>
            <a:spLocks noGrp="1" noRot="1" noChangeAspect="1" noChangeArrowheads="1" noTextEdit="1"/>
          </p:cNvSpPr>
          <p:nvPr>
            <p:ph type="sldImg"/>
          </p:nvPr>
        </p:nvSpPr>
        <p:spPr>
          <a:ln/>
        </p:spPr>
      </p:sp>
      <p:sp>
        <p:nvSpPr>
          <p:cNvPr id="29286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7"/>
          <p:cNvSpPr>
            <a:spLocks noGrp="1" noChangeArrowheads="1"/>
          </p:cNvSpPr>
          <p:nvPr>
            <p:ph type="sldNum" sz="quarter" idx="5"/>
          </p:nvPr>
        </p:nvSpPr>
        <p:spPr>
          <a:noFill/>
        </p:spPr>
        <p:txBody>
          <a:bodyPr/>
          <a:lstStyle/>
          <a:p>
            <a:fld id="{C81D6114-915C-4CDA-8ED3-558CC2C490C2}" type="slidenum">
              <a:rPr lang="en-US" altLang="zh-CN" smtClean="0"/>
              <a:pPr/>
              <a:t>243</a:t>
            </a:fld>
            <a:endParaRPr lang="en-US" altLang="zh-CN"/>
          </a:p>
        </p:txBody>
      </p:sp>
      <p:sp>
        <p:nvSpPr>
          <p:cNvPr id="293891" name="Rectangle 2"/>
          <p:cNvSpPr>
            <a:spLocks noGrp="1" noRot="1" noChangeAspect="1" noChangeArrowheads="1" noTextEdit="1"/>
          </p:cNvSpPr>
          <p:nvPr>
            <p:ph type="sldImg"/>
          </p:nvPr>
        </p:nvSpPr>
        <p:spPr>
          <a:ln/>
        </p:spPr>
      </p:sp>
      <p:sp>
        <p:nvSpPr>
          <p:cNvPr id="29389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CDD65AC8-7F31-41F7-A65C-C82AB6EDE341}" type="slidenum">
              <a:rPr lang="en-US" altLang="zh-CN"/>
              <a:pPr/>
              <a:t>16</a:t>
            </a:fld>
            <a:endParaRPr lang="en-US" altLang="zh-CN"/>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7"/>
          <p:cNvSpPr>
            <a:spLocks noGrp="1" noChangeArrowheads="1"/>
          </p:cNvSpPr>
          <p:nvPr>
            <p:ph type="sldNum" sz="quarter" idx="5"/>
          </p:nvPr>
        </p:nvSpPr>
        <p:spPr>
          <a:noFill/>
        </p:spPr>
        <p:txBody>
          <a:bodyPr/>
          <a:lstStyle/>
          <a:p>
            <a:fld id="{EC170850-2901-410B-94BB-56072F36C30C}" type="slidenum">
              <a:rPr lang="en-US" altLang="zh-CN" smtClean="0"/>
              <a:pPr/>
              <a:t>244</a:t>
            </a:fld>
            <a:endParaRPr lang="en-US" altLang="zh-CN"/>
          </a:p>
        </p:txBody>
      </p:sp>
      <p:sp>
        <p:nvSpPr>
          <p:cNvPr id="294915" name="Rectangle 2"/>
          <p:cNvSpPr>
            <a:spLocks noGrp="1" noRot="1" noChangeAspect="1" noChangeArrowheads="1" noTextEdit="1"/>
          </p:cNvSpPr>
          <p:nvPr>
            <p:ph type="sldImg"/>
          </p:nvPr>
        </p:nvSpPr>
        <p:spPr>
          <a:ln/>
        </p:spPr>
      </p:sp>
      <p:sp>
        <p:nvSpPr>
          <p:cNvPr id="29491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7"/>
          <p:cNvSpPr>
            <a:spLocks noGrp="1" noChangeArrowheads="1"/>
          </p:cNvSpPr>
          <p:nvPr>
            <p:ph type="sldNum" sz="quarter" idx="5"/>
          </p:nvPr>
        </p:nvSpPr>
        <p:spPr>
          <a:noFill/>
        </p:spPr>
        <p:txBody>
          <a:bodyPr/>
          <a:lstStyle/>
          <a:p>
            <a:fld id="{E183E56B-C0AC-4D08-A13F-C1A515DD9F60}" type="slidenum">
              <a:rPr lang="en-US" altLang="zh-CN" smtClean="0"/>
              <a:pPr/>
              <a:t>245</a:t>
            </a:fld>
            <a:endParaRPr lang="en-US" altLang="zh-CN"/>
          </a:p>
        </p:txBody>
      </p:sp>
      <p:sp>
        <p:nvSpPr>
          <p:cNvPr id="295939" name="Rectangle 2"/>
          <p:cNvSpPr>
            <a:spLocks noGrp="1" noRot="1" noChangeAspect="1" noChangeArrowheads="1" noTextEdit="1"/>
          </p:cNvSpPr>
          <p:nvPr>
            <p:ph type="sldImg"/>
          </p:nvPr>
        </p:nvSpPr>
        <p:spPr>
          <a:ln/>
        </p:spPr>
      </p:sp>
      <p:sp>
        <p:nvSpPr>
          <p:cNvPr id="29594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7"/>
          <p:cNvSpPr>
            <a:spLocks noGrp="1" noChangeArrowheads="1"/>
          </p:cNvSpPr>
          <p:nvPr>
            <p:ph type="sldNum" sz="quarter" idx="5"/>
          </p:nvPr>
        </p:nvSpPr>
        <p:spPr>
          <a:noFill/>
        </p:spPr>
        <p:txBody>
          <a:bodyPr/>
          <a:lstStyle/>
          <a:p>
            <a:fld id="{598A9A17-2DFC-427F-B4C3-FAB902A62429}" type="slidenum">
              <a:rPr lang="en-US" altLang="zh-CN" smtClean="0"/>
              <a:pPr/>
              <a:t>246</a:t>
            </a:fld>
            <a:endParaRPr lang="en-US" altLang="zh-CN"/>
          </a:p>
        </p:txBody>
      </p:sp>
      <p:sp>
        <p:nvSpPr>
          <p:cNvPr id="296963" name="Rectangle 2"/>
          <p:cNvSpPr>
            <a:spLocks noGrp="1" noRot="1" noChangeAspect="1" noChangeArrowheads="1" noTextEdit="1"/>
          </p:cNvSpPr>
          <p:nvPr>
            <p:ph type="sldImg"/>
          </p:nvPr>
        </p:nvSpPr>
        <p:spPr>
          <a:ln/>
        </p:spPr>
      </p:sp>
      <p:sp>
        <p:nvSpPr>
          <p:cNvPr id="29696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7"/>
          <p:cNvSpPr>
            <a:spLocks noGrp="1" noChangeArrowheads="1"/>
          </p:cNvSpPr>
          <p:nvPr>
            <p:ph type="sldNum" sz="quarter" idx="5"/>
          </p:nvPr>
        </p:nvSpPr>
        <p:spPr>
          <a:noFill/>
        </p:spPr>
        <p:txBody>
          <a:bodyPr/>
          <a:lstStyle/>
          <a:p>
            <a:fld id="{0618338D-EABD-4C1B-8B1A-BE7796F23ED9}" type="slidenum">
              <a:rPr lang="en-US" altLang="zh-CN" smtClean="0"/>
              <a:pPr/>
              <a:t>247</a:t>
            </a:fld>
            <a:endParaRPr lang="en-US" altLang="zh-CN"/>
          </a:p>
        </p:txBody>
      </p:sp>
      <p:sp>
        <p:nvSpPr>
          <p:cNvPr id="297987" name="Rectangle 2"/>
          <p:cNvSpPr>
            <a:spLocks noGrp="1" noRot="1" noChangeAspect="1" noChangeArrowheads="1" noTextEdit="1"/>
          </p:cNvSpPr>
          <p:nvPr>
            <p:ph type="sldImg"/>
          </p:nvPr>
        </p:nvSpPr>
        <p:spPr>
          <a:ln/>
        </p:spPr>
      </p:sp>
      <p:sp>
        <p:nvSpPr>
          <p:cNvPr id="29798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Rectangle 7"/>
          <p:cNvSpPr>
            <a:spLocks noGrp="1" noChangeArrowheads="1"/>
          </p:cNvSpPr>
          <p:nvPr>
            <p:ph type="sldNum" sz="quarter" idx="5"/>
          </p:nvPr>
        </p:nvSpPr>
        <p:spPr>
          <a:noFill/>
        </p:spPr>
        <p:txBody>
          <a:bodyPr/>
          <a:lstStyle/>
          <a:p>
            <a:fld id="{5217E05E-62F5-4674-B6B1-EAE718619797}" type="slidenum">
              <a:rPr lang="en-US" altLang="zh-CN" smtClean="0"/>
              <a:pPr/>
              <a:t>248</a:t>
            </a:fld>
            <a:endParaRPr lang="en-US" altLang="zh-CN"/>
          </a:p>
        </p:txBody>
      </p:sp>
      <p:sp>
        <p:nvSpPr>
          <p:cNvPr id="299011" name="Rectangle 2"/>
          <p:cNvSpPr>
            <a:spLocks noGrp="1" noRot="1" noChangeAspect="1" noChangeArrowheads="1" noTextEdit="1"/>
          </p:cNvSpPr>
          <p:nvPr>
            <p:ph type="sldImg"/>
          </p:nvPr>
        </p:nvSpPr>
        <p:spPr>
          <a:ln/>
        </p:spPr>
      </p:sp>
      <p:sp>
        <p:nvSpPr>
          <p:cNvPr id="29901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7"/>
          <p:cNvSpPr>
            <a:spLocks noGrp="1" noChangeArrowheads="1"/>
          </p:cNvSpPr>
          <p:nvPr>
            <p:ph type="sldNum" sz="quarter" idx="5"/>
          </p:nvPr>
        </p:nvSpPr>
        <p:spPr>
          <a:noFill/>
        </p:spPr>
        <p:txBody>
          <a:bodyPr/>
          <a:lstStyle/>
          <a:p>
            <a:fld id="{C50FC1B8-3158-4A5A-BB1D-E310478EA0A1}" type="slidenum">
              <a:rPr lang="en-US" altLang="zh-CN" smtClean="0"/>
              <a:pPr/>
              <a:t>249</a:t>
            </a:fld>
            <a:endParaRPr lang="en-US" altLang="zh-CN"/>
          </a:p>
        </p:txBody>
      </p:sp>
      <p:sp>
        <p:nvSpPr>
          <p:cNvPr id="300035" name="Rectangle 2"/>
          <p:cNvSpPr>
            <a:spLocks noGrp="1" noRot="1" noChangeAspect="1" noChangeArrowheads="1" noTextEdit="1"/>
          </p:cNvSpPr>
          <p:nvPr>
            <p:ph type="sldImg"/>
          </p:nvPr>
        </p:nvSpPr>
        <p:spPr>
          <a:ln/>
        </p:spPr>
      </p:sp>
      <p:sp>
        <p:nvSpPr>
          <p:cNvPr id="30003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7"/>
          <p:cNvSpPr>
            <a:spLocks noGrp="1" noChangeArrowheads="1"/>
          </p:cNvSpPr>
          <p:nvPr>
            <p:ph type="sldNum" sz="quarter" idx="5"/>
          </p:nvPr>
        </p:nvSpPr>
        <p:spPr>
          <a:noFill/>
        </p:spPr>
        <p:txBody>
          <a:bodyPr/>
          <a:lstStyle/>
          <a:p>
            <a:fld id="{F6C04DB5-B880-4854-8632-60F63878DBE1}" type="slidenum">
              <a:rPr lang="en-US" altLang="zh-CN" smtClean="0"/>
              <a:pPr/>
              <a:t>250</a:t>
            </a:fld>
            <a:endParaRPr lang="en-US" altLang="zh-CN"/>
          </a:p>
        </p:txBody>
      </p:sp>
      <p:sp>
        <p:nvSpPr>
          <p:cNvPr id="301059" name="Rectangle 2"/>
          <p:cNvSpPr>
            <a:spLocks noGrp="1" noRot="1" noChangeAspect="1" noChangeArrowheads="1" noTextEdit="1"/>
          </p:cNvSpPr>
          <p:nvPr>
            <p:ph type="sldImg"/>
          </p:nvPr>
        </p:nvSpPr>
        <p:spPr>
          <a:ln/>
        </p:spPr>
      </p:sp>
      <p:sp>
        <p:nvSpPr>
          <p:cNvPr id="30106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Rectangle 7"/>
          <p:cNvSpPr>
            <a:spLocks noGrp="1" noChangeArrowheads="1"/>
          </p:cNvSpPr>
          <p:nvPr>
            <p:ph type="sldNum" sz="quarter" idx="5"/>
          </p:nvPr>
        </p:nvSpPr>
        <p:spPr>
          <a:noFill/>
        </p:spPr>
        <p:txBody>
          <a:bodyPr/>
          <a:lstStyle/>
          <a:p>
            <a:fld id="{F77D4401-8BDC-4A14-9E84-5D5D5B5AA204}" type="slidenum">
              <a:rPr lang="en-US" altLang="zh-CN" smtClean="0"/>
              <a:pPr/>
              <a:t>251</a:t>
            </a:fld>
            <a:endParaRPr lang="en-US" altLang="zh-CN"/>
          </a:p>
        </p:txBody>
      </p:sp>
      <p:sp>
        <p:nvSpPr>
          <p:cNvPr id="302083" name="Rectangle 2"/>
          <p:cNvSpPr>
            <a:spLocks noGrp="1" noRot="1" noChangeAspect="1" noChangeArrowheads="1" noTextEdit="1"/>
          </p:cNvSpPr>
          <p:nvPr>
            <p:ph type="sldImg"/>
          </p:nvPr>
        </p:nvSpPr>
        <p:spPr>
          <a:ln/>
        </p:spPr>
      </p:sp>
      <p:sp>
        <p:nvSpPr>
          <p:cNvPr id="30208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6" name="Rectangle 7"/>
          <p:cNvSpPr>
            <a:spLocks noGrp="1" noChangeArrowheads="1"/>
          </p:cNvSpPr>
          <p:nvPr>
            <p:ph type="sldNum" sz="quarter" idx="5"/>
          </p:nvPr>
        </p:nvSpPr>
        <p:spPr>
          <a:noFill/>
        </p:spPr>
        <p:txBody>
          <a:bodyPr/>
          <a:lstStyle/>
          <a:p>
            <a:fld id="{BE0EC665-2917-4D1E-942B-8D6C04BF26B0}" type="slidenum">
              <a:rPr lang="en-US" altLang="zh-CN" smtClean="0"/>
              <a:pPr/>
              <a:t>252</a:t>
            </a:fld>
            <a:endParaRPr lang="en-US" altLang="zh-CN"/>
          </a:p>
        </p:txBody>
      </p:sp>
      <p:sp>
        <p:nvSpPr>
          <p:cNvPr id="303107" name="Rectangle 2"/>
          <p:cNvSpPr>
            <a:spLocks noGrp="1" noRot="1" noChangeAspect="1" noChangeArrowheads="1" noTextEdit="1"/>
          </p:cNvSpPr>
          <p:nvPr>
            <p:ph type="sldImg"/>
          </p:nvPr>
        </p:nvSpPr>
        <p:spPr>
          <a:ln/>
        </p:spPr>
      </p:sp>
      <p:sp>
        <p:nvSpPr>
          <p:cNvPr id="30310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7"/>
          <p:cNvSpPr>
            <a:spLocks noGrp="1" noChangeArrowheads="1"/>
          </p:cNvSpPr>
          <p:nvPr>
            <p:ph type="sldNum" sz="quarter" idx="5"/>
          </p:nvPr>
        </p:nvSpPr>
        <p:spPr>
          <a:noFill/>
        </p:spPr>
        <p:txBody>
          <a:bodyPr/>
          <a:lstStyle/>
          <a:p>
            <a:fld id="{107189F8-292B-4958-B857-217B62C860D6}" type="slidenum">
              <a:rPr lang="en-US" altLang="zh-CN" smtClean="0"/>
              <a:pPr/>
              <a:t>253</a:t>
            </a:fld>
            <a:endParaRPr lang="en-US" altLang="zh-CN"/>
          </a:p>
        </p:txBody>
      </p:sp>
      <p:sp>
        <p:nvSpPr>
          <p:cNvPr id="304131" name="Rectangle 2"/>
          <p:cNvSpPr>
            <a:spLocks noGrp="1" noRot="1" noChangeAspect="1" noChangeArrowheads="1" noTextEdit="1"/>
          </p:cNvSpPr>
          <p:nvPr>
            <p:ph type="sldImg"/>
          </p:nvPr>
        </p:nvSpPr>
        <p:spPr>
          <a:ln/>
        </p:spPr>
      </p:sp>
      <p:sp>
        <p:nvSpPr>
          <p:cNvPr id="30413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35EAA6D8-E97D-4CAF-AE46-438473663239}" type="slidenum">
              <a:rPr lang="en-US" altLang="zh-CN"/>
              <a:pPr/>
              <a:t>17</a:t>
            </a:fld>
            <a:endParaRPr lang="en-US" altLang="zh-CN"/>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7"/>
          <p:cNvSpPr>
            <a:spLocks noGrp="1" noChangeArrowheads="1"/>
          </p:cNvSpPr>
          <p:nvPr>
            <p:ph type="sldNum" sz="quarter" idx="5"/>
          </p:nvPr>
        </p:nvSpPr>
        <p:spPr>
          <a:noFill/>
        </p:spPr>
        <p:txBody>
          <a:bodyPr/>
          <a:lstStyle/>
          <a:p>
            <a:fld id="{9158BDF6-9583-430C-8518-AF840146C857}" type="slidenum">
              <a:rPr lang="en-US" altLang="zh-CN" smtClean="0"/>
              <a:pPr/>
              <a:t>254</a:t>
            </a:fld>
            <a:endParaRPr lang="en-US" altLang="zh-CN"/>
          </a:p>
        </p:txBody>
      </p:sp>
      <p:sp>
        <p:nvSpPr>
          <p:cNvPr id="305155" name="Rectangle 2"/>
          <p:cNvSpPr>
            <a:spLocks noGrp="1" noRot="1" noChangeAspect="1" noChangeArrowheads="1" noTextEdit="1"/>
          </p:cNvSpPr>
          <p:nvPr>
            <p:ph type="sldImg"/>
          </p:nvPr>
        </p:nvSpPr>
        <p:spPr>
          <a:ln/>
        </p:spPr>
      </p:sp>
      <p:sp>
        <p:nvSpPr>
          <p:cNvPr id="30515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7"/>
          <p:cNvSpPr>
            <a:spLocks noGrp="1" noChangeArrowheads="1"/>
          </p:cNvSpPr>
          <p:nvPr>
            <p:ph type="sldNum" sz="quarter" idx="5"/>
          </p:nvPr>
        </p:nvSpPr>
        <p:spPr>
          <a:noFill/>
        </p:spPr>
        <p:txBody>
          <a:bodyPr/>
          <a:lstStyle/>
          <a:p>
            <a:fld id="{55814BE4-B0AA-41C3-ADB5-ED1A9C256971}" type="slidenum">
              <a:rPr lang="en-US" altLang="zh-CN" smtClean="0"/>
              <a:pPr/>
              <a:t>255</a:t>
            </a:fld>
            <a:endParaRPr lang="en-US" altLang="zh-CN"/>
          </a:p>
        </p:txBody>
      </p:sp>
      <p:sp>
        <p:nvSpPr>
          <p:cNvPr id="306179" name="Rectangle 2"/>
          <p:cNvSpPr>
            <a:spLocks noGrp="1" noRot="1" noChangeAspect="1" noChangeArrowheads="1" noTextEdit="1"/>
          </p:cNvSpPr>
          <p:nvPr>
            <p:ph type="sldImg"/>
          </p:nvPr>
        </p:nvSpPr>
        <p:spPr>
          <a:ln/>
        </p:spPr>
      </p:sp>
      <p:sp>
        <p:nvSpPr>
          <p:cNvPr id="30618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7"/>
          <p:cNvSpPr>
            <a:spLocks noGrp="1" noChangeArrowheads="1"/>
          </p:cNvSpPr>
          <p:nvPr>
            <p:ph type="sldNum" sz="quarter" idx="5"/>
          </p:nvPr>
        </p:nvSpPr>
        <p:spPr>
          <a:noFill/>
        </p:spPr>
        <p:txBody>
          <a:bodyPr/>
          <a:lstStyle/>
          <a:p>
            <a:fld id="{8648EF99-5124-447C-84B1-80553F967190}" type="slidenum">
              <a:rPr lang="en-US" altLang="zh-CN" smtClean="0"/>
              <a:pPr/>
              <a:t>256</a:t>
            </a:fld>
            <a:endParaRPr lang="en-US" altLang="zh-CN"/>
          </a:p>
        </p:txBody>
      </p:sp>
      <p:sp>
        <p:nvSpPr>
          <p:cNvPr id="307203" name="Rectangle 2"/>
          <p:cNvSpPr>
            <a:spLocks noGrp="1" noRot="1" noChangeAspect="1" noChangeArrowheads="1" noTextEdit="1"/>
          </p:cNvSpPr>
          <p:nvPr>
            <p:ph type="sldImg"/>
          </p:nvPr>
        </p:nvSpPr>
        <p:spPr>
          <a:ln/>
        </p:spPr>
      </p:sp>
      <p:sp>
        <p:nvSpPr>
          <p:cNvPr id="30720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Rectangle 7"/>
          <p:cNvSpPr>
            <a:spLocks noGrp="1" noChangeArrowheads="1"/>
          </p:cNvSpPr>
          <p:nvPr>
            <p:ph type="sldNum" sz="quarter" idx="5"/>
          </p:nvPr>
        </p:nvSpPr>
        <p:spPr>
          <a:noFill/>
        </p:spPr>
        <p:txBody>
          <a:bodyPr/>
          <a:lstStyle/>
          <a:p>
            <a:fld id="{E5C6ACC1-D452-4C5A-A5A6-C7CD2D75A184}" type="slidenum">
              <a:rPr lang="en-US" altLang="zh-CN" smtClean="0"/>
              <a:pPr/>
              <a:t>257</a:t>
            </a:fld>
            <a:endParaRPr lang="en-US" altLang="zh-CN"/>
          </a:p>
        </p:txBody>
      </p:sp>
      <p:sp>
        <p:nvSpPr>
          <p:cNvPr id="308227" name="Rectangle 2"/>
          <p:cNvSpPr>
            <a:spLocks noGrp="1" noRot="1" noChangeAspect="1" noChangeArrowheads="1" noTextEdit="1"/>
          </p:cNvSpPr>
          <p:nvPr>
            <p:ph type="sldImg"/>
          </p:nvPr>
        </p:nvSpPr>
        <p:spPr>
          <a:ln/>
        </p:spPr>
      </p:sp>
      <p:sp>
        <p:nvSpPr>
          <p:cNvPr id="30822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7"/>
          <p:cNvSpPr>
            <a:spLocks noGrp="1" noChangeArrowheads="1"/>
          </p:cNvSpPr>
          <p:nvPr>
            <p:ph type="sldNum" sz="quarter" idx="5"/>
          </p:nvPr>
        </p:nvSpPr>
        <p:spPr>
          <a:noFill/>
        </p:spPr>
        <p:txBody>
          <a:bodyPr/>
          <a:lstStyle/>
          <a:p>
            <a:fld id="{D221416F-789E-4A98-AABC-BBFE074EF805}" type="slidenum">
              <a:rPr lang="en-US" altLang="zh-CN" smtClean="0"/>
              <a:pPr/>
              <a:t>258</a:t>
            </a:fld>
            <a:endParaRPr lang="en-US" altLang="zh-CN"/>
          </a:p>
        </p:txBody>
      </p:sp>
      <p:sp>
        <p:nvSpPr>
          <p:cNvPr id="309251" name="Rectangle 2"/>
          <p:cNvSpPr>
            <a:spLocks noGrp="1" noRot="1" noChangeAspect="1" noChangeArrowheads="1" noTextEdit="1"/>
          </p:cNvSpPr>
          <p:nvPr>
            <p:ph type="sldImg"/>
          </p:nvPr>
        </p:nvSpPr>
        <p:spPr>
          <a:ln/>
        </p:spPr>
      </p:sp>
      <p:sp>
        <p:nvSpPr>
          <p:cNvPr id="30925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4" name="Rectangle 7"/>
          <p:cNvSpPr>
            <a:spLocks noGrp="1" noChangeArrowheads="1"/>
          </p:cNvSpPr>
          <p:nvPr>
            <p:ph type="sldNum" sz="quarter" idx="5"/>
          </p:nvPr>
        </p:nvSpPr>
        <p:spPr>
          <a:noFill/>
        </p:spPr>
        <p:txBody>
          <a:bodyPr/>
          <a:lstStyle/>
          <a:p>
            <a:fld id="{162CA87A-B1DD-4B3E-B961-B7452BB4F4CB}" type="slidenum">
              <a:rPr lang="en-US" altLang="zh-CN" smtClean="0"/>
              <a:pPr/>
              <a:t>259</a:t>
            </a:fld>
            <a:endParaRPr lang="en-US" altLang="zh-CN"/>
          </a:p>
        </p:txBody>
      </p:sp>
      <p:sp>
        <p:nvSpPr>
          <p:cNvPr id="310275" name="Rectangle 2"/>
          <p:cNvSpPr>
            <a:spLocks noGrp="1" noRot="1" noChangeAspect="1" noChangeArrowheads="1" noTextEdit="1"/>
          </p:cNvSpPr>
          <p:nvPr>
            <p:ph type="sldImg"/>
          </p:nvPr>
        </p:nvSpPr>
        <p:spPr>
          <a:ln/>
        </p:spPr>
      </p:sp>
      <p:sp>
        <p:nvSpPr>
          <p:cNvPr id="31027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7"/>
          <p:cNvSpPr>
            <a:spLocks noGrp="1" noChangeArrowheads="1"/>
          </p:cNvSpPr>
          <p:nvPr>
            <p:ph type="sldNum" sz="quarter" idx="5"/>
          </p:nvPr>
        </p:nvSpPr>
        <p:spPr>
          <a:noFill/>
        </p:spPr>
        <p:txBody>
          <a:bodyPr/>
          <a:lstStyle/>
          <a:p>
            <a:fld id="{6CEAAAFA-1E2E-4649-AE4C-9E03494BDEAC}" type="slidenum">
              <a:rPr lang="en-US" altLang="zh-CN" smtClean="0"/>
              <a:pPr/>
              <a:t>260</a:t>
            </a:fld>
            <a:endParaRPr lang="en-US" altLang="zh-CN"/>
          </a:p>
        </p:txBody>
      </p:sp>
      <p:sp>
        <p:nvSpPr>
          <p:cNvPr id="311299" name="Rectangle 2"/>
          <p:cNvSpPr>
            <a:spLocks noGrp="1" noRot="1" noChangeAspect="1" noChangeArrowheads="1" noTextEdit="1"/>
          </p:cNvSpPr>
          <p:nvPr>
            <p:ph type="sldImg"/>
          </p:nvPr>
        </p:nvSpPr>
        <p:spPr>
          <a:ln/>
        </p:spPr>
      </p:sp>
      <p:sp>
        <p:nvSpPr>
          <p:cNvPr id="31130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7"/>
          <p:cNvSpPr>
            <a:spLocks noGrp="1" noChangeArrowheads="1"/>
          </p:cNvSpPr>
          <p:nvPr>
            <p:ph type="sldNum" sz="quarter" idx="5"/>
          </p:nvPr>
        </p:nvSpPr>
        <p:spPr>
          <a:noFill/>
        </p:spPr>
        <p:txBody>
          <a:bodyPr/>
          <a:lstStyle/>
          <a:p>
            <a:fld id="{B1C04F3F-39D2-460F-8E51-4759C3D04F36}" type="slidenum">
              <a:rPr lang="en-US" altLang="zh-CN" smtClean="0"/>
              <a:pPr/>
              <a:t>261</a:t>
            </a:fld>
            <a:endParaRPr lang="en-US" altLang="zh-CN"/>
          </a:p>
        </p:txBody>
      </p:sp>
      <p:sp>
        <p:nvSpPr>
          <p:cNvPr id="312323" name="Rectangle 2"/>
          <p:cNvSpPr>
            <a:spLocks noGrp="1" noRot="1" noChangeAspect="1" noChangeArrowheads="1" noTextEdit="1"/>
          </p:cNvSpPr>
          <p:nvPr>
            <p:ph type="sldImg"/>
          </p:nvPr>
        </p:nvSpPr>
        <p:spPr>
          <a:ln/>
        </p:spPr>
      </p:sp>
      <p:sp>
        <p:nvSpPr>
          <p:cNvPr id="31232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p:spPr>
        <p:txBody>
          <a:bodyPr/>
          <a:lstStyle/>
          <a:p>
            <a:fld id="{D8D9BB28-44AF-4B60-B7F3-1A44B2BE8827}" type="slidenum">
              <a:rPr lang="en-US" altLang="zh-CN" smtClean="0"/>
              <a:pPr/>
              <a:t>262</a:t>
            </a:fld>
            <a:endParaRPr lang="en-US" altLang="zh-CN"/>
          </a:p>
        </p:txBody>
      </p:sp>
      <p:sp>
        <p:nvSpPr>
          <p:cNvPr id="313347" name="Rectangle 2"/>
          <p:cNvSpPr>
            <a:spLocks noGrp="1" noRot="1" noChangeAspect="1" noChangeArrowheads="1" noTextEdit="1"/>
          </p:cNvSpPr>
          <p:nvPr>
            <p:ph type="sldImg"/>
          </p:nvPr>
        </p:nvSpPr>
        <p:spPr>
          <a:ln/>
        </p:spPr>
      </p:sp>
      <p:sp>
        <p:nvSpPr>
          <p:cNvPr id="31334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7"/>
          <p:cNvSpPr>
            <a:spLocks noGrp="1" noChangeArrowheads="1"/>
          </p:cNvSpPr>
          <p:nvPr>
            <p:ph type="sldNum" sz="quarter" idx="5"/>
          </p:nvPr>
        </p:nvSpPr>
        <p:spPr>
          <a:noFill/>
        </p:spPr>
        <p:txBody>
          <a:bodyPr/>
          <a:lstStyle/>
          <a:p>
            <a:fld id="{041A114B-45C0-403D-861C-69E1C0A5D3F6}" type="slidenum">
              <a:rPr lang="en-US" altLang="zh-CN" smtClean="0"/>
              <a:pPr/>
              <a:t>263</a:t>
            </a:fld>
            <a:endParaRPr lang="en-US" altLang="zh-CN"/>
          </a:p>
        </p:txBody>
      </p:sp>
      <p:sp>
        <p:nvSpPr>
          <p:cNvPr id="314371" name="Rectangle 2"/>
          <p:cNvSpPr>
            <a:spLocks noGrp="1" noRot="1" noChangeAspect="1" noChangeArrowheads="1" noTextEdit="1"/>
          </p:cNvSpPr>
          <p:nvPr>
            <p:ph type="sldImg"/>
          </p:nvPr>
        </p:nvSpPr>
        <p:spPr>
          <a:ln/>
        </p:spPr>
      </p:sp>
      <p:sp>
        <p:nvSpPr>
          <p:cNvPr id="31437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E14A66A2-6FE9-48CE-AE10-08248C54362D}" type="slidenum">
              <a:rPr lang="en-US" altLang="zh-CN"/>
              <a:pPr/>
              <a:t>18</a:t>
            </a:fld>
            <a:endParaRPr lang="en-US" altLang="zh-CN"/>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7"/>
          <p:cNvSpPr>
            <a:spLocks noGrp="1" noChangeArrowheads="1"/>
          </p:cNvSpPr>
          <p:nvPr>
            <p:ph type="sldNum" sz="quarter" idx="5"/>
          </p:nvPr>
        </p:nvSpPr>
        <p:spPr>
          <a:noFill/>
        </p:spPr>
        <p:txBody>
          <a:bodyPr/>
          <a:lstStyle/>
          <a:p>
            <a:fld id="{3C2C946A-D3D5-4807-9E8E-E2D1B8307CA0}" type="slidenum">
              <a:rPr lang="en-US" altLang="zh-CN" smtClean="0"/>
              <a:pPr/>
              <a:t>264</a:t>
            </a:fld>
            <a:endParaRPr lang="en-US" altLang="zh-CN"/>
          </a:p>
        </p:txBody>
      </p:sp>
      <p:sp>
        <p:nvSpPr>
          <p:cNvPr id="315395" name="Rectangle 2"/>
          <p:cNvSpPr>
            <a:spLocks noGrp="1" noRot="1" noChangeAspect="1" noChangeArrowheads="1" noTextEdit="1"/>
          </p:cNvSpPr>
          <p:nvPr>
            <p:ph type="sldImg"/>
          </p:nvPr>
        </p:nvSpPr>
        <p:spPr>
          <a:ln/>
        </p:spPr>
      </p:sp>
      <p:sp>
        <p:nvSpPr>
          <p:cNvPr id="31539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a:spLocks noGrp="1" noChangeArrowheads="1"/>
          </p:cNvSpPr>
          <p:nvPr>
            <p:ph type="sldNum" sz="quarter" idx="5"/>
          </p:nvPr>
        </p:nvSpPr>
        <p:spPr>
          <a:noFill/>
        </p:spPr>
        <p:txBody>
          <a:bodyPr/>
          <a:lstStyle/>
          <a:p>
            <a:fld id="{31CE68A2-05A5-4C7F-925F-9439DB39F723}" type="slidenum">
              <a:rPr lang="en-US" altLang="zh-CN" smtClean="0"/>
              <a:pPr/>
              <a:t>265</a:t>
            </a:fld>
            <a:endParaRPr lang="en-US" altLang="zh-CN"/>
          </a:p>
        </p:txBody>
      </p:sp>
      <p:sp>
        <p:nvSpPr>
          <p:cNvPr id="316419" name="Rectangle 2"/>
          <p:cNvSpPr>
            <a:spLocks noGrp="1" noRot="1" noChangeAspect="1" noChangeArrowheads="1" noTextEdit="1"/>
          </p:cNvSpPr>
          <p:nvPr>
            <p:ph type="sldImg"/>
          </p:nvPr>
        </p:nvSpPr>
        <p:spPr>
          <a:ln/>
        </p:spPr>
      </p:sp>
      <p:sp>
        <p:nvSpPr>
          <p:cNvPr id="31642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7"/>
          <p:cNvSpPr>
            <a:spLocks noGrp="1" noChangeArrowheads="1"/>
          </p:cNvSpPr>
          <p:nvPr>
            <p:ph type="sldNum" sz="quarter" idx="5"/>
          </p:nvPr>
        </p:nvSpPr>
        <p:spPr>
          <a:noFill/>
        </p:spPr>
        <p:txBody>
          <a:bodyPr/>
          <a:lstStyle/>
          <a:p>
            <a:fld id="{1804B9BF-E2E8-4024-B332-E0D8E12F301A}" type="slidenum">
              <a:rPr lang="en-US" altLang="zh-CN" smtClean="0"/>
              <a:pPr/>
              <a:t>266</a:t>
            </a:fld>
            <a:endParaRPr lang="en-US" altLang="zh-CN"/>
          </a:p>
        </p:txBody>
      </p:sp>
      <p:sp>
        <p:nvSpPr>
          <p:cNvPr id="317443" name="Rectangle 2"/>
          <p:cNvSpPr>
            <a:spLocks noGrp="1" noRot="1" noChangeAspect="1" noChangeArrowheads="1" noTextEdit="1"/>
          </p:cNvSpPr>
          <p:nvPr>
            <p:ph type="sldImg"/>
          </p:nvPr>
        </p:nvSpPr>
        <p:spPr>
          <a:ln/>
        </p:spPr>
      </p:sp>
      <p:sp>
        <p:nvSpPr>
          <p:cNvPr id="31744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7"/>
          <p:cNvSpPr>
            <a:spLocks noGrp="1" noChangeArrowheads="1"/>
          </p:cNvSpPr>
          <p:nvPr>
            <p:ph type="sldNum" sz="quarter" idx="5"/>
          </p:nvPr>
        </p:nvSpPr>
        <p:spPr>
          <a:noFill/>
        </p:spPr>
        <p:txBody>
          <a:bodyPr/>
          <a:lstStyle/>
          <a:p>
            <a:fld id="{61D091AC-DAF5-4D46-ABED-F5FF25EA9130}" type="slidenum">
              <a:rPr lang="en-US" altLang="zh-CN" smtClean="0"/>
              <a:pPr/>
              <a:t>267</a:t>
            </a:fld>
            <a:endParaRPr lang="en-US" altLang="zh-CN"/>
          </a:p>
        </p:txBody>
      </p:sp>
      <p:sp>
        <p:nvSpPr>
          <p:cNvPr id="318467" name="Rectangle 2"/>
          <p:cNvSpPr>
            <a:spLocks noGrp="1" noRot="1" noChangeAspect="1" noChangeArrowheads="1" noTextEdit="1"/>
          </p:cNvSpPr>
          <p:nvPr>
            <p:ph type="sldImg"/>
          </p:nvPr>
        </p:nvSpPr>
        <p:spPr>
          <a:ln/>
        </p:spPr>
      </p:sp>
      <p:sp>
        <p:nvSpPr>
          <p:cNvPr id="31846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7"/>
          <p:cNvSpPr>
            <a:spLocks noGrp="1" noChangeArrowheads="1"/>
          </p:cNvSpPr>
          <p:nvPr>
            <p:ph type="sldNum" sz="quarter" idx="5"/>
          </p:nvPr>
        </p:nvSpPr>
        <p:spPr>
          <a:noFill/>
        </p:spPr>
        <p:txBody>
          <a:bodyPr/>
          <a:lstStyle/>
          <a:p>
            <a:fld id="{007534E4-14BE-418A-ABB8-1CEC0B2D393E}" type="slidenum">
              <a:rPr lang="en-US" altLang="zh-CN" smtClean="0"/>
              <a:pPr/>
              <a:t>268</a:t>
            </a:fld>
            <a:endParaRPr lang="en-US" altLang="zh-CN"/>
          </a:p>
        </p:txBody>
      </p:sp>
      <p:sp>
        <p:nvSpPr>
          <p:cNvPr id="320515" name="Rectangle 2"/>
          <p:cNvSpPr>
            <a:spLocks noGrp="1" noRot="1" noChangeAspect="1" noChangeArrowheads="1" noTextEdit="1"/>
          </p:cNvSpPr>
          <p:nvPr>
            <p:ph type="sldImg"/>
          </p:nvPr>
        </p:nvSpPr>
        <p:spPr>
          <a:ln/>
        </p:spPr>
      </p:sp>
      <p:sp>
        <p:nvSpPr>
          <p:cNvPr id="32051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7"/>
          <p:cNvSpPr>
            <a:spLocks noGrp="1" noChangeArrowheads="1"/>
          </p:cNvSpPr>
          <p:nvPr>
            <p:ph type="sldNum" sz="quarter" idx="5"/>
          </p:nvPr>
        </p:nvSpPr>
        <p:spPr>
          <a:noFill/>
        </p:spPr>
        <p:txBody>
          <a:bodyPr/>
          <a:lstStyle/>
          <a:p>
            <a:fld id="{A7277C0C-9CE9-434D-A73B-CB7409F5D5CA}" type="slidenum">
              <a:rPr lang="en-US" altLang="zh-CN" smtClean="0"/>
              <a:pPr/>
              <a:t>269</a:t>
            </a:fld>
            <a:endParaRPr lang="en-US" altLang="zh-CN"/>
          </a:p>
        </p:txBody>
      </p:sp>
      <p:sp>
        <p:nvSpPr>
          <p:cNvPr id="321539" name="Rectangle 2"/>
          <p:cNvSpPr>
            <a:spLocks noGrp="1" noRot="1" noChangeAspect="1" noChangeArrowheads="1" noTextEdit="1"/>
          </p:cNvSpPr>
          <p:nvPr>
            <p:ph type="sldImg"/>
          </p:nvPr>
        </p:nvSpPr>
        <p:spPr>
          <a:ln/>
        </p:spPr>
      </p:sp>
      <p:sp>
        <p:nvSpPr>
          <p:cNvPr id="32154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7"/>
          <p:cNvSpPr>
            <a:spLocks noGrp="1" noChangeArrowheads="1"/>
          </p:cNvSpPr>
          <p:nvPr>
            <p:ph type="sldNum" sz="quarter" idx="5"/>
          </p:nvPr>
        </p:nvSpPr>
        <p:spPr>
          <a:noFill/>
        </p:spPr>
        <p:txBody>
          <a:bodyPr/>
          <a:lstStyle/>
          <a:p>
            <a:fld id="{D9483354-12ED-4AC9-A4D8-A7BB166D78DC}" type="slidenum">
              <a:rPr lang="en-US" altLang="zh-CN" smtClean="0"/>
              <a:pPr/>
              <a:t>270</a:t>
            </a:fld>
            <a:endParaRPr lang="en-US" altLang="zh-CN"/>
          </a:p>
        </p:txBody>
      </p:sp>
      <p:sp>
        <p:nvSpPr>
          <p:cNvPr id="322563" name="Rectangle 2"/>
          <p:cNvSpPr>
            <a:spLocks noGrp="1" noRot="1" noChangeAspect="1" noChangeArrowheads="1" noTextEdit="1"/>
          </p:cNvSpPr>
          <p:nvPr>
            <p:ph type="sldImg"/>
          </p:nvPr>
        </p:nvSpPr>
        <p:spPr>
          <a:ln/>
        </p:spPr>
      </p:sp>
      <p:sp>
        <p:nvSpPr>
          <p:cNvPr id="32256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6" name="Rectangle 7"/>
          <p:cNvSpPr>
            <a:spLocks noGrp="1" noChangeArrowheads="1"/>
          </p:cNvSpPr>
          <p:nvPr>
            <p:ph type="sldNum" sz="quarter" idx="5"/>
          </p:nvPr>
        </p:nvSpPr>
        <p:spPr>
          <a:noFill/>
        </p:spPr>
        <p:txBody>
          <a:bodyPr/>
          <a:lstStyle/>
          <a:p>
            <a:fld id="{4C275796-960B-407B-9239-2E47BB555D09}" type="slidenum">
              <a:rPr lang="en-US" altLang="zh-CN" smtClean="0"/>
              <a:pPr/>
              <a:t>271</a:t>
            </a:fld>
            <a:endParaRPr lang="en-US" altLang="zh-CN"/>
          </a:p>
        </p:txBody>
      </p:sp>
      <p:sp>
        <p:nvSpPr>
          <p:cNvPr id="323587" name="Rectangle 2"/>
          <p:cNvSpPr>
            <a:spLocks noGrp="1" noRot="1" noChangeAspect="1" noChangeArrowheads="1" noTextEdit="1"/>
          </p:cNvSpPr>
          <p:nvPr>
            <p:ph type="sldImg"/>
          </p:nvPr>
        </p:nvSpPr>
        <p:spPr>
          <a:ln/>
        </p:spPr>
      </p:sp>
      <p:sp>
        <p:nvSpPr>
          <p:cNvPr id="32358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4" name="Rectangle 7"/>
          <p:cNvSpPr>
            <a:spLocks noGrp="1" noChangeArrowheads="1"/>
          </p:cNvSpPr>
          <p:nvPr>
            <p:ph type="sldNum" sz="quarter" idx="5"/>
          </p:nvPr>
        </p:nvSpPr>
        <p:spPr>
          <a:noFill/>
        </p:spPr>
        <p:txBody>
          <a:bodyPr/>
          <a:lstStyle/>
          <a:p>
            <a:fld id="{C2C7B641-8B3D-4329-B929-143C204C69D6}" type="slidenum">
              <a:rPr lang="en-US" altLang="zh-CN" smtClean="0"/>
              <a:pPr/>
              <a:t>272</a:t>
            </a:fld>
            <a:endParaRPr lang="en-US" altLang="zh-CN"/>
          </a:p>
        </p:txBody>
      </p:sp>
      <p:sp>
        <p:nvSpPr>
          <p:cNvPr id="325635" name="Rectangle 2"/>
          <p:cNvSpPr>
            <a:spLocks noGrp="1" noRot="1" noChangeAspect="1" noChangeArrowheads="1" noTextEdit="1"/>
          </p:cNvSpPr>
          <p:nvPr>
            <p:ph type="sldImg"/>
          </p:nvPr>
        </p:nvSpPr>
        <p:spPr>
          <a:ln/>
        </p:spPr>
      </p:sp>
      <p:sp>
        <p:nvSpPr>
          <p:cNvPr id="32563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7"/>
          <p:cNvSpPr>
            <a:spLocks noGrp="1" noChangeArrowheads="1"/>
          </p:cNvSpPr>
          <p:nvPr>
            <p:ph type="sldNum" sz="quarter" idx="5"/>
          </p:nvPr>
        </p:nvSpPr>
        <p:spPr>
          <a:noFill/>
        </p:spPr>
        <p:txBody>
          <a:bodyPr/>
          <a:lstStyle/>
          <a:p>
            <a:fld id="{4839FB7A-8D0B-4D5F-A4E2-7BB7B3B71C6B}" type="slidenum">
              <a:rPr lang="en-US" altLang="zh-CN" smtClean="0"/>
              <a:pPr/>
              <a:t>273</a:t>
            </a:fld>
            <a:endParaRPr lang="en-US" altLang="zh-CN"/>
          </a:p>
        </p:txBody>
      </p:sp>
      <p:sp>
        <p:nvSpPr>
          <p:cNvPr id="326659" name="Rectangle 2"/>
          <p:cNvSpPr>
            <a:spLocks noGrp="1" noRot="1" noChangeAspect="1" noChangeArrowheads="1" noTextEdit="1"/>
          </p:cNvSpPr>
          <p:nvPr>
            <p:ph type="sldImg"/>
          </p:nvPr>
        </p:nvSpPr>
        <p:spPr>
          <a:ln/>
        </p:spPr>
      </p:sp>
      <p:sp>
        <p:nvSpPr>
          <p:cNvPr id="32666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15F05904-E4AC-43C0-9E18-CEDC1E1E6511}" type="slidenum">
              <a:rPr lang="en-US" altLang="zh-CN"/>
              <a:pPr/>
              <a:t>19</a:t>
            </a:fld>
            <a:endParaRPr lang="en-US" altLang="zh-CN"/>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7"/>
          <p:cNvSpPr>
            <a:spLocks noGrp="1" noChangeArrowheads="1"/>
          </p:cNvSpPr>
          <p:nvPr>
            <p:ph type="sldNum" sz="quarter" idx="5"/>
          </p:nvPr>
        </p:nvSpPr>
        <p:spPr>
          <a:noFill/>
        </p:spPr>
        <p:txBody>
          <a:bodyPr/>
          <a:lstStyle/>
          <a:p>
            <a:fld id="{803BFC84-8E3F-42D6-BC0E-DB22ACBCCB81}" type="slidenum">
              <a:rPr lang="en-US" altLang="zh-CN" smtClean="0"/>
              <a:pPr/>
              <a:t>274</a:t>
            </a:fld>
            <a:endParaRPr lang="en-US" altLang="zh-CN"/>
          </a:p>
        </p:txBody>
      </p:sp>
      <p:sp>
        <p:nvSpPr>
          <p:cNvPr id="327683" name="Rectangle 2"/>
          <p:cNvSpPr>
            <a:spLocks noGrp="1" noRot="1" noChangeAspect="1" noChangeArrowheads="1" noTextEdit="1"/>
          </p:cNvSpPr>
          <p:nvPr>
            <p:ph type="sldImg"/>
          </p:nvPr>
        </p:nvSpPr>
        <p:spPr>
          <a:ln/>
        </p:spPr>
      </p:sp>
      <p:sp>
        <p:nvSpPr>
          <p:cNvPr id="32768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7"/>
          <p:cNvSpPr>
            <a:spLocks noGrp="1" noChangeArrowheads="1"/>
          </p:cNvSpPr>
          <p:nvPr>
            <p:ph type="sldNum" sz="quarter" idx="5"/>
          </p:nvPr>
        </p:nvSpPr>
        <p:spPr>
          <a:noFill/>
        </p:spPr>
        <p:txBody>
          <a:bodyPr/>
          <a:lstStyle/>
          <a:p>
            <a:fld id="{02DBA91D-A7E4-4EFF-AAC1-656F61E7D2CD}" type="slidenum">
              <a:rPr lang="en-US" altLang="zh-CN" smtClean="0"/>
              <a:pPr/>
              <a:t>275</a:t>
            </a:fld>
            <a:endParaRPr lang="en-US" altLang="zh-CN"/>
          </a:p>
        </p:txBody>
      </p:sp>
      <p:sp>
        <p:nvSpPr>
          <p:cNvPr id="331779" name="Rectangle 2"/>
          <p:cNvSpPr>
            <a:spLocks noGrp="1" noRot="1" noChangeAspect="1" noChangeArrowheads="1" noTextEdit="1"/>
          </p:cNvSpPr>
          <p:nvPr>
            <p:ph type="sldImg"/>
          </p:nvPr>
        </p:nvSpPr>
        <p:spPr>
          <a:ln/>
        </p:spPr>
      </p:sp>
      <p:sp>
        <p:nvSpPr>
          <p:cNvPr id="33178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7"/>
          <p:cNvSpPr>
            <a:spLocks noGrp="1" noChangeArrowheads="1"/>
          </p:cNvSpPr>
          <p:nvPr>
            <p:ph type="sldNum" sz="quarter" idx="5"/>
          </p:nvPr>
        </p:nvSpPr>
        <p:spPr>
          <a:noFill/>
        </p:spPr>
        <p:txBody>
          <a:bodyPr/>
          <a:lstStyle/>
          <a:p>
            <a:fld id="{FD607001-CA20-435C-9C44-434BA2A8CEA1}" type="slidenum">
              <a:rPr lang="en-US" altLang="zh-CN" smtClean="0"/>
              <a:pPr/>
              <a:t>276</a:t>
            </a:fld>
            <a:endParaRPr lang="en-US" altLang="zh-CN"/>
          </a:p>
        </p:txBody>
      </p:sp>
      <p:sp>
        <p:nvSpPr>
          <p:cNvPr id="332803" name="Rectangle 2"/>
          <p:cNvSpPr>
            <a:spLocks noGrp="1" noRot="1" noChangeAspect="1" noChangeArrowheads="1" noTextEdit="1"/>
          </p:cNvSpPr>
          <p:nvPr>
            <p:ph type="sldImg"/>
          </p:nvPr>
        </p:nvSpPr>
        <p:spPr>
          <a:ln/>
        </p:spPr>
      </p:sp>
      <p:sp>
        <p:nvSpPr>
          <p:cNvPr id="33280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7"/>
          <p:cNvSpPr>
            <a:spLocks noGrp="1" noChangeArrowheads="1"/>
          </p:cNvSpPr>
          <p:nvPr>
            <p:ph type="sldNum" sz="quarter" idx="5"/>
          </p:nvPr>
        </p:nvSpPr>
        <p:spPr>
          <a:noFill/>
        </p:spPr>
        <p:txBody>
          <a:bodyPr/>
          <a:lstStyle/>
          <a:p>
            <a:fld id="{E8CE8CA4-D1AB-42DF-80A4-69DF56335182}" type="slidenum">
              <a:rPr lang="en-US" altLang="zh-CN" smtClean="0"/>
              <a:pPr/>
              <a:t>277</a:t>
            </a:fld>
            <a:endParaRPr lang="en-US" altLang="zh-CN"/>
          </a:p>
        </p:txBody>
      </p:sp>
      <p:sp>
        <p:nvSpPr>
          <p:cNvPr id="333827" name="Rectangle 2"/>
          <p:cNvSpPr>
            <a:spLocks noGrp="1" noRot="1" noChangeAspect="1" noChangeArrowheads="1" noTextEdit="1"/>
          </p:cNvSpPr>
          <p:nvPr>
            <p:ph type="sldImg"/>
          </p:nvPr>
        </p:nvSpPr>
        <p:spPr>
          <a:ln/>
        </p:spPr>
      </p:sp>
      <p:sp>
        <p:nvSpPr>
          <p:cNvPr id="33382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7"/>
          <p:cNvSpPr>
            <a:spLocks noGrp="1" noChangeArrowheads="1"/>
          </p:cNvSpPr>
          <p:nvPr>
            <p:ph type="sldNum" sz="quarter" idx="5"/>
          </p:nvPr>
        </p:nvSpPr>
        <p:spPr>
          <a:noFill/>
        </p:spPr>
        <p:txBody>
          <a:bodyPr/>
          <a:lstStyle/>
          <a:p>
            <a:fld id="{C1C17F94-C973-4165-A676-045810AB0960}" type="slidenum">
              <a:rPr lang="en-US" altLang="zh-CN" smtClean="0"/>
              <a:pPr/>
              <a:t>278</a:t>
            </a:fld>
            <a:endParaRPr lang="en-US" altLang="zh-CN"/>
          </a:p>
        </p:txBody>
      </p:sp>
      <p:sp>
        <p:nvSpPr>
          <p:cNvPr id="334851" name="Rectangle 2"/>
          <p:cNvSpPr>
            <a:spLocks noGrp="1" noRot="1" noChangeAspect="1" noChangeArrowheads="1" noTextEdit="1"/>
          </p:cNvSpPr>
          <p:nvPr>
            <p:ph type="sldImg"/>
          </p:nvPr>
        </p:nvSpPr>
        <p:spPr>
          <a:ln/>
        </p:spPr>
      </p:sp>
      <p:sp>
        <p:nvSpPr>
          <p:cNvPr id="33485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7"/>
          <p:cNvSpPr>
            <a:spLocks noGrp="1" noChangeArrowheads="1"/>
          </p:cNvSpPr>
          <p:nvPr>
            <p:ph type="sldNum" sz="quarter" idx="5"/>
          </p:nvPr>
        </p:nvSpPr>
        <p:spPr>
          <a:noFill/>
        </p:spPr>
        <p:txBody>
          <a:bodyPr/>
          <a:lstStyle/>
          <a:p>
            <a:fld id="{57988F77-2DF4-4696-BAE2-793F55E2E05B}" type="slidenum">
              <a:rPr lang="en-US" altLang="zh-CN" smtClean="0"/>
              <a:pPr/>
              <a:t>279</a:t>
            </a:fld>
            <a:endParaRPr lang="en-US" altLang="zh-CN"/>
          </a:p>
        </p:txBody>
      </p:sp>
      <p:sp>
        <p:nvSpPr>
          <p:cNvPr id="335875" name="Rectangle 2"/>
          <p:cNvSpPr>
            <a:spLocks noGrp="1" noRot="1" noChangeAspect="1" noChangeArrowheads="1" noTextEdit="1"/>
          </p:cNvSpPr>
          <p:nvPr>
            <p:ph type="sldImg"/>
          </p:nvPr>
        </p:nvSpPr>
        <p:spPr>
          <a:ln/>
        </p:spPr>
      </p:sp>
      <p:sp>
        <p:nvSpPr>
          <p:cNvPr id="33587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7"/>
          <p:cNvSpPr>
            <a:spLocks noGrp="1" noChangeArrowheads="1"/>
          </p:cNvSpPr>
          <p:nvPr>
            <p:ph type="sldNum" sz="quarter" idx="5"/>
          </p:nvPr>
        </p:nvSpPr>
        <p:spPr>
          <a:noFill/>
        </p:spPr>
        <p:txBody>
          <a:bodyPr/>
          <a:lstStyle/>
          <a:p>
            <a:fld id="{B87112A5-39FD-4DBC-97DE-F2FBD0E6E678}" type="slidenum">
              <a:rPr lang="en-US" altLang="zh-CN" smtClean="0"/>
              <a:pPr/>
              <a:t>280</a:t>
            </a:fld>
            <a:endParaRPr lang="en-US" altLang="zh-CN"/>
          </a:p>
        </p:txBody>
      </p:sp>
      <p:sp>
        <p:nvSpPr>
          <p:cNvPr id="336899" name="Rectangle 2"/>
          <p:cNvSpPr>
            <a:spLocks noGrp="1" noRot="1" noChangeAspect="1" noChangeArrowheads="1" noTextEdit="1"/>
          </p:cNvSpPr>
          <p:nvPr>
            <p:ph type="sldImg"/>
          </p:nvPr>
        </p:nvSpPr>
        <p:spPr>
          <a:ln/>
        </p:spPr>
      </p:sp>
      <p:sp>
        <p:nvSpPr>
          <p:cNvPr id="33690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7"/>
          <p:cNvSpPr>
            <a:spLocks noGrp="1" noChangeArrowheads="1"/>
          </p:cNvSpPr>
          <p:nvPr>
            <p:ph type="sldNum" sz="quarter" idx="5"/>
          </p:nvPr>
        </p:nvSpPr>
        <p:spPr>
          <a:noFill/>
        </p:spPr>
        <p:txBody>
          <a:bodyPr/>
          <a:lstStyle/>
          <a:p>
            <a:fld id="{A25A8BDE-EF86-48AB-AD41-BAE7D2376D0A}" type="slidenum">
              <a:rPr lang="en-US" altLang="zh-CN" smtClean="0"/>
              <a:pPr/>
              <a:t>281</a:t>
            </a:fld>
            <a:endParaRPr lang="en-US" altLang="zh-CN"/>
          </a:p>
        </p:txBody>
      </p:sp>
      <p:sp>
        <p:nvSpPr>
          <p:cNvPr id="337923" name="Rectangle 2"/>
          <p:cNvSpPr>
            <a:spLocks noGrp="1" noRot="1" noChangeAspect="1" noChangeArrowheads="1" noTextEdit="1"/>
          </p:cNvSpPr>
          <p:nvPr>
            <p:ph type="sldImg"/>
          </p:nvPr>
        </p:nvSpPr>
        <p:spPr>
          <a:ln/>
        </p:spPr>
      </p:sp>
      <p:sp>
        <p:nvSpPr>
          <p:cNvPr id="33792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Rectangle 7"/>
          <p:cNvSpPr>
            <a:spLocks noGrp="1" noChangeArrowheads="1"/>
          </p:cNvSpPr>
          <p:nvPr>
            <p:ph type="sldNum" sz="quarter" idx="5"/>
          </p:nvPr>
        </p:nvSpPr>
        <p:spPr>
          <a:noFill/>
        </p:spPr>
        <p:txBody>
          <a:bodyPr/>
          <a:lstStyle/>
          <a:p>
            <a:fld id="{BAA8F834-5144-4B72-B73A-DE43FCAFBE1C}" type="slidenum">
              <a:rPr lang="en-US" altLang="zh-CN" smtClean="0"/>
              <a:pPr/>
              <a:t>282</a:t>
            </a:fld>
            <a:endParaRPr lang="en-US" altLang="zh-CN"/>
          </a:p>
        </p:txBody>
      </p:sp>
      <p:sp>
        <p:nvSpPr>
          <p:cNvPr id="338947" name="Rectangle 2"/>
          <p:cNvSpPr>
            <a:spLocks noGrp="1" noRot="1" noChangeAspect="1" noChangeArrowheads="1" noTextEdit="1"/>
          </p:cNvSpPr>
          <p:nvPr>
            <p:ph type="sldImg"/>
          </p:nvPr>
        </p:nvSpPr>
        <p:spPr>
          <a:ln/>
        </p:spPr>
      </p:sp>
      <p:sp>
        <p:nvSpPr>
          <p:cNvPr id="33894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70" name="Rectangle 7"/>
          <p:cNvSpPr>
            <a:spLocks noGrp="1" noChangeArrowheads="1"/>
          </p:cNvSpPr>
          <p:nvPr>
            <p:ph type="sldNum" sz="quarter" idx="5"/>
          </p:nvPr>
        </p:nvSpPr>
        <p:spPr>
          <a:noFill/>
        </p:spPr>
        <p:txBody>
          <a:bodyPr/>
          <a:lstStyle/>
          <a:p>
            <a:fld id="{4F928F6E-E439-4A66-B45B-82573542912D}" type="slidenum">
              <a:rPr lang="en-US" altLang="zh-CN" smtClean="0"/>
              <a:pPr/>
              <a:t>283</a:t>
            </a:fld>
            <a:endParaRPr lang="en-US" altLang="zh-CN"/>
          </a:p>
        </p:txBody>
      </p:sp>
      <p:sp>
        <p:nvSpPr>
          <p:cNvPr id="339971" name="Rectangle 2"/>
          <p:cNvSpPr>
            <a:spLocks noGrp="1" noRot="1" noChangeAspect="1" noChangeArrowheads="1" noTextEdit="1"/>
          </p:cNvSpPr>
          <p:nvPr>
            <p:ph type="sldImg"/>
          </p:nvPr>
        </p:nvSpPr>
        <p:spPr>
          <a:ln/>
        </p:spPr>
      </p:sp>
      <p:sp>
        <p:nvSpPr>
          <p:cNvPr id="33997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6A5F348F-5F52-46EC-96B4-6187ACFB3BCD}" type="slidenum">
              <a:rPr lang="en-US" altLang="zh-CN"/>
              <a:pPr/>
              <a:t>20</a:t>
            </a:fld>
            <a:endParaRPr lang="en-US" altLang="zh-CN"/>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7"/>
          <p:cNvSpPr>
            <a:spLocks noGrp="1" noChangeArrowheads="1"/>
          </p:cNvSpPr>
          <p:nvPr>
            <p:ph type="sldNum" sz="quarter" idx="5"/>
          </p:nvPr>
        </p:nvSpPr>
        <p:spPr>
          <a:noFill/>
        </p:spPr>
        <p:txBody>
          <a:bodyPr/>
          <a:lstStyle/>
          <a:p>
            <a:fld id="{D61C90E9-F991-4A83-8F04-511E1DA754F0}" type="slidenum">
              <a:rPr lang="en-US" altLang="zh-CN" smtClean="0"/>
              <a:pPr/>
              <a:t>284</a:t>
            </a:fld>
            <a:endParaRPr lang="en-US" altLang="zh-CN"/>
          </a:p>
        </p:txBody>
      </p:sp>
      <p:sp>
        <p:nvSpPr>
          <p:cNvPr id="340995" name="Rectangle 2"/>
          <p:cNvSpPr>
            <a:spLocks noGrp="1" noRot="1" noChangeAspect="1" noChangeArrowheads="1" noTextEdit="1"/>
          </p:cNvSpPr>
          <p:nvPr>
            <p:ph type="sldImg"/>
          </p:nvPr>
        </p:nvSpPr>
        <p:spPr>
          <a:ln/>
        </p:spPr>
      </p:sp>
      <p:sp>
        <p:nvSpPr>
          <p:cNvPr id="34099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7"/>
          <p:cNvSpPr>
            <a:spLocks noGrp="1" noChangeArrowheads="1"/>
          </p:cNvSpPr>
          <p:nvPr>
            <p:ph type="sldNum" sz="quarter" idx="5"/>
          </p:nvPr>
        </p:nvSpPr>
        <p:spPr>
          <a:noFill/>
        </p:spPr>
        <p:txBody>
          <a:bodyPr/>
          <a:lstStyle/>
          <a:p>
            <a:fld id="{FC3A9F51-E365-4A76-8546-EBD2BABB3B08}" type="slidenum">
              <a:rPr lang="en-US" altLang="zh-CN" smtClean="0"/>
              <a:pPr/>
              <a:t>285</a:t>
            </a:fld>
            <a:endParaRPr lang="en-US" altLang="zh-CN"/>
          </a:p>
        </p:txBody>
      </p:sp>
      <p:sp>
        <p:nvSpPr>
          <p:cNvPr id="344067" name="Rectangle 2"/>
          <p:cNvSpPr>
            <a:spLocks noGrp="1" noRot="1" noChangeAspect="1" noChangeArrowheads="1" noTextEdit="1"/>
          </p:cNvSpPr>
          <p:nvPr>
            <p:ph type="sldImg"/>
          </p:nvPr>
        </p:nvSpPr>
        <p:spPr>
          <a:ln/>
        </p:spPr>
      </p:sp>
      <p:sp>
        <p:nvSpPr>
          <p:cNvPr id="34406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Rectangle 7"/>
          <p:cNvSpPr>
            <a:spLocks noGrp="1" noChangeArrowheads="1"/>
          </p:cNvSpPr>
          <p:nvPr>
            <p:ph type="sldNum" sz="quarter" idx="5"/>
          </p:nvPr>
        </p:nvSpPr>
        <p:spPr>
          <a:noFill/>
        </p:spPr>
        <p:txBody>
          <a:bodyPr/>
          <a:lstStyle/>
          <a:p>
            <a:fld id="{4DFB7C45-B320-4B87-8EEC-C05413D4DD1F}" type="slidenum">
              <a:rPr lang="en-US" altLang="zh-CN" smtClean="0"/>
              <a:pPr/>
              <a:t>286</a:t>
            </a:fld>
            <a:endParaRPr lang="en-US" altLang="zh-CN"/>
          </a:p>
        </p:txBody>
      </p:sp>
      <p:sp>
        <p:nvSpPr>
          <p:cNvPr id="345091" name="Rectangle 2"/>
          <p:cNvSpPr>
            <a:spLocks noGrp="1" noRot="1" noChangeAspect="1" noChangeArrowheads="1" noTextEdit="1"/>
          </p:cNvSpPr>
          <p:nvPr>
            <p:ph type="sldImg"/>
          </p:nvPr>
        </p:nvSpPr>
        <p:spPr>
          <a:ln/>
        </p:spPr>
      </p:sp>
      <p:sp>
        <p:nvSpPr>
          <p:cNvPr id="34509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7"/>
          <p:cNvSpPr>
            <a:spLocks noGrp="1" noChangeArrowheads="1"/>
          </p:cNvSpPr>
          <p:nvPr>
            <p:ph type="sldNum" sz="quarter" idx="5"/>
          </p:nvPr>
        </p:nvSpPr>
        <p:spPr>
          <a:noFill/>
        </p:spPr>
        <p:txBody>
          <a:bodyPr/>
          <a:lstStyle/>
          <a:p>
            <a:fld id="{BEFF61A0-46A6-4E45-9835-DA0A47FA4C8C}" type="slidenum">
              <a:rPr lang="en-US" altLang="zh-CN" smtClean="0"/>
              <a:pPr/>
              <a:t>287</a:t>
            </a:fld>
            <a:endParaRPr lang="en-US" altLang="zh-CN"/>
          </a:p>
        </p:txBody>
      </p:sp>
      <p:sp>
        <p:nvSpPr>
          <p:cNvPr id="346115" name="Rectangle 2"/>
          <p:cNvSpPr>
            <a:spLocks noGrp="1" noRot="1" noChangeAspect="1" noChangeArrowheads="1" noTextEdit="1"/>
          </p:cNvSpPr>
          <p:nvPr>
            <p:ph type="sldImg"/>
          </p:nvPr>
        </p:nvSpPr>
        <p:spPr>
          <a:ln/>
        </p:spPr>
      </p:sp>
      <p:sp>
        <p:nvSpPr>
          <p:cNvPr id="34611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7"/>
          <p:cNvSpPr>
            <a:spLocks noGrp="1" noChangeArrowheads="1"/>
          </p:cNvSpPr>
          <p:nvPr>
            <p:ph type="sldNum" sz="quarter" idx="5"/>
          </p:nvPr>
        </p:nvSpPr>
        <p:spPr>
          <a:noFill/>
        </p:spPr>
        <p:txBody>
          <a:bodyPr/>
          <a:lstStyle/>
          <a:p>
            <a:fld id="{D6B06797-06CB-4961-A07B-D1D4A5730C22}" type="slidenum">
              <a:rPr lang="en-US" altLang="zh-CN" smtClean="0"/>
              <a:pPr/>
              <a:t>288</a:t>
            </a:fld>
            <a:endParaRPr lang="en-US" altLang="zh-CN"/>
          </a:p>
        </p:txBody>
      </p:sp>
      <p:sp>
        <p:nvSpPr>
          <p:cNvPr id="347139" name="Rectangle 2"/>
          <p:cNvSpPr>
            <a:spLocks noGrp="1" noRot="1" noChangeAspect="1" noChangeArrowheads="1" noTextEdit="1"/>
          </p:cNvSpPr>
          <p:nvPr>
            <p:ph type="sldImg"/>
          </p:nvPr>
        </p:nvSpPr>
        <p:spPr>
          <a:ln/>
        </p:spPr>
      </p:sp>
      <p:sp>
        <p:nvSpPr>
          <p:cNvPr id="34714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7"/>
          <p:cNvSpPr>
            <a:spLocks noGrp="1" noChangeArrowheads="1"/>
          </p:cNvSpPr>
          <p:nvPr>
            <p:ph type="sldNum" sz="quarter" idx="5"/>
          </p:nvPr>
        </p:nvSpPr>
        <p:spPr>
          <a:noFill/>
        </p:spPr>
        <p:txBody>
          <a:bodyPr/>
          <a:lstStyle/>
          <a:p>
            <a:fld id="{0B9F0AEF-7739-4DB7-975D-359A7E077572}" type="slidenum">
              <a:rPr lang="en-US" altLang="zh-CN" smtClean="0"/>
              <a:pPr/>
              <a:t>289</a:t>
            </a:fld>
            <a:endParaRPr lang="en-US" altLang="zh-CN"/>
          </a:p>
        </p:txBody>
      </p:sp>
      <p:sp>
        <p:nvSpPr>
          <p:cNvPr id="348163" name="Rectangle 2"/>
          <p:cNvSpPr>
            <a:spLocks noGrp="1" noRot="1" noChangeAspect="1" noChangeArrowheads="1" noTextEdit="1"/>
          </p:cNvSpPr>
          <p:nvPr>
            <p:ph type="sldImg"/>
          </p:nvPr>
        </p:nvSpPr>
        <p:spPr>
          <a:ln/>
        </p:spPr>
      </p:sp>
      <p:sp>
        <p:nvSpPr>
          <p:cNvPr id="34816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7"/>
          <p:cNvSpPr>
            <a:spLocks noGrp="1" noChangeArrowheads="1"/>
          </p:cNvSpPr>
          <p:nvPr>
            <p:ph type="sldNum" sz="quarter" idx="5"/>
          </p:nvPr>
        </p:nvSpPr>
        <p:spPr>
          <a:noFill/>
        </p:spPr>
        <p:txBody>
          <a:bodyPr/>
          <a:lstStyle/>
          <a:p>
            <a:fld id="{BD399F5C-8078-45C5-BF7E-779E047701E7}" type="slidenum">
              <a:rPr lang="en-US" altLang="zh-CN" smtClean="0"/>
              <a:pPr/>
              <a:t>290</a:t>
            </a:fld>
            <a:endParaRPr lang="en-US" altLang="zh-CN"/>
          </a:p>
        </p:txBody>
      </p:sp>
      <p:sp>
        <p:nvSpPr>
          <p:cNvPr id="349187" name="Rectangle 2"/>
          <p:cNvSpPr>
            <a:spLocks noGrp="1" noRot="1" noChangeAspect="1" noChangeArrowheads="1" noTextEdit="1"/>
          </p:cNvSpPr>
          <p:nvPr>
            <p:ph type="sldImg"/>
          </p:nvPr>
        </p:nvSpPr>
        <p:spPr>
          <a:ln/>
        </p:spPr>
      </p:sp>
      <p:sp>
        <p:nvSpPr>
          <p:cNvPr id="34918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7"/>
          <p:cNvSpPr>
            <a:spLocks noGrp="1" noChangeArrowheads="1"/>
          </p:cNvSpPr>
          <p:nvPr>
            <p:ph type="sldNum" sz="quarter" idx="5"/>
          </p:nvPr>
        </p:nvSpPr>
        <p:spPr>
          <a:noFill/>
        </p:spPr>
        <p:txBody>
          <a:bodyPr/>
          <a:lstStyle/>
          <a:p>
            <a:fld id="{2D29347D-E56B-4E28-B4EB-C034E11BA34A}" type="slidenum">
              <a:rPr lang="en-US" altLang="zh-CN" smtClean="0"/>
              <a:pPr/>
              <a:t>291</a:t>
            </a:fld>
            <a:endParaRPr lang="en-US" altLang="zh-CN"/>
          </a:p>
        </p:txBody>
      </p:sp>
      <p:sp>
        <p:nvSpPr>
          <p:cNvPr id="350211" name="Rectangle 2"/>
          <p:cNvSpPr>
            <a:spLocks noGrp="1" noRot="1" noChangeAspect="1" noChangeArrowheads="1" noTextEdit="1"/>
          </p:cNvSpPr>
          <p:nvPr>
            <p:ph type="sldImg"/>
          </p:nvPr>
        </p:nvSpPr>
        <p:spPr>
          <a:ln/>
        </p:spPr>
      </p:sp>
      <p:sp>
        <p:nvSpPr>
          <p:cNvPr id="35021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a:noFill/>
        </p:spPr>
        <p:txBody>
          <a:bodyPr/>
          <a:lstStyle/>
          <a:p>
            <a:fld id="{4B62AC8E-D5CC-4B97-8529-B9B152149913}" type="slidenum">
              <a:rPr lang="en-US" altLang="zh-CN" smtClean="0"/>
              <a:pPr/>
              <a:t>292</a:t>
            </a:fld>
            <a:endParaRPr lang="en-US" altLang="zh-CN"/>
          </a:p>
        </p:txBody>
      </p:sp>
      <p:sp>
        <p:nvSpPr>
          <p:cNvPr id="351235" name="Rectangle 2"/>
          <p:cNvSpPr>
            <a:spLocks noGrp="1" noRot="1" noChangeAspect="1" noChangeArrowheads="1" noTextEdit="1"/>
          </p:cNvSpPr>
          <p:nvPr>
            <p:ph type="sldImg"/>
          </p:nvPr>
        </p:nvSpPr>
        <p:spPr>
          <a:ln/>
        </p:spPr>
      </p:sp>
      <p:sp>
        <p:nvSpPr>
          <p:cNvPr id="35123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7"/>
          <p:cNvSpPr>
            <a:spLocks noGrp="1" noChangeArrowheads="1"/>
          </p:cNvSpPr>
          <p:nvPr>
            <p:ph type="sldNum" sz="quarter" idx="5"/>
          </p:nvPr>
        </p:nvSpPr>
        <p:spPr>
          <a:noFill/>
        </p:spPr>
        <p:txBody>
          <a:bodyPr/>
          <a:lstStyle/>
          <a:p>
            <a:fld id="{76E5B9C4-45A4-4175-8A0E-9EACDC72559E}" type="slidenum">
              <a:rPr lang="en-US" altLang="zh-CN" smtClean="0"/>
              <a:pPr/>
              <a:t>293</a:t>
            </a:fld>
            <a:endParaRPr lang="en-US" altLang="zh-CN"/>
          </a:p>
        </p:txBody>
      </p:sp>
      <p:sp>
        <p:nvSpPr>
          <p:cNvPr id="352259" name="Rectangle 2"/>
          <p:cNvSpPr>
            <a:spLocks noGrp="1" noRot="1" noChangeAspect="1" noChangeArrowheads="1" noTextEdit="1"/>
          </p:cNvSpPr>
          <p:nvPr>
            <p:ph type="sldImg"/>
          </p:nvPr>
        </p:nvSpPr>
        <p:spPr>
          <a:ln/>
        </p:spPr>
      </p:sp>
      <p:sp>
        <p:nvSpPr>
          <p:cNvPr id="35226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FBD49643-545C-4C09-94D1-F20C592DA708}" type="slidenum">
              <a:rPr lang="en-US" altLang="zh-CN"/>
              <a:pPr/>
              <a:t>3</a:t>
            </a:fld>
            <a:endParaRPr lang="en-US" altLang="zh-CN"/>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82839BF0-649E-48EF-96E2-51418931527F}" type="slidenum">
              <a:rPr lang="en-US" altLang="zh-CN"/>
              <a:pPr/>
              <a:t>21</a:t>
            </a:fld>
            <a:endParaRPr lang="en-US" altLang="zh-CN"/>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7"/>
          <p:cNvSpPr>
            <a:spLocks noGrp="1" noChangeArrowheads="1"/>
          </p:cNvSpPr>
          <p:nvPr>
            <p:ph type="sldNum" sz="quarter" idx="5"/>
          </p:nvPr>
        </p:nvSpPr>
        <p:spPr>
          <a:noFill/>
        </p:spPr>
        <p:txBody>
          <a:bodyPr/>
          <a:lstStyle/>
          <a:p>
            <a:fld id="{48942BCC-B6BB-4C2A-8DA9-63A96659666E}" type="slidenum">
              <a:rPr lang="en-US" altLang="zh-CN" smtClean="0"/>
              <a:pPr/>
              <a:t>294</a:t>
            </a:fld>
            <a:endParaRPr lang="en-US" altLang="zh-CN"/>
          </a:p>
        </p:txBody>
      </p:sp>
      <p:sp>
        <p:nvSpPr>
          <p:cNvPr id="353283" name="Rectangle 2"/>
          <p:cNvSpPr>
            <a:spLocks noGrp="1" noRot="1" noChangeAspect="1" noChangeArrowheads="1" noTextEdit="1"/>
          </p:cNvSpPr>
          <p:nvPr>
            <p:ph type="sldImg"/>
          </p:nvPr>
        </p:nvSpPr>
        <p:spPr>
          <a:ln/>
        </p:spPr>
      </p:sp>
      <p:sp>
        <p:nvSpPr>
          <p:cNvPr id="35328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7"/>
          <p:cNvSpPr>
            <a:spLocks noGrp="1" noChangeArrowheads="1"/>
          </p:cNvSpPr>
          <p:nvPr>
            <p:ph type="sldNum" sz="quarter" idx="5"/>
          </p:nvPr>
        </p:nvSpPr>
        <p:spPr>
          <a:noFill/>
        </p:spPr>
        <p:txBody>
          <a:bodyPr/>
          <a:lstStyle/>
          <a:p>
            <a:fld id="{ECD8EA36-7C88-4E4C-B2B7-EE760601AA86}" type="slidenum">
              <a:rPr lang="en-US" altLang="zh-CN" smtClean="0"/>
              <a:pPr/>
              <a:t>295</a:t>
            </a:fld>
            <a:endParaRPr lang="en-US" altLang="zh-CN"/>
          </a:p>
        </p:txBody>
      </p:sp>
      <p:sp>
        <p:nvSpPr>
          <p:cNvPr id="354307" name="Rectangle 2"/>
          <p:cNvSpPr>
            <a:spLocks noGrp="1" noRot="1" noChangeAspect="1" noChangeArrowheads="1" noTextEdit="1"/>
          </p:cNvSpPr>
          <p:nvPr>
            <p:ph type="sldImg"/>
          </p:nvPr>
        </p:nvSpPr>
        <p:spPr>
          <a:ln/>
        </p:spPr>
      </p:sp>
      <p:sp>
        <p:nvSpPr>
          <p:cNvPr id="35430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7"/>
          <p:cNvSpPr>
            <a:spLocks noGrp="1" noChangeArrowheads="1"/>
          </p:cNvSpPr>
          <p:nvPr>
            <p:ph type="sldNum" sz="quarter" idx="5"/>
          </p:nvPr>
        </p:nvSpPr>
        <p:spPr>
          <a:noFill/>
        </p:spPr>
        <p:txBody>
          <a:bodyPr/>
          <a:lstStyle/>
          <a:p>
            <a:fld id="{A7A526EA-0392-4702-BC04-6820D5500D9F}" type="slidenum">
              <a:rPr lang="en-US" altLang="zh-CN" smtClean="0"/>
              <a:pPr/>
              <a:t>296</a:t>
            </a:fld>
            <a:endParaRPr lang="en-US" altLang="zh-CN"/>
          </a:p>
        </p:txBody>
      </p:sp>
      <p:sp>
        <p:nvSpPr>
          <p:cNvPr id="355331" name="Rectangle 2"/>
          <p:cNvSpPr>
            <a:spLocks noGrp="1" noRot="1" noChangeAspect="1" noChangeArrowheads="1" noTextEdit="1"/>
          </p:cNvSpPr>
          <p:nvPr>
            <p:ph type="sldImg"/>
          </p:nvPr>
        </p:nvSpPr>
        <p:spPr>
          <a:ln/>
        </p:spPr>
      </p:sp>
      <p:sp>
        <p:nvSpPr>
          <p:cNvPr id="35533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7"/>
          <p:cNvSpPr>
            <a:spLocks noGrp="1" noChangeArrowheads="1"/>
          </p:cNvSpPr>
          <p:nvPr>
            <p:ph type="sldNum" sz="quarter" idx="5"/>
          </p:nvPr>
        </p:nvSpPr>
        <p:spPr>
          <a:noFill/>
        </p:spPr>
        <p:txBody>
          <a:bodyPr/>
          <a:lstStyle/>
          <a:p>
            <a:fld id="{0CE013F0-70D1-430C-B8D9-2D7C00A24719}" type="slidenum">
              <a:rPr lang="en-US" altLang="zh-CN" smtClean="0"/>
              <a:pPr/>
              <a:t>297</a:t>
            </a:fld>
            <a:endParaRPr lang="en-US" altLang="zh-CN"/>
          </a:p>
        </p:txBody>
      </p:sp>
      <p:sp>
        <p:nvSpPr>
          <p:cNvPr id="356355" name="Rectangle 2"/>
          <p:cNvSpPr>
            <a:spLocks noGrp="1" noRot="1" noChangeAspect="1" noChangeArrowheads="1" noTextEdit="1"/>
          </p:cNvSpPr>
          <p:nvPr>
            <p:ph type="sldImg"/>
          </p:nvPr>
        </p:nvSpPr>
        <p:spPr>
          <a:ln/>
        </p:spPr>
      </p:sp>
      <p:sp>
        <p:nvSpPr>
          <p:cNvPr id="35635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7"/>
          <p:cNvSpPr>
            <a:spLocks noGrp="1" noChangeArrowheads="1"/>
          </p:cNvSpPr>
          <p:nvPr>
            <p:ph type="sldNum" sz="quarter" idx="5"/>
          </p:nvPr>
        </p:nvSpPr>
        <p:spPr>
          <a:noFill/>
        </p:spPr>
        <p:txBody>
          <a:bodyPr/>
          <a:lstStyle/>
          <a:p>
            <a:fld id="{5D625AA0-B09F-4B2E-A5DC-40D7884C87C7}" type="slidenum">
              <a:rPr lang="en-US" altLang="zh-CN" smtClean="0"/>
              <a:pPr/>
              <a:t>298</a:t>
            </a:fld>
            <a:endParaRPr lang="en-US" altLang="zh-CN"/>
          </a:p>
        </p:txBody>
      </p:sp>
      <p:sp>
        <p:nvSpPr>
          <p:cNvPr id="359427" name="Rectangle 2"/>
          <p:cNvSpPr>
            <a:spLocks noGrp="1" noRot="1" noChangeAspect="1" noChangeArrowheads="1" noTextEdit="1"/>
          </p:cNvSpPr>
          <p:nvPr>
            <p:ph type="sldImg"/>
          </p:nvPr>
        </p:nvSpPr>
        <p:spPr>
          <a:ln/>
        </p:spPr>
      </p:sp>
      <p:sp>
        <p:nvSpPr>
          <p:cNvPr id="35942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7"/>
          <p:cNvSpPr>
            <a:spLocks noGrp="1" noChangeArrowheads="1"/>
          </p:cNvSpPr>
          <p:nvPr>
            <p:ph type="sldNum" sz="quarter" idx="5"/>
          </p:nvPr>
        </p:nvSpPr>
        <p:spPr>
          <a:noFill/>
        </p:spPr>
        <p:txBody>
          <a:bodyPr/>
          <a:lstStyle/>
          <a:p>
            <a:fld id="{B800915C-8C5F-4403-898F-D17927516C3E}" type="slidenum">
              <a:rPr lang="en-US" altLang="zh-CN" smtClean="0"/>
              <a:pPr/>
              <a:t>299</a:t>
            </a:fld>
            <a:endParaRPr lang="en-US" altLang="zh-CN"/>
          </a:p>
        </p:txBody>
      </p:sp>
      <p:sp>
        <p:nvSpPr>
          <p:cNvPr id="360451" name="Rectangle 2"/>
          <p:cNvSpPr>
            <a:spLocks noGrp="1" noRot="1" noChangeAspect="1" noChangeArrowheads="1" noTextEdit="1"/>
          </p:cNvSpPr>
          <p:nvPr>
            <p:ph type="sldImg"/>
          </p:nvPr>
        </p:nvSpPr>
        <p:spPr>
          <a:ln/>
        </p:spPr>
      </p:sp>
      <p:sp>
        <p:nvSpPr>
          <p:cNvPr id="36045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7"/>
          <p:cNvSpPr>
            <a:spLocks noGrp="1" noChangeArrowheads="1"/>
          </p:cNvSpPr>
          <p:nvPr>
            <p:ph type="sldNum" sz="quarter" idx="5"/>
          </p:nvPr>
        </p:nvSpPr>
        <p:spPr>
          <a:noFill/>
        </p:spPr>
        <p:txBody>
          <a:bodyPr/>
          <a:lstStyle/>
          <a:p>
            <a:fld id="{F62DDB85-9F49-4900-912C-A8280F23E0FC}" type="slidenum">
              <a:rPr lang="en-US" altLang="zh-CN" smtClean="0"/>
              <a:pPr/>
              <a:t>300</a:t>
            </a:fld>
            <a:endParaRPr lang="en-US" altLang="zh-CN"/>
          </a:p>
        </p:txBody>
      </p:sp>
      <p:sp>
        <p:nvSpPr>
          <p:cNvPr id="361475" name="Rectangle 2"/>
          <p:cNvSpPr>
            <a:spLocks noGrp="1" noRot="1" noChangeAspect="1" noChangeArrowheads="1" noTextEdit="1"/>
          </p:cNvSpPr>
          <p:nvPr>
            <p:ph type="sldImg"/>
          </p:nvPr>
        </p:nvSpPr>
        <p:spPr>
          <a:ln/>
        </p:spPr>
      </p:sp>
      <p:sp>
        <p:nvSpPr>
          <p:cNvPr id="36147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7"/>
          <p:cNvSpPr>
            <a:spLocks noGrp="1" noChangeArrowheads="1"/>
          </p:cNvSpPr>
          <p:nvPr>
            <p:ph type="sldNum" sz="quarter" idx="5"/>
          </p:nvPr>
        </p:nvSpPr>
        <p:spPr>
          <a:noFill/>
        </p:spPr>
        <p:txBody>
          <a:bodyPr/>
          <a:lstStyle/>
          <a:p>
            <a:fld id="{D7068391-F8F0-4660-B8AD-BC6BF4B35E79}" type="slidenum">
              <a:rPr lang="en-US" altLang="zh-CN" smtClean="0"/>
              <a:pPr/>
              <a:t>301</a:t>
            </a:fld>
            <a:endParaRPr lang="en-US" altLang="zh-CN"/>
          </a:p>
        </p:txBody>
      </p:sp>
      <p:sp>
        <p:nvSpPr>
          <p:cNvPr id="362499" name="Rectangle 2"/>
          <p:cNvSpPr>
            <a:spLocks noGrp="1" noRot="1" noChangeAspect="1" noChangeArrowheads="1" noTextEdit="1"/>
          </p:cNvSpPr>
          <p:nvPr>
            <p:ph type="sldImg"/>
          </p:nvPr>
        </p:nvSpPr>
        <p:spPr>
          <a:ln/>
        </p:spPr>
      </p:sp>
      <p:sp>
        <p:nvSpPr>
          <p:cNvPr id="36250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522" name="Rectangle 7"/>
          <p:cNvSpPr>
            <a:spLocks noGrp="1" noChangeArrowheads="1"/>
          </p:cNvSpPr>
          <p:nvPr>
            <p:ph type="sldNum" sz="quarter" idx="5"/>
          </p:nvPr>
        </p:nvSpPr>
        <p:spPr>
          <a:noFill/>
        </p:spPr>
        <p:txBody>
          <a:bodyPr/>
          <a:lstStyle/>
          <a:p>
            <a:fld id="{04BA194D-2B0B-41AD-A67E-6F9A782FE845}" type="slidenum">
              <a:rPr lang="en-US" altLang="zh-CN" smtClean="0"/>
              <a:pPr/>
              <a:t>302</a:t>
            </a:fld>
            <a:endParaRPr lang="en-US" altLang="zh-CN"/>
          </a:p>
        </p:txBody>
      </p:sp>
      <p:sp>
        <p:nvSpPr>
          <p:cNvPr id="363523" name="Rectangle 2"/>
          <p:cNvSpPr>
            <a:spLocks noGrp="1" noRot="1" noChangeAspect="1" noChangeArrowheads="1" noTextEdit="1"/>
          </p:cNvSpPr>
          <p:nvPr>
            <p:ph type="sldImg"/>
          </p:nvPr>
        </p:nvSpPr>
        <p:spPr>
          <a:ln/>
        </p:spPr>
      </p:sp>
      <p:sp>
        <p:nvSpPr>
          <p:cNvPr id="36352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7"/>
          <p:cNvSpPr>
            <a:spLocks noGrp="1" noChangeArrowheads="1"/>
          </p:cNvSpPr>
          <p:nvPr>
            <p:ph type="sldNum" sz="quarter" idx="5"/>
          </p:nvPr>
        </p:nvSpPr>
        <p:spPr>
          <a:noFill/>
        </p:spPr>
        <p:txBody>
          <a:bodyPr/>
          <a:lstStyle/>
          <a:p>
            <a:fld id="{5D4208C7-2B16-43AD-B427-388997261C5E}" type="slidenum">
              <a:rPr lang="en-US" altLang="zh-CN" smtClean="0"/>
              <a:pPr/>
              <a:t>303</a:t>
            </a:fld>
            <a:endParaRPr lang="en-US" altLang="zh-CN"/>
          </a:p>
        </p:txBody>
      </p:sp>
      <p:sp>
        <p:nvSpPr>
          <p:cNvPr id="364547" name="Rectangle 2"/>
          <p:cNvSpPr>
            <a:spLocks noGrp="1" noRot="1" noChangeAspect="1" noChangeArrowheads="1" noTextEdit="1"/>
          </p:cNvSpPr>
          <p:nvPr>
            <p:ph type="sldImg"/>
          </p:nvPr>
        </p:nvSpPr>
        <p:spPr>
          <a:ln/>
        </p:spPr>
      </p:sp>
      <p:sp>
        <p:nvSpPr>
          <p:cNvPr id="36454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66B07857-DDB6-4F65-B6F1-5EF380E9BC52}" type="slidenum">
              <a:rPr lang="en-US" altLang="zh-CN"/>
              <a:pPr/>
              <a:t>22</a:t>
            </a:fld>
            <a:endParaRPr lang="en-US" altLang="zh-CN"/>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7"/>
          <p:cNvSpPr>
            <a:spLocks noGrp="1" noChangeArrowheads="1"/>
          </p:cNvSpPr>
          <p:nvPr>
            <p:ph type="sldNum" sz="quarter" idx="5"/>
          </p:nvPr>
        </p:nvSpPr>
        <p:spPr>
          <a:noFill/>
        </p:spPr>
        <p:txBody>
          <a:bodyPr/>
          <a:lstStyle/>
          <a:p>
            <a:fld id="{DD2D31AF-E662-451D-9121-9DA6D3378821}" type="slidenum">
              <a:rPr lang="en-US" altLang="zh-CN" smtClean="0"/>
              <a:pPr/>
              <a:t>307</a:t>
            </a:fld>
            <a:endParaRPr lang="en-US" altLang="zh-CN"/>
          </a:p>
        </p:txBody>
      </p:sp>
      <p:sp>
        <p:nvSpPr>
          <p:cNvPr id="365571" name="Rectangle 2"/>
          <p:cNvSpPr>
            <a:spLocks noGrp="1" noRot="1" noChangeAspect="1" noChangeArrowheads="1" noTextEdit="1"/>
          </p:cNvSpPr>
          <p:nvPr>
            <p:ph type="sldImg"/>
          </p:nvPr>
        </p:nvSpPr>
        <p:spPr>
          <a:ln/>
        </p:spPr>
      </p:sp>
      <p:sp>
        <p:nvSpPr>
          <p:cNvPr id="36557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7"/>
          <p:cNvSpPr>
            <a:spLocks noGrp="1" noChangeArrowheads="1"/>
          </p:cNvSpPr>
          <p:nvPr>
            <p:ph type="sldNum" sz="quarter" idx="5"/>
          </p:nvPr>
        </p:nvSpPr>
        <p:spPr>
          <a:noFill/>
        </p:spPr>
        <p:txBody>
          <a:bodyPr/>
          <a:lstStyle/>
          <a:p>
            <a:fld id="{6F351BD6-7274-4BA8-8730-B714DB8407A6}" type="slidenum">
              <a:rPr lang="en-US" altLang="zh-CN" smtClean="0"/>
              <a:pPr/>
              <a:t>308</a:t>
            </a:fld>
            <a:endParaRPr lang="en-US" altLang="zh-CN"/>
          </a:p>
        </p:txBody>
      </p:sp>
      <p:sp>
        <p:nvSpPr>
          <p:cNvPr id="366595" name="Rectangle 2"/>
          <p:cNvSpPr>
            <a:spLocks noGrp="1" noRot="1" noChangeAspect="1" noChangeArrowheads="1" noTextEdit="1"/>
          </p:cNvSpPr>
          <p:nvPr>
            <p:ph type="sldImg"/>
          </p:nvPr>
        </p:nvSpPr>
        <p:spPr>
          <a:ln/>
        </p:spPr>
      </p:sp>
      <p:sp>
        <p:nvSpPr>
          <p:cNvPr id="36659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7"/>
          <p:cNvSpPr>
            <a:spLocks noGrp="1" noChangeArrowheads="1"/>
          </p:cNvSpPr>
          <p:nvPr>
            <p:ph type="sldNum" sz="quarter" idx="5"/>
          </p:nvPr>
        </p:nvSpPr>
        <p:spPr>
          <a:noFill/>
        </p:spPr>
        <p:txBody>
          <a:bodyPr/>
          <a:lstStyle/>
          <a:p>
            <a:fld id="{39F5ED01-111C-4149-8471-DD6396326778}" type="slidenum">
              <a:rPr lang="en-US" altLang="zh-CN" smtClean="0"/>
              <a:pPr/>
              <a:t>309</a:t>
            </a:fld>
            <a:endParaRPr lang="en-US" altLang="zh-CN"/>
          </a:p>
        </p:txBody>
      </p:sp>
      <p:sp>
        <p:nvSpPr>
          <p:cNvPr id="367619" name="Rectangle 2"/>
          <p:cNvSpPr>
            <a:spLocks noGrp="1" noRot="1" noChangeAspect="1" noChangeArrowheads="1" noTextEdit="1"/>
          </p:cNvSpPr>
          <p:nvPr>
            <p:ph type="sldImg"/>
          </p:nvPr>
        </p:nvSpPr>
        <p:spPr>
          <a:ln/>
        </p:spPr>
      </p:sp>
      <p:sp>
        <p:nvSpPr>
          <p:cNvPr id="36762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7"/>
          <p:cNvSpPr>
            <a:spLocks noGrp="1" noChangeArrowheads="1"/>
          </p:cNvSpPr>
          <p:nvPr>
            <p:ph type="sldNum" sz="quarter" idx="5"/>
          </p:nvPr>
        </p:nvSpPr>
        <p:spPr>
          <a:noFill/>
        </p:spPr>
        <p:txBody>
          <a:bodyPr/>
          <a:lstStyle/>
          <a:p>
            <a:fld id="{1AEAFC62-D62C-4FEA-B80B-612237000A77}" type="slidenum">
              <a:rPr lang="en-US" altLang="zh-CN" smtClean="0"/>
              <a:pPr/>
              <a:t>310</a:t>
            </a:fld>
            <a:endParaRPr lang="en-US" altLang="zh-CN"/>
          </a:p>
        </p:txBody>
      </p:sp>
      <p:sp>
        <p:nvSpPr>
          <p:cNvPr id="368643" name="Rectangle 2"/>
          <p:cNvSpPr>
            <a:spLocks noGrp="1" noRot="1" noChangeAspect="1" noChangeArrowheads="1" noTextEdit="1"/>
          </p:cNvSpPr>
          <p:nvPr>
            <p:ph type="sldImg"/>
          </p:nvPr>
        </p:nvSpPr>
        <p:spPr>
          <a:ln/>
        </p:spPr>
      </p:sp>
      <p:sp>
        <p:nvSpPr>
          <p:cNvPr id="36864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7"/>
          <p:cNvSpPr>
            <a:spLocks noGrp="1" noChangeArrowheads="1"/>
          </p:cNvSpPr>
          <p:nvPr>
            <p:ph type="sldNum" sz="quarter" idx="5"/>
          </p:nvPr>
        </p:nvSpPr>
        <p:spPr>
          <a:noFill/>
        </p:spPr>
        <p:txBody>
          <a:bodyPr/>
          <a:lstStyle/>
          <a:p>
            <a:fld id="{710E2CC1-EC20-4A8F-A64B-9B329A8AB4B4}" type="slidenum">
              <a:rPr lang="en-US" altLang="zh-CN" smtClean="0"/>
              <a:pPr/>
              <a:t>311</a:t>
            </a:fld>
            <a:endParaRPr lang="en-US" altLang="zh-CN"/>
          </a:p>
        </p:txBody>
      </p:sp>
      <p:sp>
        <p:nvSpPr>
          <p:cNvPr id="369667" name="Rectangle 2"/>
          <p:cNvSpPr>
            <a:spLocks noGrp="1" noRot="1" noChangeAspect="1" noChangeArrowheads="1" noTextEdit="1"/>
          </p:cNvSpPr>
          <p:nvPr>
            <p:ph type="sldImg"/>
          </p:nvPr>
        </p:nvSpPr>
        <p:spPr>
          <a:ln/>
        </p:spPr>
      </p:sp>
      <p:sp>
        <p:nvSpPr>
          <p:cNvPr id="36966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7"/>
          <p:cNvSpPr>
            <a:spLocks noGrp="1" noChangeArrowheads="1"/>
          </p:cNvSpPr>
          <p:nvPr>
            <p:ph type="sldNum" sz="quarter" idx="5"/>
          </p:nvPr>
        </p:nvSpPr>
        <p:spPr>
          <a:noFill/>
        </p:spPr>
        <p:txBody>
          <a:bodyPr/>
          <a:lstStyle/>
          <a:p>
            <a:fld id="{8B4696F4-779E-4979-AA5C-05B66C1AF063}" type="slidenum">
              <a:rPr lang="en-US" altLang="zh-CN" smtClean="0"/>
              <a:pPr/>
              <a:t>312</a:t>
            </a:fld>
            <a:endParaRPr lang="en-US" altLang="zh-CN"/>
          </a:p>
        </p:txBody>
      </p:sp>
      <p:sp>
        <p:nvSpPr>
          <p:cNvPr id="370691" name="Rectangle 2"/>
          <p:cNvSpPr>
            <a:spLocks noGrp="1" noRot="1" noChangeAspect="1" noChangeArrowheads="1" noTextEdit="1"/>
          </p:cNvSpPr>
          <p:nvPr>
            <p:ph type="sldImg"/>
          </p:nvPr>
        </p:nvSpPr>
        <p:spPr>
          <a:ln/>
        </p:spPr>
      </p:sp>
      <p:sp>
        <p:nvSpPr>
          <p:cNvPr id="37069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714" name="Rectangle 7"/>
          <p:cNvSpPr>
            <a:spLocks noGrp="1" noChangeArrowheads="1"/>
          </p:cNvSpPr>
          <p:nvPr>
            <p:ph type="sldNum" sz="quarter" idx="5"/>
          </p:nvPr>
        </p:nvSpPr>
        <p:spPr>
          <a:noFill/>
        </p:spPr>
        <p:txBody>
          <a:bodyPr/>
          <a:lstStyle/>
          <a:p>
            <a:fld id="{A59BD857-D76B-4E6D-B0BE-D16CF0BC15D7}" type="slidenum">
              <a:rPr lang="en-US" altLang="zh-CN" smtClean="0"/>
              <a:pPr/>
              <a:t>313</a:t>
            </a:fld>
            <a:endParaRPr lang="en-US" altLang="zh-CN"/>
          </a:p>
        </p:txBody>
      </p:sp>
      <p:sp>
        <p:nvSpPr>
          <p:cNvPr id="371715" name="Rectangle 2"/>
          <p:cNvSpPr>
            <a:spLocks noGrp="1" noRot="1" noChangeAspect="1" noChangeArrowheads="1" noTextEdit="1"/>
          </p:cNvSpPr>
          <p:nvPr>
            <p:ph type="sldImg"/>
          </p:nvPr>
        </p:nvSpPr>
        <p:spPr>
          <a:ln/>
        </p:spPr>
      </p:sp>
      <p:sp>
        <p:nvSpPr>
          <p:cNvPr id="37171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7"/>
          <p:cNvSpPr>
            <a:spLocks noGrp="1" noChangeArrowheads="1"/>
          </p:cNvSpPr>
          <p:nvPr>
            <p:ph type="sldNum" sz="quarter" idx="5"/>
          </p:nvPr>
        </p:nvSpPr>
        <p:spPr>
          <a:noFill/>
        </p:spPr>
        <p:txBody>
          <a:bodyPr/>
          <a:lstStyle/>
          <a:p>
            <a:fld id="{C225252A-D60C-444B-BAD8-2A47C580CDA8}" type="slidenum">
              <a:rPr lang="en-US" altLang="zh-CN" smtClean="0"/>
              <a:pPr/>
              <a:t>314</a:t>
            </a:fld>
            <a:endParaRPr lang="en-US" altLang="zh-CN"/>
          </a:p>
        </p:txBody>
      </p:sp>
      <p:sp>
        <p:nvSpPr>
          <p:cNvPr id="372739" name="Rectangle 2"/>
          <p:cNvSpPr>
            <a:spLocks noGrp="1" noRot="1" noChangeAspect="1" noChangeArrowheads="1" noTextEdit="1"/>
          </p:cNvSpPr>
          <p:nvPr>
            <p:ph type="sldImg"/>
          </p:nvPr>
        </p:nvSpPr>
        <p:spPr>
          <a:ln/>
        </p:spPr>
      </p:sp>
      <p:sp>
        <p:nvSpPr>
          <p:cNvPr id="37274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762" name="Rectangle 7"/>
          <p:cNvSpPr>
            <a:spLocks noGrp="1" noChangeArrowheads="1"/>
          </p:cNvSpPr>
          <p:nvPr>
            <p:ph type="sldNum" sz="quarter" idx="5"/>
          </p:nvPr>
        </p:nvSpPr>
        <p:spPr>
          <a:noFill/>
        </p:spPr>
        <p:txBody>
          <a:bodyPr/>
          <a:lstStyle/>
          <a:p>
            <a:fld id="{A7057DE4-6B33-4EB7-8DC7-50E729962DD4}" type="slidenum">
              <a:rPr lang="en-US" altLang="zh-CN" smtClean="0"/>
              <a:pPr/>
              <a:t>315</a:t>
            </a:fld>
            <a:endParaRPr lang="en-US" altLang="zh-CN"/>
          </a:p>
        </p:txBody>
      </p:sp>
      <p:sp>
        <p:nvSpPr>
          <p:cNvPr id="373763" name="Rectangle 2"/>
          <p:cNvSpPr>
            <a:spLocks noGrp="1" noRot="1" noChangeAspect="1" noChangeArrowheads="1" noTextEdit="1"/>
          </p:cNvSpPr>
          <p:nvPr>
            <p:ph type="sldImg"/>
          </p:nvPr>
        </p:nvSpPr>
        <p:spPr>
          <a:ln/>
        </p:spPr>
      </p:sp>
      <p:sp>
        <p:nvSpPr>
          <p:cNvPr id="37376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7"/>
          <p:cNvSpPr>
            <a:spLocks noGrp="1" noChangeArrowheads="1"/>
          </p:cNvSpPr>
          <p:nvPr>
            <p:ph type="sldNum" sz="quarter" idx="5"/>
          </p:nvPr>
        </p:nvSpPr>
        <p:spPr>
          <a:noFill/>
        </p:spPr>
        <p:txBody>
          <a:bodyPr/>
          <a:lstStyle/>
          <a:p>
            <a:fld id="{B2F861F2-FE63-4502-9721-F2701F29382D}" type="slidenum">
              <a:rPr lang="en-US" altLang="zh-CN" smtClean="0"/>
              <a:pPr/>
              <a:t>316</a:t>
            </a:fld>
            <a:endParaRPr lang="en-US" altLang="zh-CN"/>
          </a:p>
        </p:txBody>
      </p:sp>
      <p:sp>
        <p:nvSpPr>
          <p:cNvPr id="374787" name="Rectangle 2"/>
          <p:cNvSpPr>
            <a:spLocks noGrp="1" noRot="1" noChangeAspect="1" noChangeArrowheads="1" noTextEdit="1"/>
          </p:cNvSpPr>
          <p:nvPr>
            <p:ph type="sldImg"/>
          </p:nvPr>
        </p:nvSpPr>
        <p:spPr>
          <a:ln/>
        </p:spPr>
      </p:sp>
      <p:sp>
        <p:nvSpPr>
          <p:cNvPr id="37478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3DADC221-DD22-49C2-9A1B-4DDB895C8736}" type="slidenum">
              <a:rPr lang="en-US" altLang="zh-CN"/>
              <a:pPr/>
              <a:t>23</a:t>
            </a:fld>
            <a:endParaRPr lang="en-US" altLang="zh-CN"/>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7"/>
          <p:cNvSpPr>
            <a:spLocks noGrp="1" noChangeArrowheads="1"/>
          </p:cNvSpPr>
          <p:nvPr>
            <p:ph type="sldNum" sz="quarter" idx="5"/>
          </p:nvPr>
        </p:nvSpPr>
        <p:spPr>
          <a:noFill/>
        </p:spPr>
        <p:txBody>
          <a:bodyPr/>
          <a:lstStyle/>
          <a:p>
            <a:fld id="{6DF0CE94-F682-443D-A82D-4B0A1B0F09E4}" type="slidenum">
              <a:rPr lang="en-US" altLang="zh-CN" smtClean="0"/>
              <a:pPr/>
              <a:t>317</a:t>
            </a:fld>
            <a:endParaRPr lang="en-US" altLang="zh-CN"/>
          </a:p>
        </p:txBody>
      </p:sp>
      <p:sp>
        <p:nvSpPr>
          <p:cNvPr id="375811" name="Rectangle 2"/>
          <p:cNvSpPr>
            <a:spLocks noGrp="1" noRot="1" noChangeAspect="1" noChangeArrowheads="1" noTextEdit="1"/>
          </p:cNvSpPr>
          <p:nvPr>
            <p:ph type="sldImg"/>
          </p:nvPr>
        </p:nvSpPr>
        <p:spPr>
          <a:ln/>
        </p:spPr>
      </p:sp>
      <p:sp>
        <p:nvSpPr>
          <p:cNvPr id="37581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7"/>
          <p:cNvSpPr>
            <a:spLocks noGrp="1" noChangeArrowheads="1"/>
          </p:cNvSpPr>
          <p:nvPr>
            <p:ph type="sldNum" sz="quarter" idx="5"/>
          </p:nvPr>
        </p:nvSpPr>
        <p:spPr>
          <a:noFill/>
        </p:spPr>
        <p:txBody>
          <a:bodyPr/>
          <a:lstStyle/>
          <a:p>
            <a:fld id="{84BCE6EE-B030-4D29-817E-7327D8354D36}" type="slidenum">
              <a:rPr lang="en-US" altLang="zh-CN" smtClean="0"/>
              <a:pPr/>
              <a:t>318</a:t>
            </a:fld>
            <a:endParaRPr lang="en-US" altLang="zh-CN"/>
          </a:p>
        </p:txBody>
      </p:sp>
      <p:sp>
        <p:nvSpPr>
          <p:cNvPr id="376835" name="Rectangle 2"/>
          <p:cNvSpPr>
            <a:spLocks noGrp="1" noRot="1" noChangeAspect="1" noChangeArrowheads="1" noTextEdit="1"/>
          </p:cNvSpPr>
          <p:nvPr>
            <p:ph type="sldImg"/>
          </p:nvPr>
        </p:nvSpPr>
        <p:spPr>
          <a:ln/>
        </p:spPr>
      </p:sp>
      <p:sp>
        <p:nvSpPr>
          <p:cNvPr id="37683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7"/>
          <p:cNvSpPr>
            <a:spLocks noGrp="1" noChangeArrowheads="1"/>
          </p:cNvSpPr>
          <p:nvPr>
            <p:ph type="sldNum" sz="quarter" idx="5"/>
          </p:nvPr>
        </p:nvSpPr>
        <p:spPr>
          <a:noFill/>
        </p:spPr>
        <p:txBody>
          <a:bodyPr/>
          <a:lstStyle/>
          <a:p>
            <a:fld id="{C7D19248-D404-461E-B480-E68D444831B3}" type="slidenum">
              <a:rPr lang="en-US" altLang="zh-CN" smtClean="0"/>
              <a:pPr/>
              <a:t>319</a:t>
            </a:fld>
            <a:endParaRPr lang="en-US" altLang="zh-CN"/>
          </a:p>
        </p:txBody>
      </p:sp>
      <p:sp>
        <p:nvSpPr>
          <p:cNvPr id="377859" name="Rectangle 2"/>
          <p:cNvSpPr>
            <a:spLocks noGrp="1" noRot="1" noChangeAspect="1" noChangeArrowheads="1" noTextEdit="1"/>
          </p:cNvSpPr>
          <p:nvPr>
            <p:ph type="sldImg"/>
          </p:nvPr>
        </p:nvSpPr>
        <p:spPr>
          <a:ln/>
        </p:spPr>
      </p:sp>
      <p:sp>
        <p:nvSpPr>
          <p:cNvPr id="37786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7"/>
          <p:cNvSpPr>
            <a:spLocks noGrp="1" noChangeArrowheads="1"/>
          </p:cNvSpPr>
          <p:nvPr>
            <p:ph type="sldNum" sz="quarter" idx="5"/>
          </p:nvPr>
        </p:nvSpPr>
        <p:spPr>
          <a:noFill/>
        </p:spPr>
        <p:txBody>
          <a:bodyPr/>
          <a:lstStyle/>
          <a:p>
            <a:fld id="{0C93BA58-66E3-4201-AE0C-E64EBAA17BC3}" type="slidenum">
              <a:rPr lang="en-US" altLang="zh-CN" smtClean="0"/>
              <a:pPr/>
              <a:t>320</a:t>
            </a:fld>
            <a:endParaRPr lang="en-US" altLang="zh-CN"/>
          </a:p>
        </p:txBody>
      </p:sp>
      <p:sp>
        <p:nvSpPr>
          <p:cNvPr id="378883" name="Rectangle 2"/>
          <p:cNvSpPr>
            <a:spLocks noGrp="1" noRot="1" noChangeAspect="1" noChangeArrowheads="1" noTextEdit="1"/>
          </p:cNvSpPr>
          <p:nvPr>
            <p:ph type="sldImg"/>
          </p:nvPr>
        </p:nvSpPr>
        <p:spPr>
          <a:ln/>
        </p:spPr>
      </p:sp>
      <p:sp>
        <p:nvSpPr>
          <p:cNvPr id="37888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7"/>
          <p:cNvSpPr>
            <a:spLocks noGrp="1" noChangeArrowheads="1"/>
          </p:cNvSpPr>
          <p:nvPr>
            <p:ph type="sldNum" sz="quarter" idx="5"/>
          </p:nvPr>
        </p:nvSpPr>
        <p:spPr>
          <a:noFill/>
        </p:spPr>
        <p:txBody>
          <a:bodyPr/>
          <a:lstStyle/>
          <a:p>
            <a:fld id="{F7F5E328-0177-49E3-9B6F-34B8E337E88E}" type="slidenum">
              <a:rPr lang="en-US" altLang="zh-CN" smtClean="0"/>
              <a:pPr/>
              <a:t>321</a:t>
            </a:fld>
            <a:endParaRPr lang="en-US" altLang="zh-CN"/>
          </a:p>
        </p:txBody>
      </p:sp>
      <p:sp>
        <p:nvSpPr>
          <p:cNvPr id="379907" name="Rectangle 2"/>
          <p:cNvSpPr>
            <a:spLocks noGrp="1" noRot="1" noChangeAspect="1" noChangeArrowheads="1" noTextEdit="1"/>
          </p:cNvSpPr>
          <p:nvPr>
            <p:ph type="sldImg"/>
          </p:nvPr>
        </p:nvSpPr>
        <p:spPr>
          <a:ln/>
        </p:spPr>
      </p:sp>
      <p:sp>
        <p:nvSpPr>
          <p:cNvPr id="37990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7"/>
          <p:cNvSpPr>
            <a:spLocks noGrp="1" noChangeArrowheads="1"/>
          </p:cNvSpPr>
          <p:nvPr>
            <p:ph type="sldNum" sz="quarter" idx="5"/>
          </p:nvPr>
        </p:nvSpPr>
        <p:spPr>
          <a:noFill/>
        </p:spPr>
        <p:txBody>
          <a:bodyPr/>
          <a:lstStyle/>
          <a:p>
            <a:fld id="{6BB4A195-F131-4775-9460-2FF86989BABE}" type="slidenum">
              <a:rPr lang="en-US" altLang="zh-CN" smtClean="0"/>
              <a:pPr/>
              <a:t>322</a:t>
            </a:fld>
            <a:endParaRPr lang="en-US" altLang="zh-CN"/>
          </a:p>
        </p:txBody>
      </p:sp>
      <p:sp>
        <p:nvSpPr>
          <p:cNvPr id="380931" name="Rectangle 2"/>
          <p:cNvSpPr>
            <a:spLocks noGrp="1" noRot="1" noChangeAspect="1" noChangeArrowheads="1" noTextEdit="1"/>
          </p:cNvSpPr>
          <p:nvPr>
            <p:ph type="sldImg"/>
          </p:nvPr>
        </p:nvSpPr>
        <p:spPr>
          <a:ln/>
        </p:spPr>
      </p:sp>
      <p:sp>
        <p:nvSpPr>
          <p:cNvPr id="38093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1954" name="Rectangle 7"/>
          <p:cNvSpPr>
            <a:spLocks noGrp="1" noChangeArrowheads="1"/>
          </p:cNvSpPr>
          <p:nvPr>
            <p:ph type="sldNum" sz="quarter" idx="5"/>
          </p:nvPr>
        </p:nvSpPr>
        <p:spPr>
          <a:noFill/>
        </p:spPr>
        <p:txBody>
          <a:bodyPr/>
          <a:lstStyle/>
          <a:p>
            <a:fld id="{B388169C-E5F4-478E-994E-8F01D57A84B2}" type="slidenum">
              <a:rPr lang="en-US" altLang="zh-CN" smtClean="0"/>
              <a:pPr/>
              <a:t>323</a:t>
            </a:fld>
            <a:endParaRPr lang="en-US" altLang="zh-CN"/>
          </a:p>
        </p:txBody>
      </p:sp>
      <p:sp>
        <p:nvSpPr>
          <p:cNvPr id="381955" name="Rectangle 2"/>
          <p:cNvSpPr>
            <a:spLocks noGrp="1" noRot="1" noChangeAspect="1" noChangeArrowheads="1" noTextEdit="1"/>
          </p:cNvSpPr>
          <p:nvPr>
            <p:ph type="sldImg"/>
          </p:nvPr>
        </p:nvSpPr>
        <p:spPr>
          <a:ln/>
        </p:spPr>
      </p:sp>
      <p:sp>
        <p:nvSpPr>
          <p:cNvPr id="38195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7"/>
          <p:cNvSpPr>
            <a:spLocks noGrp="1" noChangeArrowheads="1"/>
          </p:cNvSpPr>
          <p:nvPr>
            <p:ph type="sldNum" sz="quarter" idx="5"/>
          </p:nvPr>
        </p:nvSpPr>
        <p:spPr>
          <a:noFill/>
        </p:spPr>
        <p:txBody>
          <a:bodyPr/>
          <a:lstStyle/>
          <a:p>
            <a:fld id="{5518E02E-44E7-42DF-B33A-2AEFB5369109}" type="slidenum">
              <a:rPr lang="en-US" altLang="zh-CN" smtClean="0"/>
              <a:pPr/>
              <a:t>324</a:t>
            </a:fld>
            <a:endParaRPr lang="en-US" altLang="zh-CN"/>
          </a:p>
        </p:txBody>
      </p:sp>
      <p:sp>
        <p:nvSpPr>
          <p:cNvPr id="382979" name="Rectangle 2"/>
          <p:cNvSpPr>
            <a:spLocks noGrp="1" noRot="1" noChangeAspect="1" noChangeArrowheads="1" noTextEdit="1"/>
          </p:cNvSpPr>
          <p:nvPr>
            <p:ph type="sldImg"/>
          </p:nvPr>
        </p:nvSpPr>
        <p:spPr>
          <a:ln/>
        </p:spPr>
      </p:sp>
      <p:sp>
        <p:nvSpPr>
          <p:cNvPr id="38298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002" name="Rectangle 7"/>
          <p:cNvSpPr>
            <a:spLocks noGrp="1" noChangeArrowheads="1"/>
          </p:cNvSpPr>
          <p:nvPr>
            <p:ph type="sldNum" sz="quarter" idx="5"/>
          </p:nvPr>
        </p:nvSpPr>
        <p:spPr>
          <a:noFill/>
        </p:spPr>
        <p:txBody>
          <a:bodyPr/>
          <a:lstStyle/>
          <a:p>
            <a:fld id="{7FC0EFDA-389B-4E8C-881B-638489D2D7CB}" type="slidenum">
              <a:rPr lang="en-US" altLang="zh-CN" smtClean="0"/>
              <a:pPr/>
              <a:t>325</a:t>
            </a:fld>
            <a:endParaRPr lang="en-US" altLang="zh-CN"/>
          </a:p>
        </p:txBody>
      </p:sp>
      <p:sp>
        <p:nvSpPr>
          <p:cNvPr id="384003" name="Rectangle 2"/>
          <p:cNvSpPr>
            <a:spLocks noGrp="1" noRot="1" noChangeAspect="1" noChangeArrowheads="1" noTextEdit="1"/>
          </p:cNvSpPr>
          <p:nvPr>
            <p:ph type="sldImg"/>
          </p:nvPr>
        </p:nvSpPr>
        <p:spPr>
          <a:ln/>
        </p:spPr>
      </p:sp>
      <p:sp>
        <p:nvSpPr>
          <p:cNvPr id="38400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7"/>
          <p:cNvSpPr>
            <a:spLocks noGrp="1" noChangeArrowheads="1"/>
          </p:cNvSpPr>
          <p:nvPr>
            <p:ph type="sldNum" sz="quarter" idx="5"/>
          </p:nvPr>
        </p:nvSpPr>
        <p:spPr>
          <a:noFill/>
        </p:spPr>
        <p:txBody>
          <a:bodyPr/>
          <a:lstStyle/>
          <a:p>
            <a:fld id="{2FFB2793-AC70-4556-8125-A3BB4FED459D}" type="slidenum">
              <a:rPr lang="en-US" altLang="zh-CN" smtClean="0"/>
              <a:pPr/>
              <a:t>326</a:t>
            </a:fld>
            <a:endParaRPr lang="en-US" altLang="zh-CN"/>
          </a:p>
        </p:txBody>
      </p:sp>
      <p:sp>
        <p:nvSpPr>
          <p:cNvPr id="385027" name="Rectangle 2"/>
          <p:cNvSpPr>
            <a:spLocks noGrp="1" noRot="1" noChangeAspect="1" noChangeArrowheads="1" noTextEdit="1"/>
          </p:cNvSpPr>
          <p:nvPr>
            <p:ph type="sldImg"/>
          </p:nvPr>
        </p:nvSpPr>
        <p:spPr>
          <a:ln/>
        </p:spPr>
      </p:sp>
      <p:sp>
        <p:nvSpPr>
          <p:cNvPr id="38502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0421328C-9D50-4272-B847-E2A3F4A0DB6A}" type="slidenum">
              <a:rPr lang="en-US" altLang="zh-CN"/>
              <a:pPr/>
              <a:t>24</a:t>
            </a:fld>
            <a:endParaRPr lang="en-US" altLang="zh-CN"/>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7"/>
          <p:cNvSpPr>
            <a:spLocks noGrp="1" noChangeArrowheads="1"/>
          </p:cNvSpPr>
          <p:nvPr>
            <p:ph type="sldNum" sz="quarter" idx="5"/>
          </p:nvPr>
        </p:nvSpPr>
        <p:spPr>
          <a:noFill/>
        </p:spPr>
        <p:txBody>
          <a:bodyPr/>
          <a:lstStyle/>
          <a:p>
            <a:fld id="{FE360DDC-382C-4D60-887C-3CC5F647A44E}" type="slidenum">
              <a:rPr lang="en-US" altLang="zh-CN" smtClean="0"/>
              <a:pPr/>
              <a:t>327</a:t>
            </a:fld>
            <a:endParaRPr lang="en-US" altLang="zh-CN"/>
          </a:p>
        </p:txBody>
      </p:sp>
      <p:sp>
        <p:nvSpPr>
          <p:cNvPr id="386051" name="Rectangle 2"/>
          <p:cNvSpPr>
            <a:spLocks noGrp="1" noRot="1" noChangeAspect="1" noChangeArrowheads="1" noTextEdit="1"/>
          </p:cNvSpPr>
          <p:nvPr>
            <p:ph type="sldImg"/>
          </p:nvPr>
        </p:nvSpPr>
        <p:spPr>
          <a:ln/>
        </p:spPr>
      </p:sp>
      <p:sp>
        <p:nvSpPr>
          <p:cNvPr id="38605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7"/>
          <p:cNvSpPr>
            <a:spLocks noGrp="1" noChangeArrowheads="1"/>
          </p:cNvSpPr>
          <p:nvPr>
            <p:ph type="sldNum" sz="quarter" idx="5"/>
          </p:nvPr>
        </p:nvSpPr>
        <p:spPr>
          <a:noFill/>
        </p:spPr>
        <p:txBody>
          <a:bodyPr/>
          <a:lstStyle/>
          <a:p>
            <a:fld id="{E7728093-B197-4A5D-AE1E-6170051EDCB5}" type="slidenum">
              <a:rPr lang="en-US" altLang="zh-CN" smtClean="0"/>
              <a:pPr/>
              <a:t>328</a:t>
            </a:fld>
            <a:endParaRPr lang="en-US" altLang="zh-CN"/>
          </a:p>
        </p:txBody>
      </p:sp>
      <p:sp>
        <p:nvSpPr>
          <p:cNvPr id="387075" name="Rectangle 2"/>
          <p:cNvSpPr>
            <a:spLocks noGrp="1" noRot="1" noChangeAspect="1" noChangeArrowheads="1" noTextEdit="1"/>
          </p:cNvSpPr>
          <p:nvPr>
            <p:ph type="sldImg"/>
          </p:nvPr>
        </p:nvSpPr>
        <p:spPr>
          <a:ln/>
        </p:spPr>
      </p:sp>
      <p:sp>
        <p:nvSpPr>
          <p:cNvPr id="38707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97D1E0A3-8B6E-4138-9D76-F1D3F36BBA81}" type="slidenum">
              <a:rPr lang="en-US" altLang="zh-CN"/>
              <a:pPr/>
              <a:t>25</a:t>
            </a:fld>
            <a:endParaRPr lang="en-US" altLang="zh-CN"/>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78564198-A88A-4C8A-BB1D-14DB9B6919F2}" type="slidenum">
              <a:rPr lang="en-US" altLang="zh-CN"/>
              <a:pPr/>
              <a:t>26</a:t>
            </a:fld>
            <a:endParaRPr lang="en-US" altLang="zh-CN"/>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9C092746-D041-4DA9-9433-D685757B8842}" type="slidenum">
              <a:rPr lang="en-US" altLang="zh-CN"/>
              <a:pPr/>
              <a:t>27</a:t>
            </a:fld>
            <a:endParaRPr lang="en-US" altLang="zh-CN"/>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C54E8111-9AD3-49A3-B097-FC6728341BAD}" type="slidenum">
              <a:rPr lang="en-US" altLang="zh-CN"/>
              <a:pPr/>
              <a:t>28</a:t>
            </a:fld>
            <a:endParaRPr lang="en-US" altLang="zh-CN"/>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01E27B64-C205-4645-B988-C8DE2DB10FCD}" type="slidenum">
              <a:rPr lang="en-US" altLang="zh-CN"/>
              <a:pPr/>
              <a:t>29</a:t>
            </a:fld>
            <a:endParaRPr lang="en-US" altLang="zh-CN"/>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F2448937-14A9-48B3-9C27-25C49429BDD4}" type="slidenum">
              <a:rPr lang="en-US" altLang="zh-CN"/>
              <a:pPr/>
              <a:t>30</a:t>
            </a:fld>
            <a:endParaRPr lang="en-US" altLang="zh-CN"/>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79DE1162-C87B-4E8E-B350-C87D6B8F5F14}" type="slidenum">
              <a:rPr lang="en-US" altLang="zh-CN"/>
              <a:pPr/>
              <a:t>4</a:t>
            </a:fld>
            <a:endParaRPr lang="en-US" altLang="zh-CN"/>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B7F9ED9D-FF21-4580-A3EA-FAF0B426CFAC}" type="slidenum">
              <a:rPr lang="en-US" altLang="zh-CN"/>
              <a:pPr/>
              <a:t>31</a:t>
            </a:fld>
            <a:endParaRPr lang="en-US" altLang="zh-CN"/>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F51ECB59-66C1-4BBC-BC45-9B576FD6D70F}" type="slidenum">
              <a:rPr lang="en-US" altLang="zh-CN"/>
              <a:pPr/>
              <a:t>32</a:t>
            </a:fld>
            <a:endParaRPr lang="en-US" altLang="zh-CN"/>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7EE8713D-D1E6-449A-8AA7-66117528B3F4}" type="slidenum">
              <a:rPr lang="en-US" altLang="zh-CN"/>
              <a:pPr/>
              <a:t>33</a:t>
            </a:fld>
            <a:endParaRPr lang="en-US" altLang="zh-CN"/>
          </a:p>
        </p:txBody>
      </p:sp>
      <p:sp>
        <p:nvSpPr>
          <p:cNvPr id="82947" name="Rectangle 2"/>
          <p:cNvSpPr>
            <a:spLocks noGrp="1" noRot="1" noChangeAspect="1" noChangeArrowheads="1" noTextEdit="1"/>
          </p:cNvSpPr>
          <p:nvPr>
            <p:ph type="sldImg"/>
          </p:nvPr>
        </p:nvSpPr>
        <p:spPr>
          <a:ln/>
        </p:spPr>
      </p:sp>
      <p:sp>
        <p:nvSpPr>
          <p:cNvPr id="82948"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a:noFill/>
        </p:spPr>
        <p:txBody>
          <a:bodyPr/>
          <a:lstStyle/>
          <a:p>
            <a:fld id="{1CF03322-D6F4-48E9-879F-C4F0BA1161B5}" type="slidenum">
              <a:rPr lang="en-US" altLang="zh-CN"/>
              <a:pPr/>
              <a:t>34</a:t>
            </a:fld>
            <a:endParaRPr lang="en-US" altLang="zh-CN"/>
          </a:p>
        </p:txBody>
      </p:sp>
      <p:sp>
        <p:nvSpPr>
          <p:cNvPr id="87043" name="Rectangle 2"/>
          <p:cNvSpPr>
            <a:spLocks noGrp="1" noRot="1" noChangeAspect="1" noChangeArrowheads="1" noTextEdit="1"/>
          </p:cNvSpPr>
          <p:nvPr>
            <p:ph type="sldImg"/>
          </p:nvPr>
        </p:nvSpPr>
        <p:spPr>
          <a:ln/>
        </p:spPr>
      </p:sp>
      <p:sp>
        <p:nvSpPr>
          <p:cNvPr id="87044"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C69AD3DB-5797-44CB-91EC-DD7B32FF568B}" type="slidenum">
              <a:rPr lang="en-US" altLang="zh-CN"/>
              <a:pPr/>
              <a:t>36</a:t>
            </a:fld>
            <a:endParaRPr lang="en-US" altLang="zh-CN"/>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F8294F81-C6A4-4267-A4AD-C746626DA7F0}" type="slidenum">
              <a:rPr lang="en-US" altLang="zh-CN"/>
              <a:pPr/>
              <a:t>37</a:t>
            </a:fld>
            <a:endParaRPr lang="en-US" altLang="zh-CN"/>
          </a:p>
        </p:txBody>
      </p:sp>
      <p:sp>
        <p:nvSpPr>
          <p:cNvPr id="91139" name="Rectangle 2"/>
          <p:cNvSpPr>
            <a:spLocks noGrp="1" noRot="1" noChangeAspect="1" noChangeArrowheads="1" noTextEdit="1"/>
          </p:cNvSpPr>
          <p:nvPr>
            <p:ph type="sldImg"/>
          </p:nvPr>
        </p:nvSpPr>
        <p:spPr>
          <a:ln/>
        </p:spPr>
      </p:sp>
      <p:sp>
        <p:nvSpPr>
          <p:cNvPr id="91140"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DC3F7865-6476-4654-A75C-366149968DB1}" type="slidenum">
              <a:rPr lang="en-US" altLang="zh-CN"/>
              <a:pPr/>
              <a:t>38</a:t>
            </a:fld>
            <a:endParaRPr lang="en-US" altLang="zh-CN"/>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8AFC77D0-AABD-4B0D-A621-78B0C617F52C}" type="slidenum">
              <a:rPr lang="en-US" altLang="zh-CN"/>
              <a:pPr/>
              <a:t>39</a:t>
            </a:fld>
            <a:endParaRPr lang="en-US" altLang="zh-CN"/>
          </a:p>
        </p:txBody>
      </p:sp>
      <p:sp>
        <p:nvSpPr>
          <p:cNvPr id="95235" name="Rectangle 2"/>
          <p:cNvSpPr>
            <a:spLocks noGrp="1" noRot="1" noChangeAspect="1" noChangeArrowheads="1" noTextEdit="1"/>
          </p:cNvSpPr>
          <p:nvPr>
            <p:ph type="sldImg"/>
          </p:nvPr>
        </p:nvSpPr>
        <p:spPr>
          <a:ln/>
        </p:spPr>
      </p:sp>
      <p:sp>
        <p:nvSpPr>
          <p:cNvPr id="95236"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a:noFill/>
        </p:spPr>
        <p:txBody>
          <a:bodyPr/>
          <a:lstStyle/>
          <a:p>
            <a:fld id="{AE3F43F0-8BE1-4952-8A68-FC6A07BDC300}" type="slidenum">
              <a:rPr lang="en-US" altLang="zh-CN"/>
              <a:pPr/>
              <a:t>41</a:t>
            </a:fld>
            <a:endParaRPr lang="en-US" altLang="zh-CN"/>
          </a:p>
        </p:txBody>
      </p:sp>
      <p:sp>
        <p:nvSpPr>
          <p:cNvPr id="98307" name="Rectangle 2"/>
          <p:cNvSpPr>
            <a:spLocks noGrp="1" noRot="1" noChangeAspect="1" noChangeArrowheads="1" noTextEdit="1"/>
          </p:cNvSpPr>
          <p:nvPr>
            <p:ph type="sldImg"/>
          </p:nvPr>
        </p:nvSpPr>
        <p:spPr>
          <a:ln/>
        </p:spPr>
      </p:sp>
      <p:sp>
        <p:nvSpPr>
          <p:cNvPr id="98308"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7BB7FAE3-B9D7-4A0B-ABA5-1384C9059916}" type="slidenum">
              <a:rPr lang="en-US" altLang="zh-CN"/>
              <a:pPr/>
              <a:t>42</a:t>
            </a:fld>
            <a:endParaRPr lang="en-US" altLang="zh-CN"/>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AE6C0F18-87E2-4070-B4FC-27B5EF51F2F5}" type="slidenum">
              <a:rPr lang="en-US" altLang="zh-CN"/>
              <a:pPr/>
              <a:t>5</a:t>
            </a:fld>
            <a:endParaRPr lang="en-US" altLang="zh-CN"/>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061DDDF2-03C6-4742-9748-EC7D452DBCFC}" type="slidenum">
              <a:rPr lang="en-US" altLang="zh-CN"/>
              <a:pPr/>
              <a:t>43</a:t>
            </a:fld>
            <a:endParaRPr lang="en-US" altLang="zh-CN"/>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E2A14DA4-4B53-4069-86D2-D151821E8D8B}" type="slidenum">
              <a:rPr lang="en-US" altLang="zh-CN"/>
              <a:pPr/>
              <a:t>44</a:t>
            </a:fld>
            <a:endParaRPr lang="en-US" altLang="zh-CN"/>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5FB8382D-86A3-4F80-880B-6D1B65ADDC61}" type="slidenum">
              <a:rPr lang="en-US" altLang="zh-CN"/>
              <a:pPr/>
              <a:t>45</a:t>
            </a:fld>
            <a:endParaRPr lang="en-US" altLang="zh-CN"/>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839DF8A2-FB5C-45F4-85A3-1BEB40B14B34}" type="slidenum">
              <a:rPr lang="en-US" altLang="zh-CN"/>
              <a:pPr/>
              <a:t>46</a:t>
            </a:fld>
            <a:endParaRPr lang="en-US" altLang="zh-CN"/>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0C86E60E-D015-4D9B-8F56-45826775702F}" type="slidenum">
              <a:rPr lang="en-US" altLang="zh-CN"/>
              <a:pPr/>
              <a:t>47</a:t>
            </a:fld>
            <a:endParaRPr lang="en-US" altLang="zh-CN"/>
          </a:p>
        </p:txBody>
      </p:sp>
      <p:sp>
        <p:nvSpPr>
          <p:cNvPr id="110595" name="Rectangle 2"/>
          <p:cNvSpPr>
            <a:spLocks noGrp="1" noRot="1" noChangeAspect="1" noChangeArrowheads="1" noTextEdit="1"/>
          </p:cNvSpPr>
          <p:nvPr>
            <p:ph type="sldImg"/>
          </p:nvPr>
        </p:nvSpPr>
        <p:spPr>
          <a:ln/>
        </p:spPr>
      </p:sp>
      <p:sp>
        <p:nvSpPr>
          <p:cNvPr id="318467" name="Rectangle 3"/>
          <p:cNvSpPr>
            <a:spLocks noGrp="1" noChangeArrowheads="1"/>
          </p:cNvSpPr>
          <p:nvPr>
            <p:ph type="body" idx="1"/>
          </p:nvPr>
        </p:nvSpPr>
        <p:spPr/>
        <p:txBody>
          <a:bodyPr/>
          <a:lstStyle/>
          <a:p>
            <a:pPr eaLnBrk="1" hangingPunct="1">
              <a:defRPr/>
            </a:pPr>
            <a:endParaRPr lang="zh-CN" altLang="zh-CN" sz="4100" b="1" dirty="0">
              <a:solidFill>
                <a:schemeClr val="tx2"/>
              </a:solidFill>
              <a:effectLst>
                <a:outerShdw blurRad="38100" dist="38100" dir="2700000" algn="tl">
                  <a:srgbClr val="C0C0C0"/>
                </a:outerShdw>
              </a:effectLst>
              <a:latin typeface="Times New Roman" pitchFamily="18" charset="0"/>
              <a:ea typeface="黑体" pitchFamily="2" charset="-122"/>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77546A71-8302-4449-A075-0B8B96383B11}" type="slidenum">
              <a:rPr lang="en-US" altLang="zh-CN"/>
              <a:pPr/>
              <a:t>48</a:t>
            </a:fld>
            <a:endParaRPr lang="en-US" altLang="zh-CN"/>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0CCD2C9F-E796-4564-BE98-0B427B03AA28}" type="slidenum">
              <a:rPr lang="en-US" altLang="zh-CN"/>
              <a:pPr/>
              <a:t>49</a:t>
            </a:fld>
            <a:endParaRPr lang="en-US" altLang="zh-CN"/>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48138B2A-A6B1-4E4A-9270-46A783A51861}" type="slidenum">
              <a:rPr lang="en-US" altLang="zh-CN"/>
              <a:pPr/>
              <a:t>50</a:t>
            </a:fld>
            <a:endParaRPr lang="en-US" altLang="zh-CN"/>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1512E090-F9E2-4B41-97AC-7DD5A863005A}" type="slidenum">
              <a:rPr lang="en-US" altLang="zh-CN"/>
              <a:pPr/>
              <a:t>51</a:t>
            </a:fld>
            <a:endParaRPr lang="en-US" altLang="zh-CN"/>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5815BE25-6348-4B10-A4F4-9E357AEC771E}" type="slidenum">
              <a:rPr lang="en-US" altLang="zh-CN"/>
              <a:pPr/>
              <a:t>52</a:t>
            </a:fld>
            <a:endParaRPr lang="en-US" altLang="zh-CN"/>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1912464B-231F-418A-B4C9-A5CFF4CF13F2}" type="slidenum">
              <a:rPr lang="en-US" altLang="zh-CN"/>
              <a:pPr/>
              <a:t>6</a:t>
            </a:fld>
            <a:endParaRPr lang="en-US" altLang="zh-CN"/>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8BD579DE-CEBD-4590-BD0D-9E532E3385E1}" type="slidenum">
              <a:rPr lang="en-US" altLang="zh-CN"/>
              <a:pPr/>
              <a:t>53</a:t>
            </a:fld>
            <a:endParaRPr lang="en-US" altLang="zh-CN"/>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4966CE23-E5D2-4979-B40F-8FEDD3E5E713}" type="slidenum">
              <a:rPr lang="en-US" altLang="zh-CN"/>
              <a:pPr/>
              <a:t>54</a:t>
            </a:fld>
            <a:endParaRPr lang="en-US" altLang="zh-CN"/>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385EFA8E-EB26-4852-B68C-36B76465ECF1}" type="slidenum">
              <a:rPr lang="en-US" altLang="zh-CN"/>
              <a:pPr/>
              <a:t>55</a:t>
            </a:fld>
            <a:endParaRPr lang="en-US" altLang="zh-CN"/>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01C49C04-BC46-42BB-A428-804AC686E3DC}" type="slidenum">
              <a:rPr lang="en-US" altLang="zh-CN"/>
              <a:pPr/>
              <a:t>56</a:t>
            </a:fld>
            <a:endParaRPr lang="en-US" altLang="zh-CN"/>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A8245BC1-05E2-461B-BD36-C6A55BFD7344}" type="slidenum">
              <a:rPr lang="en-US" altLang="zh-CN"/>
              <a:pPr/>
              <a:t>57</a:t>
            </a:fld>
            <a:endParaRPr lang="en-US" altLang="zh-CN"/>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4B2C364B-2860-42D5-8C7D-BA037E893760}" type="slidenum">
              <a:rPr lang="en-US" altLang="zh-CN"/>
              <a:pPr/>
              <a:t>58</a:t>
            </a:fld>
            <a:endParaRPr lang="en-US" altLang="zh-CN"/>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28A36229-C4DF-4172-B511-3DE9B39D01C4}" type="slidenum">
              <a:rPr lang="en-US" altLang="zh-CN"/>
              <a:pPr/>
              <a:t>59</a:t>
            </a:fld>
            <a:endParaRPr lang="en-US" altLang="zh-CN"/>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824A6E89-C304-46AB-8DBF-5D63C5E9B7E8}" type="slidenum">
              <a:rPr lang="en-US" altLang="zh-CN"/>
              <a:pPr/>
              <a:t>60</a:t>
            </a:fld>
            <a:endParaRPr lang="en-US" altLang="zh-CN"/>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1C0558BE-DCF8-4AC5-9AC0-35F2E5399CA1}" type="slidenum">
              <a:rPr lang="en-US" altLang="zh-CN"/>
              <a:pPr/>
              <a:t>61</a:t>
            </a:fld>
            <a:endParaRPr lang="en-US" altLang="zh-CN"/>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BB3DC158-A8FD-4774-81C6-67CC73967D95}" type="slidenum">
              <a:rPr lang="en-US" altLang="zh-CN"/>
              <a:pPr/>
              <a:t>62</a:t>
            </a:fld>
            <a:endParaRPr lang="en-US" altLang="zh-CN"/>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382DB529-4EEB-43C0-B526-C0C73545C794}" type="slidenum">
              <a:rPr lang="en-US" altLang="zh-CN"/>
              <a:pPr/>
              <a:t>7</a:t>
            </a:fld>
            <a:endParaRPr lang="en-US" altLang="zh-CN"/>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82A020EF-7963-4D87-9F90-EDE239DA3E02}" type="slidenum">
              <a:rPr lang="en-US" altLang="zh-CN" smtClean="0"/>
              <a:pPr>
                <a:defRPr/>
              </a:pPr>
              <a:t>143</a:t>
            </a:fld>
            <a:endParaRPr lang="en-US" altLang="zh-CN"/>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A581C445-45CA-4C9D-8C3D-147334581FCC}" type="slidenum">
              <a:rPr lang="en-US" altLang="zh-CN" smtClean="0"/>
              <a:pPr/>
              <a:t>153</a:t>
            </a:fld>
            <a:endParaRPr lang="en-US" altLang="zh-CN"/>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A72E598B-3315-4D7C-B35A-D31642325322}" type="slidenum">
              <a:rPr lang="en-US" altLang="zh-CN" smtClean="0"/>
              <a:pPr/>
              <a:t>154</a:t>
            </a:fld>
            <a:endParaRPr lang="en-US" altLang="zh-CN"/>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DD3E78AC-D408-4092-AC5A-42188006A6B9}" type="slidenum">
              <a:rPr lang="en-US" altLang="zh-CN" smtClean="0"/>
              <a:pPr/>
              <a:t>155</a:t>
            </a:fld>
            <a:endParaRPr lang="en-US" altLang="zh-CN"/>
          </a:p>
        </p:txBody>
      </p:sp>
      <p:sp>
        <p:nvSpPr>
          <p:cNvPr id="205827" name="Rectangle 2"/>
          <p:cNvSpPr>
            <a:spLocks noGrp="1" noRot="1" noChangeAspect="1" noChangeArrowheads="1" noTextEdit="1"/>
          </p:cNvSpPr>
          <p:nvPr>
            <p:ph type="sldImg"/>
          </p:nvPr>
        </p:nvSpPr>
        <p:spPr>
          <a:ln/>
        </p:spPr>
      </p:sp>
      <p:sp>
        <p:nvSpPr>
          <p:cNvPr id="20582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D9345ADC-B7C0-4E83-8387-3126C21D3E72}" type="slidenum">
              <a:rPr lang="en-US" altLang="zh-CN" smtClean="0"/>
              <a:pPr/>
              <a:t>156</a:t>
            </a:fld>
            <a:endParaRPr lang="en-US" altLang="zh-CN"/>
          </a:p>
        </p:txBody>
      </p:sp>
      <p:sp>
        <p:nvSpPr>
          <p:cNvPr id="207875" name="Rectangle 2"/>
          <p:cNvSpPr>
            <a:spLocks noGrp="1" noRot="1" noChangeAspect="1" noChangeArrowheads="1" noTextEdit="1"/>
          </p:cNvSpPr>
          <p:nvPr>
            <p:ph type="sldImg"/>
          </p:nvPr>
        </p:nvSpPr>
        <p:spPr>
          <a:ln/>
        </p:spPr>
      </p:sp>
      <p:sp>
        <p:nvSpPr>
          <p:cNvPr id="20787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038A1B74-39ED-4319-BB87-ED5DB57E826C}" type="slidenum">
              <a:rPr lang="en-US" altLang="zh-CN" smtClean="0"/>
              <a:pPr/>
              <a:t>157</a:t>
            </a:fld>
            <a:endParaRPr lang="en-US" altLang="zh-CN"/>
          </a:p>
        </p:txBody>
      </p:sp>
      <p:sp>
        <p:nvSpPr>
          <p:cNvPr id="206851" name="Rectangle 2"/>
          <p:cNvSpPr>
            <a:spLocks noGrp="1" noRot="1" noChangeAspect="1" noChangeArrowheads="1" noTextEdit="1"/>
          </p:cNvSpPr>
          <p:nvPr>
            <p:ph type="sldImg"/>
          </p:nvPr>
        </p:nvSpPr>
        <p:spPr>
          <a:ln/>
        </p:spPr>
      </p:sp>
      <p:sp>
        <p:nvSpPr>
          <p:cNvPr id="20685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22D85822-FF45-4352-8D8C-20AC6C6FE14E}" type="slidenum">
              <a:rPr lang="en-US" altLang="zh-CN" smtClean="0"/>
              <a:pPr/>
              <a:t>158</a:t>
            </a:fld>
            <a:endParaRPr lang="en-US" altLang="zh-CN"/>
          </a:p>
        </p:txBody>
      </p:sp>
      <p:sp>
        <p:nvSpPr>
          <p:cNvPr id="208899" name="Rectangle 2"/>
          <p:cNvSpPr>
            <a:spLocks noGrp="1" noRot="1" noChangeAspect="1" noChangeArrowheads="1" noTextEdit="1"/>
          </p:cNvSpPr>
          <p:nvPr>
            <p:ph type="sldImg"/>
          </p:nvPr>
        </p:nvSpPr>
        <p:spPr>
          <a:ln/>
        </p:spPr>
      </p:sp>
      <p:sp>
        <p:nvSpPr>
          <p:cNvPr id="20890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196487D0-0415-4E3E-BFEE-6C77C0936BB2}" type="slidenum">
              <a:rPr lang="en-US" altLang="zh-CN" smtClean="0"/>
              <a:pPr/>
              <a:t>159</a:t>
            </a:fld>
            <a:endParaRPr lang="en-US" altLang="zh-CN"/>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E3FE680F-4F47-4F85-84FD-061DDBBC6F30}" type="slidenum">
              <a:rPr lang="en-US" altLang="zh-CN" smtClean="0"/>
              <a:pPr/>
              <a:t>161</a:t>
            </a:fld>
            <a:endParaRPr lang="en-US" altLang="zh-CN"/>
          </a:p>
        </p:txBody>
      </p:sp>
      <p:sp>
        <p:nvSpPr>
          <p:cNvPr id="210947" name="Rectangle 2"/>
          <p:cNvSpPr>
            <a:spLocks noGrp="1" noRot="1" noChangeAspect="1" noChangeArrowheads="1" noTextEdit="1"/>
          </p:cNvSpPr>
          <p:nvPr>
            <p:ph type="sldImg"/>
          </p:nvPr>
        </p:nvSpPr>
        <p:spPr>
          <a:ln/>
        </p:spPr>
      </p:sp>
      <p:sp>
        <p:nvSpPr>
          <p:cNvPr id="21094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8DABCA5A-DD36-4A83-9E3F-EEA18C1AB59A}" type="slidenum">
              <a:rPr lang="en-US" altLang="zh-CN" smtClean="0"/>
              <a:pPr/>
              <a:t>162</a:t>
            </a:fld>
            <a:endParaRPr lang="en-US" altLang="zh-CN"/>
          </a:p>
        </p:txBody>
      </p:sp>
      <p:sp>
        <p:nvSpPr>
          <p:cNvPr id="211971" name="Rectangle 2"/>
          <p:cNvSpPr>
            <a:spLocks noGrp="1" noRot="1" noChangeAspect="1" noChangeArrowheads="1" noTextEdit="1"/>
          </p:cNvSpPr>
          <p:nvPr>
            <p:ph type="sldImg"/>
          </p:nvPr>
        </p:nvSpPr>
        <p:spPr>
          <a:ln/>
        </p:spPr>
      </p:sp>
      <p:sp>
        <p:nvSpPr>
          <p:cNvPr id="21197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4CECCDEF-115C-4839-A3AA-CCCDCD0DBC90}" type="slidenum">
              <a:rPr lang="en-US" altLang="zh-CN"/>
              <a:pPr/>
              <a:t>8</a:t>
            </a:fld>
            <a:endParaRPr lang="en-US" altLang="zh-CN"/>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7A2B70E3-757C-4742-A80A-C01B21B35689}" type="slidenum">
              <a:rPr lang="en-US" altLang="zh-CN" smtClean="0"/>
              <a:pPr/>
              <a:t>163</a:t>
            </a:fld>
            <a:endParaRPr lang="en-US" altLang="zh-CN"/>
          </a:p>
        </p:txBody>
      </p:sp>
      <p:sp>
        <p:nvSpPr>
          <p:cNvPr id="212995" name="Rectangle 2"/>
          <p:cNvSpPr>
            <a:spLocks noGrp="1" noRot="1" noChangeAspect="1" noChangeArrowheads="1" noTextEdit="1"/>
          </p:cNvSpPr>
          <p:nvPr>
            <p:ph type="sldImg"/>
          </p:nvPr>
        </p:nvSpPr>
        <p:spPr>
          <a:ln/>
        </p:spPr>
      </p:sp>
      <p:sp>
        <p:nvSpPr>
          <p:cNvPr id="21299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9CF040D8-868D-496A-AF21-8CDF2BA406A1}" type="slidenum">
              <a:rPr lang="en-US" altLang="zh-CN" smtClean="0"/>
              <a:pPr/>
              <a:t>164</a:t>
            </a:fld>
            <a:endParaRPr lang="en-US" altLang="zh-CN"/>
          </a:p>
        </p:txBody>
      </p:sp>
      <p:sp>
        <p:nvSpPr>
          <p:cNvPr id="214019" name="Rectangle 2"/>
          <p:cNvSpPr>
            <a:spLocks noGrp="1" noRot="1" noChangeAspect="1" noChangeArrowheads="1" noTextEdit="1"/>
          </p:cNvSpPr>
          <p:nvPr>
            <p:ph type="sldImg"/>
          </p:nvPr>
        </p:nvSpPr>
        <p:spPr>
          <a:ln/>
        </p:spPr>
      </p:sp>
      <p:sp>
        <p:nvSpPr>
          <p:cNvPr id="21402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p>
            <a:fld id="{ACF9C217-546F-4ECE-B983-ABA49CFFDA76}" type="slidenum">
              <a:rPr lang="en-US" altLang="zh-CN" smtClean="0"/>
              <a:pPr/>
              <a:t>165</a:t>
            </a:fld>
            <a:endParaRPr lang="en-US" altLang="zh-CN"/>
          </a:p>
        </p:txBody>
      </p:sp>
      <p:sp>
        <p:nvSpPr>
          <p:cNvPr id="215043" name="Rectangle 2"/>
          <p:cNvSpPr>
            <a:spLocks noGrp="1" noRot="1" noChangeAspect="1" noChangeArrowheads="1" noTextEdit="1"/>
          </p:cNvSpPr>
          <p:nvPr>
            <p:ph type="sldImg"/>
          </p:nvPr>
        </p:nvSpPr>
        <p:spPr>
          <a:ln/>
        </p:spPr>
      </p:sp>
      <p:sp>
        <p:nvSpPr>
          <p:cNvPr id="21504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33D328FB-ECE6-4080-A70F-690337306AE0}" type="slidenum">
              <a:rPr lang="en-US" altLang="zh-CN" smtClean="0"/>
              <a:pPr/>
              <a:t>166</a:t>
            </a:fld>
            <a:endParaRPr lang="en-US" altLang="zh-CN"/>
          </a:p>
        </p:txBody>
      </p:sp>
      <p:sp>
        <p:nvSpPr>
          <p:cNvPr id="216067" name="Rectangle 2"/>
          <p:cNvSpPr>
            <a:spLocks noGrp="1" noRot="1" noChangeAspect="1" noChangeArrowheads="1" noTextEdit="1"/>
          </p:cNvSpPr>
          <p:nvPr>
            <p:ph type="sldImg"/>
          </p:nvPr>
        </p:nvSpPr>
        <p:spPr>
          <a:ln/>
        </p:spPr>
      </p:sp>
      <p:sp>
        <p:nvSpPr>
          <p:cNvPr id="21606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C547632D-A4E7-4F39-AE3C-408347679CF2}" type="slidenum">
              <a:rPr lang="en-US" altLang="zh-CN" smtClean="0"/>
              <a:pPr/>
              <a:t>167</a:t>
            </a:fld>
            <a:endParaRPr lang="en-US" altLang="zh-CN"/>
          </a:p>
        </p:txBody>
      </p:sp>
      <p:sp>
        <p:nvSpPr>
          <p:cNvPr id="217091" name="Rectangle 2"/>
          <p:cNvSpPr>
            <a:spLocks noGrp="1" noRot="1" noChangeAspect="1" noChangeArrowheads="1" noTextEdit="1"/>
          </p:cNvSpPr>
          <p:nvPr>
            <p:ph type="sldImg"/>
          </p:nvPr>
        </p:nvSpPr>
        <p:spPr>
          <a:ln/>
        </p:spPr>
      </p:sp>
      <p:sp>
        <p:nvSpPr>
          <p:cNvPr id="21709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1EB9F5E0-4005-47BC-BCE8-BBB120649D6B}" type="slidenum">
              <a:rPr lang="en-US" altLang="zh-CN" smtClean="0"/>
              <a:pPr/>
              <a:t>168</a:t>
            </a:fld>
            <a:endParaRPr lang="en-US" altLang="zh-CN"/>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3EF485D7-541B-457B-9C72-56DFF537BECA}" type="slidenum">
              <a:rPr lang="en-US" altLang="zh-CN" smtClean="0"/>
              <a:pPr/>
              <a:t>169</a:t>
            </a:fld>
            <a:endParaRPr lang="en-US" altLang="zh-CN"/>
          </a:p>
        </p:txBody>
      </p:sp>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0B7286DB-9F19-49E0-94C9-6F37D7E0D802}" type="slidenum">
              <a:rPr lang="en-US" altLang="zh-CN" smtClean="0"/>
              <a:pPr/>
              <a:t>170</a:t>
            </a:fld>
            <a:endParaRPr lang="en-US" altLang="zh-CN"/>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p>
            <a:fld id="{846DA856-EF8C-4AD4-B6C1-AAC0EB5F7F83}" type="slidenum">
              <a:rPr lang="en-US" altLang="zh-CN" smtClean="0"/>
              <a:pPr/>
              <a:t>171</a:t>
            </a:fld>
            <a:endParaRPr lang="en-US" altLang="zh-CN"/>
          </a:p>
        </p:txBody>
      </p:sp>
      <p:sp>
        <p:nvSpPr>
          <p:cNvPr id="221187" name="Rectangle 2"/>
          <p:cNvSpPr>
            <a:spLocks noGrp="1" noRot="1" noChangeAspect="1" noChangeArrowheads="1" noTextEdit="1"/>
          </p:cNvSpPr>
          <p:nvPr>
            <p:ph type="sldImg"/>
          </p:nvPr>
        </p:nvSpPr>
        <p:spPr>
          <a:ln/>
        </p:spPr>
      </p:sp>
      <p:sp>
        <p:nvSpPr>
          <p:cNvPr id="22118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A70636FF-D348-4AFA-B476-9A89CC87D0B4}" type="slidenum">
              <a:rPr lang="en-US" altLang="zh-CN" smtClean="0"/>
              <a:pPr/>
              <a:t>172</a:t>
            </a:fld>
            <a:endParaRPr lang="en-US" altLang="zh-CN"/>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C3E9822B-956A-42A3-94D6-BF1F64086EB4}" type="slidenum">
              <a:rPr lang="en-US" altLang="zh-CN"/>
              <a:pPr/>
              <a:t>9</a:t>
            </a:fld>
            <a:endParaRPr lang="en-US" altLang="zh-CN"/>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8B86478E-707C-46A8-B9D7-E9DC73FE9656}" type="slidenum">
              <a:rPr lang="en-US" altLang="zh-CN" smtClean="0"/>
              <a:pPr/>
              <a:t>173</a:t>
            </a:fld>
            <a:endParaRPr lang="en-US" altLang="zh-CN"/>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ABA2981E-0831-4559-BFBE-2D835761FD74}" type="slidenum">
              <a:rPr lang="en-US" altLang="zh-CN" smtClean="0"/>
              <a:pPr/>
              <a:t>174</a:t>
            </a:fld>
            <a:endParaRPr lang="en-US" altLang="zh-CN"/>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A74C3FE1-018D-4493-BDE2-9654B14532A5}" type="slidenum">
              <a:rPr lang="en-US" altLang="zh-CN" smtClean="0"/>
              <a:pPr/>
              <a:t>175</a:t>
            </a:fld>
            <a:endParaRPr lang="en-US" altLang="zh-CN"/>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30179866-4183-4E1A-A707-8FE211A7E970}" type="slidenum">
              <a:rPr lang="en-US" altLang="zh-CN" smtClean="0"/>
              <a:pPr/>
              <a:t>176</a:t>
            </a:fld>
            <a:endParaRPr lang="en-US" altLang="zh-CN"/>
          </a:p>
        </p:txBody>
      </p:sp>
      <p:sp>
        <p:nvSpPr>
          <p:cNvPr id="226307" name="Rectangle 2"/>
          <p:cNvSpPr>
            <a:spLocks noGrp="1" noRot="1" noChangeAspect="1" noChangeArrowheads="1" noTextEdit="1"/>
          </p:cNvSpPr>
          <p:nvPr>
            <p:ph type="sldImg"/>
          </p:nvPr>
        </p:nvSpPr>
        <p:spPr>
          <a:ln/>
        </p:spPr>
      </p:sp>
      <p:sp>
        <p:nvSpPr>
          <p:cNvPr id="22630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EDB037AD-7B65-4A63-9A12-A85A43C5CA1D}" type="slidenum">
              <a:rPr lang="en-US" altLang="zh-CN" smtClean="0"/>
              <a:pPr/>
              <a:t>177</a:t>
            </a:fld>
            <a:endParaRPr lang="en-US" altLang="zh-CN"/>
          </a:p>
        </p:txBody>
      </p:sp>
      <p:sp>
        <p:nvSpPr>
          <p:cNvPr id="227331" name="Rectangle 2"/>
          <p:cNvSpPr>
            <a:spLocks noGrp="1" noRot="1" noChangeAspect="1" noChangeArrowheads="1" noTextEdit="1"/>
          </p:cNvSpPr>
          <p:nvPr>
            <p:ph type="sldImg"/>
          </p:nvPr>
        </p:nvSpPr>
        <p:spPr>
          <a:ln/>
        </p:spPr>
      </p:sp>
      <p:sp>
        <p:nvSpPr>
          <p:cNvPr id="22733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DFEBC9CE-993C-4B0C-91D7-76EC137C7594}" type="slidenum">
              <a:rPr lang="en-US" altLang="zh-CN" smtClean="0"/>
              <a:pPr/>
              <a:t>178</a:t>
            </a:fld>
            <a:endParaRPr lang="en-US" altLang="zh-CN"/>
          </a:p>
        </p:txBody>
      </p:sp>
      <p:sp>
        <p:nvSpPr>
          <p:cNvPr id="228355" name="Rectangle 2"/>
          <p:cNvSpPr>
            <a:spLocks noGrp="1" noRot="1" noChangeAspect="1" noChangeArrowheads="1" noTextEdit="1"/>
          </p:cNvSpPr>
          <p:nvPr>
            <p:ph type="sldImg"/>
          </p:nvPr>
        </p:nvSpPr>
        <p:spPr>
          <a:ln/>
        </p:spPr>
      </p:sp>
      <p:sp>
        <p:nvSpPr>
          <p:cNvPr id="22835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AE070166-A5CD-4E5B-8568-C71EDA9A861E}" type="slidenum">
              <a:rPr lang="en-US" altLang="zh-CN" smtClean="0"/>
              <a:pPr/>
              <a:t>179</a:t>
            </a:fld>
            <a:endParaRPr lang="en-US" altLang="zh-CN"/>
          </a:p>
        </p:txBody>
      </p:sp>
      <p:sp>
        <p:nvSpPr>
          <p:cNvPr id="229379" name="Rectangle 2"/>
          <p:cNvSpPr>
            <a:spLocks noGrp="1" noRot="1" noChangeAspect="1" noChangeArrowheads="1" noTextEdit="1"/>
          </p:cNvSpPr>
          <p:nvPr>
            <p:ph type="sldImg"/>
          </p:nvPr>
        </p:nvSpPr>
        <p:spPr>
          <a:ln/>
        </p:spPr>
      </p:sp>
      <p:sp>
        <p:nvSpPr>
          <p:cNvPr id="22938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p>
            <a:fld id="{0694B94C-CFBA-453D-8867-0827E34C5ED3}" type="slidenum">
              <a:rPr lang="en-US" altLang="zh-CN" smtClean="0"/>
              <a:pPr/>
              <a:t>180</a:t>
            </a:fld>
            <a:endParaRPr lang="en-US" altLang="zh-CN"/>
          </a:p>
        </p:txBody>
      </p:sp>
      <p:sp>
        <p:nvSpPr>
          <p:cNvPr id="230403" name="Rectangle 2"/>
          <p:cNvSpPr>
            <a:spLocks noGrp="1" noRot="1" noChangeAspect="1" noChangeArrowheads="1" noTextEdit="1"/>
          </p:cNvSpPr>
          <p:nvPr>
            <p:ph type="sldImg"/>
          </p:nvPr>
        </p:nvSpPr>
        <p:spPr>
          <a:ln/>
        </p:spPr>
      </p:sp>
      <p:sp>
        <p:nvSpPr>
          <p:cNvPr id="23040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21665277-DBCA-41A2-AF91-460E38E764F9}" type="slidenum">
              <a:rPr lang="en-US" altLang="zh-CN" smtClean="0"/>
              <a:pPr/>
              <a:t>181</a:t>
            </a:fld>
            <a:endParaRPr lang="en-US" altLang="zh-CN"/>
          </a:p>
        </p:txBody>
      </p:sp>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p>
            <a:fld id="{865C245C-FFC3-4BA2-80BC-9A4788A69CA5}" type="slidenum">
              <a:rPr lang="en-US" altLang="zh-CN" smtClean="0"/>
              <a:pPr/>
              <a:t>182</a:t>
            </a:fld>
            <a:endParaRPr lang="en-US" altLang="zh-CN"/>
          </a:p>
        </p:txBody>
      </p:sp>
      <p:sp>
        <p:nvSpPr>
          <p:cNvPr id="232451" name="Rectangle 2"/>
          <p:cNvSpPr>
            <a:spLocks noGrp="1" noRot="1" noChangeAspect="1" noChangeArrowheads="1" noTextEdit="1"/>
          </p:cNvSpPr>
          <p:nvPr>
            <p:ph type="sldImg"/>
          </p:nvPr>
        </p:nvSpPr>
        <p:spPr>
          <a:ln/>
        </p:spPr>
      </p:sp>
      <p:sp>
        <p:nvSpPr>
          <p:cNvPr id="23245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C33A63BE-7C44-425C-9C83-CE8CB2FD30AE}" type="slidenum">
              <a:rPr lang="en-US" altLang="zh-CN"/>
              <a:pPr/>
              <a:t>10</a:t>
            </a:fld>
            <a:endParaRPr lang="en-US" altLang="zh-CN"/>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pPr eaLnBrk="1" hangingPunct="1"/>
            <a:endParaRPr lang="zh-CN" altLang="zh-CN">
              <a:ea typeface="宋体" charset="-122"/>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42016718-0AE2-46D8-92E7-CE5466E01A79}" type="slidenum">
              <a:rPr lang="en-US" altLang="zh-CN" smtClean="0"/>
              <a:pPr/>
              <a:t>183</a:t>
            </a:fld>
            <a:endParaRPr lang="en-US" altLang="zh-CN"/>
          </a:p>
        </p:txBody>
      </p:sp>
      <p:sp>
        <p:nvSpPr>
          <p:cNvPr id="233475" name="Rectangle 2"/>
          <p:cNvSpPr>
            <a:spLocks noGrp="1" noRot="1" noChangeAspect="1" noChangeArrowheads="1" noTextEdit="1"/>
          </p:cNvSpPr>
          <p:nvPr>
            <p:ph type="sldImg"/>
          </p:nvPr>
        </p:nvSpPr>
        <p:spPr>
          <a:ln/>
        </p:spPr>
      </p:sp>
      <p:sp>
        <p:nvSpPr>
          <p:cNvPr id="23347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E3BDC14A-FD79-4EAC-AED4-6F3BD1615D53}" type="slidenum">
              <a:rPr lang="en-US" altLang="zh-CN" smtClean="0"/>
              <a:pPr/>
              <a:t>184</a:t>
            </a:fld>
            <a:endParaRPr lang="en-US" altLang="zh-CN"/>
          </a:p>
        </p:txBody>
      </p:sp>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C862A138-1C93-483D-B23B-EA208C7DA063}" type="slidenum">
              <a:rPr lang="en-US" altLang="zh-CN" smtClean="0"/>
              <a:pPr/>
              <a:t>185</a:t>
            </a:fld>
            <a:endParaRPr lang="en-US" altLang="zh-CN"/>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4493D54C-F4D9-4F29-96EC-56ACA71FEE42}" type="slidenum">
              <a:rPr lang="en-US" altLang="zh-CN" smtClean="0"/>
              <a:pPr/>
              <a:t>186</a:t>
            </a:fld>
            <a:endParaRPr lang="en-US" altLang="zh-CN"/>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246FAA27-5D26-41D8-8A7C-CADD335DEDBB}" type="slidenum">
              <a:rPr lang="en-US" altLang="zh-CN" smtClean="0"/>
              <a:pPr/>
              <a:t>187</a:t>
            </a:fld>
            <a:endParaRPr lang="en-US" altLang="zh-CN"/>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1BDD5180-F113-4585-A013-1AAA64A4DD68}" type="slidenum">
              <a:rPr lang="en-US" altLang="zh-CN" smtClean="0"/>
              <a:pPr/>
              <a:t>188</a:t>
            </a:fld>
            <a:endParaRPr lang="en-US" altLang="zh-CN"/>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B8DB26A9-82F9-4567-9B33-A10276A591FB}" type="slidenum">
              <a:rPr lang="en-US" altLang="zh-CN" smtClean="0"/>
              <a:pPr/>
              <a:t>189</a:t>
            </a:fld>
            <a:endParaRPr lang="en-US" altLang="zh-CN"/>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34C8EF03-A63A-4014-A7F7-6FB0D41E0D8D}" type="slidenum">
              <a:rPr lang="en-US" altLang="zh-CN" smtClean="0"/>
              <a:pPr/>
              <a:t>190</a:t>
            </a:fld>
            <a:endParaRPr lang="en-US" altLang="zh-CN"/>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F4BE0BC9-FC06-4915-88C9-A376C666DEC6}" type="slidenum">
              <a:rPr lang="en-US" altLang="zh-CN" smtClean="0"/>
              <a:pPr/>
              <a:t>191</a:t>
            </a:fld>
            <a:endParaRPr lang="en-US" altLang="zh-CN"/>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EA7A014B-8F62-41E5-A982-E1AC028EB578}" type="slidenum">
              <a:rPr lang="en-US" altLang="zh-CN" smtClean="0"/>
              <a:pPr/>
              <a:t>192</a:t>
            </a:fld>
            <a:endParaRPr lang="en-US" altLang="zh-CN"/>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a:ln/>
        </p:spPr>
        <p:txBody>
          <a:bodyPr/>
          <a:lstStyle/>
          <a:p>
            <a:pPr eaLnBrk="1" hangingPunct="1"/>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lvl1pPr>
              <a:defRPr>
                <a:solidFill>
                  <a:srgbClr val="FFC000"/>
                </a:solidFill>
                <a:latin typeface="黑体" pitchFamily="2" charset="-122"/>
                <a:ea typeface="黑体" pitchFamily="2" charset="-122"/>
              </a:defRPr>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p:spPr>
        <p:txBody>
          <a:bodyPr/>
          <a:lstStyle>
            <a:lvl1pPr marL="0" indent="0" algn="just">
              <a:buNone/>
              <a:defRPr>
                <a:solidFill>
                  <a:srgbClr val="FFC000"/>
                </a:solidFill>
                <a:latin typeface="Times New Roman" pitchFamily="18" charset="0"/>
                <a:ea typeface="黑体" pitchFamily="2" charset="-122"/>
                <a:cs typeface="Times New Roman"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dirty="0"/>
          </a:p>
        </p:txBody>
      </p:sp>
      <p:sp>
        <p:nvSpPr>
          <p:cNvPr id="4" name="日期占位符 3"/>
          <p:cNvSpPr>
            <a:spLocks noGrp="1"/>
          </p:cNvSpPr>
          <p:nvPr>
            <p:ph type="dt" sz="half" idx="10"/>
          </p:nvPr>
        </p:nvSpPr>
        <p:spPr/>
        <p:txBody>
          <a:bodyPr/>
          <a:lstStyle>
            <a:lvl1pPr>
              <a:defRPr>
                <a:solidFill>
                  <a:srgbClr val="FFC000"/>
                </a:solidFill>
                <a:latin typeface="Calibri" pitchFamily="34" charset="0"/>
                <a:ea typeface="微软雅黑" pitchFamily="34" charset="-122"/>
              </a:defRPr>
            </a:lvl1pPr>
          </a:lstStyle>
          <a:p>
            <a:pPr>
              <a:defRPr/>
            </a:pPr>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8F2E6389-8D40-4829-983D-559B2308AF9E}"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DE8ED398-C109-4DE4-B498-3E2B054B7959}"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301625" y="685800"/>
            <a:ext cx="8543925" cy="57673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a:xfrm>
            <a:off x="301625" y="6019800"/>
            <a:ext cx="2289175" cy="476250"/>
          </a:xfrm>
        </p:spPr>
        <p:txBody>
          <a:bodyPr/>
          <a:lstStyle>
            <a:lvl1pPr>
              <a:defRPr/>
            </a:lvl1pPr>
          </a:lstStyle>
          <a:p>
            <a:pPr>
              <a:defRPr/>
            </a:pPr>
            <a:endParaRPr lang="en-US" altLang="zh-CN"/>
          </a:p>
        </p:txBody>
      </p:sp>
      <p:sp>
        <p:nvSpPr>
          <p:cNvPr id="4" name="页脚占位符 3"/>
          <p:cNvSpPr>
            <a:spLocks noGrp="1"/>
          </p:cNvSpPr>
          <p:nvPr>
            <p:ph type="ftr" sz="quarter" idx="11"/>
          </p:nvPr>
        </p:nvSpPr>
        <p:spPr>
          <a:xfrm>
            <a:off x="3124200" y="6019800"/>
            <a:ext cx="2895600" cy="476250"/>
          </a:xfrm>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a:xfrm>
            <a:off x="6553200" y="6019800"/>
            <a:ext cx="2289175" cy="476250"/>
          </a:xfrm>
          <a:prstGeom prst="rect">
            <a:avLst/>
          </a:prstGeom>
        </p:spPr>
        <p:txBody>
          <a:bodyPr vert="horz" wrap="square" lIns="91440" tIns="45720" rIns="91440" bIns="45720" numCol="1" anchor="t" anchorCtr="0" compatLnSpc="1">
            <a:prstTxWarp prst="textNoShape">
              <a:avLst/>
            </a:prstTxWarp>
          </a:bodyPr>
          <a:lstStyle>
            <a:lvl1pPr eaLnBrk="1" hangingPunct="1">
              <a:defRPr/>
            </a:lvl1pPr>
          </a:lstStyle>
          <a:p>
            <a:fld id="{5F5271D3-D513-4EEA-A1F3-985792FB2420}"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l">
              <a:defRPr>
                <a:solidFill>
                  <a:srgbClr val="FFC000"/>
                </a:solidFill>
                <a:latin typeface="Times New Roman" pitchFamily="18" charset="0"/>
                <a:cs typeface="Times New Roman" pitchFamily="18" charset="0"/>
              </a:defRPr>
            </a:lvl1pPr>
          </a:lstStyle>
          <a:p>
            <a:r>
              <a:rPr lang="zh-CN" altLang="en-US"/>
              <a:t>单击此处编辑母版标题样式</a:t>
            </a:r>
            <a:endParaRPr lang="zh-CN" altLang="en-US" dirty="0"/>
          </a:p>
        </p:txBody>
      </p:sp>
      <p:sp>
        <p:nvSpPr>
          <p:cNvPr id="3" name="内容占位符 2"/>
          <p:cNvSpPr>
            <a:spLocks noGrp="1"/>
          </p:cNvSpPr>
          <p:nvPr>
            <p:ph idx="1"/>
          </p:nvPr>
        </p:nvSpPr>
        <p:spPr/>
        <p:txBody>
          <a:bodyPr/>
          <a:lstStyle>
            <a:lvl1pPr algn="just">
              <a:buFont typeface="Wingdings" pitchFamily="2" charset="2"/>
              <a:buChar char="Ø"/>
              <a:defRPr>
                <a:solidFill>
                  <a:srgbClr val="FFC000"/>
                </a:solidFill>
                <a:latin typeface="Times New Roman" pitchFamily="18" charset="0"/>
                <a:cs typeface="Times New Roman" pitchFamily="18" charset="0"/>
              </a:defRPr>
            </a:lvl1pPr>
            <a:lvl2pPr algn="just">
              <a:buFont typeface="Wingdings" pitchFamily="2" charset="2"/>
              <a:buChar char="ü"/>
              <a:defRPr>
                <a:solidFill>
                  <a:srgbClr val="FFC000"/>
                </a:solidFill>
                <a:latin typeface="Times New Roman" pitchFamily="18" charset="0"/>
                <a:cs typeface="Times New Roman" pitchFamily="18" charset="0"/>
              </a:defRPr>
            </a:lvl2pPr>
            <a:lvl3pPr algn="just">
              <a:defRPr>
                <a:solidFill>
                  <a:srgbClr val="FFC000"/>
                </a:solidFill>
                <a:latin typeface="Times New Roman" pitchFamily="18" charset="0"/>
                <a:cs typeface="Times New Roman" pitchFamily="18" charset="0"/>
              </a:defRPr>
            </a:lvl3pPr>
            <a:lvl4pPr algn="just">
              <a:defRPr>
                <a:solidFill>
                  <a:srgbClr val="FFC000"/>
                </a:solidFill>
                <a:latin typeface="Times New Roman" pitchFamily="18" charset="0"/>
                <a:cs typeface="Times New Roman" pitchFamily="18" charset="0"/>
              </a:defRPr>
            </a:lvl4pPr>
            <a:lvl5pPr algn="just">
              <a:defRPr>
                <a:solidFill>
                  <a:srgbClr val="FFC000"/>
                </a:solidFill>
                <a:latin typeface="Times New Roman" pitchFamily="18" charset="0"/>
                <a:cs typeface="Times New Roman" pitchFamily="18"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solidFill>
                  <a:srgbClr val="FFC000"/>
                </a:solidFill>
                <a:latin typeface="Times New Roman" pitchFamily="18" charset="0"/>
                <a:cs typeface="Times New Roman" pitchFamily="18" charset="0"/>
              </a:defRPr>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rgbClr val="FFC000"/>
                </a:solidFill>
                <a:latin typeface="Times New Roman" pitchFamily="18" charset="0"/>
                <a:cs typeface="Times New Roman" pitchFamily="18"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solidFill>
                  <a:srgbClr val="FFC000"/>
                </a:solidFill>
              </a:defRPr>
            </a:lvl1pPr>
          </a:lstStyle>
          <a:p>
            <a:pPr>
              <a:defRPr/>
            </a:pPr>
            <a:endParaRPr lang="en-US" altLang="zh-CN"/>
          </a:p>
        </p:txBody>
      </p:sp>
      <p:sp>
        <p:nvSpPr>
          <p:cNvPr id="5" name="页脚占位符 4"/>
          <p:cNvSpPr>
            <a:spLocks noGrp="1"/>
          </p:cNvSpPr>
          <p:nvPr>
            <p:ph type="ftr" sz="quarter" idx="11"/>
          </p:nvPr>
        </p:nvSpPr>
        <p:spPr/>
        <p:txBody>
          <a:bodyPr/>
          <a:lstStyle>
            <a:lvl1pPr>
              <a:defRPr>
                <a:solidFill>
                  <a:srgbClr val="FFC000"/>
                </a:solidFill>
              </a:defRPr>
            </a:lvl1pPr>
          </a:lstStyle>
          <a:p>
            <a:pPr>
              <a:defRPr/>
            </a:pPr>
            <a:endParaRPr lang="en-US" altLang="zh-CN"/>
          </a:p>
        </p:txBody>
      </p:sp>
      <p:sp>
        <p:nvSpPr>
          <p:cNvPr id="6" name="灯片编号占位符 5"/>
          <p:cNvSpPr>
            <a:spLocks noGrp="1"/>
          </p:cNvSpPr>
          <p:nvPr>
            <p:ph type="sldNum" sz="quarter" idx="12"/>
          </p:nvPr>
        </p:nvSpPr>
        <p:spPr>
          <a:xfrm>
            <a:off x="7010400" y="6492875"/>
            <a:ext cx="2133600" cy="365125"/>
          </a:xfrm>
          <a:prstGeom prst="rect">
            <a:avLst/>
          </a:prstGeom>
        </p:spPr>
        <p:txBody>
          <a:bodyPr/>
          <a:lstStyle>
            <a:lvl1pPr>
              <a:defRPr smtClean="0">
                <a:solidFill>
                  <a:srgbClr val="FFC000"/>
                </a:solidFill>
              </a:defRPr>
            </a:lvl1pPr>
          </a:lstStyle>
          <a:p>
            <a:pPr>
              <a:defRPr/>
            </a:pPr>
            <a:fld id="{6FDBDE26-9770-4993-B050-F9A1A2CF5D25}"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rgbClr val="FFC000"/>
                </a:solidFill>
                <a:latin typeface="Times New Roman" pitchFamily="18" charset="0"/>
                <a:cs typeface="Times New Roman" pitchFamily="18" charset="0"/>
              </a:defRPr>
            </a:lvl1p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D26B3C28-79DD-4BB0-9392-879335D09F71}"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9824D92A-25B9-40BF-B0EC-B5F3BE260C9F}"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Times New Roman" pitchFamily="18" charset="0"/>
                <a:cs typeface="Times New Roman" pitchFamily="18" charset="0"/>
              </a:defRPr>
            </a:lvl1p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CCACD4DC-A919-4815-ABE0-3062171952A0}"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6C12B6E7-5C80-48CD-A50A-F7164C1FB21F}"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3A81DD8E-36AA-47E3-8D0A-1AA372EBD0A0}"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4A95B35E-3A19-4FDD-89FA-9207D72AA8A1}"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363538"/>
            <a:ext cx="82296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689100"/>
            <a:ext cx="82296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b="1">
                <a:solidFill>
                  <a:srgbClr val="FFC000"/>
                </a:solidFill>
                <a:effectLst>
                  <a:outerShdw blurRad="38100" dist="38100" dir="2700000" algn="tl">
                    <a:srgbClr val="000000">
                      <a:alpha val="43137"/>
                    </a:srgbClr>
                  </a:outerShdw>
                </a:effectLst>
                <a:latin typeface="微软雅黑" pitchFamily="34" charset="-122"/>
                <a:ea typeface="微软雅黑" pitchFamily="34" charset="-122"/>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b="1">
                <a:solidFill>
                  <a:srgbClr val="FFC000"/>
                </a:solidFill>
                <a:effectLst>
                  <a:outerShdw blurRad="38100" dist="38100" dir="2700000" algn="tl">
                    <a:srgbClr val="000000">
                      <a:alpha val="43137"/>
                    </a:srgbClr>
                  </a:outerShdw>
                </a:effectLst>
                <a:latin typeface="微软雅黑" pitchFamily="34" charset="-122"/>
                <a:ea typeface="微软雅黑" pitchFamily="34" charset="-122"/>
              </a:defRPr>
            </a:lvl1pPr>
          </a:lstStyle>
          <a:p>
            <a:pPr>
              <a:defRPr/>
            </a:pPr>
            <a:endParaRPr lang="en-US" altLang="zh-CN"/>
          </a:p>
        </p:txBody>
      </p:sp>
      <p:sp>
        <p:nvSpPr>
          <p:cNvPr id="7" name="页脚占位符 4"/>
          <p:cNvSpPr txBox="1">
            <a:spLocks/>
          </p:cNvSpPr>
          <p:nvPr/>
        </p:nvSpPr>
        <p:spPr>
          <a:xfrm>
            <a:off x="0" y="0"/>
            <a:ext cx="6072188" cy="365125"/>
          </a:xfrm>
          <a:prstGeom prst="rect">
            <a:avLst/>
          </a:prstGeom>
        </p:spPr>
        <p:txBody>
          <a:bodyPr lIns="36000" tIns="36000" rIns="36000" bIns="36000"/>
          <a:lstStyle>
            <a:lvl1pPr algn="l">
              <a:defRPr sz="1800" b="1">
                <a:solidFill>
                  <a:schemeClr val="accent1"/>
                </a:solidFill>
                <a:effectLst>
                  <a:outerShdw blurRad="38100" dist="38100" dir="2700000" algn="tl">
                    <a:srgbClr val="000000">
                      <a:alpha val="43137"/>
                    </a:srgbClr>
                  </a:outerShdw>
                </a:effectLst>
              </a:defRPr>
            </a:lvl1pPr>
          </a:lstStyle>
          <a:p>
            <a:pPr>
              <a:spcBef>
                <a:spcPct val="50000"/>
              </a:spcBef>
              <a:defRPr/>
            </a:pPr>
            <a:r>
              <a:rPr lang="zh-CN" altLang="en-US" dirty="0">
                <a:solidFill>
                  <a:srgbClr val="CC00CC"/>
                </a:solidFill>
                <a:latin typeface="黑体" pitchFamily="2" charset="-122"/>
                <a:ea typeface="黑体" pitchFamily="2" charset="-122"/>
              </a:rPr>
              <a:t>水污染生态控制工程</a:t>
            </a:r>
            <a:r>
              <a:rPr lang="en-US" altLang="zh-CN" dirty="0">
                <a:solidFill>
                  <a:srgbClr val="CC00CC"/>
                </a:solidFill>
                <a:latin typeface="黑体" pitchFamily="2" charset="-122"/>
                <a:ea typeface="黑体" pitchFamily="2" charset="-122"/>
              </a:rPr>
              <a:t>——</a:t>
            </a:r>
            <a:r>
              <a:rPr lang="zh-CN" altLang="en-US" dirty="0">
                <a:solidFill>
                  <a:srgbClr val="CC00CC"/>
                </a:solidFill>
                <a:latin typeface="黑体" pitchFamily="2" charset="-122"/>
                <a:ea typeface="黑体" pitchFamily="2" charset="-122"/>
              </a:rPr>
              <a:t>第五章 污水的生物处理</a:t>
            </a:r>
          </a:p>
        </p:txBody>
      </p:sp>
      <p:sp>
        <p:nvSpPr>
          <p:cNvPr id="11" name="矩形 10"/>
          <p:cNvSpPr/>
          <p:nvPr/>
        </p:nvSpPr>
        <p:spPr>
          <a:xfrm>
            <a:off x="6012160" y="6381328"/>
            <a:ext cx="2816079" cy="276999"/>
          </a:xfrm>
          <a:prstGeom prst="rect">
            <a:avLst/>
          </a:prstGeom>
          <a:noFill/>
        </p:spPr>
        <p:txBody>
          <a:bodyPr wrap="square">
            <a:spAutoFit/>
          </a:bodyPr>
          <a:lstStyle/>
          <a:p>
            <a:pPr algn="ctr">
              <a:defRPr/>
            </a:pPr>
            <a:r>
              <a:rPr lang="en-US" altLang="zh-CN" sz="1200" b="1" dirty="0">
                <a:ln w="900" cmpd="sng">
                  <a:solidFill>
                    <a:schemeClr val="accent1">
                      <a:satMod val="190000"/>
                      <a:alpha val="55000"/>
                    </a:schemeClr>
                  </a:solidFill>
                  <a:prstDash val="solid"/>
                </a:ln>
                <a:solidFill>
                  <a:schemeClr val="accent2">
                    <a:lumMod val="50000"/>
                  </a:schemeClr>
                </a:solidFill>
                <a:effectLst>
                  <a:innerShdw blurRad="101600" dist="76200" dir="5400000">
                    <a:schemeClr val="accent1">
                      <a:satMod val="190000"/>
                      <a:tint val="100000"/>
                      <a:alpha val="74000"/>
                    </a:schemeClr>
                  </a:innerShdw>
                </a:effectLst>
                <a:latin typeface="Book Antiqua" pitchFamily="18" charset="0"/>
              </a:rPr>
              <a:t>Shan</a:t>
            </a:r>
            <a:r>
              <a:rPr lang="en-US" altLang="zh-CN" sz="1200" b="1" baseline="0" dirty="0">
                <a:ln w="900" cmpd="sng">
                  <a:solidFill>
                    <a:schemeClr val="accent1">
                      <a:satMod val="190000"/>
                      <a:alpha val="55000"/>
                    </a:schemeClr>
                  </a:solidFill>
                  <a:prstDash val="solid"/>
                </a:ln>
                <a:solidFill>
                  <a:schemeClr val="accent2">
                    <a:lumMod val="50000"/>
                  </a:schemeClr>
                </a:solidFill>
                <a:effectLst>
                  <a:innerShdw blurRad="101600" dist="76200" dir="5400000">
                    <a:schemeClr val="accent1">
                      <a:satMod val="190000"/>
                      <a:tint val="100000"/>
                      <a:alpha val="74000"/>
                    </a:schemeClr>
                  </a:innerShdw>
                </a:effectLst>
                <a:latin typeface="Book Antiqua" pitchFamily="18" charset="0"/>
              </a:rPr>
              <a:t>dong  Agricultural </a:t>
            </a:r>
            <a:r>
              <a:rPr lang="en-US" altLang="zh-CN" sz="1200" b="1" dirty="0">
                <a:ln w="900" cmpd="sng">
                  <a:solidFill>
                    <a:schemeClr val="accent1">
                      <a:satMod val="190000"/>
                      <a:alpha val="55000"/>
                    </a:schemeClr>
                  </a:solidFill>
                  <a:prstDash val="solid"/>
                </a:ln>
                <a:solidFill>
                  <a:schemeClr val="accent2">
                    <a:lumMod val="50000"/>
                  </a:schemeClr>
                </a:solidFill>
                <a:effectLst>
                  <a:innerShdw blurRad="101600" dist="76200" dir="5400000">
                    <a:schemeClr val="accent1">
                      <a:satMod val="190000"/>
                      <a:tint val="100000"/>
                      <a:alpha val="74000"/>
                    </a:schemeClr>
                  </a:innerShdw>
                </a:effectLst>
                <a:latin typeface="Book Antiqua" pitchFamily="18" charset="0"/>
              </a:rPr>
              <a:t>University</a:t>
            </a:r>
            <a:endParaRPr lang="zh-CN" altLang="en-US" sz="1200" b="1" dirty="0">
              <a:ln w="900" cmpd="sng">
                <a:solidFill>
                  <a:schemeClr val="accent1">
                    <a:satMod val="190000"/>
                    <a:alpha val="55000"/>
                  </a:schemeClr>
                </a:solidFill>
                <a:prstDash val="solid"/>
              </a:ln>
              <a:solidFill>
                <a:schemeClr val="accent2">
                  <a:lumMod val="50000"/>
                </a:schemeClr>
              </a:solidFill>
              <a:effectLst>
                <a:innerShdw blurRad="101600" dist="76200" dir="5400000">
                  <a:schemeClr val="accent1">
                    <a:satMod val="190000"/>
                    <a:tint val="100000"/>
                    <a:alpha val="74000"/>
                  </a:schemeClr>
                </a:innerShdw>
              </a:effectLst>
              <a:latin typeface="Book Antiqua" pitchFamily="18" charset="0"/>
            </a:endParaRPr>
          </a:p>
        </p:txBody>
      </p:sp>
      <p:cxnSp>
        <p:nvCxnSpPr>
          <p:cNvPr id="8" name="直接连接符 7"/>
          <p:cNvCxnSpPr/>
          <p:nvPr userDrawn="1"/>
        </p:nvCxnSpPr>
        <p:spPr>
          <a:xfrm>
            <a:off x="0" y="332656"/>
            <a:ext cx="9144000" cy="0"/>
          </a:xfrm>
          <a:prstGeom prst="line">
            <a:avLst/>
          </a:prstGeom>
          <a:ln w="25400">
            <a:solidFill>
              <a:srgbClr val="0BF57A"/>
            </a:solidFill>
          </a:ln>
        </p:spPr>
        <p:style>
          <a:lnRef idx="1">
            <a:schemeClr val="accent1"/>
          </a:lnRef>
          <a:fillRef idx="0">
            <a:schemeClr val="accent1"/>
          </a:fillRef>
          <a:effectRef idx="0">
            <a:schemeClr val="accent1"/>
          </a:effectRef>
          <a:fontRef idx="minor">
            <a:schemeClr val="tx1"/>
          </a:fontRef>
        </p:style>
      </p:cxnSp>
    </p:spTree>
  </p:cSld>
  <p:clrMap bg1="dk1" tx1="lt1" bg2="dk2" tx2="lt2" accent1="accent1" accent2="accent2" accent3="accent3" accent4="accent4" accent5="accent5" accent6="accent6" hlink="hlink" folHlink="folHlink"/>
  <p:sldLayoutIdLst>
    <p:sldLayoutId id="2147483834" r:id="rId1"/>
    <p:sldLayoutId id="2147483833"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 id="2147483844" r:id="rId12"/>
  </p:sldLayoutIdLst>
  <p:txStyles>
    <p:titleStyle>
      <a:lvl1pPr algn="l" rtl="0" fontAlgn="base">
        <a:spcBef>
          <a:spcPct val="0"/>
        </a:spcBef>
        <a:spcAft>
          <a:spcPct val="0"/>
        </a:spcAft>
        <a:defRPr sz="4400" b="1" kern="1200">
          <a:solidFill>
            <a:srgbClr val="FFC000"/>
          </a:solidFill>
          <a:effectLst>
            <a:outerShdw blurRad="38100" dist="38100" dir="2700000" algn="tl">
              <a:srgbClr val="000000">
                <a:alpha val="43137"/>
              </a:srgbClr>
            </a:outerShdw>
          </a:effectLst>
          <a:latin typeface="+mn-lt"/>
          <a:ea typeface="黑体" pitchFamily="2" charset="-122"/>
          <a:cs typeface="+mj-cs"/>
        </a:defRPr>
      </a:lvl1pPr>
      <a:lvl2pPr algn="l" rtl="0" fontAlgn="base">
        <a:spcBef>
          <a:spcPct val="0"/>
        </a:spcBef>
        <a:spcAft>
          <a:spcPct val="0"/>
        </a:spcAft>
        <a:defRPr sz="4400" b="1">
          <a:solidFill>
            <a:srgbClr val="FFC000"/>
          </a:solidFill>
          <a:latin typeface="Verdana" pitchFamily="34" charset="0"/>
          <a:ea typeface="黑体" pitchFamily="2" charset="-122"/>
        </a:defRPr>
      </a:lvl2pPr>
      <a:lvl3pPr algn="l" rtl="0" fontAlgn="base">
        <a:spcBef>
          <a:spcPct val="0"/>
        </a:spcBef>
        <a:spcAft>
          <a:spcPct val="0"/>
        </a:spcAft>
        <a:defRPr sz="4400" b="1">
          <a:solidFill>
            <a:srgbClr val="FFC000"/>
          </a:solidFill>
          <a:latin typeface="Verdana" pitchFamily="34" charset="0"/>
          <a:ea typeface="黑体" pitchFamily="2" charset="-122"/>
        </a:defRPr>
      </a:lvl3pPr>
      <a:lvl4pPr algn="l" rtl="0" fontAlgn="base">
        <a:spcBef>
          <a:spcPct val="0"/>
        </a:spcBef>
        <a:spcAft>
          <a:spcPct val="0"/>
        </a:spcAft>
        <a:defRPr sz="4400" b="1">
          <a:solidFill>
            <a:srgbClr val="FFC000"/>
          </a:solidFill>
          <a:latin typeface="Verdana" pitchFamily="34" charset="0"/>
          <a:ea typeface="黑体" pitchFamily="2" charset="-122"/>
        </a:defRPr>
      </a:lvl4pPr>
      <a:lvl5pPr algn="l" rtl="0" fontAlgn="base">
        <a:spcBef>
          <a:spcPct val="0"/>
        </a:spcBef>
        <a:spcAft>
          <a:spcPct val="0"/>
        </a:spcAft>
        <a:defRPr sz="4400" b="1">
          <a:solidFill>
            <a:srgbClr val="FFC000"/>
          </a:solidFill>
          <a:latin typeface="Verdana" pitchFamily="34" charset="0"/>
          <a:ea typeface="黑体" pitchFamily="2" charset="-122"/>
        </a:defRPr>
      </a:lvl5pPr>
      <a:lvl6pPr marL="457200" algn="l" rtl="0" fontAlgn="base">
        <a:spcBef>
          <a:spcPct val="0"/>
        </a:spcBef>
        <a:spcAft>
          <a:spcPct val="0"/>
        </a:spcAft>
        <a:defRPr sz="4400" b="1">
          <a:solidFill>
            <a:srgbClr val="FFC000"/>
          </a:solidFill>
          <a:latin typeface="Verdana" pitchFamily="34" charset="0"/>
          <a:ea typeface="黑体" pitchFamily="2" charset="-122"/>
        </a:defRPr>
      </a:lvl6pPr>
      <a:lvl7pPr marL="914400" algn="l" rtl="0" fontAlgn="base">
        <a:spcBef>
          <a:spcPct val="0"/>
        </a:spcBef>
        <a:spcAft>
          <a:spcPct val="0"/>
        </a:spcAft>
        <a:defRPr sz="4400" b="1">
          <a:solidFill>
            <a:srgbClr val="FFC000"/>
          </a:solidFill>
          <a:latin typeface="Verdana" pitchFamily="34" charset="0"/>
          <a:ea typeface="黑体" pitchFamily="2" charset="-122"/>
        </a:defRPr>
      </a:lvl7pPr>
      <a:lvl8pPr marL="1371600" algn="l" rtl="0" fontAlgn="base">
        <a:spcBef>
          <a:spcPct val="0"/>
        </a:spcBef>
        <a:spcAft>
          <a:spcPct val="0"/>
        </a:spcAft>
        <a:defRPr sz="4400" b="1">
          <a:solidFill>
            <a:srgbClr val="FFC000"/>
          </a:solidFill>
          <a:latin typeface="Verdana" pitchFamily="34" charset="0"/>
          <a:ea typeface="黑体" pitchFamily="2" charset="-122"/>
        </a:defRPr>
      </a:lvl8pPr>
      <a:lvl9pPr marL="1828800" algn="l" rtl="0" fontAlgn="base">
        <a:spcBef>
          <a:spcPct val="0"/>
        </a:spcBef>
        <a:spcAft>
          <a:spcPct val="0"/>
        </a:spcAft>
        <a:defRPr sz="4400" b="1">
          <a:solidFill>
            <a:srgbClr val="FFC000"/>
          </a:solidFill>
          <a:latin typeface="Verdana" pitchFamily="34" charset="0"/>
          <a:ea typeface="黑体" pitchFamily="2" charset="-122"/>
        </a:defRPr>
      </a:lvl9pPr>
    </p:titleStyle>
    <p:bodyStyle>
      <a:lvl1pPr marL="342900" indent="-342900" algn="just" rtl="0" fontAlgn="base">
        <a:spcBef>
          <a:spcPct val="20000"/>
        </a:spcBef>
        <a:spcAft>
          <a:spcPct val="0"/>
        </a:spcAft>
        <a:buFont typeface="Wingdings" pitchFamily="2" charset="2"/>
        <a:buChar char="Ø"/>
        <a:defRPr sz="32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1pPr>
      <a:lvl2pPr marL="742950" indent="-285750" algn="just" rtl="0" fontAlgn="base">
        <a:spcBef>
          <a:spcPct val="20000"/>
        </a:spcBef>
        <a:spcAft>
          <a:spcPct val="0"/>
        </a:spcAft>
        <a:buFont typeface="Wingdings" pitchFamily="2" charset="2"/>
        <a:buChar char="ü"/>
        <a:defRPr sz="28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2pPr>
      <a:lvl3pPr marL="1143000" indent="-228600" algn="just" rtl="0" fontAlgn="base">
        <a:spcBef>
          <a:spcPct val="20000"/>
        </a:spcBef>
        <a:spcAft>
          <a:spcPct val="0"/>
        </a:spcAft>
        <a:buFont typeface="Arial" charset="0"/>
        <a:buChar char="•"/>
        <a:defRPr sz="24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3pPr>
      <a:lvl4pPr marL="1600200" indent="-228600" algn="just" rtl="0" fontAlgn="base">
        <a:spcBef>
          <a:spcPct val="20000"/>
        </a:spcBef>
        <a:spcAft>
          <a:spcPct val="0"/>
        </a:spcAft>
        <a:buFont typeface="Arial" charset="0"/>
        <a:buChar char="–"/>
        <a:defRPr sz="20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4pPr>
      <a:lvl5pPr marL="2057400" indent="-228600" algn="just" rtl="0" fontAlgn="base">
        <a:spcBef>
          <a:spcPct val="20000"/>
        </a:spcBef>
        <a:spcAft>
          <a:spcPct val="0"/>
        </a:spcAft>
        <a:buFont typeface="Arial" charset="0"/>
        <a:buChar char="»"/>
        <a:defRPr sz="20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8" Type="http://schemas.openxmlformats.org/officeDocument/2006/relationships/image" Target="../media/image66.wmf"/><Relationship Id="rId3" Type="http://schemas.openxmlformats.org/officeDocument/2006/relationships/oleObject" Target="../embeddings/oleObject6.bin"/><Relationship Id="rId7"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65.wmf"/><Relationship Id="rId5" Type="http://schemas.openxmlformats.org/officeDocument/2006/relationships/oleObject" Target="../embeddings/oleObject7.bin"/><Relationship Id="rId10" Type="http://schemas.openxmlformats.org/officeDocument/2006/relationships/image" Target="../media/image67.wmf"/><Relationship Id="rId4" Type="http://schemas.openxmlformats.org/officeDocument/2006/relationships/image" Target="../media/image64.wmf"/><Relationship Id="rId9" Type="http://schemas.openxmlformats.org/officeDocument/2006/relationships/oleObject" Target="../embeddings/oleObject9.bin"/></Relationships>
</file>

<file path=ppt/slides/_rels/slide104.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5.vml"/><Relationship Id="rId4" Type="http://schemas.openxmlformats.org/officeDocument/2006/relationships/image" Target="../media/image68.wmf"/></Relationships>
</file>

<file path=ppt/slides/_rels/slide105.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slideLayout" Target="../slideLayouts/slideLayout1.xml"/><Relationship Id="rId4" Type="http://schemas.openxmlformats.org/officeDocument/2006/relationships/image" Target="../media/image74.jpeg"/></Relationships>
</file>

<file path=ppt/slides/_rels/slide109.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110.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slideLayout" Target="../slideLayouts/slideLayout1.xml"/><Relationship Id="rId5" Type="http://schemas.openxmlformats.org/officeDocument/2006/relationships/image" Target="../media/image83.jpeg"/><Relationship Id="rId4" Type="http://schemas.openxmlformats.org/officeDocument/2006/relationships/image" Target="../media/image82.jpeg"/></Relationships>
</file>

<file path=ppt/slides/_rels/slide116.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85.jpeg"/><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9.xml"/><Relationship Id="rId7" Type="http://schemas.microsoft.com/office/2007/relationships/diagramDrawing" Target="../diagrams/drawing9.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s>
</file>

<file path=ppt/slides/_rels/slide120.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1.xml"/><Relationship Id="rId4" Type="http://schemas.openxmlformats.org/officeDocument/2006/relationships/image" Target="../media/image96.jpeg"/></Relationships>
</file>

<file path=ppt/slides/_rels/slide125.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slideLayout" Target="../slideLayouts/slideLayout1.xml"/><Relationship Id="rId4" Type="http://schemas.openxmlformats.org/officeDocument/2006/relationships/image" Target="../media/image100.jpeg"/></Relationships>
</file>

<file path=ppt/slides/_rels/slide127.xml.rels><?xml version="1.0" encoding="UTF-8" standalone="yes"?>
<Relationships xmlns="http://schemas.openxmlformats.org/package/2006/relationships"><Relationship Id="rId2" Type="http://schemas.openxmlformats.org/officeDocument/2006/relationships/image" Target="../media/image101.jpeg"/><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102.jpeg"/><Relationship Id="rId1" Type="http://schemas.openxmlformats.org/officeDocument/2006/relationships/slideLayout" Target="../slideLayouts/slideLayout1.xml"/><Relationship Id="rId4" Type="http://schemas.openxmlformats.org/officeDocument/2006/relationships/image" Target="../media/image104.jpeg"/></Relationships>
</file>

<file path=ppt/slides/_rels/slide129.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1.xml"/><Relationship Id="rId4" Type="http://schemas.openxmlformats.org/officeDocument/2006/relationships/image" Target="../media/image107.jpeg"/></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0.xml"/><Relationship Id="rId7" Type="http://schemas.microsoft.com/office/2007/relationships/diagramDrawing" Target="../diagrams/drawing10.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130.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110.jpeg"/><Relationship Id="rId1" Type="http://schemas.openxmlformats.org/officeDocument/2006/relationships/slideLayout" Target="../slideLayouts/slideLayout1.xml"/><Relationship Id="rId4" Type="http://schemas.openxmlformats.org/officeDocument/2006/relationships/image" Target="../media/image112.jpeg"/></Relationships>
</file>

<file path=ppt/slides/_rels/slide132.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1.xml"/><Relationship Id="rId5" Type="http://schemas.openxmlformats.org/officeDocument/2006/relationships/image" Target="../media/image116.jpeg"/><Relationship Id="rId4" Type="http://schemas.openxmlformats.org/officeDocument/2006/relationships/image" Target="../media/image115.jpeg"/></Relationships>
</file>

<file path=ppt/slides/_rels/slide133.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image" Target="../media/image117.jpeg"/><Relationship Id="rId1" Type="http://schemas.openxmlformats.org/officeDocument/2006/relationships/slideLayout" Target="../slideLayouts/slideLayout1.xml"/><Relationship Id="rId4" Type="http://schemas.openxmlformats.org/officeDocument/2006/relationships/image" Target="../media/image119.jpeg"/></Relationships>
</file>

<file path=ppt/slides/_rels/slide134.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1.xml"/></Relationships>
</file>

<file path=ppt/slides/_rels/slide136.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image" Target="../media/image124.jpeg"/><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125.jpeg"/><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132.jpeg"/><Relationship Id="rId1" Type="http://schemas.openxmlformats.org/officeDocument/2006/relationships/slideLayout" Target="../slideLayouts/slideLayout1.xml"/><Relationship Id="rId4" Type="http://schemas.openxmlformats.org/officeDocument/2006/relationships/image" Target="../media/image13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3" Type="http://schemas.openxmlformats.org/officeDocument/2006/relationships/diagramData" Target="../diagrams/data36.xml"/><Relationship Id="rId7" Type="http://schemas.microsoft.com/office/2007/relationships/diagramDrawing" Target="../diagrams/drawing36.xml"/><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openxmlformats.org/officeDocument/2006/relationships/diagramColors" Target="../diagrams/colors36.xml"/><Relationship Id="rId5" Type="http://schemas.openxmlformats.org/officeDocument/2006/relationships/diagramQuickStyle" Target="../diagrams/quickStyle36.xml"/><Relationship Id="rId4" Type="http://schemas.openxmlformats.org/officeDocument/2006/relationships/diagramLayout" Target="../diagrams/layout36.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3" Type="http://schemas.openxmlformats.org/officeDocument/2006/relationships/diagramData" Target="../diagrams/data37.xml"/><Relationship Id="rId7" Type="http://schemas.microsoft.com/office/2007/relationships/diagramDrawing" Target="../diagrams/drawing37.xml"/><Relationship Id="rId2" Type="http://schemas.openxmlformats.org/officeDocument/2006/relationships/notesSlide" Target="../notesSlides/notesSlide63.xml"/><Relationship Id="rId1" Type="http://schemas.openxmlformats.org/officeDocument/2006/relationships/slideLayout" Target="../slideLayouts/slideLayout2.xml"/><Relationship Id="rId6" Type="http://schemas.openxmlformats.org/officeDocument/2006/relationships/diagramColors" Target="../diagrams/colors37.xml"/><Relationship Id="rId5" Type="http://schemas.openxmlformats.org/officeDocument/2006/relationships/diagramQuickStyle" Target="../diagrams/quickStyle37.xml"/><Relationship Id="rId4" Type="http://schemas.openxmlformats.org/officeDocument/2006/relationships/diagramLayout" Target="../diagrams/layout37.xml"/></Relationships>
</file>

<file path=ppt/slides/_rels/slide156.xml.rels><?xml version="1.0" encoding="UTF-8" standalone="yes"?>
<Relationships xmlns="http://schemas.openxmlformats.org/package/2006/relationships"><Relationship Id="rId3" Type="http://schemas.openxmlformats.org/officeDocument/2006/relationships/diagramData" Target="../diagrams/data38.xml"/><Relationship Id="rId7" Type="http://schemas.microsoft.com/office/2007/relationships/diagramDrawing" Target="../diagrams/drawing38.xml"/><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diagramColors" Target="../diagrams/colors38.xml"/><Relationship Id="rId5" Type="http://schemas.openxmlformats.org/officeDocument/2006/relationships/diagramQuickStyle" Target="../diagrams/quickStyle38.xml"/><Relationship Id="rId4" Type="http://schemas.openxmlformats.org/officeDocument/2006/relationships/diagramLayout" Target="../diagrams/layout38.xml"/></Relationships>
</file>

<file path=ppt/slides/_rels/slide157.xml.rels><?xml version="1.0" encoding="UTF-8" standalone="yes"?>
<Relationships xmlns="http://schemas.openxmlformats.org/package/2006/relationships"><Relationship Id="rId3" Type="http://schemas.openxmlformats.org/officeDocument/2006/relationships/diagramData" Target="../diagrams/data39.xml"/><Relationship Id="rId7" Type="http://schemas.microsoft.com/office/2007/relationships/diagramDrawing" Target="../diagrams/drawing39.xml"/><Relationship Id="rId2" Type="http://schemas.openxmlformats.org/officeDocument/2006/relationships/notesSlide" Target="../notesSlides/notesSlide65.xml"/><Relationship Id="rId1" Type="http://schemas.openxmlformats.org/officeDocument/2006/relationships/slideLayout" Target="../slideLayouts/slideLayout2.xml"/><Relationship Id="rId6" Type="http://schemas.openxmlformats.org/officeDocument/2006/relationships/diagramColors" Target="../diagrams/colors39.xml"/><Relationship Id="rId5" Type="http://schemas.openxmlformats.org/officeDocument/2006/relationships/diagramQuickStyle" Target="../diagrams/quickStyle39.xml"/><Relationship Id="rId4" Type="http://schemas.openxmlformats.org/officeDocument/2006/relationships/diagramLayout" Target="../diagrams/layout39.xml"/></Relationships>
</file>

<file path=ppt/slides/_rels/slide15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8" Type="http://schemas.openxmlformats.org/officeDocument/2006/relationships/diagramData" Target="../diagrams/data41.xml"/><Relationship Id="rId3" Type="http://schemas.openxmlformats.org/officeDocument/2006/relationships/diagramData" Target="../diagrams/data40.xml"/><Relationship Id="rId7" Type="http://schemas.microsoft.com/office/2007/relationships/diagramDrawing" Target="../diagrams/drawing40.xml"/><Relationship Id="rId12" Type="http://schemas.microsoft.com/office/2007/relationships/diagramDrawing" Target="../diagrams/drawing41.xml"/><Relationship Id="rId2" Type="http://schemas.openxmlformats.org/officeDocument/2006/relationships/notesSlide" Target="../notesSlides/notesSlide67.xml"/><Relationship Id="rId1" Type="http://schemas.openxmlformats.org/officeDocument/2006/relationships/slideLayout" Target="../slideLayouts/slideLayout2.xml"/><Relationship Id="rId6" Type="http://schemas.openxmlformats.org/officeDocument/2006/relationships/diagramColors" Target="../diagrams/colors40.xml"/><Relationship Id="rId11" Type="http://schemas.openxmlformats.org/officeDocument/2006/relationships/diagramColors" Target="../diagrams/colors41.xml"/><Relationship Id="rId5" Type="http://schemas.openxmlformats.org/officeDocument/2006/relationships/diagramQuickStyle" Target="../diagrams/quickStyle40.xml"/><Relationship Id="rId10" Type="http://schemas.openxmlformats.org/officeDocument/2006/relationships/diagramQuickStyle" Target="../diagrams/quickStyle41.xml"/><Relationship Id="rId4" Type="http://schemas.openxmlformats.org/officeDocument/2006/relationships/diagramLayout" Target="../diagrams/layout40.xml"/><Relationship Id="rId9" Type="http://schemas.openxmlformats.org/officeDocument/2006/relationships/diagramLayout" Target="../diagrams/layout4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136.jpeg"/><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diagramData" Target="../diagrams/data42.xml"/><Relationship Id="rId7" Type="http://schemas.microsoft.com/office/2007/relationships/diagramDrawing" Target="../diagrams/drawing42.xml"/><Relationship Id="rId2" Type="http://schemas.openxmlformats.org/officeDocument/2006/relationships/notesSlide" Target="../notesSlides/notesSlide68.xml"/><Relationship Id="rId1" Type="http://schemas.openxmlformats.org/officeDocument/2006/relationships/slideLayout" Target="../slideLayouts/slideLayout2.xml"/><Relationship Id="rId6" Type="http://schemas.openxmlformats.org/officeDocument/2006/relationships/diagramColors" Target="../diagrams/colors42.xml"/><Relationship Id="rId5" Type="http://schemas.openxmlformats.org/officeDocument/2006/relationships/diagramQuickStyle" Target="../diagrams/quickStyle42.xml"/><Relationship Id="rId4" Type="http://schemas.openxmlformats.org/officeDocument/2006/relationships/diagramLayout" Target="../diagrams/layout42.xml"/></Relationships>
</file>

<file path=ppt/slides/_rels/slide162.xml.rels><?xml version="1.0" encoding="UTF-8" standalone="yes"?>
<Relationships xmlns="http://schemas.openxmlformats.org/package/2006/relationships"><Relationship Id="rId3" Type="http://schemas.openxmlformats.org/officeDocument/2006/relationships/diagramData" Target="../diagrams/data43.xml"/><Relationship Id="rId7" Type="http://schemas.microsoft.com/office/2007/relationships/diagramDrawing" Target="../diagrams/drawing43.xml"/><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diagramColors" Target="../diagrams/colors43.xml"/><Relationship Id="rId5" Type="http://schemas.openxmlformats.org/officeDocument/2006/relationships/diagramQuickStyle" Target="../diagrams/quickStyle43.xml"/><Relationship Id="rId4" Type="http://schemas.openxmlformats.org/officeDocument/2006/relationships/diagramLayout" Target="../diagrams/layout43.xml"/></Relationships>
</file>

<file path=ppt/slides/_rels/slide163.xml.rels><?xml version="1.0" encoding="UTF-8" standalone="yes"?>
<Relationships xmlns="http://schemas.openxmlformats.org/package/2006/relationships"><Relationship Id="rId3" Type="http://schemas.openxmlformats.org/officeDocument/2006/relationships/diagramData" Target="../diagrams/data44.xml"/><Relationship Id="rId7" Type="http://schemas.microsoft.com/office/2007/relationships/diagramDrawing" Target="../diagrams/drawing44.xml"/><Relationship Id="rId2" Type="http://schemas.openxmlformats.org/officeDocument/2006/relationships/notesSlide" Target="../notesSlides/notesSlide70.xml"/><Relationship Id="rId1" Type="http://schemas.openxmlformats.org/officeDocument/2006/relationships/slideLayout" Target="../slideLayouts/slideLayout2.xml"/><Relationship Id="rId6" Type="http://schemas.openxmlformats.org/officeDocument/2006/relationships/diagramColors" Target="../diagrams/colors44.xml"/><Relationship Id="rId5" Type="http://schemas.openxmlformats.org/officeDocument/2006/relationships/diagramQuickStyle" Target="../diagrams/quickStyle44.xml"/><Relationship Id="rId4" Type="http://schemas.openxmlformats.org/officeDocument/2006/relationships/diagramLayout" Target="../diagrams/layout44.xml"/></Relationships>
</file>

<file path=ppt/slides/_rels/slide164.xml.rels><?xml version="1.0" encoding="UTF-8" standalone="yes"?>
<Relationships xmlns="http://schemas.openxmlformats.org/package/2006/relationships"><Relationship Id="rId3" Type="http://schemas.openxmlformats.org/officeDocument/2006/relationships/diagramData" Target="../diagrams/data45.xml"/><Relationship Id="rId7" Type="http://schemas.microsoft.com/office/2007/relationships/diagramDrawing" Target="../diagrams/drawing45.xml"/><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diagramColors" Target="../diagrams/colors45.xml"/><Relationship Id="rId5" Type="http://schemas.openxmlformats.org/officeDocument/2006/relationships/diagramQuickStyle" Target="../diagrams/quickStyle45.xml"/><Relationship Id="rId4" Type="http://schemas.openxmlformats.org/officeDocument/2006/relationships/diagramLayout" Target="../diagrams/layout45.xml"/></Relationships>
</file>

<file path=ppt/slides/_rels/slide165.xml.rels><?xml version="1.0" encoding="UTF-8" standalone="yes"?>
<Relationships xmlns="http://schemas.openxmlformats.org/package/2006/relationships"><Relationship Id="rId3" Type="http://schemas.openxmlformats.org/officeDocument/2006/relationships/image" Target="../media/image138.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3" Type="http://schemas.openxmlformats.org/officeDocument/2006/relationships/diagramData" Target="../diagrams/data46.xml"/><Relationship Id="rId7" Type="http://schemas.microsoft.com/office/2007/relationships/diagramDrawing" Target="../diagrams/drawing46.xml"/><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diagramColors" Target="../diagrams/colors46.xml"/><Relationship Id="rId5" Type="http://schemas.openxmlformats.org/officeDocument/2006/relationships/diagramQuickStyle" Target="../diagrams/quickStyle46.xml"/><Relationship Id="rId4" Type="http://schemas.openxmlformats.org/officeDocument/2006/relationships/diagramLayout" Target="../diagrams/layout46.xml"/></Relationships>
</file>

<file path=ppt/slides/_rels/slide167.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3" Type="http://schemas.openxmlformats.org/officeDocument/2006/relationships/diagramData" Target="../diagrams/data47.xml"/><Relationship Id="rId7" Type="http://schemas.microsoft.com/office/2007/relationships/diagramDrawing" Target="../diagrams/drawing47.xml"/><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diagramColors" Target="../diagrams/colors47.xml"/><Relationship Id="rId5" Type="http://schemas.openxmlformats.org/officeDocument/2006/relationships/diagramQuickStyle" Target="../diagrams/quickStyle47.xml"/><Relationship Id="rId4" Type="http://schemas.openxmlformats.org/officeDocument/2006/relationships/diagramLayout" Target="../diagrams/layout47.xml"/></Relationships>
</file>

<file path=ppt/slides/_rels/slide169.xml.rels><?xml version="1.0" encoding="UTF-8" standalone="yes"?>
<Relationships xmlns="http://schemas.openxmlformats.org/package/2006/relationships"><Relationship Id="rId8" Type="http://schemas.openxmlformats.org/officeDocument/2006/relationships/image" Target="../media/image140.png"/><Relationship Id="rId3" Type="http://schemas.openxmlformats.org/officeDocument/2006/relationships/diagramData" Target="../diagrams/data48.xml"/><Relationship Id="rId7" Type="http://schemas.microsoft.com/office/2007/relationships/diagramDrawing" Target="../diagrams/drawing48.xml"/><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diagramColors" Target="../diagrams/colors48.xml"/><Relationship Id="rId5" Type="http://schemas.openxmlformats.org/officeDocument/2006/relationships/diagramQuickStyle" Target="../diagrams/quickStyle48.xml"/><Relationship Id="rId4" Type="http://schemas.openxmlformats.org/officeDocument/2006/relationships/diagramLayout" Target="../diagrams/layout48.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8" Type="http://schemas.openxmlformats.org/officeDocument/2006/relationships/image" Target="../media/image141.png"/><Relationship Id="rId3" Type="http://schemas.openxmlformats.org/officeDocument/2006/relationships/diagramData" Target="../diagrams/data49.xml"/><Relationship Id="rId7" Type="http://schemas.microsoft.com/office/2007/relationships/diagramDrawing" Target="../diagrams/drawing49.xml"/><Relationship Id="rId2" Type="http://schemas.openxmlformats.org/officeDocument/2006/relationships/notesSlide" Target="../notesSlides/notesSlide77.xml"/><Relationship Id="rId1" Type="http://schemas.openxmlformats.org/officeDocument/2006/relationships/slideLayout" Target="../slideLayouts/slideLayout2.xml"/><Relationship Id="rId6" Type="http://schemas.openxmlformats.org/officeDocument/2006/relationships/diagramColors" Target="../diagrams/colors49.xml"/><Relationship Id="rId5" Type="http://schemas.openxmlformats.org/officeDocument/2006/relationships/diagramQuickStyle" Target="../diagrams/quickStyle49.xml"/><Relationship Id="rId4" Type="http://schemas.openxmlformats.org/officeDocument/2006/relationships/diagramLayout" Target="../diagrams/layout49.xml"/></Relationships>
</file>

<file path=ppt/slides/_rels/slide171.xml.rels><?xml version="1.0" encoding="UTF-8" standalone="yes"?>
<Relationships xmlns="http://schemas.openxmlformats.org/package/2006/relationships"><Relationship Id="rId8" Type="http://schemas.openxmlformats.org/officeDocument/2006/relationships/diagramData" Target="../diagrams/data51.xml"/><Relationship Id="rId3" Type="http://schemas.openxmlformats.org/officeDocument/2006/relationships/diagramData" Target="../diagrams/data50.xml"/><Relationship Id="rId7" Type="http://schemas.microsoft.com/office/2007/relationships/diagramDrawing" Target="../diagrams/drawing50.xml"/><Relationship Id="rId12" Type="http://schemas.microsoft.com/office/2007/relationships/diagramDrawing" Target="../diagrams/drawing51.xml"/><Relationship Id="rId2" Type="http://schemas.openxmlformats.org/officeDocument/2006/relationships/notesSlide" Target="../notesSlides/notesSlide78.xml"/><Relationship Id="rId1" Type="http://schemas.openxmlformats.org/officeDocument/2006/relationships/slideLayout" Target="../slideLayouts/slideLayout2.xml"/><Relationship Id="rId6" Type="http://schemas.openxmlformats.org/officeDocument/2006/relationships/diagramColors" Target="../diagrams/colors50.xml"/><Relationship Id="rId11" Type="http://schemas.openxmlformats.org/officeDocument/2006/relationships/diagramColors" Target="../diagrams/colors51.xml"/><Relationship Id="rId5" Type="http://schemas.openxmlformats.org/officeDocument/2006/relationships/diagramQuickStyle" Target="../diagrams/quickStyle50.xml"/><Relationship Id="rId10" Type="http://schemas.openxmlformats.org/officeDocument/2006/relationships/diagramQuickStyle" Target="../diagrams/quickStyle51.xml"/><Relationship Id="rId4" Type="http://schemas.openxmlformats.org/officeDocument/2006/relationships/diagramLayout" Target="../diagrams/layout50.xml"/><Relationship Id="rId9" Type="http://schemas.openxmlformats.org/officeDocument/2006/relationships/diagramLayout" Target="../diagrams/layout51.xml"/></Relationships>
</file>

<file path=ppt/slides/_rels/slide172.xml.rels><?xml version="1.0" encoding="UTF-8" standalone="yes"?>
<Relationships xmlns="http://schemas.openxmlformats.org/package/2006/relationships"><Relationship Id="rId8" Type="http://schemas.openxmlformats.org/officeDocument/2006/relationships/image" Target="../media/image142.png"/><Relationship Id="rId3" Type="http://schemas.openxmlformats.org/officeDocument/2006/relationships/diagramData" Target="../diagrams/data52.xml"/><Relationship Id="rId7" Type="http://schemas.microsoft.com/office/2007/relationships/diagramDrawing" Target="../diagrams/drawing52.xml"/><Relationship Id="rId2" Type="http://schemas.openxmlformats.org/officeDocument/2006/relationships/notesSlide" Target="../notesSlides/notesSlide79.xml"/><Relationship Id="rId1" Type="http://schemas.openxmlformats.org/officeDocument/2006/relationships/slideLayout" Target="../slideLayouts/slideLayout2.xml"/><Relationship Id="rId6" Type="http://schemas.openxmlformats.org/officeDocument/2006/relationships/diagramColors" Target="../diagrams/colors52.xml"/><Relationship Id="rId5" Type="http://schemas.openxmlformats.org/officeDocument/2006/relationships/diagramQuickStyle" Target="../diagrams/quickStyle52.xml"/><Relationship Id="rId4" Type="http://schemas.openxmlformats.org/officeDocument/2006/relationships/diagramLayout" Target="../diagrams/layout52.xml"/></Relationships>
</file>

<file path=ppt/slides/_rels/slide173.xml.rels><?xml version="1.0" encoding="UTF-8" standalone="yes"?>
<Relationships xmlns="http://schemas.openxmlformats.org/package/2006/relationships"><Relationship Id="rId8" Type="http://schemas.openxmlformats.org/officeDocument/2006/relationships/image" Target="../media/image143.png"/><Relationship Id="rId3" Type="http://schemas.openxmlformats.org/officeDocument/2006/relationships/diagramData" Target="../diagrams/data53.xml"/><Relationship Id="rId7" Type="http://schemas.microsoft.com/office/2007/relationships/diagramDrawing" Target="../diagrams/drawing53.xml"/><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diagramColors" Target="../diagrams/colors53.xml"/><Relationship Id="rId5" Type="http://schemas.openxmlformats.org/officeDocument/2006/relationships/diagramQuickStyle" Target="../diagrams/quickStyle53.xml"/><Relationship Id="rId4" Type="http://schemas.openxmlformats.org/officeDocument/2006/relationships/diagramLayout" Target="../diagrams/layout53.xml"/></Relationships>
</file>

<file path=ppt/slides/_rels/slide174.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8" Type="http://schemas.openxmlformats.org/officeDocument/2006/relationships/image" Target="../media/image145.png"/><Relationship Id="rId3" Type="http://schemas.openxmlformats.org/officeDocument/2006/relationships/diagramData" Target="../diagrams/data54.xml"/><Relationship Id="rId7" Type="http://schemas.microsoft.com/office/2007/relationships/diagramDrawing" Target="../diagrams/drawing54.xml"/><Relationship Id="rId2" Type="http://schemas.openxmlformats.org/officeDocument/2006/relationships/notesSlide" Target="../notesSlides/notesSlide82.xml"/><Relationship Id="rId1" Type="http://schemas.openxmlformats.org/officeDocument/2006/relationships/slideLayout" Target="../slideLayouts/slideLayout2.xml"/><Relationship Id="rId6" Type="http://schemas.openxmlformats.org/officeDocument/2006/relationships/diagramColors" Target="../diagrams/colors54.xml"/><Relationship Id="rId5" Type="http://schemas.openxmlformats.org/officeDocument/2006/relationships/diagramQuickStyle" Target="../diagrams/quickStyle54.xml"/><Relationship Id="rId4" Type="http://schemas.openxmlformats.org/officeDocument/2006/relationships/diagramLayout" Target="../diagrams/layout54.xml"/></Relationships>
</file>

<file path=ppt/slides/_rels/slide176.xml.rels><?xml version="1.0" encoding="UTF-8" standalone="yes"?>
<Relationships xmlns="http://schemas.openxmlformats.org/package/2006/relationships"><Relationship Id="rId3" Type="http://schemas.openxmlformats.org/officeDocument/2006/relationships/diagramData" Target="../diagrams/data55.xml"/><Relationship Id="rId7" Type="http://schemas.microsoft.com/office/2007/relationships/diagramDrawing" Target="../diagrams/drawing55.xml"/><Relationship Id="rId2" Type="http://schemas.openxmlformats.org/officeDocument/2006/relationships/notesSlide" Target="../notesSlides/notesSlide83.xml"/><Relationship Id="rId1" Type="http://schemas.openxmlformats.org/officeDocument/2006/relationships/slideLayout" Target="../slideLayouts/slideLayout2.xml"/><Relationship Id="rId6" Type="http://schemas.openxmlformats.org/officeDocument/2006/relationships/diagramColors" Target="../diagrams/colors55.xml"/><Relationship Id="rId5" Type="http://schemas.openxmlformats.org/officeDocument/2006/relationships/diagramQuickStyle" Target="../diagrams/quickStyle55.xml"/><Relationship Id="rId4" Type="http://schemas.openxmlformats.org/officeDocument/2006/relationships/diagramLayout" Target="../diagrams/layout55.xml"/></Relationships>
</file>

<file path=ppt/slides/_rels/slide177.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8" Type="http://schemas.openxmlformats.org/officeDocument/2006/relationships/image" Target="../media/image148.png"/><Relationship Id="rId3" Type="http://schemas.openxmlformats.org/officeDocument/2006/relationships/diagramData" Target="../diagrams/data56.xml"/><Relationship Id="rId7" Type="http://schemas.microsoft.com/office/2007/relationships/diagramDrawing" Target="../diagrams/drawing56.xml"/><Relationship Id="rId2" Type="http://schemas.openxmlformats.org/officeDocument/2006/relationships/notesSlide" Target="../notesSlides/notesSlide86.xml"/><Relationship Id="rId1" Type="http://schemas.openxmlformats.org/officeDocument/2006/relationships/slideLayout" Target="../slideLayouts/slideLayout2.xml"/><Relationship Id="rId6" Type="http://schemas.openxmlformats.org/officeDocument/2006/relationships/diagramColors" Target="../diagrams/colors56.xml"/><Relationship Id="rId5" Type="http://schemas.openxmlformats.org/officeDocument/2006/relationships/diagramQuickStyle" Target="../diagrams/quickStyle56.xml"/><Relationship Id="rId4" Type="http://schemas.openxmlformats.org/officeDocument/2006/relationships/diagramLayout" Target="../diagrams/layout56.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1.xml"/><Relationship Id="rId7" Type="http://schemas.microsoft.com/office/2007/relationships/diagramDrawing" Target="../diagrams/drawing11.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11.xml"/><Relationship Id="rId5" Type="http://schemas.openxmlformats.org/officeDocument/2006/relationships/diagramQuickStyle" Target="../diagrams/quickStyle11.xml"/><Relationship Id="rId4" Type="http://schemas.openxmlformats.org/officeDocument/2006/relationships/diagramLayout" Target="../diagrams/layout11.xml"/></Relationships>
</file>

<file path=ppt/slides/_rels/slide180.xml.rels><?xml version="1.0" encoding="UTF-8" standalone="yes"?>
<Relationships xmlns="http://schemas.openxmlformats.org/package/2006/relationships"><Relationship Id="rId3" Type="http://schemas.openxmlformats.org/officeDocument/2006/relationships/image" Target="../media/image149.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3" Type="http://schemas.openxmlformats.org/officeDocument/2006/relationships/diagramData" Target="../diagrams/data57.xml"/><Relationship Id="rId7" Type="http://schemas.microsoft.com/office/2007/relationships/diagramDrawing" Target="../diagrams/drawing57.xml"/><Relationship Id="rId2" Type="http://schemas.openxmlformats.org/officeDocument/2006/relationships/notesSlide" Target="../notesSlides/notesSlide88.xml"/><Relationship Id="rId1" Type="http://schemas.openxmlformats.org/officeDocument/2006/relationships/slideLayout" Target="../slideLayouts/slideLayout2.xml"/><Relationship Id="rId6" Type="http://schemas.openxmlformats.org/officeDocument/2006/relationships/diagramColors" Target="../diagrams/colors57.xml"/><Relationship Id="rId5" Type="http://schemas.openxmlformats.org/officeDocument/2006/relationships/diagramQuickStyle" Target="../diagrams/quickStyle57.xml"/><Relationship Id="rId4" Type="http://schemas.openxmlformats.org/officeDocument/2006/relationships/diagramLayout" Target="../diagrams/layout57.xml"/></Relationships>
</file>

<file path=ppt/slides/_rels/slide18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diagramData" Target="../diagrams/data58.xml"/><Relationship Id="rId7" Type="http://schemas.microsoft.com/office/2007/relationships/diagramDrawing" Target="../diagrams/drawing58.xml"/><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diagramColors" Target="../diagrams/colors58.xml"/><Relationship Id="rId5" Type="http://schemas.openxmlformats.org/officeDocument/2006/relationships/diagramQuickStyle" Target="../diagrams/quickStyle58.xml"/><Relationship Id="rId4" Type="http://schemas.openxmlformats.org/officeDocument/2006/relationships/diagramLayout" Target="../diagrams/layout58.xml"/></Relationships>
</file>

<file path=ppt/slides/_rels/slide185.xml.rels><?xml version="1.0" encoding="UTF-8" standalone="yes"?>
<Relationships xmlns="http://schemas.openxmlformats.org/package/2006/relationships"><Relationship Id="rId3" Type="http://schemas.openxmlformats.org/officeDocument/2006/relationships/diagramData" Target="../diagrams/data59.xml"/><Relationship Id="rId7" Type="http://schemas.microsoft.com/office/2007/relationships/diagramDrawing" Target="../diagrams/drawing59.xml"/><Relationship Id="rId2" Type="http://schemas.openxmlformats.org/officeDocument/2006/relationships/notesSlide" Target="../notesSlides/notesSlide92.xml"/><Relationship Id="rId1" Type="http://schemas.openxmlformats.org/officeDocument/2006/relationships/slideLayout" Target="../slideLayouts/slideLayout2.xml"/><Relationship Id="rId6" Type="http://schemas.openxmlformats.org/officeDocument/2006/relationships/diagramColors" Target="../diagrams/colors59.xml"/><Relationship Id="rId5" Type="http://schemas.openxmlformats.org/officeDocument/2006/relationships/diagramQuickStyle" Target="../diagrams/quickStyle59.xml"/><Relationship Id="rId4" Type="http://schemas.openxmlformats.org/officeDocument/2006/relationships/diagramLayout" Target="../diagrams/layout59.xml"/></Relationships>
</file>

<file path=ppt/slides/_rels/slide186.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3" Type="http://schemas.openxmlformats.org/officeDocument/2006/relationships/diagramData" Target="../diagrams/data60.xml"/><Relationship Id="rId7" Type="http://schemas.microsoft.com/office/2007/relationships/diagramDrawing" Target="../diagrams/drawing60.xml"/><Relationship Id="rId2" Type="http://schemas.openxmlformats.org/officeDocument/2006/relationships/notesSlide" Target="../notesSlides/notesSlide94.xml"/><Relationship Id="rId1" Type="http://schemas.openxmlformats.org/officeDocument/2006/relationships/slideLayout" Target="../slideLayouts/slideLayout2.xml"/><Relationship Id="rId6" Type="http://schemas.openxmlformats.org/officeDocument/2006/relationships/diagramColors" Target="../diagrams/colors60.xml"/><Relationship Id="rId5" Type="http://schemas.openxmlformats.org/officeDocument/2006/relationships/diagramQuickStyle" Target="../diagrams/quickStyle60.xml"/><Relationship Id="rId4" Type="http://schemas.openxmlformats.org/officeDocument/2006/relationships/diagramLayout" Target="../diagrams/layout60.xml"/></Relationships>
</file>

<file path=ppt/slides/_rels/slide188.xml.rels><?xml version="1.0" encoding="UTF-8" standalone="yes"?>
<Relationships xmlns="http://schemas.openxmlformats.org/package/2006/relationships"><Relationship Id="rId3" Type="http://schemas.openxmlformats.org/officeDocument/2006/relationships/diagramData" Target="../diagrams/data61.xml"/><Relationship Id="rId7" Type="http://schemas.microsoft.com/office/2007/relationships/diagramDrawing" Target="../diagrams/drawing61.xml"/><Relationship Id="rId2" Type="http://schemas.openxmlformats.org/officeDocument/2006/relationships/notesSlide" Target="../notesSlides/notesSlide95.xml"/><Relationship Id="rId1" Type="http://schemas.openxmlformats.org/officeDocument/2006/relationships/slideLayout" Target="../slideLayouts/slideLayout2.xml"/><Relationship Id="rId6" Type="http://schemas.openxmlformats.org/officeDocument/2006/relationships/diagramColors" Target="../diagrams/colors61.xml"/><Relationship Id="rId5" Type="http://schemas.openxmlformats.org/officeDocument/2006/relationships/diagramQuickStyle" Target="../diagrams/quickStyle61.xml"/><Relationship Id="rId4" Type="http://schemas.openxmlformats.org/officeDocument/2006/relationships/diagramLayout" Target="../diagrams/layout61.xml"/></Relationships>
</file>

<file path=ppt/slides/_rels/slide189.xml.rels><?xml version="1.0" encoding="UTF-8" standalone="yes"?>
<Relationships xmlns="http://schemas.openxmlformats.org/package/2006/relationships"><Relationship Id="rId3" Type="http://schemas.openxmlformats.org/officeDocument/2006/relationships/diagramData" Target="../diagrams/data62.xml"/><Relationship Id="rId7" Type="http://schemas.microsoft.com/office/2007/relationships/diagramDrawing" Target="../diagrams/drawing62.xml"/><Relationship Id="rId2" Type="http://schemas.openxmlformats.org/officeDocument/2006/relationships/notesSlide" Target="../notesSlides/notesSlide96.xml"/><Relationship Id="rId1" Type="http://schemas.openxmlformats.org/officeDocument/2006/relationships/slideLayout" Target="../slideLayouts/slideLayout2.xml"/><Relationship Id="rId6" Type="http://schemas.openxmlformats.org/officeDocument/2006/relationships/diagramColors" Target="../diagrams/colors62.xml"/><Relationship Id="rId5" Type="http://schemas.openxmlformats.org/officeDocument/2006/relationships/diagramQuickStyle" Target="../diagrams/quickStyle62.xml"/><Relationship Id="rId4" Type="http://schemas.openxmlformats.org/officeDocument/2006/relationships/diagramLayout" Target="../diagrams/layout6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2.xml"/><Relationship Id="rId7" Type="http://schemas.microsoft.com/office/2007/relationships/diagramDrawing" Target="../diagrams/drawing12.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2.xml"/><Relationship Id="rId5" Type="http://schemas.openxmlformats.org/officeDocument/2006/relationships/diagramQuickStyle" Target="../diagrams/quickStyle12.xml"/><Relationship Id="rId4" Type="http://schemas.openxmlformats.org/officeDocument/2006/relationships/diagramLayout" Target="../diagrams/layout12.xml"/></Relationships>
</file>

<file path=ppt/slides/_rels/slide190.xml.rels><?xml version="1.0" encoding="UTF-8" standalone="yes"?>
<Relationships xmlns="http://schemas.openxmlformats.org/package/2006/relationships"><Relationship Id="rId3" Type="http://schemas.openxmlformats.org/officeDocument/2006/relationships/diagramData" Target="../diagrams/data63.xml"/><Relationship Id="rId7" Type="http://schemas.microsoft.com/office/2007/relationships/diagramDrawing" Target="../diagrams/drawing63.xml"/><Relationship Id="rId2" Type="http://schemas.openxmlformats.org/officeDocument/2006/relationships/notesSlide" Target="../notesSlides/notesSlide97.xml"/><Relationship Id="rId1" Type="http://schemas.openxmlformats.org/officeDocument/2006/relationships/slideLayout" Target="../slideLayouts/slideLayout2.xml"/><Relationship Id="rId6" Type="http://schemas.openxmlformats.org/officeDocument/2006/relationships/diagramColors" Target="../diagrams/colors63.xml"/><Relationship Id="rId5" Type="http://schemas.openxmlformats.org/officeDocument/2006/relationships/diagramQuickStyle" Target="../diagrams/quickStyle63.xml"/><Relationship Id="rId4" Type="http://schemas.openxmlformats.org/officeDocument/2006/relationships/diagramLayout" Target="../diagrams/layout63.xml"/></Relationships>
</file>

<file path=ppt/slides/_rels/slide191.xml.rels><?xml version="1.0" encoding="UTF-8" standalone="yes"?>
<Relationships xmlns="http://schemas.openxmlformats.org/package/2006/relationships"><Relationship Id="rId3" Type="http://schemas.openxmlformats.org/officeDocument/2006/relationships/diagramData" Target="../diagrams/data64.xml"/><Relationship Id="rId7" Type="http://schemas.microsoft.com/office/2007/relationships/diagramDrawing" Target="../diagrams/drawing64.xml"/><Relationship Id="rId2" Type="http://schemas.openxmlformats.org/officeDocument/2006/relationships/notesSlide" Target="../notesSlides/notesSlide98.xml"/><Relationship Id="rId1" Type="http://schemas.openxmlformats.org/officeDocument/2006/relationships/slideLayout" Target="../slideLayouts/slideLayout2.xml"/><Relationship Id="rId6" Type="http://schemas.openxmlformats.org/officeDocument/2006/relationships/diagramColors" Target="../diagrams/colors64.xml"/><Relationship Id="rId5" Type="http://schemas.openxmlformats.org/officeDocument/2006/relationships/diagramQuickStyle" Target="../diagrams/quickStyle64.xml"/><Relationship Id="rId4" Type="http://schemas.openxmlformats.org/officeDocument/2006/relationships/diagramLayout" Target="../diagrams/layout64.xml"/></Relationships>
</file>

<file path=ppt/slides/_rels/slide192.xml.rels><?xml version="1.0" encoding="UTF-8" standalone="yes"?>
<Relationships xmlns="http://schemas.openxmlformats.org/package/2006/relationships"><Relationship Id="rId3" Type="http://schemas.openxmlformats.org/officeDocument/2006/relationships/diagramData" Target="../diagrams/data65.xml"/><Relationship Id="rId7" Type="http://schemas.microsoft.com/office/2007/relationships/diagramDrawing" Target="../diagrams/drawing65.xml"/><Relationship Id="rId2" Type="http://schemas.openxmlformats.org/officeDocument/2006/relationships/notesSlide" Target="../notesSlides/notesSlide99.xml"/><Relationship Id="rId1" Type="http://schemas.openxmlformats.org/officeDocument/2006/relationships/slideLayout" Target="../slideLayouts/slideLayout2.xml"/><Relationship Id="rId6" Type="http://schemas.openxmlformats.org/officeDocument/2006/relationships/diagramColors" Target="../diagrams/colors65.xml"/><Relationship Id="rId5" Type="http://schemas.openxmlformats.org/officeDocument/2006/relationships/diagramQuickStyle" Target="../diagrams/quickStyle65.xml"/><Relationship Id="rId4" Type="http://schemas.openxmlformats.org/officeDocument/2006/relationships/diagramLayout" Target="../diagrams/layout65.xml"/></Relationships>
</file>

<file path=ppt/slides/_rels/slide193.xml.rels><?xml version="1.0" encoding="UTF-8" standalone="yes"?>
<Relationships xmlns="http://schemas.openxmlformats.org/package/2006/relationships"><Relationship Id="rId3" Type="http://schemas.openxmlformats.org/officeDocument/2006/relationships/diagramData" Target="../diagrams/data66.xml"/><Relationship Id="rId7" Type="http://schemas.microsoft.com/office/2007/relationships/diagramDrawing" Target="../diagrams/drawing66.xml"/><Relationship Id="rId2" Type="http://schemas.openxmlformats.org/officeDocument/2006/relationships/notesSlide" Target="../notesSlides/notesSlide100.xml"/><Relationship Id="rId1" Type="http://schemas.openxmlformats.org/officeDocument/2006/relationships/slideLayout" Target="../slideLayouts/slideLayout2.xml"/><Relationship Id="rId6" Type="http://schemas.openxmlformats.org/officeDocument/2006/relationships/diagramColors" Target="../diagrams/colors66.xml"/><Relationship Id="rId5" Type="http://schemas.openxmlformats.org/officeDocument/2006/relationships/diagramQuickStyle" Target="../diagrams/quickStyle66.xml"/><Relationship Id="rId4" Type="http://schemas.openxmlformats.org/officeDocument/2006/relationships/diagramLayout" Target="../diagrams/layout66.xml"/></Relationships>
</file>

<file path=ppt/slides/_rels/slide194.xml.rels><?xml version="1.0" encoding="UTF-8" standalone="yes"?>
<Relationships xmlns="http://schemas.openxmlformats.org/package/2006/relationships"><Relationship Id="rId3" Type="http://schemas.openxmlformats.org/officeDocument/2006/relationships/diagramData" Target="../diagrams/data67.xml"/><Relationship Id="rId7" Type="http://schemas.microsoft.com/office/2007/relationships/diagramDrawing" Target="../diagrams/drawing67.xml"/><Relationship Id="rId2" Type="http://schemas.openxmlformats.org/officeDocument/2006/relationships/notesSlide" Target="../notesSlides/notesSlide101.xml"/><Relationship Id="rId1" Type="http://schemas.openxmlformats.org/officeDocument/2006/relationships/slideLayout" Target="../slideLayouts/slideLayout2.xml"/><Relationship Id="rId6" Type="http://schemas.openxmlformats.org/officeDocument/2006/relationships/diagramColors" Target="../diagrams/colors67.xml"/><Relationship Id="rId5" Type="http://schemas.openxmlformats.org/officeDocument/2006/relationships/diagramQuickStyle" Target="../diagrams/quickStyle67.xml"/><Relationship Id="rId4" Type="http://schemas.openxmlformats.org/officeDocument/2006/relationships/diagramLayout" Target="../diagrams/layout67.xml"/></Relationships>
</file>

<file path=ppt/slides/_rels/slide195.xml.rels><?xml version="1.0" encoding="UTF-8" standalone="yes"?>
<Relationships xmlns="http://schemas.openxmlformats.org/package/2006/relationships"><Relationship Id="rId3" Type="http://schemas.openxmlformats.org/officeDocument/2006/relationships/diagramLayout" Target="../diagrams/layout68.xml"/><Relationship Id="rId2" Type="http://schemas.openxmlformats.org/officeDocument/2006/relationships/diagramData" Target="../diagrams/data68.xml"/><Relationship Id="rId1" Type="http://schemas.openxmlformats.org/officeDocument/2006/relationships/slideLayout" Target="../slideLayouts/slideLayout2.xml"/><Relationship Id="rId6" Type="http://schemas.microsoft.com/office/2007/relationships/diagramDrawing" Target="../diagrams/drawing68.xml"/><Relationship Id="rId5" Type="http://schemas.openxmlformats.org/officeDocument/2006/relationships/diagramColors" Target="../diagrams/colors68.xml"/><Relationship Id="rId4" Type="http://schemas.openxmlformats.org/officeDocument/2006/relationships/diagramQuickStyle" Target="../diagrams/quickStyle68.xml"/></Relationships>
</file>

<file path=ppt/slides/_rels/slide196.xml.rels><?xml version="1.0" encoding="UTF-8" standalone="yes"?>
<Relationships xmlns="http://schemas.openxmlformats.org/package/2006/relationships"><Relationship Id="rId3" Type="http://schemas.openxmlformats.org/officeDocument/2006/relationships/diagramData" Target="../diagrams/data69.xml"/><Relationship Id="rId7" Type="http://schemas.microsoft.com/office/2007/relationships/diagramDrawing" Target="../diagrams/drawing69.xml"/><Relationship Id="rId2" Type="http://schemas.openxmlformats.org/officeDocument/2006/relationships/notesSlide" Target="../notesSlides/notesSlide102.xml"/><Relationship Id="rId1" Type="http://schemas.openxmlformats.org/officeDocument/2006/relationships/slideLayout" Target="../slideLayouts/slideLayout2.xml"/><Relationship Id="rId6" Type="http://schemas.openxmlformats.org/officeDocument/2006/relationships/diagramColors" Target="../diagrams/colors69.xml"/><Relationship Id="rId5" Type="http://schemas.openxmlformats.org/officeDocument/2006/relationships/diagramQuickStyle" Target="../diagrams/quickStyle69.xml"/><Relationship Id="rId4" Type="http://schemas.openxmlformats.org/officeDocument/2006/relationships/diagramLayout" Target="../diagrams/layout69.xml"/></Relationships>
</file>

<file path=ppt/slides/_rels/slide197.xml.rels><?xml version="1.0" encoding="UTF-8" standalone="yes"?>
<Relationships xmlns="http://schemas.openxmlformats.org/package/2006/relationships"><Relationship Id="rId3" Type="http://schemas.openxmlformats.org/officeDocument/2006/relationships/diagramData" Target="../diagrams/data70.xml"/><Relationship Id="rId7" Type="http://schemas.microsoft.com/office/2007/relationships/diagramDrawing" Target="../diagrams/drawing70.xml"/><Relationship Id="rId2" Type="http://schemas.openxmlformats.org/officeDocument/2006/relationships/notesSlide" Target="../notesSlides/notesSlide103.xml"/><Relationship Id="rId1" Type="http://schemas.openxmlformats.org/officeDocument/2006/relationships/slideLayout" Target="../slideLayouts/slideLayout2.xml"/><Relationship Id="rId6" Type="http://schemas.openxmlformats.org/officeDocument/2006/relationships/diagramColors" Target="../diagrams/colors70.xml"/><Relationship Id="rId5" Type="http://schemas.openxmlformats.org/officeDocument/2006/relationships/diagramQuickStyle" Target="../diagrams/quickStyle70.xml"/><Relationship Id="rId4" Type="http://schemas.openxmlformats.org/officeDocument/2006/relationships/diagramLayout" Target="../diagrams/layout70.xml"/></Relationships>
</file>

<file path=ppt/slides/_rels/slide198.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3" Type="http://schemas.openxmlformats.org/officeDocument/2006/relationships/diagramData" Target="../diagrams/data71.xml"/><Relationship Id="rId7" Type="http://schemas.microsoft.com/office/2007/relationships/diagramDrawing" Target="../diagrams/drawing71.xml"/><Relationship Id="rId2" Type="http://schemas.openxmlformats.org/officeDocument/2006/relationships/notesSlide" Target="../notesSlides/notesSlide105.xml"/><Relationship Id="rId1" Type="http://schemas.openxmlformats.org/officeDocument/2006/relationships/slideLayout" Target="../slideLayouts/slideLayout2.xml"/><Relationship Id="rId6" Type="http://schemas.openxmlformats.org/officeDocument/2006/relationships/diagramColors" Target="../diagrams/colors71.xml"/><Relationship Id="rId5" Type="http://schemas.openxmlformats.org/officeDocument/2006/relationships/diagramQuickStyle" Target="../diagrams/quickStyle71.xml"/><Relationship Id="rId4" Type="http://schemas.openxmlformats.org/officeDocument/2006/relationships/diagramLayout" Target="../diagrams/layout7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3.xml"/><Relationship Id="rId7" Type="http://schemas.microsoft.com/office/2007/relationships/diagramDrawing" Target="../diagrams/drawing13.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13.xml"/><Relationship Id="rId5" Type="http://schemas.openxmlformats.org/officeDocument/2006/relationships/diagramQuickStyle" Target="../diagrams/quickStyle13.xml"/><Relationship Id="rId4" Type="http://schemas.openxmlformats.org/officeDocument/2006/relationships/diagramLayout" Target="../diagrams/layout13.xml"/></Relationships>
</file>

<file path=ppt/slides/_rels/slide200.xml.rels><?xml version="1.0" encoding="UTF-8" standalone="yes"?>
<Relationships xmlns="http://schemas.openxmlformats.org/package/2006/relationships"><Relationship Id="rId3" Type="http://schemas.openxmlformats.org/officeDocument/2006/relationships/diagramData" Target="../diagrams/data72.xml"/><Relationship Id="rId7" Type="http://schemas.microsoft.com/office/2007/relationships/diagramDrawing" Target="../diagrams/drawing72.xml"/><Relationship Id="rId2" Type="http://schemas.openxmlformats.org/officeDocument/2006/relationships/notesSlide" Target="../notesSlides/notesSlide106.xml"/><Relationship Id="rId1" Type="http://schemas.openxmlformats.org/officeDocument/2006/relationships/slideLayout" Target="../slideLayouts/slideLayout2.xml"/><Relationship Id="rId6" Type="http://schemas.openxmlformats.org/officeDocument/2006/relationships/diagramColors" Target="../diagrams/colors72.xml"/><Relationship Id="rId5" Type="http://schemas.openxmlformats.org/officeDocument/2006/relationships/diagramQuickStyle" Target="../diagrams/quickStyle72.xml"/><Relationship Id="rId4" Type="http://schemas.openxmlformats.org/officeDocument/2006/relationships/diagramLayout" Target="../diagrams/layout72.xml"/></Relationships>
</file>

<file path=ppt/slides/_rels/slide201.xml.rels><?xml version="1.0" encoding="UTF-8" standalone="yes"?>
<Relationships xmlns="http://schemas.openxmlformats.org/package/2006/relationships"><Relationship Id="rId3" Type="http://schemas.openxmlformats.org/officeDocument/2006/relationships/diagramData" Target="../diagrams/data73.xml"/><Relationship Id="rId7" Type="http://schemas.microsoft.com/office/2007/relationships/diagramDrawing" Target="../diagrams/drawing73.xml"/><Relationship Id="rId2" Type="http://schemas.openxmlformats.org/officeDocument/2006/relationships/notesSlide" Target="../notesSlides/notesSlide107.xml"/><Relationship Id="rId1" Type="http://schemas.openxmlformats.org/officeDocument/2006/relationships/slideLayout" Target="../slideLayouts/slideLayout2.xml"/><Relationship Id="rId6" Type="http://schemas.openxmlformats.org/officeDocument/2006/relationships/diagramColors" Target="../diagrams/colors73.xml"/><Relationship Id="rId5" Type="http://schemas.openxmlformats.org/officeDocument/2006/relationships/diagramQuickStyle" Target="../diagrams/quickStyle73.xml"/><Relationship Id="rId4" Type="http://schemas.openxmlformats.org/officeDocument/2006/relationships/diagramLayout" Target="../diagrams/layout73.xml"/></Relationships>
</file>

<file path=ppt/slides/_rels/slide202.xml.rels><?xml version="1.0" encoding="UTF-8" standalone="yes"?>
<Relationships xmlns="http://schemas.openxmlformats.org/package/2006/relationships"><Relationship Id="rId3" Type="http://schemas.openxmlformats.org/officeDocument/2006/relationships/diagramData" Target="../diagrams/data74.xml"/><Relationship Id="rId7" Type="http://schemas.microsoft.com/office/2007/relationships/diagramDrawing" Target="../diagrams/drawing74.xml"/><Relationship Id="rId2" Type="http://schemas.openxmlformats.org/officeDocument/2006/relationships/notesSlide" Target="../notesSlides/notesSlide108.xml"/><Relationship Id="rId1" Type="http://schemas.openxmlformats.org/officeDocument/2006/relationships/slideLayout" Target="../slideLayouts/slideLayout2.xml"/><Relationship Id="rId6" Type="http://schemas.openxmlformats.org/officeDocument/2006/relationships/diagramColors" Target="../diagrams/colors74.xml"/><Relationship Id="rId5" Type="http://schemas.openxmlformats.org/officeDocument/2006/relationships/diagramQuickStyle" Target="../diagrams/quickStyle74.xml"/><Relationship Id="rId4" Type="http://schemas.openxmlformats.org/officeDocument/2006/relationships/diagramLayout" Target="../diagrams/layout74.xml"/></Relationships>
</file>

<file path=ppt/slides/_rels/slide203.xml.rels><?xml version="1.0" encoding="UTF-8" standalone="yes"?>
<Relationships xmlns="http://schemas.openxmlformats.org/package/2006/relationships"><Relationship Id="rId3" Type="http://schemas.openxmlformats.org/officeDocument/2006/relationships/diagramData" Target="../diagrams/data75.xml"/><Relationship Id="rId7" Type="http://schemas.microsoft.com/office/2007/relationships/diagramDrawing" Target="../diagrams/drawing75.xml"/><Relationship Id="rId2" Type="http://schemas.openxmlformats.org/officeDocument/2006/relationships/notesSlide" Target="../notesSlides/notesSlide109.xml"/><Relationship Id="rId1" Type="http://schemas.openxmlformats.org/officeDocument/2006/relationships/slideLayout" Target="../slideLayouts/slideLayout2.xml"/><Relationship Id="rId6" Type="http://schemas.openxmlformats.org/officeDocument/2006/relationships/diagramColors" Target="../diagrams/colors75.xml"/><Relationship Id="rId5" Type="http://schemas.openxmlformats.org/officeDocument/2006/relationships/diagramQuickStyle" Target="../diagrams/quickStyle75.xml"/><Relationship Id="rId4" Type="http://schemas.openxmlformats.org/officeDocument/2006/relationships/diagramLayout" Target="../diagrams/layout75.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3" Type="http://schemas.openxmlformats.org/officeDocument/2006/relationships/diagramData" Target="../diagrams/data76.xml"/><Relationship Id="rId7" Type="http://schemas.microsoft.com/office/2007/relationships/diagramDrawing" Target="../diagrams/drawing76.xml"/><Relationship Id="rId2" Type="http://schemas.openxmlformats.org/officeDocument/2006/relationships/notesSlide" Target="../notesSlides/notesSlide111.xml"/><Relationship Id="rId1" Type="http://schemas.openxmlformats.org/officeDocument/2006/relationships/slideLayout" Target="../slideLayouts/slideLayout2.xml"/><Relationship Id="rId6" Type="http://schemas.openxmlformats.org/officeDocument/2006/relationships/diagramColors" Target="../diagrams/colors76.xml"/><Relationship Id="rId5" Type="http://schemas.openxmlformats.org/officeDocument/2006/relationships/diagramQuickStyle" Target="../diagrams/quickStyle76.xml"/><Relationship Id="rId4" Type="http://schemas.openxmlformats.org/officeDocument/2006/relationships/diagramLayout" Target="../diagrams/layout76.xml"/></Relationships>
</file>

<file path=ppt/slides/_rels/slide206.xml.rels><?xml version="1.0" encoding="UTF-8" standalone="yes"?>
<Relationships xmlns="http://schemas.openxmlformats.org/package/2006/relationships"><Relationship Id="rId3" Type="http://schemas.openxmlformats.org/officeDocument/2006/relationships/diagramData" Target="../diagrams/data77.xml"/><Relationship Id="rId7" Type="http://schemas.microsoft.com/office/2007/relationships/diagramDrawing" Target="../diagrams/drawing77.xml"/><Relationship Id="rId2" Type="http://schemas.openxmlformats.org/officeDocument/2006/relationships/notesSlide" Target="../notesSlides/notesSlide112.xml"/><Relationship Id="rId1" Type="http://schemas.openxmlformats.org/officeDocument/2006/relationships/slideLayout" Target="../slideLayouts/slideLayout2.xml"/><Relationship Id="rId6" Type="http://schemas.openxmlformats.org/officeDocument/2006/relationships/diagramColors" Target="../diagrams/colors77.xml"/><Relationship Id="rId5" Type="http://schemas.openxmlformats.org/officeDocument/2006/relationships/diagramQuickStyle" Target="../diagrams/quickStyle77.xml"/><Relationship Id="rId4" Type="http://schemas.openxmlformats.org/officeDocument/2006/relationships/diagramLayout" Target="../diagrams/layout77.xml"/></Relationships>
</file>

<file path=ppt/slides/_rels/slide207.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153.emf"/><Relationship Id="rId4" Type="http://schemas.openxmlformats.org/officeDocument/2006/relationships/oleObject" Target="../embeddings/oleObject11.bin"/></Relationships>
</file>

<file path=ppt/slides/_rels/slide208.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154.emf"/><Relationship Id="rId4" Type="http://schemas.openxmlformats.org/officeDocument/2006/relationships/oleObject" Target="../embeddings/oleObject12.bin"/></Relationships>
</file>

<file path=ppt/slides/_rels/slide209.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diagramData" Target="../diagrams/data78.xml"/><Relationship Id="rId7" Type="http://schemas.microsoft.com/office/2007/relationships/diagramDrawing" Target="../diagrams/drawing78.xml"/><Relationship Id="rId2" Type="http://schemas.openxmlformats.org/officeDocument/2006/relationships/notesSlide" Target="../notesSlides/notesSlide115.xml"/><Relationship Id="rId1" Type="http://schemas.openxmlformats.org/officeDocument/2006/relationships/slideLayout" Target="../slideLayouts/slideLayout2.xml"/><Relationship Id="rId6" Type="http://schemas.openxmlformats.org/officeDocument/2006/relationships/diagramColors" Target="../diagrams/colors78.xml"/><Relationship Id="rId5" Type="http://schemas.openxmlformats.org/officeDocument/2006/relationships/diagramQuickStyle" Target="../diagrams/quickStyle78.xml"/><Relationship Id="rId4" Type="http://schemas.openxmlformats.org/officeDocument/2006/relationships/diagramLayout" Target="../diagrams/layout78.xml"/></Relationships>
</file>

<file path=ppt/slides/_rels/slide21.xml.rels><?xml version="1.0" encoding="UTF-8" standalone="yes"?>
<Relationships xmlns="http://schemas.openxmlformats.org/package/2006/relationships"><Relationship Id="rId3" Type="http://schemas.openxmlformats.org/officeDocument/2006/relationships/diagramData" Target="../diagrams/data14.xml"/><Relationship Id="rId7" Type="http://schemas.microsoft.com/office/2007/relationships/diagramDrawing" Target="../diagrams/drawing14.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diagramColors" Target="../diagrams/colors14.xml"/><Relationship Id="rId5" Type="http://schemas.openxmlformats.org/officeDocument/2006/relationships/diagramQuickStyle" Target="../diagrams/quickStyle14.xml"/><Relationship Id="rId4" Type="http://schemas.openxmlformats.org/officeDocument/2006/relationships/diagramLayout" Target="../diagrams/layout14.xml"/></Relationships>
</file>

<file path=ppt/slides/_rels/slide210.xml.rels><?xml version="1.0" encoding="UTF-8" standalone="yes"?>
<Relationships xmlns="http://schemas.openxmlformats.org/package/2006/relationships"><Relationship Id="rId3" Type="http://schemas.openxmlformats.org/officeDocument/2006/relationships/diagramData" Target="../diagrams/data79.xml"/><Relationship Id="rId7" Type="http://schemas.microsoft.com/office/2007/relationships/diagramDrawing" Target="../diagrams/drawing79.xml"/><Relationship Id="rId2" Type="http://schemas.openxmlformats.org/officeDocument/2006/relationships/notesSlide" Target="../notesSlides/notesSlide116.xml"/><Relationship Id="rId1" Type="http://schemas.openxmlformats.org/officeDocument/2006/relationships/slideLayout" Target="../slideLayouts/slideLayout2.xml"/><Relationship Id="rId6" Type="http://schemas.openxmlformats.org/officeDocument/2006/relationships/diagramColors" Target="../diagrams/colors79.xml"/><Relationship Id="rId5" Type="http://schemas.openxmlformats.org/officeDocument/2006/relationships/diagramQuickStyle" Target="../diagrams/quickStyle79.xml"/><Relationship Id="rId4" Type="http://schemas.openxmlformats.org/officeDocument/2006/relationships/diagramLayout" Target="../diagrams/layout79.xml"/></Relationships>
</file>

<file path=ppt/slides/_rels/slide211.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156.emf"/><Relationship Id="rId4" Type="http://schemas.openxmlformats.org/officeDocument/2006/relationships/oleObject" Target="../embeddings/oleObject13.bin"/></Relationships>
</file>

<file path=ppt/slides/_rels/slide212.xml.rels><?xml version="1.0" encoding="UTF-8" standalone="yes"?>
<Relationships xmlns="http://schemas.openxmlformats.org/package/2006/relationships"><Relationship Id="rId3" Type="http://schemas.openxmlformats.org/officeDocument/2006/relationships/diagramData" Target="../diagrams/data80.xml"/><Relationship Id="rId7" Type="http://schemas.microsoft.com/office/2007/relationships/diagramDrawing" Target="../diagrams/drawing80.xml"/><Relationship Id="rId2" Type="http://schemas.openxmlformats.org/officeDocument/2006/relationships/notesSlide" Target="../notesSlides/notesSlide118.xml"/><Relationship Id="rId1" Type="http://schemas.openxmlformats.org/officeDocument/2006/relationships/slideLayout" Target="../slideLayouts/slideLayout2.xml"/><Relationship Id="rId6" Type="http://schemas.openxmlformats.org/officeDocument/2006/relationships/diagramColors" Target="../diagrams/colors80.xml"/><Relationship Id="rId5" Type="http://schemas.openxmlformats.org/officeDocument/2006/relationships/diagramQuickStyle" Target="../diagrams/quickStyle80.xml"/><Relationship Id="rId4" Type="http://schemas.openxmlformats.org/officeDocument/2006/relationships/diagramLayout" Target="../diagrams/layout80.xml"/></Relationships>
</file>

<file path=ppt/slides/_rels/slide213.xml.rels><?xml version="1.0" encoding="UTF-8" standalone="yes"?>
<Relationships xmlns="http://schemas.openxmlformats.org/package/2006/relationships"><Relationship Id="rId3" Type="http://schemas.openxmlformats.org/officeDocument/2006/relationships/diagramData" Target="../diagrams/data81.xml"/><Relationship Id="rId7" Type="http://schemas.microsoft.com/office/2007/relationships/diagramDrawing" Target="../diagrams/drawing81.xml"/><Relationship Id="rId2" Type="http://schemas.openxmlformats.org/officeDocument/2006/relationships/notesSlide" Target="../notesSlides/notesSlide119.xml"/><Relationship Id="rId1" Type="http://schemas.openxmlformats.org/officeDocument/2006/relationships/slideLayout" Target="../slideLayouts/slideLayout2.xml"/><Relationship Id="rId6" Type="http://schemas.openxmlformats.org/officeDocument/2006/relationships/diagramColors" Target="../diagrams/colors81.xml"/><Relationship Id="rId5" Type="http://schemas.openxmlformats.org/officeDocument/2006/relationships/diagramQuickStyle" Target="../diagrams/quickStyle81.xml"/><Relationship Id="rId4" Type="http://schemas.openxmlformats.org/officeDocument/2006/relationships/diagramLayout" Target="../diagrams/layout81.xml"/></Relationships>
</file>

<file path=ppt/slides/_rels/slide214.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notesSlide" Target="../notesSlides/notesSlide120.xml"/><Relationship Id="rId1" Type="http://schemas.openxmlformats.org/officeDocument/2006/relationships/slideLayout" Target="../slideLayouts/slideLayout7.xml"/></Relationships>
</file>

<file path=ppt/slides/_rels/slide215.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image" Target="../media/image158.emf"/><Relationship Id="rId4" Type="http://schemas.openxmlformats.org/officeDocument/2006/relationships/oleObject" Target="../embeddings/oleObject14.bin"/></Relationships>
</file>

<file path=ppt/slides/_rels/slide216.xml.rels><?xml version="1.0" encoding="UTF-8" standalone="yes"?>
<Relationships xmlns="http://schemas.openxmlformats.org/package/2006/relationships"><Relationship Id="rId8" Type="http://schemas.microsoft.com/office/2007/relationships/diagramDrawing" Target="../diagrams/drawing82.xml"/><Relationship Id="rId3" Type="http://schemas.openxmlformats.org/officeDocument/2006/relationships/notesSlide" Target="../notesSlides/notesSlide122.xml"/><Relationship Id="rId7" Type="http://schemas.openxmlformats.org/officeDocument/2006/relationships/diagramColors" Target="../diagrams/colors82.xml"/><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diagramQuickStyle" Target="../diagrams/quickStyle82.xml"/><Relationship Id="rId5" Type="http://schemas.openxmlformats.org/officeDocument/2006/relationships/diagramLayout" Target="../diagrams/layout82.xml"/><Relationship Id="rId10" Type="http://schemas.openxmlformats.org/officeDocument/2006/relationships/image" Target="../media/image159.emf"/><Relationship Id="rId4" Type="http://schemas.openxmlformats.org/officeDocument/2006/relationships/diagramData" Target="../diagrams/data82.xml"/><Relationship Id="rId9" Type="http://schemas.openxmlformats.org/officeDocument/2006/relationships/oleObject" Target="../embeddings/oleObject15.bin"/></Relationships>
</file>

<file path=ppt/slides/_rels/slide217.xml.rels><?xml version="1.0" encoding="UTF-8" standalone="yes"?>
<Relationships xmlns="http://schemas.openxmlformats.org/package/2006/relationships"><Relationship Id="rId8" Type="http://schemas.microsoft.com/office/2007/relationships/diagramDrawing" Target="../diagrams/drawing83.xml"/><Relationship Id="rId3" Type="http://schemas.openxmlformats.org/officeDocument/2006/relationships/notesSlide" Target="../notesSlides/notesSlide123.xml"/><Relationship Id="rId7" Type="http://schemas.openxmlformats.org/officeDocument/2006/relationships/diagramColors" Target="../diagrams/colors83.xml"/><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diagramQuickStyle" Target="../diagrams/quickStyle83.xml"/><Relationship Id="rId5" Type="http://schemas.openxmlformats.org/officeDocument/2006/relationships/diagramLayout" Target="../diagrams/layout83.xml"/><Relationship Id="rId10" Type="http://schemas.openxmlformats.org/officeDocument/2006/relationships/image" Target="../media/image160.emf"/><Relationship Id="rId4" Type="http://schemas.openxmlformats.org/officeDocument/2006/relationships/diagramData" Target="../diagrams/data83.xml"/><Relationship Id="rId9" Type="http://schemas.openxmlformats.org/officeDocument/2006/relationships/oleObject" Target="../embeddings/oleObject16.bin"/></Relationships>
</file>

<file path=ppt/slides/_rels/slide218.xml.rels><?xml version="1.0" encoding="UTF-8" standalone="yes"?>
<Relationships xmlns="http://schemas.openxmlformats.org/package/2006/relationships"><Relationship Id="rId8" Type="http://schemas.microsoft.com/office/2007/relationships/diagramDrawing" Target="../diagrams/drawing84.xml"/><Relationship Id="rId3" Type="http://schemas.openxmlformats.org/officeDocument/2006/relationships/notesSlide" Target="../notesSlides/notesSlide124.xml"/><Relationship Id="rId7" Type="http://schemas.openxmlformats.org/officeDocument/2006/relationships/diagramColors" Target="../diagrams/colors84.xml"/><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diagramQuickStyle" Target="../diagrams/quickStyle84.xml"/><Relationship Id="rId5" Type="http://schemas.openxmlformats.org/officeDocument/2006/relationships/diagramLayout" Target="../diagrams/layout84.xml"/><Relationship Id="rId10" Type="http://schemas.openxmlformats.org/officeDocument/2006/relationships/image" Target="../media/image161.emf"/><Relationship Id="rId4" Type="http://schemas.openxmlformats.org/officeDocument/2006/relationships/diagramData" Target="../diagrams/data84.xml"/><Relationship Id="rId9" Type="http://schemas.openxmlformats.org/officeDocument/2006/relationships/oleObject" Target="../embeddings/oleObject17.bin"/></Relationships>
</file>

<file path=ppt/slides/_rels/slide219.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162.emf"/><Relationship Id="rId4" Type="http://schemas.openxmlformats.org/officeDocument/2006/relationships/oleObject" Target="../embeddings/oleObject18.bin"/></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220.xml.rels><?xml version="1.0" encoding="UTF-8" standalone="yes"?>
<Relationships xmlns="http://schemas.openxmlformats.org/package/2006/relationships"><Relationship Id="rId3" Type="http://schemas.openxmlformats.org/officeDocument/2006/relationships/diagramData" Target="../diagrams/data85.xml"/><Relationship Id="rId7" Type="http://schemas.microsoft.com/office/2007/relationships/diagramDrawing" Target="../diagrams/drawing85.xml"/><Relationship Id="rId2" Type="http://schemas.openxmlformats.org/officeDocument/2006/relationships/notesSlide" Target="../notesSlides/notesSlide126.xml"/><Relationship Id="rId1" Type="http://schemas.openxmlformats.org/officeDocument/2006/relationships/slideLayout" Target="../slideLayouts/slideLayout2.xml"/><Relationship Id="rId6" Type="http://schemas.openxmlformats.org/officeDocument/2006/relationships/diagramColors" Target="../diagrams/colors85.xml"/><Relationship Id="rId5" Type="http://schemas.openxmlformats.org/officeDocument/2006/relationships/diagramQuickStyle" Target="../diagrams/quickStyle85.xml"/><Relationship Id="rId4" Type="http://schemas.openxmlformats.org/officeDocument/2006/relationships/diagramLayout" Target="../diagrams/layout85.xml"/></Relationships>
</file>

<file path=ppt/slides/_rels/slide221.xml.rels><?xml version="1.0" encoding="UTF-8" standalone="yes"?>
<Relationships xmlns="http://schemas.openxmlformats.org/package/2006/relationships"><Relationship Id="rId8" Type="http://schemas.microsoft.com/office/2007/relationships/diagramDrawing" Target="../diagrams/drawing86.xml"/><Relationship Id="rId3" Type="http://schemas.openxmlformats.org/officeDocument/2006/relationships/notesSlide" Target="../notesSlides/notesSlide127.xml"/><Relationship Id="rId7" Type="http://schemas.openxmlformats.org/officeDocument/2006/relationships/diagramColors" Target="../diagrams/colors86.xml"/><Relationship Id="rId2" Type="http://schemas.openxmlformats.org/officeDocument/2006/relationships/slideLayout" Target="../slideLayouts/slideLayout2.xml"/><Relationship Id="rId1" Type="http://schemas.openxmlformats.org/officeDocument/2006/relationships/vmlDrawing" Target="../drawings/vmlDrawing14.vml"/><Relationship Id="rId6" Type="http://schemas.openxmlformats.org/officeDocument/2006/relationships/diagramQuickStyle" Target="../diagrams/quickStyle86.xml"/><Relationship Id="rId5" Type="http://schemas.openxmlformats.org/officeDocument/2006/relationships/diagramLayout" Target="../diagrams/layout86.xml"/><Relationship Id="rId10" Type="http://schemas.openxmlformats.org/officeDocument/2006/relationships/image" Target="../media/image163.emf"/><Relationship Id="rId4" Type="http://schemas.openxmlformats.org/officeDocument/2006/relationships/diagramData" Target="../diagrams/data86.xml"/><Relationship Id="rId9" Type="http://schemas.openxmlformats.org/officeDocument/2006/relationships/oleObject" Target="../embeddings/oleObject19.bin"/></Relationships>
</file>

<file path=ppt/slides/_rels/slide222.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image" Target="../media/image164.emf"/><Relationship Id="rId4" Type="http://schemas.openxmlformats.org/officeDocument/2006/relationships/oleObject" Target="../embeddings/oleObject20.bin"/></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3" Type="http://schemas.openxmlformats.org/officeDocument/2006/relationships/diagramData" Target="../diagrams/data87.xml"/><Relationship Id="rId7" Type="http://schemas.microsoft.com/office/2007/relationships/diagramDrawing" Target="../diagrams/drawing87.xml"/><Relationship Id="rId2" Type="http://schemas.openxmlformats.org/officeDocument/2006/relationships/notesSlide" Target="../notesSlides/notesSlide131.xml"/><Relationship Id="rId1" Type="http://schemas.openxmlformats.org/officeDocument/2006/relationships/slideLayout" Target="../slideLayouts/slideLayout2.xml"/><Relationship Id="rId6" Type="http://schemas.openxmlformats.org/officeDocument/2006/relationships/diagramColors" Target="../diagrams/colors87.xml"/><Relationship Id="rId5" Type="http://schemas.openxmlformats.org/officeDocument/2006/relationships/diagramQuickStyle" Target="../diagrams/quickStyle87.xml"/><Relationship Id="rId4" Type="http://schemas.openxmlformats.org/officeDocument/2006/relationships/diagramLayout" Target="../diagrams/layout87.xml"/></Relationships>
</file>

<file path=ppt/slides/_rels/slide226.xml.rels><?xml version="1.0" encoding="UTF-8" standalone="yes"?>
<Relationships xmlns="http://schemas.openxmlformats.org/package/2006/relationships"><Relationship Id="rId3" Type="http://schemas.openxmlformats.org/officeDocument/2006/relationships/diagramData" Target="../diagrams/data88.xml"/><Relationship Id="rId7" Type="http://schemas.microsoft.com/office/2007/relationships/diagramDrawing" Target="../diagrams/drawing88.xml"/><Relationship Id="rId2" Type="http://schemas.openxmlformats.org/officeDocument/2006/relationships/notesSlide" Target="../notesSlides/notesSlide132.xml"/><Relationship Id="rId1" Type="http://schemas.openxmlformats.org/officeDocument/2006/relationships/slideLayout" Target="../slideLayouts/slideLayout2.xml"/><Relationship Id="rId6" Type="http://schemas.openxmlformats.org/officeDocument/2006/relationships/diagramColors" Target="../diagrams/colors88.xml"/><Relationship Id="rId5" Type="http://schemas.openxmlformats.org/officeDocument/2006/relationships/diagramQuickStyle" Target="../diagrams/quickStyle88.xml"/><Relationship Id="rId4" Type="http://schemas.openxmlformats.org/officeDocument/2006/relationships/diagramLayout" Target="../diagrams/layout88.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3" Type="http://schemas.openxmlformats.org/officeDocument/2006/relationships/diagramData" Target="../diagrams/data89.xml"/><Relationship Id="rId7" Type="http://schemas.microsoft.com/office/2007/relationships/diagramDrawing" Target="../diagrams/drawing89.xml"/><Relationship Id="rId2" Type="http://schemas.openxmlformats.org/officeDocument/2006/relationships/notesSlide" Target="../notesSlides/notesSlide134.xml"/><Relationship Id="rId1" Type="http://schemas.openxmlformats.org/officeDocument/2006/relationships/slideLayout" Target="../slideLayouts/slideLayout2.xml"/><Relationship Id="rId6" Type="http://schemas.openxmlformats.org/officeDocument/2006/relationships/diagramColors" Target="../diagrams/colors89.xml"/><Relationship Id="rId5" Type="http://schemas.openxmlformats.org/officeDocument/2006/relationships/diagramQuickStyle" Target="../diagrams/quickStyle89.xml"/><Relationship Id="rId4" Type="http://schemas.openxmlformats.org/officeDocument/2006/relationships/diagramLayout" Target="../diagrams/layout89.xml"/></Relationships>
</file>

<file path=ppt/slides/_rels/slide229.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6.xml"/><Relationship Id="rId7" Type="http://schemas.microsoft.com/office/2007/relationships/diagramDrawing" Target="../diagrams/drawing16.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Colors" Target="../diagrams/colors16.xml"/><Relationship Id="rId5" Type="http://schemas.openxmlformats.org/officeDocument/2006/relationships/diagramQuickStyle" Target="../diagrams/quickStyle16.xml"/><Relationship Id="rId4" Type="http://schemas.openxmlformats.org/officeDocument/2006/relationships/diagramLayout" Target="../diagrams/layout16.xml"/></Relationships>
</file>

<file path=ppt/slides/_rels/slide230.xml.rels><?xml version="1.0" encoding="UTF-8" standalone="yes"?>
<Relationships xmlns="http://schemas.openxmlformats.org/package/2006/relationships"><Relationship Id="rId3" Type="http://schemas.openxmlformats.org/officeDocument/2006/relationships/diagramData" Target="../diagrams/data90.xml"/><Relationship Id="rId7" Type="http://schemas.microsoft.com/office/2007/relationships/diagramDrawing" Target="../diagrams/drawing90.xml"/><Relationship Id="rId2" Type="http://schemas.openxmlformats.org/officeDocument/2006/relationships/notesSlide" Target="../notesSlides/notesSlide136.xml"/><Relationship Id="rId1" Type="http://schemas.openxmlformats.org/officeDocument/2006/relationships/slideLayout" Target="../slideLayouts/slideLayout2.xml"/><Relationship Id="rId6" Type="http://schemas.openxmlformats.org/officeDocument/2006/relationships/diagramColors" Target="../diagrams/colors90.xml"/><Relationship Id="rId5" Type="http://schemas.openxmlformats.org/officeDocument/2006/relationships/diagramQuickStyle" Target="../diagrams/quickStyle90.xml"/><Relationship Id="rId4" Type="http://schemas.openxmlformats.org/officeDocument/2006/relationships/diagramLayout" Target="../diagrams/layout90.xml"/></Relationships>
</file>

<file path=ppt/slides/_rels/slide231.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232.xml.rels><?xml version="1.0" encoding="UTF-8" standalone="yes"?>
<Relationships xmlns="http://schemas.openxmlformats.org/package/2006/relationships"><Relationship Id="rId8" Type="http://schemas.openxmlformats.org/officeDocument/2006/relationships/image" Target="../media/image166.png"/><Relationship Id="rId3" Type="http://schemas.openxmlformats.org/officeDocument/2006/relationships/diagramData" Target="../diagrams/data91.xml"/><Relationship Id="rId7" Type="http://schemas.microsoft.com/office/2007/relationships/diagramDrawing" Target="../diagrams/drawing91.xml"/><Relationship Id="rId2" Type="http://schemas.openxmlformats.org/officeDocument/2006/relationships/notesSlide" Target="../notesSlides/notesSlide138.xml"/><Relationship Id="rId1" Type="http://schemas.openxmlformats.org/officeDocument/2006/relationships/slideLayout" Target="../slideLayouts/slideLayout2.xml"/><Relationship Id="rId6" Type="http://schemas.openxmlformats.org/officeDocument/2006/relationships/diagramColors" Target="../diagrams/colors91.xml"/><Relationship Id="rId5" Type="http://schemas.openxmlformats.org/officeDocument/2006/relationships/diagramQuickStyle" Target="../diagrams/quickStyle91.xml"/><Relationship Id="rId4" Type="http://schemas.openxmlformats.org/officeDocument/2006/relationships/diagramLayout" Target="../diagrams/layout91.xml"/></Relationships>
</file>

<file path=ppt/slides/_rels/slide233.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234.xml.rels><?xml version="1.0" encoding="UTF-8" standalone="yes"?>
<Relationships xmlns="http://schemas.openxmlformats.org/package/2006/relationships"><Relationship Id="rId3" Type="http://schemas.openxmlformats.org/officeDocument/2006/relationships/diagramData" Target="../diagrams/data92.xml"/><Relationship Id="rId7" Type="http://schemas.microsoft.com/office/2007/relationships/diagramDrawing" Target="../diagrams/drawing92.xml"/><Relationship Id="rId2" Type="http://schemas.openxmlformats.org/officeDocument/2006/relationships/notesSlide" Target="../notesSlides/notesSlide140.xml"/><Relationship Id="rId1" Type="http://schemas.openxmlformats.org/officeDocument/2006/relationships/slideLayout" Target="../slideLayouts/slideLayout2.xml"/><Relationship Id="rId6" Type="http://schemas.openxmlformats.org/officeDocument/2006/relationships/diagramColors" Target="../diagrams/colors92.xml"/><Relationship Id="rId5" Type="http://schemas.openxmlformats.org/officeDocument/2006/relationships/diagramQuickStyle" Target="../diagrams/quickStyle92.xml"/><Relationship Id="rId4" Type="http://schemas.openxmlformats.org/officeDocument/2006/relationships/diagramLayout" Target="../diagrams/layout92.xml"/></Relationships>
</file>

<file path=ppt/slides/_rels/slide235.xml.rels><?xml version="1.0" encoding="UTF-8" standalone="yes"?>
<Relationships xmlns="http://schemas.openxmlformats.org/package/2006/relationships"><Relationship Id="rId3" Type="http://schemas.openxmlformats.org/officeDocument/2006/relationships/image" Target="../media/image168.png"/><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237.xml.rels><?xml version="1.0" encoding="UTF-8" standalone="yes"?>
<Relationships xmlns="http://schemas.openxmlformats.org/package/2006/relationships"><Relationship Id="rId3" Type="http://schemas.openxmlformats.org/officeDocument/2006/relationships/image" Target="../media/image169.pn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238.xml.rels><?xml version="1.0" encoding="UTF-8" standalone="yes"?>
<Relationships xmlns="http://schemas.openxmlformats.org/package/2006/relationships"><Relationship Id="rId3" Type="http://schemas.openxmlformats.org/officeDocument/2006/relationships/diagramData" Target="../diagrams/data93.xml"/><Relationship Id="rId7" Type="http://schemas.microsoft.com/office/2007/relationships/diagramDrawing" Target="../diagrams/drawing93.xml"/><Relationship Id="rId2" Type="http://schemas.openxmlformats.org/officeDocument/2006/relationships/notesSlide" Target="../notesSlides/notesSlide144.xml"/><Relationship Id="rId1" Type="http://schemas.openxmlformats.org/officeDocument/2006/relationships/slideLayout" Target="../slideLayouts/slideLayout2.xml"/><Relationship Id="rId6" Type="http://schemas.openxmlformats.org/officeDocument/2006/relationships/diagramColors" Target="../diagrams/colors93.xml"/><Relationship Id="rId5" Type="http://schemas.openxmlformats.org/officeDocument/2006/relationships/diagramQuickStyle" Target="../diagrams/quickStyle93.xml"/><Relationship Id="rId4" Type="http://schemas.openxmlformats.org/officeDocument/2006/relationships/diagramLayout" Target="../diagrams/layout93.xml"/></Relationships>
</file>

<file path=ppt/slides/_rels/slide239.xml.rels><?xml version="1.0" encoding="UTF-8" standalone="yes"?>
<Relationships xmlns="http://schemas.openxmlformats.org/package/2006/relationships"><Relationship Id="rId3" Type="http://schemas.openxmlformats.org/officeDocument/2006/relationships/diagramData" Target="../diagrams/data94.xml"/><Relationship Id="rId7" Type="http://schemas.microsoft.com/office/2007/relationships/diagramDrawing" Target="../diagrams/drawing94.xml"/><Relationship Id="rId2" Type="http://schemas.openxmlformats.org/officeDocument/2006/relationships/notesSlide" Target="../notesSlides/notesSlide145.xml"/><Relationship Id="rId1" Type="http://schemas.openxmlformats.org/officeDocument/2006/relationships/slideLayout" Target="../slideLayouts/slideLayout2.xml"/><Relationship Id="rId6" Type="http://schemas.openxmlformats.org/officeDocument/2006/relationships/diagramColors" Target="../diagrams/colors94.xml"/><Relationship Id="rId5" Type="http://schemas.openxmlformats.org/officeDocument/2006/relationships/diagramQuickStyle" Target="../diagrams/quickStyle94.xml"/><Relationship Id="rId4" Type="http://schemas.openxmlformats.org/officeDocument/2006/relationships/diagramLayout" Target="../diagrams/layout94.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240.xml.rels><?xml version="1.0" encoding="UTF-8" standalone="yes"?>
<Relationships xmlns="http://schemas.openxmlformats.org/package/2006/relationships"><Relationship Id="rId3" Type="http://schemas.openxmlformats.org/officeDocument/2006/relationships/diagramData" Target="../diagrams/data95.xml"/><Relationship Id="rId7" Type="http://schemas.microsoft.com/office/2007/relationships/diagramDrawing" Target="../diagrams/drawing95.xml"/><Relationship Id="rId2" Type="http://schemas.openxmlformats.org/officeDocument/2006/relationships/notesSlide" Target="../notesSlides/notesSlide146.xml"/><Relationship Id="rId1" Type="http://schemas.openxmlformats.org/officeDocument/2006/relationships/slideLayout" Target="../slideLayouts/slideLayout2.xml"/><Relationship Id="rId6" Type="http://schemas.openxmlformats.org/officeDocument/2006/relationships/diagramColors" Target="../diagrams/colors95.xml"/><Relationship Id="rId5" Type="http://schemas.openxmlformats.org/officeDocument/2006/relationships/diagramQuickStyle" Target="../diagrams/quickStyle95.xml"/><Relationship Id="rId4" Type="http://schemas.openxmlformats.org/officeDocument/2006/relationships/diagramLayout" Target="../diagrams/layout95.xml"/></Relationships>
</file>

<file path=ppt/slides/_rels/slide241.xml.rels><?xml version="1.0" encoding="UTF-8" standalone="yes"?>
<Relationships xmlns="http://schemas.openxmlformats.org/package/2006/relationships"><Relationship Id="rId3" Type="http://schemas.openxmlformats.org/officeDocument/2006/relationships/diagramData" Target="../diagrams/data96.xml"/><Relationship Id="rId7" Type="http://schemas.microsoft.com/office/2007/relationships/diagramDrawing" Target="../diagrams/drawing96.xml"/><Relationship Id="rId2" Type="http://schemas.openxmlformats.org/officeDocument/2006/relationships/notesSlide" Target="../notesSlides/notesSlide147.xml"/><Relationship Id="rId1" Type="http://schemas.openxmlformats.org/officeDocument/2006/relationships/slideLayout" Target="../slideLayouts/slideLayout2.xml"/><Relationship Id="rId6" Type="http://schemas.openxmlformats.org/officeDocument/2006/relationships/diagramColors" Target="../diagrams/colors96.xml"/><Relationship Id="rId5" Type="http://schemas.openxmlformats.org/officeDocument/2006/relationships/diagramQuickStyle" Target="../diagrams/quickStyle96.xml"/><Relationship Id="rId4" Type="http://schemas.openxmlformats.org/officeDocument/2006/relationships/diagramLayout" Target="../diagrams/layout96.xml"/></Relationships>
</file>

<file path=ppt/slides/_rels/slide242.xml.rels><?xml version="1.0" encoding="UTF-8" standalone="yes"?>
<Relationships xmlns="http://schemas.openxmlformats.org/package/2006/relationships"><Relationship Id="rId3" Type="http://schemas.openxmlformats.org/officeDocument/2006/relationships/diagramData" Target="../diagrams/data97.xml"/><Relationship Id="rId7" Type="http://schemas.microsoft.com/office/2007/relationships/diagramDrawing" Target="../diagrams/drawing97.xml"/><Relationship Id="rId2" Type="http://schemas.openxmlformats.org/officeDocument/2006/relationships/notesSlide" Target="../notesSlides/notesSlide148.xml"/><Relationship Id="rId1" Type="http://schemas.openxmlformats.org/officeDocument/2006/relationships/slideLayout" Target="../slideLayouts/slideLayout2.xml"/><Relationship Id="rId6" Type="http://schemas.openxmlformats.org/officeDocument/2006/relationships/diagramColors" Target="../diagrams/colors97.xml"/><Relationship Id="rId5" Type="http://schemas.openxmlformats.org/officeDocument/2006/relationships/diagramQuickStyle" Target="../diagrams/quickStyle97.xml"/><Relationship Id="rId4" Type="http://schemas.openxmlformats.org/officeDocument/2006/relationships/diagramLayout" Target="../diagrams/layout97.xml"/></Relationships>
</file>

<file path=ppt/slides/_rels/slide243.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244.xml.rels><?xml version="1.0" encoding="UTF-8" standalone="yes"?>
<Relationships xmlns="http://schemas.openxmlformats.org/package/2006/relationships"><Relationship Id="rId3" Type="http://schemas.openxmlformats.org/officeDocument/2006/relationships/image" Target="../media/image171.pn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245.xml.rels><?xml version="1.0" encoding="UTF-8" standalone="yes"?>
<Relationships xmlns="http://schemas.openxmlformats.org/package/2006/relationships"><Relationship Id="rId3" Type="http://schemas.openxmlformats.org/officeDocument/2006/relationships/diagramData" Target="../diagrams/data98.xml"/><Relationship Id="rId7" Type="http://schemas.microsoft.com/office/2007/relationships/diagramDrawing" Target="../diagrams/drawing98.xml"/><Relationship Id="rId2" Type="http://schemas.openxmlformats.org/officeDocument/2006/relationships/notesSlide" Target="../notesSlides/notesSlide151.xml"/><Relationship Id="rId1" Type="http://schemas.openxmlformats.org/officeDocument/2006/relationships/slideLayout" Target="../slideLayouts/slideLayout2.xml"/><Relationship Id="rId6" Type="http://schemas.openxmlformats.org/officeDocument/2006/relationships/diagramColors" Target="../diagrams/colors98.xml"/><Relationship Id="rId5" Type="http://schemas.openxmlformats.org/officeDocument/2006/relationships/diagramQuickStyle" Target="../diagrams/quickStyle98.xml"/><Relationship Id="rId4" Type="http://schemas.openxmlformats.org/officeDocument/2006/relationships/diagramLayout" Target="../diagrams/layout98.xml"/></Relationships>
</file>

<file path=ppt/slides/_rels/slide246.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2.xml"/></Relationships>
</file>

<file path=ppt/slides/_rels/slide248.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249.xml.rels><?xml version="1.0" encoding="UTF-8" standalone="yes"?>
<Relationships xmlns="http://schemas.openxmlformats.org/package/2006/relationships"><Relationship Id="rId3" Type="http://schemas.openxmlformats.org/officeDocument/2006/relationships/diagramData" Target="../diagrams/data99.xml"/><Relationship Id="rId7" Type="http://schemas.microsoft.com/office/2007/relationships/diagramDrawing" Target="../diagrams/drawing99.xml"/><Relationship Id="rId2" Type="http://schemas.openxmlformats.org/officeDocument/2006/relationships/notesSlide" Target="../notesSlides/notesSlide155.xml"/><Relationship Id="rId1" Type="http://schemas.openxmlformats.org/officeDocument/2006/relationships/slideLayout" Target="../slideLayouts/slideLayout2.xml"/><Relationship Id="rId6" Type="http://schemas.openxmlformats.org/officeDocument/2006/relationships/diagramColors" Target="../diagrams/colors99.xml"/><Relationship Id="rId5" Type="http://schemas.openxmlformats.org/officeDocument/2006/relationships/diagramQuickStyle" Target="../diagrams/quickStyle99.xml"/><Relationship Id="rId4" Type="http://schemas.openxmlformats.org/officeDocument/2006/relationships/diagramLayout" Target="../diagrams/layout99.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0.xml.rels><?xml version="1.0" encoding="UTF-8" standalone="yes"?>
<Relationships xmlns="http://schemas.openxmlformats.org/package/2006/relationships"><Relationship Id="rId3" Type="http://schemas.openxmlformats.org/officeDocument/2006/relationships/diagramData" Target="../diagrams/data100.xml"/><Relationship Id="rId7" Type="http://schemas.microsoft.com/office/2007/relationships/diagramDrawing" Target="../diagrams/drawing100.xml"/><Relationship Id="rId2" Type="http://schemas.openxmlformats.org/officeDocument/2006/relationships/notesSlide" Target="../notesSlides/notesSlide156.xml"/><Relationship Id="rId1" Type="http://schemas.openxmlformats.org/officeDocument/2006/relationships/slideLayout" Target="../slideLayouts/slideLayout2.xml"/><Relationship Id="rId6" Type="http://schemas.openxmlformats.org/officeDocument/2006/relationships/diagramColors" Target="../diagrams/colors100.xml"/><Relationship Id="rId5" Type="http://schemas.openxmlformats.org/officeDocument/2006/relationships/diagramQuickStyle" Target="../diagrams/quickStyle100.xml"/><Relationship Id="rId4" Type="http://schemas.openxmlformats.org/officeDocument/2006/relationships/diagramLayout" Target="../diagrams/layout100.xml"/></Relationships>
</file>

<file path=ppt/slides/_rels/slide251.xml.rels><?xml version="1.0" encoding="UTF-8" standalone="yes"?>
<Relationships xmlns="http://schemas.openxmlformats.org/package/2006/relationships"><Relationship Id="rId3" Type="http://schemas.openxmlformats.org/officeDocument/2006/relationships/diagramData" Target="../diagrams/data101.xml"/><Relationship Id="rId7" Type="http://schemas.microsoft.com/office/2007/relationships/diagramDrawing" Target="../diagrams/drawing101.xml"/><Relationship Id="rId2" Type="http://schemas.openxmlformats.org/officeDocument/2006/relationships/notesSlide" Target="../notesSlides/notesSlide157.xml"/><Relationship Id="rId1" Type="http://schemas.openxmlformats.org/officeDocument/2006/relationships/slideLayout" Target="../slideLayouts/slideLayout2.xml"/><Relationship Id="rId6" Type="http://schemas.openxmlformats.org/officeDocument/2006/relationships/diagramColors" Target="../diagrams/colors101.xml"/><Relationship Id="rId5" Type="http://schemas.openxmlformats.org/officeDocument/2006/relationships/diagramQuickStyle" Target="../diagrams/quickStyle101.xml"/><Relationship Id="rId4" Type="http://schemas.openxmlformats.org/officeDocument/2006/relationships/diagramLayout" Target="../diagrams/layout101.xml"/></Relationships>
</file>

<file path=ppt/slides/_rels/slide252.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158.xml"/><Relationship Id="rId1" Type="http://schemas.openxmlformats.org/officeDocument/2006/relationships/slideLayout" Target="../slideLayouts/slideLayout2.xml"/><Relationship Id="rId4" Type="http://schemas.openxmlformats.org/officeDocument/2006/relationships/image" Target="../media/image175.png"/></Relationships>
</file>

<file path=ppt/slides/_rels/slide253.xml.rels><?xml version="1.0" encoding="UTF-8" standalone="yes"?>
<Relationships xmlns="http://schemas.openxmlformats.org/package/2006/relationships"><Relationship Id="rId3" Type="http://schemas.openxmlformats.org/officeDocument/2006/relationships/diagramData" Target="../diagrams/data102.xml"/><Relationship Id="rId7" Type="http://schemas.microsoft.com/office/2007/relationships/diagramDrawing" Target="../diagrams/drawing102.xml"/><Relationship Id="rId2" Type="http://schemas.openxmlformats.org/officeDocument/2006/relationships/notesSlide" Target="../notesSlides/notesSlide159.xml"/><Relationship Id="rId1" Type="http://schemas.openxmlformats.org/officeDocument/2006/relationships/slideLayout" Target="../slideLayouts/slideLayout2.xml"/><Relationship Id="rId6" Type="http://schemas.openxmlformats.org/officeDocument/2006/relationships/diagramColors" Target="../diagrams/colors102.xml"/><Relationship Id="rId5" Type="http://schemas.openxmlformats.org/officeDocument/2006/relationships/diagramQuickStyle" Target="../diagrams/quickStyle102.xml"/><Relationship Id="rId4" Type="http://schemas.openxmlformats.org/officeDocument/2006/relationships/diagramLayout" Target="../diagrams/layout102.xml"/></Relationships>
</file>

<file path=ppt/slides/_rels/slide254.xml.rels><?xml version="1.0" encoding="UTF-8" standalone="yes"?>
<Relationships xmlns="http://schemas.openxmlformats.org/package/2006/relationships"><Relationship Id="rId3" Type="http://schemas.openxmlformats.org/officeDocument/2006/relationships/image" Target="../media/image176.png"/><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3" Type="http://schemas.openxmlformats.org/officeDocument/2006/relationships/diagramData" Target="../diagrams/data103.xml"/><Relationship Id="rId7" Type="http://schemas.microsoft.com/office/2007/relationships/diagramDrawing" Target="../diagrams/drawing103.xml"/><Relationship Id="rId2" Type="http://schemas.openxmlformats.org/officeDocument/2006/relationships/notesSlide" Target="../notesSlides/notesSlide162.xml"/><Relationship Id="rId1" Type="http://schemas.openxmlformats.org/officeDocument/2006/relationships/slideLayout" Target="../slideLayouts/slideLayout2.xml"/><Relationship Id="rId6" Type="http://schemas.openxmlformats.org/officeDocument/2006/relationships/diagramColors" Target="../diagrams/colors103.xml"/><Relationship Id="rId5" Type="http://schemas.openxmlformats.org/officeDocument/2006/relationships/diagramQuickStyle" Target="../diagrams/quickStyle103.xml"/><Relationship Id="rId4" Type="http://schemas.openxmlformats.org/officeDocument/2006/relationships/diagramLayout" Target="../diagrams/layout103.xml"/></Relationships>
</file>

<file path=ppt/slides/_rels/slide257.xml.rels><?xml version="1.0" encoding="UTF-8" standalone="yes"?>
<Relationships xmlns="http://schemas.openxmlformats.org/package/2006/relationships"><Relationship Id="rId3" Type="http://schemas.openxmlformats.org/officeDocument/2006/relationships/diagramData" Target="../diagrams/data104.xml"/><Relationship Id="rId7" Type="http://schemas.microsoft.com/office/2007/relationships/diagramDrawing" Target="../diagrams/drawing104.xml"/><Relationship Id="rId2" Type="http://schemas.openxmlformats.org/officeDocument/2006/relationships/notesSlide" Target="../notesSlides/notesSlide163.xml"/><Relationship Id="rId1" Type="http://schemas.openxmlformats.org/officeDocument/2006/relationships/slideLayout" Target="../slideLayouts/slideLayout2.xml"/><Relationship Id="rId6" Type="http://schemas.openxmlformats.org/officeDocument/2006/relationships/diagramColors" Target="../diagrams/colors104.xml"/><Relationship Id="rId5" Type="http://schemas.openxmlformats.org/officeDocument/2006/relationships/diagramQuickStyle" Target="../diagrams/quickStyle104.xml"/><Relationship Id="rId4" Type="http://schemas.openxmlformats.org/officeDocument/2006/relationships/diagramLayout" Target="../diagrams/layout104.xml"/></Relationships>
</file>

<file path=ppt/slides/_rels/slide258.xml.rels><?xml version="1.0" encoding="UTF-8" standalone="yes"?>
<Relationships xmlns="http://schemas.openxmlformats.org/package/2006/relationships"><Relationship Id="rId3" Type="http://schemas.openxmlformats.org/officeDocument/2006/relationships/diagramData" Target="../diagrams/data105.xml"/><Relationship Id="rId7" Type="http://schemas.microsoft.com/office/2007/relationships/diagramDrawing" Target="../diagrams/drawing105.xml"/><Relationship Id="rId2" Type="http://schemas.openxmlformats.org/officeDocument/2006/relationships/notesSlide" Target="../notesSlides/notesSlide164.xml"/><Relationship Id="rId1" Type="http://schemas.openxmlformats.org/officeDocument/2006/relationships/slideLayout" Target="../slideLayouts/slideLayout2.xml"/><Relationship Id="rId6" Type="http://schemas.openxmlformats.org/officeDocument/2006/relationships/diagramColors" Target="../diagrams/colors105.xml"/><Relationship Id="rId5" Type="http://schemas.openxmlformats.org/officeDocument/2006/relationships/diagramQuickStyle" Target="../diagrams/quickStyle105.xml"/><Relationship Id="rId4" Type="http://schemas.openxmlformats.org/officeDocument/2006/relationships/diagramLayout" Target="../diagrams/layout105.xml"/></Relationships>
</file>

<file path=ppt/slides/_rels/slide259.xml.rels><?xml version="1.0" encoding="UTF-8" standalone="yes"?>
<Relationships xmlns="http://schemas.openxmlformats.org/package/2006/relationships"><Relationship Id="rId3" Type="http://schemas.openxmlformats.org/officeDocument/2006/relationships/diagramData" Target="../diagrams/data106.xml"/><Relationship Id="rId7" Type="http://schemas.microsoft.com/office/2007/relationships/diagramDrawing" Target="../diagrams/drawing106.xml"/><Relationship Id="rId2" Type="http://schemas.openxmlformats.org/officeDocument/2006/relationships/notesSlide" Target="../notesSlides/notesSlide165.xml"/><Relationship Id="rId1" Type="http://schemas.openxmlformats.org/officeDocument/2006/relationships/slideLayout" Target="../slideLayouts/slideLayout2.xml"/><Relationship Id="rId6" Type="http://schemas.openxmlformats.org/officeDocument/2006/relationships/diagramColors" Target="../diagrams/colors106.xml"/><Relationship Id="rId5" Type="http://schemas.openxmlformats.org/officeDocument/2006/relationships/diagramQuickStyle" Target="../diagrams/quickStyle106.xml"/><Relationship Id="rId4" Type="http://schemas.openxmlformats.org/officeDocument/2006/relationships/diagramLayout" Target="../diagrams/layout106.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8.xml"/><Relationship Id="rId7" Type="http://schemas.microsoft.com/office/2007/relationships/diagramDrawing" Target="../diagrams/drawing18.xm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diagramColors" Target="../diagrams/colors18.xml"/><Relationship Id="rId5" Type="http://schemas.openxmlformats.org/officeDocument/2006/relationships/diagramQuickStyle" Target="../diagrams/quickStyle18.xml"/><Relationship Id="rId4" Type="http://schemas.openxmlformats.org/officeDocument/2006/relationships/diagramLayout" Target="../diagrams/layout18.xml"/></Relationships>
</file>

<file path=ppt/slides/_rels/slide260.xml.rels><?xml version="1.0" encoding="UTF-8" standalone="yes"?>
<Relationships xmlns="http://schemas.openxmlformats.org/package/2006/relationships"><Relationship Id="rId3" Type="http://schemas.openxmlformats.org/officeDocument/2006/relationships/diagramData" Target="../diagrams/data107.xml"/><Relationship Id="rId7" Type="http://schemas.microsoft.com/office/2007/relationships/diagramDrawing" Target="../diagrams/drawing107.xml"/><Relationship Id="rId2" Type="http://schemas.openxmlformats.org/officeDocument/2006/relationships/notesSlide" Target="../notesSlides/notesSlide166.xml"/><Relationship Id="rId1" Type="http://schemas.openxmlformats.org/officeDocument/2006/relationships/slideLayout" Target="../slideLayouts/slideLayout2.xml"/><Relationship Id="rId6" Type="http://schemas.openxmlformats.org/officeDocument/2006/relationships/diagramColors" Target="../diagrams/colors107.xml"/><Relationship Id="rId5" Type="http://schemas.openxmlformats.org/officeDocument/2006/relationships/diagramQuickStyle" Target="../diagrams/quickStyle107.xml"/><Relationship Id="rId4" Type="http://schemas.openxmlformats.org/officeDocument/2006/relationships/diagramLayout" Target="../diagrams/layout107.xml"/></Relationships>
</file>

<file path=ppt/slides/_rels/slide261.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2.xml"/><Relationship Id="rId1" Type="http://schemas.openxmlformats.org/officeDocument/2006/relationships/vmlDrawing" Target="../drawings/vmlDrawing16.vml"/><Relationship Id="rId5" Type="http://schemas.openxmlformats.org/officeDocument/2006/relationships/image" Target="../media/image177.emf"/><Relationship Id="rId4" Type="http://schemas.openxmlformats.org/officeDocument/2006/relationships/oleObject" Target="../embeddings/oleObject21.bin"/></Relationships>
</file>

<file path=ppt/slides/_rels/slide262.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2.xml"/><Relationship Id="rId1" Type="http://schemas.openxmlformats.org/officeDocument/2006/relationships/vmlDrawing" Target="../drawings/vmlDrawing17.vml"/><Relationship Id="rId5" Type="http://schemas.openxmlformats.org/officeDocument/2006/relationships/image" Target="../media/image178.emf"/><Relationship Id="rId4" Type="http://schemas.openxmlformats.org/officeDocument/2006/relationships/oleObject" Target="../embeddings/oleObject22.bin"/></Relationships>
</file>

<file path=ppt/slides/_rels/slide263.xml.rels><?xml version="1.0" encoding="UTF-8" standalone="yes"?>
<Relationships xmlns="http://schemas.openxmlformats.org/package/2006/relationships"><Relationship Id="rId3" Type="http://schemas.openxmlformats.org/officeDocument/2006/relationships/diagramData" Target="../diagrams/data108.xml"/><Relationship Id="rId7" Type="http://schemas.microsoft.com/office/2007/relationships/diagramDrawing" Target="../diagrams/drawing108.xml"/><Relationship Id="rId2" Type="http://schemas.openxmlformats.org/officeDocument/2006/relationships/notesSlide" Target="../notesSlides/notesSlide169.xml"/><Relationship Id="rId1" Type="http://schemas.openxmlformats.org/officeDocument/2006/relationships/slideLayout" Target="../slideLayouts/slideLayout2.xml"/><Relationship Id="rId6" Type="http://schemas.openxmlformats.org/officeDocument/2006/relationships/diagramColors" Target="../diagrams/colors108.xml"/><Relationship Id="rId5" Type="http://schemas.openxmlformats.org/officeDocument/2006/relationships/diagramQuickStyle" Target="../diagrams/quickStyle108.xml"/><Relationship Id="rId4" Type="http://schemas.openxmlformats.org/officeDocument/2006/relationships/diagramLayout" Target="../diagrams/layout108.xml"/></Relationships>
</file>

<file path=ppt/slides/_rels/slide264.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2.xml"/><Relationship Id="rId1" Type="http://schemas.openxmlformats.org/officeDocument/2006/relationships/vmlDrawing" Target="../drawings/vmlDrawing18.vml"/><Relationship Id="rId5" Type="http://schemas.openxmlformats.org/officeDocument/2006/relationships/image" Target="../media/image179.emf"/><Relationship Id="rId4" Type="http://schemas.openxmlformats.org/officeDocument/2006/relationships/oleObject" Target="../embeddings/oleObject23.bin"/></Relationships>
</file>

<file path=ppt/slides/_rels/slide265.xml.rels><?xml version="1.0" encoding="UTF-8" standalone="yes"?>
<Relationships xmlns="http://schemas.openxmlformats.org/package/2006/relationships"><Relationship Id="rId3" Type="http://schemas.openxmlformats.org/officeDocument/2006/relationships/diagramData" Target="../diagrams/data109.xml"/><Relationship Id="rId7" Type="http://schemas.microsoft.com/office/2007/relationships/diagramDrawing" Target="../diagrams/drawing109.xml"/><Relationship Id="rId2" Type="http://schemas.openxmlformats.org/officeDocument/2006/relationships/notesSlide" Target="../notesSlides/notesSlide171.xml"/><Relationship Id="rId1" Type="http://schemas.openxmlformats.org/officeDocument/2006/relationships/slideLayout" Target="../slideLayouts/slideLayout2.xml"/><Relationship Id="rId6" Type="http://schemas.openxmlformats.org/officeDocument/2006/relationships/diagramColors" Target="../diagrams/colors109.xml"/><Relationship Id="rId5" Type="http://schemas.openxmlformats.org/officeDocument/2006/relationships/diagramQuickStyle" Target="../diagrams/quickStyle109.xml"/><Relationship Id="rId4" Type="http://schemas.openxmlformats.org/officeDocument/2006/relationships/diagramLayout" Target="../diagrams/layout109.xml"/></Relationships>
</file>

<file path=ppt/slides/_rels/slide266.xml.rels><?xml version="1.0" encoding="UTF-8" standalone="yes"?>
<Relationships xmlns="http://schemas.openxmlformats.org/package/2006/relationships"><Relationship Id="rId3" Type="http://schemas.openxmlformats.org/officeDocument/2006/relationships/diagramData" Target="../diagrams/data110.xml"/><Relationship Id="rId7" Type="http://schemas.microsoft.com/office/2007/relationships/diagramDrawing" Target="../diagrams/drawing110.xml"/><Relationship Id="rId2" Type="http://schemas.openxmlformats.org/officeDocument/2006/relationships/notesSlide" Target="../notesSlides/notesSlide172.xml"/><Relationship Id="rId1" Type="http://schemas.openxmlformats.org/officeDocument/2006/relationships/slideLayout" Target="../slideLayouts/slideLayout2.xml"/><Relationship Id="rId6" Type="http://schemas.openxmlformats.org/officeDocument/2006/relationships/diagramColors" Target="../diagrams/colors110.xml"/><Relationship Id="rId5" Type="http://schemas.openxmlformats.org/officeDocument/2006/relationships/diagramQuickStyle" Target="../diagrams/quickStyle110.xml"/><Relationship Id="rId4" Type="http://schemas.openxmlformats.org/officeDocument/2006/relationships/diagramLayout" Target="../diagrams/layout110.xml"/></Relationships>
</file>

<file path=ppt/slides/_rels/slide267.xml.rels><?xml version="1.0" encoding="UTF-8" standalone="yes"?>
<Relationships xmlns="http://schemas.openxmlformats.org/package/2006/relationships"><Relationship Id="rId3" Type="http://schemas.openxmlformats.org/officeDocument/2006/relationships/diagramData" Target="../diagrams/data111.xml"/><Relationship Id="rId7" Type="http://schemas.microsoft.com/office/2007/relationships/diagramDrawing" Target="../diagrams/drawing111.xml"/><Relationship Id="rId2" Type="http://schemas.openxmlformats.org/officeDocument/2006/relationships/notesSlide" Target="../notesSlides/notesSlide173.xml"/><Relationship Id="rId1" Type="http://schemas.openxmlformats.org/officeDocument/2006/relationships/slideLayout" Target="../slideLayouts/slideLayout2.xml"/><Relationship Id="rId6" Type="http://schemas.openxmlformats.org/officeDocument/2006/relationships/diagramColors" Target="../diagrams/colors111.xml"/><Relationship Id="rId5" Type="http://schemas.openxmlformats.org/officeDocument/2006/relationships/diagramQuickStyle" Target="../diagrams/quickStyle111.xml"/><Relationship Id="rId4" Type="http://schemas.openxmlformats.org/officeDocument/2006/relationships/diagramLayout" Target="../diagrams/layout111.xml"/></Relationships>
</file>

<file path=ppt/slides/_rels/slide268.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2.xml"/><Relationship Id="rId1" Type="http://schemas.openxmlformats.org/officeDocument/2006/relationships/vmlDrawing" Target="../drawings/vmlDrawing19.vml"/><Relationship Id="rId5" Type="http://schemas.openxmlformats.org/officeDocument/2006/relationships/image" Target="../media/image180.emf"/><Relationship Id="rId4" Type="http://schemas.openxmlformats.org/officeDocument/2006/relationships/oleObject" Target="../embeddings/oleObject24.bin"/></Relationships>
</file>

<file path=ppt/slides/_rels/slide269.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2.xml"/><Relationship Id="rId1" Type="http://schemas.openxmlformats.org/officeDocument/2006/relationships/vmlDrawing" Target="../drawings/vmlDrawing20.vml"/><Relationship Id="rId5" Type="http://schemas.openxmlformats.org/officeDocument/2006/relationships/image" Target="../media/image181.emf"/><Relationship Id="rId4" Type="http://schemas.openxmlformats.org/officeDocument/2006/relationships/oleObject" Target="../embeddings/oleObject25.bin"/></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0.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image" Target="../media/image183.png"/><Relationship Id="rId5" Type="http://schemas.openxmlformats.org/officeDocument/2006/relationships/image" Target="../media/image182.emf"/><Relationship Id="rId4" Type="http://schemas.openxmlformats.org/officeDocument/2006/relationships/oleObject" Target="../embeddings/oleObject26.bin"/></Relationships>
</file>

<file path=ppt/slides/_rels/slide271.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177.xml"/><Relationship Id="rId1" Type="http://schemas.openxmlformats.org/officeDocument/2006/relationships/slideLayout" Target="../slideLayouts/slideLayout7.xml"/></Relationships>
</file>

<file path=ppt/slides/_rels/slide272.xml.rels><?xml version="1.0" encoding="UTF-8" standalone="yes"?>
<Relationships xmlns="http://schemas.openxmlformats.org/package/2006/relationships"><Relationship Id="rId3" Type="http://schemas.openxmlformats.org/officeDocument/2006/relationships/diagramData" Target="../diagrams/data112.xml"/><Relationship Id="rId7" Type="http://schemas.microsoft.com/office/2007/relationships/diagramDrawing" Target="../diagrams/drawing112.xml"/><Relationship Id="rId2" Type="http://schemas.openxmlformats.org/officeDocument/2006/relationships/notesSlide" Target="../notesSlides/notesSlide178.xml"/><Relationship Id="rId1" Type="http://schemas.openxmlformats.org/officeDocument/2006/relationships/slideLayout" Target="../slideLayouts/slideLayout2.xml"/><Relationship Id="rId6" Type="http://schemas.openxmlformats.org/officeDocument/2006/relationships/diagramColors" Target="../diagrams/colors112.xml"/><Relationship Id="rId5" Type="http://schemas.openxmlformats.org/officeDocument/2006/relationships/diagramQuickStyle" Target="../diagrams/quickStyle112.xml"/><Relationship Id="rId4" Type="http://schemas.openxmlformats.org/officeDocument/2006/relationships/diagramLayout" Target="../diagrams/layout112.xml"/></Relationships>
</file>

<file path=ppt/slides/_rels/slide273.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2.xml"/></Relationships>
</file>

<file path=ppt/slides/_rels/slide274.xml.rels><?xml version="1.0" encoding="UTF-8" standalone="yes"?>
<Relationships xmlns="http://schemas.openxmlformats.org/package/2006/relationships"><Relationship Id="rId3" Type="http://schemas.openxmlformats.org/officeDocument/2006/relationships/diagramData" Target="../diagrams/data113.xml"/><Relationship Id="rId7" Type="http://schemas.microsoft.com/office/2007/relationships/diagramDrawing" Target="../diagrams/drawing113.xml"/><Relationship Id="rId2" Type="http://schemas.openxmlformats.org/officeDocument/2006/relationships/notesSlide" Target="../notesSlides/notesSlide180.xml"/><Relationship Id="rId1" Type="http://schemas.openxmlformats.org/officeDocument/2006/relationships/slideLayout" Target="../slideLayouts/slideLayout2.xml"/><Relationship Id="rId6" Type="http://schemas.openxmlformats.org/officeDocument/2006/relationships/diagramColors" Target="../diagrams/colors113.xml"/><Relationship Id="rId5" Type="http://schemas.openxmlformats.org/officeDocument/2006/relationships/diagramQuickStyle" Target="../diagrams/quickStyle113.xml"/><Relationship Id="rId4" Type="http://schemas.openxmlformats.org/officeDocument/2006/relationships/diagramLayout" Target="../diagrams/layout113.xml"/></Relationships>
</file>

<file path=ppt/slides/_rels/slide275.xml.rels><?xml version="1.0" encoding="UTF-8" standalone="yes"?>
<Relationships xmlns="http://schemas.openxmlformats.org/package/2006/relationships"><Relationship Id="rId3" Type="http://schemas.openxmlformats.org/officeDocument/2006/relationships/diagramData" Target="../diagrams/data114.xml"/><Relationship Id="rId7" Type="http://schemas.microsoft.com/office/2007/relationships/diagramDrawing" Target="../diagrams/drawing114.xml"/><Relationship Id="rId2" Type="http://schemas.openxmlformats.org/officeDocument/2006/relationships/notesSlide" Target="../notesSlides/notesSlide181.xml"/><Relationship Id="rId1" Type="http://schemas.openxmlformats.org/officeDocument/2006/relationships/slideLayout" Target="../slideLayouts/slideLayout2.xml"/><Relationship Id="rId6" Type="http://schemas.openxmlformats.org/officeDocument/2006/relationships/diagramColors" Target="../diagrams/colors114.xml"/><Relationship Id="rId5" Type="http://schemas.openxmlformats.org/officeDocument/2006/relationships/diagramQuickStyle" Target="../diagrams/quickStyle114.xml"/><Relationship Id="rId4" Type="http://schemas.openxmlformats.org/officeDocument/2006/relationships/diagramLayout" Target="../diagrams/layout114.xml"/></Relationships>
</file>

<file path=ppt/slides/_rels/slide276.xml.rels><?xml version="1.0" encoding="UTF-8" standalone="yes"?>
<Relationships xmlns="http://schemas.openxmlformats.org/package/2006/relationships"><Relationship Id="rId3" Type="http://schemas.openxmlformats.org/officeDocument/2006/relationships/diagramData" Target="../diagrams/data115.xml"/><Relationship Id="rId7" Type="http://schemas.microsoft.com/office/2007/relationships/diagramDrawing" Target="../diagrams/drawing115.xml"/><Relationship Id="rId2" Type="http://schemas.openxmlformats.org/officeDocument/2006/relationships/notesSlide" Target="../notesSlides/notesSlide182.xml"/><Relationship Id="rId1" Type="http://schemas.openxmlformats.org/officeDocument/2006/relationships/slideLayout" Target="../slideLayouts/slideLayout2.xml"/><Relationship Id="rId6" Type="http://schemas.openxmlformats.org/officeDocument/2006/relationships/diagramColors" Target="../diagrams/colors115.xml"/><Relationship Id="rId5" Type="http://schemas.openxmlformats.org/officeDocument/2006/relationships/diagramQuickStyle" Target="../diagrams/quickStyle115.xml"/><Relationship Id="rId4" Type="http://schemas.openxmlformats.org/officeDocument/2006/relationships/diagramLayout" Target="../diagrams/layout115.xml"/></Relationships>
</file>

<file path=ppt/slides/_rels/slide277.xml.rels><?xml version="1.0" encoding="UTF-8" standalone="yes"?>
<Relationships xmlns="http://schemas.openxmlformats.org/package/2006/relationships"><Relationship Id="rId3" Type="http://schemas.openxmlformats.org/officeDocument/2006/relationships/diagramData" Target="../diagrams/data116.xml"/><Relationship Id="rId7" Type="http://schemas.microsoft.com/office/2007/relationships/diagramDrawing" Target="../diagrams/drawing116.xml"/><Relationship Id="rId2" Type="http://schemas.openxmlformats.org/officeDocument/2006/relationships/notesSlide" Target="../notesSlides/notesSlide183.xml"/><Relationship Id="rId1" Type="http://schemas.openxmlformats.org/officeDocument/2006/relationships/slideLayout" Target="../slideLayouts/slideLayout2.xml"/><Relationship Id="rId6" Type="http://schemas.openxmlformats.org/officeDocument/2006/relationships/diagramColors" Target="../diagrams/colors116.xml"/><Relationship Id="rId5" Type="http://schemas.openxmlformats.org/officeDocument/2006/relationships/diagramQuickStyle" Target="../diagrams/quickStyle116.xml"/><Relationship Id="rId4" Type="http://schemas.openxmlformats.org/officeDocument/2006/relationships/diagramLayout" Target="../diagrams/layout116.xml"/></Relationships>
</file>

<file path=ppt/slides/_rels/slide278.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2.xml"/><Relationship Id="rId1" Type="http://schemas.openxmlformats.org/officeDocument/2006/relationships/vmlDrawing" Target="../drawings/vmlDrawing22.vml"/><Relationship Id="rId5" Type="http://schemas.openxmlformats.org/officeDocument/2006/relationships/image" Target="../media/image185.emf"/><Relationship Id="rId4" Type="http://schemas.openxmlformats.org/officeDocument/2006/relationships/oleObject" Target="../embeddings/oleObject27.bin"/></Relationships>
</file>

<file path=ppt/slides/_rels/slide279.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18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diagramData" Target="../diagrams/data19.xml"/><Relationship Id="rId7" Type="http://schemas.microsoft.com/office/2007/relationships/diagramDrawing" Target="../diagrams/drawing19.xml"/><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diagramColors" Target="../diagrams/colors19.xml"/><Relationship Id="rId5" Type="http://schemas.openxmlformats.org/officeDocument/2006/relationships/diagramQuickStyle" Target="../diagrams/quickStyle19.xml"/><Relationship Id="rId4" Type="http://schemas.openxmlformats.org/officeDocument/2006/relationships/diagramLayout" Target="../diagrams/layout19.xml"/></Relationships>
</file>

<file path=ppt/slides/_rels/slide280.xml.rels><?xml version="1.0" encoding="UTF-8" standalone="yes"?>
<Relationships xmlns="http://schemas.openxmlformats.org/package/2006/relationships"><Relationship Id="rId3" Type="http://schemas.openxmlformats.org/officeDocument/2006/relationships/diagramData" Target="../diagrams/data117.xml"/><Relationship Id="rId7" Type="http://schemas.microsoft.com/office/2007/relationships/diagramDrawing" Target="../diagrams/drawing117.xml"/><Relationship Id="rId2" Type="http://schemas.openxmlformats.org/officeDocument/2006/relationships/notesSlide" Target="../notesSlides/notesSlide186.xml"/><Relationship Id="rId1" Type="http://schemas.openxmlformats.org/officeDocument/2006/relationships/slideLayout" Target="../slideLayouts/slideLayout2.xml"/><Relationship Id="rId6" Type="http://schemas.openxmlformats.org/officeDocument/2006/relationships/diagramColors" Target="../diagrams/colors117.xml"/><Relationship Id="rId5" Type="http://schemas.openxmlformats.org/officeDocument/2006/relationships/diagramQuickStyle" Target="../diagrams/quickStyle117.xml"/><Relationship Id="rId4" Type="http://schemas.openxmlformats.org/officeDocument/2006/relationships/diagramLayout" Target="../diagrams/layout117.xml"/></Relationships>
</file>

<file path=ppt/slides/_rels/slide281.xml.rels><?xml version="1.0" encoding="UTF-8" standalone="yes"?>
<Relationships xmlns="http://schemas.openxmlformats.org/package/2006/relationships"><Relationship Id="rId3" Type="http://schemas.openxmlformats.org/officeDocument/2006/relationships/diagramData" Target="../diagrams/data118.xml"/><Relationship Id="rId7" Type="http://schemas.microsoft.com/office/2007/relationships/diagramDrawing" Target="../diagrams/drawing118.xml"/><Relationship Id="rId2" Type="http://schemas.openxmlformats.org/officeDocument/2006/relationships/notesSlide" Target="../notesSlides/notesSlide187.xml"/><Relationship Id="rId1" Type="http://schemas.openxmlformats.org/officeDocument/2006/relationships/slideLayout" Target="../slideLayouts/slideLayout2.xml"/><Relationship Id="rId6" Type="http://schemas.openxmlformats.org/officeDocument/2006/relationships/diagramColors" Target="../diagrams/colors118.xml"/><Relationship Id="rId5" Type="http://schemas.openxmlformats.org/officeDocument/2006/relationships/diagramQuickStyle" Target="../diagrams/quickStyle118.xml"/><Relationship Id="rId4" Type="http://schemas.openxmlformats.org/officeDocument/2006/relationships/diagramLayout" Target="../diagrams/layout118.xml"/></Relationships>
</file>

<file path=ppt/slides/_rels/slide282.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notesSlide" Target="../notesSlides/notesSlide188.xml"/><Relationship Id="rId1" Type="http://schemas.openxmlformats.org/officeDocument/2006/relationships/slideLayout" Target="../slideLayouts/slideLayout4.xml"/></Relationships>
</file>

<file path=ppt/slides/_rels/slide283.xml.rels><?xml version="1.0" encoding="UTF-8" standalone="yes"?>
<Relationships xmlns="http://schemas.openxmlformats.org/package/2006/relationships"><Relationship Id="rId3" Type="http://schemas.openxmlformats.org/officeDocument/2006/relationships/diagramData" Target="../diagrams/data119.xml"/><Relationship Id="rId7" Type="http://schemas.microsoft.com/office/2007/relationships/diagramDrawing" Target="../diagrams/drawing119.xml"/><Relationship Id="rId2" Type="http://schemas.openxmlformats.org/officeDocument/2006/relationships/notesSlide" Target="../notesSlides/notesSlide189.xml"/><Relationship Id="rId1" Type="http://schemas.openxmlformats.org/officeDocument/2006/relationships/slideLayout" Target="../slideLayouts/slideLayout2.xml"/><Relationship Id="rId6" Type="http://schemas.openxmlformats.org/officeDocument/2006/relationships/diagramColors" Target="../diagrams/colors119.xml"/><Relationship Id="rId5" Type="http://schemas.openxmlformats.org/officeDocument/2006/relationships/diagramQuickStyle" Target="../diagrams/quickStyle119.xml"/><Relationship Id="rId4" Type="http://schemas.openxmlformats.org/officeDocument/2006/relationships/diagramLayout" Target="../diagrams/layout119.xml"/></Relationships>
</file>

<file path=ppt/slides/_rels/slide284.xml.rels><?xml version="1.0" encoding="UTF-8" standalone="yes"?>
<Relationships xmlns="http://schemas.openxmlformats.org/package/2006/relationships"><Relationship Id="rId3" Type="http://schemas.openxmlformats.org/officeDocument/2006/relationships/image" Target="../media/image188.png"/><Relationship Id="rId2" Type="http://schemas.openxmlformats.org/officeDocument/2006/relationships/notesSlide" Target="../notesSlides/notesSlide190.xml"/><Relationship Id="rId1" Type="http://schemas.openxmlformats.org/officeDocument/2006/relationships/slideLayout" Target="../slideLayouts/slideLayout7.xml"/></Relationships>
</file>

<file path=ppt/slides/_rels/slide285.xml.rels><?xml version="1.0" encoding="UTF-8" standalone="yes"?>
<Relationships xmlns="http://schemas.openxmlformats.org/package/2006/relationships"><Relationship Id="rId3" Type="http://schemas.openxmlformats.org/officeDocument/2006/relationships/diagramData" Target="../diagrams/data120.xml"/><Relationship Id="rId7" Type="http://schemas.microsoft.com/office/2007/relationships/diagramDrawing" Target="../diagrams/drawing120.xml"/><Relationship Id="rId2" Type="http://schemas.openxmlformats.org/officeDocument/2006/relationships/notesSlide" Target="../notesSlides/notesSlide191.xml"/><Relationship Id="rId1" Type="http://schemas.openxmlformats.org/officeDocument/2006/relationships/slideLayout" Target="../slideLayouts/slideLayout2.xml"/><Relationship Id="rId6" Type="http://schemas.openxmlformats.org/officeDocument/2006/relationships/diagramColors" Target="../diagrams/colors120.xml"/><Relationship Id="rId5" Type="http://schemas.openxmlformats.org/officeDocument/2006/relationships/diagramQuickStyle" Target="../diagrams/quickStyle120.xml"/><Relationship Id="rId4" Type="http://schemas.openxmlformats.org/officeDocument/2006/relationships/diagramLayout" Target="../diagrams/layout120.xml"/></Relationships>
</file>

<file path=ppt/slides/_rels/slide286.xml.rels><?xml version="1.0" encoding="UTF-8" standalone="yes"?>
<Relationships xmlns="http://schemas.openxmlformats.org/package/2006/relationships"><Relationship Id="rId3" Type="http://schemas.openxmlformats.org/officeDocument/2006/relationships/diagramData" Target="../diagrams/data121.xml"/><Relationship Id="rId7" Type="http://schemas.microsoft.com/office/2007/relationships/diagramDrawing" Target="../diagrams/drawing121.xml"/><Relationship Id="rId2" Type="http://schemas.openxmlformats.org/officeDocument/2006/relationships/notesSlide" Target="../notesSlides/notesSlide192.xml"/><Relationship Id="rId1" Type="http://schemas.openxmlformats.org/officeDocument/2006/relationships/slideLayout" Target="../slideLayouts/slideLayout2.xml"/><Relationship Id="rId6" Type="http://schemas.openxmlformats.org/officeDocument/2006/relationships/diagramColors" Target="../diagrams/colors121.xml"/><Relationship Id="rId5" Type="http://schemas.openxmlformats.org/officeDocument/2006/relationships/diagramQuickStyle" Target="../diagrams/quickStyle121.xml"/><Relationship Id="rId4" Type="http://schemas.openxmlformats.org/officeDocument/2006/relationships/diagramLayout" Target="../diagrams/layout121.xml"/></Relationships>
</file>

<file path=ppt/slides/_rels/slide287.xml.rels><?xml version="1.0" encoding="UTF-8" standalone="yes"?>
<Relationships xmlns="http://schemas.openxmlformats.org/package/2006/relationships"><Relationship Id="rId3" Type="http://schemas.openxmlformats.org/officeDocument/2006/relationships/diagramData" Target="../diagrams/data122.xml"/><Relationship Id="rId7" Type="http://schemas.microsoft.com/office/2007/relationships/diagramDrawing" Target="../diagrams/drawing122.xml"/><Relationship Id="rId2" Type="http://schemas.openxmlformats.org/officeDocument/2006/relationships/notesSlide" Target="../notesSlides/notesSlide193.xml"/><Relationship Id="rId1" Type="http://schemas.openxmlformats.org/officeDocument/2006/relationships/slideLayout" Target="../slideLayouts/slideLayout2.xml"/><Relationship Id="rId6" Type="http://schemas.openxmlformats.org/officeDocument/2006/relationships/diagramColors" Target="../diagrams/colors122.xml"/><Relationship Id="rId5" Type="http://schemas.openxmlformats.org/officeDocument/2006/relationships/diagramQuickStyle" Target="../diagrams/quickStyle122.xml"/><Relationship Id="rId4" Type="http://schemas.openxmlformats.org/officeDocument/2006/relationships/diagramLayout" Target="../diagrams/layout122.xml"/></Relationships>
</file>

<file path=ppt/slides/_rels/slide288.xml.rels><?xml version="1.0" encoding="UTF-8" standalone="yes"?>
<Relationships xmlns="http://schemas.openxmlformats.org/package/2006/relationships"><Relationship Id="rId3" Type="http://schemas.openxmlformats.org/officeDocument/2006/relationships/diagramData" Target="../diagrams/data123.xml"/><Relationship Id="rId7" Type="http://schemas.microsoft.com/office/2007/relationships/diagramDrawing" Target="../diagrams/drawing123.xml"/><Relationship Id="rId2" Type="http://schemas.openxmlformats.org/officeDocument/2006/relationships/notesSlide" Target="../notesSlides/notesSlide194.xml"/><Relationship Id="rId1" Type="http://schemas.openxmlformats.org/officeDocument/2006/relationships/slideLayout" Target="../slideLayouts/slideLayout2.xml"/><Relationship Id="rId6" Type="http://schemas.openxmlformats.org/officeDocument/2006/relationships/diagramColors" Target="../diagrams/colors123.xml"/><Relationship Id="rId5" Type="http://schemas.openxmlformats.org/officeDocument/2006/relationships/diagramQuickStyle" Target="../diagrams/quickStyle123.xml"/><Relationship Id="rId4" Type="http://schemas.openxmlformats.org/officeDocument/2006/relationships/diagramLayout" Target="../diagrams/layout123.xml"/></Relationships>
</file>

<file path=ppt/slides/_rels/slide289.xml.rels><?xml version="1.0" encoding="UTF-8" standalone="yes"?>
<Relationships xmlns="http://schemas.openxmlformats.org/package/2006/relationships"><Relationship Id="rId2" Type="http://schemas.openxmlformats.org/officeDocument/2006/relationships/notesSlide" Target="../notesSlides/notesSlide19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diagramData" Target="../diagrams/data20.xml"/><Relationship Id="rId7" Type="http://schemas.microsoft.com/office/2007/relationships/diagramDrawing" Target="../diagrams/drawing20.xm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diagramColors" Target="../diagrams/colors20.xml"/><Relationship Id="rId5" Type="http://schemas.openxmlformats.org/officeDocument/2006/relationships/diagramQuickStyle" Target="../diagrams/quickStyle20.xml"/><Relationship Id="rId4" Type="http://schemas.openxmlformats.org/officeDocument/2006/relationships/diagramLayout" Target="../diagrams/layout20.xml"/></Relationships>
</file>

<file path=ppt/slides/_rels/slide290.xml.rels><?xml version="1.0" encoding="UTF-8" standalone="yes"?>
<Relationships xmlns="http://schemas.openxmlformats.org/package/2006/relationships"><Relationship Id="rId3" Type="http://schemas.openxmlformats.org/officeDocument/2006/relationships/diagramData" Target="../diagrams/data124.xml"/><Relationship Id="rId7" Type="http://schemas.microsoft.com/office/2007/relationships/diagramDrawing" Target="../diagrams/drawing124.xml"/><Relationship Id="rId2" Type="http://schemas.openxmlformats.org/officeDocument/2006/relationships/notesSlide" Target="../notesSlides/notesSlide196.xml"/><Relationship Id="rId1" Type="http://schemas.openxmlformats.org/officeDocument/2006/relationships/slideLayout" Target="../slideLayouts/slideLayout2.xml"/><Relationship Id="rId6" Type="http://schemas.openxmlformats.org/officeDocument/2006/relationships/diagramColors" Target="../diagrams/colors124.xml"/><Relationship Id="rId5" Type="http://schemas.openxmlformats.org/officeDocument/2006/relationships/diagramQuickStyle" Target="../diagrams/quickStyle124.xml"/><Relationship Id="rId4" Type="http://schemas.openxmlformats.org/officeDocument/2006/relationships/diagramLayout" Target="../diagrams/layout124.xml"/></Relationships>
</file>

<file path=ppt/slides/_rels/slide291.xml.rels><?xml version="1.0" encoding="UTF-8" standalone="yes"?>
<Relationships xmlns="http://schemas.openxmlformats.org/package/2006/relationships"><Relationship Id="rId8" Type="http://schemas.microsoft.com/office/2007/relationships/diagramDrawing" Target="../diagrams/drawing125.xml"/><Relationship Id="rId3" Type="http://schemas.openxmlformats.org/officeDocument/2006/relationships/image" Target="../media/image189.png"/><Relationship Id="rId7" Type="http://schemas.openxmlformats.org/officeDocument/2006/relationships/diagramColors" Target="../diagrams/colors125.xml"/><Relationship Id="rId2" Type="http://schemas.openxmlformats.org/officeDocument/2006/relationships/notesSlide" Target="../notesSlides/notesSlide197.xml"/><Relationship Id="rId1" Type="http://schemas.openxmlformats.org/officeDocument/2006/relationships/slideLayout" Target="../slideLayouts/slideLayout2.xml"/><Relationship Id="rId6" Type="http://schemas.openxmlformats.org/officeDocument/2006/relationships/diagramQuickStyle" Target="../diagrams/quickStyle125.xml"/><Relationship Id="rId5" Type="http://schemas.openxmlformats.org/officeDocument/2006/relationships/diagramLayout" Target="../diagrams/layout125.xml"/><Relationship Id="rId4" Type="http://schemas.openxmlformats.org/officeDocument/2006/relationships/diagramData" Target="../diagrams/data125.xml"/></Relationships>
</file>

<file path=ppt/slides/_rels/slide292.xml.rels><?xml version="1.0" encoding="UTF-8" standalone="yes"?>
<Relationships xmlns="http://schemas.openxmlformats.org/package/2006/relationships"><Relationship Id="rId3" Type="http://schemas.openxmlformats.org/officeDocument/2006/relationships/diagramData" Target="../diagrams/data126.xml"/><Relationship Id="rId7" Type="http://schemas.microsoft.com/office/2007/relationships/diagramDrawing" Target="../diagrams/drawing126.xml"/><Relationship Id="rId2" Type="http://schemas.openxmlformats.org/officeDocument/2006/relationships/notesSlide" Target="../notesSlides/notesSlide198.xml"/><Relationship Id="rId1" Type="http://schemas.openxmlformats.org/officeDocument/2006/relationships/slideLayout" Target="../slideLayouts/slideLayout2.xml"/><Relationship Id="rId6" Type="http://schemas.openxmlformats.org/officeDocument/2006/relationships/diagramColors" Target="../diagrams/colors126.xml"/><Relationship Id="rId5" Type="http://schemas.openxmlformats.org/officeDocument/2006/relationships/diagramQuickStyle" Target="../diagrams/quickStyle126.xml"/><Relationship Id="rId4" Type="http://schemas.openxmlformats.org/officeDocument/2006/relationships/diagramLayout" Target="../diagrams/layout126.xml"/></Relationships>
</file>

<file path=ppt/slides/_rels/slide293.xml.rels><?xml version="1.0" encoding="UTF-8" standalone="yes"?>
<Relationships xmlns="http://schemas.openxmlformats.org/package/2006/relationships"><Relationship Id="rId3" Type="http://schemas.openxmlformats.org/officeDocument/2006/relationships/diagramData" Target="../diagrams/data127.xml"/><Relationship Id="rId7" Type="http://schemas.microsoft.com/office/2007/relationships/diagramDrawing" Target="../diagrams/drawing127.xml"/><Relationship Id="rId2" Type="http://schemas.openxmlformats.org/officeDocument/2006/relationships/notesSlide" Target="../notesSlides/notesSlide199.xml"/><Relationship Id="rId1" Type="http://schemas.openxmlformats.org/officeDocument/2006/relationships/slideLayout" Target="../slideLayouts/slideLayout2.xml"/><Relationship Id="rId6" Type="http://schemas.openxmlformats.org/officeDocument/2006/relationships/diagramColors" Target="../diagrams/colors127.xml"/><Relationship Id="rId5" Type="http://schemas.openxmlformats.org/officeDocument/2006/relationships/diagramQuickStyle" Target="../diagrams/quickStyle127.xml"/><Relationship Id="rId4" Type="http://schemas.openxmlformats.org/officeDocument/2006/relationships/diagramLayout" Target="../diagrams/layout127.xml"/></Relationships>
</file>

<file path=ppt/slides/_rels/slide294.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200.xml"/><Relationship Id="rId1" Type="http://schemas.openxmlformats.org/officeDocument/2006/relationships/slideLayout" Target="../slideLayouts/slideLayout7.xml"/></Relationships>
</file>

<file path=ppt/slides/_rels/slide295.xml.rels><?xml version="1.0" encoding="UTF-8" standalone="yes"?>
<Relationships xmlns="http://schemas.openxmlformats.org/package/2006/relationships"><Relationship Id="rId3" Type="http://schemas.openxmlformats.org/officeDocument/2006/relationships/diagramData" Target="../diagrams/data128.xml"/><Relationship Id="rId7" Type="http://schemas.microsoft.com/office/2007/relationships/diagramDrawing" Target="../diagrams/drawing128.xml"/><Relationship Id="rId2" Type="http://schemas.openxmlformats.org/officeDocument/2006/relationships/notesSlide" Target="../notesSlides/notesSlide201.xml"/><Relationship Id="rId1" Type="http://schemas.openxmlformats.org/officeDocument/2006/relationships/slideLayout" Target="../slideLayouts/slideLayout2.xml"/><Relationship Id="rId6" Type="http://schemas.openxmlformats.org/officeDocument/2006/relationships/diagramColors" Target="../diagrams/colors128.xml"/><Relationship Id="rId5" Type="http://schemas.openxmlformats.org/officeDocument/2006/relationships/diagramQuickStyle" Target="../diagrams/quickStyle128.xml"/><Relationship Id="rId4" Type="http://schemas.openxmlformats.org/officeDocument/2006/relationships/diagramLayout" Target="../diagrams/layout128.xml"/></Relationships>
</file>

<file path=ppt/slides/_rels/slide296.xml.rels><?xml version="1.0" encoding="UTF-8" standalone="yes"?>
<Relationships xmlns="http://schemas.openxmlformats.org/package/2006/relationships"><Relationship Id="rId3" Type="http://schemas.openxmlformats.org/officeDocument/2006/relationships/diagramData" Target="../diagrams/data129.xml"/><Relationship Id="rId7" Type="http://schemas.microsoft.com/office/2007/relationships/diagramDrawing" Target="../diagrams/drawing129.xml"/><Relationship Id="rId2" Type="http://schemas.openxmlformats.org/officeDocument/2006/relationships/notesSlide" Target="../notesSlides/notesSlide202.xml"/><Relationship Id="rId1" Type="http://schemas.openxmlformats.org/officeDocument/2006/relationships/slideLayout" Target="../slideLayouts/slideLayout2.xml"/><Relationship Id="rId6" Type="http://schemas.openxmlformats.org/officeDocument/2006/relationships/diagramColors" Target="../diagrams/colors129.xml"/><Relationship Id="rId5" Type="http://schemas.openxmlformats.org/officeDocument/2006/relationships/diagramQuickStyle" Target="../diagrams/quickStyle129.xml"/><Relationship Id="rId4" Type="http://schemas.openxmlformats.org/officeDocument/2006/relationships/diagramLayout" Target="../diagrams/layout129.xml"/></Relationships>
</file>

<file path=ppt/slides/_rels/slide297.xml.rels><?xml version="1.0" encoding="UTF-8" standalone="yes"?>
<Relationships xmlns="http://schemas.openxmlformats.org/package/2006/relationships"><Relationship Id="rId3" Type="http://schemas.openxmlformats.org/officeDocument/2006/relationships/diagramData" Target="../diagrams/data130.xml"/><Relationship Id="rId7" Type="http://schemas.microsoft.com/office/2007/relationships/diagramDrawing" Target="../diagrams/drawing130.xml"/><Relationship Id="rId2" Type="http://schemas.openxmlformats.org/officeDocument/2006/relationships/notesSlide" Target="../notesSlides/notesSlide203.xml"/><Relationship Id="rId1" Type="http://schemas.openxmlformats.org/officeDocument/2006/relationships/slideLayout" Target="../slideLayouts/slideLayout2.xml"/><Relationship Id="rId6" Type="http://schemas.openxmlformats.org/officeDocument/2006/relationships/diagramColors" Target="../diagrams/colors130.xml"/><Relationship Id="rId5" Type="http://schemas.openxmlformats.org/officeDocument/2006/relationships/diagramQuickStyle" Target="../diagrams/quickStyle130.xml"/><Relationship Id="rId4" Type="http://schemas.openxmlformats.org/officeDocument/2006/relationships/diagramLayout" Target="../diagrams/layout130.xml"/></Relationships>
</file>

<file path=ppt/slides/_rels/slide298.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2.xml"/></Relationships>
</file>

<file path=ppt/slides/_rels/slide299.xml.rels><?xml version="1.0" encoding="UTF-8" standalone="yes"?>
<Relationships xmlns="http://schemas.openxmlformats.org/package/2006/relationships"><Relationship Id="rId3" Type="http://schemas.openxmlformats.org/officeDocument/2006/relationships/image" Target="../media/image191.png"/><Relationship Id="rId2" Type="http://schemas.openxmlformats.org/officeDocument/2006/relationships/notesSlide" Target="../notesSlides/notesSlide20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21.xml"/><Relationship Id="rId7" Type="http://schemas.microsoft.com/office/2007/relationships/diagramDrawing" Target="../diagrams/drawing21.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diagramColors" Target="../diagrams/colors21.xml"/><Relationship Id="rId5" Type="http://schemas.openxmlformats.org/officeDocument/2006/relationships/diagramQuickStyle" Target="../diagrams/quickStyle21.xml"/><Relationship Id="rId4" Type="http://schemas.openxmlformats.org/officeDocument/2006/relationships/diagramLayout" Target="../diagrams/layout21.xml"/></Relationships>
</file>

<file path=ppt/slides/_rels/slide300.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notesSlide" Target="../notesSlides/notesSlide206.xml"/><Relationship Id="rId1" Type="http://schemas.openxmlformats.org/officeDocument/2006/relationships/slideLayout" Target="../slideLayouts/slideLayout7.xml"/></Relationships>
</file>

<file path=ppt/slides/_rels/slide301.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notesSlide" Target="../notesSlides/notesSlide207.xml"/><Relationship Id="rId1" Type="http://schemas.openxmlformats.org/officeDocument/2006/relationships/slideLayout" Target="../slideLayouts/slideLayout7.xml"/></Relationships>
</file>

<file path=ppt/slides/_rels/slide302.xml.rels><?xml version="1.0" encoding="UTF-8" standalone="yes"?>
<Relationships xmlns="http://schemas.openxmlformats.org/package/2006/relationships"><Relationship Id="rId3" Type="http://schemas.openxmlformats.org/officeDocument/2006/relationships/image" Target="../media/image194.png"/><Relationship Id="rId2" Type="http://schemas.openxmlformats.org/officeDocument/2006/relationships/notesSlide" Target="../notesSlides/notesSlide208.xml"/><Relationship Id="rId1" Type="http://schemas.openxmlformats.org/officeDocument/2006/relationships/slideLayout" Target="../slideLayouts/slideLayout7.xml"/></Relationships>
</file>

<file path=ppt/slides/_rels/slide303.xml.rels><?xml version="1.0" encoding="UTF-8" standalone="yes"?>
<Relationships xmlns="http://schemas.openxmlformats.org/package/2006/relationships"><Relationship Id="rId3" Type="http://schemas.openxmlformats.org/officeDocument/2006/relationships/image" Target="../media/image195.png"/><Relationship Id="rId2" Type="http://schemas.openxmlformats.org/officeDocument/2006/relationships/notesSlide" Target="../notesSlides/notesSlide209.xml"/><Relationship Id="rId1" Type="http://schemas.openxmlformats.org/officeDocument/2006/relationships/slideLayout" Target="../slideLayouts/slideLayout7.xml"/></Relationships>
</file>

<file path=ppt/slides/_rels/slide304.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7.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6.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7.xml"/></Relationships>
</file>

<file path=ppt/slides/_rels/slide307.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1.xml"/></Relationships>
</file>

<file path=ppt/slides/_rels/slide308.xml.rels><?xml version="1.0" encoding="UTF-8" standalone="yes"?>
<Relationships xmlns="http://schemas.openxmlformats.org/package/2006/relationships"><Relationship Id="rId8" Type="http://schemas.openxmlformats.org/officeDocument/2006/relationships/diagramData" Target="../diagrams/data132.xml"/><Relationship Id="rId3" Type="http://schemas.openxmlformats.org/officeDocument/2006/relationships/diagramData" Target="../diagrams/data131.xml"/><Relationship Id="rId7" Type="http://schemas.microsoft.com/office/2007/relationships/diagramDrawing" Target="../diagrams/drawing131.xml"/><Relationship Id="rId12" Type="http://schemas.microsoft.com/office/2007/relationships/diagramDrawing" Target="../diagrams/drawing132.xml"/><Relationship Id="rId2" Type="http://schemas.openxmlformats.org/officeDocument/2006/relationships/notesSlide" Target="../notesSlides/notesSlide211.xml"/><Relationship Id="rId1" Type="http://schemas.openxmlformats.org/officeDocument/2006/relationships/slideLayout" Target="../slideLayouts/slideLayout2.xml"/><Relationship Id="rId6" Type="http://schemas.openxmlformats.org/officeDocument/2006/relationships/diagramColors" Target="../diagrams/colors131.xml"/><Relationship Id="rId11" Type="http://schemas.openxmlformats.org/officeDocument/2006/relationships/diagramColors" Target="../diagrams/colors132.xml"/><Relationship Id="rId5" Type="http://schemas.openxmlformats.org/officeDocument/2006/relationships/diagramQuickStyle" Target="../diagrams/quickStyle131.xml"/><Relationship Id="rId10" Type="http://schemas.openxmlformats.org/officeDocument/2006/relationships/diagramQuickStyle" Target="../diagrams/quickStyle132.xml"/><Relationship Id="rId4" Type="http://schemas.openxmlformats.org/officeDocument/2006/relationships/diagramLayout" Target="../diagrams/layout131.xml"/><Relationship Id="rId9" Type="http://schemas.openxmlformats.org/officeDocument/2006/relationships/diagramLayout" Target="../diagrams/layout132.xml"/></Relationships>
</file>

<file path=ppt/slides/_rels/slide309.xml.rels><?xml version="1.0" encoding="UTF-8" standalone="yes"?>
<Relationships xmlns="http://schemas.openxmlformats.org/package/2006/relationships"><Relationship Id="rId3" Type="http://schemas.openxmlformats.org/officeDocument/2006/relationships/diagramData" Target="../diagrams/data133.xml"/><Relationship Id="rId7" Type="http://schemas.microsoft.com/office/2007/relationships/diagramDrawing" Target="../diagrams/drawing133.xml"/><Relationship Id="rId2" Type="http://schemas.openxmlformats.org/officeDocument/2006/relationships/notesSlide" Target="../notesSlides/notesSlide212.xml"/><Relationship Id="rId1" Type="http://schemas.openxmlformats.org/officeDocument/2006/relationships/slideLayout" Target="../slideLayouts/slideLayout2.xml"/><Relationship Id="rId6" Type="http://schemas.openxmlformats.org/officeDocument/2006/relationships/diagramColors" Target="../diagrams/colors133.xml"/><Relationship Id="rId5" Type="http://schemas.openxmlformats.org/officeDocument/2006/relationships/diagramQuickStyle" Target="../diagrams/quickStyle133.xml"/><Relationship Id="rId4" Type="http://schemas.openxmlformats.org/officeDocument/2006/relationships/diagramLayout" Target="../diagrams/layout13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6.emf"/><Relationship Id="rId4" Type="http://schemas.openxmlformats.org/officeDocument/2006/relationships/oleObject" Target="../embeddings/oleObject1.bin"/></Relationships>
</file>

<file path=ppt/slides/_rels/slide310.xml.rels><?xml version="1.0" encoding="UTF-8" standalone="yes"?>
<Relationships xmlns="http://schemas.openxmlformats.org/package/2006/relationships"><Relationship Id="rId3" Type="http://schemas.openxmlformats.org/officeDocument/2006/relationships/diagramData" Target="../diagrams/data134.xml"/><Relationship Id="rId7" Type="http://schemas.microsoft.com/office/2007/relationships/diagramDrawing" Target="../diagrams/drawing134.xml"/><Relationship Id="rId2" Type="http://schemas.openxmlformats.org/officeDocument/2006/relationships/notesSlide" Target="../notesSlides/notesSlide213.xml"/><Relationship Id="rId1" Type="http://schemas.openxmlformats.org/officeDocument/2006/relationships/slideLayout" Target="../slideLayouts/slideLayout2.xml"/><Relationship Id="rId6" Type="http://schemas.openxmlformats.org/officeDocument/2006/relationships/diagramColors" Target="../diagrams/colors134.xml"/><Relationship Id="rId5" Type="http://schemas.openxmlformats.org/officeDocument/2006/relationships/diagramQuickStyle" Target="../diagrams/quickStyle134.xml"/><Relationship Id="rId4" Type="http://schemas.openxmlformats.org/officeDocument/2006/relationships/diagramLayout" Target="../diagrams/layout134.xml"/></Relationships>
</file>

<file path=ppt/slides/_rels/slide311.xml.rels><?xml version="1.0" encoding="UTF-8" standalone="yes"?>
<Relationships xmlns="http://schemas.openxmlformats.org/package/2006/relationships"><Relationship Id="rId3" Type="http://schemas.openxmlformats.org/officeDocument/2006/relationships/diagramData" Target="../diagrams/data135.xml"/><Relationship Id="rId7" Type="http://schemas.microsoft.com/office/2007/relationships/diagramDrawing" Target="../diagrams/drawing135.xml"/><Relationship Id="rId2" Type="http://schemas.openxmlformats.org/officeDocument/2006/relationships/notesSlide" Target="../notesSlides/notesSlide214.xml"/><Relationship Id="rId1" Type="http://schemas.openxmlformats.org/officeDocument/2006/relationships/slideLayout" Target="../slideLayouts/slideLayout2.xml"/><Relationship Id="rId6" Type="http://schemas.openxmlformats.org/officeDocument/2006/relationships/diagramColors" Target="../diagrams/colors135.xml"/><Relationship Id="rId5" Type="http://schemas.openxmlformats.org/officeDocument/2006/relationships/diagramQuickStyle" Target="../diagrams/quickStyle135.xml"/><Relationship Id="rId4" Type="http://schemas.openxmlformats.org/officeDocument/2006/relationships/diagramLayout" Target="../diagrams/layout135.xml"/></Relationships>
</file>

<file path=ppt/slides/_rels/slide312.xml.rels><?xml version="1.0" encoding="UTF-8" standalone="yes"?>
<Relationships xmlns="http://schemas.openxmlformats.org/package/2006/relationships"><Relationship Id="rId3" Type="http://schemas.openxmlformats.org/officeDocument/2006/relationships/diagramData" Target="../diagrams/data136.xml"/><Relationship Id="rId7" Type="http://schemas.microsoft.com/office/2007/relationships/diagramDrawing" Target="../diagrams/drawing136.xml"/><Relationship Id="rId2" Type="http://schemas.openxmlformats.org/officeDocument/2006/relationships/notesSlide" Target="../notesSlides/notesSlide215.xml"/><Relationship Id="rId1" Type="http://schemas.openxmlformats.org/officeDocument/2006/relationships/slideLayout" Target="../slideLayouts/slideLayout2.xml"/><Relationship Id="rId6" Type="http://schemas.openxmlformats.org/officeDocument/2006/relationships/diagramColors" Target="../diagrams/colors136.xml"/><Relationship Id="rId5" Type="http://schemas.openxmlformats.org/officeDocument/2006/relationships/diagramQuickStyle" Target="../diagrams/quickStyle136.xml"/><Relationship Id="rId4" Type="http://schemas.openxmlformats.org/officeDocument/2006/relationships/diagramLayout" Target="../diagrams/layout136.xml"/></Relationships>
</file>

<file path=ppt/slides/_rels/slide313.xml.rels><?xml version="1.0" encoding="UTF-8" standalone="yes"?>
<Relationships xmlns="http://schemas.openxmlformats.org/package/2006/relationships"><Relationship Id="rId8" Type="http://schemas.openxmlformats.org/officeDocument/2006/relationships/diagramData" Target="../diagrams/data138.xml"/><Relationship Id="rId3" Type="http://schemas.openxmlformats.org/officeDocument/2006/relationships/diagramData" Target="../diagrams/data137.xml"/><Relationship Id="rId7" Type="http://schemas.microsoft.com/office/2007/relationships/diagramDrawing" Target="../diagrams/drawing137.xml"/><Relationship Id="rId12" Type="http://schemas.microsoft.com/office/2007/relationships/diagramDrawing" Target="../diagrams/drawing138.xml"/><Relationship Id="rId2" Type="http://schemas.openxmlformats.org/officeDocument/2006/relationships/notesSlide" Target="../notesSlides/notesSlide216.xml"/><Relationship Id="rId1" Type="http://schemas.openxmlformats.org/officeDocument/2006/relationships/slideLayout" Target="../slideLayouts/slideLayout4.xml"/><Relationship Id="rId6" Type="http://schemas.openxmlformats.org/officeDocument/2006/relationships/diagramColors" Target="../diagrams/colors137.xml"/><Relationship Id="rId11" Type="http://schemas.openxmlformats.org/officeDocument/2006/relationships/diagramColors" Target="../diagrams/colors138.xml"/><Relationship Id="rId5" Type="http://schemas.openxmlformats.org/officeDocument/2006/relationships/diagramQuickStyle" Target="../diagrams/quickStyle137.xml"/><Relationship Id="rId10" Type="http://schemas.openxmlformats.org/officeDocument/2006/relationships/diagramQuickStyle" Target="../diagrams/quickStyle138.xml"/><Relationship Id="rId4" Type="http://schemas.openxmlformats.org/officeDocument/2006/relationships/diagramLayout" Target="../diagrams/layout137.xml"/><Relationship Id="rId9" Type="http://schemas.openxmlformats.org/officeDocument/2006/relationships/diagramLayout" Target="../diagrams/layout138.xml"/></Relationships>
</file>

<file path=ppt/slides/_rels/slide314.xml.rels><?xml version="1.0" encoding="UTF-8" standalone="yes"?>
<Relationships xmlns="http://schemas.openxmlformats.org/package/2006/relationships"><Relationship Id="rId3" Type="http://schemas.openxmlformats.org/officeDocument/2006/relationships/diagramData" Target="../diagrams/data139.xml"/><Relationship Id="rId7" Type="http://schemas.microsoft.com/office/2007/relationships/diagramDrawing" Target="../diagrams/drawing139.xml"/><Relationship Id="rId2" Type="http://schemas.openxmlformats.org/officeDocument/2006/relationships/notesSlide" Target="../notesSlides/notesSlide217.xml"/><Relationship Id="rId1" Type="http://schemas.openxmlformats.org/officeDocument/2006/relationships/slideLayout" Target="../slideLayouts/slideLayout2.xml"/><Relationship Id="rId6" Type="http://schemas.openxmlformats.org/officeDocument/2006/relationships/diagramColors" Target="../diagrams/colors139.xml"/><Relationship Id="rId5" Type="http://schemas.openxmlformats.org/officeDocument/2006/relationships/diagramQuickStyle" Target="../diagrams/quickStyle139.xml"/><Relationship Id="rId4" Type="http://schemas.openxmlformats.org/officeDocument/2006/relationships/diagramLayout" Target="../diagrams/layout139.xml"/></Relationships>
</file>

<file path=ppt/slides/_rels/slide315.xml.rels><?xml version="1.0" encoding="UTF-8" standalone="yes"?>
<Relationships xmlns="http://schemas.openxmlformats.org/package/2006/relationships"><Relationship Id="rId3" Type="http://schemas.openxmlformats.org/officeDocument/2006/relationships/diagramData" Target="../diagrams/data140.xml"/><Relationship Id="rId7" Type="http://schemas.microsoft.com/office/2007/relationships/diagramDrawing" Target="../diagrams/drawing140.xml"/><Relationship Id="rId2" Type="http://schemas.openxmlformats.org/officeDocument/2006/relationships/notesSlide" Target="../notesSlides/notesSlide218.xml"/><Relationship Id="rId1" Type="http://schemas.openxmlformats.org/officeDocument/2006/relationships/slideLayout" Target="../slideLayouts/slideLayout2.xml"/><Relationship Id="rId6" Type="http://schemas.openxmlformats.org/officeDocument/2006/relationships/diagramColors" Target="../diagrams/colors140.xml"/><Relationship Id="rId5" Type="http://schemas.openxmlformats.org/officeDocument/2006/relationships/diagramQuickStyle" Target="../diagrams/quickStyle140.xml"/><Relationship Id="rId4" Type="http://schemas.openxmlformats.org/officeDocument/2006/relationships/diagramLayout" Target="../diagrams/layout140.xml"/></Relationships>
</file>

<file path=ppt/slides/_rels/slide316.xml.rels><?xml version="1.0" encoding="UTF-8" standalone="yes"?>
<Relationships xmlns="http://schemas.openxmlformats.org/package/2006/relationships"><Relationship Id="rId3" Type="http://schemas.openxmlformats.org/officeDocument/2006/relationships/diagramData" Target="../diagrams/data141.xml"/><Relationship Id="rId7" Type="http://schemas.microsoft.com/office/2007/relationships/diagramDrawing" Target="../diagrams/drawing141.xml"/><Relationship Id="rId2" Type="http://schemas.openxmlformats.org/officeDocument/2006/relationships/notesSlide" Target="../notesSlides/notesSlide219.xml"/><Relationship Id="rId1" Type="http://schemas.openxmlformats.org/officeDocument/2006/relationships/slideLayout" Target="../slideLayouts/slideLayout2.xml"/><Relationship Id="rId6" Type="http://schemas.openxmlformats.org/officeDocument/2006/relationships/diagramColors" Target="../diagrams/colors141.xml"/><Relationship Id="rId5" Type="http://schemas.openxmlformats.org/officeDocument/2006/relationships/diagramQuickStyle" Target="../diagrams/quickStyle141.xml"/><Relationship Id="rId4" Type="http://schemas.openxmlformats.org/officeDocument/2006/relationships/diagramLayout" Target="../diagrams/layout141.xml"/></Relationships>
</file>

<file path=ppt/slides/_rels/slide317.xml.rels><?xml version="1.0" encoding="UTF-8" standalone="yes"?>
<Relationships xmlns="http://schemas.openxmlformats.org/package/2006/relationships"><Relationship Id="rId3" Type="http://schemas.openxmlformats.org/officeDocument/2006/relationships/diagramData" Target="../diagrams/data142.xml"/><Relationship Id="rId7" Type="http://schemas.microsoft.com/office/2007/relationships/diagramDrawing" Target="../diagrams/drawing142.xml"/><Relationship Id="rId2" Type="http://schemas.openxmlformats.org/officeDocument/2006/relationships/notesSlide" Target="../notesSlides/notesSlide220.xml"/><Relationship Id="rId1" Type="http://schemas.openxmlformats.org/officeDocument/2006/relationships/slideLayout" Target="../slideLayouts/slideLayout2.xml"/><Relationship Id="rId6" Type="http://schemas.openxmlformats.org/officeDocument/2006/relationships/diagramColors" Target="../diagrams/colors142.xml"/><Relationship Id="rId5" Type="http://schemas.openxmlformats.org/officeDocument/2006/relationships/diagramQuickStyle" Target="../diagrams/quickStyle142.xml"/><Relationship Id="rId4" Type="http://schemas.openxmlformats.org/officeDocument/2006/relationships/diagramLayout" Target="../diagrams/layout142.xml"/></Relationships>
</file>

<file path=ppt/slides/_rels/slide318.xml.rels><?xml version="1.0" encoding="UTF-8" standalone="yes"?>
<Relationships xmlns="http://schemas.openxmlformats.org/package/2006/relationships"><Relationship Id="rId3" Type="http://schemas.openxmlformats.org/officeDocument/2006/relationships/diagramData" Target="../diagrams/data143.xml"/><Relationship Id="rId7" Type="http://schemas.microsoft.com/office/2007/relationships/diagramDrawing" Target="../diagrams/drawing143.xml"/><Relationship Id="rId2" Type="http://schemas.openxmlformats.org/officeDocument/2006/relationships/notesSlide" Target="../notesSlides/notesSlide221.xml"/><Relationship Id="rId1" Type="http://schemas.openxmlformats.org/officeDocument/2006/relationships/slideLayout" Target="../slideLayouts/slideLayout2.xml"/><Relationship Id="rId6" Type="http://schemas.openxmlformats.org/officeDocument/2006/relationships/diagramColors" Target="../diagrams/colors143.xml"/><Relationship Id="rId5" Type="http://schemas.openxmlformats.org/officeDocument/2006/relationships/diagramQuickStyle" Target="../diagrams/quickStyle143.xml"/><Relationship Id="rId4" Type="http://schemas.openxmlformats.org/officeDocument/2006/relationships/diagramLayout" Target="../diagrams/layout143.xml"/></Relationships>
</file>

<file path=ppt/slides/_rels/slide319.xml.rels><?xml version="1.0" encoding="UTF-8" standalone="yes"?>
<Relationships xmlns="http://schemas.openxmlformats.org/package/2006/relationships"><Relationship Id="rId3" Type="http://schemas.openxmlformats.org/officeDocument/2006/relationships/diagramData" Target="../diagrams/data144.xml"/><Relationship Id="rId7" Type="http://schemas.microsoft.com/office/2007/relationships/diagramDrawing" Target="../diagrams/drawing144.xml"/><Relationship Id="rId2" Type="http://schemas.openxmlformats.org/officeDocument/2006/relationships/notesSlide" Target="../notesSlides/notesSlide222.xml"/><Relationship Id="rId1" Type="http://schemas.openxmlformats.org/officeDocument/2006/relationships/slideLayout" Target="../slideLayouts/slideLayout2.xml"/><Relationship Id="rId6" Type="http://schemas.openxmlformats.org/officeDocument/2006/relationships/diagramColors" Target="../diagrams/colors144.xml"/><Relationship Id="rId5" Type="http://schemas.openxmlformats.org/officeDocument/2006/relationships/diagramQuickStyle" Target="../diagrams/quickStyle144.xml"/><Relationship Id="rId4" Type="http://schemas.openxmlformats.org/officeDocument/2006/relationships/diagramLayout" Target="../diagrams/layout144.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0.xml.rels><?xml version="1.0" encoding="UTF-8" standalone="yes"?>
<Relationships xmlns="http://schemas.openxmlformats.org/package/2006/relationships"><Relationship Id="rId3" Type="http://schemas.openxmlformats.org/officeDocument/2006/relationships/diagramData" Target="../diagrams/data145.xml"/><Relationship Id="rId7" Type="http://schemas.microsoft.com/office/2007/relationships/diagramDrawing" Target="../diagrams/drawing145.xml"/><Relationship Id="rId2" Type="http://schemas.openxmlformats.org/officeDocument/2006/relationships/notesSlide" Target="../notesSlides/notesSlide223.xml"/><Relationship Id="rId1" Type="http://schemas.openxmlformats.org/officeDocument/2006/relationships/slideLayout" Target="../slideLayouts/slideLayout2.xml"/><Relationship Id="rId6" Type="http://schemas.openxmlformats.org/officeDocument/2006/relationships/diagramColors" Target="../diagrams/colors145.xml"/><Relationship Id="rId5" Type="http://schemas.openxmlformats.org/officeDocument/2006/relationships/diagramQuickStyle" Target="../diagrams/quickStyle145.xml"/><Relationship Id="rId4" Type="http://schemas.openxmlformats.org/officeDocument/2006/relationships/diagramLayout" Target="../diagrams/layout145.xml"/></Relationships>
</file>

<file path=ppt/slides/_rels/slide321.xml.rels><?xml version="1.0" encoding="UTF-8" standalone="yes"?>
<Relationships xmlns="http://schemas.openxmlformats.org/package/2006/relationships"><Relationship Id="rId8" Type="http://schemas.openxmlformats.org/officeDocument/2006/relationships/diagramData" Target="../diagrams/data147.xml"/><Relationship Id="rId3" Type="http://schemas.openxmlformats.org/officeDocument/2006/relationships/diagramData" Target="../diagrams/data146.xml"/><Relationship Id="rId7" Type="http://schemas.microsoft.com/office/2007/relationships/diagramDrawing" Target="../diagrams/drawing146.xml"/><Relationship Id="rId12" Type="http://schemas.microsoft.com/office/2007/relationships/diagramDrawing" Target="../diagrams/drawing147.xml"/><Relationship Id="rId2" Type="http://schemas.openxmlformats.org/officeDocument/2006/relationships/notesSlide" Target="../notesSlides/notesSlide224.xml"/><Relationship Id="rId1" Type="http://schemas.openxmlformats.org/officeDocument/2006/relationships/slideLayout" Target="../slideLayouts/slideLayout2.xml"/><Relationship Id="rId6" Type="http://schemas.openxmlformats.org/officeDocument/2006/relationships/diagramColors" Target="../diagrams/colors146.xml"/><Relationship Id="rId11" Type="http://schemas.openxmlformats.org/officeDocument/2006/relationships/diagramColors" Target="../diagrams/colors147.xml"/><Relationship Id="rId5" Type="http://schemas.openxmlformats.org/officeDocument/2006/relationships/diagramQuickStyle" Target="../diagrams/quickStyle146.xml"/><Relationship Id="rId10" Type="http://schemas.openxmlformats.org/officeDocument/2006/relationships/diagramQuickStyle" Target="../diagrams/quickStyle147.xml"/><Relationship Id="rId4" Type="http://schemas.openxmlformats.org/officeDocument/2006/relationships/diagramLayout" Target="../diagrams/layout146.xml"/><Relationship Id="rId9" Type="http://schemas.openxmlformats.org/officeDocument/2006/relationships/diagramLayout" Target="../diagrams/layout147.xml"/></Relationships>
</file>

<file path=ppt/slides/_rels/slide322.xml.rels><?xml version="1.0" encoding="UTF-8" standalone="yes"?>
<Relationships xmlns="http://schemas.openxmlformats.org/package/2006/relationships"><Relationship Id="rId3" Type="http://schemas.openxmlformats.org/officeDocument/2006/relationships/diagramData" Target="../diagrams/data148.xml"/><Relationship Id="rId7" Type="http://schemas.microsoft.com/office/2007/relationships/diagramDrawing" Target="../diagrams/drawing148.xml"/><Relationship Id="rId2" Type="http://schemas.openxmlformats.org/officeDocument/2006/relationships/notesSlide" Target="../notesSlides/notesSlide225.xml"/><Relationship Id="rId1" Type="http://schemas.openxmlformats.org/officeDocument/2006/relationships/slideLayout" Target="../slideLayouts/slideLayout2.xml"/><Relationship Id="rId6" Type="http://schemas.openxmlformats.org/officeDocument/2006/relationships/diagramColors" Target="../diagrams/colors148.xml"/><Relationship Id="rId5" Type="http://schemas.openxmlformats.org/officeDocument/2006/relationships/diagramQuickStyle" Target="../diagrams/quickStyle148.xml"/><Relationship Id="rId4" Type="http://schemas.openxmlformats.org/officeDocument/2006/relationships/diagramLayout" Target="../diagrams/layout148.xml"/></Relationships>
</file>

<file path=ppt/slides/_rels/slide323.xml.rels><?xml version="1.0" encoding="UTF-8" standalone="yes"?>
<Relationships xmlns="http://schemas.openxmlformats.org/package/2006/relationships"><Relationship Id="rId3" Type="http://schemas.openxmlformats.org/officeDocument/2006/relationships/diagramData" Target="../diagrams/data149.xml"/><Relationship Id="rId7" Type="http://schemas.microsoft.com/office/2007/relationships/diagramDrawing" Target="../diagrams/drawing149.xml"/><Relationship Id="rId2" Type="http://schemas.openxmlformats.org/officeDocument/2006/relationships/notesSlide" Target="../notesSlides/notesSlide226.xml"/><Relationship Id="rId1" Type="http://schemas.openxmlformats.org/officeDocument/2006/relationships/slideLayout" Target="../slideLayouts/slideLayout2.xml"/><Relationship Id="rId6" Type="http://schemas.openxmlformats.org/officeDocument/2006/relationships/diagramColors" Target="../diagrams/colors149.xml"/><Relationship Id="rId5" Type="http://schemas.openxmlformats.org/officeDocument/2006/relationships/diagramQuickStyle" Target="../diagrams/quickStyle149.xml"/><Relationship Id="rId4" Type="http://schemas.openxmlformats.org/officeDocument/2006/relationships/diagramLayout" Target="../diagrams/layout149.xml"/></Relationships>
</file>

<file path=ppt/slides/_rels/slide324.xml.rels><?xml version="1.0" encoding="UTF-8" standalone="yes"?>
<Relationships xmlns="http://schemas.openxmlformats.org/package/2006/relationships"><Relationship Id="rId3" Type="http://schemas.openxmlformats.org/officeDocument/2006/relationships/diagramData" Target="../diagrams/data150.xml"/><Relationship Id="rId7" Type="http://schemas.microsoft.com/office/2007/relationships/diagramDrawing" Target="../diagrams/drawing150.xml"/><Relationship Id="rId2" Type="http://schemas.openxmlformats.org/officeDocument/2006/relationships/notesSlide" Target="../notesSlides/notesSlide227.xml"/><Relationship Id="rId1" Type="http://schemas.openxmlformats.org/officeDocument/2006/relationships/slideLayout" Target="../slideLayouts/slideLayout2.xml"/><Relationship Id="rId6" Type="http://schemas.openxmlformats.org/officeDocument/2006/relationships/diagramColors" Target="../diagrams/colors150.xml"/><Relationship Id="rId5" Type="http://schemas.openxmlformats.org/officeDocument/2006/relationships/diagramQuickStyle" Target="../diagrams/quickStyle150.xml"/><Relationship Id="rId4" Type="http://schemas.openxmlformats.org/officeDocument/2006/relationships/diagramLayout" Target="../diagrams/layout150.xml"/></Relationships>
</file>

<file path=ppt/slides/_rels/slide325.xml.rels><?xml version="1.0" encoding="UTF-8" standalone="yes"?>
<Relationships xmlns="http://schemas.openxmlformats.org/package/2006/relationships"><Relationship Id="rId3" Type="http://schemas.openxmlformats.org/officeDocument/2006/relationships/diagramData" Target="../diagrams/data151.xml"/><Relationship Id="rId7" Type="http://schemas.microsoft.com/office/2007/relationships/diagramDrawing" Target="../diagrams/drawing151.xml"/><Relationship Id="rId2" Type="http://schemas.openxmlformats.org/officeDocument/2006/relationships/notesSlide" Target="../notesSlides/notesSlide228.xml"/><Relationship Id="rId1" Type="http://schemas.openxmlformats.org/officeDocument/2006/relationships/slideLayout" Target="../slideLayouts/slideLayout2.xml"/><Relationship Id="rId6" Type="http://schemas.openxmlformats.org/officeDocument/2006/relationships/diagramColors" Target="../diagrams/colors151.xml"/><Relationship Id="rId5" Type="http://schemas.openxmlformats.org/officeDocument/2006/relationships/diagramQuickStyle" Target="../diagrams/quickStyle151.xml"/><Relationship Id="rId4" Type="http://schemas.openxmlformats.org/officeDocument/2006/relationships/diagramLayout" Target="../diagrams/layout151.xml"/></Relationships>
</file>

<file path=ppt/slides/_rels/slide326.xml.rels><?xml version="1.0" encoding="UTF-8" standalone="yes"?>
<Relationships xmlns="http://schemas.openxmlformats.org/package/2006/relationships"><Relationship Id="rId3" Type="http://schemas.openxmlformats.org/officeDocument/2006/relationships/diagramData" Target="../diagrams/data152.xml"/><Relationship Id="rId7" Type="http://schemas.microsoft.com/office/2007/relationships/diagramDrawing" Target="../diagrams/drawing152.xml"/><Relationship Id="rId2" Type="http://schemas.openxmlformats.org/officeDocument/2006/relationships/notesSlide" Target="../notesSlides/notesSlide229.xml"/><Relationship Id="rId1" Type="http://schemas.openxmlformats.org/officeDocument/2006/relationships/slideLayout" Target="../slideLayouts/slideLayout2.xml"/><Relationship Id="rId6" Type="http://schemas.openxmlformats.org/officeDocument/2006/relationships/diagramColors" Target="../diagrams/colors152.xml"/><Relationship Id="rId5" Type="http://schemas.openxmlformats.org/officeDocument/2006/relationships/diagramQuickStyle" Target="../diagrams/quickStyle152.xml"/><Relationship Id="rId4" Type="http://schemas.openxmlformats.org/officeDocument/2006/relationships/diagramLayout" Target="../diagrams/layout152.xml"/></Relationships>
</file>

<file path=ppt/slides/_rels/slide327.xml.rels><?xml version="1.0" encoding="UTF-8" standalone="yes"?>
<Relationships xmlns="http://schemas.openxmlformats.org/package/2006/relationships"><Relationship Id="rId3" Type="http://schemas.openxmlformats.org/officeDocument/2006/relationships/diagramData" Target="../diagrams/data153.xml"/><Relationship Id="rId7" Type="http://schemas.microsoft.com/office/2007/relationships/diagramDrawing" Target="../diagrams/drawing153.xml"/><Relationship Id="rId2" Type="http://schemas.openxmlformats.org/officeDocument/2006/relationships/notesSlide" Target="../notesSlides/notesSlide230.xml"/><Relationship Id="rId1" Type="http://schemas.openxmlformats.org/officeDocument/2006/relationships/slideLayout" Target="../slideLayouts/slideLayout2.xml"/><Relationship Id="rId6" Type="http://schemas.openxmlformats.org/officeDocument/2006/relationships/diagramColors" Target="../diagrams/colors153.xml"/><Relationship Id="rId5" Type="http://schemas.openxmlformats.org/officeDocument/2006/relationships/diagramQuickStyle" Target="../diagrams/quickStyle153.xml"/><Relationship Id="rId4" Type="http://schemas.openxmlformats.org/officeDocument/2006/relationships/diagramLayout" Target="../diagrams/layout153.xml"/></Relationships>
</file>

<file path=ppt/slides/_rels/slide328.xml.rels><?xml version="1.0" encoding="UTF-8" standalone="yes"?>
<Relationships xmlns="http://schemas.openxmlformats.org/package/2006/relationships"><Relationship Id="rId3" Type="http://schemas.openxmlformats.org/officeDocument/2006/relationships/diagramData" Target="../diagrams/data154.xml"/><Relationship Id="rId7" Type="http://schemas.microsoft.com/office/2007/relationships/diagramDrawing" Target="../diagrams/drawing154.xml"/><Relationship Id="rId2" Type="http://schemas.openxmlformats.org/officeDocument/2006/relationships/notesSlide" Target="../notesSlides/notesSlide231.xml"/><Relationship Id="rId1" Type="http://schemas.openxmlformats.org/officeDocument/2006/relationships/slideLayout" Target="../slideLayouts/slideLayout2.xml"/><Relationship Id="rId6" Type="http://schemas.openxmlformats.org/officeDocument/2006/relationships/diagramColors" Target="../diagrams/colors154.xml"/><Relationship Id="rId5" Type="http://schemas.openxmlformats.org/officeDocument/2006/relationships/diagramQuickStyle" Target="../diagrams/quickStyle154.xml"/><Relationship Id="rId4" Type="http://schemas.openxmlformats.org/officeDocument/2006/relationships/diagramLayout" Target="../diagrams/layout154.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2.xml"/><Relationship Id="rId7" Type="http://schemas.microsoft.com/office/2007/relationships/diagramDrawing" Target="../diagrams/drawing22.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diagramColors" Target="../diagrams/colors22.xml"/><Relationship Id="rId5" Type="http://schemas.openxmlformats.org/officeDocument/2006/relationships/diagramQuickStyle" Target="../diagrams/quickStyle22.xml"/><Relationship Id="rId4" Type="http://schemas.openxmlformats.org/officeDocument/2006/relationships/diagramLayout" Target="../diagrams/layout2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23.xml"/><Relationship Id="rId7" Type="http://schemas.microsoft.com/office/2007/relationships/diagramDrawing" Target="../diagrams/drawing23.xml"/><Relationship Id="rId2" Type="http://schemas.openxmlformats.org/officeDocument/2006/relationships/notesSlide" Target="../notesSlides/notesSlide36.xml"/><Relationship Id="rId1" Type="http://schemas.openxmlformats.org/officeDocument/2006/relationships/slideLayout" Target="../slideLayouts/slideLayout2.xml"/><Relationship Id="rId6" Type="http://schemas.openxmlformats.org/officeDocument/2006/relationships/diagramColors" Target="../diagrams/colors23.xml"/><Relationship Id="rId5" Type="http://schemas.openxmlformats.org/officeDocument/2006/relationships/diagramQuickStyle" Target="../diagrams/quickStyle23.xml"/><Relationship Id="rId4" Type="http://schemas.openxmlformats.org/officeDocument/2006/relationships/diagramLayout" Target="../diagrams/layout23.xml"/></Relationships>
</file>

<file path=ppt/slides/_rels/slide3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25.xml"/><Relationship Id="rId7" Type="http://schemas.microsoft.com/office/2007/relationships/diagramDrawing" Target="../diagrams/drawing25.xml"/><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diagramColors" Target="../diagrams/colors25.xml"/><Relationship Id="rId5" Type="http://schemas.openxmlformats.org/officeDocument/2006/relationships/diagramQuickStyle" Target="../diagrams/quickStyle25.xml"/><Relationship Id="rId4" Type="http://schemas.openxmlformats.org/officeDocument/2006/relationships/diagramLayout" Target="../diagrams/layout25.xml"/></Relationships>
</file>

<file path=ppt/slides/_rels/slide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diagramData" Target="../diagrams/data26.xml"/><Relationship Id="rId7" Type="http://schemas.microsoft.com/office/2007/relationships/diagramDrawing" Target="../diagrams/drawing26.xml"/><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diagramColors" Target="../diagrams/colors26.xml"/><Relationship Id="rId5" Type="http://schemas.openxmlformats.org/officeDocument/2006/relationships/diagramQuickStyle" Target="../diagrams/quickStyle26.xml"/><Relationship Id="rId4" Type="http://schemas.openxmlformats.org/officeDocument/2006/relationships/diagramLayout" Target="../diagrams/layout26.xml"/></Relationships>
</file>

<file path=ppt/slides/_rels/slide46.xml.rels><?xml version="1.0" encoding="UTF-8" standalone="yes"?>
<Relationships xmlns="http://schemas.openxmlformats.org/package/2006/relationships"><Relationship Id="rId3" Type="http://schemas.openxmlformats.org/officeDocument/2006/relationships/diagramData" Target="../diagrams/data27.xml"/><Relationship Id="rId7" Type="http://schemas.microsoft.com/office/2007/relationships/diagramDrawing" Target="../diagrams/drawing27.xml"/><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diagramColors" Target="../diagrams/colors27.xml"/><Relationship Id="rId5" Type="http://schemas.openxmlformats.org/officeDocument/2006/relationships/diagramQuickStyle" Target="../diagrams/quickStyle27.xml"/><Relationship Id="rId4" Type="http://schemas.openxmlformats.org/officeDocument/2006/relationships/diagramLayout" Target="../diagrams/layout2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diagramData" Target="../diagrams/data28.xml"/><Relationship Id="rId7" Type="http://schemas.microsoft.com/office/2007/relationships/diagramDrawing" Target="../diagrams/drawing28.xml"/><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diagramColors" Target="../diagrams/colors28.xml"/><Relationship Id="rId5" Type="http://schemas.openxmlformats.org/officeDocument/2006/relationships/diagramQuickStyle" Target="../diagrams/quickStyle28.xml"/><Relationship Id="rId4" Type="http://schemas.openxmlformats.org/officeDocument/2006/relationships/diagramLayout" Target="../diagrams/layout28.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0.xml.rels><?xml version="1.0" encoding="UTF-8" standalone="yes"?>
<Relationships xmlns="http://schemas.openxmlformats.org/package/2006/relationships"><Relationship Id="rId3" Type="http://schemas.openxmlformats.org/officeDocument/2006/relationships/diagramData" Target="../diagrams/data29.xml"/><Relationship Id="rId7" Type="http://schemas.microsoft.com/office/2007/relationships/diagramDrawing" Target="../diagrams/drawing29.xml"/><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diagramColors" Target="../diagrams/colors29.xml"/><Relationship Id="rId5" Type="http://schemas.openxmlformats.org/officeDocument/2006/relationships/diagramQuickStyle" Target="../diagrams/quickStyle29.xml"/><Relationship Id="rId4" Type="http://schemas.openxmlformats.org/officeDocument/2006/relationships/diagramLayout" Target="../diagrams/layout29.xml"/></Relationships>
</file>

<file path=ppt/slides/_rels/slide51.xml.rels><?xml version="1.0" encoding="UTF-8" standalone="yes"?>
<Relationships xmlns="http://schemas.openxmlformats.org/package/2006/relationships"><Relationship Id="rId3" Type="http://schemas.openxmlformats.org/officeDocument/2006/relationships/diagramData" Target="../diagrams/data30.xml"/><Relationship Id="rId7" Type="http://schemas.microsoft.com/office/2007/relationships/diagramDrawing" Target="../diagrams/drawing30.xml"/><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diagramColors" Target="../diagrams/colors30.xml"/><Relationship Id="rId5" Type="http://schemas.openxmlformats.org/officeDocument/2006/relationships/diagramQuickStyle" Target="../diagrams/quickStyle30.xml"/><Relationship Id="rId4" Type="http://schemas.openxmlformats.org/officeDocument/2006/relationships/diagramLayout" Target="../diagrams/layout30.xml"/></Relationships>
</file>

<file path=ppt/slides/_rels/slide52.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diagramData" Target="../diagrams/data31.xml"/><Relationship Id="rId7" Type="http://schemas.microsoft.com/office/2007/relationships/diagramDrawing" Target="../diagrams/drawing31.xm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diagramColors" Target="../diagrams/colors31.xml"/><Relationship Id="rId5" Type="http://schemas.openxmlformats.org/officeDocument/2006/relationships/diagramQuickStyle" Target="../diagrams/quickStyle31.xml"/><Relationship Id="rId4" Type="http://schemas.openxmlformats.org/officeDocument/2006/relationships/diagramLayout" Target="../diagrams/layout31.xml"/></Relationships>
</file>

<file path=ppt/slides/_rels/slide5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Data" Target="../diagrams/data32.xml"/><Relationship Id="rId7" Type="http://schemas.microsoft.com/office/2007/relationships/diagramDrawing" Target="../diagrams/drawing32.xml"/><Relationship Id="rId2" Type="http://schemas.openxmlformats.org/officeDocument/2006/relationships/notesSlide" Target="../notesSlides/notesSlide50.xml"/><Relationship Id="rId1" Type="http://schemas.openxmlformats.org/officeDocument/2006/relationships/slideLayout" Target="../slideLayouts/slideLayout2.xml"/><Relationship Id="rId6" Type="http://schemas.openxmlformats.org/officeDocument/2006/relationships/diagramColors" Target="../diagrams/colors32.xml"/><Relationship Id="rId5" Type="http://schemas.openxmlformats.org/officeDocument/2006/relationships/diagramQuickStyle" Target="../diagrams/quickStyle32.xml"/><Relationship Id="rId4" Type="http://schemas.openxmlformats.org/officeDocument/2006/relationships/diagramLayout" Target="../diagrams/layout3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diagramData" Target="../diagrams/data33.xml"/><Relationship Id="rId7" Type="http://schemas.microsoft.com/office/2007/relationships/diagramDrawing" Target="../diagrams/drawing33.xml"/><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diagramColors" Target="../diagrams/colors33.xml"/><Relationship Id="rId5" Type="http://schemas.openxmlformats.org/officeDocument/2006/relationships/diagramQuickStyle" Target="../diagrams/quickStyle33.xml"/><Relationship Id="rId4" Type="http://schemas.openxmlformats.org/officeDocument/2006/relationships/diagramLayout" Target="../diagrams/layout3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6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diagramData" Target="../diagrams/data34.xml"/><Relationship Id="rId7" Type="http://schemas.microsoft.com/office/2007/relationships/diagramDrawing" Target="../diagrams/drawing34.xml"/><Relationship Id="rId2" Type="http://schemas.openxmlformats.org/officeDocument/2006/relationships/notesSlide" Target="../notesSlides/notesSlide58.xml"/><Relationship Id="rId1" Type="http://schemas.openxmlformats.org/officeDocument/2006/relationships/slideLayout" Target="../slideLayouts/slideLayout2.xml"/><Relationship Id="rId6" Type="http://schemas.openxmlformats.org/officeDocument/2006/relationships/diagramColors" Target="../diagrams/colors34.xml"/><Relationship Id="rId5" Type="http://schemas.openxmlformats.org/officeDocument/2006/relationships/diagramQuickStyle" Target="../diagrams/quickStyle34.xml"/><Relationship Id="rId4" Type="http://schemas.openxmlformats.org/officeDocument/2006/relationships/diagramLayout" Target="../diagrams/layout34.xml"/></Relationships>
</file>

<file path=ppt/slides/_rels/slide6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diagramData" Target="../diagrams/data35.xml"/><Relationship Id="rId7" Type="http://schemas.microsoft.com/office/2007/relationships/diagramDrawing" Target="../diagrams/drawing35.xml"/><Relationship Id="rId2" Type="http://schemas.openxmlformats.org/officeDocument/2006/relationships/notesSlide" Target="../notesSlides/notesSlide59.xml"/><Relationship Id="rId1" Type="http://schemas.openxmlformats.org/officeDocument/2006/relationships/slideLayout" Target="../slideLayouts/slideLayout2.xml"/><Relationship Id="rId6" Type="http://schemas.openxmlformats.org/officeDocument/2006/relationships/diagramColors" Target="../diagrams/colors35.xml"/><Relationship Id="rId5" Type="http://schemas.openxmlformats.org/officeDocument/2006/relationships/diagramQuickStyle" Target="../diagrams/quickStyle35.xml"/><Relationship Id="rId4" Type="http://schemas.openxmlformats.org/officeDocument/2006/relationships/diagramLayout" Target="../diagrams/layout35.xml"/></Relationships>
</file>

<file path=ppt/slides/_rels/slide6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7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hyperlink" Target="https://baike.baidu.com/item/%E5%8E%9F%E7%94%9F%E5%8A%A8%E7%89%A9/418441" TargetMode="External"/><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8" Type="http://schemas.openxmlformats.org/officeDocument/2006/relationships/hyperlink" Target="https://baike.baidu.com/item/%E5%BA%9F%E6%B0%B4%E7%94%9F%E7%89%A9%E5%A4%84%E7%90%86" TargetMode="External"/><Relationship Id="rId13" Type="http://schemas.openxmlformats.org/officeDocument/2006/relationships/hyperlink" Target="https://baike.baidu.com/item/%E5%8D%B5%E7%94%9F" TargetMode="External"/><Relationship Id="rId3" Type="http://schemas.openxmlformats.org/officeDocument/2006/relationships/image" Target="../media/image37.jpeg"/><Relationship Id="rId7" Type="http://schemas.openxmlformats.org/officeDocument/2006/relationships/hyperlink" Target="https://baike.baidu.com/item/%E5%8E%9F%E8%85%94%E5%8A%A8%E7%89%A9%E9%97%A8" TargetMode="External"/><Relationship Id="rId12" Type="http://schemas.openxmlformats.org/officeDocument/2006/relationships/hyperlink" Target="https://baike.baidu.com/item/%E9%9B%8C%E9%9B%84%E5%BC%82%E4%BD%93" TargetMode="External"/><Relationship Id="rId2" Type="http://schemas.openxmlformats.org/officeDocument/2006/relationships/image" Target="../media/image36.jpeg"/><Relationship Id="rId1" Type="http://schemas.openxmlformats.org/officeDocument/2006/relationships/slideLayout" Target="../slideLayouts/slideLayout2.xml"/><Relationship Id="rId6" Type="http://schemas.openxmlformats.org/officeDocument/2006/relationships/hyperlink" Target="https://baike.baidu.com/item/%E4%BD%93%E8%85%94" TargetMode="External"/><Relationship Id="rId11" Type="http://schemas.openxmlformats.org/officeDocument/2006/relationships/hyperlink" Target="https://baike.baidu.com/item/%E8%A7%92%E8%B4%A8" TargetMode="External"/><Relationship Id="rId5" Type="http://schemas.openxmlformats.org/officeDocument/2006/relationships/hyperlink" Target="https://baike.baidu.com/item/%E6%97%A0%E8%84%8A%E6%A4%8E%E5%8A%A8%E7%89%A9" TargetMode="External"/><Relationship Id="rId10" Type="http://schemas.openxmlformats.org/officeDocument/2006/relationships/hyperlink" Target="https://baike.baidu.com/item/%E5%92%80%E5%9A%BC%E5%99%A8" TargetMode="External"/><Relationship Id="rId4" Type="http://schemas.openxmlformats.org/officeDocument/2006/relationships/hyperlink" Target="https://baike.baidu.com/item/%E8%A2%8B%E5%BD%A2%E5%8A%A8%E7%89%A9" TargetMode="External"/><Relationship Id="rId9" Type="http://schemas.openxmlformats.org/officeDocument/2006/relationships/hyperlink" Target="https://baike.baidu.com/item/%E5%87%A0%E4%B8%81%E8%B4%A8" TargetMode="External"/></Relationships>
</file>

<file path=ppt/slides/_rels/slide7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80.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43.wmf"/><Relationship Id="rId5" Type="http://schemas.openxmlformats.org/officeDocument/2006/relationships/oleObject" Target="../embeddings/oleObject3.bin"/><Relationship Id="rId4" Type="http://schemas.openxmlformats.org/officeDocument/2006/relationships/image" Target="../media/image42.wmf"/></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4.bin"/><Relationship Id="rId7" Type="http://schemas.openxmlformats.org/officeDocument/2006/relationships/slide" Target="slide2.xml"/><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45.wmf"/><Relationship Id="rId5" Type="http://schemas.openxmlformats.org/officeDocument/2006/relationships/oleObject" Target="../embeddings/oleObject5.bin"/><Relationship Id="rId4" Type="http://schemas.openxmlformats.org/officeDocument/2006/relationships/image" Target="../media/image44.wmf"/></Relationships>
</file>

<file path=ppt/slides/_rels/slide85.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0" y="980728"/>
            <a:ext cx="9144000" cy="641350"/>
          </a:xfrm>
          <a:prstGeom prst="rect">
            <a:avLst/>
          </a:prstGeom>
          <a:noFill/>
          <a:ln w="9525">
            <a:noFill/>
            <a:miter lim="800000"/>
            <a:headEnd/>
            <a:tailEnd/>
          </a:ln>
        </p:spPr>
        <p:txBody>
          <a:bodyPr>
            <a:spAutoFit/>
          </a:bodyPr>
          <a:lstStyle/>
          <a:p>
            <a:pPr algn="ctr">
              <a:spcBef>
                <a:spcPct val="50000"/>
              </a:spcBef>
            </a:pPr>
            <a:r>
              <a:rPr lang="zh-CN" altLang="en-US" sz="3600" b="1" dirty="0">
                <a:solidFill>
                  <a:srgbClr val="FF0000"/>
                </a:solidFill>
                <a:latin typeface="楷体_GB2312" charset="-122"/>
                <a:ea typeface="楷体_GB2312" charset="-122"/>
              </a:rPr>
              <a:t>第</a:t>
            </a:r>
            <a:r>
              <a:rPr lang="en-US" altLang="zh-CN" sz="3600" b="1" dirty="0">
                <a:solidFill>
                  <a:srgbClr val="FF0000"/>
                </a:solidFill>
                <a:latin typeface="楷体_GB2312" charset="-122"/>
                <a:ea typeface="楷体_GB2312" charset="-122"/>
              </a:rPr>
              <a:t>5</a:t>
            </a:r>
            <a:r>
              <a:rPr lang="zh-CN" altLang="en-US" sz="3600" b="1" dirty="0">
                <a:solidFill>
                  <a:srgbClr val="FF0000"/>
                </a:solidFill>
                <a:latin typeface="楷体_GB2312" charset="-122"/>
                <a:ea typeface="楷体_GB2312" charset="-122"/>
              </a:rPr>
              <a:t>章  污水的生物处理</a:t>
            </a:r>
          </a:p>
        </p:txBody>
      </p:sp>
      <p:sp>
        <p:nvSpPr>
          <p:cNvPr id="4" name="Text Box 3"/>
          <p:cNvSpPr txBox="1">
            <a:spLocks noChangeArrowheads="1"/>
          </p:cNvSpPr>
          <p:nvPr/>
        </p:nvSpPr>
        <p:spPr bwMode="auto">
          <a:xfrm>
            <a:off x="1475656" y="1916832"/>
            <a:ext cx="6623720" cy="1600438"/>
          </a:xfrm>
          <a:prstGeom prst="rect">
            <a:avLst/>
          </a:prstGeom>
          <a:noFill/>
          <a:ln w="9525">
            <a:noFill/>
            <a:miter lim="800000"/>
            <a:headEnd/>
            <a:tailEnd/>
          </a:ln>
        </p:spPr>
        <p:txBody>
          <a:bodyPr wrap="square">
            <a:spAutoFit/>
          </a:bodyPr>
          <a:lstStyle/>
          <a:p>
            <a:pPr>
              <a:lnSpc>
                <a:spcPct val="150000"/>
              </a:lnSpc>
              <a:spcBef>
                <a:spcPct val="50000"/>
              </a:spcBef>
            </a:pPr>
            <a:r>
              <a:rPr lang="en-US" altLang="zh-CN" sz="2800" b="1" dirty="0">
                <a:solidFill>
                  <a:srgbClr val="FFFF00"/>
                </a:solidFill>
                <a:latin typeface="楷体_GB2312" charset="-122"/>
                <a:ea typeface="楷体_GB2312" charset="-122"/>
              </a:rPr>
              <a:t>——</a:t>
            </a:r>
            <a:r>
              <a:rPr lang="zh-CN" altLang="en-US" sz="2800" b="1" dirty="0">
                <a:solidFill>
                  <a:srgbClr val="FFFF00"/>
                </a:solidFill>
                <a:latin typeface="楷体_GB2312" charset="-122"/>
                <a:ea typeface="楷体_GB2312" charset="-122"/>
              </a:rPr>
              <a:t>生物膜法</a:t>
            </a:r>
            <a:endParaRPr lang="en-US" altLang="zh-CN" sz="2800" b="1" dirty="0">
              <a:solidFill>
                <a:srgbClr val="FFFF00"/>
              </a:solidFill>
              <a:latin typeface="楷体_GB2312" charset="-122"/>
              <a:ea typeface="楷体_GB2312" charset="-122"/>
            </a:endParaRPr>
          </a:p>
          <a:p>
            <a:pPr algn="just">
              <a:lnSpc>
                <a:spcPct val="150000"/>
              </a:lnSpc>
              <a:spcBef>
                <a:spcPct val="50000"/>
              </a:spcBef>
            </a:pPr>
            <a:r>
              <a:rPr lang="en-US" altLang="zh-CN" sz="2800" b="1" dirty="0">
                <a:solidFill>
                  <a:srgbClr val="FFFF00"/>
                </a:solidFill>
                <a:latin typeface="楷体_GB2312" charset="-122"/>
                <a:ea typeface="楷体_GB2312" charset="-122"/>
              </a:rPr>
              <a:t>——</a:t>
            </a:r>
            <a:r>
              <a:rPr lang="zh-CN" altLang="en-US" sz="2800" b="1" dirty="0">
                <a:solidFill>
                  <a:srgbClr val="FFFF00"/>
                </a:solidFill>
                <a:latin typeface="楷体_GB2312" charset="-122"/>
                <a:ea typeface="楷体_GB2312" charset="-122"/>
              </a:rPr>
              <a:t>活性污泥法</a:t>
            </a:r>
            <a:endParaRPr lang="en-US" altLang="zh-CN" sz="2800" b="1" dirty="0">
              <a:solidFill>
                <a:srgbClr val="FFFF00"/>
              </a:solidFill>
              <a:latin typeface="楷体_GB2312" charset="-122"/>
              <a:ea typeface="楷体_GB231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p:cNvPicPr>
            <a:picLocks noChangeAspect="1" noChangeArrowheads="1"/>
          </p:cNvPicPr>
          <p:nvPr/>
        </p:nvPicPr>
        <p:blipFill>
          <a:blip r:embed="rId3" cstate="print"/>
          <a:srcRect/>
          <a:stretch>
            <a:fillRect/>
          </a:stretch>
        </p:blipFill>
        <p:spPr bwMode="auto">
          <a:xfrm>
            <a:off x="49213" y="1643063"/>
            <a:ext cx="9047162" cy="3571875"/>
          </a:xfrm>
          <a:prstGeom prst="rect">
            <a:avLst/>
          </a:prstGeom>
          <a:noFill/>
          <a:ln w="9525">
            <a:noFill/>
            <a:miter lim="800000"/>
            <a:headEnd/>
            <a:tailEnd/>
          </a:ln>
        </p:spPr>
      </p:pic>
      <p:sp>
        <p:nvSpPr>
          <p:cNvPr id="3" name="矩形 2"/>
          <p:cNvSpPr/>
          <p:nvPr/>
        </p:nvSpPr>
        <p:spPr>
          <a:xfrm>
            <a:off x="3347864" y="2060848"/>
            <a:ext cx="1152128" cy="30243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7668344" y="2060848"/>
            <a:ext cx="1152128" cy="302433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linds(horizont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
          <p:cNvSpPr txBox="1"/>
          <p:nvPr/>
        </p:nvSpPr>
        <p:spPr>
          <a:xfrm>
            <a:off x="711200" y="1988840"/>
            <a:ext cx="6384761" cy="536685"/>
          </a:xfrm>
          <a:prstGeom prst="rect">
            <a:avLst/>
          </a:prstGeom>
          <a:noFill/>
        </p:spPr>
        <p:txBody>
          <a:bodyPr wrap="none" lIns="0" tIns="0" rIns="0" rtlCol="0">
            <a:spAutoFit/>
          </a:bodyPr>
          <a:lstStyle/>
          <a:p>
            <a:pPr>
              <a:lnSpc>
                <a:spcPts val="4100"/>
              </a:lnSpc>
              <a:tabLst/>
            </a:pPr>
            <a:r>
              <a:rPr lang="en-US" altLang="zh-CN" sz="2897" dirty="0">
                <a:solidFill>
                  <a:srgbClr val="FFFFFF"/>
                </a:solidFill>
                <a:latin typeface="Times New Roman" pitchFamily="18" charset="0"/>
                <a:cs typeface="Times New Roman" pitchFamily="18" charset="0"/>
              </a:rPr>
              <a:t>•</a:t>
            </a:r>
            <a:r>
              <a:rPr lang="en-US" altLang="zh-CN" sz="2897" dirty="0">
                <a:solidFill>
                  <a:srgbClr val="00F500"/>
                </a:solidFill>
                <a:latin typeface="Times New Roman" pitchFamily="18" charset="0"/>
                <a:cs typeface="Times New Roman" pitchFamily="18" charset="0"/>
              </a:rPr>
              <a:t> </a:t>
            </a:r>
            <a:r>
              <a:rPr lang="en-US" altLang="zh-CN" sz="3200" dirty="0">
                <a:solidFill>
                  <a:srgbClr val="00F500"/>
                </a:solidFill>
                <a:latin typeface="Times New Roman" pitchFamily="18" charset="0"/>
                <a:cs typeface="Times New Roman" pitchFamily="18" charset="0"/>
              </a:rPr>
              <a:t>Ma</a:t>
            </a:r>
            <a:r>
              <a:rPr lang="en-US" altLang="zh-CN" sz="2000" dirty="0">
                <a:solidFill>
                  <a:srgbClr val="00F500"/>
                </a:solidFill>
                <a:latin typeface="Times New Roman" pitchFamily="18" charset="0"/>
                <a:cs typeface="Times New Roman" pitchFamily="18" charset="0"/>
              </a:rPr>
              <a:t> </a:t>
            </a:r>
            <a:r>
              <a:rPr lang="en-US" altLang="zh-CN" sz="2000" dirty="0">
                <a:solidFill>
                  <a:srgbClr val="FFFFFF"/>
                </a:solidFill>
                <a:latin typeface="Times New Roman" pitchFamily="18" charset="0"/>
                <a:cs typeface="Times New Roman" pitchFamily="18" charset="0"/>
              </a:rPr>
              <a:t>— </a:t>
            </a:r>
            <a:r>
              <a:rPr lang="en-US" altLang="zh-CN" sz="2897" b="1" dirty="0" err="1">
                <a:latin typeface="微软雅黑" pitchFamily="18" charset="0"/>
                <a:cs typeface="微软雅黑" pitchFamily="18" charset="0"/>
              </a:rPr>
              <a:t>具有代谢功能活性的微生物群体</a:t>
            </a:r>
            <a:endParaRPr lang="en-US" altLang="zh-CN" sz="2897" dirty="0">
              <a:latin typeface="微软雅黑" pitchFamily="18" charset="0"/>
              <a:cs typeface="微软雅黑" pitchFamily="18" charset="0"/>
            </a:endParaRPr>
          </a:p>
        </p:txBody>
      </p:sp>
      <p:sp>
        <p:nvSpPr>
          <p:cNvPr id="13" name="TextBox 1"/>
          <p:cNvSpPr txBox="1"/>
          <p:nvPr/>
        </p:nvSpPr>
        <p:spPr>
          <a:xfrm>
            <a:off x="711200" y="2780928"/>
            <a:ext cx="8007000" cy="533479"/>
          </a:xfrm>
          <a:prstGeom prst="rect">
            <a:avLst/>
          </a:prstGeom>
          <a:noFill/>
        </p:spPr>
        <p:txBody>
          <a:bodyPr wrap="none" lIns="0" tIns="0" rIns="0" rtlCol="0">
            <a:spAutoFit/>
          </a:bodyPr>
          <a:lstStyle/>
          <a:p>
            <a:pPr>
              <a:lnSpc>
                <a:spcPts val="3800"/>
              </a:lnSpc>
              <a:tabLst/>
            </a:pPr>
            <a:r>
              <a:rPr lang="en-US" altLang="zh-CN" sz="2897" dirty="0">
                <a:solidFill>
                  <a:srgbClr val="FFFFFF"/>
                </a:solidFill>
                <a:latin typeface="Times New Roman" pitchFamily="18" charset="0"/>
                <a:cs typeface="Times New Roman" pitchFamily="18" charset="0"/>
              </a:rPr>
              <a:t>•</a:t>
            </a:r>
            <a:r>
              <a:rPr lang="en-US" altLang="zh-CN" sz="2897" dirty="0">
                <a:solidFill>
                  <a:srgbClr val="00F500"/>
                </a:solidFill>
                <a:latin typeface="Times New Roman" pitchFamily="18" charset="0"/>
                <a:cs typeface="Times New Roman" pitchFamily="18" charset="0"/>
              </a:rPr>
              <a:t> </a:t>
            </a:r>
            <a:r>
              <a:rPr lang="en-US" altLang="zh-CN" sz="3200" dirty="0">
                <a:solidFill>
                  <a:srgbClr val="00F500"/>
                </a:solidFill>
                <a:latin typeface="Times New Roman" pitchFamily="18" charset="0"/>
                <a:cs typeface="Times New Roman" pitchFamily="18" charset="0"/>
              </a:rPr>
              <a:t>Me </a:t>
            </a:r>
            <a:r>
              <a:rPr lang="en-US" altLang="zh-CN" sz="3200" dirty="0">
                <a:solidFill>
                  <a:srgbClr val="FFFFFF"/>
                </a:solidFill>
                <a:latin typeface="Times New Roman" pitchFamily="18" charset="0"/>
                <a:cs typeface="Times New Roman" pitchFamily="18" charset="0"/>
              </a:rPr>
              <a:t>—</a:t>
            </a:r>
            <a:r>
              <a:rPr lang="en-US" altLang="zh-CN" sz="2897" b="1" dirty="0" err="1">
                <a:latin typeface="微软雅黑" pitchFamily="18" charset="0"/>
                <a:cs typeface="微软雅黑" pitchFamily="18" charset="0"/>
              </a:rPr>
              <a:t>微生物（主要是细菌）内源代谢、自身氧</a:t>
            </a:r>
            <a:endParaRPr lang="en-US" altLang="zh-CN" sz="2897" b="1" dirty="0">
              <a:latin typeface="微软雅黑" pitchFamily="18" charset="0"/>
              <a:cs typeface="微软雅黑" pitchFamily="18" charset="0"/>
            </a:endParaRPr>
          </a:p>
        </p:txBody>
      </p:sp>
      <p:sp>
        <p:nvSpPr>
          <p:cNvPr id="14" name="TextBox 1"/>
          <p:cNvSpPr txBox="1"/>
          <p:nvPr/>
        </p:nvSpPr>
        <p:spPr>
          <a:xfrm>
            <a:off x="1907704" y="3501008"/>
            <a:ext cx="1867499" cy="524054"/>
          </a:xfrm>
          <a:prstGeom prst="rect">
            <a:avLst/>
          </a:prstGeom>
          <a:noFill/>
        </p:spPr>
        <p:txBody>
          <a:bodyPr wrap="none" lIns="0" tIns="0" rIns="0" rtlCol="0">
            <a:spAutoFit/>
          </a:bodyPr>
          <a:lstStyle/>
          <a:p>
            <a:pPr>
              <a:lnSpc>
                <a:spcPts val="4100"/>
              </a:lnSpc>
              <a:tabLst/>
            </a:pPr>
            <a:r>
              <a:rPr lang="en-US" altLang="zh-CN" sz="2897" b="1" dirty="0" err="1">
                <a:latin typeface="微软雅黑" pitchFamily="18" charset="0"/>
                <a:cs typeface="微软雅黑" pitchFamily="18" charset="0"/>
              </a:rPr>
              <a:t>化的残留物</a:t>
            </a:r>
            <a:endParaRPr lang="en-US" altLang="zh-CN" sz="2897" dirty="0">
              <a:latin typeface="微软雅黑" pitchFamily="18" charset="0"/>
              <a:cs typeface="微软雅黑" pitchFamily="18" charset="0"/>
            </a:endParaRPr>
          </a:p>
        </p:txBody>
      </p:sp>
      <p:sp>
        <p:nvSpPr>
          <p:cNvPr id="15" name="TextBox 1"/>
          <p:cNvSpPr txBox="1"/>
          <p:nvPr/>
        </p:nvSpPr>
        <p:spPr>
          <a:xfrm>
            <a:off x="683568" y="4293096"/>
            <a:ext cx="6920164" cy="1264449"/>
          </a:xfrm>
          <a:prstGeom prst="rect">
            <a:avLst/>
          </a:prstGeom>
          <a:noFill/>
        </p:spPr>
        <p:txBody>
          <a:bodyPr wrap="none" lIns="0" tIns="0" rIns="0" rtlCol="0">
            <a:spAutoFit/>
          </a:bodyPr>
          <a:lstStyle/>
          <a:p>
            <a:pPr>
              <a:lnSpc>
                <a:spcPts val="4100"/>
              </a:lnSpc>
              <a:tabLst/>
            </a:pPr>
            <a:r>
              <a:rPr lang="en-US" altLang="zh-CN" sz="2897" dirty="0">
                <a:solidFill>
                  <a:srgbClr val="FFFFFF"/>
                </a:solidFill>
                <a:latin typeface="Times New Roman" pitchFamily="18" charset="0"/>
                <a:cs typeface="Times New Roman" pitchFamily="18" charset="0"/>
              </a:rPr>
              <a:t>•</a:t>
            </a:r>
            <a:r>
              <a:rPr lang="en-US" altLang="zh-CN" sz="2897" dirty="0">
                <a:latin typeface="Times New Roman" pitchFamily="18" charset="0"/>
                <a:cs typeface="Times New Roman" pitchFamily="18" charset="0"/>
              </a:rPr>
              <a:t> </a:t>
            </a:r>
            <a:r>
              <a:rPr lang="en-US" altLang="zh-CN" sz="3200" dirty="0">
                <a:solidFill>
                  <a:srgbClr val="00F500"/>
                </a:solidFill>
                <a:latin typeface="Times New Roman" pitchFamily="18" charset="0"/>
                <a:cs typeface="Times New Roman" pitchFamily="18" charset="0"/>
              </a:rPr>
              <a:t>Mi</a:t>
            </a:r>
            <a:r>
              <a:rPr lang="en-US" altLang="zh-CN" sz="2000" dirty="0">
                <a:solidFill>
                  <a:srgbClr val="FFFFFF"/>
                </a:solidFill>
                <a:latin typeface="Times New Roman" pitchFamily="18" charset="0"/>
                <a:cs typeface="Times New Roman" pitchFamily="18" charset="0"/>
              </a:rPr>
              <a:t> — </a:t>
            </a:r>
            <a:r>
              <a:rPr lang="en-US" altLang="zh-CN" sz="2897" b="1" dirty="0" err="1">
                <a:latin typeface="微软雅黑" pitchFamily="18" charset="0"/>
                <a:cs typeface="微软雅黑" pitchFamily="18" charset="0"/>
              </a:rPr>
              <a:t>由原污水带入的难降解惰性有机物</a:t>
            </a:r>
            <a:endParaRPr lang="en-US" altLang="zh-CN" sz="2897" dirty="0">
              <a:latin typeface="微软雅黑" pitchFamily="18" charset="0"/>
              <a:cs typeface="微软雅黑" pitchFamily="18" charset="0"/>
            </a:endParaRPr>
          </a:p>
          <a:p>
            <a:pPr>
              <a:lnSpc>
                <a:spcPts val="1000"/>
              </a:lnSpc>
            </a:pPr>
            <a:endParaRPr lang="en-US" altLang="zh-CN" dirty="0"/>
          </a:p>
          <a:p>
            <a:pPr>
              <a:lnSpc>
                <a:spcPts val="4400"/>
              </a:lnSpc>
              <a:tabLst/>
            </a:pPr>
            <a:r>
              <a:rPr lang="en-US" altLang="zh-CN" sz="2897" dirty="0">
                <a:solidFill>
                  <a:srgbClr val="FFFFFF"/>
                </a:solidFill>
                <a:latin typeface="Times New Roman" pitchFamily="18" charset="0"/>
                <a:cs typeface="Times New Roman" pitchFamily="18" charset="0"/>
              </a:rPr>
              <a:t>•</a:t>
            </a:r>
            <a:r>
              <a:rPr lang="en-US" altLang="zh-CN" sz="2897" dirty="0">
                <a:latin typeface="Times New Roman" pitchFamily="18" charset="0"/>
                <a:cs typeface="Times New Roman" pitchFamily="18" charset="0"/>
              </a:rPr>
              <a:t> </a:t>
            </a:r>
            <a:r>
              <a:rPr lang="en-US" altLang="zh-CN" sz="4400" dirty="0" err="1">
                <a:solidFill>
                  <a:srgbClr val="00F500"/>
                </a:solidFill>
                <a:latin typeface="Times New Roman" pitchFamily="18" charset="0"/>
                <a:cs typeface="Times New Roman" pitchFamily="18" charset="0"/>
              </a:rPr>
              <a:t>M</a:t>
            </a:r>
            <a:r>
              <a:rPr lang="en-US" altLang="zh-CN" sz="3200" dirty="0" err="1">
                <a:solidFill>
                  <a:srgbClr val="00F500"/>
                </a:solidFill>
                <a:latin typeface="Times New Roman" pitchFamily="18" charset="0"/>
                <a:cs typeface="Times New Roman" pitchFamily="18" charset="0"/>
              </a:rPr>
              <a:t>ii</a:t>
            </a:r>
            <a:r>
              <a:rPr lang="en-US" altLang="zh-CN" sz="3200" dirty="0">
                <a:solidFill>
                  <a:srgbClr val="FFFFFF"/>
                </a:solidFill>
                <a:latin typeface="Times New Roman" pitchFamily="18" charset="0"/>
                <a:cs typeface="Times New Roman" pitchFamily="18" charset="0"/>
              </a:rPr>
              <a:t>—</a:t>
            </a:r>
            <a:r>
              <a:rPr lang="en-US" altLang="zh-CN" sz="2897" b="1" dirty="0" err="1">
                <a:latin typeface="微软雅黑" pitchFamily="18" charset="0"/>
                <a:cs typeface="微软雅黑" pitchFamily="18" charset="0"/>
              </a:rPr>
              <a:t>由污水带入的无机物质</a:t>
            </a:r>
            <a:endParaRPr lang="en-US" altLang="zh-CN" sz="2897" dirty="0">
              <a:latin typeface="微软雅黑" pitchFamily="18" charset="0"/>
              <a:cs typeface="微软雅黑" pitchFamily="18" charset="0"/>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1249978" y="6314230"/>
            <a:ext cx="945807" cy="32334"/>
          </a:xfrm>
          <a:custGeom>
            <a:avLst/>
            <a:gdLst>
              <a:gd name="connsiteX0" fmla="*/ 8083 w 945807"/>
              <a:gd name="connsiteY0" fmla="*/ 8083 h 32334"/>
              <a:gd name="connsiteX1" fmla="*/ 937723 w 945807"/>
              <a:gd name="connsiteY1" fmla="*/ 8083 h 32334"/>
            </a:gdLst>
            <a:ahLst/>
            <a:cxnLst>
              <a:cxn ang="0">
                <a:pos x="connsiteX0" y="connsiteY0"/>
              </a:cxn>
              <a:cxn ang="1">
                <a:pos x="connsiteX1" y="connsiteY1"/>
              </a:cxn>
            </a:cxnLst>
            <a:rect l="l" t="t" r="r" b="b"/>
            <a:pathLst>
              <a:path w="945807" h="32334">
                <a:moveTo>
                  <a:pt x="8083" y="8083"/>
                </a:moveTo>
                <a:lnTo>
                  <a:pt x="937723" y="8083"/>
                </a:lnTo>
              </a:path>
            </a:pathLst>
          </a:custGeom>
          <a:ln w="127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355600" y="1157408"/>
            <a:ext cx="8255000" cy="3060700"/>
          </a:xfrm>
          <a:prstGeom prst="rect">
            <a:avLst/>
          </a:prstGeom>
          <a:noFill/>
        </p:spPr>
      </p:pic>
      <p:sp>
        <p:nvSpPr>
          <p:cNvPr id="2" name="TextBox 1"/>
          <p:cNvSpPr txBox="1"/>
          <p:nvPr/>
        </p:nvSpPr>
        <p:spPr>
          <a:xfrm>
            <a:off x="140565" y="-351237"/>
            <a:ext cx="8685070" cy="4329390"/>
          </a:xfrm>
          <a:prstGeom prst="rect">
            <a:avLst/>
          </a:prstGeom>
          <a:noFill/>
        </p:spPr>
        <p:txBody>
          <a:bodyPr wrap="square" lIns="0" tIns="0" rIns="0" rtlCol="0">
            <a:spAutoFit/>
          </a:bodyPr>
          <a:lstStyle/>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3300"/>
              </a:lnSpc>
              <a:tabLst>
                <a:tab pos="533400" algn="l"/>
                <a:tab pos="762000" algn="l"/>
                <a:tab pos="2540000" algn="l"/>
              </a:tabLst>
            </a:pPr>
            <a:r>
              <a:rPr lang="en-US" altLang="zh-CN" dirty="0"/>
              <a:t>			</a:t>
            </a:r>
            <a:r>
              <a:rPr lang="en-US" altLang="zh-CN" sz="2100" dirty="0">
                <a:solidFill>
                  <a:srgbClr val="FFFFFF"/>
                </a:solidFill>
                <a:latin typeface="微软雅黑" pitchFamily="18" charset="0"/>
                <a:cs typeface="微软雅黑" pitchFamily="18" charset="0"/>
              </a:rPr>
              <a:t>活性污泥的沉降性能及其评定指标</a:t>
            </a:r>
          </a:p>
          <a:p>
            <a:pPr>
              <a:lnSpc>
                <a:spcPts val="1000"/>
              </a:lnSpc>
            </a:pPr>
            <a:endParaRPr lang="en-US" altLang="zh-CN" dirty="0"/>
          </a:p>
          <a:p>
            <a:pPr>
              <a:lnSpc>
                <a:spcPts val="1000"/>
              </a:lnSpc>
            </a:pPr>
            <a:endParaRPr lang="en-US" altLang="zh-CN" dirty="0"/>
          </a:p>
          <a:p>
            <a:pPr>
              <a:lnSpc>
                <a:spcPts val="2800"/>
              </a:lnSpc>
              <a:tabLst>
                <a:tab pos="533400" algn="l"/>
                <a:tab pos="762000" algn="l"/>
                <a:tab pos="2540000" algn="l"/>
              </a:tabLst>
            </a:pPr>
            <a:r>
              <a:rPr lang="en-US" altLang="zh-CN" dirty="0"/>
              <a:t>	</a:t>
            </a:r>
            <a:r>
              <a:rPr lang="en-US" altLang="zh-CN" sz="2100" dirty="0">
                <a:solidFill>
                  <a:srgbClr val="000000"/>
                </a:solidFill>
                <a:latin typeface="Times New Roman" pitchFamily="18" charset="0"/>
                <a:cs typeface="Times New Roman" pitchFamily="18" charset="0"/>
              </a:rPr>
              <a:t>•</a:t>
            </a:r>
            <a:r>
              <a:rPr lang="en-US" altLang="zh-CN" sz="2100" dirty="0">
                <a:latin typeface="Times New Roman" pitchFamily="18" charset="0"/>
                <a:cs typeface="Times New Roman" pitchFamily="18" charset="0"/>
              </a:rPr>
              <a:t> </a:t>
            </a:r>
            <a:r>
              <a:rPr lang="en-US" altLang="zh-CN" sz="2100" b="1" dirty="0">
                <a:solidFill>
                  <a:srgbClr val="FF0000"/>
                </a:solidFill>
                <a:latin typeface="微软雅黑" pitchFamily="18" charset="0"/>
                <a:cs typeface="微软雅黑" pitchFamily="18" charset="0"/>
              </a:rPr>
              <a:t>污泥沉降比</a:t>
            </a:r>
            <a:r>
              <a:rPr lang="en-US" altLang="zh-CN" sz="2100" dirty="0">
                <a:solidFill>
                  <a:srgbClr val="000000"/>
                </a:solidFill>
                <a:latin typeface="微软雅黑" pitchFamily="18" charset="0"/>
                <a:cs typeface="微软雅黑" pitchFamily="18" charset="0"/>
              </a:rPr>
              <a:t>（</a:t>
            </a:r>
            <a:r>
              <a:rPr lang="en-US" altLang="zh-CN" sz="2100" dirty="0">
                <a:solidFill>
                  <a:srgbClr val="000000"/>
                </a:solidFill>
                <a:latin typeface="Times New Roman" pitchFamily="18" charset="0"/>
                <a:cs typeface="Times New Roman" pitchFamily="18" charset="0"/>
              </a:rPr>
              <a:t>SV</a:t>
            </a:r>
            <a:r>
              <a:rPr lang="en-US" altLang="zh-CN" sz="2100" dirty="0">
                <a:solidFill>
                  <a:srgbClr val="000000"/>
                </a:solidFill>
                <a:latin typeface="微软雅黑" pitchFamily="18" charset="0"/>
                <a:cs typeface="微软雅黑" pitchFamily="18" charset="0"/>
              </a:rPr>
              <a:t>，</a:t>
            </a:r>
            <a:r>
              <a:rPr lang="en-US" altLang="zh-CN" sz="2100" dirty="0">
                <a:solidFill>
                  <a:srgbClr val="000000"/>
                </a:solidFill>
                <a:latin typeface="Times New Roman" pitchFamily="18" charset="0"/>
                <a:cs typeface="Times New Roman" pitchFamily="18" charset="0"/>
              </a:rPr>
              <a:t>Settling</a:t>
            </a:r>
            <a:r>
              <a:rPr lang="en-US" altLang="zh-CN" sz="2100" dirty="0">
                <a:latin typeface="Times New Roman" pitchFamily="18" charset="0"/>
                <a:cs typeface="Times New Roman" pitchFamily="18" charset="0"/>
              </a:rPr>
              <a:t> </a:t>
            </a:r>
            <a:r>
              <a:rPr lang="en-US" altLang="zh-CN" sz="2100" dirty="0">
                <a:solidFill>
                  <a:srgbClr val="000000"/>
                </a:solidFill>
                <a:latin typeface="Times New Roman" pitchFamily="18" charset="0"/>
                <a:cs typeface="Times New Roman" pitchFamily="18" charset="0"/>
              </a:rPr>
              <a:t>Velocity</a:t>
            </a:r>
            <a:r>
              <a:rPr lang="en-US" altLang="zh-CN" sz="2100" dirty="0">
                <a:solidFill>
                  <a:srgbClr val="000000"/>
                </a:solidFill>
                <a:latin typeface="微软雅黑" pitchFamily="18" charset="0"/>
                <a:cs typeface="微软雅黑" pitchFamily="18" charset="0"/>
              </a:rPr>
              <a:t>）：混合液在量简内静置</a:t>
            </a:r>
            <a:r>
              <a:rPr lang="en-US" altLang="zh-CN" sz="2100" dirty="0">
                <a:solidFill>
                  <a:srgbClr val="000000"/>
                </a:solidFill>
                <a:latin typeface="Times New Roman" pitchFamily="18" charset="0"/>
                <a:cs typeface="Times New Roman" pitchFamily="18" charset="0"/>
              </a:rPr>
              <a:t>30</a:t>
            </a:r>
          </a:p>
          <a:p>
            <a:pPr>
              <a:lnSpc>
                <a:spcPts val="3200"/>
              </a:lnSpc>
              <a:tabLst>
                <a:tab pos="533400" algn="l"/>
                <a:tab pos="762000" algn="l"/>
                <a:tab pos="2540000" algn="l"/>
              </a:tabLst>
            </a:pPr>
            <a:r>
              <a:rPr lang="en-US" altLang="zh-CN" dirty="0"/>
              <a:t>		</a:t>
            </a:r>
            <a:r>
              <a:rPr lang="en-US" altLang="zh-CN" sz="2100" dirty="0">
                <a:solidFill>
                  <a:srgbClr val="000000"/>
                </a:solidFill>
                <a:latin typeface="Times New Roman" pitchFamily="18" charset="0"/>
                <a:cs typeface="Times New Roman" pitchFamily="18" charset="0"/>
              </a:rPr>
              <a:t>min</a:t>
            </a:r>
            <a:r>
              <a:rPr lang="en-US" altLang="zh-CN" sz="2100" dirty="0">
                <a:solidFill>
                  <a:srgbClr val="000000"/>
                </a:solidFill>
                <a:latin typeface="微软雅黑" pitchFamily="18" charset="0"/>
                <a:cs typeface="微软雅黑" pitchFamily="18" charset="0"/>
              </a:rPr>
              <a:t>后所形成沉淀污泥的容积占原混合液容积的百分比，以</a:t>
            </a:r>
            <a:r>
              <a:rPr lang="en-US" altLang="zh-CN" sz="2100" dirty="0">
                <a:solidFill>
                  <a:srgbClr val="000000"/>
                </a:solidFill>
                <a:latin typeface="Times New Roman" pitchFamily="18" charset="0"/>
                <a:cs typeface="Times New Roman" pitchFamily="18" charset="0"/>
              </a:rPr>
              <a:t>%</a:t>
            </a:r>
            <a:r>
              <a:rPr lang="en-US" altLang="zh-CN" sz="2100" dirty="0">
                <a:solidFill>
                  <a:srgbClr val="000000"/>
                </a:solidFill>
                <a:latin typeface="微软雅黑" pitchFamily="18" charset="0"/>
                <a:cs typeface="微软雅黑" pitchFamily="18" charset="0"/>
              </a:rPr>
              <a:t>表示。</a:t>
            </a:r>
          </a:p>
          <a:p>
            <a:pPr>
              <a:lnSpc>
                <a:spcPts val="1000"/>
              </a:lnSpc>
            </a:pPr>
            <a:endParaRPr lang="en-US" altLang="zh-CN" dirty="0"/>
          </a:p>
          <a:p>
            <a:pPr>
              <a:lnSpc>
                <a:spcPts val="2700"/>
              </a:lnSpc>
              <a:tabLst>
                <a:tab pos="533400" algn="l"/>
                <a:tab pos="762000" algn="l"/>
                <a:tab pos="2540000" algn="l"/>
              </a:tabLst>
            </a:pPr>
            <a:r>
              <a:rPr lang="en-US" altLang="zh-CN" dirty="0"/>
              <a:t>	</a:t>
            </a:r>
            <a:r>
              <a:rPr lang="en-US" altLang="zh-CN" sz="2100" dirty="0">
                <a:solidFill>
                  <a:srgbClr val="000000"/>
                </a:solidFill>
                <a:latin typeface="Times New Roman" pitchFamily="18" charset="0"/>
                <a:cs typeface="Times New Roman" pitchFamily="18" charset="0"/>
              </a:rPr>
              <a:t>•</a:t>
            </a:r>
            <a:r>
              <a:rPr lang="en-US" altLang="zh-CN" sz="2100" dirty="0">
                <a:latin typeface="Times New Roman" pitchFamily="18" charset="0"/>
                <a:cs typeface="Times New Roman" pitchFamily="18" charset="0"/>
              </a:rPr>
              <a:t> </a:t>
            </a:r>
            <a:r>
              <a:rPr lang="en-US" altLang="zh-CN" sz="2100" b="1" dirty="0">
                <a:solidFill>
                  <a:srgbClr val="FF0000"/>
                </a:solidFill>
                <a:latin typeface="微软雅黑" pitchFamily="18" charset="0"/>
                <a:cs typeface="微软雅黑" pitchFamily="18" charset="0"/>
              </a:rPr>
              <a:t>污泥容积指数</a:t>
            </a:r>
            <a:r>
              <a:rPr lang="en-US" altLang="zh-CN" sz="2100" dirty="0">
                <a:solidFill>
                  <a:srgbClr val="000000"/>
                </a:solidFill>
                <a:latin typeface="微软雅黑" pitchFamily="18" charset="0"/>
                <a:cs typeface="微软雅黑" pitchFamily="18" charset="0"/>
              </a:rPr>
              <a:t>（</a:t>
            </a:r>
            <a:r>
              <a:rPr lang="en-US" altLang="zh-CN" sz="2100" dirty="0">
                <a:solidFill>
                  <a:srgbClr val="000000"/>
                </a:solidFill>
                <a:latin typeface="Times New Roman" pitchFamily="18" charset="0"/>
                <a:cs typeface="Times New Roman" pitchFamily="18" charset="0"/>
              </a:rPr>
              <a:t>SVI</a:t>
            </a:r>
            <a:r>
              <a:rPr lang="en-US" altLang="zh-CN" sz="2100" dirty="0">
                <a:solidFill>
                  <a:srgbClr val="000000"/>
                </a:solidFill>
                <a:latin typeface="微软雅黑" pitchFamily="18" charset="0"/>
                <a:cs typeface="微软雅黑" pitchFamily="18" charset="0"/>
              </a:rPr>
              <a:t>，</a:t>
            </a:r>
            <a:r>
              <a:rPr lang="en-US" altLang="zh-CN" sz="2100" dirty="0">
                <a:solidFill>
                  <a:srgbClr val="000000"/>
                </a:solidFill>
                <a:latin typeface="Times New Roman" pitchFamily="18" charset="0"/>
                <a:cs typeface="Times New Roman" pitchFamily="18" charset="0"/>
              </a:rPr>
              <a:t>Sludge</a:t>
            </a:r>
            <a:r>
              <a:rPr lang="en-US" altLang="zh-CN" sz="2100" dirty="0">
                <a:latin typeface="Times New Roman" pitchFamily="18" charset="0"/>
                <a:cs typeface="Times New Roman" pitchFamily="18" charset="0"/>
              </a:rPr>
              <a:t> </a:t>
            </a:r>
            <a:r>
              <a:rPr lang="en-US" altLang="zh-CN" sz="2100" dirty="0">
                <a:solidFill>
                  <a:srgbClr val="000000"/>
                </a:solidFill>
                <a:latin typeface="Times New Roman" pitchFamily="18" charset="0"/>
                <a:cs typeface="Times New Roman" pitchFamily="18" charset="0"/>
              </a:rPr>
              <a:t>Volume</a:t>
            </a:r>
            <a:r>
              <a:rPr lang="en-US" altLang="zh-CN" sz="2100" dirty="0">
                <a:latin typeface="Times New Roman" pitchFamily="18" charset="0"/>
                <a:cs typeface="Times New Roman" pitchFamily="18" charset="0"/>
              </a:rPr>
              <a:t> </a:t>
            </a:r>
            <a:r>
              <a:rPr lang="en-US" altLang="zh-CN" sz="2100" dirty="0">
                <a:solidFill>
                  <a:srgbClr val="000000"/>
                </a:solidFill>
                <a:latin typeface="Times New Roman" pitchFamily="18" charset="0"/>
                <a:cs typeface="Times New Roman" pitchFamily="18" charset="0"/>
              </a:rPr>
              <a:t>Index</a:t>
            </a:r>
            <a:r>
              <a:rPr lang="en-US" altLang="zh-CN" sz="2100" dirty="0">
                <a:solidFill>
                  <a:srgbClr val="000000"/>
                </a:solidFill>
                <a:latin typeface="微软雅黑" pitchFamily="18" charset="0"/>
                <a:cs typeface="微软雅黑" pitchFamily="18" charset="0"/>
              </a:rPr>
              <a:t>）：曝气池出口处</a:t>
            </a:r>
          </a:p>
          <a:p>
            <a:pPr>
              <a:lnSpc>
                <a:spcPts val="3200"/>
              </a:lnSpc>
              <a:tabLst>
                <a:tab pos="533400" algn="l"/>
                <a:tab pos="762000" algn="l"/>
                <a:tab pos="2540000" algn="l"/>
              </a:tabLst>
            </a:pPr>
            <a:r>
              <a:rPr lang="en-US" altLang="zh-CN" dirty="0"/>
              <a:t>		</a:t>
            </a:r>
            <a:r>
              <a:rPr lang="en-US" altLang="zh-CN" sz="2100" dirty="0">
                <a:solidFill>
                  <a:srgbClr val="000000"/>
                </a:solidFill>
                <a:latin typeface="微软雅黑" pitchFamily="18" charset="0"/>
                <a:cs typeface="微软雅黑" pitchFamily="18" charset="0"/>
              </a:rPr>
              <a:t>的混合液，在经过</a:t>
            </a:r>
            <a:r>
              <a:rPr lang="en-US" altLang="zh-CN" sz="2100" dirty="0">
                <a:solidFill>
                  <a:srgbClr val="000000"/>
                </a:solidFill>
                <a:latin typeface="Times New Roman" pitchFamily="18" charset="0"/>
                <a:cs typeface="Times New Roman" pitchFamily="18" charset="0"/>
              </a:rPr>
              <a:t>30</a:t>
            </a:r>
            <a:r>
              <a:rPr lang="en-US" altLang="zh-CN" sz="2100" dirty="0">
                <a:latin typeface="Times New Roman" pitchFamily="18" charset="0"/>
                <a:cs typeface="Times New Roman" pitchFamily="18" charset="0"/>
              </a:rPr>
              <a:t> </a:t>
            </a:r>
            <a:r>
              <a:rPr lang="en-US" altLang="zh-CN" sz="2100" dirty="0">
                <a:solidFill>
                  <a:srgbClr val="000000"/>
                </a:solidFill>
                <a:latin typeface="Times New Roman" pitchFamily="18" charset="0"/>
                <a:cs typeface="Times New Roman" pitchFamily="18" charset="0"/>
              </a:rPr>
              <a:t>min</a:t>
            </a:r>
            <a:r>
              <a:rPr lang="en-US" altLang="zh-CN" sz="2100" dirty="0">
                <a:solidFill>
                  <a:srgbClr val="000000"/>
                </a:solidFill>
                <a:latin typeface="微软雅黑" pitchFamily="18" charset="0"/>
                <a:cs typeface="微软雅黑" pitchFamily="18" charset="0"/>
              </a:rPr>
              <a:t>沉淀后，每</a:t>
            </a:r>
            <a:r>
              <a:rPr lang="en-US" altLang="zh-CN" sz="2100" dirty="0">
                <a:solidFill>
                  <a:srgbClr val="000000"/>
                </a:solidFill>
                <a:latin typeface="Times New Roman" pitchFamily="18" charset="0"/>
                <a:cs typeface="Times New Roman" pitchFamily="18" charset="0"/>
              </a:rPr>
              <a:t>g</a:t>
            </a:r>
            <a:r>
              <a:rPr lang="en-US" altLang="zh-CN" sz="2100" dirty="0">
                <a:solidFill>
                  <a:srgbClr val="000000"/>
                </a:solidFill>
                <a:latin typeface="微软雅黑" pitchFamily="18" charset="0"/>
                <a:cs typeface="微软雅黑" pitchFamily="18" charset="0"/>
              </a:rPr>
              <a:t>干污泥所形成的沉淀污泥</a:t>
            </a:r>
          </a:p>
          <a:p>
            <a:pPr>
              <a:lnSpc>
                <a:spcPts val="3200"/>
              </a:lnSpc>
              <a:tabLst>
                <a:tab pos="533400" algn="l"/>
                <a:tab pos="762000" algn="l"/>
                <a:tab pos="2540000" algn="l"/>
              </a:tabLst>
            </a:pPr>
            <a:r>
              <a:rPr lang="en-US" altLang="zh-CN" dirty="0"/>
              <a:t>		</a:t>
            </a:r>
            <a:r>
              <a:rPr lang="en-US" altLang="zh-CN" sz="2100" dirty="0">
                <a:solidFill>
                  <a:srgbClr val="000000"/>
                </a:solidFill>
                <a:latin typeface="微软雅黑" pitchFamily="18" charset="0"/>
                <a:cs typeface="微软雅黑" pitchFamily="18" charset="0"/>
              </a:rPr>
              <a:t>所占有的容积。</a:t>
            </a:r>
          </a:p>
        </p:txBody>
      </p:sp>
      <p:sp>
        <p:nvSpPr>
          <p:cNvPr id="12" name="TextBox 1"/>
          <p:cNvSpPr txBox="1"/>
          <p:nvPr/>
        </p:nvSpPr>
        <p:spPr>
          <a:xfrm>
            <a:off x="355600" y="5156200"/>
            <a:ext cx="800100" cy="393700"/>
          </a:xfrm>
          <a:prstGeom prst="rect">
            <a:avLst/>
          </a:prstGeom>
          <a:noFill/>
        </p:spPr>
        <p:txBody>
          <a:bodyPr wrap="none" lIns="0" tIns="0" rIns="0" rtlCol="0">
            <a:spAutoFit/>
          </a:bodyPr>
          <a:lstStyle/>
          <a:p>
            <a:pPr>
              <a:lnSpc>
                <a:spcPts val="3100"/>
              </a:lnSpc>
              <a:tabLst/>
            </a:pPr>
            <a:r>
              <a:rPr lang="en-US" altLang="zh-CN" sz="2576" b="1" dirty="0">
                <a:solidFill>
                  <a:srgbClr val="FFBF00"/>
                </a:solidFill>
                <a:latin typeface="Times New Roman" pitchFamily="18" charset="0"/>
                <a:cs typeface="Times New Roman" pitchFamily="18" charset="0"/>
              </a:rPr>
              <a:t>SVI</a:t>
            </a:r>
            <a:r>
              <a:rPr lang="en-US" altLang="zh-CN" sz="2576" dirty="0">
                <a:latin typeface="Times New Roman" pitchFamily="18" charset="0"/>
                <a:cs typeface="Times New Roman" pitchFamily="18" charset="0"/>
              </a:rPr>
              <a:t> </a:t>
            </a:r>
            <a:r>
              <a:rPr lang="en-US" altLang="zh-CN" sz="2576" dirty="0">
                <a:solidFill>
                  <a:srgbClr val="FFBF00"/>
                </a:solidFill>
                <a:latin typeface="Symbol" pitchFamily="18" charset="0"/>
                <a:cs typeface="Symbol" pitchFamily="18" charset="0"/>
              </a:rPr>
              <a:t></a:t>
            </a:r>
          </a:p>
        </p:txBody>
      </p:sp>
      <p:sp>
        <p:nvSpPr>
          <p:cNvPr id="13" name="TextBox 1"/>
          <p:cNvSpPr txBox="1"/>
          <p:nvPr/>
        </p:nvSpPr>
        <p:spPr>
          <a:xfrm>
            <a:off x="1257300" y="4991100"/>
            <a:ext cx="7861300" cy="812800"/>
          </a:xfrm>
          <a:prstGeom prst="rect">
            <a:avLst/>
          </a:prstGeom>
          <a:noFill/>
        </p:spPr>
        <p:txBody>
          <a:bodyPr wrap="none" lIns="0" tIns="0" rIns="0" rtlCol="0">
            <a:spAutoFit/>
          </a:bodyPr>
          <a:lstStyle/>
          <a:p>
            <a:pPr>
              <a:lnSpc>
                <a:spcPts val="2700"/>
              </a:lnSpc>
              <a:tabLst>
                <a:tab pos="1612900" algn="l"/>
              </a:tabLst>
            </a:pPr>
            <a:r>
              <a:rPr lang="en-US" altLang="zh-CN" sz="2576" u="sng" dirty="0">
                <a:solidFill>
                  <a:srgbClr val="FFBF00"/>
                </a:solidFill>
                <a:latin typeface="Times New Roman" pitchFamily="18" charset="0"/>
                <a:cs typeface="Times New Roman" pitchFamily="18" charset="0"/>
              </a:rPr>
              <a:t>混合液（</a:t>
            </a:r>
            <a:r>
              <a:rPr lang="en-US" altLang="zh-CN" sz="2576" b="1" u="sng" dirty="0">
                <a:solidFill>
                  <a:srgbClr val="FFBF00"/>
                </a:solidFill>
                <a:latin typeface="Times New Roman" pitchFamily="18" charset="0"/>
                <a:cs typeface="Times New Roman" pitchFamily="18" charset="0"/>
              </a:rPr>
              <a:t>1 L</a:t>
            </a:r>
            <a:r>
              <a:rPr lang="en-US" altLang="zh-CN" sz="2576" u="sng" dirty="0">
                <a:solidFill>
                  <a:srgbClr val="FFBF00"/>
                </a:solidFill>
                <a:latin typeface="Times New Roman" pitchFamily="18" charset="0"/>
                <a:cs typeface="Times New Roman" pitchFamily="18" charset="0"/>
              </a:rPr>
              <a:t>）</a:t>
            </a:r>
            <a:r>
              <a:rPr lang="en-US" altLang="zh-CN" sz="2576" dirty="0">
                <a:latin typeface="Times New Roman" pitchFamily="18" charset="0"/>
                <a:cs typeface="Times New Roman" pitchFamily="18" charset="0"/>
              </a:rPr>
              <a:t> </a:t>
            </a:r>
            <a:r>
              <a:rPr lang="en-US" altLang="zh-CN" sz="2576" b="1" u="sng" dirty="0">
                <a:solidFill>
                  <a:srgbClr val="FFBF00"/>
                </a:solidFill>
                <a:latin typeface="Times New Roman" pitchFamily="18" charset="0"/>
                <a:cs typeface="Times New Roman" pitchFamily="18" charset="0"/>
              </a:rPr>
              <a:t>30 min</a:t>
            </a:r>
            <a:r>
              <a:rPr lang="en-US" altLang="zh-CN" sz="2576" u="sng" dirty="0">
                <a:solidFill>
                  <a:srgbClr val="FFBF00"/>
                </a:solidFill>
                <a:latin typeface="Times New Roman" pitchFamily="18" charset="0"/>
                <a:cs typeface="Times New Roman" pitchFamily="18" charset="0"/>
              </a:rPr>
              <a:t>静沉形成的活性污泥容积（</a:t>
            </a:r>
            <a:r>
              <a:rPr lang="en-US" altLang="zh-CN" sz="2576" b="1" u="sng" dirty="0">
                <a:solidFill>
                  <a:srgbClr val="FFBF00"/>
                </a:solidFill>
                <a:latin typeface="Times New Roman" pitchFamily="18" charset="0"/>
                <a:cs typeface="Times New Roman" pitchFamily="18" charset="0"/>
              </a:rPr>
              <a:t>mL</a:t>
            </a:r>
            <a:r>
              <a:rPr lang="en-US" altLang="zh-CN" sz="2576" dirty="0">
                <a:solidFill>
                  <a:srgbClr val="FFBF00"/>
                </a:solidFill>
                <a:latin typeface="Times New Roman" pitchFamily="18" charset="0"/>
                <a:cs typeface="Times New Roman" pitchFamily="18" charset="0"/>
              </a:rPr>
              <a:t>）</a:t>
            </a:r>
          </a:p>
          <a:p>
            <a:pPr>
              <a:lnSpc>
                <a:spcPts val="3600"/>
              </a:lnSpc>
              <a:tabLst>
                <a:tab pos="1612900" algn="l"/>
              </a:tabLst>
            </a:pPr>
            <a:r>
              <a:rPr lang="en-US" altLang="zh-CN" dirty="0"/>
              <a:t>	</a:t>
            </a:r>
            <a:r>
              <a:rPr lang="en-US" altLang="zh-CN" sz="2576" dirty="0">
                <a:solidFill>
                  <a:srgbClr val="FFBF00"/>
                </a:solidFill>
                <a:latin typeface="Times New Roman" pitchFamily="18" charset="0"/>
                <a:cs typeface="Times New Roman" pitchFamily="18" charset="0"/>
              </a:rPr>
              <a:t>混合液（</a:t>
            </a:r>
            <a:r>
              <a:rPr lang="en-US" altLang="zh-CN" sz="2576" b="1" dirty="0">
                <a:solidFill>
                  <a:srgbClr val="FFBF00"/>
                </a:solidFill>
                <a:latin typeface="Times New Roman" pitchFamily="18" charset="0"/>
                <a:cs typeface="Times New Roman" pitchFamily="18" charset="0"/>
              </a:rPr>
              <a:t>1</a:t>
            </a:r>
            <a:r>
              <a:rPr lang="en-US" altLang="zh-CN" sz="2576" dirty="0">
                <a:latin typeface="Times New Roman" pitchFamily="18" charset="0"/>
                <a:cs typeface="Times New Roman" pitchFamily="18" charset="0"/>
              </a:rPr>
              <a:t>  </a:t>
            </a:r>
            <a:r>
              <a:rPr lang="en-US" altLang="zh-CN" sz="2576" b="1" dirty="0">
                <a:solidFill>
                  <a:srgbClr val="FFBF00"/>
                </a:solidFill>
                <a:latin typeface="Times New Roman" pitchFamily="18" charset="0"/>
                <a:cs typeface="Times New Roman" pitchFamily="18" charset="0"/>
              </a:rPr>
              <a:t>L</a:t>
            </a:r>
            <a:r>
              <a:rPr lang="en-US" altLang="zh-CN" sz="2576" dirty="0">
                <a:solidFill>
                  <a:srgbClr val="FFBF00"/>
                </a:solidFill>
                <a:latin typeface="Times New Roman" pitchFamily="18" charset="0"/>
                <a:cs typeface="Times New Roman" pitchFamily="18" charset="0"/>
              </a:rPr>
              <a:t>）中悬浮固体干重</a:t>
            </a:r>
          </a:p>
        </p:txBody>
      </p:sp>
      <p:sp>
        <p:nvSpPr>
          <p:cNvPr id="14" name="TextBox 1"/>
          <p:cNvSpPr txBox="1"/>
          <p:nvPr/>
        </p:nvSpPr>
        <p:spPr>
          <a:xfrm>
            <a:off x="1270000" y="5969000"/>
            <a:ext cx="889000" cy="749300"/>
          </a:xfrm>
          <a:prstGeom prst="rect">
            <a:avLst/>
          </a:prstGeom>
          <a:noFill/>
        </p:spPr>
        <p:txBody>
          <a:bodyPr wrap="none" lIns="0" tIns="0" rIns="0" rtlCol="0">
            <a:spAutoFit/>
          </a:bodyPr>
          <a:lstStyle/>
          <a:p>
            <a:pPr>
              <a:lnSpc>
                <a:spcPts val="2300"/>
              </a:lnSpc>
              <a:tabLst>
                <a:tab pos="228600" algn="l"/>
              </a:tabLst>
            </a:pPr>
            <a:r>
              <a:rPr lang="en-US" altLang="zh-CN" dirty="0"/>
              <a:t>	</a:t>
            </a:r>
            <a:r>
              <a:rPr lang="en-US" altLang="zh-CN" sz="2576" b="1" dirty="0">
                <a:solidFill>
                  <a:srgbClr val="FFBF00"/>
                </a:solidFill>
                <a:latin typeface="Times New Roman" pitchFamily="18" charset="0"/>
                <a:cs typeface="Times New Roman" pitchFamily="18" charset="0"/>
              </a:rPr>
              <a:t>SV</a:t>
            </a:r>
          </a:p>
          <a:p>
            <a:pPr>
              <a:lnSpc>
                <a:spcPts val="1000"/>
              </a:lnSpc>
            </a:pPr>
            <a:endParaRPr lang="en-US" altLang="zh-CN" dirty="0"/>
          </a:p>
          <a:p>
            <a:pPr>
              <a:lnSpc>
                <a:spcPts val="2600"/>
              </a:lnSpc>
              <a:tabLst>
                <a:tab pos="228600" algn="l"/>
              </a:tabLst>
            </a:pPr>
            <a:r>
              <a:rPr lang="en-US" altLang="zh-CN" sz="2576" b="1" dirty="0">
                <a:solidFill>
                  <a:srgbClr val="FFBF00"/>
                </a:solidFill>
                <a:latin typeface="Times New Roman" pitchFamily="18" charset="0"/>
                <a:cs typeface="Times New Roman" pitchFamily="18" charset="0"/>
              </a:rPr>
              <a:t>MLSS</a:t>
            </a:r>
          </a:p>
        </p:txBody>
      </p:sp>
      <p:sp>
        <p:nvSpPr>
          <p:cNvPr id="15" name="TextBox 1"/>
          <p:cNvSpPr txBox="1"/>
          <p:nvPr/>
        </p:nvSpPr>
        <p:spPr>
          <a:xfrm>
            <a:off x="977900" y="6070600"/>
            <a:ext cx="177800" cy="393700"/>
          </a:xfrm>
          <a:prstGeom prst="rect">
            <a:avLst/>
          </a:prstGeom>
          <a:noFill/>
        </p:spPr>
        <p:txBody>
          <a:bodyPr wrap="none" lIns="0" tIns="0" rIns="0" rtlCol="0">
            <a:spAutoFit/>
          </a:bodyPr>
          <a:lstStyle/>
          <a:p>
            <a:pPr>
              <a:lnSpc>
                <a:spcPts val="3100"/>
              </a:lnSpc>
              <a:tabLst/>
            </a:pPr>
            <a:r>
              <a:rPr lang="en-US" altLang="zh-CN" sz="2576" dirty="0">
                <a:solidFill>
                  <a:srgbClr val="FFBF00"/>
                </a:solidFill>
                <a:latin typeface="Symbol" pitchFamily="18" charset="0"/>
                <a:cs typeface="Symbol" pitchFamily="18" charset="0"/>
              </a:rPr>
              <a:t></a:t>
            </a:r>
          </a:p>
        </p:txBody>
      </p:sp>
      <p:sp>
        <p:nvSpPr>
          <p:cNvPr id="16" name="TextBox 1"/>
          <p:cNvSpPr txBox="1"/>
          <p:nvPr/>
        </p:nvSpPr>
        <p:spPr>
          <a:xfrm>
            <a:off x="2324100" y="6121400"/>
            <a:ext cx="1409700" cy="342900"/>
          </a:xfrm>
          <a:prstGeom prst="rect">
            <a:avLst/>
          </a:prstGeom>
          <a:noFill/>
        </p:spPr>
        <p:txBody>
          <a:bodyPr wrap="none" lIns="0" tIns="0" rIns="0" rtlCol="0">
            <a:spAutoFit/>
          </a:bodyPr>
          <a:lstStyle/>
          <a:p>
            <a:pPr>
              <a:lnSpc>
                <a:spcPts val="2700"/>
              </a:lnSpc>
              <a:tabLst/>
            </a:pPr>
            <a:r>
              <a:rPr lang="en-US" altLang="zh-CN" sz="2576" dirty="0">
                <a:solidFill>
                  <a:srgbClr val="FFBF00"/>
                </a:solidFill>
                <a:latin typeface="Times New Roman" pitchFamily="18" charset="0"/>
                <a:cs typeface="Times New Roman" pitchFamily="18" charset="0"/>
              </a:rPr>
              <a:t>（</a:t>
            </a:r>
            <a:r>
              <a:rPr lang="en-US" altLang="zh-CN" sz="2576" b="1" dirty="0">
                <a:solidFill>
                  <a:srgbClr val="FFBF00"/>
                </a:solidFill>
                <a:latin typeface="Times New Roman" pitchFamily="18" charset="0"/>
                <a:cs typeface="Times New Roman" pitchFamily="18" charset="0"/>
              </a:rPr>
              <a:t>mL/g</a:t>
            </a:r>
            <a:r>
              <a:rPr lang="en-US" altLang="zh-CN" sz="2576" dirty="0">
                <a:solidFill>
                  <a:srgbClr val="FFBF00"/>
                </a:solidFill>
                <a:latin typeface="Times New Roman" pitchFamily="18" charset="0"/>
                <a:cs typeface="Times New Roman" pitchFamily="18" charset="0"/>
              </a:rPr>
              <a:t>）</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180212" y="1890141"/>
            <a:ext cx="8712707" cy="68198"/>
          </a:xfrm>
          <a:custGeom>
            <a:avLst/>
            <a:gdLst>
              <a:gd name="connsiteX0" fmla="*/ 0 w 8712707"/>
              <a:gd name="connsiteY0" fmla="*/ 0 h 68198"/>
              <a:gd name="connsiteX1" fmla="*/ 0 w 8712707"/>
              <a:gd name="connsiteY1" fmla="*/ 68198 h 68198"/>
              <a:gd name="connsiteX2" fmla="*/ 8712707 w 8712707"/>
              <a:gd name="connsiteY2" fmla="*/ 68198 h 68198"/>
              <a:gd name="connsiteX3" fmla="*/ 8712707 w 8712707"/>
              <a:gd name="connsiteY3" fmla="*/ 0 h 68198"/>
              <a:gd name="connsiteX4" fmla="*/ 0 w 8712707"/>
              <a:gd name="connsiteY4" fmla="*/ 0 h 6819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712707" h="68198">
                <a:moveTo>
                  <a:pt x="0" y="0"/>
                </a:moveTo>
                <a:lnTo>
                  <a:pt x="0" y="68198"/>
                </a:lnTo>
                <a:lnTo>
                  <a:pt x="8712707" y="68198"/>
                </a:lnTo>
                <a:lnTo>
                  <a:pt x="8712707"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80212" y="1970277"/>
            <a:ext cx="8712707" cy="965200"/>
          </a:xfrm>
          <a:custGeom>
            <a:avLst/>
            <a:gdLst>
              <a:gd name="connsiteX0" fmla="*/ 0 w 8712707"/>
              <a:gd name="connsiteY0" fmla="*/ 0 h 965200"/>
              <a:gd name="connsiteX1" fmla="*/ 8712707 w 8712707"/>
              <a:gd name="connsiteY1" fmla="*/ 0 h 965200"/>
              <a:gd name="connsiteX2" fmla="*/ 8712707 w 8712707"/>
              <a:gd name="connsiteY2" fmla="*/ 965200 h 965200"/>
              <a:gd name="connsiteX3" fmla="*/ 0 w 8712707"/>
              <a:gd name="connsiteY3" fmla="*/ 965200 h 965200"/>
              <a:gd name="connsiteX4" fmla="*/ 0 w 8712707"/>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712707" h="965200">
                <a:moveTo>
                  <a:pt x="0" y="0"/>
                </a:moveTo>
                <a:lnTo>
                  <a:pt x="8712707" y="0"/>
                </a:lnTo>
                <a:lnTo>
                  <a:pt x="8712707"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80212" y="2949448"/>
            <a:ext cx="8712707" cy="965200"/>
          </a:xfrm>
          <a:custGeom>
            <a:avLst/>
            <a:gdLst>
              <a:gd name="connsiteX0" fmla="*/ 0 w 8712707"/>
              <a:gd name="connsiteY0" fmla="*/ 0 h 965200"/>
              <a:gd name="connsiteX1" fmla="*/ 8712707 w 8712707"/>
              <a:gd name="connsiteY1" fmla="*/ 0 h 965200"/>
              <a:gd name="connsiteX2" fmla="*/ 8712707 w 8712707"/>
              <a:gd name="connsiteY2" fmla="*/ 965199 h 965200"/>
              <a:gd name="connsiteX3" fmla="*/ 0 w 8712707"/>
              <a:gd name="connsiteY3" fmla="*/ 965199 h 965200"/>
              <a:gd name="connsiteX4" fmla="*/ 0 w 8712707"/>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712707" h="965200">
                <a:moveTo>
                  <a:pt x="0" y="0"/>
                </a:moveTo>
                <a:lnTo>
                  <a:pt x="8712707" y="0"/>
                </a:lnTo>
                <a:lnTo>
                  <a:pt x="8712707" y="965199"/>
                </a:lnTo>
                <a:lnTo>
                  <a:pt x="0" y="965199"/>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180212" y="3928617"/>
            <a:ext cx="8712707" cy="965200"/>
          </a:xfrm>
          <a:custGeom>
            <a:avLst/>
            <a:gdLst>
              <a:gd name="connsiteX0" fmla="*/ 0 w 8712707"/>
              <a:gd name="connsiteY0" fmla="*/ 0 h 965200"/>
              <a:gd name="connsiteX1" fmla="*/ 8712707 w 8712707"/>
              <a:gd name="connsiteY1" fmla="*/ 0 h 965200"/>
              <a:gd name="connsiteX2" fmla="*/ 8712707 w 8712707"/>
              <a:gd name="connsiteY2" fmla="*/ 965200 h 965200"/>
              <a:gd name="connsiteX3" fmla="*/ 0 w 8712707"/>
              <a:gd name="connsiteY3" fmla="*/ 965200 h 965200"/>
              <a:gd name="connsiteX4" fmla="*/ 0 w 8712707"/>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712707" h="965200">
                <a:moveTo>
                  <a:pt x="0" y="0"/>
                </a:moveTo>
                <a:lnTo>
                  <a:pt x="8712707" y="0"/>
                </a:lnTo>
                <a:lnTo>
                  <a:pt x="8712707"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180212" y="4907788"/>
            <a:ext cx="8712707" cy="825500"/>
          </a:xfrm>
          <a:custGeom>
            <a:avLst/>
            <a:gdLst>
              <a:gd name="connsiteX0" fmla="*/ 0 w 8712707"/>
              <a:gd name="connsiteY0" fmla="*/ 0 h 825500"/>
              <a:gd name="connsiteX1" fmla="*/ 8712707 w 8712707"/>
              <a:gd name="connsiteY1" fmla="*/ 0 h 825500"/>
              <a:gd name="connsiteX2" fmla="*/ 8712707 w 8712707"/>
              <a:gd name="connsiteY2" fmla="*/ 825500 h 825500"/>
              <a:gd name="connsiteX3" fmla="*/ 0 w 8712707"/>
              <a:gd name="connsiteY3" fmla="*/ 825500 h 825500"/>
              <a:gd name="connsiteX4" fmla="*/ 0 w 8712707"/>
              <a:gd name="connsiteY4" fmla="*/ 0 h 825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712707" h="825500">
                <a:moveTo>
                  <a:pt x="0" y="0"/>
                </a:moveTo>
                <a:lnTo>
                  <a:pt x="8712707" y="0"/>
                </a:lnTo>
                <a:lnTo>
                  <a:pt x="8712707" y="825500"/>
                </a:lnTo>
                <a:lnTo>
                  <a:pt x="0" y="8255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179512" y="1772816"/>
            <a:ext cx="8737600" cy="3797300"/>
          </a:xfrm>
          <a:prstGeom prst="rect">
            <a:avLst/>
          </a:prstGeom>
          <a:noFill/>
        </p:spPr>
      </p:pic>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1330" name="Rectangle 2"/>
          <p:cNvSpPr>
            <a:spLocks noChangeArrowheads="1"/>
          </p:cNvSpPr>
          <p:nvPr/>
        </p:nvSpPr>
        <p:spPr bwMode="auto">
          <a:xfrm>
            <a:off x="250825" y="404664"/>
            <a:ext cx="8686800" cy="1800225"/>
          </a:xfrm>
          <a:prstGeom prst="rect">
            <a:avLst/>
          </a:prstGeom>
          <a:noFill/>
          <a:ln w="50800">
            <a:solidFill>
              <a:schemeClr val="bg1"/>
            </a:solidFill>
            <a:miter lim="800000"/>
            <a:headEnd/>
            <a:tailEnd/>
          </a:ln>
          <a:effectLst/>
        </p:spPr>
        <p:txBody>
          <a:bodyPr/>
          <a:lstStyle/>
          <a:p>
            <a:pPr marL="342900" indent="-342900" algn="just">
              <a:spcBef>
                <a:spcPct val="20000"/>
              </a:spcBef>
            </a:pPr>
            <a:r>
              <a:rPr lang="en-US" altLang="zh-CN" sz="2400" b="1" dirty="0">
                <a:solidFill>
                  <a:srgbClr val="A50021"/>
                </a:solidFill>
              </a:rPr>
              <a:t>    </a:t>
            </a:r>
            <a:r>
              <a:rPr lang="zh-CN" altLang="en-US" sz="2400" b="1" dirty="0">
                <a:solidFill>
                  <a:srgbClr val="00F500"/>
                </a:solidFill>
                <a:latin typeface="宋体" panose="02010600030101010101" pitchFamily="2" charset="-122"/>
              </a:rPr>
              <a:t>泥龄（</a:t>
            </a:r>
            <a:r>
              <a:rPr lang="en-US" altLang="zh-CN" sz="2400" b="1" dirty="0">
                <a:solidFill>
                  <a:srgbClr val="00F500"/>
                </a:solidFill>
                <a:latin typeface="宋体" panose="02010600030101010101" pitchFamily="2" charset="-122"/>
              </a:rPr>
              <a:t>Sludge age</a:t>
            </a:r>
            <a:r>
              <a:rPr lang="zh-CN" altLang="en-US" sz="2400" b="1" dirty="0">
                <a:solidFill>
                  <a:srgbClr val="00F500"/>
                </a:solidFill>
                <a:latin typeface="宋体" panose="02010600030101010101" pitchFamily="2" charset="-122"/>
              </a:rPr>
              <a:t>）</a:t>
            </a:r>
            <a:r>
              <a:rPr lang="en-US" altLang="zh-CN" sz="2400" b="1" dirty="0">
                <a:solidFill>
                  <a:srgbClr val="00F500"/>
                </a:solidFill>
                <a:latin typeface="宋体" panose="02010600030101010101" pitchFamily="2" charset="-122"/>
              </a:rPr>
              <a:t>Qc</a:t>
            </a:r>
          </a:p>
          <a:p>
            <a:pPr marL="342900" indent="-342900" algn="just">
              <a:spcBef>
                <a:spcPct val="20000"/>
              </a:spcBef>
            </a:pPr>
            <a:r>
              <a:rPr lang="en-US" altLang="zh-CN" sz="2400" b="1" dirty="0">
                <a:solidFill>
                  <a:srgbClr val="006600"/>
                </a:solidFill>
                <a:latin typeface="宋体" panose="02010600030101010101" pitchFamily="2" charset="-122"/>
              </a:rPr>
              <a:t>         </a:t>
            </a:r>
            <a:r>
              <a:rPr lang="zh-CN" altLang="en-US" sz="2400" b="1" dirty="0">
                <a:latin typeface="宋体" panose="02010600030101010101" pitchFamily="2" charset="-122"/>
              </a:rPr>
              <a:t>生物固体平均停留时间或活性污泥在曝气池的平均停留时间，即曝气池内活性污泥总量与每日排放污泥量之比，用公式表示：</a:t>
            </a:r>
          </a:p>
          <a:p>
            <a:pPr marL="342900" indent="-342900" algn="just">
              <a:spcBef>
                <a:spcPct val="20000"/>
              </a:spcBef>
            </a:pPr>
            <a:r>
              <a:rPr lang="zh-CN" altLang="en-US" sz="2400" b="1" dirty="0">
                <a:solidFill>
                  <a:srgbClr val="006600"/>
                </a:solidFill>
                <a:ea typeface="楷体_GB2312" pitchFamily="49" charset="-122"/>
              </a:rPr>
              <a:t>    </a:t>
            </a:r>
          </a:p>
        </p:txBody>
      </p:sp>
      <p:graphicFrame>
        <p:nvGraphicFramePr>
          <p:cNvPr id="611331" name="Object 3"/>
          <p:cNvGraphicFramePr>
            <a:graphicFrameLocks noChangeAspect="1"/>
          </p:cNvGraphicFramePr>
          <p:nvPr/>
        </p:nvGraphicFramePr>
        <p:xfrm>
          <a:off x="4427538" y="2076525"/>
          <a:ext cx="3889375" cy="560387"/>
        </p:xfrm>
        <a:graphic>
          <a:graphicData uri="http://schemas.openxmlformats.org/presentationml/2006/ole">
            <mc:AlternateContent xmlns:mc="http://schemas.openxmlformats.org/markup-compatibility/2006">
              <mc:Choice xmlns:v="urn:schemas-microsoft-com:vml" Requires="v">
                <p:oleObj spid="_x0000_s916646" name="A Equation(公式3.1)" r:id="rId3" imgW="1587240" imgH="228600" progId="Equations">
                  <p:embed/>
                </p:oleObj>
              </mc:Choice>
              <mc:Fallback>
                <p:oleObj name="A Equation(公式3.1)" r:id="rId3" imgW="1587240" imgH="228600" progId="Equations">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538" y="2076525"/>
                        <a:ext cx="3889375" cy="560387"/>
                      </a:xfrm>
                      <a:prstGeom prst="rect">
                        <a:avLst/>
                      </a:prstGeom>
                      <a:solidFill>
                        <a:schemeClr val="accent1"/>
                      </a:solidFill>
                    </p:spPr>
                  </p:pic>
                </p:oleObj>
              </mc:Fallback>
            </mc:AlternateContent>
          </a:graphicData>
        </a:graphic>
      </p:graphicFrame>
      <p:graphicFrame>
        <p:nvGraphicFramePr>
          <p:cNvPr id="611332" name="Object 4"/>
          <p:cNvGraphicFramePr>
            <a:graphicFrameLocks noChangeAspect="1"/>
          </p:cNvGraphicFramePr>
          <p:nvPr/>
        </p:nvGraphicFramePr>
        <p:xfrm>
          <a:off x="1979712" y="3001193"/>
          <a:ext cx="4465638" cy="931863"/>
        </p:xfrm>
        <a:graphic>
          <a:graphicData uri="http://schemas.openxmlformats.org/presentationml/2006/ole">
            <mc:AlternateContent xmlns:mc="http://schemas.openxmlformats.org/markup-compatibility/2006">
              <mc:Choice xmlns:v="urn:schemas-microsoft-com:vml" Requires="v">
                <p:oleObj spid="_x0000_s916647" name="A Equation(公式3.1)" r:id="rId5" imgW="2070000" imgH="431640" progId="Equations">
                  <p:embed/>
                </p:oleObj>
              </mc:Choice>
              <mc:Fallback>
                <p:oleObj name="A Equation(公式3.1)" r:id="rId5" imgW="2070000" imgH="431640" progId="Equations">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79712" y="3001193"/>
                        <a:ext cx="4465638" cy="931863"/>
                      </a:xfrm>
                      <a:prstGeom prst="rect">
                        <a:avLst/>
                      </a:prstGeom>
                      <a:solidFill>
                        <a:schemeClr val="accent1"/>
                      </a:solidFill>
                    </p:spPr>
                  </p:pic>
                </p:oleObj>
              </mc:Fallback>
            </mc:AlternateContent>
          </a:graphicData>
        </a:graphic>
      </p:graphicFrame>
      <p:graphicFrame>
        <p:nvGraphicFramePr>
          <p:cNvPr id="611333" name="Object 5"/>
          <p:cNvGraphicFramePr>
            <a:graphicFrameLocks noChangeAspect="1"/>
          </p:cNvGraphicFramePr>
          <p:nvPr/>
        </p:nvGraphicFramePr>
        <p:xfrm>
          <a:off x="6660232" y="3071614"/>
          <a:ext cx="1533525" cy="933450"/>
        </p:xfrm>
        <a:graphic>
          <a:graphicData uri="http://schemas.openxmlformats.org/presentationml/2006/ole">
            <mc:AlternateContent xmlns:mc="http://schemas.openxmlformats.org/markup-compatibility/2006">
              <mc:Choice xmlns:v="urn:schemas-microsoft-com:vml" Requires="v">
                <p:oleObj spid="_x0000_s916648" name="A Equation(公式3.1)" r:id="rId7" imgW="711000" imgH="431640" progId="Equations">
                  <p:embed/>
                </p:oleObj>
              </mc:Choice>
              <mc:Fallback>
                <p:oleObj name="A Equation(公式3.1)" r:id="rId7" imgW="711000" imgH="431640" progId="Equations">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60232" y="3071614"/>
                        <a:ext cx="1533525" cy="933450"/>
                      </a:xfrm>
                      <a:prstGeom prst="rect">
                        <a:avLst/>
                      </a:prstGeom>
                      <a:solidFill>
                        <a:schemeClr val="accent1"/>
                      </a:solidFill>
                    </p:spPr>
                  </p:pic>
                </p:oleObj>
              </mc:Fallback>
            </mc:AlternateContent>
          </a:graphicData>
        </a:graphic>
      </p:graphicFrame>
      <p:sp>
        <p:nvSpPr>
          <p:cNvPr id="611334" name="Rectangle 6"/>
          <p:cNvSpPr>
            <a:spLocks noChangeArrowheads="1"/>
          </p:cNvSpPr>
          <p:nvPr/>
        </p:nvSpPr>
        <p:spPr bwMode="auto">
          <a:xfrm>
            <a:off x="719137" y="4153321"/>
            <a:ext cx="7705725" cy="2308324"/>
          </a:xfrm>
          <a:prstGeom prst="rect">
            <a:avLst/>
          </a:prstGeom>
          <a:noFill/>
          <a:ln w="9525" algn="ctr">
            <a:noFill/>
            <a:miter lim="800000"/>
            <a:headEnd/>
            <a:tailEnd/>
          </a:ln>
          <a:effectLst/>
        </p:spPr>
        <p:txBody>
          <a:bodyPr>
            <a:spAutoFit/>
          </a:bodyPr>
          <a:lstStyle/>
          <a:p>
            <a:r>
              <a:rPr lang="en-US" altLang="zh-CN" sz="2400" b="1" dirty="0">
                <a:latin typeface="宋体" panose="02010600030101010101" pitchFamily="2" charset="-122"/>
              </a:rPr>
              <a:t>    ⊿X</a:t>
            </a:r>
            <a:r>
              <a:rPr lang="zh-CN" altLang="en-US" sz="2400" b="1" dirty="0">
                <a:latin typeface="宋体" panose="02010600030101010101" pitchFamily="2" charset="-122"/>
              </a:rPr>
              <a:t>为曝气池内每日增长的活性污泥量，即要排放的活性污泥量。</a:t>
            </a:r>
          </a:p>
          <a:p>
            <a:r>
              <a:rPr lang="zh-CN" altLang="en-US" sz="2400" b="1" dirty="0">
                <a:latin typeface="宋体" panose="02010600030101010101" pitchFamily="2" charset="-122"/>
              </a:rPr>
              <a:t>     </a:t>
            </a:r>
            <a:r>
              <a:rPr lang="en-US" altLang="zh-CN" sz="2400" b="1" dirty="0" err="1">
                <a:latin typeface="宋体" panose="02010600030101010101" pitchFamily="2" charset="-122"/>
              </a:rPr>
              <a:t>Qw</a:t>
            </a:r>
            <a:r>
              <a:rPr lang="zh-CN" altLang="en-US" sz="2400" b="1" dirty="0">
                <a:latin typeface="宋体" panose="02010600030101010101" pitchFamily="2" charset="-122"/>
              </a:rPr>
              <a:t>为排放的剩余污泥体积。</a:t>
            </a:r>
          </a:p>
          <a:p>
            <a:r>
              <a:rPr lang="zh-CN" altLang="en-US" sz="2400" b="1" dirty="0">
                <a:latin typeface="宋体" panose="02010600030101010101" pitchFamily="2" charset="-122"/>
              </a:rPr>
              <a:t>     </a:t>
            </a:r>
            <a:r>
              <a:rPr lang="en-US" altLang="zh-CN" sz="2400" b="1" dirty="0" err="1">
                <a:latin typeface="宋体" panose="02010600030101010101" pitchFamily="2" charset="-122"/>
              </a:rPr>
              <a:t>Xr</a:t>
            </a:r>
            <a:r>
              <a:rPr lang="zh-CN" altLang="en-US" sz="2400" b="1" dirty="0">
                <a:latin typeface="宋体" panose="02010600030101010101" pitchFamily="2" charset="-122"/>
              </a:rPr>
              <a:t>为剩余污泥浓度。</a:t>
            </a:r>
            <a:endParaRPr lang="en-US" altLang="zh-CN" sz="2400" b="1" dirty="0">
              <a:latin typeface="宋体" panose="02010600030101010101" pitchFamily="2" charset="-122"/>
            </a:endParaRPr>
          </a:p>
          <a:p>
            <a:r>
              <a:rPr lang="en-US" altLang="zh-CN" sz="2400" b="1" dirty="0">
                <a:latin typeface="宋体" panose="02010600030101010101" pitchFamily="2" charset="-122"/>
              </a:rPr>
              <a:t>     </a:t>
            </a:r>
            <a:r>
              <a:rPr lang="en-US" altLang="zh-CN" sz="2400" b="1" dirty="0" err="1">
                <a:latin typeface="宋体" panose="02010600030101010101" pitchFamily="2" charset="-122"/>
              </a:rPr>
              <a:t>Xe</a:t>
            </a:r>
            <a:r>
              <a:rPr lang="zh-CN" altLang="en-US" sz="2400" b="1" dirty="0">
                <a:latin typeface="宋体" panose="02010600030101010101" pitchFamily="2" charset="-122"/>
              </a:rPr>
              <a:t>为二次沉淀池出水中携带的活性污泥浓度。</a:t>
            </a:r>
          </a:p>
          <a:p>
            <a:r>
              <a:rPr lang="zh-CN" altLang="en-US" sz="2400" b="1" dirty="0">
                <a:latin typeface="楷体_GB2312" pitchFamily="49" charset="-122"/>
                <a:ea typeface="楷体_GB2312" pitchFamily="49" charset="-122"/>
              </a:rPr>
              <a:t>   </a:t>
            </a:r>
            <a:endParaRPr lang="en-US" altLang="zh-CN" sz="2400" b="1" dirty="0">
              <a:latin typeface="楷体_GB2312" pitchFamily="49" charset="-122"/>
              <a:ea typeface="楷体_GB2312" pitchFamily="49" charset="-122"/>
            </a:endParaRPr>
          </a:p>
        </p:txBody>
      </p:sp>
      <p:graphicFrame>
        <p:nvGraphicFramePr>
          <p:cNvPr id="611335" name="Object 7"/>
          <p:cNvGraphicFramePr>
            <a:graphicFrameLocks noChangeAspect="1"/>
          </p:cNvGraphicFramePr>
          <p:nvPr/>
        </p:nvGraphicFramePr>
        <p:xfrm>
          <a:off x="2411413" y="1930028"/>
          <a:ext cx="1508125" cy="850900"/>
        </p:xfrm>
        <a:graphic>
          <a:graphicData uri="http://schemas.openxmlformats.org/presentationml/2006/ole">
            <mc:AlternateContent xmlns:mc="http://schemas.openxmlformats.org/markup-compatibility/2006">
              <mc:Choice xmlns:v="urn:schemas-microsoft-com:vml" Requires="v">
                <p:oleObj spid="_x0000_s916649" name="A Equation(公式3.1)" r:id="rId9" imgW="698400" imgH="393480" progId="Equations">
                  <p:embed/>
                </p:oleObj>
              </mc:Choice>
              <mc:Fallback>
                <p:oleObj name="A Equation(公式3.1)" r:id="rId9" imgW="698400" imgH="393480" progId="Equations">
                  <p:embed/>
                  <p:pic>
                    <p:nvPicPr>
                      <p:cNvPr id="0" name="Picture 5"/>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411413" y="1930028"/>
                        <a:ext cx="1508125" cy="850900"/>
                      </a:xfrm>
                      <a:prstGeom prst="rect">
                        <a:avLst/>
                      </a:prstGeom>
                      <a:solidFill>
                        <a:schemeClr val="accent1"/>
                      </a:solidFill>
                    </p:spPr>
                  </p:pic>
                </p:oleObj>
              </mc:Fallback>
            </mc:AlternateContent>
          </a:graphicData>
        </a:graphic>
      </p:graphicFrame>
    </p:spTree>
  </p:cSld>
  <p:clrMapOvr>
    <a:masterClrMapping/>
  </p:clrMapOvr>
  <p:transition>
    <p:checker dir="vert"/>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3378" name="Rectangle 2"/>
          <p:cNvSpPr>
            <a:spLocks noChangeArrowheads="1"/>
          </p:cNvSpPr>
          <p:nvPr/>
        </p:nvSpPr>
        <p:spPr bwMode="auto">
          <a:xfrm>
            <a:off x="250825" y="404813"/>
            <a:ext cx="8893175" cy="1008062"/>
          </a:xfrm>
          <a:prstGeom prst="rect">
            <a:avLst/>
          </a:prstGeom>
          <a:noFill/>
          <a:ln w="50800">
            <a:solidFill>
              <a:srgbClr val="FFFF00"/>
            </a:solidFill>
            <a:miter lim="800000"/>
            <a:headEnd/>
            <a:tailEnd/>
          </a:ln>
          <a:effectLst/>
        </p:spPr>
        <p:txBody>
          <a:bodyPr/>
          <a:lstStyle/>
          <a:p>
            <a:pPr marL="342900" indent="-342900" algn="just">
              <a:lnSpc>
                <a:spcPct val="110000"/>
              </a:lnSpc>
              <a:spcBef>
                <a:spcPct val="20000"/>
              </a:spcBef>
            </a:pPr>
            <a:r>
              <a:rPr lang="en-US" altLang="zh-CN" sz="2400" b="1" dirty="0">
                <a:solidFill>
                  <a:srgbClr val="00F500"/>
                </a:solidFill>
                <a:latin typeface="华文楷体" pitchFamily="2" charset="-122"/>
                <a:ea typeface="华文楷体" pitchFamily="2" charset="-122"/>
              </a:rPr>
              <a:t>     </a:t>
            </a:r>
            <a:r>
              <a:rPr lang="zh-CN" altLang="en-US" sz="2400" b="1" dirty="0">
                <a:solidFill>
                  <a:srgbClr val="00F500"/>
                </a:solidFill>
                <a:latin typeface="华文楷体" pitchFamily="2" charset="-122"/>
                <a:ea typeface="华文楷体" pitchFamily="2" charset="-122"/>
              </a:rPr>
              <a:t>污泥产量：</a:t>
            </a:r>
            <a:r>
              <a:rPr lang="zh-CN" altLang="en-US" sz="2400" b="1" dirty="0">
                <a:latin typeface="华文楷体" pitchFamily="2" charset="-122"/>
                <a:ea typeface="华文楷体" pitchFamily="2" charset="-122"/>
              </a:rPr>
              <a:t>活性污泥微生物的增殖是生物合成与内源呼吸的差值，即</a:t>
            </a:r>
          </a:p>
        </p:txBody>
      </p:sp>
      <p:sp>
        <p:nvSpPr>
          <p:cNvPr id="613379" name="Rectangle 3"/>
          <p:cNvSpPr>
            <a:spLocks noChangeArrowheads="1"/>
          </p:cNvSpPr>
          <p:nvPr/>
        </p:nvSpPr>
        <p:spPr bwMode="auto">
          <a:xfrm>
            <a:off x="179388" y="2276475"/>
            <a:ext cx="8893175" cy="4059238"/>
          </a:xfrm>
          <a:prstGeom prst="rect">
            <a:avLst/>
          </a:prstGeom>
          <a:noFill/>
          <a:ln w="50800">
            <a:solidFill>
              <a:srgbClr val="FFFF00"/>
            </a:solidFill>
            <a:miter lim="800000"/>
            <a:headEnd/>
            <a:tailEnd/>
          </a:ln>
          <a:effectLst/>
        </p:spPr>
        <p:txBody>
          <a:bodyPr/>
          <a:lstStyle/>
          <a:p>
            <a:pPr marL="342900" indent="-342900" algn="just">
              <a:lnSpc>
                <a:spcPct val="110000"/>
              </a:lnSpc>
              <a:spcBef>
                <a:spcPct val="20000"/>
              </a:spcBef>
            </a:pPr>
            <a:r>
              <a:rPr lang="en-US" altLang="zh-CN" sz="2400" b="1" dirty="0">
                <a:solidFill>
                  <a:srgbClr val="6600CC"/>
                </a:solidFill>
                <a:latin typeface="华文楷体" pitchFamily="2" charset="-122"/>
                <a:ea typeface="华文楷体" pitchFamily="2" charset="-122"/>
              </a:rPr>
              <a:t>     </a:t>
            </a:r>
            <a:r>
              <a:rPr lang="zh-CN" altLang="en-US" sz="2400" b="1" dirty="0">
                <a:latin typeface="华文楷体" pitchFamily="2" charset="-122"/>
                <a:ea typeface="华文楷体" pitchFamily="2" charset="-122"/>
              </a:rPr>
              <a:t>式中⊿</a:t>
            </a:r>
            <a:r>
              <a:rPr lang="en-US" altLang="zh-CN" sz="2400" b="1" dirty="0">
                <a:latin typeface="华文楷体" pitchFamily="2" charset="-122"/>
                <a:ea typeface="华文楷体" pitchFamily="2" charset="-122"/>
              </a:rPr>
              <a:t>X</a:t>
            </a:r>
            <a:r>
              <a:rPr lang="zh-CN" altLang="en-US" sz="2400" b="1" dirty="0">
                <a:latin typeface="华文楷体" pitchFamily="2" charset="-122"/>
                <a:ea typeface="华文楷体" pitchFamily="2" charset="-122"/>
              </a:rPr>
              <a:t>：活性污泥微生物净增殖量，</a:t>
            </a:r>
            <a:r>
              <a:rPr lang="en-US" altLang="zh-CN" sz="2400" b="1" dirty="0">
                <a:latin typeface="华文楷体" pitchFamily="2" charset="-122"/>
                <a:ea typeface="华文楷体" pitchFamily="2" charset="-122"/>
              </a:rPr>
              <a:t>kg/d</a:t>
            </a:r>
            <a:r>
              <a:rPr lang="zh-CN" altLang="en-US" sz="2400" b="1" dirty="0">
                <a:latin typeface="华文楷体" pitchFamily="2" charset="-122"/>
                <a:ea typeface="华文楷体" pitchFamily="2" charset="-122"/>
              </a:rPr>
              <a:t>；</a:t>
            </a:r>
          </a:p>
          <a:p>
            <a:pPr marL="342900" indent="-342900" algn="just">
              <a:lnSpc>
                <a:spcPct val="110000"/>
              </a:lnSpc>
              <a:spcBef>
                <a:spcPct val="20000"/>
              </a:spcBef>
            </a:pPr>
            <a:r>
              <a:rPr lang="zh-CN" altLang="en-US" sz="2400" b="1" dirty="0">
                <a:latin typeface="华文楷体" pitchFamily="2" charset="-122"/>
                <a:ea typeface="华文楷体" pitchFamily="2" charset="-122"/>
              </a:rPr>
              <a:t>         </a:t>
            </a:r>
            <a:r>
              <a:rPr lang="en-US" altLang="zh-CN" sz="2400" b="1" dirty="0" err="1">
                <a:latin typeface="华文楷体" pitchFamily="2" charset="-122"/>
                <a:ea typeface="华文楷体" pitchFamily="2" charset="-122"/>
              </a:rPr>
              <a:t>Sr</a:t>
            </a:r>
            <a:r>
              <a:rPr lang="zh-CN" altLang="en-US" sz="2400" b="1" dirty="0">
                <a:latin typeface="华文楷体" pitchFamily="2" charset="-122"/>
                <a:ea typeface="华文楷体" pitchFamily="2" charset="-122"/>
              </a:rPr>
              <a:t>：在活性污泥微生物作用下，污水中被降解、去除的有机污染物量，</a:t>
            </a:r>
            <a:r>
              <a:rPr lang="en-US" altLang="zh-CN" sz="2400" b="1" dirty="0" err="1">
                <a:latin typeface="华文楷体" pitchFamily="2" charset="-122"/>
                <a:ea typeface="华文楷体" pitchFamily="2" charset="-122"/>
              </a:rPr>
              <a:t>Sr</a:t>
            </a:r>
            <a:r>
              <a:rPr lang="zh-CN" altLang="en-US" sz="24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Sa</a:t>
            </a:r>
            <a:r>
              <a:rPr lang="zh-CN" altLang="en-US" sz="24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Se</a:t>
            </a:r>
            <a:r>
              <a:rPr lang="zh-CN" altLang="en-US" sz="2400" b="1" dirty="0">
                <a:latin typeface="华文楷体" pitchFamily="2" charset="-122"/>
                <a:ea typeface="华文楷体" pitchFamily="2" charset="-122"/>
              </a:rPr>
              <a:t>；</a:t>
            </a:r>
          </a:p>
          <a:p>
            <a:pPr marL="342900" indent="-342900" algn="just">
              <a:lnSpc>
                <a:spcPct val="110000"/>
              </a:lnSpc>
              <a:spcBef>
                <a:spcPct val="20000"/>
              </a:spcBef>
            </a:pPr>
            <a:r>
              <a:rPr lang="zh-CN" altLang="en-US" sz="2400" b="1" dirty="0">
                <a:latin typeface="华文楷体" pitchFamily="2" charset="-122"/>
                <a:ea typeface="华文楷体" pitchFamily="2" charset="-122"/>
              </a:rPr>
              <a:t>         </a:t>
            </a:r>
            <a:r>
              <a:rPr lang="en-US" altLang="zh-CN" sz="2400" b="1" dirty="0">
                <a:latin typeface="华文楷体" pitchFamily="2" charset="-122"/>
                <a:ea typeface="华文楷体" pitchFamily="2" charset="-122"/>
              </a:rPr>
              <a:t>Sa</a:t>
            </a:r>
            <a:r>
              <a:rPr lang="zh-CN" altLang="en-US" sz="2400" b="1" dirty="0">
                <a:latin typeface="华文楷体" pitchFamily="2" charset="-122"/>
                <a:ea typeface="华文楷体" pitchFamily="2" charset="-122"/>
              </a:rPr>
              <a:t>：进入曝气池污水含有的有机污染物量，</a:t>
            </a:r>
            <a:r>
              <a:rPr lang="en-US" altLang="zh-CN" sz="2400" b="1" dirty="0" err="1">
                <a:latin typeface="华文楷体" pitchFamily="2" charset="-122"/>
                <a:ea typeface="华文楷体" pitchFamily="2" charset="-122"/>
              </a:rPr>
              <a:t>kgBOD</a:t>
            </a:r>
            <a:r>
              <a:rPr lang="en-US" altLang="zh-CN" sz="2400" b="1" dirty="0">
                <a:latin typeface="华文楷体" pitchFamily="2" charset="-122"/>
                <a:ea typeface="华文楷体" pitchFamily="2" charset="-122"/>
              </a:rPr>
              <a:t>/d</a:t>
            </a:r>
            <a:r>
              <a:rPr lang="zh-CN" altLang="en-US" sz="2400" b="1" dirty="0">
                <a:latin typeface="华文楷体" pitchFamily="2" charset="-122"/>
                <a:ea typeface="华文楷体" pitchFamily="2" charset="-122"/>
              </a:rPr>
              <a:t>。</a:t>
            </a:r>
          </a:p>
          <a:p>
            <a:pPr marL="342900" indent="-342900" algn="just">
              <a:lnSpc>
                <a:spcPct val="110000"/>
              </a:lnSpc>
              <a:spcBef>
                <a:spcPct val="20000"/>
              </a:spcBef>
            </a:pPr>
            <a:r>
              <a:rPr lang="zh-CN" altLang="en-US" sz="2400" b="1" dirty="0">
                <a:latin typeface="华文楷体" pitchFamily="2" charset="-122"/>
                <a:ea typeface="华文楷体" pitchFamily="2" charset="-122"/>
              </a:rPr>
              <a:t>         </a:t>
            </a:r>
            <a:r>
              <a:rPr lang="en-US" altLang="zh-CN" sz="2400" b="1" dirty="0">
                <a:latin typeface="华文楷体" pitchFamily="2" charset="-122"/>
                <a:ea typeface="华文楷体" pitchFamily="2" charset="-122"/>
              </a:rPr>
              <a:t>Se</a:t>
            </a:r>
            <a:r>
              <a:rPr lang="zh-CN" altLang="en-US" sz="2400" b="1" dirty="0">
                <a:latin typeface="华文楷体" pitchFamily="2" charset="-122"/>
                <a:ea typeface="华文楷体" pitchFamily="2" charset="-122"/>
              </a:rPr>
              <a:t>：经活性污泥处理后出水的有机污染物量，</a:t>
            </a:r>
            <a:r>
              <a:rPr lang="en-US" altLang="zh-CN" sz="2400" b="1" dirty="0" err="1">
                <a:latin typeface="华文楷体" pitchFamily="2" charset="-122"/>
                <a:ea typeface="华文楷体" pitchFamily="2" charset="-122"/>
              </a:rPr>
              <a:t>kgBOD</a:t>
            </a:r>
            <a:r>
              <a:rPr lang="en-US" altLang="zh-CN" sz="2400" b="1" dirty="0">
                <a:latin typeface="华文楷体" pitchFamily="2" charset="-122"/>
                <a:ea typeface="华文楷体" pitchFamily="2" charset="-122"/>
              </a:rPr>
              <a:t>/d</a:t>
            </a:r>
            <a:r>
              <a:rPr lang="zh-CN" altLang="en-US" sz="2400" b="1" dirty="0">
                <a:latin typeface="华文楷体" pitchFamily="2" charset="-122"/>
                <a:ea typeface="华文楷体" pitchFamily="2" charset="-122"/>
              </a:rPr>
              <a:t>。</a:t>
            </a:r>
          </a:p>
          <a:p>
            <a:pPr marL="342900" indent="-342900" algn="just">
              <a:lnSpc>
                <a:spcPct val="110000"/>
              </a:lnSpc>
              <a:spcBef>
                <a:spcPct val="20000"/>
              </a:spcBef>
            </a:pPr>
            <a:r>
              <a:rPr lang="zh-CN" altLang="en-US" sz="2400" b="1" dirty="0">
                <a:latin typeface="华文楷体" pitchFamily="2" charset="-122"/>
                <a:ea typeface="华文楷体" pitchFamily="2" charset="-122"/>
              </a:rPr>
              <a:t>         </a:t>
            </a:r>
            <a:r>
              <a:rPr lang="en-US" altLang="zh-CN" sz="2400" b="1" dirty="0">
                <a:latin typeface="华文楷体" pitchFamily="2" charset="-122"/>
                <a:ea typeface="华文楷体" pitchFamily="2" charset="-122"/>
              </a:rPr>
              <a:t>X</a:t>
            </a:r>
            <a:r>
              <a:rPr lang="zh-CN" altLang="en-US" sz="2400" b="1" dirty="0">
                <a:latin typeface="华文楷体" pitchFamily="2" charset="-122"/>
                <a:ea typeface="华文楷体" pitchFamily="2" charset="-122"/>
              </a:rPr>
              <a:t>：混合液活性污泥量，</a:t>
            </a:r>
            <a:r>
              <a:rPr lang="en-US" altLang="zh-CN" sz="2400" b="1" dirty="0">
                <a:latin typeface="华文楷体" pitchFamily="2" charset="-122"/>
                <a:ea typeface="华文楷体" pitchFamily="2" charset="-122"/>
              </a:rPr>
              <a:t>kg</a:t>
            </a:r>
            <a:r>
              <a:rPr lang="zh-CN" altLang="en-US" sz="2400" b="1" dirty="0">
                <a:latin typeface="华文楷体" pitchFamily="2" charset="-122"/>
                <a:ea typeface="华文楷体" pitchFamily="2" charset="-122"/>
              </a:rPr>
              <a:t>。</a:t>
            </a:r>
          </a:p>
          <a:p>
            <a:pPr marL="342900" indent="-342900" algn="just">
              <a:lnSpc>
                <a:spcPct val="110000"/>
              </a:lnSpc>
              <a:spcBef>
                <a:spcPct val="20000"/>
              </a:spcBef>
            </a:pPr>
            <a:r>
              <a:rPr lang="zh-CN" altLang="en-US" sz="2400" b="1" dirty="0">
                <a:latin typeface="华文楷体" pitchFamily="2" charset="-122"/>
                <a:ea typeface="华文楷体" pitchFamily="2" charset="-122"/>
              </a:rPr>
              <a:t>         </a:t>
            </a:r>
            <a:r>
              <a:rPr lang="en-US" altLang="zh-CN" sz="2400" b="1" dirty="0">
                <a:latin typeface="华文楷体" pitchFamily="2" charset="-122"/>
                <a:ea typeface="华文楷体" pitchFamily="2" charset="-122"/>
              </a:rPr>
              <a:t>a</a:t>
            </a:r>
            <a:r>
              <a:rPr lang="zh-CN" altLang="en-US" sz="2400" b="1" dirty="0">
                <a:latin typeface="华文楷体" pitchFamily="2" charset="-122"/>
                <a:ea typeface="华文楷体" pitchFamily="2" charset="-122"/>
              </a:rPr>
              <a:t>、污泥产率（降解单位有机污染物所产生的污泥量）。</a:t>
            </a:r>
          </a:p>
          <a:p>
            <a:pPr marL="342900" indent="-342900" algn="just">
              <a:lnSpc>
                <a:spcPct val="110000"/>
              </a:lnSpc>
              <a:spcBef>
                <a:spcPct val="20000"/>
              </a:spcBef>
            </a:pPr>
            <a:r>
              <a:rPr lang="zh-CN" altLang="en-US" sz="2400" b="1" dirty="0">
                <a:latin typeface="华文楷体" pitchFamily="2" charset="-122"/>
                <a:ea typeface="华文楷体" pitchFamily="2" charset="-122"/>
              </a:rPr>
              <a:t>         </a:t>
            </a:r>
            <a:r>
              <a:rPr lang="en-US" altLang="zh-CN" sz="2400" b="1" dirty="0">
                <a:latin typeface="华文楷体" pitchFamily="2" charset="-122"/>
                <a:ea typeface="华文楷体" pitchFamily="2" charset="-122"/>
              </a:rPr>
              <a:t>b</a:t>
            </a:r>
            <a:r>
              <a:rPr lang="zh-CN" altLang="en-US" sz="2400" b="1" dirty="0">
                <a:latin typeface="华文楷体" pitchFamily="2" charset="-122"/>
                <a:ea typeface="华文楷体" pitchFamily="2" charset="-122"/>
              </a:rPr>
              <a:t>、微生物内源代谢的自身氧化率。</a:t>
            </a:r>
          </a:p>
        </p:txBody>
      </p:sp>
      <p:graphicFrame>
        <p:nvGraphicFramePr>
          <p:cNvPr id="613380" name="Object 4"/>
          <p:cNvGraphicFramePr>
            <a:graphicFrameLocks noChangeAspect="1"/>
          </p:cNvGraphicFramePr>
          <p:nvPr/>
        </p:nvGraphicFramePr>
        <p:xfrm>
          <a:off x="2771775" y="1628775"/>
          <a:ext cx="2089150" cy="460375"/>
        </p:xfrm>
        <a:graphic>
          <a:graphicData uri="http://schemas.openxmlformats.org/presentationml/2006/ole">
            <mc:AlternateContent xmlns:mc="http://schemas.openxmlformats.org/markup-compatibility/2006">
              <mc:Choice xmlns:v="urn:schemas-microsoft-com:vml" Requires="v">
                <p:oleObj spid="_x0000_s917547" name="A Equation(公式3.1)" r:id="rId3" imgW="977760" imgH="215640" progId="Equations">
                  <p:embed/>
                </p:oleObj>
              </mc:Choice>
              <mc:Fallback>
                <p:oleObj name="A Equation(公式3.1)" r:id="rId3" imgW="977760" imgH="215640" progId="Equations">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1775" y="1628775"/>
                        <a:ext cx="2089150" cy="460375"/>
                      </a:xfrm>
                      <a:prstGeom prst="rect">
                        <a:avLst/>
                      </a:prstGeom>
                      <a:solidFill>
                        <a:srgbClr val="FF0000"/>
                      </a:solidFill>
                    </p:spPr>
                  </p:pic>
                </p:oleObj>
              </mc:Fallback>
            </mc:AlternateContent>
          </a:graphicData>
        </a:graphic>
      </p:graphicFrame>
    </p:spTree>
  </p:cSld>
  <p:clrMapOvr>
    <a:masterClrMapping/>
  </p:clrMapOvr>
  <p:transition>
    <p:cover dir="u"/>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943100"/>
            <a:ext cx="8280400" cy="1104900"/>
          </a:xfrm>
          <a:prstGeom prst="rect">
            <a:avLst/>
          </a:prstGeom>
          <a:noFill/>
        </p:spPr>
      </p:pic>
      <p:sp>
        <p:nvSpPr>
          <p:cNvPr id="11" name="TextBox 1"/>
          <p:cNvSpPr txBox="1"/>
          <p:nvPr/>
        </p:nvSpPr>
        <p:spPr>
          <a:xfrm>
            <a:off x="635000" y="2184400"/>
            <a:ext cx="4584700" cy="635000"/>
          </a:xfrm>
          <a:prstGeom prst="rect">
            <a:avLst/>
          </a:prstGeom>
          <a:noFill/>
        </p:spPr>
        <p:txBody>
          <a:bodyPr wrap="none" lIns="0" tIns="0" rIns="0" rtlCol="0">
            <a:spAutoFit/>
          </a:bodyPr>
          <a:lstStyle/>
          <a:p>
            <a:pPr>
              <a:lnSpc>
                <a:spcPts val="5000"/>
              </a:lnSpc>
              <a:tabLst/>
            </a:pPr>
            <a:r>
              <a:rPr lang="en-US" altLang="zh-CN" sz="3497" dirty="0">
                <a:solidFill>
                  <a:srgbClr val="FFFFFF"/>
                </a:solidFill>
                <a:latin typeface="Times New Roman" pitchFamily="18" charset="0"/>
                <a:cs typeface="Times New Roman" pitchFamily="18" charset="0"/>
              </a:rPr>
              <a:t>BOD—</a:t>
            </a:r>
            <a:r>
              <a:rPr lang="en-US" altLang="zh-CN" sz="3497" dirty="0">
                <a:solidFill>
                  <a:srgbClr val="FFFFFF"/>
                </a:solidFill>
                <a:latin typeface="微软雅黑" pitchFamily="18" charset="0"/>
                <a:cs typeface="微软雅黑" pitchFamily="18" charset="0"/>
              </a:rPr>
              <a:t>污泥负荷（</a:t>
            </a:r>
            <a:r>
              <a:rPr lang="en-US" altLang="zh-CN" sz="3497" i="1" dirty="0">
                <a:solidFill>
                  <a:srgbClr val="FFFFFF"/>
                </a:solidFill>
                <a:latin typeface="Times New Roman" pitchFamily="18" charset="0"/>
                <a:cs typeface="Times New Roman" pitchFamily="18" charset="0"/>
              </a:rPr>
              <a:t>N</a:t>
            </a:r>
            <a:r>
              <a:rPr lang="en-US" altLang="zh-CN" sz="2334" dirty="0">
                <a:solidFill>
                  <a:srgbClr val="FFFFFF"/>
                </a:solidFill>
                <a:latin typeface="Times New Roman" pitchFamily="18" charset="0"/>
                <a:cs typeface="Times New Roman" pitchFamily="18" charset="0"/>
              </a:rPr>
              <a:t>s</a:t>
            </a:r>
            <a:r>
              <a:rPr lang="en-US" altLang="zh-CN" sz="3497" dirty="0">
                <a:solidFill>
                  <a:srgbClr val="FFFFFF"/>
                </a:solidFill>
                <a:latin typeface="微软雅黑" pitchFamily="18" charset="0"/>
                <a:cs typeface="微软雅黑" pitchFamily="18" charset="0"/>
              </a:rPr>
              <a:t>）</a:t>
            </a:r>
          </a:p>
        </p:txBody>
      </p:sp>
      <p:sp>
        <p:nvSpPr>
          <p:cNvPr id="12" name="TextBox 1"/>
          <p:cNvSpPr txBox="1"/>
          <p:nvPr/>
        </p:nvSpPr>
        <p:spPr>
          <a:xfrm>
            <a:off x="711200" y="3098800"/>
            <a:ext cx="7848302" cy="2726387"/>
          </a:xfrm>
          <a:prstGeom prst="rect">
            <a:avLst/>
          </a:prstGeom>
          <a:noFill/>
        </p:spPr>
        <p:txBody>
          <a:bodyPr wrap="none" lIns="0" tIns="0" rIns="0" rtlCol="0">
            <a:spAutoFit/>
          </a:bodyPr>
          <a:lstStyle/>
          <a:p>
            <a:pPr>
              <a:lnSpc>
                <a:spcPts val="3500"/>
              </a:lnSpc>
              <a:tabLst>
                <a:tab pos="228600" algn="l"/>
              </a:tabLst>
            </a:pPr>
            <a:r>
              <a:rPr lang="en-US" altLang="zh-CN" sz="2700" dirty="0">
                <a:solidFill>
                  <a:srgbClr val="FFFFFF"/>
                </a:solidFill>
                <a:latin typeface="Times New Roman" pitchFamily="18" charset="0"/>
                <a:cs typeface="Times New Roman" pitchFamily="18" charset="0"/>
              </a:rPr>
              <a:t>•</a:t>
            </a:r>
            <a:r>
              <a:rPr lang="en-US" altLang="zh-CN" sz="2700" dirty="0">
                <a:solidFill>
                  <a:srgbClr val="FFFFFF"/>
                </a:solidFill>
                <a:latin typeface="微软雅黑" pitchFamily="18" charset="0"/>
                <a:cs typeface="微软雅黑" pitchFamily="18" charset="0"/>
              </a:rPr>
              <a:t>正常的活性污泥反应进程中：有机污染物被降解</a:t>
            </a:r>
          </a:p>
          <a:p>
            <a:pPr>
              <a:lnSpc>
                <a:spcPts val="4100"/>
              </a:lnSpc>
              <a:tabLst>
                <a:tab pos="228600" algn="l"/>
              </a:tabLst>
            </a:pPr>
            <a:r>
              <a:rPr lang="en-US" altLang="zh-CN" dirty="0"/>
              <a:t>	</a:t>
            </a:r>
            <a:r>
              <a:rPr lang="en-US" altLang="zh-CN" sz="2700" dirty="0">
                <a:solidFill>
                  <a:srgbClr val="FFFFFF"/>
                </a:solidFill>
                <a:latin typeface="微软雅黑" pitchFamily="18" charset="0"/>
                <a:cs typeface="微软雅黑" pitchFamily="18" charset="0"/>
              </a:rPr>
              <a:t>而含量降低；微生物增殖而使活性污泥得到增长；</a:t>
            </a:r>
          </a:p>
          <a:p>
            <a:pPr>
              <a:lnSpc>
                <a:spcPts val="4100"/>
              </a:lnSpc>
              <a:tabLst>
                <a:tab pos="228600" algn="l"/>
              </a:tabLst>
            </a:pPr>
            <a:r>
              <a:rPr lang="en-US" altLang="zh-CN" dirty="0"/>
              <a:t>	</a:t>
            </a:r>
            <a:r>
              <a:rPr lang="en-US" altLang="zh-CN" sz="2700" dirty="0">
                <a:solidFill>
                  <a:srgbClr val="FFFFFF"/>
                </a:solidFill>
                <a:latin typeface="微软雅黑" pitchFamily="18" charset="0"/>
                <a:cs typeface="微软雅黑" pitchFamily="18" charset="0"/>
              </a:rPr>
              <a:t>溶解氧为微生物所利用必须连续地加以补充；</a:t>
            </a:r>
          </a:p>
          <a:p>
            <a:pPr>
              <a:lnSpc>
                <a:spcPts val="1000"/>
              </a:lnSpc>
            </a:pPr>
            <a:endParaRPr lang="en-US" altLang="zh-CN" dirty="0"/>
          </a:p>
          <a:p>
            <a:pPr>
              <a:lnSpc>
                <a:spcPts val="4100"/>
              </a:lnSpc>
              <a:tabLst>
                <a:tab pos="228600" algn="l"/>
              </a:tabLst>
            </a:pPr>
            <a:r>
              <a:rPr lang="en-US" altLang="zh-CN" sz="2700" dirty="0">
                <a:solidFill>
                  <a:srgbClr val="FFFFFF"/>
                </a:solidFill>
                <a:latin typeface="Times New Roman" pitchFamily="18" charset="0"/>
                <a:cs typeface="Times New Roman" pitchFamily="18" charset="0"/>
              </a:rPr>
              <a:t>•BOD—</a:t>
            </a:r>
            <a:r>
              <a:rPr lang="en-US" altLang="zh-CN" sz="2700" dirty="0" err="1">
                <a:solidFill>
                  <a:srgbClr val="FFFFFF"/>
                </a:solidFill>
                <a:latin typeface="微软雅黑" pitchFamily="18" charset="0"/>
                <a:cs typeface="微软雅黑" pitchFamily="18" charset="0"/>
              </a:rPr>
              <a:t>污泥负荷</a:t>
            </a:r>
            <a:r>
              <a:rPr lang="zh-CN" altLang="en-US" sz="2700" dirty="0">
                <a:solidFill>
                  <a:srgbClr val="FFFFFF"/>
                </a:solidFill>
                <a:latin typeface="微软雅黑" pitchFamily="18" charset="0"/>
                <a:cs typeface="微软雅黑" pitchFamily="18" charset="0"/>
              </a:rPr>
              <a:t>：</a:t>
            </a:r>
            <a:r>
              <a:rPr lang="en-US" altLang="zh-CN" sz="2700" dirty="0" err="1">
                <a:solidFill>
                  <a:srgbClr val="FFFFFF"/>
                </a:solidFill>
                <a:latin typeface="微软雅黑" pitchFamily="18" charset="0"/>
                <a:cs typeface="微软雅黑" pitchFamily="18" charset="0"/>
              </a:rPr>
              <a:t>决定有机物的降解速</a:t>
            </a:r>
            <a:endParaRPr lang="en-US" altLang="zh-CN" sz="2700" dirty="0">
              <a:solidFill>
                <a:srgbClr val="FFFFFF"/>
              </a:solidFill>
              <a:latin typeface="微软雅黑" pitchFamily="18" charset="0"/>
              <a:cs typeface="微软雅黑" pitchFamily="18" charset="0"/>
            </a:endParaRPr>
          </a:p>
          <a:p>
            <a:pPr>
              <a:lnSpc>
                <a:spcPts val="4100"/>
              </a:lnSpc>
              <a:tabLst>
                <a:tab pos="228600" algn="l"/>
              </a:tabLst>
            </a:pPr>
            <a:r>
              <a:rPr lang="en-US" altLang="zh-CN" dirty="0"/>
              <a:t>	</a:t>
            </a:r>
            <a:r>
              <a:rPr lang="en-US" altLang="zh-CN" sz="2700" dirty="0">
                <a:solidFill>
                  <a:srgbClr val="FFFFFF"/>
                </a:solidFill>
                <a:latin typeface="微软雅黑" pitchFamily="18" charset="0"/>
                <a:cs typeface="微软雅黑" pitchFamily="18" charset="0"/>
              </a:rPr>
              <a:t>率、活性污泥的增长速率、溶解氧的消耗速率。</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908340" y="5183415"/>
            <a:ext cx="542721" cy="44551"/>
          </a:xfrm>
          <a:custGeom>
            <a:avLst/>
            <a:gdLst>
              <a:gd name="connsiteX0" fmla="*/ 11137 w 542721"/>
              <a:gd name="connsiteY0" fmla="*/ 11138 h 44551"/>
              <a:gd name="connsiteX1" fmla="*/ 531583 w 542721"/>
              <a:gd name="connsiteY1" fmla="*/ 11138 h 44551"/>
            </a:gdLst>
            <a:ahLst/>
            <a:cxnLst>
              <a:cxn ang="0">
                <a:pos x="connsiteX0" y="connsiteY0"/>
              </a:cxn>
              <a:cxn ang="1">
                <a:pos x="connsiteX1" y="connsiteY1"/>
              </a:cxn>
            </a:cxnLst>
            <a:rect l="l" t="t" r="r" b="b"/>
            <a:pathLst>
              <a:path w="542721" h="44551">
                <a:moveTo>
                  <a:pt x="11137" y="11138"/>
                </a:moveTo>
                <a:lnTo>
                  <a:pt x="531583" y="11138"/>
                </a:lnTo>
              </a:path>
            </a:pathLst>
          </a:custGeom>
          <a:ln w="254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2921800" y="5183415"/>
            <a:ext cx="816279" cy="44551"/>
          </a:xfrm>
          <a:custGeom>
            <a:avLst/>
            <a:gdLst>
              <a:gd name="connsiteX0" fmla="*/ 11137 w 816279"/>
              <a:gd name="connsiteY0" fmla="*/ 11138 h 44551"/>
              <a:gd name="connsiteX1" fmla="*/ 805141 w 816279"/>
              <a:gd name="connsiteY1" fmla="*/ 11138 h 44551"/>
            </a:gdLst>
            <a:ahLst/>
            <a:cxnLst>
              <a:cxn ang="0">
                <a:pos x="connsiteX0" y="connsiteY0"/>
              </a:cxn>
              <a:cxn ang="1">
                <a:pos x="connsiteX1" y="connsiteY1"/>
              </a:cxn>
            </a:cxnLst>
            <a:rect l="l" t="t" r="r" b="b"/>
            <a:pathLst>
              <a:path w="816279" h="44551">
                <a:moveTo>
                  <a:pt x="11137" y="11138"/>
                </a:moveTo>
                <a:lnTo>
                  <a:pt x="805141" y="11138"/>
                </a:lnTo>
              </a:path>
            </a:pathLst>
          </a:custGeom>
          <a:ln w="254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340768"/>
            <a:ext cx="8280400" cy="2108200"/>
          </a:xfrm>
          <a:prstGeom prst="rect">
            <a:avLst/>
          </a:prstGeom>
          <a:noFill/>
        </p:spPr>
      </p:pic>
      <p:sp>
        <p:nvSpPr>
          <p:cNvPr id="2" name="TextBox 1"/>
          <p:cNvSpPr txBox="1"/>
          <p:nvPr/>
        </p:nvSpPr>
        <p:spPr>
          <a:xfrm>
            <a:off x="927100" y="4851400"/>
            <a:ext cx="1866900" cy="622300"/>
          </a:xfrm>
          <a:prstGeom prst="rect">
            <a:avLst/>
          </a:prstGeom>
          <a:noFill/>
        </p:spPr>
        <p:txBody>
          <a:bodyPr wrap="none" lIns="0" tIns="0" rIns="0" rtlCol="0">
            <a:spAutoFit/>
          </a:bodyPr>
          <a:lstStyle/>
          <a:p>
            <a:pPr>
              <a:lnSpc>
                <a:spcPts val="4900"/>
              </a:lnSpc>
              <a:tabLst/>
            </a:pPr>
            <a:r>
              <a:rPr lang="en-US" altLang="zh-CN" sz="3548" b="1" i="1" dirty="0">
                <a:solidFill>
                  <a:srgbClr val="FFBF00"/>
                </a:solidFill>
                <a:latin typeface="Times New Roman" pitchFamily="18" charset="0"/>
                <a:cs typeface="Times New Roman" pitchFamily="18" charset="0"/>
              </a:rPr>
              <a:t>N</a:t>
            </a:r>
            <a:r>
              <a:rPr lang="en-US" altLang="zh-CN" sz="2051" b="1" dirty="0">
                <a:solidFill>
                  <a:srgbClr val="FFBF00"/>
                </a:solidFill>
                <a:latin typeface="Times New Roman" pitchFamily="18" charset="0"/>
                <a:cs typeface="Times New Roman" pitchFamily="18" charset="0"/>
              </a:rPr>
              <a:t>s</a:t>
            </a:r>
            <a:r>
              <a:rPr lang="en-US" altLang="zh-CN" sz="3548" dirty="0">
                <a:latin typeface="Times New Roman" pitchFamily="18" charset="0"/>
                <a:cs typeface="Times New Roman" pitchFamily="18" charset="0"/>
              </a:rPr>
              <a:t> </a:t>
            </a:r>
            <a:r>
              <a:rPr lang="en-US" altLang="zh-CN" sz="3548" dirty="0">
                <a:solidFill>
                  <a:srgbClr val="FFBF00"/>
                </a:solidFill>
                <a:latin typeface="Symbol" pitchFamily="18" charset="0"/>
                <a:cs typeface="Symbol" pitchFamily="18" charset="0"/>
              </a:rPr>
              <a:t></a:t>
            </a:r>
            <a:r>
              <a:rPr lang="en-US" altLang="zh-CN" sz="3548" dirty="0">
                <a:latin typeface="Times New Roman" pitchFamily="18" charset="0"/>
                <a:cs typeface="Times New Roman" pitchFamily="18" charset="0"/>
              </a:rPr>
              <a:t>        </a:t>
            </a:r>
            <a:r>
              <a:rPr lang="en-US" altLang="zh-CN" sz="3548" dirty="0">
                <a:solidFill>
                  <a:srgbClr val="FFBF00"/>
                </a:solidFill>
                <a:latin typeface="Symbol" pitchFamily="18" charset="0"/>
                <a:cs typeface="Symbol" pitchFamily="18" charset="0"/>
              </a:rPr>
              <a:t></a:t>
            </a:r>
          </a:p>
        </p:txBody>
      </p:sp>
      <p:sp>
        <p:nvSpPr>
          <p:cNvPr id="13" name="TextBox 1"/>
          <p:cNvSpPr txBox="1"/>
          <p:nvPr/>
        </p:nvSpPr>
        <p:spPr>
          <a:xfrm>
            <a:off x="25400" y="50800"/>
            <a:ext cx="8630568" cy="3367589"/>
          </a:xfrm>
          <a:prstGeom prst="rect">
            <a:avLst/>
          </a:prstGeom>
          <a:noFill/>
        </p:spPr>
        <p:txBody>
          <a:bodyPr wrap="none" lIns="0" tIns="0" rIns="0" rtlCol="0">
            <a:spAutoFit/>
          </a:bodyPr>
          <a:lstStyle/>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300"/>
              </a:lnSpc>
              <a:tabLst>
                <a:tab pos="635000" algn="l"/>
              </a:tabLst>
            </a:pPr>
            <a:r>
              <a:rPr lang="en-US" altLang="zh-CN" dirty="0"/>
              <a:t>	</a:t>
            </a:r>
            <a:r>
              <a:rPr lang="en-US" altLang="zh-CN" sz="2802" dirty="0">
                <a:solidFill>
                  <a:srgbClr val="FFFFFF"/>
                </a:solidFill>
                <a:latin typeface="Times New Roman" pitchFamily="18" charset="0"/>
                <a:cs typeface="Times New Roman" pitchFamily="18" charset="0"/>
              </a:rPr>
              <a:t>BOD—</a:t>
            </a:r>
            <a:r>
              <a:rPr lang="en-US" altLang="zh-CN" sz="2802" dirty="0">
                <a:solidFill>
                  <a:srgbClr val="FFFFFF"/>
                </a:solidFill>
                <a:latin typeface="微软雅黑" pitchFamily="18" charset="0"/>
                <a:cs typeface="微软雅黑" pitchFamily="18" charset="0"/>
              </a:rPr>
              <a:t>污泥负荷所表示的是曝气池内单位重量</a:t>
            </a:r>
          </a:p>
          <a:p>
            <a:pPr>
              <a:lnSpc>
                <a:spcPts val="4300"/>
              </a:lnSpc>
              <a:tabLst>
                <a:tab pos="635000" algn="l"/>
              </a:tabLst>
            </a:pPr>
            <a:r>
              <a:rPr lang="en-US" altLang="zh-CN" dirty="0"/>
              <a:t>	</a:t>
            </a:r>
            <a:r>
              <a:rPr lang="en-US" altLang="zh-CN" sz="2802" dirty="0">
                <a:solidFill>
                  <a:srgbClr val="FFFFFF"/>
                </a:solidFill>
                <a:latin typeface="微软雅黑" pitchFamily="18" charset="0"/>
                <a:cs typeface="微软雅黑" pitchFamily="18" charset="0"/>
              </a:rPr>
              <a:t>（</a:t>
            </a:r>
            <a:r>
              <a:rPr lang="en-US" altLang="zh-CN" sz="2802" dirty="0">
                <a:solidFill>
                  <a:srgbClr val="FFFFFF"/>
                </a:solidFill>
                <a:latin typeface="Times New Roman" pitchFamily="18" charset="0"/>
                <a:cs typeface="Times New Roman" pitchFamily="18" charset="0"/>
              </a:rPr>
              <a:t>kg</a:t>
            </a:r>
            <a:r>
              <a:rPr lang="en-US" altLang="zh-CN" sz="2802" dirty="0">
                <a:solidFill>
                  <a:srgbClr val="FFFFFF"/>
                </a:solidFill>
                <a:latin typeface="微软雅黑" pitchFamily="18" charset="0"/>
                <a:cs typeface="微软雅黑" pitchFamily="18" charset="0"/>
              </a:rPr>
              <a:t>）活性污泥，在单位时间（</a:t>
            </a:r>
            <a:r>
              <a:rPr lang="en-US" altLang="zh-CN" sz="2802" dirty="0">
                <a:solidFill>
                  <a:srgbClr val="FFFFFF"/>
                </a:solidFill>
                <a:latin typeface="Times New Roman" pitchFamily="18" charset="0"/>
                <a:cs typeface="Times New Roman" pitchFamily="18" charset="0"/>
              </a:rPr>
              <a:t>1</a:t>
            </a:r>
            <a:r>
              <a:rPr lang="en-US" altLang="zh-CN" sz="2802" dirty="0">
                <a:latin typeface="Times New Roman" pitchFamily="18" charset="0"/>
                <a:cs typeface="Times New Roman" pitchFamily="18" charset="0"/>
              </a:rPr>
              <a:t> </a:t>
            </a:r>
            <a:r>
              <a:rPr lang="en-US" altLang="zh-CN" sz="2802" dirty="0">
                <a:solidFill>
                  <a:srgbClr val="FFFFFF"/>
                </a:solidFill>
                <a:latin typeface="Times New Roman" pitchFamily="18" charset="0"/>
                <a:cs typeface="Times New Roman" pitchFamily="18" charset="0"/>
              </a:rPr>
              <a:t>d</a:t>
            </a:r>
            <a:r>
              <a:rPr lang="en-US" altLang="zh-CN" sz="2802" dirty="0">
                <a:solidFill>
                  <a:srgbClr val="FFFFFF"/>
                </a:solidFill>
                <a:latin typeface="微软雅黑" pitchFamily="18" charset="0"/>
                <a:cs typeface="微软雅黑" pitchFamily="18" charset="0"/>
              </a:rPr>
              <a:t>）内能够接受，</a:t>
            </a:r>
          </a:p>
          <a:p>
            <a:pPr>
              <a:lnSpc>
                <a:spcPts val="4300"/>
              </a:lnSpc>
              <a:tabLst>
                <a:tab pos="635000" algn="l"/>
              </a:tabLst>
            </a:pPr>
            <a:r>
              <a:rPr lang="en-US" altLang="zh-CN" dirty="0"/>
              <a:t>	</a:t>
            </a:r>
            <a:r>
              <a:rPr lang="en-US" altLang="zh-CN" sz="2802" dirty="0">
                <a:solidFill>
                  <a:srgbClr val="FFFFFF"/>
                </a:solidFill>
                <a:latin typeface="微软雅黑" pitchFamily="18" charset="0"/>
                <a:cs typeface="微软雅黑" pitchFamily="18" charset="0"/>
              </a:rPr>
              <a:t>并将其降解到预定程度的有机污染物量（</a:t>
            </a:r>
            <a:r>
              <a:rPr lang="en-US" altLang="zh-CN" sz="2802" dirty="0">
                <a:solidFill>
                  <a:srgbClr val="FFFFFF"/>
                </a:solidFill>
                <a:latin typeface="Times New Roman" pitchFamily="18" charset="0"/>
                <a:cs typeface="Times New Roman" pitchFamily="18" charset="0"/>
              </a:rPr>
              <a:t>BOD</a:t>
            </a:r>
            <a:r>
              <a:rPr lang="en-US" altLang="zh-CN" sz="2802" dirty="0">
                <a:solidFill>
                  <a:srgbClr val="FFFFFF"/>
                </a:solidFill>
                <a:latin typeface="微软雅黑" pitchFamily="18" charset="0"/>
                <a:cs typeface="微软雅黑" pitchFamily="18" charset="0"/>
              </a:rPr>
              <a:t>）。</a:t>
            </a:r>
          </a:p>
        </p:txBody>
      </p:sp>
      <p:sp>
        <p:nvSpPr>
          <p:cNvPr id="14" name="TextBox 1"/>
          <p:cNvSpPr txBox="1"/>
          <p:nvPr/>
        </p:nvSpPr>
        <p:spPr>
          <a:xfrm>
            <a:off x="1955800" y="4699000"/>
            <a:ext cx="1689100" cy="1041400"/>
          </a:xfrm>
          <a:prstGeom prst="rect">
            <a:avLst/>
          </a:prstGeom>
          <a:noFill/>
        </p:spPr>
        <p:txBody>
          <a:bodyPr wrap="none" lIns="0" tIns="0" rIns="0" rtlCol="0">
            <a:spAutoFit/>
          </a:bodyPr>
          <a:lstStyle/>
          <a:p>
            <a:pPr>
              <a:lnSpc>
                <a:spcPts val="3800"/>
              </a:lnSpc>
              <a:tabLst>
                <a:tab pos="50800" algn="l"/>
              </a:tabLst>
            </a:pPr>
            <a:r>
              <a:rPr lang="en-US" altLang="zh-CN" dirty="0"/>
              <a:t>	</a:t>
            </a:r>
            <a:r>
              <a:rPr lang="en-US" altLang="zh-CN" sz="3548" b="1" i="1" dirty="0">
                <a:solidFill>
                  <a:srgbClr val="FFBF00"/>
                </a:solidFill>
                <a:latin typeface="Times New Roman" pitchFamily="18" charset="0"/>
                <a:cs typeface="Times New Roman" pitchFamily="18" charset="0"/>
              </a:rPr>
              <a:t>F</a:t>
            </a:r>
            <a:r>
              <a:rPr lang="en-US" altLang="zh-CN" sz="3548" dirty="0">
                <a:latin typeface="Times New Roman" pitchFamily="18" charset="0"/>
                <a:cs typeface="Times New Roman" pitchFamily="18" charset="0"/>
              </a:rPr>
              <a:t>       </a:t>
            </a:r>
            <a:r>
              <a:rPr lang="en-US" altLang="zh-CN" sz="3548" b="1" i="1" dirty="0">
                <a:solidFill>
                  <a:srgbClr val="FFBF00"/>
                </a:solidFill>
                <a:latin typeface="Times New Roman" pitchFamily="18" charset="0"/>
                <a:cs typeface="Times New Roman" pitchFamily="18" charset="0"/>
              </a:rPr>
              <a:t>QS</a:t>
            </a:r>
            <a:r>
              <a:rPr lang="en-US" altLang="zh-CN" sz="2051" b="1" dirty="0">
                <a:solidFill>
                  <a:srgbClr val="FFBF00"/>
                </a:solidFill>
                <a:latin typeface="Times New Roman" pitchFamily="18" charset="0"/>
                <a:cs typeface="Times New Roman" pitchFamily="18" charset="0"/>
              </a:rPr>
              <a:t>a</a:t>
            </a:r>
          </a:p>
          <a:p>
            <a:pPr>
              <a:lnSpc>
                <a:spcPts val="1000"/>
              </a:lnSpc>
            </a:pPr>
            <a:endParaRPr lang="en-US" altLang="zh-CN" dirty="0"/>
          </a:p>
          <a:p>
            <a:pPr>
              <a:lnSpc>
                <a:spcPts val="3400"/>
              </a:lnSpc>
              <a:tabLst>
                <a:tab pos="50800" algn="l"/>
              </a:tabLst>
            </a:pPr>
            <a:r>
              <a:rPr lang="en-US" altLang="zh-CN" sz="3548" b="1" i="1" dirty="0">
                <a:solidFill>
                  <a:srgbClr val="FFBF00"/>
                </a:solidFill>
                <a:latin typeface="Times New Roman" pitchFamily="18" charset="0"/>
                <a:cs typeface="Times New Roman" pitchFamily="18" charset="0"/>
              </a:rPr>
              <a:t>M</a:t>
            </a:r>
            <a:r>
              <a:rPr lang="en-US" altLang="zh-CN" sz="3548" dirty="0">
                <a:latin typeface="Times New Roman" pitchFamily="18" charset="0"/>
                <a:cs typeface="Times New Roman" pitchFamily="18" charset="0"/>
              </a:rPr>
              <a:t>       </a:t>
            </a:r>
            <a:r>
              <a:rPr lang="en-US" altLang="zh-CN" sz="3548" b="1" i="1" dirty="0">
                <a:solidFill>
                  <a:srgbClr val="FFBF00"/>
                </a:solidFill>
                <a:latin typeface="Times New Roman" pitchFamily="18" charset="0"/>
                <a:cs typeface="Times New Roman" pitchFamily="18" charset="0"/>
              </a:rPr>
              <a:t>XV</a:t>
            </a:r>
          </a:p>
        </p:txBody>
      </p:sp>
      <p:sp>
        <p:nvSpPr>
          <p:cNvPr id="15" name="TextBox 1"/>
          <p:cNvSpPr txBox="1"/>
          <p:nvPr/>
        </p:nvSpPr>
        <p:spPr>
          <a:xfrm>
            <a:off x="4254500" y="4851400"/>
            <a:ext cx="4343400" cy="546100"/>
          </a:xfrm>
          <a:prstGeom prst="rect">
            <a:avLst/>
          </a:prstGeom>
          <a:noFill/>
        </p:spPr>
        <p:txBody>
          <a:bodyPr wrap="none" lIns="0" tIns="0" rIns="0" rtlCol="0">
            <a:spAutoFit/>
          </a:bodyPr>
          <a:lstStyle/>
          <a:p>
            <a:pPr>
              <a:lnSpc>
                <a:spcPts val="4300"/>
              </a:lnSpc>
              <a:tabLst/>
            </a:pPr>
            <a:r>
              <a:rPr lang="en-US" altLang="zh-CN" sz="3548" b="1" dirty="0">
                <a:solidFill>
                  <a:srgbClr val="FFBF00"/>
                </a:solidFill>
                <a:latin typeface="Times New Roman" pitchFamily="18" charset="0"/>
                <a:cs typeface="Times New Roman" pitchFamily="18" charset="0"/>
              </a:rPr>
              <a:t>[kgBOD/(kgMLSS</a:t>
            </a:r>
            <a:r>
              <a:rPr lang="en-US" altLang="zh-CN" sz="3548" dirty="0">
                <a:solidFill>
                  <a:srgbClr val="FFBF00"/>
                </a:solidFill>
                <a:latin typeface="Symbol" pitchFamily="18" charset="0"/>
                <a:cs typeface="Symbol" pitchFamily="18" charset="0"/>
              </a:rPr>
              <a:t></a:t>
            </a:r>
            <a:r>
              <a:rPr lang="en-US" altLang="zh-CN" sz="3548" b="1" dirty="0">
                <a:solidFill>
                  <a:srgbClr val="FFBF00"/>
                </a:solidFill>
                <a:latin typeface="Times New Roman" pitchFamily="18" charset="0"/>
                <a:cs typeface="Times New Roman" pitchFamily="18" charset="0"/>
              </a:rPr>
              <a:t>d)]</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187232" y="5224564"/>
            <a:ext cx="815517" cy="44551"/>
          </a:xfrm>
          <a:custGeom>
            <a:avLst/>
            <a:gdLst>
              <a:gd name="connsiteX0" fmla="*/ 11137 w 815517"/>
              <a:gd name="connsiteY0" fmla="*/ 11138 h 44551"/>
              <a:gd name="connsiteX1" fmla="*/ 804379 w 815517"/>
              <a:gd name="connsiteY1" fmla="*/ 11138 h 44551"/>
            </a:gdLst>
            <a:ahLst/>
            <a:cxnLst>
              <a:cxn ang="0">
                <a:pos x="connsiteX0" y="connsiteY0"/>
              </a:cxn>
              <a:cxn ang="1">
                <a:pos x="connsiteX1" y="connsiteY1"/>
              </a:cxn>
            </a:cxnLst>
            <a:rect l="l" t="t" r="r" b="b"/>
            <a:pathLst>
              <a:path w="815517" h="44551">
                <a:moveTo>
                  <a:pt x="11137" y="11138"/>
                </a:moveTo>
                <a:lnTo>
                  <a:pt x="804379" y="11138"/>
                </a:lnTo>
              </a:path>
            </a:pathLst>
          </a:custGeom>
          <a:ln w="254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340768"/>
            <a:ext cx="8280400" cy="1143000"/>
          </a:xfrm>
          <a:prstGeom prst="rect">
            <a:avLst/>
          </a:prstGeom>
          <a:noFill/>
        </p:spPr>
      </p:pic>
      <p:sp>
        <p:nvSpPr>
          <p:cNvPr id="2" name="TextBox 1"/>
          <p:cNvSpPr txBox="1"/>
          <p:nvPr/>
        </p:nvSpPr>
        <p:spPr>
          <a:xfrm>
            <a:off x="3517900" y="4902200"/>
            <a:ext cx="4546600" cy="546100"/>
          </a:xfrm>
          <a:prstGeom prst="rect">
            <a:avLst/>
          </a:prstGeom>
          <a:noFill/>
        </p:spPr>
        <p:txBody>
          <a:bodyPr wrap="none" lIns="0" tIns="0" rIns="0" rtlCol="0">
            <a:spAutoFit/>
          </a:bodyPr>
          <a:lstStyle/>
          <a:p>
            <a:pPr>
              <a:lnSpc>
                <a:spcPts val="4300"/>
              </a:lnSpc>
              <a:tabLst/>
            </a:pPr>
            <a:r>
              <a:rPr lang="en-US" altLang="zh-CN" sz="3546" b="1" dirty="0">
                <a:solidFill>
                  <a:srgbClr val="FFBF00"/>
                </a:solidFill>
                <a:latin typeface="Times New Roman" pitchFamily="18" charset="0"/>
                <a:cs typeface="Times New Roman" pitchFamily="18" charset="0"/>
              </a:rPr>
              <a:t>[kgBOD/(m</a:t>
            </a:r>
            <a:r>
              <a:rPr lang="en-US" altLang="zh-CN" sz="3546" dirty="0">
                <a:latin typeface="Times New Roman" pitchFamily="18" charset="0"/>
                <a:cs typeface="Times New Roman" pitchFamily="18" charset="0"/>
              </a:rPr>
              <a:t> </a:t>
            </a:r>
            <a:r>
              <a:rPr lang="en-US" altLang="zh-CN" sz="3546" dirty="0">
                <a:solidFill>
                  <a:srgbClr val="FFBF00"/>
                </a:solidFill>
                <a:latin typeface="宋体-方正超大字符集" pitchFamily="18" charset="0"/>
                <a:cs typeface="宋体-方正超大字符集" pitchFamily="18" charset="0"/>
              </a:rPr>
              <a:t>曝气池</a:t>
            </a:r>
            <a:r>
              <a:rPr lang="en-US" altLang="zh-CN" sz="3546" dirty="0">
                <a:solidFill>
                  <a:srgbClr val="FFBF00"/>
                </a:solidFill>
                <a:latin typeface="Symbol" pitchFamily="18" charset="0"/>
                <a:cs typeface="Symbol" pitchFamily="18" charset="0"/>
              </a:rPr>
              <a:t></a:t>
            </a:r>
            <a:r>
              <a:rPr lang="en-US" altLang="zh-CN" sz="3546" b="1" dirty="0">
                <a:solidFill>
                  <a:srgbClr val="FFBF00"/>
                </a:solidFill>
                <a:latin typeface="Times New Roman" pitchFamily="18" charset="0"/>
                <a:cs typeface="Times New Roman" pitchFamily="18" charset="0"/>
              </a:rPr>
              <a:t>d)]</a:t>
            </a:r>
          </a:p>
        </p:txBody>
      </p:sp>
      <p:sp>
        <p:nvSpPr>
          <p:cNvPr id="12" name="TextBox 1"/>
          <p:cNvSpPr txBox="1"/>
          <p:nvPr/>
        </p:nvSpPr>
        <p:spPr>
          <a:xfrm>
            <a:off x="25400" y="50800"/>
            <a:ext cx="8168903" cy="4188326"/>
          </a:xfrm>
          <a:prstGeom prst="rect">
            <a:avLst/>
          </a:prstGeom>
          <a:noFill/>
        </p:spPr>
        <p:txBody>
          <a:bodyPr wrap="none" lIns="0" tIns="0" rIns="0" rtlCol="0">
            <a:spAutoFit/>
          </a:bodyPr>
          <a:lstStyle/>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5900"/>
              </a:lnSpc>
              <a:tabLst>
                <a:tab pos="622300" algn="l"/>
                <a:tab pos="685800" algn="l"/>
                <a:tab pos="977900" algn="l"/>
              </a:tabLst>
            </a:pPr>
            <a:r>
              <a:rPr lang="en-US" altLang="zh-CN" dirty="0"/>
              <a:t>	</a:t>
            </a:r>
            <a:r>
              <a:rPr lang="en-US" altLang="zh-CN" sz="3600" dirty="0">
                <a:solidFill>
                  <a:srgbClr val="FFFFFF"/>
                </a:solidFill>
                <a:latin typeface="Times New Roman" pitchFamily="18" charset="0"/>
                <a:cs typeface="Times New Roman" pitchFamily="18" charset="0"/>
              </a:rPr>
              <a:t>BOD—</a:t>
            </a:r>
            <a:r>
              <a:rPr lang="en-US" altLang="zh-CN" sz="3600" dirty="0">
                <a:solidFill>
                  <a:srgbClr val="FFFFFF"/>
                </a:solidFill>
                <a:latin typeface="微软雅黑" pitchFamily="18" charset="0"/>
                <a:cs typeface="微软雅黑" pitchFamily="18" charset="0"/>
              </a:rPr>
              <a:t>容积负荷（</a:t>
            </a:r>
            <a:r>
              <a:rPr lang="en-US" altLang="zh-CN" sz="3600" i="1" dirty="0">
                <a:solidFill>
                  <a:srgbClr val="FFFFFF"/>
                </a:solidFill>
                <a:latin typeface="Times New Roman" pitchFamily="18" charset="0"/>
                <a:cs typeface="Times New Roman" pitchFamily="18" charset="0"/>
              </a:rPr>
              <a:t>N</a:t>
            </a:r>
            <a:r>
              <a:rPr lang="en-US" altLang="zh-CN" sz="2400" dirty="0">
                <a:solidFill>
                  <a:srgbClr val="FFFFFF"/>
                </a:solidFill>
                <a:latin typeface="Times New Roman" pitchFamily="18" charset="0"/>
                <a:cs typeface="Times New Roman" pitchFamily="18" charset="0"/>
              </a:rPr>
              <a:t>v</a:t>
            </a:r>
            <a:r>
              <a:rPr lang="en-US" altLang="zh-CN" sz="3600" dirty="0">
                <a:solidFill>
                  <a:srgbClr val="FFFFFF"/>
                </a:solidFill>
                <a:latin typeface="微软雅黑" pitchFamily="18" charset="0"/>
                <a:cs typeface="微软雅黑" pitchFamily="18" charset="0"/>
              </a:rPr>
              <a:t>）</a:t>
            </a:r>
          </a:p>
          <a:p>
            <a:pPr>
              <a:lnSpc>
                <a:spcPts val="1000"/>
              </a:lnSpc>
            </a:pPr>
            <a:endParaRPr lang="en-US" altLang="zh-CN" dirty="0"/>
          </a:p>
          <a:p>
            <a:pPr>
              <a:lnSpc>
                <a:spcPts val="1000"/>
              </a:lnSpc>
            </a:pPr>
            <a:endParaRPr lang="en-US" altLang="zh-CN" dirty="0"/>
          </a:p>
          <a:p>
            <a:pPr>
              <a:lnSpc>
                <a:spcPts val="3800"/>
              </a:lnSpc>
              <a:tabLst>
                <a:tab pos="622300" algn="l"/>
                <a:tab pos="685800" algn="l"/>
                <a:tab pos="977900" algn="l"/>
              </a:tabLst>
            </a:pPr>
            <a:r>
              <a:rPr lang="en-US" altLang="zh-CN" dirty="0"/>
              <a:t>		</a:t>
            </a:r>
            <a:r>
              <a:rPr lang="en-US" altLang="zh-CN" sz="2802" dirty="0">
                <a:solidFill>
                  <a:srgbClr val="FFFFFF"/>
                </a:solidFill>
                <a:latin typeface="Times New Roman" pitchFamily="18" charset="0"/>
                <a:cs typeface="Times New Roman" pitchFamily="18" charset="0"/>
              </a:rPr>
              <a:t>•</a:t>
            </a:r>
            <a:r>
              <a:rPr lang="en-US" altLang="zh-CN" sz="2802" dirty="0">
                <a:latin typeface="Times New Roman" pitchFamily="18" charset="0"/>
                <a:cs typeface="Times New Roman" pitchFamily="18" charset="0"/>
              </a:rPr>
              <a:t> </a:t>
            </a:r>
            <a:r>
              <a:rPr lang="en-US" altLang="zh-CN" sz="2802" dirty="0">
                <a:solidFill>
                  <a:srgbClr val="FFFFFF"/>
                </a:solidFill>
                <a:latin typeface="微软雅黑" pitchFamily="18" charset="0"/>
                <a:cs typeface="微软雅黑" pitchFamily="18" charset="0"/>
              </a:rPr>
              <a:t>单位曝气池容积（</a:t>
            </a:r>
            <a:r>
              <a:rPr lang="en-US" altLang="zh-CN" sz="2802" dirty="0">
                <a:solidFill>
                  <a:srgbClr val="FFFFFF"/>
                </a:solidFill>
                <a:latin typeface="Times New Roman" pitchFamily="18" charset="0"/>
                <a:cs typeface="Times New Roman" pitchFamily="18" charset="0"/>
              </a:rPr>
              <a:t>m</a:t>
            </a:r>
            <a:r>
              <a:rPr lang="en-US" altLang="zh-CN" sz="1865" dirty="0">
                <a:solidFill>
                  <a:srgbClr val="FFFFFF"/>
                </a:solidFill>
                <a:latin typeface="Times New Roman" pitchFamily="18" charset="0"/>
                <a:cs typeface="Times New Roman" pitchFamily="18" charset="0"/>
              </a:rPr>
              <a:t>3</a:t>
            </a:r>
            <a:r>
              <a:rPr lang="en-US" altLang="zh-CN" sz="2802" dirty="0">
                <a:solidFill>
                  <a:srgbClr val="FFFFFF"/>
                </a:solidFill>
                <a:latin typeface="微软雅黑" pitchFamily="18" charset="0"/>
                <a:cs typeface="微软雅黑" pitchFamily="18" charset="0"/>
              </a:rPr>
              <a:t>），在单位时间（</a:t>
            </a:r>
            <a:r>
              <a:rPr lang="en-US" altLang="zh-CN" sz="2802" dirty="0">
                <a:solidFill>
                  <a:srgbClr val="FFFFFF"/>
                </a:solidFill>
                <a:latin typeface="Times New Roman" pitchFamily="18" charset="0"/>
                <a:cs typeface="Times New Roman" pitchFamily="18" charset="0"/>
              </a:rPr>
              <a:t>1</a:t>
            </a:r>
            <a:r>
              <a:rPr lang="en-US" altLang="zh-CN" sz="2802" dirty="0">
                <a:latin typeface="Times New Roman" pitchFamily="18" charset="0"/>
                <a:cs typeface="Times New Roman" pitchFamily="18" charset="0"/>
              </a:rPr>
              <a:t> </a:t>
            </a:r>
            <a:r>
              <a:rPr lang="en-US" altLang="zh-CN" sz="2802" dirty="0">
                <a:solidFill>
                  <a:srgbClr val="FFFFFF"/>
                </a:solidFill>
                <a:latin typeface="Times New Roman" pitchFamily="18" charset="0"/>
                <a:cs typeface="Times New Roman" pitchFamily="18" charset="0"/>
              </a:rPr>
              <a:t>d</a:t>
            </a:r>
            <a:r>
              <a:rPr lang="en-US" altLang="zh-CN" sz="2802" dirty="0">
                <a:solidFill>
                  <a:srgbClr val="FFFFFF"/>
                </a:solidFill>
                <a:latin typeface="微软雅黑" pitchFamily="18" charset="0"/>
                <a:cs typeface="微软雅黑" pitchFamily="18" charset="0"/>
              </a:rPr>
              <a:t>）</a:t>
            </a:r>
          </a:p>
          <a:p>
            <a:pPr>
              <a:lnSpc>
                <a:spcPts val="4300"/>
              </a:lnSpc>
              <a:tabLst>
                <a:tab pos="622300" algn="l"/>
                <a:tab pos="685800" algn="l"/>
                <a:tab pos="977900" algn="l"/>
              </a:tabLst>
            </a:pPr>
            <a:r>
              <a:rPr lang="en-US" altLang="zh-CN" dirty="0"/>
              <a:t>			</a:t>
            </a:r>
            <a:r>
              <a:rPr lang="en-US" altLang="zh-CN" sz="2802" dirty="0">
                <a:solidFill>
                  <a:srgbClr val="FFFFFF"/>
                </a:solidFill>
                <a:latin typeface="微软雅黑" pitchFamily="18" charset="0"/>
                <a:cs typeface="微软雅黑" pitchFamily="18" charset="0"/>
              </a:rPr>
              <a:t>内，能够接受，并将其降解到预定程度的有机</a:t>
            </a:r>
          </a:p>
          <a:p>
            <a:pPr>
              <a:lnSpc>
                <a:spcPts val="4300"/>
              </a:lnSpc>
              <a:tabLst>
                <a:tab pos="622300" algn="l"/>
                <a:tab pos="685800" algn="l"/>
                <a:tab pos="977900" algn="l"/>
              </a:tabLst>
            </a:pPr>
            <a:r>
              <a:rPr lang="en-US" altLang="zh-CN" dirty="0"/>
              <a:t>			</a:t>
            </a:r>
            <a:r>
              <a:rPr lang="en-US" altLang="zh-CN" sz="2802" dirty="0">
                <a:solidFill>
                  <a:srgbClr val="FFFFFF"/>
                </a:solidFill>
                <a:latin typeface="微软雅黑" pitchFamily="18" charset="0"/>
                <a:cs typeface="微软雅黑" pitchFamily="18" charset="0"/>
              </a:rPr>
              <a:t>污染物量（</a:t>
            </a:r>
            <a:r>
              <a:rPr lang="en-US" altLang="zh-CN" sz="2802" dirty="0">
                <a:solidFill>
                  <a:srgbClr val="FFFFFF"/>
                </a:solidFill>
                <a:latin typeface="Times New Roman" pitchFamily="18" charset="0"/>
                <a:cs typeface="Times New Roman" pitchFamily="18" charset="0"/>
              </a:rPr>
              <a:t>BOD</a:t>
            </a:r>
            <a:r>
              <a:rPr lang="en-US" altLang="zh-CN" sz="2802" dirty="0">
                <a:solidFill>
                  <a:srgbClr val="FFFFFF"/>
                </a:solidFill>
                <a:latin typeface="微软雅黑" pitchFamily="18" charset="0"/>
                <a:cs typeface="微软雅黑" pitchFamily="18" charset="0"/>
              </a:rPr>
              <a:t>）。</a:t>
            </a:r>
          </a:p>
        </p:txBody>
      </p:sp>
      <p:sp>
        <p:nvSpPr>
          <p:cNvPr id="13" name="TextBox 1"/>
          <p:cNvSpPr txBox="1"/>
          <p:nvPr/>
        </p:nvSpPr>
        <p:spPr>
          <a:xfrm>
            <a:off x="5778500" y="4965700"/>
            <a:ext cx="127000" cy="228600"/>
          </a:xfrm>
          <a:prstGeom prst="rect">
            <a:avLst/>
          </a:prstGeom>
          <a:noFill/>
        </p:spPr>
        <p:txBody>
          <a:bodyPr wrap="none" lIns="0" tIns="0" rIns="0" rtlCol="0">
            <a:spAutoFit/>
          </a:bodyPr>
          <a:lstStyle/>
          <a:p>
            <a:pPr>
              <a:lnSpc>
                <a:spcPts val="1800"/>
              </a:lnSpc>
              <a:tabLst/>
            </a:pPr>
            <a:r>
              <a:rPr lang="en-US" altLang="zh-CN" sz="2050" b="1" dirty="0">
                <a:solidFill>
                  <a:srgbClr val="FFBF00"/>
                </a:solidFill>
                <a:latin typeface="Times New Roman" pitchFamily="18" charset="0"/>
                <a:cs typeface="Times New Roman" pitchFamily="18" charset="0"/>
              </a:rPr>
              <a:t>3</a:t>
            </a:r>
          </a:p>
        </p:txBody>
      </p:sp>
      <p:sp>
        <p:nvSpPr>
          <p:cNvPr id="14" name="TextBox 1"/>
          <p:cNvSpPr txBox="1"/>
          <p:nvPr/>
        </p:nvSpPr>
        <p:spPr>
          <a:xfrm>
            <a:off x="2209800" y="4737100"/>
            <a:ext cx="698500" cy="1041400"/>
          </a:xfrm>
          <a:prstGeom prst="rect">
            <a:avLst/>
          </a:prstGeom>
          <a:noFill/>
        </p:spPr>
        <p:txBody>
          <a:bodyPr wrap="none" lIns="0" tIns="0" rIns="0" rtlCol="0">
            <a:spAutoFit/>
          </a:bodyPr>
          <a:lstStyle/>
          <a:p>
            <a:pPr>
              <a:lnSpc>
                <a:spcPts val="3800"/>
              </a:lnSpc>
              <a:tabLst>
                <a:tab pos="177800" algn="l"/>
              </a:tabLst>
            </a:pPr>
            <a:r>
              <a:rPr lang="en-US" altLang="zh-CN" sz="3546" b="1" i="1" dirty="0">
                <a:solidFill>
                  <a:srgbClr val="FFBF00"/>
                </a:solidFill>
                <a:latin typeface="Times New Roman" pitchFamily="18" charset="0"/>
                <a:cs typeface="Times New Roman" pitchFamily="18" charset="0"/>
              </a:rPr>
              <a:t>QS</a:t>
            </a:r>
            <a:r>
              <a:rPr lang="en-US" altLang="zh-CN" sz="2050" b="1" dirty="0">
                <a:solidFill>
                  <a:srgbClr val="FFBF00"/>
                </a:solidFill>
                <a:latin typeface="Times New Roman" pitchFamily="18" charset="0"/>
                <a:cs typeface="Times New Roman" pitchFamily="18" charset="0"/>
              </a:rPr>
              <a:t>a</a:t>
            </a:r>
          </a:p>
          <a:p>
            <a:pPr>
              <a:lnSpc>
                <a:spcPts val="1000"/>
              </a:lnSpc>
            </a:pPr>
            <a:endParaRPr lang="en-US" altLang="zh-CN" dirty="0"/>
          </a:p>
          <a:p>
            <a:pPr>
              <a:lnSpc>
                <a:spcPts val="3400"/>
              </a:lnSpc>
              <a:tabLst>
                <a:tab pos="177800" algn="l"/>
              </a:tabLst>
            </a:pPr>
            <a:r>
              <a:rPr lang="en-US" altLang="zh-CN" dirty="0"/>
              <a:t>	</a:t>
            </a:r>
            <a:r>
              <a:rPr lang="en-US" altLang="zh-CN" sz="3546" b="1" i="1" dirty="0">
                <a:solidFill>
                  <a:srgbClr val="FFBF00"/>
                </a:solidFill>
                <a:latin typeface="Times New Roman" pitchFamily="18" charset="0"/>
                <a:cs typeface="Times New Roman" pitchFamily="18" charset="0"/>
              </a:rPr>
              <a:t>V</a:t>
            </a:r>
          </a:p>
        </p:txBody>
      </p:sp>
      <p:sp>
        <p:nvSpPr>
          <p:cNvPr id="15" name="TextBox 1"/>
          <p:cNvSpPr txBox="1"/>
          <p:nvPr/>
        </p:nvSpPr>
        <p:spPr>
          <a:xfrm>
            <a:off x="1155700" y="4902200"/>
            <a:ext cx="901700" cy="622300"/>
          </a:xfrm>
          <a:prstGeom prst="rect">
            <a:avLst/>
          </a:prstGeom>
          <a:noFill/>
        </p:spPr>
        <p:txBody>
          <a:bodyPr wrap="none" lIns="0" tIns="0" rIns="0" rtlCol="0">
            <a:spAutoFit/>
          </a:bodyPr>
          <a:lstStyle/>
          <a:p>
            <a:pPr>
              <a:lnSpc>
                <a:spcPts val="4900"/>
              </a:lnSpc>
              <a:tabLst/>
            </a:pPr>
            <a:r>
              <a:rPr lang="en-US" altLang="zh-CN" sz="3546" b="1" i="1" dirty="0">
                <a:solidFill>
                  <a:srgbClr val="FFBF00"/>
                </a:solidFill>
                <a:latin typeface="Times New Roman" pitchFamily="18" charset="0"/>
                <a:cs typeface="Times New Roman" pitchFamily="18" charset="0"/>
              </a:rPr>
              <a:t>N</a:t>
            </a:r>
            <a:r>
              <a:rPr lang="en-US" altLang="zh-CN" sz="2050" b="1" dirty="0">
                <a:solidFill>
                  <a:srgbClr val="FFBF00"/>
                </a:solidFill>
                <a:latin typeface="Times New Roman" pitchFamily="18" charset="0"/>
                <a:cs typeface="Times New Roman" pitchFamily="18" charset="0"/>
              </a:rPr>
              <a:t>v</a:t>
            </a:r>
            <a:r>
              <a:rPr lang="en-US" altLang="zh-CN" sz="3546" dirty="0">
                <a:latin typeface="Times New Roman" pitchFamily="18" charset="0"/>
                <a:cs typeface="Times New Roman" pitchFamily="18" charset="0"/>
              </a:rPr>
              <a:t> </a:t>
            </a:r>
            <a:r>
              <a:rPr lang="en-US" altLang="zh-CN" sz="3546" dirty="0">
                <a:solidFill>
                  <a:srgbClr val="FFBF00"/>
                </a:solidFill>
                <a:latin typeface="Symbol" pitchFamily="18" charset="0"/>
                <a:cs typeface="Symbol" pitchFamily="18" charset="0"/>
              </a:rPr>
              <a:t></a:t>
            </a:r>
          </a:p>
        </p:txBody>
      </p:sp>
      <p:sp>
        <p:nvSpPr>
          <p:cNvPr id="16" name="TextBox 1"/>
          <p:cNvSpPr txBox="1"/>
          <p:nvPr/>
        </p:nvSpPr>
        <p:spPr>
          <a:xfrm>
            <a:off x="1155700" y="5829300"/>
            <a:ext cx="1866900" cy="622300"/>
          </a:xfrm>
          <a:prstGeom prst="rect">
            <a:avLst/>
          </a:prstGeom>
          <a:noFill/>
        </p:spPr>
        <p:txBody>
          <a:bodyPr wrap="none" lIns="0" tIns="0" rIns="0" rtlCol="0">
            <a:spAutoFit/>
          </a:bodyPr>
          <a:lstStyle/>
          <a:p>
            <a:pPr>
              <a:lnSpc>
                <a:spcPts val="4900"/>
              </a:lnSpc>
              <a:tabLst/>
            </a:pPr>
            <a:r>
              <a:rPr lang="en-US" altLang="zh-CN" sz="3546" b="1" i="1" dirty="0">
                <a:solidFill>
                  <a:srgbClr val="FFBF00"/>
                </a:solidFill>
                <a:latin typeface="Times New Roman" pitchFamily="18" charset="0"/>
                <a:cs typeface="Times New Roman" pitchFamily="18" charset="0"/>
              </a:rPr>
              <a:t>N</a:t>
            </a:r>
            <a:r>
              <a:rPr lang="en-US" altLang="zh-CN" sz="2050" b="1" dirty="0">
                <a:solidFill>
                  <a:srgbClr val="FFBF00"/>
                </a:solidFill>
                <a:latin typeface="Times New Roman" pitchFamily="18" charset="0"/>
                <a:cs typeface="Times New Roman" pitchFamily="18" charset="0"/>
              </a:rPr>
              <a:t>v</a:t>
            </a:r>
            <a:r>
              <a:rPr lang="en-US" altLang="zh-CN" sz="3546" dirty="0">
                <a:latin typeface="Times New Roman" pitchFamily="18" charset="0"/>
                <a:cs typeface="Times New Roman" pitchFamily="18" charset="0"/>
              </a:rPr>
              <a:t> </a:t>
            </a:r>
            <a:r>
              <a:rPr lang="en-US" altLang="zh-CN" sz="3546" dirty="0">
                <a:solidFill>
                  <a:srgbClr val="FFBF00"/>
                </a:solidFill>
                <a:latin typeface="Symbol" pitchFamily="18" charset="0"/>
                <a:cs typeface="Symbol" pitchFamily="18" charset="0"/>
              </a:rPr>
              <a:t></a:t>
            </a:r>
            <a:r>
              <a:rPr lang="en-US" altLang="zh-CN" sz="3546" dirty="0">
                <a:latin typeface="Times New Roman" pitchFamily="18" charset="0"/>
                <a:cs typeface="Times New Roman" pitchFamily="18" charset="0"/>
              </a:rPr>
              <a:t> </a:t>
            </a:r>
            <a:r>
              <a:rPr lang="en-US" altLang="zh-CN" sz="3546" b="1" i="1" dirty="0">
                <a:solidFill>
                  <a:srgbClr val="FFBF00"/>
                </a:solidFill>
                <a:latin typeface="Times New Roman" pitchFamily="18" charset="0"/>
                <a:cs typeface="Times New Roman" pitchFamily="18" charset="0"/>
              </a:rPr>
              <a:t>N</a:t>
            </a:r>
            <a:r>
              <a:rPr lang="en-US" altLang="zh-CN" sz="2050" b="1" dirty="0">
                <a:solidFill>
                  <a:srgbClr val="FFBF00"/>
                </a:solidFill>
                <a:latin typeface="Times New Roman" pitchFamily="18" charset="0"/>
                <a:cs typeface="Times New Roman" pitchFamily="18" charset="0"/>
              </a:rPr>
              <a:t>s</a:t>
            </a:r>
            <a:r>
              <a:rPr lang="en-US" altLang="zh-CN" sz="3546" b="1" i="1" dirty="0">
                <a:solidFill>
                  <a:srgbClr val="FFBF00"/>
                </a:solidFill>
                <a:latin typeface="Times New Roman" pitchFamily="18" charset="0"/>
                <a:cs typeface="Times New Roman" pitchFamily="18" charset="0"/>
              </a:rPr>
              <a:t>X</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765300"/>
            <a:ext cx="8280400" cy="1435100"/>
          </a:xfrm>
          <a:prstGeom prst="rect">
            <a:avLst/>
          </a:prstGeom>
          <a:noFill/>
        </p:spPr>
      </p:pic>
      <p:pic>
        <p:nvPicPr>
          <p:cNvPr id="10" name="Picture 3"/>
          <p:cNvPicPr>
            <a:picLocks noChangeAspect="1" noChangeArrowheads="1"/>
          </p:cNvPicPr>
          <p:nvPr/>
        </p:nvPicPr>
        <p:blipFill>
          <a:blip r:embed="rId3" cstate="print"/>
          <a:srcRect/>
          <a:stretch>
            <a:fillRect/>
          </a:stretch>
        </p:blipFill>
        <p:spPr bwMode="auto">
          <a:xfrm>
            <a:off x="431800" y="3225800"/>
            <a:ext cx="8280400" cy="1447800"/>
          </a:xfrm>
          <a:prstGeom prst="rect">
            <a:avLst/>
          </a:prstGeom>
          <a:noFill/>
        </p:spPr>
      </p:pic>
      <p:pic>
        <p:nvPicPr>
          <p:cNvPr id="11" name="Picture 3"/>
          <p:cNvPicPr>
            <a:picLocks noChangeAspect="1" noChangeArrowheads="1"/>
          </p:cNvPicPr>
          <p:nvPr/>
        </p:nvPicPr>
        <p:blipFill>
          <a:blip r:embed="rId4" cstate="print"/>
          <a:srcRect/>
          <a:stretch>
            <a:fillRect/>
          </a:stretch>
        </p:blipFill>
        <p:spPr bwMode="auto">
          <a:xfrm>
            <a:off x="431800" y="4686300"/>
            <a:ext cx="8280400" cy="1447800"/>
          </a:xfrm>
          <a:prstGeom prst="rect">
            <a:avLst/>
          </a:prstGeom>
          <a:noFill/>
        </p:spPr>
      </p:pic>
      <p:sp>
        <p:nvSpPr>
          <p:cNvPr id="13" name="TextBox 1"/>
          <p:cNvSpPr txBox="1"/>
          <p:nvPr/>
        </p:nvSpPr>
        <p:spPr>
          <a:xfrm>
            <a:off x="683568" y="2311400"/>
            <a:ext cx="6778994" cy="341504"/>
          </a:xfrm>
          <a:prstGeom prst="rect">
            <a:avLst/>
          </a:prstGeom>
          <a:noFill/>
        </p:spPr>
        <p:txBody>
          <a:bodyPr wrap="square" lIns="0" tIns="0" rIns="0" rtlCol="0">
            <a:spAutoFit/>
          </a:bodyPr>
          <a:lstStyle/>
          <a:p>
            <a:pPr>
              <a:lnSpc>
                <a:spcPts val="2500"/>
              </a:lnSpc>
              <a:tabLst/>
            </a:pPr>
            <a:r>
              <a:rPr lang="en-US" altLang="zh-CN" sz="1902" b="1" dirty="0">
                <a:solidFill>
                  <a:srgbClr val="00F500"/>
                </a:solidFill>
                <a:latin typeface="微软雅黑" pitchFamily="18" charset="0"/>
                <a:cs typeface="微软雅黑" pitchFamily="18" charset="0"/>
              </a:rPr>
              <a:t>污泥负荷，是影响有机污染物降解、活性污泥增长的重要因素</a:t>
            </a:r>
            <a:r>
              <a:rPr lang="en-US" altLang="zh-CN" sz="1902" dirty="0">
                <a:solidFill>
                  <a:srgbClr val="00F500"/>
                </a:solidFill>
                <a:latin typeface="微软雅黑" pitchFamily="18" charset="0"/>
                <a:cs typeface="微软雅黑" pitchFamily="18" charset="0"/>
              </a:rPr>
              <a:t>；</a:t>
            </a:r>
          </a:p>
        </p:txBody>
      </p:sp>
      <p:sp>
        <p:nvSpPr>
          <p:cNvPr id="14" name="TextBox 1"/>
          <p:cNvSpPr txBox="1"/>
          <p:nvPr/>
        </p:nvSpPr>
        <p:spPr>
          <a:xfrm>
            <a:off x="596900" y="3403600"/>
            <a:ext cx="7797006" cy="1072473"/>
          </a:xfrm>
          <a:prstGeom prst="rect">
            <a:avLst/>
          </a:prstGeom>
          <a:noFill/>
        </p:spPr>
        <p:txBody>
          <a:bodyPr wrap="none" lIns="0" tIns="0" rIns="0" rtlCol="0">
            <a:spAutoFit/>
          </a:bodyPr>
          <a:lstStyle/>
          <a:p>
            <a:pPr>
              <a:lnSpc>
                <a:spcPts val="2500"/>
              </a:lnSpc>
              <a:tabLst/>
            </a:pPr>
            <a:r>
              <a:rPr lang="en-US" altLang="zh-CN" sz="1902" b="1" dirty="0">
                <a:solidFill>
                  <a:srgbClr val="FFFF00"/>
                </a:solidFill>
                <a:latin typeface="微软雅黑" pitchFamily="18" charset="0"/>
                <a:cs typeface="微软雅黑" pitchFamily="18" charset="0"/>
              </a:rPr>
              <a:t>采用高的污泥负荷，将加快有机污染物的降解速度与活性污泥增长速度，</a:t>
            </a:r>
          </a:p>
          <a:p>
            <a:pPr>
              <a:lnSpc>
                <a:spcPts val="2900"/>
              </a:lnSpc>
              <a:tabLst/>
            </a:pPr>
            <a:r>
              <a:rPr lang="en-US" altLang="zh-CN" sz="1902" b="1" dirty="0">
                <a:solidFill>
                  <a:srgbClr val="FFFF00"/>
                </a:solidFill>
                <a:latin typeface="微软雅黑" pitchFamily="18" charset="0"/>
                <a:cs typeface="微软雅黑" pitchFamily="18" charset="0"/>
              </a:rPr>
              <a:t>降低曝气池的容积，在经济上比较适宜，但处理水水质未必能够达到预定</a:t>
            </a:r>
          </a:p>
          <a:p>
            <a:pPr>
              <a:lnSpc>
                <a:spcPts val="2900"/>
              </a:lnSpc>
              <a:tabLst/>
            </a:pPr>
            <a:r>
              <a:rPr lang="en-US" altLang="zh-CN" sz="1902" b="1" dirty="0">
                <a:solidFill>
                  <a:srgbClr val="FFFF00"/>
                </a:solidFill>
                <a:latin typeface="微软雅黑" pitchFamily="18" charset="0"/>
                <a:cs typeface="微软雅黑" pitchFamily="18" charset="0"/>
              </a:rPr>
              <a:t>的要求；</a:t>
            </a:r>
          </a:p>
        </p:txBody>
      </p:sp>
      <p:sp>
        <p:nvSpPr>
          <p:cNvPr id="15" name="TextBox 1"/>
          <p:cNvSpPr txBox="1"/>
          <p:nvPr/>
        </p:nvSpPr>
        <p:spPr>
          <a:xfrm>
            <a:off x="596900" y="5245100"/>
            <a:ext cx="5116785" cy="341504"/>
          </a:xfrm>
          <a:prstGeom prst="rect">
            <a:avLst/>
          </a:prstGeom>
          <a:noFill/>
        </p:spPr>
        <p:txBody>
          <a:bodyPr wrap="none" lIns="0" tIns="0" rIns="0" rtlCol="0">
            <a:spAutoFit/>
          </a:bodyPr>
          <a:lstStyle/>
          <a:p>
            <a:pPr>
              <a:lnSpc>
                <a:spcPts val="2500"/>
              </a:lnSpc>
              <a:tabLst/>
            </a:pPr>
            <a:r>
              <a:rPr lang="en-US" altLang="zh-CN" sz="1902" b="1" dirty="0">
                <a:solidFill>
                  <a:srgbClr val="FF0000"/>
                </a:solidFill>
                <a:latin typeface="微软雅黑" pitchFamily="18" charset="0"/>
                <a:cs typeface="微软雅黑" pitchFamily="18" charset="0"/>
              </a:rPr>
              <a:t>污泥负荷还与活性污泥的膨胀现象有直接关系。</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457200" y="1838705"/>
            <a:ext cx="8229600" cy="119633"/>
          </a:xfrm>
          <a:custGeom>
            <a:avLst/>
            <a:gdLst>
              <a:gd name="connsiteX0" fmla="*/ 0 w 8229600"/>
              <a:gd name="connsiteY0" fmla="*/ 0 h 119633"/>
              <a:gd name="connsiteX1" fmla="*/ 0 w 8229600"/>
              <a:gd name="connsiteY1" fmla="*/ 119633 h 119633"/>
              <a:gd name="connsiteX2" fmla="*/ 8229600 w 8229600"/>
              <a:gd name="connsiteY2" fmla="*/ 119633 h 119633"/>
              <a:gd name="connsiteX3" fmla="*/ 8229600 w 8229600"/>
              <a:gd name="connsiteY3" fmla="*/ 0 h 119633"/>
              <a:gd name="connsiteX4" fmla="*/ 0 w 8229600"/>
              <a:gd name="connsiteY4" fmla="*/ 0 h 11963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29600" h="119633">
                <a:moveTo>
                  <a:pt x="0" y="0"/>
                </a:moveTo>
                <a:lnTo>
                  <a:pt x="0" y="119633"/>
                </a:lnTo>
                <a:lnTo>
                  <a:pt x="8229600" y="119633"/>
                </a:lnTo>
                <a:lnTo>
                  <a:pt x="8229600" y="0"/>
                </a:lnTo>
                <a:lnTo>
                  <a:pt x="0" y="0"/>
                </a:lnTo>
              </a:path>
            </a:pathLst>
          </a:custGeom>
          <a:solidFill>
            <a:srgbClr val="D3481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57200" y="1970277"/>
            <a:ext cx="8229600" cy="838200"/>
          </a:xfrm>
          <a:custGeom>
            <a:avLst/>
            <a:gdLst>
              <a:gd name="connsiteX0" fmla="*/ 0 w 8229600"/>
              <a:gd name="connsiteY0" fmla="*/ 0 h 838200"/>
              <a:gd name="connsiteX1" fmla="*/ 8229600 w 8229600"/>
              <a:gd name="connsiteY1" fmla="*/ 0 h 838200"/>
              <a:gd name="connsiteX2" fmla="*/ 8229600 w 8229600"/>
              <a:gd name="connsiteY2" fmla="*/ 838200 h 838200"/>
              <a:gd name="connsiteX3" fmla="*/ 0 w 8229600"/>
              <a:gd name="connsiteY3" fmla="*/ 838200 h 838200"/>
              <a:gd name="connsiteX4" fmla="*/ 0 w 8229600"/>
              <a:gd name="connsiteY4" fmla="*/ 0 h 838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29600" h="838200">
                <a:moveTo>
                  <a:pt x="0" y="0"/>
                </a:moveTo>
                <a:lnTo>
                  <a:pt x="8229600" y="0"/>
                </a:lnTo>
                <a:lnTo>
                  <a:pt x="8229600" y="838200"/>
                </a:lnTo>
                <a:lnTo>
                  <a:pt x="0" y="838200"/>
                </a:lnTo>
                <a:lnTo>
                  <a:pt x="0" y="0"/>
                </a:lnTo>
              </a:path>
            </a:pathLst>
          </a:custGeom>
          <a:solidFill>
            <a:srgbClr val="D3481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816100"/>
            <a:ext cx="8280400" cy="2844800"/>
          </a:xfrm>
          <a:prstGeom prst="rect">
            <a:avLst/>
          </a:prstGeom>
          <a:noFill/>
        </p:spPr>
      </p:pic>
      <p:sp>
        <p:nvSpPr>
          <p:cNvPr id="13" name="TextBox 1"/>
          <p:cNvSpPr txBox="1"/>
          <p:nvPr/>
        </p:nvSpPr>
        <p:spPr>
          <a:xfrm>
            <a:off x="1320800" y="2019300"/>
            <a:ext cx="6477000" cy="558800"/>
          </a:xfrm>
          <a:prstGeom prst="rect">
            <a:avLst/>
          </a:prstGeom>
          <a:noFill/>
        </p:spPr>
        <p:txBody>
          <a:bodyPr wrap="none" lIns="0" tIns="0" rIns="0" rtlCol="0">
            <a:spAutoFit/>
          </a:bodyPr>
          <a:lstStyle/>
          <a:p>
            <a:pPr>
              <a:lnSpc>
                <a:spcPts val="4400"/>
              </a:lnSpc>
              <a:tabLst/>
            </a:pPr>
            <a:r>
              <a:rPr lang="en-US" altLang="zh-CN" sz="3402" dirty="0">
                <a:solidFill>
                  <a:srgbClr val="FFFFFF"/>
                </a:solidFill>
                <a:latin typeface="微软雅黑" pitchFamily="18" charset="0"/>
                <a:cs typeface="微软雅黑" pitchFamily="18" charset="0"/>
              </a:rPr>
              <a:t>有机污染物的降解与活性污泥增长</a:t>
            </a:r>
          </a:p>
        </p:txBody>
      </p:sp>
      <p:sp>
        <p:nvSpPr>
          <p:cNvPr id="14" name="TextBox 1"/>
          <p:cNvSpPr txBox="1"/>
          <p:nvPr/>
        </p:nvSpPr>
        <p:spPr>
          <a:xfrm>
            <a:off x="635000" y="3022600"/>
            <a:ext cx="8051800" cy="1231900"/>
          </a:xfrm>
          <a:prstGeom prst="rect">
            <a:avLst/>
          </a:prstGeom>
          <a:noFill/>
        </p:spPr>
        <p:txBody>
          <a:bodyPr wrap="none" lIns="0" tIns="0" rIns="0" rtlCol="0">
            <a:spAutoFit/>
          </a:bodyPr>
          <a:lstStyle/>
          <a:p>
            <a:pPr>
              <a:lnSpc>
                <a:spcPts val="4400"/>
              </a:lnSpc>
              <a:tabLst>
                <a:tab pos="279400" algn="l"/>
              </a:tabLst>
            </a:pPr>
            <a:r>
              <a:rPr lang="en-US" altLang="zh-CN" sz="3402" dirty="0">
                <a:solidFill>
                  <a:srgbClr val="000000"/>
                </a:solidFill>
                <a:latin typeface="Times New Roman" pitchFamily="18" charset="0"/>
                <a:cs typeface="Times New Roman" pitchFamily="18" charset="0"/>
              </a:rPr>
              <a:t>•</a:t>
            </a:r>
            <a:r>
              <a:rPr lang="en-US" altLang="zh-CN" sz="3402" dirty="0">
                <a:solidFill>
                  <a:srgbClr val="000000"/>
                </a:solidFill>
                <a:latin typeface="微软雅黑" pitchFamily="18" charset="0"/>
                <a:cs typeface="微软雅黑" pitchFamily="18" charset="0"/>
              </a:rPr>
              <a:t>活性污泥微生物的增殖是</a:t>
            </a:r>
            <a:r>
              <a:rPr lang="en-US" altLang="zh-CN" sz="3402" dirty="0">
                <a:solidFill>
                  <a:srgbClr val="FF0000"/>
                </a:solidFill>
                <a:latin typeface="微软雅黑" pitchFamily="18" charset="0"/>
                <a:cs typeface="微软雅黑" pitchFamily="18" charset="0"/>
              </a:rPr>
              <a:t>微生物合成反</a:t>
            </a:r>
          </a:p>
          <a:p>
            <a:pPr>
              <a:lnSpc>
                <a:spcPts val="5200"/>
              </a:lnSpc>
              <a:tabLst>
                <a:tab pos="279400" algn="l"/>
              </a:tabLst>
            </a:pPr>
            <a:r>
              <a:rPr lang="en-US" altLang="zh-CN" dirty="0"/>
              <a:t>	</a:t>
            </a:r>
            <a:r>
              <a:rPr lang="en-US" altLang="zh-CN" sz="3402" dirty="0">
                <a:solidFill>
                  <a:srgbClr val="FF0000"/>
                </a:solidFill>
                <a:latin typeface="微软雅黑" pitchFamily="18" charset="0"/>
                <a:cs typeface="微软雅黑" pitchFamily="18" charset="0"/>
              </a:rPr>
              <a:t>应</a:t>
            </a:r>
            <a:r>
              <a:rPr lang="en-US" altLang="zh-CN" sz="3402" dirty="0">
                <a:solidFill>
                  <a:srgbClr val="000000"/>
                </a:solidFill>
                <a:latin typeface="微软雅黑" pitchFamily="18" charset="0"/>
                <a:cs typeface="微软雅黑" pitchFamily="18" charset="0"/>
              </a:rPr>
              <a:t>和</a:t>
            </a:r>
            <a:r>
              <a:rPr lang="en-US" altLang="zh-CN" sz="3402" dirty="0">
                <a:solidFill>
                  <a:srgbClr val="FF0000"/>
                </a:solidFill>
                <a:latin typeface="微软雅黑" pitchFamily="18" charset="0"/>
                <a:cs typeface="微软雅黑" pitchFamily="18" charset="0"/>
              </a:rPr>
              <a:t>内源代谢</a:t>
            </a:r>
            <a:r>
              <a:rPr lang="en-US" altLang="zh-CN" sz="3402" dirty="0">
                <a:solidFill>
                  <a:srgbClr val="000000"/>
                </a:solidFill>
                <a:latin typeface="微软雅黑" pitchFamily="18" charset="0"/>
                <a:cs typeface="微软雅黑" pitchFamily="18" charset="0"/>
              </a:rPr>
              <a:t>二项生理活动的综合结果：</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extLst>
              <p:ext uri="{D42A27DB-BD31-4B8C-83A1-F6EECF244321}">
                <p14:modId xmlns:p14="http://schemas.microsoft.com/office/powerpoint/2010/main" val="4035513698"/>
              </p:ext>
            </p:extLst>
          </p:nvPr>
        </p:nvGraphicFramePr>
        <p:xfrm>
          <a:off x="304800" y="1341438"/>
          <a:ext cx="8540750" cy="5111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866900"/>
            <a:ext cx="8280400" cy="1943100"/>
          </a:xfrm>
          <a:prstGeom prst="rect">
            <a:avLst/>
          </a:prstGeom>
          <a:noFill/>
        </p:spPr>
      </p:pic>
      <p:sp>
        <p:nvSpPr>
          <p:cNvPr id="22" name="TextBox 1"/>
          <p:cNvSpPr txBox="1"/>
          <p:nvPr/>
        </p:nvSpPr>
        <p:spPr>
          <a:xfrm>
            <a:off x="1117600" y="2019300"/>
            <a:ext cx="2908300" cy="381000"/>
          </a:xfrm>
          <a:prstGeom prst="rect">
            <a:avLst/>
          </a:prstGeom>
          <a:noFill/>
        </p:spPr>
        <p:txBody>
          <a:bodyPr wrap="none" lIns="0" tIns="0" rIns="0" rtlCol="0">
            <a:spAutoFit/>
          </a:bodyPr>
          <a:lstStyle/>
          <a:p>
            <a:pPr>
              <a:lnSpc>
                <a:spcPts val="3000"/>
              </a:lnSpc>
              <a:tabLst/>
            </a:pPr>
            <a:r>
              <a:rPr lang="en-US" altLang="zh-CN" sz="2297" dirty="0">
                <a:solidFill>
                  <a:srgbClr val="FFFFFF"/>
                </a:solidFill>
                <a:latin typeface="微软雅黑" pitchFamily="18" charset="0"/>
                <a:cs typeface="微软雅黑" pitchFamily="18" charset="0"/>
              </a:rPr>
              <a:t>有机污染物降解与需氧</a:t>
            </a:r>
          </a:p>
        </p:txBody>
      </p:sp>
      <p:sp>
        <p:nvSpPr>
          <p:cNvPr id="23" name="TextBox 1"/>
          <p:cNvSpPr txBox="1"/>
          <p:nvPr/>
        </p:nvSpPr>
        <p:spPr>
          <a:xfrm>
            <a:off x="1092200" y="2730500"/>
            <a:ext cx="7296869" cy="834331"/>
          </a:xfrm>
          <a:prstGeom prst="rect">
            <a:avLst/>
          </a:prstGeom>
          <a:noFill/>
        </p:spPr>
        <p:txBody>
          <a:bodyPr wrap="none" lIns="0" tIns="0" rIns="0" rtlCol="0">
            <a:spAutoFit/>
          </a:bodyPr>
          <a:lstStyle/>
          <a:p>
            <a:pPr>
              <a:lnSpc>
                <a:spcPts val="3000"/>
              </a:lnSpc>
              <a:tabLst>
                <a:tab pos="228600" algn="l"/>
              </a:tabLst>
            </a:pPr>
            <a:r>
              <a:rPr lang="en-US" altLang="zh-CN" sz="2297" dirty="0">
                <a:solidFill>
                  <a:srgbClr val="000000"/>
                </a:solidFill>
                <a:latin typeface="Times New Roman" pitchFamily="18" charset="0"/>
                <a:cs typeface="Times New Roman" pitchFamily="18" charset="0"/>
              </a:rPr>
              <a:t>•</a:t>
            </a:r>
            <a:r>
              <a:rPr lang="en-US" altLang="zh-CN" sz="2297" dirty="0">
                <a:latin typeface="Times New Roman" pitchFamily="18" charset="0"/>
                <a:cs typeface="Times New Roman" pitchFamily="18" charset="0"/>
              </a:rPr>
              <a:t> </a:t>
            </a:r>
            <a:r>
              <a:rPr lang="en-US" altLang="zh-CN" sz="2400" dirty="0">
                <a:solidFill>
                  <a:srgbClr val="000000"/>
                </a:solidFill>
                <a:latin typeface="微软雅黑" pitchFamily="18" charset="0"/>
                <a:cs typeface="微软雅黑" pitchFamily="18" charset="0"/>
              </a:rPr>
              <a:t>在曝气池内，活性污泥微生物对有机污染物的氧化分</a:t>
            </a:r>
          </a:p>
          <a:p>
            <a:pPr>
              <a:lnSpc>
                <a:spcPts val="3500"/>
              </a:lnSpc>
              <a:tabLst>
                <a:tab pos="228600" algn="l"/>
              </a:tabLst>
            </a:pPr>
            <a:r>
              <a:rPr lang="en-US" altLang="zh-CN" sz="2400" dirty="0"/>
              <a:t>	</a:t>
            </a:r>
            <a:r>
              <a:rPr lang="en-US" altLang="zh-CN" sz="2400" dirty="0">
                <a:solidFill>
                  <a:srgbClr val="000000"/>
                </a:solidFill>
                <a:latin typeface="微软雅黑" pitchFamily="18" charset="0"/>
                <a:cs typeface="微软雅黑" pitchFamily="18" charset="0"/>
              </a:rPr>
              <a:t>解和其本身在内源代谢期的自身氧化都是耗氧过程</a:t>
            </a:r>
            <a:r>
              <a:rPr lang="en-US" altLang="zh-CN" sz="2297" dirty="0">
                <a:solidFill>
                  <a:srgbClr val="000000"/>
                </a:solidFill>
                <a:latin typeface="微软雅黑" pitchFamily="18" charset="0"/>
                <a:cs typeface="微软雅黑" pitchFamily="18" charset="0"/>
              </a:rPr>
              <a:t>：</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1"/>
          <p:cNvSpPr txBox="1"/>
          <p:nvPr/>
        </p:nvSpPr>
        <p:spPr>
          <a:xfrm>
            <a:off x="1259632" y="2376694"/>
            <a:ext cx="6206827" cy="1149033"/>
          </a:xfrm>
          <a:prstGeom prst="rect">
            <a:avLst/>
          </a:prstGeom>
          <a:noFill/>
        </p:spPr>
        <p:txBody>
          <a:bodyPr wrap="none" lIns="0" tIns="0" rIns="0" rtlCol="0">
            <a:spAutoFit/>
          </a:bodyPr>
          <a:lstStyle/>
          <a:p>
            <a:pPr>
              <a:lnSpc>
                <a:spcPts val="4300"/>
              </a:lnSpc>
              <a:tabLst/>
            </a:pPr>
            <a:r>
              <a:rPr lang="en-US" altLang="zh-CN" sz="4397" dirty="0">
                <a:solidFill>
                  <a:srgbClr val="FFC000"/>
                </a:solidFill>
                <a:latin typeface="黑体" pitchFamily="18" charset="0"/>
                <a:cs typeface="黑体" pitchFamily="18" charset="0"/>
              </a:rPr>
              <a:t>3.3</a:t>
            </a:r>
            <a:r>
              <a:rPr lang="en-US" altLang="zh-CN" sz="4397" dirty="0">
                <a:latin typeface="Times New Roman" pitchFamily="18" charset="0"/>
                <a:cs typeface="Times New Roman" pitchFamily="18" charset="0"/>
              </a:rPr>
              <a:t>  </a:t>
            </a:r>
            <a:r>
              <a:rPr lang="en-US" altLang="zh-CN" sz="4397" dirty="0" err="1">
                <a:solidFill>
                  <a:srgbClr val="FFC000"/>
                </a:solidFill>
                <a:latin typeface="黑体" pitchFamily="18" charset="0"/>
                <a:cs typeface="黑体" pitchFamily="18" charset="0"/>
              </a:rPr>
              <a:t>活性污泥反应动力学</a:t>
            </a:r>
            <a:endParaRPr lang="en-US" altLang="zh-CN" sz="4397" dirty="0">
              <a:solidFill>
                <a:srgbClr val="FFC000"/>
              </a:solidFill>
              <a:latin typeface="黑体" pitchFamily="18" charset="0"/>
              <a:cs typeface="黑体" pitchFamily="18" charset="0"/>
            </a:endParaRPr>
          </a:p>
          <a:p>
            <a:pPr algn="ctr">
              <a:lnSpc>
                <a:spcPts val="4300"/>
              </a:lnSpc>
              <a:tabLst/>
            </a:pPr>
            <a:r>
              <a:rPr lang="zh-CN" altLang="en-US" sz="4397" dirty="0">
                <a:latin typeface="黑体" pitchFamily="18" charset="0"/>
                <a:cs typeface="黑体" pitchFamily="18" charset="0"/>
              </a:rPr>
              <a:t>（自学）</a:t>
            </a:r>
            <a:endParaRPr lang="en-US" altLang="zh-CN" sz="4397" dirty="0">
              <a:latin typeface="黑体" pitchFamily="18" charset="0"/>
              <a:cs typeface="黑体" pitchFamily="18" charset="0"/>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727200"/>
            <a:ext cx="8280400" cy="1104900"/>
          </a:xfrm>
          <a:prstGeom prst="rect">
            <a:avLst/>
          </a:prstGeom>
          <a:noFill/>
        </p:spPr>
      </p:pic>
      <p:sp>
        <p:nvSpPr>
          <p:cNvPr id="11" name="TextBox 1"/>
          <p:cNvSpPr txBox="1"/>
          <p:nvPr/>
        </p:nvSpPr>
        <p:spPr>
          <a:xfrm>
            <a:off x="546100" y="660400"/>
            <a:ext cx="1974900" cy="648896"/>
          </a:xfrm>
          <a:prstGeom prst="rect">
            <a:avLst/>
          </a:prstGeom>
          <a:noFill/>
        </p:spPr>
        <p:txBody>
          <a:bodyPr wrap="none" lIns="0" tIns="0" rIns="0" rtlCol="0">
            <a:spAutoFit/>
          </a:bodyPr>
          <a:lstStyle/>
          <a:p>
            <a:pPr>
              <a:lnSpc>
                <a:spcPts val="4700"/>
              </a:lnSpc>
              <a:tabLst/>
            </a:pPr>
            <a:r>
              <a:rPr lang="en-US" altLang="zh-CN" sz="4397" b="1" dirty="0">
                <a:solidFill>
                  <a:srgbClr val="FFC000"/>
                </a:solidFill>
                <a:latin typeface="Times New Roman" pitchFamily="18" charset="0"/>
                <a:cs typeface="Times New Roman" pitchFamily="18" charset="0"/>
              </a:rPr>
              <a:t>3.1</a:t>
            </a:r>
            <a:r>
              <a:rPr lang="en-US" altLang="zh-CN" sz="4397" dirty="0">
                <a:latin typeface="Times New Roman" pitchFamily="18" charset="0"/>
                <a:cs typeface="Times New Roman" pitchFamily="18" charset="0"/>
              </a:rPr>
              <a:t> </a:t>
            </a:r>
            <a:r>
              <a:rPr lang="en-US" altLang="zh-CN" sz="4397" dirty="0">
                <a:solidFill>
                  <a:srgbClr val="FFC000"/>
                </a:solidFill>
                <a:latin typeface="黑体" pitchFamily="18" charset="0"/>
                <a:cs typeface="黑体" pitchFamily="18" charset="0"/>
              </a:rPr>
              <a:t>概述</a:t>
            </a:r>
          </a:p>
        </p:txBody>
      </p:sp>
      <p:sp>
        <p:nvSpPr>
          <p:cNvPr id="12" name="TextBox 1"/>
          <p:cNvSpPr txBox="1"/>
          <p:nvPr/>
        </p:nvSpPr>
        <p:spPr>
          <a:xfrm>
            <a:off x="635000" y="1968500"/>
            <a:ext cx="2654300" cy="584200"/>
          </a:xfrm>
          <a:prstGeom prst="rect">
            <a:avLst/>
          </a:prstGeom>
          <a:noFill/>
        </p:spPr>
        <p:txBody>
          <a:bodyPr wrap="none" lIns="0" tIns="0" rIns="0" rtlCol="0">
            <a:spAutoFit/>
          </a:bodyPr>
          <a:lstStyle/>
          <a:p>
            <a:pPr>
              <a:lnSpc>
                <a:spcPts val="4600"/>
              </a:lnSpc>
              <a:tabLst/>
            </a:pPr>
            <a:r>
              <a:rPr lang="en-US" altLang="zh-CN" sz="3497" dirty="0">
                <a:solidFill>
                  <a:srgbClr val="FFFFFF"/>
                </a:solidFill>
                <a:latin typeface="微软雅黑" pitchFamily="18" charset="0"/>
                <a:cs typeface="微软雅黑" pitchFamily="18" charset="0"/>
              </a:rPr>
              <a:t>活性污泥反应</a:t>
            </a:r>
          </a:p>
        </p:txBody>
      </p:sp>
      <p:sp>
        <p:nvSpPr>
          <p:cNvPr id="13" name="TextBox 1"/>
          <p:cNvSpPr txBox="1"/>
          <p:nvPr/>
        </p:nvSpPr>
        <p:spPr>
          <a:xfrm>
            <a:off x="711200" y="2882900"/>
            <a:ext cx="7556500" cy="3098800"/>
          </a:xfrm>
          <a:prstGeom prst="rect">
            <a:avLst/>
          </a:prstGeom>
          <a:noFill/>
        </p:spPr>
        <p:txBody>
          <a:bodyPr wrap="none" lIns="0" tIns="0" rIns="0" rtlCol="0">
            <a:spAutoFit/>
          </a:bodyPr>
          <a:lstStyle/>
          <a:p>
            <a:pPr>
              <a:lnSpc>
                <a:spcPts val="3500"/>
              </a:lnSpc>
              <a:tabLst>
                <a:tab pos="228600" algn="l"/>
              </a:tabLst>
            </a:pPr>
            <a:r>
              <a:rPr lang="en-US" altLang="zh-CN" sz="2700" dirty="0">
                <a:solidFill>
                  <a:srgbClr val="FFFFFF"/>
                </a:solidFill>
                <a:latin typeface="Times New Roman" pitchFamily="18" charset="0"/>
                <a:cs typeface="Times New Roman" pitchFamily="18" charset="0"/>
              </a:rPr>
              <a:t>•</a:t>
            </a:r>
            <a:r>
              <a:rPr lang="en-US" altLang="zh-CN" sz="2700" dirty="0">
                <a:solidFill>
                  <a:srgbClr val="FFFFFF"/>
                </a:solidFill>
                <a:latin typeface="微软雅黑" pitchFamily="18" charset="0"/>
                <a:cs typeface="微软雅黑" pitchFamily="18" charset="0"/>
              </a:rPr>
              <a:t>在活性污泥反应器</a:t>
            </a:r>
            <a:r>
              <a:rPr lang="en-US" altLang="zh-CN" sz="2700" dirty="0">
                <a:solidFill>
                  <a:srgbClr val="FFFFFF"/>
                </a:solidFill>
                <a:latin typeface="Times New Roman" pitchFamily="18" charset="0"/>
                <a:cs typeface="Times New Roman" pitchFamily="18" charset="0"/>
              </a:rPr>
              <a:t>——</a:t>
            </a:r>
            <a:r>
              <a:rPr lang="en-US" altLang="zh-CN" sz="2700" dirty="0">
                <a:solidFill>
                  <a:srgbClr val="FFFFFF"/>
                </a:solidFill>
                <a:latin typeface="微软雅黑" pitchFamily="18" charset="0"/>
                <a:cs typeface="微软雅黑" pitchFamily="18" charset="0"/>
              </a:rPr>
              <a:t>曝气池内，在各项环境因</a:t>
            </a:r>
          </a:p>
          <a:p>
            <a:pPr>
              <a:lnSpc>
                <a:spcPts val="4100"/>
              </a:lnSpc>
              <a:tabLst>
                <a:tab pos="228600" algn="l"/>
              </a:tabLst>
            </a:pPr>
            <a:r>
              <a:rPr lang="en-US" altLang="zh-CN" dirty="0"/>
              <a:t>	</a:t>
            </a:r>
            <a:r>
              <a:rPr lang="en-US" altLang="zh-CN" sz="2700" dirty="0">
                <a:solidFill>
                  <a:srgbClr val="FFFFFF"/>
                </a:solidFill>
                <a:latin typeface="微软雅黑" pitchFamily="18" charset="0"/>
                <a:cs typeface="微软雅黑" pitchFamily="18" charset="0"/>
              </a:rPr>
              <a:t>素，如水温、溶解氧浓度、</a:t>
            </a:r>
            <a:r>
              <a:rPr lang="en-US" altLang="zh-CN" sz="2700" dirty="0">
                <a:solidFill>
                  <a:srgbClr val="FFFFFF"/>
                </a:solidFill>
                <a:latin typeface="Times New Roman" pitchFamily="18" charset="0"/>
                <a:cs typeface="Times New Roman" pitchFamily="18" charset="0"/>
              </a:rPr>
              <a:t>pH</a:t>
            </a:r>
            <a:r>
              <a:rPr lang="en-US" altLang="zh-CN" sz="2700" dirty="0">
                <a:solidFill>
                  <a:srgbClr val="FFFFFF"/>
                </a:solidFill>
                <a:latin typeface="微软雅黑" pitchFamily="18" charset="0"/>
                <a:cs typeface="微软雅黑" pitchFamily="18" charset="0"/>
              </a:rPr>
              <a:t>值等都满足要求的</a:t>
            </a:r>
          </a:p>
          <a:p>
            <a:pPr>
              <a:lnSpc>
                <a:spcPts val="4100"/>
              </a:lnSpc>
              <a:tabLst>
                <a:tab pos="228600" algn="l"/>
              </a:tabLst>
            </a:pPr>
            <a:r>
              <a:rPr lang="en-US" altLang="zh-CN" dirty="0"/>
              <a:t>	</a:t>
            </a:r>
            <a:r>
              <a:rPr lang="en-US" altLang="zh-CN" sz="2700" dirty="0">
                <a:solidFill>
                  <a:srgbClr val="FFFFFF"/>
                </a:solidFill>
                <a:latin typeface="微软雅黑" pitchFamily="18" charset="0"/>
                <a:cs typeface="微软雅黑" pitchFamily="18" charset="0"/>
              </a:rPr>
              <a:t>条件下，活性污泥（即活性污泥微生物）对混合</a:t>
            </a:r>
          </a:p>
          <a:p>
            <a:pPr>
              <a:lnSpc>
                <a:spcPts val="4100"/>
              </a:lnSpc>
              <a:tabLst>
                <a:tab pos="228600" algn="l"/>
              </a:tabLst>
            </a:pPr>
            <a:r>
              <a:rPr lang="en-US" altLang="zh-CN" dirty="0"/>
              <a:t>	</a:t>
            </a:r>
            <a:r>
              <a:rPr lang="en-US" altLang="zh-CN" sz="2700" dirty="0">
                <a:solidFill>
                  <a:srgbClr val="FFFFFF"/>
                </a:solidFill>
                <a:latin typeface="微软雅黑" pitchFamily="18" charset="0"/>
                <a:cs typeface="微软雅黑" pitchFamily="18" charset="0"/>
              </a:rPr>
              <a:t>液中有机污染物（有机底物）的代谢；活性污泥</a:t>
            </a:r>
          </a:p>
          <a:p>
            <a:pPr>
              <a:lnSpc>
                <a:spcPts val="4100"/>
              </a:lnSpc>
              <a:tabLst>
                <a:tab pos="228600" algn="l"/>
              </a:tabLst>
            </a:pPr>
            <a:r>
              <a:rPr lang="en-US" altLang="zh-CN" dirty="0"/>
              <a:t>	</a:t>
            </a:r>
            <a:r>
              <a:rPr lang="en-US" altLang="zh-CN" sz="2700" dirty="0">
                <a:solidFill>
                  <a:srgbClr val="FFFFFF"/>
                </a:solidFill>
                <a:latin typeface="微软雅黑" pitchFamily="18" charset="0"/>
                <a:cs typeface="微软雅黑" pitchFamily="18" charset="0"/>
              </a:rPr>
              <a:t>本身的增长（即活性污泥微生物的增殖）及活性</a:t>
            </a:r>
          </a:p>
          <a:p>
            <a:pPr>
              <a:lnSpc>
                <a:spcPts val="4100"/>
              </a:lnSpc>
              <a:tabLst>
                <a:tab pos="228600" algn="l"/>
              </a:tabLst>
            </a:pPr>
            <a:r>
              <a:rPr lang="en-US" altLang="zh-CN" dirty="0"/>
              <a:t>	</a:t>
            </a:r>
            <a:r>
              <a:rPr lang="en-US" altLang="zh-CN" sz="2700" dirty="0">
                <a:solidFill>
                  <a:srgbClr val="FFFFFF"/>
                </a:solidFill>
                <a:latin typeface="微软雅黑" pitchFamily="18" charset="0"/>
                <a:cs typeface="微软雅黑" pitchFamily="18" charset="0"/>
              </a:rPr>
              <a:t>污泥微生物对溶解氧的利用等生物化学反应。</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892300"/>
            <a:ext cx="8280400" cy="4114800"/>
          </a:xfrm>
          <a:prstGeom prst="rect">
            <a:avLst/>
          </a:prstGeom>
          <a:noFill/>
        </p:spPr>
      </p:pic>
      <p:sp>
        <p:nvSpPr>
          <p:cNvPr id="11" name="TextBox 1"/>
          <p:cNvSpPr txBox="1"/>
          <p:nvPr/>
        </p:nvSpPr>
        <p:spPr>
          <a:xfrm>
            <a:off x="1117600" y="2057400"/>
            <a:ext cx="5384800" cy="419100"/>
          </a:xfrm>
          <a:prstGeom prst="rect">
            <a:avLst/>
          </a:prstGeom>
          <a:noFill/>
        </p:spPr>
        <p:txBody>
          <a:bodyPr wrap="none" lIns="0" tIns="0" rIns="0" rtlCol="0">
            <a:spAutoFit/>
          </a:bodyPr>
          <a:lstStyle/>
          <a:p>
            <a:pPr>
              <a:lnSpc>
                <a:spcPts val="3300"/>
              </a:lnSpc>
              <a:tabLst/>
            </a:pPr>
            <a:r>
              <a:rPr lang="en-US" altLang="zh-CN" sz="2502" dirty="0">
                <a:solidFill>
                  <a:srgbClr val="FFFFFF"/>
                </a:solidFill>
                <a:latin typeface="微软雅黑" pitchFamily="18" charset="0"/>
                <a:cs typeface="微软雅黑" pitchFamily="18" charset="0"/>
              </a:rPr>
              <a:t>研究活性污泥反应动力学的主要内容：</a:t>
            </a:r>
          </a:p>
        </p:txBody>
      </p:sp>
      <p:sp>
        <p:nvSpPr>
          <p:cNvPr id="12" name="TextBox 1"/>
          <p:cNvSpPr txBox="1"/>
          <p:nvPr/>
        </p:nvSpPr>
        <p:spPr>
          <a:xfrm>
            <a:off x="1092200" y="2819400"/>
            <a:ext cx="6896100" cy="419100"/>
          </a:xfrm>
          <a:prstGeom prst="rect">
            <a:avLst/>
          </a:prstGeom>
          <a:noFill/>
        </p:spPr>
        <p:txBody>
          <a:bodyPr wrap="none" lIns="0" tIns="0" rIns="0" rtlCol="0">
            <a:spAutoFit/>
          </a:bodyPr>
          <a:lstStyle/>
          <a:p>
            <a:pPr>
              <a:lnSpc>
                <a:spcPts val="3300"/>
              </a:lnSpc>
              <a:tabLst/>
            </a:pPr>
            <a:r>
              <a:rPr lang="en-US" altLang="zh-CN" sz="2502" dirty="0">
                <a:solidFill>
                  <a:srgbClr val="000000"/>
                </a:solidFill>
                <a:latin typeface="Times New Roman" pitchFamily="18" charset="0"/>
                <a:cs typeface="Times New Roman" pitchFamily="18" charset="0"/>
              </a:rPr>
              <a:t>•</a:t>
            </a:r>
            <a:r>
              <a:rPr lang="en-US" altLang="zh-CN" sz="2502" dirty="0">
                <a:solidFill>
                  <a:srgbClr val="000000"/>
                </a:solidFill>
                <a:latin typeface="微软雅黑" pitchFamily="18" charset="0"/>
                <a:cs typeface="微软雅黑" pitchFamily="18" charset="0"/>
              </a:rPr>
              <a:t>有机底物的降解速率与有机底物浓度、活性污泥</a:t>
            </a:r>
          </a:p>
        </p:txBody>
      </p:sp>
      <p:sp>
        <p:nvSpPr>
          <p:cNvPr id="13" name="TextBox 1"/>
          <p:cNvSpPr txBox="1"/>
          <p:nvPr/>
        </p:nvSpPr>
        <p:spPr>
          <a:xfrm>
            <a:off x="1320800" y="3314700"/>
            <a:ext cx="4127500" cy="419100"/>
          </a:xfrm>
          <a:prstGeom prst="rect">
            <a:avLst/>
          </a:prstGeom>
          <a:noFill/>
        </p:spPr>
        <p:txBody>
          <a:bodyPr wrap="none" lIns="0" tIns="0" rIns="0" rtlCol="0">
            <a:spAutoFit/>
          </a:bodyPr>
          <a:lstStyle/>
          <a:p>
            <a:pPr>
              <a:lnSpc>
                <a:spcPts val="3300"/>
              </a:lnSpc>
              <a:tabLst/>
            </a:pPr>
            <a:r>
              <a:rPr lang="en-US" altLang="zh-CN" sz="2502" dirty="0">
                <a:solidFill>
                  <a:srgbClr val="000000"/>
                </a:solidFill>
                <a:latin typeface="微软雅黑" pitchFamily="18" charset="0"/>
                <a:cs typeface="微软雅黑" pitchFamily="18" charset="0"/>
              </a:rPr>
              <a:t>微生物量等因素之间的关系；</a:t>
            </a:r>
          </a:p>
        </p:txBody>
      </p:sp>
      <p:sp>
        <p:nvSpPr>
          <p:cNvPr id="14" name="TextBox 1"/>
          <p:cNvSpPr txBox="1"/>
          <p:nvPr/>
        </p:nvSpPr>
        <p:spPr>
          <a:xfrm>
            <a:off x="1092200" y="4292600"/>
            <a:ext cx="6896100" cy="1397000"/>
          </a:xfrm>
          <a:prstGeom prst="rect">
            <a:avLst/>
          </a:prstGeom>
          <a:noFill/>
        </p:spPr>
        <p:txBody>
          <a:bodyPr wrap="none" lIns="0" tIns="0" rIns="0" rtlCol="0">
            <a:spAutoFit/>
          </a:bodyPr>
          <a:lstStyle/>
          <a:p>
            <a:pPr>
              <a:lnSpc>
                <a:spcPts val="3300"/>
              </a:lnSpc>
              <a:tabLst>
                <a:tab pos="228600" algn="l"/>
              </a:tabLst>
            </a:pPr>
            <a:r>
              <a:rPr lang="en-US" altLang="zh-CN" sz="2502" dirty="0">
                <a:solidFill>
                  <a:srgbClr val="000000"/>
                </a:solidFill>
                <a:latin typeface="Times New Roman" pitchFamily="18" charset="0"/>
                <a:cs typeface="Times New Roman" pitchFamily="18" charset="0"/>
              </a:rPr>
              <a:t>•</a:t>
            </a:r>
            <a:r>
              <a:rPr lang="en-US" altLang="zh-CN" sz="2502" dirty="0">
                <a:solidFill>
                  <a:srgbClr val="000000"/>
                </a:solidFill>
                <a:latin typeface="微软雅黑" pitchFamily="18" charset="0"/>
                <a:cs typeface="微软雅黑" pitchFamily="18" charset="0"/>
              </a:rPr>
              <a:t>活性污泥微生物的增殖速率（亦即活性污泥的增</a:t>
            </a:r>
          </a:p>
          <a:p>
            <a:pPr>
              <a:lnSpc>
                <a:spcPts val="3800"/>
              </a:lnSpc>
              <a:tabLst>
                <a:tab pos="228600" algn="l"/>
              </a:tabLst>
            </a:pPr>
            <a:r>
              <a:rPr lang="en-US" altLang="zh-CN" dirty="0"/>
              <a:t>	</a:t>
            </a:r>
            <a:r>
              <a:rPr lang="en-US" altLang="zh-CN" sz="2502" dirty="0">
                <a:solidFill>
                  <a:srgbClr val="000000"/>
                </a:solidFill>
                <a:latin typeface="微软雅黑" pitchFamily="18" charset="0"/>
                <a:cs typeface="微软雅黑" pitchFamily="18" charset="0"/>
              </a:rPr>
              <a:t>长速率）与有机底物浓度、微生物量等因素之间</a:t>
            </a:r>
          </a:p>
          <a:p>
            <a:pPr>
              <a:lnSpc>
                <a:spcPts val="3800"/>
              </a:lnSpc>
              <a:tabLst>
                <a:tab pos="228600" algn="l"/>
              </a:tabLst>
            </a:pPr>
            <a:r>
              <a:rPr lang="en-US" altLang="zh-CN" dirty="0"/>
              <a:t>	</a:t>
            </a:r>
            <a:r>
              <a:rPr lang="en-US" altLang="zh-CN" sz="2502" dirty="0">
                <a:solidFill>
                  <a:srgbClr val="000000"/>
                </a:solidFill>
                <a:latin typeface="微软雅黑" pitchFamily="18" charset="0"/>
                <a:cs typeface="微软雅黑" pitchFamily="18" charset="0"/>
              </a:rPr>
              <a:t>的关系。</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612266" y="1484757"/>
            <a:ext cx="7921752" cy="473583"/>
          </a:xfrm>
          <a:custGeom>
            <a:avLst/>
            <a:gdLst>
              <a:gd name="connsiteX0" fmla="*/ 0 w 7921752"/>
              <a:gd name="connsiteY0" fmla="*/ 0 h 473583"/>
              <a:gd name="connsiteX1" fmla="*/ 0 w 7921752"/>
              <a:gd name="connsiteY1" fmla="*/ 473582 h 473583"/>
              <a:gd name="connsiteX2" fmla="*/ 7921751 w 7921752"/>
              <a:gd name="connsiteY2" fmla="*/ 473582 h 473583"/>
              <a:gd name="connsiteX3" fmla="*/ 7921751 w 7921752"/>
              <a:gd name="connsiteY3" fmla="*/ 0 h 473583"/>
              <a:gd name="connsiteX4" fmla="*/ 0 w 7921752"/>
              <a:gd name="connsiteY4" fmla="*/ 0 h 473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21752" h="473583">
                <a:moveTo>
                  <a:pt x="0" y="0"/>
                </a:moveTo>
                <a:lnTo>
                  <a:pt x="0" y="473582"/>
                </a:lnTo>
                <a:lnTo>
                  <a:pt x="7921751" y="473582"/>
                </a:lnTo>
                <a:lnTo>
                  <a:pt x="7921751"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612266" y="1970277"/>
            <a:ext cx="7921752" cy="965200"/>
          </a:xfrm>
          <a:custGeom>
            <a:avLst/>
            <a:gdLst>
              <a:gd name="connsiteX0" fmla="*/ 0 w 7921752"/>
              <a:gd name="connsiteY0" fmla="*/ 0 h 965200"/>
              <a:gd name="connsiteX1" fmla="*/ 7921751 w 7921752"/>
              <a:gd name="connsiteY1" fmla="*/ 0 h 965200"/>
              <a:gd name="connsiteX2" fmla="*/ 7921751 w 7921752"/>
              <a:gd name="connsiteY2" fmla="*/ 965200 h 965200"/>
              <a:gd name="connsiteX3" fmla="*/ 0 w 7921752"/>
              <a:gd name="connsiteY3" fmla="*/ 965200 h 965200"/>
              <a:gd name="connsiteX4" fmla="*/ 0 w 7921752"/>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21752" h="965200">
                <a:moveTo>
                  <a:pt x="0" y="0"/>
                </a:moveTo>
                <a:lnTo>
                  <a:pt x="7921751" y="0"/>
                </a:lnTo>
                <a:lnTo>
                  <a:pt x="7921751"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612266" y="2949448"/>
            <a:ext cx="7921752" cy="965200"/>
          </a:xfrm>
          <a:custGeom>
            <a:avLst/>
            <a:gdLst>
              <a:gd name="connsiteX0" fmla="*/ 0 w 7921752"/>
              <a:gd name="connsiteY0" fmla="*/ 0 h 965200"/>
              <a:gd name="connsiteX1" fmla="*/ 7921751 w 7921752"/>
              <a:gd name="connsiteY1" fmla="*/ 0 h 965200"/>
              <a:gd name="connsiteX2" fmla="*/ 7921751 w 7921752"/>
              <a:gd name="connsiteY2" fmla="*/ 965199 h 965200"/>
              <a:gd name="connsiteX3" fmla="*/ 0 w 7921752"/>
              <a:gd name="connsiteY3" fmla="*/ 965199 h 965200"/>
              <a:gd name="connsiteX4" fmla="*/ 0 w 7921752"/>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21752" h="965200">
                <a:moveTo>
                  <a:pt x="0" y="0"/>
                </a:moveTo>
                <a:lnTo>
                  <a:pt x="7921751" y="0"/>
                </a:lnTo>
                <a:lnTo>
                  <a:pt x="7921751" y="965199"/>
                </a:lnTo>
                <a:lnTo>
                  <a:pt x="0" y="965199"/>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6660232" y="4437112"/>
            <a:ext cx="1070444" cy="36245"/>
          </a:xfrm>
          <a:custGeom>
            <a:avLst/>
            <a:gdLst>
              <a:gd name="connsiteX0" fmla="*/ 9061 w 1070444"/>
              <a:gd name="connsiteY0" fmla="*/ 9061 h 36245"/>
              <a:gd name="connsiteX1" fmla="*/ 1061383 w 1070444"/>
              <a:gd name="connsiteY1" fmla="*/ 9061 h 36245"/>
            </a:gdLst>
            <a:ahLst/>
            <a:cxnLst>
              <a:cxn ang="0">
                <a:pos x="connsiteX0" y="connsiteY0"/>
              </a:cxn>
              <a:cxn ang="1">
                <a:pos x="connsiteX1" y="connsiteY1"/>
              </a:cxn>
            </a:cxnLst>
            <a:rect l="l" t="t" r="r" b="b"/>
            <a:pathLst>
              <a:path w="1070444" h="36245">
                <a:moveTo>
                  <a:pt x="9061" y="9061"/>
                </a:moveTo>
                <a:lnTo>
                  <a:pt x="1061383" y="9061"/>
                </a:lnTo>
              </a:path>
            </a:pathLst>
          </a:custGeom>
          <a:ln w="127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Freeform 3"/>
          <p:cNvSpPr/>
          <p:nvPr/>
        </p:nvSpPr>
        <p:spPr>
          <a:xfrm>
            <a:off x="6588224" y="5517232"/>
            <a:ext cx="1069682" cy="36245"/>
          </a:xfrm>
          <a:custGeom>
            <a:avLst/>
            <a:gdLst>
              <a:gd name="connsiteX0" fmla="*/ 9061 w 1069682"/>
              <a:gd name="connsiteY0" fmla="*/ 9061 h 36245"/>
              <a:gd name="connsiteX1" fmla="*/ 1060621 w 1069682"/>
              <a:gd name="connsiteY1" fmla="*/ 9061 h 36245"/>
            </a:gdLst>
            <a:ahLst/>
            <a:cxnLst>
              <a:cxn ang="0">
                <a:pos x="connsiteX0" y="connsiteY0"/>
              </a:cxn>
              <a:cxn ang="1">
                <a:pos x="connsiteX1" y="connsiteY1"/>
              </a:cxn>
            </a:cxnLst>
            <a:rect l="l" t="t" r="r" b="b"/>
            <a:pathLst>
              <a:path w="1069682" h="36245">
                <a:moveTo>
                  <a:pt x="9061" y="9061"/>
                </a:moveTo>
                <a:lnTo>
                  <a:pt x="1060621" y="9061"/>
                </a:lnTo>
              </a:path>
            </a:pathLst>
          </a:custGeom>
          <a:ln w="127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596900" y="908720"/>
            <a:ext cx="7950200" cy="3073400"/>
          </a:xfrm>
          <a:prstGeom prst="rect">
            <a:avLst/>
          </a:prstGeom>
          <a:noFill/>
        </p:spPr>
      </p:pic>
      <p:sp>
        <p:nvSpPr>
          <p:cNvPr id="2" name="TextBox 1"/>
          <p:cNvSpPr txBox="1"/>
          <p:nvPr/>
        </p:nvSpPr>
        <p:spPr>
          <a:xfrm>
            <a:off x="25400" y="44768"/>
            <a:ext cx="3193182" cy="1007968"/>
          </a:xfrm>
          <a:prstGeom prst="rect">
            <a:avLst/>
          </a:prstGeom>
          <a:noFill/>
        </p:spPr>
        <p:txBody>
          <a:bodyPr wrap="none" lIns="0" tIns="0" rIns="0" rtlCol="0">
            <a:spAutoFit/>
          </a:bodyPr>
          <a:lstStyle/>
          <a:p>
            <a:pPr>
              <a:lnSpc>
                <a:spcPts val="1000"/>
              </a:lnSpc>
            </a:pPr>
            <a:endParaRPr lang="en-US" altLang="zh-CN" dirty="0"/>
          </a:p>
          <a:p>
            <a:pPr>
              <a:lnSpc>
                <a:spcPts val="1000"/>
              </a:lnSpc>
            </a:pPr>
            <a:endParaRPr lang="en-US" altLang="zh-CN" dirty="0"/>
          </a:p>
          <a:p>
            <a:pPr>
              <a:lnSpc>
                <a:spcPts val="5500"/>
              </a:lnSpc>
              <a:tabLst>
                <a:tab pos="520700" algn="l"/>
              </a:tabLst>
            </a:pPr>
            <a:r>
              <a:rPr lang="en-US" altLang="zh-CN" dirty="0"/>
              <a:t>	</a:t>
            </a:r>
            <a:r>
              <a:rPr lang="en-US" altLang="zh-CN" sz="3200" b="1" dirty="0">
                <a:solidFill>
                  <a:srgbClr val="FFC000"/>
                </a:solidFill>
                <a:latin typeface="Times New Roman" pitchFamily="18" charset="0"/>
                <a:cs typeface="Times New Roman" pitchFamily="18" charset="0"/>
              </a:rPr>
              <a:t>3.2</a:t>
            </a:r>
            <a:r>
              <a:rPr lang="en-US" altLang="zh-CN" sz="3200" dirty="0">
                <a:latin typeface="Times New Roman" pitchFamily="18" charset="0"/>
                <a:cs typeface="Times New Roman" pitchFamily="18" charset="0"/>
              </a:rPr>
              <a:t> </a:t>
            </a:r>
            <a:r>
              <a:rPr lang="en-US" altLang="zh-CN" sz="3200" dirty="0">
                <a:solidFill>
                  <a:srgbClr val="FFC000"/>
                </a:solidFill>
                <a:latin typeface="黑体" pitchFamily="18" charset="0"/>
                <a:cs typeface="黑体" pitchFamily="18" charset="0"/>
              </a:rPr>
              <a:t>莫诺方程式</a:t>
            </a:r>
          </a:p>
        </p:txBody>
      </p:sp>
      <p:sp>
        <p:nvSpPr>
          <p:cNvPr id="17" name="TextBox 1"/>
          <p:cNvSpPr txBox="1"/>
          <p:nvPr/>
        </p:nvSpPr>
        <p:spPr>
          <a:xfrm>
            <a:off x="546100" y="4293096"/>
            <a:ext cx="6083300" cy="1701800"/>
          </a:xfrm>
          <a:prstGeom prst="rect">
            <a:avLst/>
          </a:prstGeom>
          <a:noFill/>
        </p:spPr>
        <p:txBody>
          <a:bodyPr wrap="none" lIns="0" tIns="0" rIns="0" rtlCol="0">
            <a:spAutoFit/>
          </a:bodyPr>
          <a:lstStyle/>
          <a:p>
            <a:pPr>
              <a:lnSpc>
                <a:spcPts val="4200"/>
              </a:lnSpc>
              <a:tabLst/>
            </a:pPr>
            <a:r>
              <a:rPr lang="en-US" altLang="zh-CN" sz="3197" dirty="0">
                <a:solidFill>
                  <a:srgbClr val="FFC000"/>
                </a:solidFill>
                <a:latin typeface="Wingdings" pitchFamily="18" charset="0"/>
                <a:cs typeface="Wingdings" pitchFamily="18" charset="0"/>
              </a:rPr>
              <a:t></a:t>
            </a:r>
            <a:r>
              <a:rPr lang="en-US" altLang="zh-CN" sz="3197" dirty="0">
                <a:solidFill>
                  <a:srgbClr val="FFC000"/>
                </a:solidFill>
                <a:latin typeface="黑体" pitchFamily="18" charset="0"/>
                <a:cs typeface="黑体" pitchFamily="18" charset="0"/>
              </a:rPr>
              <a:t>微生物的比增殖速率</a:t>
            </a:r>
            <a:r>
              <a:rPr lang="en-US" altLang="zh-CN" sz="3197" i="1" dirty="0">
                <a:solidFill>
                  <a:srgbClr val="FFC000"/>
                </a:solidFill>
                <a:latin typeface="Times New Roman" pitchFamily="18" charset="0"/>
                <a:cs typeface="Times New Roman" pitchFamily="18" charset="0"/>
              </a:rPr>
              <a:t>μ</a:t>
            </a:r>
            <a:r>
              <a:rPr lang="en-US" altLang="zh-CN" sz="3197" dirty="0">
                <a:solidFill>
                  <a:srgbClr val="FFC000"/>
                </a:solidFill>
                <a:latin typeface="黑体" pitchFamily="18" charset="0"/>
                <a:cs typeface="黑体" pitchFamily="18" charset="0"/>
              </a:rPr>
              <a:t>：</a:t>
            </a:r>
            <a:r>
              <a:rPr lang="en-US" altLang="zh-CN" sz="3052" dirty="0">
                <a:latin typeface="Times New Roman" pitchFamily="18" charset="0"/>
                <a:cs typeface="Times New Roman" pitchFamily="18" charset="0"/>
              </a:rPr>
              <a:t>   </a:t>
            </a:r>
            <a:r>
              <a:rPr lang="en-US" altLang="zh-CN" sz="3052" dirty="0">
                <a:solidFill>
                  <a:srgbClr val="FFBF00"/>
                </a:solidFill>
                <a:latin typeface="Symbol" pitchFamily="18" charset="0"/>
                <a:cs typeface="Symbol" pitchFamily="18" charset="0"/>
              </a:rPr>
              <a:t></a:t>
            </a:r>
            <a:r>
              <a:rPr lang="en-US" altLang="zh-CN" sz="2888" dirty="0">
                <a:latin typeface="Times New Roman" pitchFamily="18" charset="0"/>
                <a:cs typeface="Times New Roman" pitchFamily="18" charset="0"/>
              </a:rPr>
              <a:t> </a:t>
            </a:r>
            <a:r>
              <a:rPr lang="en-US" altLang="zh-CN" sz="2888" dirty="0">
                <a:solidFill>
                  <a:srgbClr val="FFBF00"/>
                </a:solidFill>
                <a:latin typeface="Symbol" pitchFamily="18" charset="0"/>
                <a:cs typeface="Symbol" pitchFamily="18" charset="0"/>
              </a:rPr>
              <a:t></a:t>
            </a:r>
            <a:r>
              <a:rPr lang="en-US" altLang="zh-CN" sz="3052" dirty="0">
                <a:latin typeface="Times New Roman" pitchFamily="18" charset="0"/>
                <a:cs typeface="Times New Roman" pitchFamily="18" charset="0"/>
              </a:rPr>
              <a:t> </a:t>
            </a:r>
            <a:r>
              <a:rPr lang="en-US" altLang="zh-CN" sz="3052" dirty="0">
                <a:solidFill>
                  <a:srgbClr val="FFBF00"/>
                </a:solidFill>
                <a:latin typeface="Symbol" pitchFamily="18" charset="0"/>
                <a:cs typeface="Symbol" pitchFamily="18" charset="0"/>
              </a:rPr>
              <a:t></a:t>
            </a:r>
            <a:r>
              <a:rPr lang="en-US" altLang="zh-CN" sz="1669" b="1" dirty="0">
                <a:solidFill>
                  <a:srgbClr val="FFBF00"/>
                </a:solidFill>
                <a:latin typeface="Times New Roman" pitchFamily="18" charset="0"/>
                <a:cs typeface="Times New Roman" pitchFamily="18" charset="0"/>
              </a:rPr>
              <a:t>max</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5200"/>
              </a:lnSpc>
              <a:tabLst/>
            </a:pPr>
            <a:r>
              <a:rPr lang="en-US" altLang="zh-CN" sz="3197" dirty="0">
                <a:solidFill>
                  <a:srgbClr val="FFC000"/>
                </a:solidFill>
                <a:latin typeface="Wingdings" pitchFamily="18" charset="0"/>
                <a:cs typeface="Wingdings" pitchFamily="18" charset="0"/>
              </a:rPr>
              <a:t></a:t>
            </a:r>
            <a:r>
              <a:rPr lang="en-US" altLang="zh-CN" sz="3197" dirty="0">
                <a:solidFill>
                  <a:srgbClr val="FFC000"/>
                </a:solidFill>
                <a:latin typeface="黑体" pitchFamily="18" charset="0"/>
                <a:cs typeface="黑体" pitchFamily="18" charset="0"/>
              </a:rPr>
              <a:t>有机物的比降解速率</a:t>
            </a:r>
            <a:r>
              <a:rPr lang="en-US" altLang="zh-CN" sz="3197" i="1" dirty="0">
                <a:solidFill>
                  <a:srgbClr val="FFC000"/>
                </a:solidFill>
                <a:latin typeface="Times New Roman" pitchFamily="18" charset="0"/>
                <a:cs typeface="Times New Roman" pitchFamily="18" charset="0"/>
              </a:rPr>
              <a:t>v</a:t>
            </a:r>
            <a:r>
              <a:rPr lang="en-US" altLang="zh-CN" sz="3197" dirty="0">
                <a:solidFill>
                  <a:srgbClr val="FFC000"/>
                </a:solidFill>
                <a:latin typeface="黑体" pitchFamily="18" charset="0"/>
                <a:cs typeface="黑体" pitchFamily="18" charset="0"/>
              </a:rPr>
              <a:t>：</a:t>
            </a:r>
            <a:r>
              <a:rPr lang="en-US" altLang="zh-CN" sz="2888" dirty="0">
                <a:latin typeface="Times New Roman" pitchFamily="18" charset="0"/>
                <a:cs typeface="Times New Roman" pitchFamily="18" charset="0"/>
              </a:rPr>
              <a:t>   </a:t>
            </a:r>
            <a:r>
              <a:rPr lang="en-US" altLang="zh-CN" sz="2888" b="1" i="1" dirty="0">
                <a:solidFill>
                  <a:srgbClr val="FFBF00"/>
                </a:solidFill>
                <a:latin typeface="Times New Roman" pitchFamily="18" charset="0"/>
                <a:cs typeface="Times New Roman" pitchFamily="18" charset="0"/>
              </a:rPr>
              <a:t>v</a:t>
            </a:r>
            <a:r>
              <a:rPr lang="en-US" altLang="zh-CN" sz="2888" dirty="0">
                <a:latin typeface="Times New Roman" pitchFamily="18" charset="0"/>
                <a:cs typeface="Times New Roman" pitchFamily="18" charset="0"/>
              </a:rPr>
              <a:t> </a:t>
            </a:r>
            <a:r>
              <a:rPr lang="en-US" altLang="zh-CN" sz="2888" dirty="0">
                <a:solidFill>
                  <a:srgbClr val="FFBF00"/>
                </a:solidFill>
                <a:latin typeface="Symbol" pitchFamily="18" charset="0"/>
                <a:cs typeface="Symbol" pitchFamily="18" charset="0"/>
              </a:rPr>
              <a:t></a:t>
            </a:r>
            <a:r>
              <a:rPr lang="en-US" altLang="zh-CN" sz="2888" dirty="0">
                <a:latin typeface="Times New Roman" pitchFamily="18" charset="0"/>
                <a:cs typeface="Times New Roman" pitchFamily="18" charset="0"/>
              </a:rPr>
              <a:t> </a:t>
            </a:r>
            <a:r>
              <a:rPr lang="en-US" altLang="zh-CN" sz="2888" b="1" i="1" dirty="0">
                <a:solidFill>
                  <a:srgbClr val="FFBF00"/>
                </a:solidFill>
                <a:latin typeface="Times New Roman" pitchFamily="18" charset="0"/>
                <a:cs typeface="Times New Roman" pitchFamily="18" charset="0"/>
              </a:rPr>
              <a:t>v</a:t>
            </a:r>
            <a:r>
              <a:rPr lang="en-US" altLang="zh-CN" sz="1669" b="1" dirty="0">
                <a:solidFill>
                  <a:srgbClr val="FFBF00"/>
                </a:solidFill>
                <a:latin typeface="Times New Roman" pitchFamily="18" charset="0"/>
                <a:cs typeface="Times New Roman" pitchFamily="18" charset="0"/>
              </a:rPr>
              <a:t>max</a:t>
            </a:r>
          </a:p>
        </p:txBody>
      </p:sp>
      <p:sp>
        <p:nvSpPr>
          <p:cNvPr id="18" name="TextBox 1"/>
          <p:cNvSpPr txBox="1"/>
          <p:nvPr/>
        </p:nvSpPr>
        <p:spPr>
          <a:xfrm>
            <a:off x="6648152" y="4077072"/>
            <a:ext cx="1092200" cy="1993900"/>
          </a:xfrm>
          <a:prstGeom prst="rect">
            <a:avLst/>
          </a:prstGeom>
          <a:noFill/>
        </p:spPr>
        <p:txBody>
          <a:bodyPr wrap="none" lIns="0" tIns="0" rIns="0" rtlCol="0">
            <a:spAutoFit/>
          </a:bodyPr>
          <a:lstStyle/>
          <a:p>
            <a:pPr>
              <a:lnSpc>
                <a:spcPts val="2500"/>
              </a:lnSpc>
              <a:tabLst>
                <a:tab pos="127000" algn="l"/>
                <a:tab pos="381000" algn="l"/>
                <a:tab pos="508000" algn="l"/>
              </a:tabLst>
            </a:pPr>
            <a:r>
              <a:rPr lang="en-US" altLang="zh-CN" dirty="0"/>
              <a:t>			</a:t>
            </a:r>
            <a:r>
              <a:rPr lang="en-US" altLang="zh-CN" sz="2888" b="1" i="1" dirty="0">
                <a:solidFill>
                  <a:srgbClr val="FFBF00"/>
                </a:solidFill>
                <a:latin typeface="Times New Roman" pitchFamily="18" charset="0"/>
                <a:cs typeface="Times New Roman" pitchFamily="18" charset="0"/>
              </a:rPr>
              <a:t>S</a:t>
            </a:r>
          </a:p>
          <a:p>
            <a:pPr>
              <a:lnSpc>
                <a:spcPts val="4500"/>
              </a:lnSpc>
              <a:tabLst>
                <a:tab pos="127000" algn="l"/>
                <a:tab pos="381000" algn="l"/>
                <a:tab pos="508000" algn="l"/>
              </a:tabLst>
            </a:pPr>
            <a:r>
              <a:rPr lang="en-US" altLang="zh-CN" dirty="0"/>
              <a:t>	</a:t>
            </a:r>
            <a:r>
              <a:rPr lang="en-US" altLang="zh-CN" sz="2888" b="1" i="1" dirty="0">
                <a:solidFill>
                  <a:srgbClr val="FFBF00"/>
                </a:solidFill>
                <a:latin typeface="Times New Roman" pitchFamily="18" charset="0"/>
                <a:cs typeface="Times New Roman" pitchFamily="18" charset="0"/>
              </a:rPr>
              <a:t>K</a:t>
            </a:r>
            <a:r>
              <a:rPr lang="en-US" altLang="zh-CN" sz="1669" b="1" i="1" dirty="0">
                <a:solidFill>
                  <a:srgbClr val="FFBF00"/>
                </a:solidFill>
                <a:latin typeface="Times New Roman" pitchFamily="18" charset="0"/>
                <a:cs typeface="Times New Roman" pitchFamily="18" charset="0"/>
              </a:rPr>
              <a:t>s</a:t>
            </a:r>
            <a:r>
              <a:rPr lang="en-US" altLang="zh-CN" sz="2888" dirty="0">
                <a:latin typeface="Times New Roman" pitchFamily="18" charset="0"/>
                <a:cs typeface="Times New Roman" pitchFamily="18" charset="0"/>
              </a:rPr>
              <a:t> </a:t>
            </a:r>
            <a:r>
              <a:rPr lang="en-US" altLang="zh-CN" sz="2888" dirty="0">
                <a:solidFill>
                  <a:srgbClr val="FFBF00"/>
                </a:solidFill>
                <a:latin typeface="Symbol" pitchFamily="18" charset="0"/>
                <a:cs typeface="Symbol" pitchFamily="18" charset="0"/>
              </a:rPr>
              <a:t></a:t>
            </a:r>
            <a:r>
              <a:rPr lang="en-US" altLang="zh-CN" sz="2888" dirty="0">
                <a:latin typeface="Times New Roman" pitchFamily="18" charset="0"/>
                <a:cs typeface="Times New Roman" pitchFamily="18" charset="0"/>
              </a:rPr>
              <a:t> </a:t>
            </a:r>
            <a:r>
              <a:rPr lang="en-US" altLang="zh-CN" sz="2888" b="1" i="1" dirty="0">
                <a:solidFill>
                  <a:srgbClr val="FFBF00"/>
                </a:solidFill>
                <a:latin typeface="Times New Roman" pitchFamily="18" charset="0"/>
                <a:cs typeface="Times New Roman" pitchFamily="18" charset="0"/>
              </a:rPr>
              <a:t>S</a:t>
            </a:r>
          </a:p>
          <a:p>
            <a:pPr>
              <a:lnSpc>
                <a:spcPts val="1000"/>
              </a:lnSpc>
            </a:pPr>
            <a:endParaRPr lang="en-US" altLang="zh-CN" dirty="0"/>
          </a:p>
          <a:p>
            <a:pPr>
              <a:lnSpc>
                <a:spcPts val="2900"/>
              </a:lnSpc>
              <a:tabLst>
                <a:tab pos="127000" algn="l"/>
                <a:tab pos="381000" algn="l"/>
                <a:tab pos="508000" algn="l"/>
              </a:tabLst>
            </a:pPr>
            <a:r>
              <a:rPr lang="en-US" altLang="zh-CN" dirty="0"/>
              <a:t>		</a:t>
            </a:r>
            <a:r>
              <a:rPr lang="en-US" altLang="zh-CN" sz="2888" b="1" i="1" dirty="0">
                <a:solidFill>
                  <a:srgbClr val="FFBF00"/>
                </a:solidFill>
                <a:latin typeface="Times New Roman" pitchFamily="18" charset="0"/>
                <a:cs typeface="Times New Roman" pitchFamily="18" charset="0"/>
              </a:rPr>
              <a:t>S</a:t>
            </a:r>
          </a:p>
          <a:p>
            <a:pPr>
              <a:lnSpc>
                <a:spcPts val="4500"/>
              </a:lnSpc>
              <a:tabLst>
                <a:tab pos="127000" algn="l"/>
                <a:tab pos="381000" algn="l"/>
                <a:tab pos="508000" algn="l"/>
              </a:tabLst>
            </a:pPr>
            <a:r>
              <a:rPr lang="en-US" altLang="zh-CN" sz="2888" b="1" i="1" dirty="0">
                <a:solidFill>
                  <a:srgbClr val="FFBF00"/>
                </a:solidFill>
                <a:latin typeface="Times New Roman" pitchFamily="18" charset="0"/>
                <a:cs typeface="Times New Roman" pitchFamily="18" charset="0"/>
              </a:rPr>
              <a:t>K</a:t>
            </a:r>
            <a:r>
              <a:rPr lang="en-US" altLang="zh-CN" sz="1669" b="1" i="1" dirty="0">
                <a:solidFill>
                  <a:srgbClr val="FFBF00"/>
                </a:solidFill>
                <a:latin typeface="Times New Roman" pitchFamily="18" charset="0"/>
                <a:cs typeface="Times New Roman" pitchFamily="18" charset="0"/>
              </a:rPr>
              <a:t>s</a:t>
            </a:r>
            <a:r>
              <a:rPr lang="en-US" altLang="zh-CN" sz="2888" dirty="0">
                <a:latin typeface="Times New Roman" pitchFamily="18" charset="0"/>
                <a:cs typeface="Times New Roman" pitchFamily="18" charset="0"/>
              </a:rPr>
              <a:t> </a:t>
            </a:r>
            <a:r>
              <a:rPr lang="en-US" altLang="zh-CN" sz="2888" dirty="0">
                <a:solidFill>
                  <a:srgbClr val="FFBF00"/>
                </a:solidFill>
                <a:latin typeface="Symbol" pitchFamily="18" charset="0"/>
                <a:cs typeface="Symbol" pitchFamily="18" charset="0"/>
              </a:rPr>
              <a:t></a:t>
            </a:r>
            <a:r>
              <a:rPr lang="en-US" altLang="zh-CN" sz="2888" dirty="0">
                <a:latin typeface="Times New Roman" pitchFamily="18" charset="0"/>
                <a:cs typeface="Times New Roman" pitchFamily="18" charset="0"/>
              </a:rPr>
              <a:t> </a:t>
            </a:r>
            <a:r>
              <a:rPr lang="en-US" altLang="zh-CN" sz="2888" b="1" i="1" dirty="0">
                <a:solidFill>
                  <a:srgbClr val="FFBF00"/>
                </a:solidFill>
                <a:latin typeface="Times New Roman" pitchFamily="18" charset="0"/>
                <a:cs typeface="Times New Roman" pitchFamily="18" charset="0"/>
              </a:rPr>
              <a:t>S</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940152" y="3264576"/>
            <a:ext cx="491998" cy="20408"/>
          </a:xfrm>
          <a:custGeom>
            <a:avLst/>
            <a:gdLst>
              <a:gd name="connsiteX0" fmla="*/ 6350 w 491998"/>
              <a:gd name="connsiteY0" fmla="*/ 6350 h 20408"/>
              <a:gd name="connsiteX1" fmla="*/ 485647 w 491998"/>
              <a:gd name="connsiteY1" fmla="*/ 6350 h 20408"/>
            </a:gdLst>
            <a:ahLst/>
            <a:cxnLst>
              <a:cxn ang="0">
                <a:pos x="connsiteX0" y="connsiteY0"/>
              </a:cxn>
              <a:cxn ang="1">
                <a:pos x="connsiteX1" y="connsiteY1"/>
              </a:cxn>
            </a:cxnLst>
            <a:rect l="l" t="t" r="r" b="b"/>
            <a:pathLst>
              <a:path w="491998" h="20408">
                <a:moveTo>
                  <a:pt x="6350" y="6350"/>
                </a:moveTo>
                <a:lnTo>
                  <a:pt x="485647" y="6350"/>
                </a:lnTo>
              </a:path>
            </a:pathLst>
          </a:custGeom>
          <a:ln w="127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5724128" y="3756478"/>
            <a:ext cx="1034313" cy="32562"/>
          </a:xfrm>
          <a:custGeom>
            <a:avLst/>
            <a:gdLst>
              <a:gd name="connsiteX0" fmla="*/ 8140 w 1034313"/>
              <a:gd name="connsiteY0" fmla="*/ 8140 h 32562"/>
              <a:gd name="connsiteX1" fmla="*/ 1026173 w 1034313"/>
              <a:gd name="connsiteY1" fmla="*/ 8140 h 32562"/>
            </a:gdLst>
            <a:ahLst/>
            <a:cxnLst>
              <a:cxn ang="0">
                <a:pos x="connsiteX0" y="connsiteY0"/>
              </a:cxn>
              <a:cxn ang="1">
                <a:pos x="connsiteX1" y="connsiteY1"/>
              </a:cxn>
            </a:cxnLst>
            <a:rect l="l" t="t" r="r" b="b"/>
            <a:pathLst>
              <a:path w="1034313" h="32562">
                <a:moveTo>
                  <a:pt x="8140" y="8140"/>
                </a:moveTo>
                <a:lnTo>
                  <a:pt x="1026173" y="8140"/>
                </a:lnTo>
              </a:path>
            </a:pathLst>
          </a:custGeom>
          <a:ln w="127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5727433" y="4618723"/>
            <a:ext cx="325653" cy="32562"/>
          </a:xfrm>
          <a:custGeom>
            <a:avLst/>
            <a:gdLst>
              <a:gd name="connsiteX0" fmla="*/ 8140 w 325653"/>
              <a:gd name="connsiteY0" fmla="*/ 8140 h 32562"/>
              <a:gd name="connsiteX1" fmla="*/ 317512 w 325653"/>
              <a:gd name="connsiteY1" fmla="*/ 8140 h 32562"/>
            </a:gdLst>
            <a:ahLst/>
            <a:cxnLst>
              <a:cxn ang="0">
                <a:pos x="connsiteX0" y="connsiteY0"/>
              </a:cxn>
              <a:cxn ang="1">
                <a:pos x="connsiteX1" y="connsiteY1"/>
              </a:cxn>
            </a:cxnLst>
            <a:rect l="l" t="t" r="r" b="b"/>
            <a:pathLst>
              <a:path w="325653" h="32562">
                <a:moveTo>
                  <a:pt x="8140" y="8140"/>
                </a:moveTo>
                <a:lnTo>
                  <a:pt x="317512" y="8140"/>
                </a:lnTo>
              </a:path>
            </a:pathLst>
          </a:custGeom>
          <a:ln w="127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5899645" y="5623801"/>
            <a:ext cx="495579" cy="32562"/>
          </a:xfrm>
          <a:custGeom>
            <a:avLst/>
            <a:gdLst>
              <a:gd name="connsiteX0" fmla="*/ 8140 w 495579"/>
              <a:gd name="connsiteY0" fmla="*/ 8140 h 32562"/>
              <a:gd name="connsiteX1" fmla="*/ 487438 w 495579"/>
              <a:gd name="connsiteY1" fmla="*/ 8140 h 32562"/>
            </a:gdLst>
            <a:ahLst/>
            <a:cxnLst>
              <a:cxn ang="0">
                <a:pos x="connsiteX0" y="connsiteY0"/>
              </a:cxn>
              <a:cxn ang="1">
                <a:pos x="connsiteX1" y="connsiteY1"/>
              </a:cxn>
            </a:cxnLst>
            <a:rect l="l" t="t" r="r" b="b"/>
            <a:pathLst>
              <a:path w="495579" h="32562">
                <a:moveTo>
                  <a:pt x="8140" y="8140"/>
                </a:moveTo>
                <a:lnTo>
                  <a:pt x="487438" y="8140"/>
                </a:lnTo>
              </a:path>
            </a:pathLst>
          </a:custGeom>
          <a:ln w="127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Freeform 3"/>
          <p:cNvSpPr/>
          <p:nvPr/>
        </p:nvSpPr>
        <p:spPr>
          <a:xfrm>
            <a:off x="7054837" y="5623801"/>
            <a:ext cx="946683" cy="32562"/>
          </a:xfrm>
          <a:custGeom>
            <a:avLst/>
            <a:gdLst>
              <a:gd name="connsiteX0" fmla="*/ 8140 w 946683"/>
              <a:gd name="connsiteY0" fmla="*/ 8140 h 32562"/>
              <a:gd name="connsiteX1" fmla="*/ 938542 w 946683"/>
              <a:gd name="connsiteY1" fmla="*/ 8140 h 32562"/>
            </a:gdLst>
            <a:ahLst/>
            <a:cxnLst>
              <a:cxn ang="0">
                <a:pos x="connsiteX0" y="connsiteY0"/>
              </a:cxn>
              <a:cxn ang="1">
                <a:pos x="connsiteX1" y="connsiteY1"/>
              </a:cxn>
            </a:cxnLst>
            <a:rect l="l" t="t" r="r" b="b"/>
            <a:pathLst>
              <a:path w="946683" h="32562">
                <a:moveTo>
                  <a:pt x="8140" y="8140"/>
                </a:moveTo>
                <a:lnTo>
                  <a:pt x="938542" y="8140"/>
                </a:lnTo>
              </a:path>
            </a:pathLst>
          </a:custGeom>
          <a:ln w="127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1828800"/>
            <a:ext cx="4572000" cy="1092200"/>
          </a:xfrm>
          <a:prstGeom prst="rect">
            <a:avLst/>
          </a:prstGeom>
          <a:noFill/>
        </p:spPr>
      </p:pic>
      <p:pic>
        <p:nvPicPr>
          <p:cNvPr id="15" name="Picture 3"/>
          <p:cNvPicPr>
            <a:picLocks noChangeAspect="1" noChangeArrowheads="1"/>
          </p:cNvPicPr>
          <p:nvPr/>
        </p:nvPicPr>
        <p:blipFill>
          <a:blip r:embed="rId3" cstate="print"/>
          <a:srcRect/>
          <a:stretch>
            <a:fillRect/>
          </a:stretch>
        </p:blipFill>
        <p:spPr bwMode="auto">
          <a:xfrm>
            <a:off x="444500" y="2971800"/>
            <a:ext cx="4572000" cy="1092200"/>
          </a:xfrm>
          <a:prstGeom prst="rect">
            <a:avLst/>
          </a:prstGeom>
          <a:noFill/>
        </p:spPr>
      </p:pic>
      <p:pic>
        <p:nvPicPr>
          <p:cNvPr id="16" name="Picture 3"/>
          <p:cNvPicPr>
            <a:picLocks noChangeAspect="1" noChangeArrowheads="1"/>
          </p:cNvPicPr>
          <p:nvPr/>
        </p:nvPicPr>
        <p:blipFill>
          <a:blip r:embed="rId4" cstate="print"/>
          <a:srcRect/>
          <a:stretch>
            <a:fillRect/>
          </a:stretch>
        </p:blipFill>
        <p:spPr bwMode="auto">
          <a:xfrm>
            <a:off x="444500" y="4127500"/>
            <a:ext cx="4572000" cy="1092200"/>
          </a:xfrm>
          <a:prstGeom prst="rect">
            <a:avLst/>
          </a:prstGeom>
          <a:noFill/>
        </p:spPr>
      </p:pic>
      <p:pic>
        <p:nvPicPr>
          <p:cNvPr id="17" name="Picture 3"/>
          <p:cNvPicPr>
            <a:picLocks noChangeAspect="1" noChangeArrowheads="1"/>
          </p:cNvPicPr>
          <p:nvPr/>
        </p:nvPicPr>
        <p:blipFill>
          <a:blip r:embed="rId5" cstate="print"/>
          <a:srcRect/>
          <a:stretch>
            <a:fillRect/>
          </a:stretch>
        </p:blipFill>
        <p:spPr bwMode="auto">
          <a:xfrm>
            <a:off x="444500" y="5270500"/>
            <a:ext cx="4572000" cy="1092200"/>
          </a:xfrm>
          <a:prstGeom prst="rect">
            <a:avLst/>
          </a:prstGeom>
          <a:noFill/>
        </p:spPr>
      </p:pic>
      <p:sp>
        <p:nvSpPr>
          <p:cNvPr id="2" name="TextBox 1"/>
          <p:cNvSpPr txBox="1"/>
          <p:nvPr/>
        </p:nvSpPr>
        <p:spPr>
          <a:xfrm>
            <a:off x="6426200" y="5384800"/>
            <a:ext cx="533400" cy="482600"/>
          </a:xfrm>
          <a:prstGeom prst="rect">
            <a:avLst/>
          </a:prstGeom>
          <a:noFill/>
        </p:spPr>
        <p:txBody>
          <a:bodyPr wrap="none" lIns="0" tIns="0" rIns="0" rtlCol="0">
            <a:spAutoFit/>
          </a:bodyPr>
          <a:lstStyle/>
          <a:p>
            <a:pPr>
              <a:lnSpc>
                <a:spcPts val="3800"/>
              </a:lnSpc>
              <a:tabLst/>
            </a:pPr>
            <a:r>
              <a:rPr lang="en-US" altLang="zh-CN" sz="2597" dirty="0">
                <a:solidFill>
                  <a:srgbClr val="FFBF00"/>
                </a:solidFill>
                <a:latin typeface="Symbol" pitchFamily="18" charset="0"/>
                <a:cs typeface="Symbol" pitchFamily="18" charset="0"/>
              </a:rPr>
              <a:t></a:t>
            </a:r>
            <a:r>
              <a:rPr lang="en-US" altLang="zh-CN" sz="2597" dirty="0">
                <a:latin typeface="Times New Roman" pitchFamily="18" charset="0"/>
                <a:cs typeface="Times New Roman" pitchFamily="18" charset="0"/>
              </a:rPr>
              <a:t>   </a:t>
            </a:r>
            <a:r>
              <a:rPr lang="en-US" altLang="zh-CN" sz="2597" dirty="0">
                <a:solidFill>
                  <a:srgbClr val="FFBF00"/>
                </a:solidFill>
                <a:latin typeface="Symbol" pitchFamily="18" charset="0"/>
                <a:cs typeface="Symbol" pitchFamily="18" charset="0"/>
              </a:rPr>
              <a:t></a:t>
            </a:r>
          </a:p>
        </p:txBody>
      </p:sp>
      <p:sp>
        <p:nvSpPr>
          <p:cNvPr id="19" name="TextBox 1"/>
          <p:cNvSpPr txBox="1"/>
          <p:nvPr/>
        </p:nvSpPr>
        <p:spPr>
          <a:xfrm>
            <a:off x="25400" y="500430"/>
            <a:ext cx="5078313" cy="2136482"/>
          </a:xfrm>
          <a:prstGeom prst="rect">
            <a:avLst/>
          </a:prstGeom>
          <a:noFill/>
        </p:spPr>
        <p:txBody>
          <a:bodyPr wrap="none" lIns="0" tIns="0" rIns="0" rtlCol="0">
            <a:spAutoFit/>
          </a:bodyPr>
          <a:lstStyle/>
          <a:p>
            <a:pPr>
              <a:lnSpc>
                <a:spcPts val="1000"/>
              </a:lnSpc>
            </a:pPr>
            <a:endParaRPr lang="en-US" altLang="zh-CN" dirty="0"/>
          </a:p>
          <a:p>
            <a:pPr>
              <a:lnSpc>
                <a:spcPts val="5500"/>
              </a:lnSpc>
              <a:tabLst>
                <a:tab pos="520700" algn="l"/>
                <a:tab pos="558800" algn="l"/>
              </a:tabLst>
            </a:pPr>
            <a:r>
              <a:rPr lang="en-US" altLang="zh-CN" sz="4397" dirty="0" err="1">
                <a:solidFill>
                  <a:srgbClr val="FFC000"/>
                </a:solidFill>
                <a:latin typeface="黑体" pitchFamily="18" charset="0"/>
                <a:cs typeface="黑体" pitchFamily="18" charset="0"/>
              </a:rPr>
              <a:t>劳伦斯</a:t>
            </a:r>
            <a:r>
              <a:rPr lang="en-US" altLang="zh-CN" sz="4397" b="1" dirty="0">
                <a:solidFill>
                  <a:srgbClr val="FFC000"/>
                </a:solidFill>
                <a:latin typeface="Times New Roman" pitchFamily="18" charset="0"/>
                <a:cs typeface="Times New Roman" pitchFamily="18" charset="0"/>
              </a:rPr>
              <a:t>—</a:t>
            </a:r>
            <a:r>
              <a:rPr lang="en-US" altLang="zh-CN" sz="4397" dirty="0">
                <a:solidFill>
                  <a:srgbClr val="FFC000"/>
                </a:solidFill>
                <a:latin typeface="黑体" pitchFamily="18" charset="0"/>
                <a:cs typeface="黑体" pitchFamily="18" charset="0"/>
              </a:rPr>
              <a:t>麦卡蒂方程</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2800"/>
              </a:lnSpc>
              <a:tabLst>
                <a:tab pos="520700" algn="l"/>
                <a:tab pos="558800" algn="l"/>
              </a:tabLst>
            </a:pPr>
            <a:r>
              <a:rPr lang="en-US" altLang="zh-CN" dirty="0"/>
              <a:t>		</a:t>
            </a:r>
            <a:r>
              <a:rPr lang="en-US" altLang="zh-CN" sz="1997" dirty="0">
                <a:solidFill>
                  <a:srgbClr val="FFFFFF"/>
                </a:solidFill>
                <a:latin typeface="微软雅黑" pitchFamily="18" charset="0"/>
                <a:cs typeface="微软雅黑" pitchFamily="18" charset="0"/>
              </a:rPr>
              <a:t>污泥龄：单位重量的微生物在活性污</a:t>
            </a:r>
          </a:p>
          <a:p>
            <a:pPr>
              <a:lnSpc>
                <a:spcPts val="3000"/>
              </a:lnSpc>
              <a:tabLst>
                <a:tab pos="520700" algn="l"/>
                <a:tab pos="558800" algn="l"/>
              </a:tabLst>
            </a:pPr>
            <a:r>
              <a:rPr lang="en-US" altLang="zh-CN" dirty="0"/>
              <a:t>		</a:t>
            </a:r>
            <a:r>
              <a:rPr lang="en-US" altLang="zh-CN" sz="1997" dirty="0">
                <a:solidFill>
                  <a:srgbClr val="FFFFFF"/>
                </a:solidFill>
                <a:latin typeface="微软雅黑" pitchFamily="18" charset="0"/>
                <a:cs typeface="微软雅黑" pitchFamily="18" charset="0"/>
              </a:rPr>
              <a:t>泥反应系统中的平均停留时间，“生</a:t>
            </a:r>
          </a:p>
        </p:txBody>
      </p:sp>
      <p:sp>
        <p:nvSpPr>
          <p:cNvPr id="20" name="TextBox 1"/>
          <p:cNvSpPr txBox="1"/>
          <p:nvPr/>
        </p:nvSpPr>
        <p:spPr>
          <a:xfrm>
            <a:off x="584200" y="2590800"/>
            <a:ext cx="3289300" cy="1079500"/>
          </a:xfrm>
          <a:prstGeom prst="rect">
            <a:avLst/>
          </a:prstGeom>
          <a:noFill/>
        </p:spPr>
        <p:txBody>
          <a:bodyPr wrap="none" lIns="0" tIns="0" rIns="0" rtlCol="0">
            <a:spAutoFit/>
          </a:bodyPr>
          <a:lstStyle/>
          <a:p>
            <a:pPr>
              <a:lnSpc>
                <a:spcPts val="2800"/>
              </a:lnSpc>
              <a:tabLst/>
            </a:pPr>
            <a:r>
              <a:rPr lang="en-US" altLang="zh-CN" sz="1997" dirty="0">
                <a:solidFill>
                  <a:srgbClr val="FFFFFF"/>
                </a:solidFill>
                <a:latin typeface="微软雅黑" pitchFamily="18" charset="0"/>
                <a:cs typeface="微软雅黑" pitchFamily="18" charset="0"/>
              </a:rPr>
              <a:t>物固体平均停留时间”，</a:t>
            </a:r>
            <a:r>
              <a:rPr lang="en-US" altLang="zh-CN" sz="1997" i="1" dirty="0">
                <a:solidFill>
                  <a:srgbClr val="FFFFFF"/>
                </a:solidFill>
                <a:latin typeface="Times New Roman" pitchFamily="18" charset="0"/>
                <a:cs typeface="Times New Roman" pitchFamily="18" charset="0"/>
              </a:rPr>
              <a:t>θ</a:t>
            </a:r>
            <a:r>
              <a:rPr lang="en-US" altLang="zh-CN" sz="1331" dirty="0">
                <a:solidFill>
                  <a:srgbClr val="FFFFFF"/>
                </a:solidFill>
                <a:latin typeface="Times New Roman" pitchFamily="18" charset="0"/>
                <a:cs typeface="Times New Roman" pitchFamily="18" charset="0"/>
              </a:rPr>
              <a:t>c</a:t>
            </a:r>
            <a:r>
              <a:rPr lang="en-US" altLang="zh-CN" sz="1997" dirty="0">
                <a:solidFill>
                  <a:srgbClr val="FFFFFF"/>
                </a:solidFill>
                <a:latin typeface="微软雅黑" pitchFamily="18" charset="0"/>
                <a:cs typeface="微软雅黑" pitchFamily="18" charset="0"/>
              </a:rPr>
              <a:t>；</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2600"/>
              </a:lnSpc>
              <a:tabLst/>
            </a:pPr>
            <a:r>
              <a:rPr lang="en-US" altLang="zh-CN" sz="1997" dirty="0">
                <a:solidFill>
                  <a:srgbClr val="FFFFFF"/>
                </a:solidFill>
                <a:latin typeface="微软雅黑" pitchFamily="18" charset="0"/>
                <a:cs typeface="微软雅黑" pitchFamily="18" charset="0"/>
              </a:rPr>
              <a:t>单位底物利用率：</a:t>
            </a:r>
          </a:p>
        </p:txBody>
      </p:sp>
      <p:sp>
        <p:nvSpPr>
          <p:cNvPr id="22" name="TextBox 1"/>
          <p:cNvSpPr txBox="1"/>
          <p:nvPr/>
        </p:nvSpPr>
        <p:spPr>
          <a:xfrm>
            <a:off x="7164288" y="3429000"/>
            <a:ext cx="419100" cy="393700"/>
          </a:xfrm>
          <a:prstGeom prst="rect">
            <a:avLst/>
          </a:prstGeom>
          <a:noFill/>
        </p:spPr>
        <p:txBody>
          <a:bodyPr wrap="none" lIns="0" tIns="0" rIns="0" rtlCol="0">
            <a:spAutoFit/>
          </a:bodyPr>
          <a:lstStyle/>
          <a:p>
            <a:pPr>
              <a:lnSpc>
                <a:spcPts val="3100"/>
              </a:lnSpc>
              <a:tabLst/>
            </a:pPr>
            <a:r>
              <a:rPr lang="en-US" altLang="zh-CN" sz="2597" dirty="0">
                <a:solidFill>
                  <a:srgbClr val="FFBF00"/>
                </a:solidFill>
                <a:latin typeface="Symbol" pitchFamily="18" charset="0"/>
                <a:cs typeface="Symbol" pitchFamily="18" charset="0"/>
              </a:rPr>
              <a:t></a:t>
            </a:r>
            <a:r>
              <a:rPr lang="en-US" altLang="zh-CN" sz="2597" dirty="0">
                <a:latin typeface="Times New Roman" pitchFamily="18" charset="0"/>
                <a:cs typeface="Times New Roman" pitchFamily="18" charset="0"/>
              </a:rPr>
              <a:t> </a:t>
            </a:r>
            <a:r>
              <a:rPr lang="en-US" altLang="zh-CN" sz="2597" b="1" i="1" dirty="0">
                <a:solidFill>
                  <a:srgbClr val="FFBF00"/>
                </a:solidFill>
                <a:latin typeface="Times New Roman" pitchFamily="18" charset="0"/>
                <a:cs typeface="Times New Roman" pitchFamily="18" charset="0"/>
              </a:rPr>
              <a:t>q</a:t>
            </a:r>
          </a:p>
        </p:txBody>
      </p:sp>
      <p:sp>
        <p:nvSpPr>
          <p:cNvPr id="23" name="TextBox 1"/>
          <p:cNvSpPr txBox="1"/>
          <p:nvPr/>
        </p:nvSpPr>
        <p:spPr>
          <a:xfrm>
            <a:off x="584200" y="4483100"/>
            <a:ext cx="2781300" cy="330200"/>
          </a:xfrm>
          <a:prstGeom prst="rect">
            <a:avLst/>
          </a:prstGeom>
          <a:noFill/>
        </p:spPr>
        <p:txBody>
          <a:bodyPr wrap="none" lIns="0" tIns="0" rIns="0" rtlCol="0">
            <a:spAutoFit/>
          </a:bodyPr>
          <a:lstStyle/>
          <a:p>
            <a:pPr>
              <a:lnSpc>
                <a:spcPts val="2600"/>
              </a:lnSpc>
              <a:tabLst/>
            </a:pPr>
            <a:r>
              <a:rPr lang="en-US" altLang="zh-CN" sz="1997" dirty="0">
                <a:solidFill>
                  <a:srgbClr val="FFFFFF"/>
                </a:solidFill>
                <a:latin typeface="微软雅黑" pitchFamily="18" charset="0"/>
                <a:cs typeface="微软雅黑" pitchFamily="18" charset="0"/>
              </a:rPr>
              <a:t>劳</a:t>
            </a:r>
            <a:r>
              <a:rPr lang="en-US" altLang="zh-CN" sz="1997" dirty="0">
                <a:solidFill>
                  <a:srgbClr val="FFFFFF"/>
                </a:solidFill>
                <a:latin typeface="Times New Roman" pitchFamily="18" charset="0"/>
                <a:cs typeface="Times New Roman" pitchFamily="18" charset="0"/>
              </a:rPr>
              <a:t>—</a:t>
            </a:r>
            <a:r>
              <a:rPr lang="en-US" altLang="zh-CN" sz="1997" dirty="0">
                <a:solidFill>
                  <a:srgbClr val="FFFFFF"/>
                </a:solidFill>
                <a:latin typeface="微软雅黑" pitchFamily="18" charset="0"/>
                <a:cs typeface="微软雅黑" pitchFamily="18" charset="0"/>
              </a:rPr>
              <a:t>麦第一基本方程式：</a:t>
            </a:r>
          </a:p>
        </p:txBody>
      </p:sp>
      <p:sp>
        <p:nvSpPr>
          <p:cNvPr id="24" name="TextBox 1"/>
          <p:cNvSpPr txBox="1"/>
          <p:nvPr/>
        </p:nvSpPr>
        <p:spPr>
          <a:xfrm>
            <a:off x="5779740" y="2862188"/>
            <a:ext cx="952500" cy="1358900"/>
          </a:xfrm>
          <a:prstGeom prst="rect">
            <a:avLst/>
          </a:prstGeom>
          <a:noFill/>
        </p:spPr>
        <p:txBody>
          <a:bodyPr wrap="none" lIns="0" tIns="0" rIns="0" rtlCol="0">
            <a:spAutoFit/>
          </a:bodyPr>
          <a:lstStyle/>
          <a:p>
            <a:pPr>
              <a:lnSpc>
                <a:spcPts val="3100"/>
              </a:lnSpc>
              <a:tabLst>
                <a:tab pos="330200" algn="l"/>
              </a:tabLst>
            </a:pPr>
            <a:r>
              <a:rPr lang="en-US" altLang="zh-CN" sz="2597" dirty="0">
                <a:solidFill>
                  <a:srgbClr val="FFBF00"/>
                </a:solidFill>
                <a:latin typeface="Symbol" pitchFamily="18" charset="0"/>
                <a:cs typeface="Symbol" pitchFamily="18" charset="0"/>
              </a:rPr>
              <a:t></a:t>
            </a:r>
            <a:r>
              <a:rPr lang="en-US" altLang="zh-CN" sz="2597" dirty="0">
                <a:latin typeface="Times New Roman" pitchFamily="18" charset="0"/>
                <a:cs typeface="Times New Roman" pitchFamily="18" charset="0"/>
              </a:rPr>
              <a:t> </a:t>
            </a:r>
            <a:r>
              <a:rPr lang="en-US" altLang="zh-CN" sz="2597" b="1" dirty="0">
                <a:solidFill>
                  <a:srgbClr val="FFBF00"/>
                </a:solidFill>
                <a:latin typeface="Times New Roman" pitchFamily="18" charset="0"/>
                <a:cs typeface="Times New Roman" pitchFamily="18" charset="0"/>
              </a:rPr>
              <a:t>d</a:t>
            </a:r>
            <a:r>
              <a:rPr lang="en-US" altLang="zh-CN" sz="2597" b="1" i="1" dirty="0">
                <a:solidFill>
                  <a:srgbClr val="FFBF00"/>
                </a:solidFill>
                <a:latin typeface="Times New Roman" pitchFamily="18" charset="0"/>
                <a:cs typeface="Times New Roman" pitchFamily="18" charset="0"/>
              </a:rPr>
              <a:t>S</a:t>
            </a:r>
            <a:r>
              <a:rPr lang="en-US" altLang="zh-CN" sz="2597" dirty="0">
                <a:latin typeface="Times New Roman" pitchFamily="18" charset="0"/>
                <a:cs typeface="Times New Roman" pitchFamily="18" charset="0"/>
              </a:rPr>
              <a:t> </a:t>
            </a:r>
            <a:r>
              <a:rPr lang="en-US" altLang="zh-CN" sz="2597" dirty="0">
                <a:solidFill>
                  <a:srgbClr val="FFBF00"/>
                </a:solidFill>
                <a:latin typeface="Symbol" pitchFamily="18" charset="0"/>
                <a:cs typeface="Symbol" pitchFamily="18" charset="0"/>
              </a:rPr>
              <a:t></a:t>
            </a:r>
          </a:p>
          <a:p>
            <a:pPr>
              <a:lnSpc>
                <a:spcPts val="3800"/>
              </a:lnSpc>
              <a:tabLst>
                <a:tab pos="330200" algn="l"/>
              </a:tabLst>
            </a:pPr>
            <a:r>
              <a:rPr lang="en-US" altLang="zh-CN" sz="2597" dirty="0">
                <a:solidFill>
                  <a:srgbClr val="FFBF00"/>
                </a:solidFill>
                <a:latin typeface="Symbol" pitchFamily="18" charset="0"/>
                <a:cs typeface="Symbol" pitchFamily="18" charset="0"/>
              </a:rPr>
              <a:t></a:t>
            </a:r>
            <a:r>
              <a:rPr lang="en-US" altLang="zh-CN" sz="2597" dirty="0">
                <a:latin typeface="Times New Roman" pitchFamily="18" charset="0"/>
                <a:cs typeface="Times New Roman" pitchFamily="18" charset="0"/>
              </a:rPr>
              <a:t> </a:t>
            </a:r>
            <a:r>
              <a:rPr lang="en-US" altLang="zh-CN" sz="2597" b="1" dirty="0">
                <a:solidFill>
                  <a:srgbClr val="FFBF00"/>
                </a:solidFill>
                <a:latin typeface="Times New Roman" pitchFamily="18" charset="0"/>
                <a:cs typeface="Times New Roman" pitchFamily="18" charset="0"/>
              </a:rPr>
              <a:t>d</a:t>
            </a:r>
            <a:r>
              <a:rPr lang="en-US" altLang="zh-CN" sz="2597" b="1" i="1" dirty="0">
                <a:solidFill>
                  <a:srgbClr val="FFBF00"/>
                </a:solidFill>
                <a:latin typeface="Times New Roman" pitchFamily="18" charset="0"/>
                <a:cs typeface="Times New Roman" pitchFamily="18" charset="0"/>
              </a:rPr>
              <a:t>t</a:t>
            </a:r>
            <a:r>
              <a:rPr lang="en-US" altLang="zh-CN" sz="2597" dirty="0">
                <a:latin typeface="Times New Roman" pitchFamily="18" charset="0"/>
                <a:cs typeface="Times New Roman" pitchFamily="18" charset="0"/>
              </a:rPr>
              <a:t>  </a:t>
            </a:r>
            <a:r>
              <a:rPr lang="en-US" altLang="zh-CN" sz="2597" dirty="0">
                <a:solidFill>
                  <a:srgbClr val="FFBF00"/>
                </a:solidFill>
                <a:latin typeface="Symbol" pitchFamily="18" charset="0"/>
                <a:cs typeface="Symbol" pitchFamily="18" charset="0"/>
              </a:rPr>
              <a:t></a:t>
            </a:r>
            <a:r>
              <a:rPr lang="en-US" altLang="zh-CN" sz="1501" b="1" dirty="0">
                <a:solidFill>
                  <a:srgbClr val="FFBF00"/>
                </a:solidFill>
                <a:latin typeface="Times New Roman" pitchFamily="18" charset="0"/>
                <a:cs typeface="Times New Roman" pitchFamily="18" charset="0"/>
              </a:rPr>
              <a:t>u</a:t>
            </a:r>
          </a:p>
          <a:p>
            <a:pPr>
              <a:lnSpc>
                <a:spcPts val="3700"/>
              </a:lnSpc>
              <a:tabLst>
                <a:tab pos="330200" algn="l"/>
              </a:tabLst>
            </a:pPr>
            <a:r>
              <a:rPr lang="en-US" altLang="zh-CN" dirty="0"/>
              <a:t>	</a:t>
            </a:r>
            <a:r>
              <a:rPr lang="en-US" altLang="zh-CN" sz="2597" b="1" i="1" dirty="0">
                <a:solidFill>
                  <a:srgbClr val="FFBF00"/>
                </a:solidFill>
                <a:latin typeface="Times New Roman" pitchFamily="18" charset="0"/>
                <a:cs typeface="Times New Roman" pitchFamily="18" charset="0"/>
              </a:rPr>
              <a:t>X</a:t>
            </a:r>
            <a:r>
              <a:rPr lang="en-US" altLang="zh-CN" sz="1501" b="1" dirty="0">
                <a:solidFill>
                  <a:srgbClr val="FFBF00"/>
                </a:solidFill>
                <a:latin typeface="Times New Roman" pitchFamily="18" charset="0"/>
                <a:cs typeface="Times New Roman" pitchFamily="18" charset="0"/>
              </a:rPr>
              <a:t>a</a:t>
            </a:r>
          </a:p>
        </p:txBody>
      </p:sp>
      <p:sp>
        <p:nvSpPr>
          <p:cNvPr id="25" name="TextBox 1"/>
          <p:cNvSpPr txBox="1"/>
          <p:nvPr/>
        </p:nvSpPr>
        <p:spPr>
          <a:xfrm>
            <a:off x="6121400" y="4381500"/>
            <a:ext cx="1270000" cy="457200"/>
          </a:xfrm>
          <a:prstGeom prst="rect">
            <a:avLst/>
          </a:prstGeom>
          <a:noFill/>
        </p:spPr>
        <p:txBody>
          <a:bodyPr wrap="none" lIns="0" tIns="0" rIns="0" rtlCol="0">
            <a:spAutoFit/>
          </a:bodyPr>
          <a:lstStyle/>
          <a:p>
            <a:pPr>
              <a:lnSpc>
                <a:spcPts val="3600"/>
              </a:lnSpc>
              <a:tabLst/>
            </a:pPr>
            <a:r>
              <a:rPr lang="en-US" altLang="zh-CN" sz="2597" dirty="0">
                <a:solidFill>
                  <a:srgbClr val="FFBF00"/>
                </a:solidFill>
                <a:latin typeface="Symbol" pitchFamily="18" charset="0"/>
                <a:cs typeface="Symbol" pitchFamily="18" charset="0"/>
              </a:rPr>
              <a:t></a:t>
            </a:r>
            <a:r>
              <a:rPr lang="en-US" altLang="zh-CN" sz="2597" b="1" i="1" dirty="0">
                <a:solidFill>
                  <a:srgbClr val="FFBF00"/>
                </a:solidFill>
                <a:latin typeface="Times New Roman" pitchFamily="18" charset="0"/>
                <a:cs typeface="Times New Roman" pitchFamily="18" charset="0"/>
              </a:rPr>
              <a:t>Yq</a:t>
            </a:r>
            <a:r>
              <a:rPr lang="en-US" altLang="zh-CN" sz="2597" dirty="0">
                <a:solidFill>
                  <a:srgbClr val="FFBF00"/>
                </a:solidFill>
                <a:latin typeface="Symbol" pitchFamily="18" charset="0"/>
                <a:cs typeface="Symbol" pitchFamily="18" charset="0"/>
              </a:rPr>
              <a:t></a:t>
            </a:r>
            <a:r>
              <a:rPr lang="en-US" altLang="zh-CN" sz="2597" dirty="0">
                <a:latin typeface="Times New Roman" pitchFamily="18" charset="0"/>
                <a:cs typeface="Times New Roman" pitchFamily="18" charset="0"/>
              </a:rPr>
              <a:t> </a:t>
            </a:r>
            <a:r>
              <a:rPr lang="en-US" altLang="zh-CN" sz="2597" b="1" i="1" dirty="0">
                <a:solidFill>
                  <a:srgbClr val="FFBF00"/>
                </a:solidFill>
                <a:latin typeface="Times New Roman" pitchFamily="18" charset="0"/>
                <a:cs typeface="Times New Roman" pitchFamily="18" charset="0"/>
              </a:rPr>
              <a:t>K</a:t>
            </a:r>
            <a:r>
              <a:rPr lang="en-US" altLang="zh-CN" sz="1501" b="1" dirty="0">
                <a:solidFill>
                  <a:srgbClr val="FFBF00"/>
                </a:solidFill>
                <a:latin typeface="Times New Roman" pitchFamily="18" charset="0"/>
                <a:cs typeface="Times New Roman" pitchFamily="18" charset="0"/>
              </a:rPr>
              <a:t>d</a:t>
            </a:r>
          </a:p>
        </p:txBody>
      </p:sp>
      <p:sp>
        <p:nvSpPr>
          <p:cNvPr id="26" name="TextBox 1"/>
          <p:cNvSpPr txBox="1"/>
          <p:nvPr/>
        </p:nvSpPr>
        <p:spPr>
          <a:xfrm>
            <a:off x="584200" y="5626100"/>
            <a:ext cx="2781300" cy="330200"/>
          </a:xfrm>
          <a:prstGeom prst="rect">
            <a:avLst/>
          </a:prstGeom>
          <a:noFill/>
        </p:spPr>
        <p:txBody>
          <a:bodyPr wrap="none" lIns="0" tIns="0" rIns="0" rtlCol="0">
            <a:spAutoFit/>
          </a:bodyPr>
          <a:lstStyle/>
          <a:p>
            <a:pPr>
              <a:lnSpc>
                <a:spcPts val="2600"/>
              </a:lnSpc>
              <a:tabLst/>
            </a:pPr>
            <a:r>
              <a:rPr lang="en-US" altLang="zh-CN" sz="1997" dirty="0">
                <a:solidFill>
                  <a:srgbClr val="FFFFFF"/>
                </a:solidFill>
                <a:latin typeface="微软雅黑" pitchFamily="18" charset="0"/>
                <a:cs typeface="微软雅黑" pitchFamily="18" charset="0"/>
              </a:rPr>
              <a:t>劳</a:t>
            </a:r>
            <a:r>
              <a:rPr lang="en-US" altLang="zh-CN" sz="1997" dirty="0">
                <a:solidFill>
                  <a:srgbClr val="FFFFFF"/>
                </a:solidFill>
                <a:latin typeface="Times New Roman" pitchFamily="18" charset="0"/>
                <a:cs typeface="Times New Roman" pitchFamily="18" charset="0"/>
              </a:rPr>
              <a:t>—</a:t>
            </a:r>
            <a:r>
              <a:rPr lang="en-US" altLang="zh-CN" sz="1997" dirty="0">
                <a:solidFill>
                  <a:srgbClr val="FFFFFF"/>
                </a:solidFill>
                <a:latin typeface="微软雅黑" pitchFamily="18" charset="0"/>
                <a:cs typeface="微软雅黑" pitchFamily="18" charset="0"/>
              </a:rPr>
              <a:t>麦第二基本方程式：</a:t>
            </a:r>
          </a:p>
        </p:txBody>
      </p:sp>
      <p:sp>
        <p:nvSpPr>
          <p:cNvPr id="27" name="TextBox 1"/>
          <p:cNvSpPr txBox="1"/>
          <p:nvPr/>
        </p:nvSpPr>
        <p:spPr>
          <a:xfrm>
            <a:off x="5715000" y="4267200"/>
            <a:ext cx="266700" cy="812800"/>
          </a:xfrm>
          <a:prstGeom prst="rect">
            <a:avLst/>
          </a:prstGeom>
          <a:noFill/>
        </p:spPr>
        <p:txBody>
          <a:bodyPr wrap="none" lIns="0" tIns="0" rIns="0" rtlCol="0">
            <a:spAutoFit/>
          </a:bodyPr>
          <a:lstStyle/>
          <a:p>
            <a:pPr>
              <a:lnSpc>
                <a:spcPts val="2300"/>
              </a:lnSpc>
              <a:tabLst>
                <a:tab pos="88900" algn="l"/>
              </a:tabLst>
            </a:pPr>
            <a:r>
              <a:rPr lang="en-US" altLang="zh-CN" dirty="0"/>
              <a:t>	</a:t>
            </a:r>
            <a:r>
              <a:rPr lang="en-US" altLang="zh-CN" sz="2597" b="1" dirty="0">
                <a:solidFill>
                  <a:srgbClr val="FFBF00"/>
                </a:solidFill>
                <a:latin typeface="Times New Roman" pitchFamily="18" charset="0"/>
                <a:cs typeface="Times New Roman" pitchFamily="18" charset="0"/>
              </a:rPr>
              <a:t>1</a:t>
            </a:r>
          </a:p>
          <a:p>
            <a:pPr>
              <a:lnSpc>
                <a:spcPts val="4100"/>
              </a:lnSpc>
              <a:tabLst>
                <a:tab pos="88900" algn="l"/>
              </a:tabLst>
            </a:pPr>
            <a:r>
              <a:rPr lang="en-US" altLang="zh-CN" sz="2745" dirty="0">
                <a:solidFill>
                  <a:srgbClr val="FFBF00"/>
                </a:solidFill>
                <a:latin typeface="Symbol" pitchFamily="18" charset="0"/>
                <a:cs typeface="Symbol" pitchFamily="18" charset="0"/>
              </a:rPr>
              <a:t></a:t>
            </a:r>
            <a:r>
              <a:rPr lang="en-US" altLang="zh-CN" sz="1501" b="1" dirty="0">
                <a:solidFill>
                  <a:srgbClr val="FFBF00"/>
                </a:solidFill>
                <a:latin typeface="Times New Roman" pitchFamily="18" charset="0"/>
                <a:cs typeface="Times New Roman" pitchFamily="18" charset="0"/>
              </a:rPr>
              <a:t>c</a:t>
            </a:r>
          </a:p>
        </p:txBody>
      </p:sp>
      <p:sp>
        <p:nvSpPr>
          <p:cNvPr id="28" name="TextBox 1"/>
          <p:cNvSpPr txBox="1"/>
          <p:nvPr/>
        </p:nvSpPr>
        <p:spPr>
          <a:xfrm>
            <a:off x="5715000" y="5676900"/>
            <a:ext cx="114300" cy="393700"/>
          </a:xfrm>
          <a:prstGeom prst="rect">
            <a:avLst/>
          </a:prstGeom>
          <a:noFill/>
        </p:spPr>
        <p:txBody>
          <a:bodyPr wrap="none" lIns="0" tIns="0" rIns="0" rtlCol="0">
            <a:spAutoFit/>
          </a:bodyPr>
          <a:lstStyle/>
          <a:p>
            <a:pPr>
              <a:lnSpc>
                <a:spcPts val="3100"/>
              </a:lnSpc>
              <a:tabLst/>
            </a:pPr>
            <a:r>
              <a:rPr lang="en-US" altLang="zh-CN" sz="2597" dirty="0">
                <a:solidFill>
                  <a:srgbClr val="FFBF00"/>
                </a:solidFill>
                <a:latin typeface="Symbol" pitchFamily="18" charset="0"/>
                <a:cs typeface="Symbol" pitchFamily="18" charset="0"/>
              </a:rPr>
              <a:t></a:t>
            </a:r>
          </a:p>
        </p:txBody>
      </p:sp>
      <p:sp>
        <p:nvSpPr>
          <p:cNvPr id="29" name="TextBox 1"/>
          <p:cNvSpPr txBox="1"/>
          <p:nvPr/>
        </p:nvSpPr>
        <p:spPr>
          <a:xfrm>
            <a:off x="5715000" y="5194300"/>
            <a:ext cx="2222500" cy="901700"/>
          </a:xfrm>
          <a:prstGeom prst="rect">
            <a:avLst/>
          </a:prstGeom>
          <a:noFill/>
        </p:spPr>
        <p:txBody>
          <a:bodyPr wrap="none" lIns="0" tIns="0" rIns="0" rtlCol="0">
            <a:spAutoFit/>
          </a:bodyPr>
          <a:lstStyle/>
          <a:p>
            <a:pPr>
              <a:lnSpc>
                <a:spcPts val="3400"/>
              </a:lnSpc>
              <a:tabLst/>
            </a:pPr>
            <a:r>
              <a:rPr lang="en-US" altLang="zh-CN" sz="2597" dirty="0">
                <a:solidFill>
                  <a:srgbClr val="FFBF00"/>
                </a:solidFill>
                <a:latin typeface="Symbol" pitchFamily="18" charset="0"/>
                <a:cs typeface="Symbol" pitchFamily="18" charset="0"/>
              </a:rPr>
              <a:t></a:t>
            </a:r>
            <a:r>
              <a:rPr lang="en-US" altLang="zh-CN" sz="2597" dirty="0">
                <a:latin typeface="Times New Roman" pitchFamily="18" charset="0"/>
                <a:cs typeface="Times New Roman" pitchFamily="18" charset="0"/>
              </a:rPr>
              <a:t> </a:t>
            </a:r>
            <a:r>
              <a:rPr lang="en-US" altLang="zh-CN" sz="2597" b="1" dirty="0">
                <a:solidFill>
                  <a:srgbClr val="FFBF00"/>
                </a:solidFill>
                <a:latin typeface="Times New Roman" pitchFamily="18" charset="0"/>
                <a:cs typeface="Times New Roman" pitchFamily="18" charset="0"/>
              </a:rPr>
              <a:t>d</a:t>
            </a:r>
            <a:r>
              <a:rPr lang="en-US" altLang="zh-CN" sz="2597" b="1" i="1" dirty="0">
                <a:solidFill>
                  <a:srgbClr val="FFBF00"/>
                </a:solidFill>
                <a:latin typeface="Times New Roman" pitchFamily="18" charset="0"/>
                <a:cs typeface="Times New Roman" pitchFamily="18" charset="0"/>
              </a:rPr>
              <a:t>S</a:t>
            </a:r>
            <a:r>
              <a:rPr lang="en-US" altLang="zh-CN" sz="2597" dirty="0">
                <a:latin typeface="Times New Roman" pitchFamily="18" charset="0"/>
                <a:cs typeface="Times New Roman" pitchFamily="18" charset="0"/>
              </a:rPr>
              <a:t> </a:t>
            </a:r>
            <a:r>
              <a:rPr lang="en-US" altLang="zh-CN" sz="2597" dirty="0">
                <a:solidFill>
                  <a:srgbClr val="FFBF00"/>
                </a:solidFill>
                <a:latin typeface="Symbol" pitchFamily="18" charset="0"/>
                <a:cs typeface="Symbol" pitchFamily="18" charset="0"/>
              </a:rPr>
              <a:t></a:t>
            </a:r>
            <a:r>
              <a:rPr lang="en-US" altLang="zh-CN" sz="2597" dirty="0">
                <a:latin typeface="Times New Roman" pitchFamily="18" charset="0"/>
                <a:cs typeface="Times New Roman" pitchFamily="18" charset="0"/>
              </a:rPr>
              <a:t>        </a:t>
            </a:r>
            <a:r>
              <a:rPr lang="en-US" altLang="zh-CN" sz="2597" b="1" i="1" dirty="0">
                <a:solidFill>
                  <a:srgbClr val="FFBF00"/>
                </a:solidFill>
                <a:latin typeface="Times New Roman" pitchFamily="18" charset="0"/>
                <a:cs typeface="Times New Roman" pitchFamily="18" charset="0"/>
              </a:rPr>
              <a:t>KX</a:t>
            </a:r>
            <a:r>
              <a:rPr lang="en-US" altLang="zh-CN" sz="1501" b="1" dirty="0">
                <a:solidFill>
                  <a:srgbClr val="FFBF00"/>
                </a:solidFill>
                <a:latin typeface="Times New Roman" pitchFamily="18" charset="0"/>
                <a:cs typeface="Times New Roman" pitchFamily="18" charset="0"/>
              </a:rPr>
              <a:t>a</a:t>
            </a:r>
            <a:r>
              <a:rPr lang="en-US" altLang="zh-CN" sz="2597" b="1" i="1" dirty="0">
                <a:solidFill>
                  <a:srgbClr val="FFBF00"/>
                </a:solidFill>
                <a:latin typeface="Times New Roman" pitchFamily="18" charset="0"/>
                <a:cs typeface="Times New Roman" pitchFamily="18" charset="0"/>
              </a:rPr>
              <a:t>S</a:t>
            </a:r>
          </a:p>
          <a:p>
            <a:pPr>
              <a:lnSpc>
                <a:spcPts val="3700"/>
              </a:lnSpc>
              <a:tabLst/>
            </a:pPr>
            <a:r>
              <a:rPr lang="en-US" altLang="zh-CN" sz="2597" dirty="0">
                <a:solidFill>
                  <a:srgbClr val="FFBF00"/>
                </a:solidFill>
                <a:latin typeface="Symbol" pitchFamily="18" charset="0"/>
                <a:cs typeface="Symbol" pitchFamily="18" charset="0"/>
              </a:rPr>
              <a:t></a:t>
            </a:r>
            <a:r>
              <a:rPr lang="en-US" altLang="zh-CN" sz="2597" dirty="0">
                <a:latin typeface="Times New Roman" pitchFamily="18" charset="0"/>
                <a:cs typeface="Times New Roman" pitchFamily="18" charset="0"/>
              </a:rPr>
              <a:t> </a:t>
            </a:r>
            <a:r>
              <a:rPr lang="en-US" altLang="zh-CN" sz="2597" b="1" dirty="0">
                <a:solidFill>
                  <a:srgbClr val="FFBF00"/>
                </a:solidFill>
                <a:latin typeface="Times New Roman" pitchFamily="18" charset="0"/>
                <a:cs typeface="Times New Roman" pitchFamily="18" charset="0"/>
              </a:rPr>
              <a:t>d</a:t>
            </a:r>
            <a:r>
              <a:rPr lang="en-US" altLang="zh-CN" sz="2597" b="1" i="1" dirty="0">
                <a:solidFill>
                  <a:srgbClr val="FFBF00"/>
                </a:solidFill>
                <a:latin typeface="Times New Roman" pitchFamily="18" charset="0"/>
                <a:cs typeface="Times New Roman" pitchFamily="18" charset="0"/>
              </a:rPr>
              <a:t>t</a:t>
            </a:r>
            <a:r>
              <a:rPr lang="en-US" altLang="zh-CN" sz="2597" dirty="0">
                <a:latin typeface="Times New Roman" pitchFamily="18" charset="0"/>
                <a:cs typeface="Times New Roman" pitchFamily="18" charset="0"/>
              </a:rPr>
              <a:t>  </a:t>
            </a:r>
            <a:r>
              <a:rPr lang="en-US" altLang="zh-CN" sz="2597" dirty="0">
                <a:solidFill>
                  <a:srgbClr val="FFBF00"/>
                </a:solidFill>
                <a:latin typeface="Symbol" pitchFamily="18" charset="0"/>
                <a:cs typeface="Symbol" pitchFamily="18" charset="0"/>
              </a:rPr>
              <a:t></a:t>
            </a:r>
            <a:r>
              <a:rPr lang="en-US" altLang="zh-CN" sz="1501" b="1" dirty="0">
                <a:solidFill>
                  <a:srgbClr val="FFBF00"/>
                </a:solidFill>
                <a:latin typeface="Times New Roman" pitchFamily="18" charset="0"/>
                <a:cs typeface="Times New Roman" pitchFamily="18" charset="0"/>
              </a:rPr>
              <a:t>u</a:t>
            </a:r>
            <a:r>
              <a:rPr lang="en-US" altLang="zh-CN" sz="2597" dirty="0">
                <a:latin typeface="Times New Roman" pitchFamily="18" charset="0"/>
                <a:cs typeface="Times New Roman" pitchFamily="18" charset="0"/>
              </a:rPr>
              <a:t>      </a:t>
            </a:r>
            <a:r>
              <a:rPr lang="en-US" altLang="zh-CN" sz="2597" b="1" i="1" dirty="0">
                <a:solidFill>
                  <a:srgbClr val="FFBF00"/>
                </a:solidFill>
                <a:latin typeface="Times New Roman" pitchFamily="18" charset="0"/>
                <a:cs typeface="Times New Roman" pitchFamily="18" charset="0"/>
              </a:rPr>
              <a:t>K</a:t>
            </a:r>
            <a:r>
              <a:rPr lang="en-US" altLang="zh-CN" sz="1501" b="1" dirty="0">
                <a:solidFill>
                  <a:srgbClr val="FFBF00"/>
                </a:solidFill>
                <a:latin typeface="Times New Roman" pitchFamily="18" charset="0"/>
                <a:cs typeface="Times New Roman" pitchFamily="18" charset="0"/>
              </a:rPr>
              <a:t>s</a:t>
            </a:r>
            <a:r>
              <a:rPr lang="en-US" altLang="zh-CN" sz="2597" dirty="0">
                <a:latin typeface="Times New Roman" pitchFamily="18" charset="0"/>
                <a:cs typeface="Times New Roman" pitchFamily="18" charset="0"/>
              </a:rPr>
              <a:t> </a:t>
            </a:r>
            <a:r>
              <a:rPr lang="en-US" altLang="zh-CN" sz="2597" dirty="0">
                <a:solidFill>
                  <a:srgbClr val="FFBF00"/>
                </a:solidFill>
                <a:latin typeface="Symbol" pitchFamily="18" charset="0"/>
                <a:cs typeface="Symbol" pitchFamily="18" charset="0"/>
              </a:rPr>
              <a:t></a:t>
            </a:r>
            <a:r>
              <a:rPr lang="en-US" altLang="zh-CN" sz="2597" dirty="0">
                <a:latin typeface="Times New Roman" pitchFamily="18" charset="0"/>
                <a:cs typeface="Times New Roman" pitchFamily="18" charset="0"/>
              </a:rPr>
              <a:t> </a:t>
            </a:r>
            <a:r>
              <a:rPr lang="en-US" altLang="zh-CN" sz="2597" b="1" i="1" dirty="0">
                <a:solidFill>
                  <a:srgbClr val="FFBF00"/>
                </a:solidFill>
                <a:latin typeface="Times New Roman" pitchFamily="18" charset="0"/>
                <a:cs typeface="Times New Roman" pitchFamily="18" charset="0"/>
              </a:rPr>
              <a:t>S</a:t>
            </a:r>
          </a:p>
        </p:txBody>
      </p:sp>
      <p:sp>
        <p:nvSpPr>
          <p:cNvPr id="30" name="TextBox 1"/>
          <p:cNvSpPr txBox="1"/>
          <p:nvPr/>
        </p:nvSpPr>
        <p:spPr>
          <a:xfrm>
            <a:off x="5652120" y="1988840"/>
            <a:ext cx="2952328" cy="443711"/>
          </a:xfrm>
          <a:prstGeom prst="rect">
            <a:avLst/>
          </a:prstGeom>
          <a:noFill/>
        </p:spPr>
        <p:txBody>
          <a:bodyPr wrap="square" lIns="0" tIns="0" rIns="0" rtlCol="0">
            <a:spAutoFit/>
          </a:bodyPr>
          <a:lstStyle/>
          <a:p>
            <a:pPr algn="ctr">
              <a:lnSpc>
                <a:spcPts val="3100"/>
              </a:lnSpc>
              <a:tabLst>
                <a:tab pos="330200" algn="l"/>
              </a:tabLst>
            </a:pPr>
            <a:r>
              <a:rPr lang="en-US" altLang="zh-CN" sz="2400" b="1" dirty="0" err="1">
                <a:solidFill>
                  <a:srgbClr val="FFBF00"/>
                </a:solidFill>
                <a:latin typeface="Times New Roman" pitchFamily="18" charset="0"/>
                <a:cs typeface="Times New Roman" pitchFamily="18" charset="0"/>
              </a:rPr>
              <a:t>dX/dt</a:t>
            </a:r>
            <a:r>
              <a:rPr lang="en-US" altLang="zh-CN" sz="2400" b="1" dirty="0">
                <a:solidFill>
                  <a:srgbClr val="FFBF00"/>
                </a:solidFill>
                <a:latin typeface="Times New Roman" pitchFamily="18" charset="0"/>
                <a:cs typeface="Times New Roman" pitchFamily="18" charset="0"/>
              </a:rPr>
              <a:t>=-Y(</a:t>
            </a:r>
            <a:r>
              <a:rPr lang="en-US" altLang="zh-CN" sz="2400" b="1" dirty="0" err="1">
                <a:solidFill>
                  <a:srgbClr val="FFBF00"/>
                </a:solidFill>
                <a:latin typeface="Times New Roman" pitchFamily="18" charset="0"/>
                <a:cs typeface="Times New Roman" pitchFamily="18" charset="0"/>
              </a:rPr>
              <a:t>dS/dt</a:t>
            </a:r>
            <a:r>
              <a:rPr lang="en-US" altLang="zh-CN" sz="2400" b="1" dirty="0">
                <a:solidFill>
                  <a:srgbClr val="FFBF00"/>
                </a:solidFill>
                <a:latin typeface="Times New Roman" pitchFamily="18" charset="0"/>
                <a:cs typeface="Times New Roman" pitchFamily="18" charset="0"/>
              </a:rPr>
              <a:t>)</a:t>
            </a:r>
            <a:r>
              <a:rPr lang="en-US" altLang="zh-CN" sz="2400" b="1" baseline="-25000" dirty="0">
                <a:solidFill>
                  <a:srgbClr val="FFBF00"/>
                </a:solidFill>
                <a:latin typeface="Times New Roman" pitchFamily="18" charset="0"/>
                <a:cs typeface="Times New Roman" pitchFamily="18" charset="0"/>
              </a:rPr>
              <a:t>u</a:t>
            </a:r>
            <a:r>
              <a:rPr lang="en-US" altLang="zh-CN" sz="2400" b="1" dirty="0">
                <a:solidFill>
                  <a:srgbClr val="FFBF00"/>
                </a:solidFill>
                <a:latin typeface="Times New Roman" pitchFamily="18" charset="0"/>
                <a:cs typeface="Times New Roman" pitchFamily="18" charset="0"/>
              </a:rPr>
              <a:t>-</a:t>
            </a:r>
            <a:r>
              <a:rPr lang="en-US" altLang="zh-CN" sz="2400" b="1" dirty="0" err="1">
                <a:solidFill>
                  <a:srgbClr val="FFBF00"/>
                </a:solidFill>
                <a:latin typeface="Times New Roman" pitchFamily="18" charset="0"/>
                <a:cs typeface="Times New Roman" pitchFamily="18" charset="0"/>
              </a:rPr>
              <a:t>k</a:t>
            </a:r>
            <a:r>
              <a:rPr lang="en-US" altLang="zh-CN" sz="2400" b="1" baseline="-25000" dirty="0" err="1">
                <a:solidFill>
                  <a:srgbClr val="FFBF00"/>
                </a:solidFill>
                <a:latin typeface="Times New Roman" pitchFamily="18" charset="0"/>
                <a:cs typeface="Times New Roman" pitchFamily="18" charset="0"/>
              </a:rPr>
              <a:t>d</a:t>
            </a:r>
            <a:r>
              <a:rPr lang="en-US" altLang="zh-CN" sz="2400" b="1" dirty="0" err="1">
                <a:solidFill>
                  <a:srgbClr val="FFBF00"/>
                </a:solidFill>
                <a:latin typeface="Times New Roman" pitchFamily="18" charset="0"/>
                <a:cs typeface="Times New Roman" pitchFamily="18" charset="0"/>
              </a:rPr>
              <a:t>X</a:t>
            </a:r>
            <a:endParaRPr lang="en-US" altLang="zh-CN" sz="2400" b="1" dirty="0">
              <a:solidFill>
                <a:srgbClr val="FFBF00"/>
              </a:solidFill>
              <a:latin typeface="Times New Roman" pitchFamily="18" charset="0"/>
              <a:cs typeface="Times New Roman" pitchFamily="18" charset="0"/>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381" y="0"/>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381000" y="1714500"/>
            <a:ext cx="8369300" cy="1193800"/>
          </a:xfrm>
          <a:prstGeom prst="rect">
            <a:avLst/>
          </a:prstGeom>
          <a:noFill/>
        </p:spPr>
      </p:pic>
      <p:sp>
        <p:nvSpPr>
          <p:cNvPr id="2" name="TextBox 1"/>
          <p:cNvSpPr txBox="1"/>
          <p:nvPr/>
        </p:nvSpPr>
        <p:spPr>
          <a:xfrm>
            <a:off x="25400" y="322808"/>
            <a:ext cx="8369300" cy="4978400"/>
          </a:xfrm>
          <a:prstGeom prst="rect">
            <a:avLst/>
          </a:prstGeom>
          <a:noFill/>
        </p:spPr>
        <p:txBody>
          <a:bodyPr wrap="none" lIns="0" tIns="0" rIns="0" rtlCol="0">
            <a:spAutoFit/>
          </a:bodyPr>
          <a:lstStyle/>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5200"/>
              </a:lnSpc>
              <a:tabLst>
                <a:tab pos="609600" algn="l"/>
                <a:tab pos="685800" algn="l"/>
                <a:tab pos="914400" algn="l"/>
              </a:tabLst>
            </a:pPr>
            <a:r>
              <a:rPr lang="en-US" altLang="zh-CN" dirty="0"/>
              <a:t>	</a:t>
            </a:r>
            <a:r>
              <a:rPr lang="en-US" altLang="zh-CN" sz="3497" dirty="0">
                <a:solidFill>
                  <a:srgbClr val="FFFFFF"/>
                </a:solidFill>
                <a:latin typeface="微软雅黑" pitchFamily="18" charset="0"/>
                <a:cs typeface="微软雅黑" pitchFamily="18" charset="0"/>
              </a:rPr>
              <a:t>活性污泥的二种产率与</a:t>
            </a:r>
            <a:r>
              <a:rPr lang="en-US" altLang="zh-CN" sz="3497" i="1" dirty="0">
                <a:solidFill>
                  <a:srgbClr val="FFFFFF"/>
                </a:solidFill>
                <a:latin typeface="Times New Roman" pitchFamily="18" charset="0"/>
                <a:cs typeface="Times New Roman" pitchFamily="18" charset="0"/>
              </a:rPr>
              <a:t>θ</a:t>
            </a:r>
            <a:r>
              <a:rPr lang="en-US" altLang="zh-CN" sz="2334" dirty="0">
                <a:solidFill>
                  <a:srgbClr val="FFFFFF"/>
                </a:solidFill>
                <a:latin typeface="Times New Roman" pitchFamily="18" charset="0"/>
                <a:cs typeface="Times New Roman" pitchFamily="18" charset="0"/>
              </a:rPr>
              <a:t>c</a:t>
            </a:r>
            <a:r>
              <a:rPr lang="en-US" altLang="zh-CN" sz="3497" dirty="0">
                <a:solidFill>
                  <a:srgbClr val="FFFFFF"/>
                </a:solidFill>
                <a:latin typeface="微软雅黑" pitchFamily="18" charset="0"/>
                <a:cs typeface="微软雅黑" pitchFamily="18" charset="0"/>
              </a:rPr>
              <a:t>的关系：</a:t>
            </a:r>
          </a:p>
          <a:p>
            <a:pPr>
              <a:lnSpc>
                <a:spcPts val="1000"/>
              </a:lnSpc>
            </a:pPr>
            <a:endParaRPr lang="en-US" altLang="zh-CN" dirty="0"/>
          </a:p>
          <a:p>
            <a:pPr>
              <a:lnSpc>
                <a:spcPts val="1000"/>
              </a:lnSpc>
            </a:pPr>
            <a:endParaRPr lang="en-US" altLang="zh-CN" dirty="0"/>
          </a:p>
          <a:p>
            <a:pPr>
              <a:lnSpc>
                <a:spcPts val="3600"/>
              </a:lnSpc>
              <a:tabLst>
                <a:tab pos="609600" algn="l"/>
                <a:tab pos="685800" algn="l"/>
                <a:tab pos="914400" algn="l"/>
              </a:tabLst>
            </a:pPr>
            <a:r>
              <a:rPr lang="en-US" altLang="zh-CN" dirty="0"/>
              <a:t>		</a:t>
            </a:r>
            <a:r>
              <a:rPr lang="en-US" altLang="zh-CN" sz="2700" dirty="0">
                <a:solidFill>
                  <a:srgbClr val="FFFFFF"/>
                </a:solidFill>
                <a:latin typeface="Times New Roman" pitchFamily="18" charset="0"/>
                <a:cs typeface="Times New Roman" pitchFamily="18" charset="0"/>
              </a:rPr>
              <a:t>•</a:t>
            </a:r>
            <a:r>
              <a:rPr lang="en-US" altLang="zh-CN" sz="2700" dirty="0">
                <a:solidFill>
                  <a:srgbClr val="FFFFFF"/>
                </a:solidFill>
                <a:latin typeface="微软雅黑" pitchFamily="18" charset="0"/>
                <a:cs typeface="微软雅黑" pitchFamily="18" charset="0"/>
              </a:rPr>
              <a:t>合成产率</a:t>
            </a:r>
            <a:r>
              <a:rPr lang="en-US" altLang="zh-CN" sz="2700" i="1" dirty="0">
                <a:solidFill>
                  <a:srgbClr val="FFFFFF"/>
                </a:solidFill>
                <a:latin typeface="Times New Roman" pitchFamily="18" charset="0"/>
                <a:cs typeface="Times New Roman" pitchFamily="18" charset="0"/>
              </a:rPr>
              <a:t>Y</a:t>
            </a:r>
            <a:r>
              <a:rPr lang="en-US" altLang="zh-CN" sz="2700" dirty="0">
                <a:solidFill>
                  <a:srgbClr val="FFFFFF"/>
                </a:solidFill>
                <a:latin typeface="微软雅黑" pitchFamily="18" charset="0"/>
                <a:cs typeface="微软雅黑" pitchFamily="18" charset="0"/>
              </a:rPr>
              <a:t>：活性污泥微生物摄取、利用、代谢一</a:t>
            </a:r>
          </a:p>
          <a:p>
            <a:pPr>
              <a:lnSpc>
                <a:spcPts val="4100"/>
              </a:lnSpc>
              <a:tabLst>
                <a:tab pos="609600" algn="l"/>
                <a:tab pos="685800" algn="l"/>
                <a:tab pos="914400" algn="l"/>
              </a:tabLst>
            </a:pPr>
            <a:r>
              <a:rPr lang="en-US" altLang="zh-CN" dirty="0"/>
              <a:t>			</a:t>
            </a:r>
            <a:r>
              <a:rPr lang="en-US" altLang="zh-CN" sz="2700" dirty="0">
                <a:solidFill>
                  <a:srgbClr val="FFFFFF"/>
                </a:solidFill>
                <a:latin typeface="微软雅黑" pitchFamily="18" charset="0"/>
                <a:cs typeface="微软雅黑" pitchFamily="18" charset="0"/>
              </a:rPr>
              <a:t>个重量单位有机底物而使自身增殖的重量；</a:t>
            </a:r>
          </a:p>
          <a:p>
            <a:pPr>
              <a:lnSpc>
                <a:spcPts val="1000"/>
              </a:lnSpc>
            </a:pPr>
            <a:endParaRPr lang="en-US" altLang="zh-CN" dirty="0"/>
          </a:p>
          <a:p>
            <a:pPr>
              <a:lnSpc>
                <a:spcPts val="4400"/>
              </a:lnSpc>
              <a:tabLst>
                <a:tab pos="609600" algn="l"/>
                <a:tab pos="685800" algn="l"/>
                <a:tab pos="914400" algn="l"/>
              </a:tabLst>
            </a:pPr>
            <a:r>
              <a:rPr lang="en-US" altLang="zh-CN" dirty="0"/>
              <a:t>		</a:t>
            </a:r>
            <a:r>
              <a:rPr lang="en-US" altLang="zh-CN" sz="2700" dirty="0">
                <a:solidFill>
                  <a:srgbClr val="FFFFFF"/>
                </a:solidFill>
                <a:latin typeface="Times New Roman" pitchFamily="18" charset="0"/>
                <a:cs typeface="Times New Roman" pitchFamily="18" charset="0"/>
              </a:rPr>
              <a:t>•</a:t>
            </a:r>
            <a:r>
              <a:rPr lang="en-US" altLang="zh-CN" sz="2700" dirty="0">
                <a:solidFill>
                  <a:srgbClr val="FFFFFF"/>
                </a:solidFill>
                <a:latin typeface="微软雅黑" pitchFamily="18" charset="0"/>
                <a:cs typeface="微软雅黑" pitchFamily="18" charset="0"/>
              </a:rPr>
              <a:t>表观产率</a:t>
            </a:r>
            <a:r>
              <a:rPr lang="en-US" altLang="zh-CN" sz="2700" i="1" dirty="0">
                <a:solidFill>
                  <a:srgbClr val="FFFFFF"/>
                </a:solidFill>
                <a:latin typeface="Times New Roman" pitchFamily="18" charset="0"/>
                <a:cs typeface="Times New Roman" pitchFamily="18" charset="0"/>
              </a:rPr>
              <a:t>Y</a:t>
            </a:r>
            <a:r>
              <a:rPr lang="en-US" altLang="zh-CN" sz="1800" dirty="0">
                <a:solidFill>
                  <a:srgbClr val="FFFFFF"/>
                </a:solidFill>
                <a:latin typeface="Times New Roman" pitchFamily="18" charset="0"/>
                <a:cs typeface="Times New Roman" pitchFamily="18" charset="0"/>
              </a:rPr>
              <a:t>obs</a:t>
            </a:r>
            <a:r>
              <a:rPr lang="en-US" altLang="zh-CN" sz="2700" dirty="0">
                <a:solidFill>
                  <a:srgbClr val="FFFFFF"/>
                </a:solidFill>
                <a:latin typeface="微软雅黑" pitchFamily="18" charset="0"/>
                <a:cs typeface="微软雅黑" pitchFamily="18" charset="0"/>
              </a:rPr>
              <a:t>：实测所得的微生物增殖量没有包括</a:t>
            </a:r>
          </a:p>
          <a:p>
            <a:pPr>
              <a:lnSpc>
                <a:spcPts val="3800"/>
              </a:lnSpc>
              <a:tabLst>
                <a:tab pos="609600" algn="l"/>
                <a:tab pos="685800" algn="l"/>
                <a:tab pos="914400" algn="l"/>
              </a:tabLst>
            </a:pPr>
            <a:r>
              <a:rPr lang="en-US" altLang="zh-CN" dirty="0"/>
              <a:t>			</a:t>
            </a:r>
            <a:r>
              <a:rPr lang="en-US" altLang="zh-CN" sz="2700" dirty="0">
                <a:solidFill>
                  <a:srgbClr val="FFFFFF"/>
                </a:solidFill>
                <a:latin typeface="微软雅黑" pitchFamily="18" charset="0"/>
                <a:cs typeface="微软雅黑" pitchFamily="18" charset="0"/>
              </a:rPr>
              <a:t>由于内源呼吸作用而减少的那部分微生物质量。</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1"/>
          <p:cNvSpPr txBox="1"/>
          <p:nvPr/>
        </p:nvSpPr>
        <p:spPr>
          <a:xfrm>
            <a:off x="774700" y="2286000"/>
            <a:ext cx="7253684" cy="1917641"/>
          </a:xfrm>
          <a:prstGeom prst="rect">
            <a:avLst/>
          </a:prstGeom>
          <a:noFill/>
        </p:spPr>
        <p:txBody>
          <a:bodyPr wrap="square" lIns="0" tIns="0" rIns="0" rtlCol="0">
            <a:spAutoFit/>
          </a:bodyPr>
          <a:lstStyle/>
          <a:p>
            <a:pPr algn="ctr">
              <a:lnSpc>
                <a:spcPct val="150000"/>
              </a:lnSpc>
              <a:tabLst/>
            </a:pPr>
            <a:r>
              <a:rPr lang="en-US" altLang="zh-CN" sz="4397" dirty="0" err="1">
                <a:solidFill>
                  <a:srgbClr val="FFC000"/>
                </a:solidFill>
                <a:latin typeface="黑体" pitchFamily="18" charset="0"/>
                <a:cs typeface="黑体" pitchFamily="18" charset="0"/>
              </a:rPr>
              <a:t>活性污泥处理系统的运行方式与曝气池的工艺参数</a:t>
            </a:r>
            <a:endParaRPr lang="en-US" altLang="zh-CN" sz="4397" dirty="0">
              <a:solidFill>
                <a:srgbClr val="FFC000"/>
              </a:solidFill>
              <a:latin typeface="黑体" pitchFamily="18" charset="0"/>
              <a:cs typeface="黑体" pitchFamily="18" charset="0"/>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815459" y="2000630"/>
            <a:ext cx="3971544" cy="936879"/>
          </a:xfrm>
          <a:custGeom>
            <a:avLst/>
            <a:gdLst>
              <a:gd name="connsiteX0" fmla="*/ 0 w 3971544"/>
              <a:gd name="connsiteY0" fmla="*/ 0 h 936879"/>
              <a:gd name="connsiteX1" fmla="*/ 0 w 3971544"/>
              <a:gd name="connsiteY1" fmla="*/ 936879 h 936879"/>
              <a:gd name="connsiteX2" fmla="*/ 3971544 w 3971544"/>
              <a:gd name="connsiteY2" fmla="*/ 936879 h 936879"/>
              <a:gd name="connsiteX3" fmla="*/ 3971544 w 3971544"/>
              <a:gd name="connsiteY3" fmla="*/ 0 h 936879"/>
              <a:gd name="connsiteX4" fmla="*/ 0 w 3971544"/>
              <a:gd name="connsiteY4" fmla="*/ 0 h 93687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71544" h="936879">
                <a:moveTo>
                  <a:pt x="0" y="0"/>
                </a:moveTo>
                <a:lnTo>
                  <a:pt x="0" y="936879"/>
                </a:lnTo>
                <a:lnTo>
                  <a:pt x="3971544" y="936879"/>
                </a:lnTo>
                <a:lnTo>
                  <a:pt x="3971544"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4815459" y="2937510"/>
            <a:ext cx="3971544" cy="979169"/>
          </a:xfrm>
          <a:custGeom>
            <a:avLst/>
            <a:gdLst>
              <a:gd name="connsiteX0" fmla="*/ 0 w 3971544"/>
              <a:gd name="connsiteY0" fmla="*/ 0 h 979169"/>
              <a:gd name="connsiteX1" fmla="*/ 0 w 3971544"/>
              <a:gd name="connsiteY1" fmla="*/ 979169 h 979169"/>
              <a:gd name="connsiteX2" fmla="*/ 3971544 w 3971544"/>
              <a:gd name="connsiteY2" fmla="*/ 979169 h 979169"/>
              <a:gd name="connsiteX3" fmla="*/ 3971544 w 3971544"/>
              <a:gd name="connsiteY3" fmla="*/ 0 h 979169"/>
              <a:gd name="connsiteX4" fmla="*/ 0 w 3971544"/>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71544" h="979169">
                <a:moveTo>
                  <a:pt x="0" y="0"/>
                </a:moveTo>
                <a:lnTo>
                  <a:pt x="0" y="979169"/>
                </a:lnTo>
                <a:lnTo>
                  <a:pt x="3971544" y="979169"/>
                </a:lnTo>
                <a:lnTo>
                  <a:pt x="3971544"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4815459" y="3916679"/>
            <a:ext cx="3971544" cy="979170"/>
          </a:xfrm>
          <a:custGeom>
            <a:avLst/>
            <a:gdLst>
              <a:gd name="connsiteX0" fmla="*/ 0 w 3971544"/>
              <a:gd name="connsiteY0" fmla="*/ 0 h 979170"/>
              <a:gd name="connsiteX1" fmla="*/ 0 w 3971544"/>
              <a:gd name="connsiteY1" fmla="*/ 979170 h 979170"/>
              <a:gd name="connsiteX2" fmla="*/ 3971544 w 3971544"/>
              <a:gd name="connsiteY2" fmla="*/ 979170 h 979170"/>
              <a:gd name="connsiteX3" fmla="*/ 3971544 w 3971544"/>
              <a:gd name="connsiteY3" fmla="*/ 0 h 979170"/>
              <a:gd name="connsiteX4" fmla="*/ 0 w 3971544"/>
              <a:gd name="connsiteY4" fmla="*/ 0 h 97917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71544" h="979170">
                <a:moveTo>
                  <a:pt x="0" y="0"/>
                </a:moveTo>
                <a:lnTo>
                  <a:pt x="0" y="979170"/>
                </a:lnTo>
                <a:lnTo>
                  <a:pt x="3971544" y="979170"/>
                </a:lnTo>
                <a:lnTo>
                  <a:pt x="3971544"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815459" y="4895850"/>
            <a:ext cx="3971544" cy="979170"/>
          </a:xfrm>
          <a:custGeom>
            <a:avLst/>
            <a:gdLst>
              <a:gd name="connsiteX0" fmla="*/ 0 w 3971544"/>
              <a:gd name="connsiteY0" fmla="*/ 0 h 979170"/>
              <a:gd name="connsiteX1" fmla="*/ 0 w 3971544"/>
              <a:gd name="connsiteY1" fmla="*/ 979170 h 979170"/>
              <a:gd name="connsiteX2" fmla="*/ 3971544 w 3971544"/>
              <a:gd name="connsiteY2" fmla="*/ 979170 h 979170"/>
              <a:gd name="connsiteX3" fmla="*/ 3971544 w 3971544"/>
              <a:gd name="connsiteY3" fmla="*/ 0 h 979170"/>
              <a:gd name="connsiteX4" fmla="*/ 0 w 3971544"/>
              <a:gd name="connsiteY4" fmla="*/ 0 h 97917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71544" h="979170">
                <a:moveTo>
                  <a:pt x="0" y="0"/>
                </a:moveTo>
                <a:lnTo>
                  <a:pt x="0" y="979170"/>
                </a:lnTo>
                <a:lnTo>
                  <a:pt x="3971544" y="979170"/>
                </a:lnTo>
                <a:lnTo>
                  <a:pt x="3971544"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4815459" y="5875020"/>
            <a:ext cx="3971544" cy="306704"/>
          </a:xfrm>
          <a:custGeom>
            <a:avLst/>
            <a:gdLst>
              <a:gd name="connsiteX0" fmla="*/ 0 w 3971544"/>
              <a:gd name="connsiteY0" fmla="*/ 0 h 306704"/>
              <a:gd name="connsiteX1" fmla="*/ 0 w 3971544"/>
              <a:gd name="connsiteY1" fmla="*/ 306704 h 306704"/>
              <a:gd name="connsiteX2" fmla="*/ 3971544 w 3971544"/>
              <a:gd name="connsiteY2" fmla="*/ 306704 h 306704"/>
              <a:gd name="connsiteX3" fmla="*/ 3971544 w 3971544"/>
              <a:gd name="connsiteY3" fmla="*/ 0 h 306704"/>
              <a:gd name="connsiteX4" fmla="*/ 0 w 3971544"/>
              <a:gd name="connsiteY4" fmla="*/ 0 h 306704"/>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3971544" h="306704">
                <a:moveTo>
                  <a:pt x="0" y="0"/>
                </a:moveTo>
                <a:lnTo>
                  <a:pt x="0" y="306704"/>
                </a:lnTo>
                <a:lnTo>
                  <a:pt x="3971544" y="306704"/>
                </a:lnTo>
                <a:lnTo>
                  <a:pt x="3971544"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88900" y="1778000"/>
            <a:ext cx="4330700" cy="4622800"/>
          </a:xfrm>
          <a:prstGeom prst="rect">
            <a:avLst/>
          </a:prstGeom>
          <a:noFill/>
        </p:spPr>
      </p:pic>
      <p:pic>
        <p:nvPicPr>
          <p:cNvPr id="15" name="Picture 3"/>
          <p:cNvPicPr>
            <a:picLocks noChangeAspect="1" noChangeArrowheads="1"/>
          </p:cNvPicPr>
          <p:nvPr/>
        </p:nvPicPr>
        <p:blipFill>
          <a:blip r:embed="rId3" cstate="print"/>
          <a:srcRect/>
          <a:stretch>
            <a:fillRect/>
          </a:stretch>
        </p:blipFill>
        <p:spPr bwMode="auto">
          <a:xfrm>
            <a:off x="4800600" y="1993900"/>
            <a:ext cx="4000500" cy="4203700"/>
          </a:xfrm>
          <a:prstGeom prst="rect">
            <a:avLst/>
          </a:prstGeom>
          <a:noFill/>
        </p:spPr>
      </p:pic>
      <p:sp>
        <p:nvSpPr>
          <p:cNvPr id="17" name="TextBox 1"/>
          <p:cNvSpPr txBox="1"/>
          <p:nvPr/>
        </p:nvSpPr>
        <p:spPr>
          <a:xfrm>
            <a:off x="546100" y="660400"/>
            <a:ext cx="4796185" cy="648896"/>
          </a:xfrm>
          <a:prstGeom prst="rect">
            <a:avLst/>
          </a:prstGeom>
          <a:noFill/>
        </p:spPr>
        <p:txBody>
          <a:bodyPr wrap="none" lIns="0" tIns="0" rIns="0" rtlCol="0">
            <a:spAutoFit/>
          </a:bodyPr>
          <a:lstStyle/>
          <a:p>
            <a:pPr>
              <a:lnSpc>
                <a:spcPts val="4700"/>
              </a:lnSpc>
              <a:tabLst/>
            </a:pPr>
            <a:r>
              <a:rPr lang="en-US" altLang="zh-CN" sz="4397" b="1" dirty="0">
                <a:solidFill>
                  <a:srgbClr val="FFC000"/>
                </a:solidFill>
                <a:latin typeface="Times New Roman" pitchFamily="18" charset="0"/>
                <a:cs typeface="Times New Roman" pitchFamily="18" charset="0"/>
              </a:rPr>
              <a:t>4.1</a:t>
            </a:r>
            <a:r>
              <a:rPr lang="en-US" altLang="zh-CN" sz="4397" dirty="0">
                <a:latin typeface="Times New Roman" pitchFamily="18" charset="0"/>
                <a:cs typeface="Times New Roman" pitchFamily="18" charset="0"/>
              </a:rPr>
              <a:t> </a:t>
            </a:r>
            <a:r>
              <a:rPr lang="en-US" altLang="zh-CN" sz="4397" dirty="0">
                <a:solidFill>
                  <a:srgbClr val="FFC000"/>
                </a:solidFill>
                <a:latin typeface="黑体" pitchFamily="18" charset="0"/>
                <a:cs typeface="黑体" pitchFamily="18" charset="0"/>
              </a:rPr>
              <a:t>传统活性污泥法</a:t>
            </a:r>
          </a:p>
        </p:txBody>
      </p:sp>
      <p:sp>
        <p:nvSpPr>
          <p:cNvPr id="18" name="TextBox 1"/>
          <p:cNvSpPr txBox="1"/>
          <p:nvPr/>
        </p:nvSpPr>
        <p:spPr>
          <a:xfrm>
            <a:off x="381000" y="2095500"/>
            <a:ext cx="3718967" cy="1604478"/>
          </a:xfrm>
          <a:prstGeom prst="rect">
            <a:avLst/>
          </a:prstGeom>
          <a:noFill/>
        </p:spPr>
        <p:txBody>
          <a:bodyPr wrap="none" lIns="0" tIns="0" rIns="0" rtlCol="0">
            <a:spAutoFit/>
          </a:bodyPr>
          <a:lstStyle/>
          <a:p>
            <a:pPr>
              <a:lnSpc>
                <a:spcPts val="3800"/>
              </a:lnSpc>
              <a:tabLst/>
            </a:pPr>
            <a:r>
              <a:rPr lang="en-US" altLang="zh-CN" sz="2897" b="1" dirty="0">
                <a:solidFill>
                  <a:srgbClr val="FFFFFF"/>
                </a:solidFill>
                <a:latin typeface="微软雅黑" pitchFamily="18" charset="0"/>
                <a:cs typeface="微软雅黑" pitchFamily="18" charset="0"/>
              </a:rPr>
              <a:t>有机污染物的降解经历</a:t>
            </a:r>
          </a:p>
          <a:p>
            <a:pPr>
              <a:lnSpc>
                <a:spcPts val="4400"/>
              </a:lnSpc>
              <a:tabLst/>
            </a:pPr>
            <a:r>
              <a:rPr lang="en-US" altLang="zh-CN" sz="2897" b="1" dirty="0">
                <a:solidFill>
                  <a:srgbClr val="FFFFFF"/>
                </a:solidFill>
                <a:latin typeface="微软雅黑" pitchFamily="18" charset="0"/>
                <a:cs typeface="微软雅黑" pitchFamily="18" charset="0"/>
              </a:rPr>
              <a:t>了</a:t>
            </a:r>
            <a:r>
              <a:rPr lang="en-US" altLang="zh-CN" sz="2897" b="1" dirty="0">
                <a:solidFill>
                  <a:srgbClr val="00F500"/>
                </a:solidFill>
                <a:latin typeface="微软雅黑" pitchFamily="18" charset="0"/>
                <a:cs typeface="微软雅黑" pitchFamily="18" charset="0"/>
              </a:rPr>
              <a:t>初期吸附</a:t>
            </a:r>
            <a:r>
              <a:rPr lang="en-US" altLang="zh-CN" sz="2897" b="1" dirty="0">
                <a:solidFill>
                  <a:srgbClr val="FFFFFF"/>
                </a:solidFill>
                <a:latin typeface="微软雅黑" pitchFamily="18" charset="0"/>
                <a:cs typeface="微软雅黑" pitchFamily="18" charset="0"/>
              </a:rPr>
              <a:t>与</a:t>
            </a:r>
            <a:r>
              <a:rPr lang="en-US" altLang="zh-CN" sz="2897" b="1" dirty="0">
                <a:solidFill>
                  <a:srgbClr val="00F500"/>
                </a:solidFill>
                <a:latin typeface="微软雅黑" pitchFamily="18" charset="0"/>
                <a:cs typeface="微软雅黑" pitchFamily="18" charset="0"/>
              </a:rPr>
              <a:t>代谢</a:t>
            </a:r>
            <a:r>
              <a:rPr lang="en-US" altLang="zh-CN" sz="2897" b="1" dirty="0">
                <a:solidFill>
                  <a:srgbClr val="FFFFFF"/>
                </a:solidFill>
                <a:latin typeface="微软雅黑" pitchFamily="18" charset="0"/>
                <a:cs typeface="微软雅黑" pitchFamily="18" charset="0"/>
              </a:rPr>
              <a:t>的完</a:t>
            </a:r>
          </a:p>
          <a:p>
            <a:pPr>
              <a:lnSpc>
                <a:spcPts val="4400"/>
              </a:lnSpc>
              <a:tabLst/>
            </a:pPr>
            <a:r>
              <a:rPr lang="en-US" altLang="zh-CN" sz="2897" b="1" dirty="0">
                <a:solidFill>
                  <a:srgbClr val="FFFFFF"/>
                </a:solidFill>
                <a:latin typeface="微软雅黑" pitchFamily="18" charset="0"/>
                <a:cs typeface="微软雅黑" pitchFamily="18" charset="0"/>
              </a:rPr>
              <a:t>整阶段；</a:t>
            </a:r>
          </a:p>
        </p:txBody>
      </p:sp>
      <p:sp>
        <p:nvSpPr>
          <p:cNvPr id="19" name="TextBox 1"/>
          <p:cNvSpPr txBox="1"/>
          <p:nvPr/>
        </p:nvSpPr>
        <p:spPr>
          <a:xfrm>
            <a:off x="381000" y="4381500"/>
            <a:ext cx="3718967" cy="1604478"/>
          </a:xfrm>
          <a:prstGeom prst="rect">
            <a:avLst/>
          </a:prstGeom>
          <a:noFill/>
        </p:spPr>
        <p:txBody>
          <a:bodyPr wrap="none" lIns="0" tIns="0" rIns="0" rtlCol="0">
            <a:spAutoFit/>
          </a:bodyPr>
          <a:lstStyle/>
          <a:p>
            <a:pPr>
              <a:lnSpc>
                <a:spcPts val="3800"/>
              </a:lnSpc>
              <a:tabLst/>
            </a:pPr>
            <a:r>
              <a:rPr lang="en-US" altLang="zh-CN" sz="2897" b="1" dirty="0">
                <a:latin typeface="微软雅黑" pitchFamily="18" charset="0"/>
                <a:cs typeface="微软雅黑" pitchFamily="18" charset="0"/>
              </a:rPr>
              <a:t>活性污泥经历了</a:t>
            </a:r>
            <a:r>
              <a:rPr lang="en-US" altLang="zh-CN" sz="2897" b="1" dirty="0">
                <a:solidFill>
                  <a:srgbClr val="00F500"/>
                </a:solidFill>
                <a:latin typeface="微软雅黑" pitchFamily="18" charset="0"/>
                <a:cs typeface="微软雅黑" pitchFamily="18" charset="0"/>
              </a:rPr>
              <a:t>对数增</a:t>
            </a:r>
          </a:p>
          <a:p>
            <a:pPr>
              <a:lnSpc>
                <a:spcPts val="4400"/>
              </a:lnSpc>
              <a:tabLst/>
            </a:pPr>
            <a:r>
              <a:rPr lang="en-US" altLang="zh-CN" sz="2897" b="1" dirty="0">
                <a:solidFill>
                  <a:srgbClr val="00F500"/>
                </a:solidFill>
                <a:latin typeface="微软雅黑" pitchFamily="18" charset="0"/>
                <a:cs typeface="微软雅黑" pitchFamily="18" charset="0"/>
              </a:rPr>
              <a:t>长</a:t>
            </a:r>
            <a:r>
              <a:rPr lang="en-US" altLang="zh-CN" sz="2897" b="1" dirty="0">
                <a:solidFill>
                  <a:srgbClr val="FFFFFF"/>
                </a:solidFill>
                <a:latin typeface="微软雅黑" pitchFamily="18" charset="0"/>
                <a:cs typeface="微软雅黑" pitchFamily="18" charset="0"/>
              </a:rPr>
              <a:t>、</a:t>
            </a:r>
            <a:r>
              <a:rPr lang="en-US" altLang="zh-CN" sz="2897" b="1" dirty="0">
                <a:solidFill>
                  <a:srgbClr val="00F500"/>
                </a:solidFill>
                <a:latin typeface="微软雅黑" pitchFamily="18" charset="0"/>
                <a:cs typeface="微软雅黑" pitchFamily="18" charset="0"/>
              </a:rPr>
              <a:t>减速增长</a:t>
            </a:r>
            <a:r>
              <a:rPr lang="en-US" altLang="zh-CN" sz="2897" b="1" dirty="0">
                <a:solidFill>
                  <a:srgbClr val="FFFFFF"/>
                </a:solidFill>
                <a:latin typeface="微软雅黑" pitchFamily="18" charset="0"/>
                <a:cs typeface="微软雅黑" pitchFamily="18" charset="0"/>
              </a:rPr>
              <a:t>和</a:t>
            </a:r>
            <a:r>
              <a:rPr lang="en-US" altLang="zh-CN" sz="2897" b="1" dirty="0">
                <a:solidFill>
                  <a:srgbClr val="00F500"/>
                </a:solidFill>
                <a:latin typeface="微软雅黑" pitchFamily="18" charset="0"/>
                <a:cs typeface="微软雅黑" pitchFamily="18" charset="0"/>
              </a:rPr>
              <a:t>内源呼</a:t>
            </a:r>
          </a:p>
          <a:p>
            <a:pPr>
              <a:lnSpc>
                <a:spcPts val="4400"/>
              </a:lnSpc>
              <a:tabLst/>
            </a:pPr>
            <a:r>
              <a:rPr lang="en-US" altLang="zh-CN" sz="2897" b="1" dirty="0">
                <a:solidFill>
                  <a:srgbClr val="00F500"/>
                </a:solidFill>
                <a:latin typeface="微软雅黑" pitchFamily="18" charset="0"/>
                <a:cs typeface="微软雅黑" pitchFamily="18" charset="0"/>
              </a:rPr>
              <a:t>吸期</a:t>
            </a:r>
            <a:r>
              <a:rPr lang="en-US" altLang="zh-CN" sz="2897" b="1" dirty="0">
                <a:solidFill>
                  <a:srgbClr val="FFFFFF"/>
                </a:solidFill>
                <a:latin typeface="微软雅黑" pitchFamily="18" charset="0"/>
                <a:cs typeface="微软雅黑" pitchFamily="18" charset="0"/>
              </a:rPr>
              <a:t>的完全生长周期。</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682109" y="2370963"/>
            <a:ext cx="4175759" cy="566547"/>
          </a:xfrm>
          <a:custGeom>
            <a:avLst/>
            <a:gdLst>
              <a:gd name="connsiteX0" fmla="*/ 0 w 4175759"/>
              <a:gd name="connsiteY0" fmla="*/ 0 h 566547"/>
              <a:gd name="connsiteX1" fmla="*/ 0 w 4175759"/>
              <a:gd name="connsiteY1" fmla="*/ 566547 h 566547"/>
              <a:gd name="connsiteX2" fmla="*/ 4175759 w 4175759"/>
              <a:gd name="connsiteY2" fmla="*/ 566547 h 566547"/>
              <a:gd name="connsiteX3" fmla="*/ 4175759 w 4175759"/>
              <a:gd name="connsiteY3" fmla="*/ 0 h 566547"/>
              <a:gd name="connsiteX4" fmla="*/ 0 w 4175759"/>
              <a:gd name="connsiteY4" fmla="*/ 0 h 56654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175759" h="566547">
                <a:moveTo>
                  <a:pt x="0" y="0"/>
                </a:moveTo>
                <a:lnTo>
                  <a:pt x="0" y="566547"/>
                </a:lnTo>
                <a:lnTo>
                  <a:pt x="4175759" y="566547"/>
                </a:lnTo>
                <a:lnTo>
                  <a:pt x="4175759"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4682109" y="2937510"/>
            <a:ext cx="4175759" cy="979169"/>
          </a:xfrm>
          <a:custGeom>
            <a:avLst/>
            <a:gdLst>
              <a:gd name="connsiteX0" fmla="*/ 0 w 4175759"/>
              <a:gd name="connsiteY0" fmla="*/ 0 h 979169"/>
              <a:gd name="connsiteX1" fmla="*/ 0 w 4175759"/>
              <a:gd name="connsiteY1" fmla="*/ 979169 h 979169"/>
              <a:gd name="connsiteX2" fmla="*/ 4175759 w 4175759"/>
              <a:gd name="connsiteY2" fmla="*/ 979169 h 979169"/>
              <a:gd name="connsiteX3" fmla="*/ 4175759 w 4175759"/>
              <a:gd name="connsiteY3" fmla="*/ 0 h 979169"/>
              <a:gd name="connsiteX4" fmla="*/ 0 w 4175759"/>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175759" h="979169">
                <a:moveTo>
                  <a:pt x="0" y="0"/>
                </a:moveTo>
                <a:lnTo>
                  <a:pt x="0" y="979169"/>
                </a:lnTo>
                <a:lnTo>
                  <a:pt x="4175759" y="979169"/>
                </a:lnTo>
                <a:lnTo>
                  <a:pt x="4175759"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4682109" y="3916679"/>
            <a:ext cx="4175759" cy="979170"/>
          </a:xfrm>
          <a:custGeom>
            <a:avLst/>
            <a:gdLst>
              <a:gd name="connsiteX0" fmla="*/ 0 w 4175759"/>
              <a:gd name="connsiteY0" fmla="*/ 0 h 979170"/>
              <a:gd name="connsiteX1" fmla="*/ 0 w 4175759"/>
              <a:gd name="connsiteY1" fmla="*/ 979170 h 979170"/>
              <a:gd name="connsiteX2" fmla="*/ 4175759 w 4175759"/>
              <a:gd name="connsiteY2" fmla="*/ 979170 h 979170"/>
              <a:gd name="connsiteX3" fmla="*/ 4175759 w 4175759"/>
              <a:gd name="connsiteY3" fmla="*/ 0 h 979170"/>
              <a:gd name="connsiteX4" fmla="*/ 0 w 4175759"/>
              <a:gd name="connsiteY4" fmla="*/ 0 h 97917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175759" h="979170">
                <a:moveTo>
                  <a:pt x="0" y="0"/>
                </a:moveTo>
                <a:lnTo>
                  <a:pt x="0" y="979170"/>
                </a:lnTo>
                <a:lnTo>
                  <a:pt x="4175759" y="979170"/>
                </a:lnTo>
                <a:lnTo>
                  <a:pt x="4175759"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682109" y="4895850"/>
            <a:ext cx="4175759" cy="685419"/>
          </a:xfrm>
          <a:custGeom>
            <a:avLst/>
            <a:gdLst>
              <a:gd name="connsiteX0" fmla="*/ 0 w 4175759"/>
              <a:gd name="connsiteY0" fmla="*/ 0 h 685419"/>
              <a:gd name="connsiteX1" fmla="*/ 0 w 4175759"/>
              <a:gd name="connsiteY1" fmla="*/ 685419 h 685419"/>
              <a:gd name="connsiteX2" fmla="*/ 4175759 w 4175759"/>
              <a:gd name="connsiteY2" fmla="*/ 685419 h 685419"/>
              <a:gd name="connsiteX3" fmla="*/ 4175759 w 4175759"/>
              <a:gd name="connsiteY3" fmla="*/ 0 h 685419"/>
              <a:gd name="connsiteX4" fmla="*/ 0 w 4175759"/>
              <a:gd name="connsiteY4" fmla="*/ 0 h 6854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175759" h="685419">
                <a:moveTo>
                  <a:pt x="0" y="0"/>
                </a:moveTo>
                <a:lnTo>
                  <a:pt x="0" y="685419"/>
                </a:lnTo>
                <a:lnTo>
                  <a:pt x="4175759" y="685419"/>
                </a:lnTo>
                <a:lnTo>
                  <a:pt x="4175759"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596900" y="1714500"/>
            <a:ext cx="3746500" cy="4648200"/>
          </a:xfrm>
          <a:prstGeom prst="rect">
            <a:avLst/>
          </a:prstGeom>
          <a:noFill/>
        </p:spPr>
      </p:pic>
      <p:pic>
        <p:nvPicPr>
          <p:cNvPr id="14" name="Picture 3"/>
          <p:cNvPicPr>
            <a:picLocks noChangeAspect="1" noChangeArrowheads="1"/>
          </p:cNvPicPr>
          <p:nvPr/>
        </p:nvPicPr>
        <p:blipFill>
          <a:blip r:embed="rId3" cstate="print"/>
          <a:srcRect/>
          <a:stretch>
            <a:fillRect/>
          </a:stretch>
        </p:blipFill>
        <p:spPr bwMode="auto">
          <a:xfrm>
            <a:off x="4673600" y="2362200"/>
            <a:ext cx="4191000" cy="3225800"/>
          </a:xfrm>
          <a:prstGeom prst="rect">
            <a:avLst/>
          </a:prstGeom>
          <a:noFill/>
        </p:spPr>
      </p:pic>
      <p:sp>
        <p:nvSpPr>
          <p:cNvPr id="16" name="TextBox 1"/>
          <p:cNvSpPr txBox="1"/>
          <p:nvPr/>
        </p:nvSpPr>
        <p:spPr>
          <a:xfrm>
            <a:off x="990600" y="2133600"/>
            <a:ext cx="2971800" cy="1409700"/>
          </a:xfrm>
          <a:prstGeom prst="rect">
            <a:avLst/>
          </a:prstGeom>
          <a:noFill/>
        </p:spPr>
        <p:txBody>
          <a:bodyPr wrap="none" lIns="0" tIns="0" rIns="0" rtlCol="0">
            <a:spAutoFit/>
          </a:bodyPr>
          <a:lstStyle/>
          <a:p>
            <a:pPr>
              <a:lnSpc>
                <a:spcPts val="5100"/>
              </a:lnSpc>
              <a:tabLst/>
            </a:pPr>
            <a:r>
              <a:rPr lang="en-US" altLang="zh-CN" sz="3900" dirty="0">
                <a:solidFill>
                  <a:srgbClr val="FFFFFF"/>
                </a:solidFill>
                <a:latin typeface="微软雅黑" pitchFamily="18" charset="0"/>
                <a:cs typeface="微软雅黑" pitchFamily="18" charset="0"/>
              </a:rPr>
              <a:t>需氧速率沿池</a:t>
            </a:r>
          </a:p>
          <a:p>
            <a:pPr>
              <a:lnSpc>
                <a:spcPts val="6000"/>
              </a:lnSpc>
              <a:tabLst/>
            </a:pPr>
            <a:r>
              <a:rPr lang="en-US" altLang="zh-CN" sz="3900" dirty="0">
                <a:solidFill>
                  <a:srgbClr val="FFFFFF"/>
                </a:solidFill>
                <a:latin typeface="微软雅黑" pitchFamily="18" charset="0"/>
                <a:cs typeface="微软雅黑" pitchFamily="18" charset="0"/>
              </a:rPr>
              <a:t>长逐渐降低；</a:t>
            </a:r>
          </a:p>
        </p:txBody>
      </p:sp>
      <p:sp>
        <p:nvSpPr>
          <p:cNvPr id="17" name="TextBox 1"/>
          <p:cNvSpPr txBox="1"/>
          <p:nvPr/>
        </p:nvSpPr>
        <p:spPr>
          <a:xfrm>
            <a:off x="965200" y="4470400"/>
            <a:ext cx="3009900" cy="635000"/>
          </a:xfrm>
          <a:prstGeom prst="rect">
            <a:avLst/>
          </a:prstGeom>
          <a:noFill/>
        </p:spPr>
        <p:txBody>
          <a:bodyPr wrap="none" lIns="0" tIns="0" rIns="0" rtlCol="0">
            <a:spAutoFit/>
          </a:bodyPr>
          <a:lstStyle/>
          <a:p>
            <a:pPr>
              <a:lnSpc>
                <a:spcPts val="5000"/>
              </a:lnSpc>
              <a:tabLst/>
            </a:pPr>
            <a:r>
              <a:rPr lang="en-US" altLang="zh-CN" sz="3797" dirty="0">
                <a:solidFill>
                  <a:srgbClr val="FFFFFF"/>
                </a:solidFill>
                <a:latin typeface="Times New Roman" pitchFamily="18" charset="0"/>
                <a:cs typeface="Times New Roman" pitchFamily="18" charset="0"/>
              </a:rPr>
              <a:t>BOD</a:t>
            </a:r>
            <a:r>
              <a:rPr lang="en-US" altLang="zh-CN" sz="3797" dirty="0">
                <a:solidFill>
                  <a:srgbClr val="FFFFFF"/>
                </a:solidFill>
                <a:latin typeface="微软雅黑" pitchFamily="18" charset="0"/>
                <a:cs typeface="微软雅黑" pitchFamily="18" charset="0"/>
              </a:rPr>
              <a:t>去除率大</a:t>
            </a:r>
          </a:p>
        </p:txBody>
      </p:sp>
      <p:sp>
        <p:nvSpPr>
          <p:cNvPr id="18" name="TextBox 1"/>
          <p:cNvSpPr txBox="1"/>
          <p:nvPr/>
        </p:nvSpPr>
        <p:spPr>
          <a:xfrm>
            <a:off x="1422400" y="5207000"/>
            <a:ext cx="1867499" cy="636649"/>
          </a:xfrm>
          <a:prstGeom prst="rect">
            <a:avLst/>
          </a:prstGeom>
          <a:noFill/>
        </p:spPr>
        <p:txBody>
          <a:bodyPr wrap="none" lIns="0" tIns="0" rIns="0" rtlCol="0">
            <a:spAutoFit/>
          </a:bodyPr>
          <a:lstStyle/>
          <a:p>
            <a:pPr>
              <a:lnSpc>
                <a:spcPts val="5000"/>
              </a:lnSpc>
              <a:tabLst/>
            </a:pPr>
            <a:r>
              <a:rPr lang="en-US" altLang="zh-CN" sz="3797" dirty="0">
                <a:solidFill>
                  <a:srgbClr val="FFFFFF"/>
                </a:solidFill>
                <a:latin typeface="微软雅黑" pitchFamily="18" charset="0"/>
                <a:cs typeface="微软雅黑" pitchFamily="18" charset="0"/>
              </a:rPr>
              <a:t>于</a:t>
            </a:r>
            <a:r>
              <a:rPr lang="en-US" altLang="zh-CN" sz="3797" dirty="0">
                <a:solidFill>
                  <a:srgbClr val="00F500"/>
                </a:solidFill>
                <a:latin typeface="Times New Roman" pitchFamily="18" charset="0"/>
                <a:cs typeface="Times New Roman" pitchFamily="18" charset="0"/>
              </a:rPr>
              <a:t>90%</a:t>
            </a:r>
            <a:r>
              <a:rPr lang="en-US" altLang="zh-CN" sz="3797" dirty="0">
                <a:solidFill>
                  <a:srgbClr val="FFFFFF"/>
                </a:solidFill>
                <a:latin typeface="微软雅黑" pitchFamily="18" charset="0"/>
                <a:cs typeface="微软雅黑" pitchFamily="18" charset="0"/>
              </a:rPr>
              <a: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defRPr/>
            </a:pPr>
            <a:r>
              <a:rPr lang="zh-CN" altLang="zh-CN" dirty="0"/>
              <a:t>处理工艺特征</a:t>
            </a:r>
            <a:endParaRPr lang="zh-CN" altLang="en-US" dirty="0"/>
          </a:p>
        </p:txBody>
      </p:sp>
      <p:graphicFrame>
        <p:nvGraphicFramePr>
          <p:cNvPr id="5" name="内容占位符 4"/>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848100"/>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505135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323528" y="1139189"/>
            <a:ext cx="8356600" cy="1041400"/>
          </a:xfrm>
          <a:prstGeom prst="rect">
            <a:avLst/>
          </a:prstGeom>
          <a:noFill/>
        </p:spPr>
      </p:pic>
      <p:sp>
        <p:nvSpPr>
          <p:cNvPr id="11" name="TextBox 1"/>
          <p:cNvSpPr txBox="1"/>
          <p:nvPr/>
        </p:nvSpPr>
        <p:spPr>
          <a:xfrm>
            <a:off x="611560" y="1443609"/>
            <a:ext cx="4572000" cy="495300"/>
          </a:xfrm>
          <a:prstGeom prst="rect">
            <a:avLst/>
          </a:prstGeom>
          <a:noFill/>
        </p:spPr>
        <p:txBody>
          <a:bodyPr wrap="none" lIns="0" tIns="0" rIns="0" rtlCol="0">
            <a:spAutoFit/>
          </a:bodyPr>
          <a:lstStyle/>
          <a:p>
            <a:pPr>
              <a:lnSpc>
                <a:spcPts val="3900"/>
              </a:lnSpc>
              <a:tabLst/>
            </a:pPr>
            <a:r>
              <a:rPr lang="en-US" altLang="zh-CN" sz="3000" dirty="0">
                <a:solidFill>
                  <a:srgbClr val="FFFFFF"/>
                </a:solidFill>
                <a:latin typeface="微软雅黑" pitchFamily="18" charset="0"/>
                <a:cs typeface="微软雅黑" pitchFamily="18" charset="0"/>
              </a:rPr>
              <a:t>传统活性污泥的不足之处：</a:t>
            </a:r>
          </a:p>
        </p:txBody>
      </p:sp>
      <p:sp>
        <p:nvSpPr>
          <p:cNvPr id="12" name="TextBox 1"/>
          <p:cNvSpPr txBox="1"/>
          <p:nvPr/>
        </p:nvSpPr>
        <p:spPr>
          <a:xfrm>
            <a:off x="718098" y="2631948"/>
            <a:ext cx="7823200" cy="1282700"/>
          </a:xfrm>
          <a:prstGeom prst="rect">
            <a:avLst/>
          </a:prstGeom>
          <a:noFill/>
        </p:spPr>
        <p:txBody>
          <a:bodyPr wrap="none" lIns="0" tIns="0" rIns="0" rtlCol="0">
            <a:spAutoFit/>
          </a:bodyPr>
          <a:lstStyle/>
          <a:p>
            <a:pPr>
              <a:lnSpc>
                <a:spcPts val="3000"/>
              </a:lnSpc>
              <a:tabLst>
                <a:tab pos="228600" algn="l"/>
              </a:tabLst>
            </a:pPr>
            <a:r>
              <a:rPr lang="en-US" altLang="zh-CN" sz="2297" dirty="0">
                <a:solidFill>
                  <a:srgbClr val="FFFFFF"/>
                </a:solidFill>
                <a:latin typeface="Times New Roman" pitchFamily="18" charset="0"/>
                <a:cs typeface="Times New Roman" pitchFamily="18" charset="0"/>
              </a:rPr>
              <a:t>•</a:t>
            </a:r>
            <a:r>
              <a:rPr lang="en-US" altLang="zh-CN" sz="2297" dirty="0">
                <a:latin typeface="Times New Roman" pitchFamily="18" charset="0"/>
                <a:cs typeface="Times New Roman" pitchFamily="18" charset="0"/>
              </a:rPr>
              <a:t> </a:t>
            </a:r>
            <a:r>
              <a:rPr lang="en-US" altLang="zh-CN" sz="2297" dirty="0">
                <a:solidFill>
                  <a:srgbClr val="FFFFFF"/>
                </a:solidFill>
                <a:latin typeface="微软雅黑" pitchFamily="18" charset="0"/>
                <a:cs typeface="微软雅黑" pitchFamily="18" charset="0"/>
              </a:rPr>
              <a:t>曝气池首端有机污染物负荷高，耗氧速率也高，为了避免</a:t>
            </a:r>
          </a:p>
          <a:p>
            <a:pPr>
              <a:lnSpc>
                <a:spcPts val="3500"/>
              </a:lnSpc>
              <a:tabLst>
                <a:tab pos="228600" algn="l"/>
              </a:tabLst>
            </a:pPr>
            <a:r>
              <a:rPr lang="en-US" altLang="zh-CN" dirty="0"/>
              <a:t>	</a:t>
            </a:r>
            <a:r>
              <a:rPr lang="en-US" altLang="zh-CN" sz="2297" dirty="0">
                <a:solidFill>
                  <a:srgbClr val="FFFFFF"/>
                </a:solidFill>
                <a:latin typeface="微软雅黑" pitchFamily="18" charset="0"/>
                <a:cs typeface="微软雅黑" pitchFamily="18" charset="0"/>
              </a:rPr>
              <a:t>由于缺氧形成厌氧状态，进水有机物负荷不宜过高，因此，</a:t>
            </a:r>
          </a:p>
          <a:p>
            <a:pPr>
              <a:lnSpc>
                <a:spcPts val="3500"/>
              </a:lnSpc>
              <a:tabLst>
                <a:tab pos="228600" algn="l"/>
              </a:tabLst>
            </a:pPr>
            <a:r>
              <a:rPr lang="en-US" altLang="zh-CN" dirty="0"/>
              <a:t>	</a:t>
            </a:r>
            <a:r>
              <a:rPr lang="en-US" altLang="zh-CN" sz="2297" dirty="0">
                <a:solidFill>
                  <a:srgbClr val="FFFFFF"/>
                </a:solidFill>
                <a:latin typeface="微软雅黑" pitchFamily="18" charset="0"/>
                <a:cs typeface="微软雅黑" pitchFamily="18" charset="0"/>
              </a:rPr>
              <a:t>曝气池容积大，占用的土地较多，基建费用高；</a:t>
            </a:r>
          </a:p>
        </p:txBody>
      </p:sp>
      <p:sp>
        <p:nvSpPr>
          <p:cNvPr id="13" name="TextBox 1"/>
          <p:cNvSpPr txBox="1"/>
          <p:nvPr/>
        </p:nvSpPr>
        <p:spPr>
          <a:xfrm>
            <a:off x="711200" y="4178300"/>
            <a:ext cx="7823200" cy="381000"/>
          </a:xfrm>
          <a:prstGeom prst="rect">
            <a:avLst/>
          </a:prstGeom>
          <a:noFill/>
        </p:spPr>
        <p:txBody>
          <a:bodyPr wrap="none" lIns="0" tIns="0" rIns="0" rtlCol="0">
            <a:spAutoFit/>
          </a:bodyPr>
          <a:lstStyle/>
          <a:p>
            <a:pPr>
              <a:lnSpc>
                <a:spcPts val="3000"/>
              </a:lnSpc>
              <a:tabLst/>
            </a:pPr>
            <a:r>
              <a:rPr lang="en-US" altLang="zh-CN" sz="2297" dirty="0">
                <a:solidFill>
                  <a:srgbClr val="FFFFFF"/>
                </a:solidFill>
                <a:latin typeface="Times New Roman" pitchFamily="18" charset="0"/>
                <a:cs typeface="Times New Roman" pitchFamily="18" charset="0"/>
              </a:rPr>
              <a:t>•</a:t>
            </a:r>
            <a:r>
              <a:rPr lang="en-US" altLang="zh-CN" sz="2297" dirty="0">
                <a:latin typeface="Times New Roman" pitchFamily="18" charset="0"/>
                <a:cs typeface="Times New Roman" pitchFamily="18" charset="0"/>
              </a:rPr>
              <a:t> </a:t>
            </a:r>
            <a:r>
              <a:rPr lang="en-US" altLang="zh-CN" sz="2297" dirty="0">
                <a:solidFill>
                  <a:srgbClr val="FFFFFF"/>
                </a:solidFill>
                <a:latin typeface="微软雅黑" pitchFamily="18" charset="0"/>
                <a:cs typeface="微软雅黑" pitchFamily="18" charset="0"/>
              </a:rPr>
              <a:t>耗氧速率沿池长变化，而供氧速率难于与其相吻合，对此，</a:t>
            </a:r>
          </a:p>
        </p:txBody>
      </p:sp>
      <p:sp>
        <p:nvSpPr>
          <p:cNvPr id="14" name="TextBox 1"/>
          <p:cNvSpPr txBox="1"/>
          <p:nvPr/>
        </p:nvSpPr>
        <p:spPr>
          <a:xfrm>
            <a:off x="939800" y="4622800"/>
            <a:ext cx="6705600" cy="381000"/>
          </a:xfrm>
          <a:prstGeom prst="rect">
            <a:avLst/>
          </a:prstGeom>
          <a:noFill/>
        </p:spPr>
        <p:txBody>
          <a:bodyPr wrap="none" lIns="0" tIns="0" rIns="0" rtlCol="0">
            <a:spAutoFit/>
          </a:bodyPr>
          <a:lstStyle/>
          <a:p>
            <a:pPr>
              <a:lnSpc>
                <a:spcPts val="3000"/>
              </a:lnSpc>
              <a:tabLst/>
            </a:pPr>
            <a:r>
              <a:rPr lang="en-US" altLang="zh-CN" sz="2297" dirty="0">
                <a:solidFill>
                  <a:srgbClr val="FFFFFF"/>
                </a:solidFill>
                <a:latin typeface="微软雅黑" pitchFamily="18" charset="0"/>
                <a:cs typeface="微软雅黑" pitchFamily="18" charset="0"/>
              </a:rPr>
              <a:t>采用渐减供氧方式，可在一定程度上解决这一问题；</a:t>
            </a:r>
          </a:p>
        </p:txBody>
      </p:sp>
      <p:sp>
        <p:nvSpPr>
          <p:cNvPr id="15" name="TextBox 1"/>
          <p:cNvSpPr txBox="1"/>
          <p:nvPr/>
        </p:nvSpPr>
        <p:spPr>
          <a:xfrm>
            <a:off x="711200" y="5181600"/>
            <a:ext cx="7823200" cy="381000"/>
          </a:xfrm>
          <a:prstGeom prst="rect">
            <a:avLst/>
          </a:prstGeom>
          <a:noFill/>
        </p:spPr>
        <p:txBody>
          <a:bodyPr wrap="none" lIns="0" tIns="0" rIns="0" rtlCol="0">
            <a:spAutoFit/>
          </a:bodyPr>
          <a:lstStyle/>
          <a:p>
            <a:pPr>
              <a:lnSpc>
                <a:spcPts val="3000"/>
              </a:lnSpc>
              <a:tabLst/>
            </a:pPr>
            <a:r>
              <a:rPr lang="en-US" altLang="zh-CN" sz="2297" dirty="0">
                <a:solidFill>
                  <a:srgbClr val="FFFFFF"/>
                </a:solidFill>
                <a:latin typeface="Times New Roman" pitchFamily="18" charset="0"/>
                <a:cs typeface="Times New Roman" pitchFamily="18" charset="0"/>
              </a:rPr>
              <a:t>•</a:t>
            </a:r>
            <a:r>
              <a:rPr lang="en-US" altLang="zh-CN" sz="2297" dirty="0">
                <a:latin typeface="Times New Roman" pitchFamily="18" charset="0"/>
                <a:cs typeface="Times New Roman" pitchFamily="18" charset="0"/>
              </a:rPr>
              <a:t> </a:t>
            </a:r>
            <a:r>
              <a:rPr lang="en-US" altLang="zh-CN" sz="2297" dirty="0">
                <a:solidFill>
                  <a:srgbClr val="FFFFFF"/>
                </a:solidFill>
                <a:latin typeface="微软雅黑" pitchFamily="18" charset="0"/>
                <a:cs typeface="微软雅黑" pitchFamily="18" charset="0"/>
              </a:rPr>
              <a:t>对进水水质、水量变化的适应性较低、运行效果易受水质、</a:t>
            </a:r>
          </a:p>
        </p:txBody>
      </p:sp>
      <p:sp>
        <p:nvSpPr>
          <p:cNvPr id="16" name="TextBox 1"/>
          <p:cNvSpPr txBox="1"/>
          <p:nvPr/>
        </p:nvSpPr>
        <p:spPr>
          <a:xfrm>
            <a:off x="939800" y="5626100"/>
            <a:ext cx="2324100" cy="381000"/>
          </a:xfrm>
          <a:prstGeom prst="rect">
            <a:avLst/>
          </a:prstGeom>
          <a:noFill/>
        </p:spPr>
        <p:txBody>
          <a:bodyPr wrap="none" lIns="0" tIns="0" rIns="0" rtlCol="0">
            <a:spAutoFit/>
          </a:bodyPr>
          <a:lstStyle/>
          <a:p>
            <a:pPr>
              <a:lnSpc>
                <a:spcPts val="3000"/>
              </a:lnSpc>
              <a:tabLst/>
            </a:pPr>
            <a:r>
              <a:rPr lang="en-US" altLang="zh-CN" sz="2297" dirty="0">
                <a:solidFill>
                  <a:srgbClr val="FFFFFF"/>
                </a:solidFill>
                <a:latin typeface="微软雅黑" pitchFamily="18" charset="0"/>
                <a:cs typeface="微软雅黑" pitchFamily="18" charset="0"/>
              </a:rPr>
              <a:t>水量变化的影响。</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2485263" y="2492882"/>
            <a:ext cx="4247388" cy="444627"/>
          </a:xfrm>
          <a:custGeom>
            <a:avLst/>
            <a:gdLst>
              <a:gd name="connsiteX0" fmla="*/ 0 w 4247388"/>
              <a:gd name="connsiteY0" fmla="*/ 0 h 444627"/>
              <a:gd name="connsiteX1" fmla="*/ 0 w 4247388"/>
              <a:gd name="connsiteY1" fmla="*/ 444627 h 444627"/>
              <a:gd name="connsiteX2" fmla="*/ 4247388 w 4247388"/>
              <a:gd name="connsiteY2" fmla="*/ 444627 h 444627"/>
              <a:gd name="connsiteX3" fmla="*/ 4247388 w 4247388"/>
              <a:gd name="connsiteY3" fmla="*/ 0 h 444627"/>
              <a:gd name="connsiteX4" fmla="*/ 0 w 4247388"/>
              <a:gd name="connsiteY4" fmla="*/ 0 h 4446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47388" h="444627">
                <a:moveTo>
                  <a:pt x="0" y="0"/>
                </a:moveTo>
                <a:lnTo>
                  <a:pt x="0" y="444627"/>
                </a:lnTo>
                <a:lnTo>
                  <a:pt x="4247388" y="444627"/>
                </a:lnTo>
                <a:lnTo>
                  <a:pt x="4247388"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2485263" y="2949448"/>
            <a:ext cx="4247388" cy="965200"/>
          </a:xfrm>
          <a:custGeom>
            <a:avLst/>
            <a:gdLst>
              <a:gd name="connsiteX0" fmla="*/ 0 w 4247388"/>
              <a:gd name="connsiteY0" fmla="*/ 0 h 965200"/>
              <a:gd name="connsiteX1" fmla="*/ 4247388 w 4247388"/>
              <a:gd name="connsiteY1" fmla="*/ 0 h 965200"/>
              <a:gd name="connsiteX2" fmla="*/ 4247388 w 4247388"/>
              <a:gd name="connsiteY2" fmla="*/ 965199 h 965200"/>
              <a:gd name="connsiteX3" fmla="*/ 0 w 4247388"/>
              <a:gd name="connsiteY3" fmla="*/ 965199 h 965200"/>
              <a:gd name="connsiteX4" fmla="*/ 0 w 424738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47388" h="965200">
                <a:moveTo>
                  <a:pt x="0" y="0"/>
                </a:moveTo>
                <a:lnTo>
                  <a:pt x="4247388" y="0"/>
                </a:lnTo>
                <a:lnTo>
                  <a:pt x="4247388" y="965199"/>
                </a:lnTo>
                <a:lnTo>
                  <a:pt x="0" y="965199"/>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2485263" y="3928617"/>
            <a:ext cx="4247388" cy="965200"/>
          </a:xfrm>
          <a:custGeom>
            <a:avLst/>
            <a:gdLst>
              <a:gd name="connsiteX0" fmla="*/ 0 w 4247388"/>
              <a:gd name="connsiteY0" fmla="*/ 0 h 965200"/>
              <a:gd name="connsiteX1" fmla="*/ 4247388 w 4247388"/>
              <a:gd name="connsiteY1" fmla="*/ 0 h 965200"/>
              <a:gd name="connsiteX2" fmla="*/ 4247388 w 4247388"/>
              <a:gd name="connsiteY2" fmla="*/ 965200 h 965200"/>
              <a:gd name="connsiteX3" fmla="*/ 0 w 4247388"/>
              <a:gd name="connsiteY3" fmla="*/ 965200 h 965200"/>
              <a:gd name="connsiteX4" fmla="*/ 0 w 424738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47388" h="965200">
                <a:moveTo>
                  <a:pt x="0" y="0"/>
                </a:moveTo>
                <a:lnTo>
                  <a:pt x="4247388" y="0"/>
                </a:lnTo>
                <a:lnTo>
                  <a:pt x="4247388"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2485263" y="4907788"/>
            <a:ext cx="4247388" cy="965200"/>
          </a:xfrm>
          <a:custGeom>
            <a:avLst/>
            <a:gdLst>
              <a:gd name="connsiteX0" fmla="*/ 0 w 4247388"/>
              <a:gd name="connsiteY0" fmla="*/ 0 h 965200"/>
              <a:gd name="connsiteX1" fmla="*/ 4247388 w 4247388"/>
              <a:gd name="connsiteY1" fmla="*/ 0 h 965200"/>
              <a:gd name="connsiteX2" fmla="*/ 4247388 w 4247388"/>
              <a:gd name="connsiteY2" fmla="*/ 965200 h 965200"/>
              <a:gd name="connsiteX3" fmla="*/ 0 w 4247388"/>
              <a:gd name="connsiteY3" fmla="*/ 965200 h 965200"/>
              <a:gd name="connsiteX4" fmla="*/ 0 w 424738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47388" h="965200">
                <a:moveTo>
                  <a:pt x="0" y="0"/>
                </a:moveTo>
                <a:lnTo>
                  <a:pt x="4247388" y="0"/>
                </a:lnTo>
                <a:lnTo>
                  <a:pt x="4247388"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Freeform 3"/>
          <p:cNvSpPr/>
          <p:nvPr/>
        </p:nvSpPr>
        <p:spPr>
          <a:xfrm>
            <a:off x="2485263" y="5886958"/>
            <a:ext cx="4247388" cy="368300"/>
          </a:xfrm>
          <a:custGeom>
            <a:avLst/>
            <a:gdLst>
              <a:gd name="connsiteX0" fmla="*/ 0 w 4247388"/>
              <a:gd name="connsiteY0" fmla="*/ 0 h 368300"/>
              <a:gd name="connsiteX1" fmla="*/ 4247388 w 4247388"/>
              <a:gd name="connsiteY1" fmla="*/ 0 h 368300"/>
              <a:gd name="connsiteX2" fmla="*/ 4247388 w 4247388"/>
              <a:gd name="connsiteY2" fmla="*/ 368300 h 368300"/>
              <a:gd name="connsiteX3" fmla="*/ 0 w 4247388"/>
              <a:gd name="connsiteY3" fmla="*/ 368300 h 368300"/>
              <a:gd name="connsiteX4" fmla="*/ 0 w 4247388"/>
              <a:gd name="connsiteY4" fmla="*/ 0 h 368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247388" h="368300">
                <a:moveTo>
                  <a:pt x="0" y="0"/>
                </a:moveTo>
                <a:lnTo>
                  <a:pt x="4247388" y="0"/>
                </a:lnTo>
                <a:lnTo>
                  <a:pt x="4247388" y="368300"/>
                </a:lnTo>
                <a:lnTo>
                  <a:pt x="0" y="3683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2476500" y="2476500"/>
            <a:ext cx="4267200" cy="3797300"/>
          </a:xfrm>
          <a:prstGeom prst="rect">
            <a:avLst/>
          </a:prstGeom>
          <a:noFill/>
        </p:spPr>
      </p:pic>
      <p:sp>
        <p:nvSpPr>
          <p:cNvPr id="16" name="TextBox 1"/>
          <p:cNvSpPr txBox="1"/>
          <p:nvPr/>
        </p:nvSpPr>
        <p:spPr>
          <a:xfrm>
            <a:off x="546100" y="660400"/>
            <a:ext cx="5924699" cy="648896"/>
          </a:xfrm>
          <a:prstGeom prst="rect">
            <a:avLst/>
          </a:prstGeom>
          <a:noFill/>
        </p:spPr>
        <p:txBody>
          <a:bodyPr wrap="none" lIns="0" tIns="0" rIns="0" rtlCol="0">
            <a:spAutoFit/>
          </a:bodyPr>
          <a:lstStyle/>
          <a:p>
            <a:pPr>
              <a:lnSpc>
                <a:spcPts val="4700"/>
              </a:lnSpc>
              <a:tabLst/>
            </a:pPr>
            <a:r>
              <a:rPr lang="en-US" altLang="zh-CN" sz="4397" b="1" dirty="0">
                <a:solidFill>
                  <a:srgbClr val="FFC000"/>
                </a:solidFill>
                <a:latin typeface="Times New Roman" pitchFamily="18" charset="0"/>
                <a:cs typeface="Times New Roman" pitchFamily="18" charset="0"/>
              </a:rPr>
              <a:t>4.2</a:t>
            </a:r>
            <a:r>
              <a:rPr lang="en-US" altLang="zh-CN" sz="4397" dirty="0">
                <a:latin typeface="Times New Roman" pitchFamily="18" charset="0"/>
                <a:cs typeface="Times New Roman" pitchFamily="18" charset="0"/>
              </a:rPr>
              <a:t> </a:t>
            </a:r>
            <a:r>
              <a:rPr lang="en-US" altLang="zh-CN" sz="4397" dirty="0">
                <a:solidFill>
                  <a:srgbClr val="FFC000"/>
                </a:solidFill>
                <a:latin typeface="黑体" pitchFamily="18" charset="0"/>
                <a:cs typeface="黑体" pitchFamily="18" charset="0"/>
              </a:rPr>
              <a:t>阶段曝气活性污泥法</a:t>
            </a:r>
          </a:p>
        </p:txBody>
      </p:sp>
      <p:sp>
        <p:nvSpPr>
          <p:cNvPr id="17" name="TextBox 1"/>
          <p:cNvSpPr txBox="1"/>
          <p:nvPr/>
        </p:nvSpPr>
        <p:spPr>
          <a:xfrm>
            <a:off x="546100" y="1765300"/>
            <a:ext cx="8122416" cy="495007"/>
          </a:xfrm>
          <a:prstGeom prst="rect">
            <a:avLst/>
          </a:prstGeom>
          <a:noFill/>
        </p:spPr>
        <p:txBody>
          <a:bodyPr wrap="none" lIns="0" tIns="0" rIns="0" rtlCol="0">
            <a:spAutoFit/>
          </a:bodyPr>
          <a:lstStyle/>
          <a:p>
            <a:pPr>
              <a:lnSpc>
                <a:spcPts val="3500"/>
              </a:lnSpc>
              <a:tabLst/>
            </a:pPr>
            <a:r>
              <a:rPr lang="en-US" altLang="zh-CN" sz="3197" dirty="0">
                <a:solidFill>
                  <a:srgbClr val="FFC000"/>
                </a:solidFill>
                <a:latin typeface="Wingdings" pitchFamily="18" charset="0"/>
                <a:cs typeface="Wingdings" pitchFamily="18" charset="0"/>
              </a:rPr>
              <a:t></a:t>
            </a:r>
            <a:r>
              <a:rPr lang="en-US" altLang="zh-CN" sz="3197" dirty="0">
                <a:solidFill>
                  <a:srgbClr val="00F500"/>
                </a:solidFill>
                <a:latin typeface="黑体" pitchFamily="18" charset="0"/>
                <a:cs typeface="黑体" pitchFamily="18" charset="0"/>
              </a:rPr>
              <a:t>污水延曝气池的长度分散地、均衡地进入。</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393700" y="1196752"/>
            <a:ext cx="8356600" cy="4432300"/>
          </a:xfrm>
          <a:prstGeom prst="rect">
            <a:avLst/>
          </a:prstGeom>
          <a:noFill/>
        </p:spPr>
      </p:pic>
      <p:sp>
        <p:nvSpPr>
          <p:cNvPr id="11" name="TextBox 1"/>
          <p:cNvSpPr txBox="1"/>
          <p:nvPr/>
        </p:nvSpPr>
        <p:spPr>
          <a:xfrm>
            <a:off x="596900" y="1268760"/>
            <a:ext cx="7848302" cy="1308563"/>
          </a:xfrm>
          <a:prstGeom prst="rect">
            <a:avLst/>
          </a:prstGeom>
          <a:noFill/>
        </p:spPr>
        <p:txBody>
          <a:bodyPr wrap="none" lIns="0" tIns="0" rIns="0" rtlCol="0">
            <a:spAutoFit/>
          </a:bodyPr>
          <a:lstStyle/>
          <a:p>
            <a:pPr>
              <a:lnSpc>
                <a:spcPct val="150000"/>
              </a:lnSpc>
              <a:tabLst/>
            </a:pPr>
            <a:r>
              <a:rPr lang="en-US" altLang="zh-CN" sz="1902" b="1" dirty="0">
                <a:latin typeface="微软雅黑" pitchFamily="18" charset="0"/>
                <a:cs typeface="微软雅黑" pitchFamily="18" charset="0"/>
              </a:rPr>
              <a:t>曝气池内有机污染物负荷及需氧率得到均衡，一定程度地缩小了耗氧速率</a:t>
            </a:r>
          </a:p>
          <a:p>
            <a:pPr>
              <a:lnSpc>
                <a:spcPct val="150000"/>
              </a:lnSpc>
              <a:tabLst/>
            </a:pPr>
            <a:r>
              <a:rPr lang="en-US" altLang="zh-CN" sz="1902" b="1" dirty="0">
                <a:latin typeface="微软雅黑" pitchFamily="18" charset="0"/>
                <a:cs typeface="微软雅黑" pitchFamily="18" charset="0"/>
              </a:rPr>
              <a:t>与充氧速率之间的差距，有助于能耗的降低，活性污泥微生物的降解功能</a:t>
            </a:r>
          </a:p>
          <a:p>
            <a:pPr>
              <a:lnSpc>
                <a:spcPct val="150000"/>
              </a:lnSpc>
              <a:tabLst/>
            </a:pPr>
            <a:r>
              <a:rPr lang="en-US" altLang="zh-CN" sz="1902" b="1" dirty="0">
                <a:latin typeface="微软雅黑" pitchFamily="18" charset="0"/>
                <a:cs typeface="微软雅黑" pitchFamily="18" charset="0"/>
              </a:rPr>
              <a:t>也得以正常发挥；</a:t>
            </a:r>
          </a:p>
        </p:txBody>
      </p:sp>
      <p:sp>
        <p:nvSpPr>
          <p:cNvPr id="12" name="TextBox 1"/>
          <p:cNvSpPr txBox="1"/>
          <p:nvPr/>
        </p:nvSpPr>
        <p:spPr>
          <a:xfrm>
            <a:off x="596900" y="3212976"/>
            <a:ext cx="7553350" cy="341504"/>
          </a:xfrm>
          <a:prstGeom prst="rect">
            <a:avLst/>
          </a:prstGeom>
          <a:noFill/>
        </p:spPr>
        <p:txBody>
          <a:bodyPr wrap="none" lIns="0" tIns="0" rIns="0" rtlCol="0">
            <a:spAutoFit/>
          </a:bodyPr>
          <a:lstStyle/>
          <a:p>
            <a:pPr>
              <a:lnSpc>
                <a:spcPts val="2500"/>
              </a:lnSpc>
              <a:tabLst/>
            </a:pPr>
            <a:r>
              <a:rPr lang="en-US" altLang="zh-CN" sz="1902" b="1" dirty="0">
                <a:latin typeface="微软雅黑" pitchFamily="18" charset="0"/>
                <a:cs typeface="微软雅黑" pitchFamily="18" charset="0"/>
              </a:rPr>
              <a:t>污水分散均衡注入，提高了曝气池对水质、水量冲击负荷的适应能力；</a:t>
            </a:r>
          </a:p>
        </p:txBody>
      </p:sp>
      <p:sp>
        <p:nvSpPr>
          <p:cNvPr id="13" name="TextBox 1"/>
          <p:cNvSpPr txBox="1"/>
          <p:nvPr/>
        </p:nvSpPr>
        <p:spPr>
          <a:xfrm>
            <a:off x="596900" y="4376306"/>
            <a:ext cx="7848302" cy="869469"/>
          </a:xfrm>
          <a:prstGeom prst="rect">
            <a:avLst/>
          </a:prstGeom>
          <a:noFill/>
        </p:spPr>
        <p:txBody>
          <a:bodyPr wrap="none" lIns="0" tIns="0" rIns="0" rtlCol="0">
            <a:spAutoFit/>
          </a:bodyPr>
          <a:lstStyle/>
          <a:p>
            <a:pPr>
              <a:lnSpc>
                <a:spcPct val="150000"/>
              </a:lnSpc>
              <a:tabLst/>
            </a:pPr>
            <a:r>
              <a:rPr lang="en-US" altLang="zh-CN" sz="1902" b="1" dirty="0">
                <a:latin typeface="微软雅黑" pitchFamily="18" charset="0"/>
                <a:cs typeface="微软雅黑" pitchFamily="18" charset="0"/>
              </a:rPr>
              <a:t>混合液中的活性污泥浓度沿池长逐步降低，出流混合液的污泥较低，减轻</a:t>
            </a:r>
          </a:p>
          <a:p>
            <a:pPr>
              <a:lnSpc>
                <a:spcPct val="150000"/>
              </a:lnSpc>
              <a:tabLst/>
            </a:pPr>
            <a:r>
              <a:rPr lang="en-US" altLang="zh-CN" sz="1902" b="1" dirty="0">
                <a:latin typeface="微软雅黑" pitchFamily="18" charset="0"/>
                <a:cs typeface="微软雅黑" pitchFamily="18" charset="0"/>
              </a:rPr>
              <a:t>二沉池的负荷，有利于提高二次沉淀池固液分离效果。</a:t>
            </a:r>
          </a:p>
        </p:txBody>
      </p:sp>
      <p:sp>
        <p:nvSpPr>
          <p:cNvPr id="2" name="矩形 1">
            <a:extLst>
              <a:ext uri="{FF2B5EF4-FFF2-40B4-BE49-F238E27FC236}">
                <a16:creationId xmlns:a16="http://schemas.microsoft.com/office/drawing/2014/main" id="{F59A013A-D9EE-4E93-BB34-830A97339776}"/>
              </a:ext>
            </a:extLst>
          </p:cNvPr>
          <p:cNvSpPr/>
          <p:nvPr/>
        </p:nvSpPr>
        <p:spPr>
          <a:xfrm>
            <a:off x="539552" y="680741"/>
            <a:ext cx="803425" cy="461665"/>
          </a:xfrm>
          <a:prstGeom prst="rect">
            <a:avLst/>
          </a:prstGeom>
        </p:spPr>
        <p:txBody>
          <a:bodyPr wrap="none">
            <a:spAutoFit/>
          </a:bodyPr>
          <a:lstStyle/>
          <a:p>
            <a:r>
              <a:rPr lang="zh-CN" altLang="en-US" sz="2400" b="1" dirty="0">
                <a:solidFill>
                  <a:srgbClr val="00F500"/>
                </a:solidFill>
                <a:latin typeface="Times New Roman" pitchFamily="18" charset="0"/>
                <a:cs typeface="Times New Roman" pitchFamily="18" charset="0"/>
              </a:rPr>
              <a:t>特征</a:t>
            </a:r>
            <a:endParaRPr lang="zh-CN" altLang="en-US" sz="2400" b="1" dirty="0">
              <a:solidFill>
                <a:srgbClr val="00F500"/>
              </a:solidFill>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901059" y="1791080"/>
            <a:ext cx="4847844" cy="167258"/>
          </a:xfrm>
          <a:custGeom>
            <a:avLst/>
            <a:gdLst>
              <a:gd name="connsiteX0" fmla="*/ 0 w 4847844"/>
              <a:gd name="connsiteY0" fmla="*/ 0 h 167258"/>
              <a:gd name="connsiteX1" fmla="*/ 0 w 4847844"/>
              <a:gd name="connsiteY1" fmla="*/ 167258 h 167258"/>
              <a:gd name="connsiteX2" fmla="*/ 4847844 w 4847844"/>
              <a:gd name="connsiteY2" fmla="*/ 167258 h 167258"/>
              <a:gd name="connsiteX3" fmla="*/ 4847844 w 4847844"/>
              <a:gd name="connsiteY3" fmla="*/ 0 h 167258"/>
              <a:gd name="connsiteX4" fmla="*/ 0 w 4847844"/>
              <a:gd name="connsiteY4" fmla="*/ 0 h 167258"/>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47844" h="167258">
                <a:moveTo>
                  <a:pt x="0" y="0"/>
                </a:moveTo>
                <a:lnTo>
                  <a:pt x="0" y="167258"/>
                </a:lnTo>
                <a:lnTo>
                  <a:pt x="4847844" y="167258"/>
                </a:lnTo>
                <a:lnTo>
                  <a:pt x="4847844"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901059" y="1970277"/>
            <a:ext cx="4847844" cy="965200"/>
          </a:xfrm>
          <a:custGeom>
            <a:avLst/>
            <a:gdLst>
              <a:gd name="connsiteX0" fmla="*/ 0 w 4847844"/>
              <a:gd name="connsiteY0" fmla="*/ 0 h 965200"/>
              <a:gd name="connsiteX1" fmla="*/ 4847844 w 4847844"/>
              <a:gd name="connsiteY1" fmla="*/ 0 h 965200"/>
              <a:gd name="connsiteX2" fmla="*/ 4847844 w 4847844"/>
              <a:gd name="connsiteY2" fmla="*/ 965200 h 965200"/>
              <a:gd name="connsiteX3" fmla="*/ 0 w 4847844"/>
              <a:gd name="connsiteY3" fmla="*/ 965200 h 965200"/>
              <a:gd name="connsiteX4" fmla="*/ 0 w 4847844"/>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47844" h="965200">
                <a:moveTo>
                  <a:pt x="0" y="0"/>
                </a:moveTo>
                <a:lnTo>
                  <a:pt x="4847844" y="0"/>
                </a:lnTo>
                <a:lnTo>
                  <a:pt x="4847844"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901059" y="2949448"/>
            <a:ext cx="4847844" cy="965200"/>
          </a:xfrm>
          <a:custGeom>
            <a:avLst/>
            <a:gdLst>
              <a:gd name="connsiteX0" fmla="*/ 0 w 4847844"/>
              <a:gd name="connsiteY0" fmla="*/ 0 h 965200"/>
              <a:gd name="connsiteX1" fmla="*/ 4847844 w 4847844"/>
              <a:gd name="connsiteY1" fmla="*/ 0 h 965200"/>
              <a:gd name="connsiteX2" fmla="*/ 4847844 w 4847844"/>
              <a:gd name="connsiteY2" fmla="*/ 965199 h 965200"/>
              <a:gd name="connsiteX3" fmla="*/ 0 w 4847844"/>
              <a:gd name="connsiteY3" fmla="*/ 965199 h 965200"/>
              <a:gd name="connsiteX4" fmla="*/ 0 w 4847844"/>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47844" h="965200">
                <a:moveTo>
                  <a:pt x="0" y="0"/>
                </a:moveTo>
                <a:lnTo>
                  <a:pt x="4847844" y="0"/>
                </a:lnTo>
                <a:lnTo>
                  <a:pt x="4847844" y="965199"/>
                </a:lnTo>
                <a:lnTo>
                  <a:pt x="0" y="965199"/>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901059" y="3928617"/>
            <a:ext cx="4847844" cy="965200"/>
          </a:xfrm>
          <a:custGeom>
            <a:avLst/>
            <a:gdLst>
              <a:gd name="connsiteX0" fmla="*/ 0 w 4847844"/>
              <a:gd name="connsiteY0" fmla="*/ 0 h 965200"/>
              <a:gd name="connsiteX1" fmla="*/ 4847844 w 4847844"/>
              <a:gd name="connsiteY1" fmla="*/ 0 h 965200"/>
              <a:gd name="connsiteX2" fmla="*/ 4847844 w 4847844"/>
              <a:gd name="connsiteY2" fmla="*/ 965200 h 965200"/>
              <a:gd name="connsiteX3" fmla="*/ 0 w 4847844"/>
              <a:gd name="connsiteY3" fmla="*/ 965200 h 965200"/>
              <a:gd name="connsiteX4" fmla="*/ 0 w 4847844"/>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47844" h="965200">
                <a:moveTo>
                  <a:pt x="0" y="0"/>
                </a:moveTo>
                <a:lnTo>
                  <a:pt x="4847844" y="0"/>
                </a:lnTo>
                <a:lnTo>
                  <a:pt x="4847844"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3901059" y="4907788"/>
            <a:ext cx="4847844" cy="965200"/>
          </a:xfrm>
          <a:custGeom>
            <a:avLst/>
            <a:gdLst>
              <a:gd name="connsiteX0" fmla="*/ 0 w 4847844"/>
              <a:gd name="connsiteY0" fmla="*/ 0 h 965200"/>
              <a:gd name="connsiteX1" fmla="*/ 4847844 w 4847844"/>
              <a:gd name="connsiteY1" fmla="*/ 0 h 965200"/>
              <a:gd name="connsiteX2" fmla="*/ 4847844 w 4847844"/>
              <a:gd name="connsiteY2" fmla="*/ 965200 h 965200"/>
              <a:gd name="connsiteX3" fmla="*/ 0 w 4847844"/>
              <a:gd name="connsiteY3" fmla="*/ 965200 h 965200"/>
              <a:gd name="connsiteX4" fmla="*/ 0 w 4847844"/>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47844" h="965200">
                <a:moveTo>
                  <a:pt x="0" y="0"/>
                </a:moveTo>
                <a:lnTo>
                  <a:pt x="4847844" y="0"/>
                </a:lnTo>
                <a:lnTo>
                  <a:pt x="4847844"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3901059" y="5886958"/>
            <a:ext cx="4847844" cy="482600"/>
          </a:xfrm>
          <a:custGeom>
            <a:avLst/>
            <a:gdLst>
              <a:gd name="connsiteX0" fmla="*/ 0 w 4847844"/>
              <a:gd name="connsiteY0" fmla="*/ 0 h 482600"/>
              <a:gd name="connsiteX1" fmla="*/ 4847844 w 4847844"/>
              <a:gd name="connsiteY1" fmla="*/ 0 h 482600"/>
              <a:gd name="connsiteX2" fmla="*/ 4847844 w 4847844"/>
              <a:gd name="connsiteY2" fmla="*/ 482600 h 482600"/>
              <a:gd name="connsiteX3" fmla="*/ 0 w 4847844"/>
              <a:gd name="connsiteY3" fmla="*/ 482600 h 482600"/>
              <a:gd name="connsiteX4" fmla="*/ 0 w 4847844"/>
              <a:gd name="connsiteY4" fmla="*/ 0 h 4826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847844" h="482600">
                <a:moveTo>
                  <a:pt x="0" y="0"/>
                </a:moveTo>
                <a:lnTo>
                  <a:pt x="4847844" y="0"/>
                </a:lnTo>
                <a:lnTo>
                  <a:pt x="4847844" y="482600"/>
                </a:lnTo>
                <a:lnTo>
                  <a:pt x="0" y="4826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841500"/>
            <a:ext cx="3238500" cy="4051300"/>
          </a:xfrm>
          <a:prstGeom prst="rect">
            <a:avLst/>
          </a:prstGeom>
          <a:noFill/>
        </p:spPr>
      </p:pic>
      <p:pic>
        <p:nvPicPr>
          <p:cNvPr id="16" name="Picture 3"/>
          <p:cNvPicPr>
            <a:picLocks noChangeAspect="1" noChangeArrowheads="1"/>
          </p:cNvPicPr>
          <p:nvPr/>
        </p:nvPicPr>
        <p:blipFill>
          <a:blip r:embed="rId3" cstate="print"/>
          <a:srcRect/>
          <a:stretch>
            <a:fillRect/>
          </a:stretch>
        </p:blipFill>
        <p:spPr bwMode="auto">
          <a:xfrm>
            <a:off x="3886200" y="1778000"/>
            <a:ext cx="4876800" cy="4610100"/>
          </a:xfrm>
          <a:prstGeom prst="rect">
            <a:avLst/>
          </a:prstGeom>
          <a:noFill/>
        </p:spPr>
      </p:pic>
      <p:sp>
        <p:nvSpPr>
          <p:cNvPr id="18" name="TextBox 1"/>
          <p:cNvSpPr txBox="1"/>
          <p:nvPr/>
        </p:nvSpPr>
        <p:spPr>
          <a:xfrm>
            <a:off x="546100" y="660400"/>
            <a:ext cx="5924699" cy="648896"/>
          </a:xfrm>
          <a:prstGeom prst="rect">
            <a:avLst/>
          </a:prstGeom>
          <a:noFill/>
        </p:spPr>
        <p:txBody>
          <a:bodyPr wrap="none" lIns="0" tIns="0" rIns="0" rtlCol="0">
            <a:spAutoFit/>
          </a:bodyPr>
          <a:lstStyle/>
          <a:p>
            <a:pPr>
              <a:lnSpc>
                <a:spcPts val="4700"/>
              </a:lnSpc>
              <a:tabLst/>
            </a:pPr>
            <a:r>
              <a:rPr lang="en-US" altLang="zh-CN" sz="4397" b="1" dirty="0">
                <a:solidFill>
                  <a:srgbClr val="FFC000"/>
                </a:solidFill>
                <a:latin typeface="Times New Roman" pitchFamily="18" charset="0"/>
                <a:cs typeface="Times New Roman" pitchFamily="18" charset="0"/>
              </a:rPr>
              <a:t>4.3</a:t>
            </a:r>
            <a:r>
              <a:rPr lang="en-US" altLang="zh-CN" sz="4397" dirty="0">
                <a:latin typeface="Times New Roman" pitchFamily="18" charset="0"/>
                <a:cs typeface="Times New Roman" pitchFamily="18" charset="0"/>
              </a:rPr>
              <a:t> </a:t>
            </a:r>
            <a:r>
              <a:rPr lang="en-US" altLang="zh-CN" sz="4397" dirty="0">
                <a:solidFill>
                  <a:srgbClr val="FFC000"/>
                </a:solidFill>
                <a:latin typeface="黑体" pitchFamily="18" charset="0"/>
                <a:cs typeface="黑体" pitchFamily="18" charset="0"/>
              </a:rPr>
              <a:t>再生曝气活性污泥法</a:t>
            </a:r>
          </a:p>
        </p:txBody>
      </p:sp>
      <p:sp>
        <p:nvSpPr>
          <p:cNvPr id="19" name="TextBox 1"/>
          <p:cNvSpPr txBox="1"/>
          <p:nvPr/>
        </p:nvSpPr>
        <p:spPr>
          <a:xfrm>
            <a:off x="711200" y="2171700"/>
            <a:ext cx="2603277" cy="495200"/>
          </a:xfrm>
          <a:prstGeom prst="rect">
            <a:avLst/>
          </a:prstGeom>
          <a:noFill/>
        </p:spPr>
        <p:txBody>
          <a:bodyPr wrap="none" lIns="0" tIns="0" rIns="0" rtlCol="0">
            <a:spAutoFit/>
          </a:bodyPr>
          <a:lstStyle/>
          <a:p>
            <a:pPr>
              <a:lnSpc>
                <a:spcPts val="3800"/>
              </a:lnSpc>
              <a:tabLst/>
            </a:pPr>
            <a:r>
              <a:rPr lang="en-US" altLang="zh-CN" sz="2897" dirty="0">
                <a:solidFill>
                  <a:srgbClr val="00F500"/>
                </a:solidFill>
                <a:latin typeface="微软雅黑" pitchFamily="18" charset="0"/>
                <a:cs typeface="微软雅黑" pitchFamily="18" charset="0"/>
              </a:rPr>
              <a:t>回流污泥先进入</a:t>
            </a:r>
          </a:p>
        </p:txBody>
      </p:sp>
      <p:sp>
        <p:nvSpPr>
          <p:cNvPr id="20" name="TextBox 1"/>
          <p:cNvSpPr txBox="1"/>
          <p:nvPr/>
        </p:nvSpPr>
        <p:spPr>
          <a:xfrm>
            <a:off x="711200" y="2743200"/>
            <a:ext cx="2946400" cy="2755900"/>
          </a:xfrm>
          <a:prstGeom prst="rect">
            <a:avLst/>
          </a:prstGeom>
          <a:noFill/>
        </p:spPr>
        <p:txBody>
          <a:bodyPr wrap="none" lIns="0" tIns="0" rIns="0" rtlCol="0">
            <a:spAutoFit/>
          </a:bodyPr>
          <a:lstStyle/>
          <a:p>
            <a:pPr>
              <a:lnSpc>
                <a:spcPts val="3800"/>
              </a:lnSpc>
              <a:tabLst/>
            </a:pPr>
            <a:r>
              <a:rPr lang="en-US" altLang="zh-CN" sz="2897" dirty="0">
                <a:solidFill>
                  <a:srgbClr val="00F500"/>
                </a:solidFill>
                <a:latin typeface="微软雅黑" pitchFamily="18" charset="0"/>
                <a:cs typeface="微软雅黑" pitchFamily="18" charset="0"/>
              </a:rPr>
              <a:t>再生池进行曝气，</a:t>
            </a:r>
          </a:p>
          <a:p>
            <a:pPr>
              <a:lnSpc>
                <a:spcPts val="4400"/>
              </a:lnSpc>
              <a:tabLst/>
            </a:pPr>
            <a:r>
              <a:rPr lang="en-US" altLang="zh-CN" sz="2897" dirty="0">
                <a:solidFill>
                  <a:srgbClr val="00F500"/>
                </a:solidFill>
                <a:latin typeface="微软雅黑" pitchFamily="18" charset="0"/>
                <a:cs typeface="微软雅黑" pitchFamily="18" charset="0"/>
              </a:rPr>
              <a:t>污泥活性恢复后</a:t>
            </a:r>
          </a:p>
          <a:p>
            <a:pPr>
              <a:lnSpc>
                <a:spcPts val="4400"/>
              </a:lnSpc>
              <a:tabLst/>
            </a:pPr>
            <a:r>
              <a:rPr lang="en-US" altLang="zh-CN" sz="2897" dirty="0">
                <a:solidFill>
                  <a:srgbClr val="00F500"/>
                </a:solidFill>
                <a:latin typeface="微软雅黑" pitchFamily="18" charset="0"/>
                <a:cs typeface="微软雅黑" pitchFamily="18" charset="0"/>
              </a:rPr>
              <a:t>再进入曝气池与</a:t>
            </a:r>
          </a:p>
          <a:p>
            <a:pPr>
              <a:lnSpc>
                <a:spcPts val="4400"/>
              </a:lnSpc>
              <a:tabLst/>
            </a:pPr>
            <a:r>
              <a:rPr lang="en-US" altLang="zh-CN" sz="2897" dirty="0">
                <a:solidFill>
                  <a:srgbClr val="00F500"/>
                </a:solidFill>
                <a:latin typeface="微软雅黑" pitchFamily="18" charset="0"/>
                <a:cs typeface="微软雅黑" pitchFamily="18" charset="0"/>
              </a:rPr>
              <a:t>污水接触，降解</a:t>
            </a:r>
          </a:p>
          <a:p>
            <a:pPr>
              <a:lnSpc>
                <a:spcPts val="4400"/>
              </a:lnSpc>
              <a:tabLst/>
            </a:pPr>
            <a:r>
              <a:rPr lang="en-US" altLang="zh-CN" sz="2897" dirty="0">
                <a:solidFill>
                  <a:srgbClr val="00F500"/>
                </a:solidFill>
                <a:latin typeface="微软雅黑" pitchFamily="18" charset="0"/>
                <a:cs typeface="微软雅黑" pitchFamily="18" charset="0"/>
              </a:rPr>
              <a:t>有机物。</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1739900"/>
            <a:ext cx="8255000" cy="1422400"/>
          </a:xfrm>
          <a:prstGeom prst="rect">
            <a:avLst/>
          </a:prstGeom>
          <a:noFill/>
        </p:spPr>
      </p:pic>
      <p:pic>
        <p:nvPicPr>
          <p:cNvPr id="10" name="Picture 3"/>
          <p:cNvPicPr>
            <a:picLocks noChangeAspect="1" noChangeArrowheads="1"/>
          </p:cNvPicPr>
          <p:nvPr/>
        </p:nvPicPr>
        <p:blipFill>
          <a:blip r:embed="rId3" cstate="print"/>
          <a:srcRect/>
          <a:stretch>
            <a:fillRect/>
          </a:stretch>
        </p:blipFill>
        <p:spPr bwMode="auto">
          <a:xfrm>
            <a:off x="444500" y="3238500"/>
            <a:ext cx="8255000" cy="1435100"/>
          </a:xfrm>
          <a:prstGeom prst="rect">
            <a:avLst/>
          </a:prstGeom>
          <a:noFill/>
        </p:spPr>
      </p:pic>
      <p:pic>
        <p:nvPicPr>
          <p:cNvPr id="11" name="Picture 3"/>
          <p:cNvPicPr>
            <a:picLocks noChangeAspect="1" noChangeArrowheads="1"/>
          </p:cNvPicPr>
          <p:nvPr/>
        </p:nvPicPr>
        <p:blipFill>
          <a:blip r:embed="rId4" cstate="print"/>
          <a:srcRect/>
          <a:stretch>
            <a:fillRect/>
          </a:stretch>
        </p:blipFill>
        <p:spPr bwMode="auto">
          <a:xfrm>
            <a:off x="444500" y="4737100"/>
            <a:ext cx="8255000" cy="1422400"/>
          </a:xfrm>
          <a:prstGeom prst="rect">
            <a:avLst/>
          </a:prstGeom>
          <a:noFill/>
        </p:spPr>
      </p:pic>
      <p:sp>
        <p:nvSpPr>
          <p:cNvPr id="13" name="TextBox 1"/>
          <p:cNvSpPr txBox="1"/>
          <p:nvPr/>
        </p:nvSpPr>
        <p:spPr>
          <a:xfrm>
            <a:off x="622300" y="1943100"/>
            <a:ext cx="7543800" cy="977900"/>
          </a:xfrm>
          <a:prstGeom prst="rect">
            <a:avLst/>
          </a:prstGeom>
          <a:noFill/>
        </p:spPr>
        <p:txBody>
          <a:bodyPr wrap="none" lIns="0" tIns="0" rIns="0" rtlCol="0">
            <a:spAutoFit/>
          </a:bodyPr>
          <a:lstStyle/>
          <a:p>
            <a:pPr>
              <a:lnSpc>
                <a:spcPts val="3500"/>
              </a:lnSpc>
              <a:tabLst/>
            </a:pPr>
            <a:r>
              <a:rPr lang="en-US" altLang="zh-CN" sz="2700" dirty="0">
                <a:solidFill>
                  <a:srgbClr val="FFFFFF"/>
                </a:solidFill>
                <a:latin typeface="微软雅黑" pitchFamily="18" charset="0"/>
                <a:cs typeface="微软雅黑" pitchFamily="18" charset="0"/>
              </a:rPr>
              <a:t>再生曝气活性污泥处理系统的曝气池，一般按传统</a:t>
            </a:r>
          </a:p>
          <a:p>
            <a:pPr>
              <a:lnSpc>
                <a:spcPts val="4100"/>
              </a:lnSpc>
              <a:tabLst/>
            </a:pPr>
            <a:r>
              <a:rPr lang="en-US" altLang="zh-CN" sz="2700" dirty="0">
                <a:solidFill>
                  <a:srgbClr val="FFFFFF"/>
                </a:solidFill>
                <a:latin typeface="微软雅黑" pitchFamily="18" charset="0"/>
                <a:cs typeface="微软雅黑" pitchFamily="18" charset="0"/>
              </a:rPr>
              <a:t>活性污泥法系统曝气池的方式运行；</a:t>
            </a:r>
          </a:p>
        </p:txBody>
      </p:sp>
      <p:sp>
        <p:nvSpPr>
          <p:cNvPr id="14" name="TextBox 1"/>
          <p:cNvSpPr txBox="1"/>
          <p:nvPr/>
        </p:nvSpPr>
        <p:spPr>
          <a:xfrm>
            <a:off x="622300" y="3708400"/>
            <a:ext cx="7048500" cy="444500"/>
          </a:xfrm>
          <a:prstGeom prst="rect">
            <a:avLst/>
          </a:prstGeom>
          <a:noFill/>
        </p:spPr>
        <p:txBody>
          <a:bodyPr wrap="none" lIns="0" tIns="0" rIns="0" rtlCol="0">
            <a:spAutoFit/>
          </a:bodyPr>
          <a:lstStyle/>
          <a:p>
            <a:pPr>
              <a:lnSpc>
                <a:spcPts val="3500"/>
              </a:lnSpc>
              <a:tabLst/>
            </a:pPr>
            <a:r>
              <a:rPr lang="en-US" altLang="zh-CN" sz="2700" dirty="0">
                <a:solidFill>
                  <a:srgbClr val="FFFFFF"/>
                </a:solidFill>
                <a:latin typeface="微软雅黑" pitchFamily="18" charset="0"/>
                <a:cs typeface="微软雅黑" pitchFamily="18" charset="0"/>
              </a:rPr>
              <a:t>处理水水质良好，</a:t>
            </a:r>
            <a:r>
              <a:rPr lang="en-US" altLang="zh-CN" sz="2700" dirty="0">
                <a:solidFill>
                  <a:srgbClr val="FFFFFF"/>
                </a:solidFill>
                <a:latin typeface="Times New Roman" pitchFamily="18" charset="0"/>
                <a:cs typeface="Times New Roman" pitchFamily="18" charset="0"/>
              </a:rPr>
              <a:t>BOD</a:t>
            </a:r>
            <a:r>
              <a:rPr lang="en-US" altLang="zh-CN" sz="2700" dirty="0">
                <a:solidFill>
                  <a:srgbClr val="FFFFFF"/>
                </a:solidFill>
                <a:latin typeface="微软雅黑" pitchFamily="18" charset="0"/>
                <a:cs typeface="微软雅黑" pitchFamily="18" charset="0"/>
              </a:rPr>
              <a:t>去除率可达</a:t>
            </a:r>
            <a:r>
              <a:rPr lang="en-US" altLang="zh-CN" sz="2700" dirty="0">
                <a:solidFill>
                  <a:srgbClr val="FFFFFF"/>
                </a:solidFill>
                <a:latin typeface="Times New Roman" pitchFamily="18" charset="0"/>
                <a:cs typeface="Times New Roman" pitchFamily="18" charset="0"/>
              </a:rPr>
              <a:t>90%</a:t>
            </a:r>
            <a:r>
              <a:rPr lang="en-US" altLang="zh-CN" sz="2700" dirty="0">
                <a:solidFill>
                  <a:srgbClr val="FFFFFF"/>
                </a:solidFill>
                <a:latin typeface="微软雅黑" pitchFamily="18" charset="0"/>
                <a:cs typeface="微软雅黑" pitchFamily="18" charset="0"/>
              </a:rPr>
              <a:t>以上；</a:t>
            </a:r>
          </a:p>
        </p:txBody>
      </p:sp>
      <p:sp>
        <p:nvSpPr>
          <p:cNvPr id="15" name="TextBox 1"/>
          <p:cNvSpPr txBox="1"/>
          <p:nvPr/>
        </p:nvSpPr>
        <p:spPr>
          <a:xfrm>
            <a:off x="622300" y="4940300"/>
            <a:ext cx="7886700" cy="977900"/>
          </a:xfrm>
          <a:prstGeom prst="rect">
            <a:avLst/>
          </a:prstGeom>
          <a:noFill/>
        </p:spPr>
        <p:txBody>
          <a:bodyPr wrap="none" lIns="0" tIns="0" rIns="0" rtlCol="0">
            <a:spAutoFit/>
          </a:bodyPr>
          <a:lstStyle/>
          <a:p>
            <a:pPr>
              <a:lnSpc>
                <a:spcPts val="3500"/>
              </a:lnSpc>
              <a:tabLst/>
            </a:pPr>
            <a:r>
              <a:rPr lang="en-US" altLang="zh-CN" sz="2700" dirty="0">
                <a:solidFill>
                  <a:srgbClr val="FFFFFF"/>
                </a:solidFill>
                <a:latin typeface="微软雅黑" pitchFamily="18" charset="0"/>
                <a:cs typeface="微软雅黑" pitchFamily="18" charset="0"/>
              </a:rPr>
              <a:t>再生曝气活性污泥法系统的设计参数同传统法系统，</a:t>
            </a:r>
          </a:p>
          <a:p>
            <a:pPr>
              <a:lnSpc>
                <a:spcPts val="4100"/>
              </a:lnSpc>
              <a:tabLst/>
            </a:pPr>
            <a:r>
              <a:rPr lang="en-US" altLang="zh-CN" sz="2700" dirty="0">
                <a:solidFill>
                  <a:srgbClr val="FFFFFF"/>
                </a:solidFill>
                <a:latin typeface="微软雅黑" pitchFamily="18" charset="0"/>
                <a:cs typeface="微软雅黑" pitchFamily="18" charset="0"/>
              </a:rPr>
              <a:t>再生池的容积无需另行增设。</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95859" y="3574160"/>
            <a:ext cx="8423909" cy="342519"/>
          </a:xfrm>
          <a:custGeom>
            <a:avLst/>
            <a:gdLst>
              <a:gd name="connsiteX0" fmla="*/ 0 w 8423909"/>
              <a:gd name="connsiteY0" fmla="*/ 0 h 342519"/>
              <a:gd name="connsiteX1" fmla="*/ 0 w 8423909"/>
              <a:gd name="connsiteY1" fmla="*/ 342519 h 342519"/>
              <a:gd name="connsiteX2" fmla="*/ 8423909 w 8423909"/>
              <a:gd name="connsiteY2" fmla="*/ 342519 h 342519"/>
              <a:gd name="connsiteX3" fmla="*/ 8423909 w 8423909"/>
              <a:gd name="connsiteY3" fmla="*/ 0 h 342519"/>
              <a:gd name="connsiteX4" fmla="*/ 0 w 8423909"/>
              <a:gd name="connsiteY4" fmla="*/ 0 h 34251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423909" h="342519">
                <a:moveTo>
                  <a:pt x="0" y="0"/>
                </a:moveTo>
                <a:lnTo>
                  <a:pt x="0" y="342519"/>
                </a:lnTo>
                <a:lnTo>
                  <a:pt x="8423909" y="342519"/>
                </a:lnTo>
                <a:lnTo>
                  <a:pt x="8423909"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95859" y="3928617"/>
            <a:ext cx="8423909" cy="965200"/>
          </a:xfrm>
          <a:custGeom>
            <a:avLst/>
            <a:gdLst>
              <a:gd name="connsiteX0" fmla="*/ 0 w 8423909"/>
              <a:gd name="connsiteY0" fmla="*/ 0 h 965200"/>
              <a:gd name="connsiteX1" fmla="*/ 8423909 w 8423909"/>
              <a:gd name="connsiteY1" fmla="*/ 0 h 965200"/>
              <a:gd name="connsiteX2" fmla="*/ 8423909 w 8423909"/>
              <a:gd name="connsiteY2" fmla="*/ 965200 h 965200"/>
              <a:gd name="connsiteX3" fmla="*/ 0 w 8423909"/>
              <a:gd name="connsiteY3" fmla="*/ 965200 h 965200"/>
              <a:gd name="connsiteX4" fmla="*/ 0 w 8423909"/>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423909" h="965200">
                <a:moveTo>
                  <a:pt x="0" y="0"/>
                </a:moveTo>
                <a:lnTo>
                  <a:pt x="8423909" y="0"/>
                </a:lnTo>
                <a:lnTo>
                  <a:pt x="8423909"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95859" y="4907788"/>
            <a:ext cx="8423909" cy="965200"/>
          </a:xfrm>
          <a:custGeom>
            <a:avLst/>
            <a:gdLst>
              <a:gd name="connsiteX0" fmla="*/ 0 w 8423909"/>
              <a:gd name="connsiteY0" fmla="*/ 0 h 965200"/>
              <a:gd name="connsiteX1" fmla="*/ 8423909 w 8423909"/>
              <a:gd name="connsiteY1" fmla="*/ 0 h 965200"/>
              <a:gd name="connsiteX2" fmla="*/ 8423909 w 8423909"/>
              <a:gd name="connsiteY2" fmla="*/ 965200 h 965200"/>
              <a:gd name="connsiteX3" fmla="*/ 0 w 8423909"/>
              <a:gd name="connsiteY3" fmla="*/ 965200 h 965200"/>
              <a:gd name="connsiteX4" fmla="*/ 0 w 8423909"/>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423909" h="965200">
                <a:moveTo>
                  <a:pt x="0" y="0"/>
                </a:moveTo>
                <a:lnTo>
                  <a:pt x="8423909" y="0"/>
                </a:lnTo>
                <a:lnTo>
                  <a:pt x="8423909"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395859" y="5886958"/>
            <a:ext cx="8423909" cy="381000"/>
          </a:xfrm>
          <a:custGeom>
            <a:avLst/>
            <a:gdLst>
              <a:gd name="connsiteX0" fmla="*/ 0 w 8423909"/>
              <a:gd name="connsiteY0" fmla="*/ 0 h 381000"/>
              <a:gd name="connsiteX1" fmla="*/ 8423909 w 8423909"/>
              <a:gd name="connsiteY1" fmla="*/ 0 h 381000"/>
              <a:gd name="connsiteX2" fmla="*/ 8423909 w 8423909"/>
              <a:gd name="connsiteY2" fmla="*/ 381000 h 381000"/>
              <a:gd name="connsiteX3" fmla="*/ 0 w 8423909"/>
              <a:gd name="connsiteY3" fmla="*/ 381000 h 381000"/>
              <a:gd name="connsiteX4" fmla="*/ 0 w 8423909"/>
              <a:gd name="connsiteY4" fmla="*/ 0 h 381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423909" h="381000">
                <a:moveTo>
                  <a:pt x="0" y="0"/>
                </a:moveTo>
                <a:lnTo>
                  <a:pt x="8423909" y="0"/>
                </a:lnTo>
                <a:lnTo>
                  <a:pt x="8423909" y="381000"/>
                </a:lnTo>
                <a:lnTo>
                  <a:pt x="0" y="381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381000" y="3556000"/>
            <a:ext cx="8445500" cy="2730500"/>
          </a:xfrm>
          <a:prstGeom prst="rect">
            <a:avLst/>
          </a:prstGeom>
          <a:noFill/>
        </p:spPr>
      </p:pic>
      <p:sp>
        <p:nvSpPr>
          <p:cNvPr id="15" name="TextBox 1"/>
          <p:cNvSpPr txBox="1"/>
          <p:nvPr/>
        </p:nvSpPr>
        <p:spPr>
          <a:xfrm>
            <a:off x="546100" y="660400"/>
            <a:ext cx="6488956" cy="648896"/>
          </a:xfrm>
          <a:prstGeom prst="rect">
            <a:avLst/>
          </a:prstGeom>
          <a:noFill/>
        </p:spPr>
        <p:txBody>
          <a:bodyPr wrap="none" lIns="0" tIns="0" rIns="0" rtlCol="0">
            <a:spAutoFit/>
          </a:bodyPr>
          <a:lstStyle/>
          <a:p>
            <a:pPr>
              <a:lnSpc>
                <a:spcPts val="4700"/>
              </a:lnSpc>
              <a:tabLst/>
            </a:pPr>
            <a:r>
              <a:rPr lang="en-US" altLang="zh-CN" sz="4397" b="1" dirty="0">
                <a:solidFill>
                  <a:srgbClr val="FFC000"/>
                </a:solidFill>
                <a:latin typeface="Times New Roman" pitchFamily="18" charset="0"/>
                <a:cs typeface="Times New Roman" pitchFamily="18" charset="0"/>
              </a:rPr>
              <a:t>4.4</a:t>
            </a:r>
            <a:r>
              <a:rPr lang="en-US" altLang="zh-CN" sz="4397" dirty="0">
                <a:latin typeface="Times New Roman" pitchFamily="18" charset="0"/>
                <a:cs typeface="Times New Roman" pitchFamily="18" charset="0"/>
              </a:rPr>
              <a:t> </a:t>
            </a:r>
            <a:r>
              <a:rPr lang="en-US" altLang="zh-CN" sz="4397" dirty="0">
                <a:solidFill>
                  <a:srgbClr val="FFC000"/>
                </a:solidFill>
                <a:latin typeface="黑体" pitchFamily="18" charset="0"/>
                <a:cs typeface="黑体" pitchFamily="18" charset="0"/>
              </a:rPr>
              <a:t>吸附</a:t>
            </a:r>
            <a:r>
              <a:rPr lang="en-US" altLang="zh-CN" sz="4397" b="1" dirty="0">
                <a:solidFill>
                  <a:srgbClr val="FFC000"/>
                </a:solidFill>
                <a:latin typeface="Times New Roman" pitchFamily="18" charset="0"/>
                <a:cs typeface="Times New Roman" pitchFamily="18" charset="0"/>
              </a:rPr>
              <a:t>—</a:t>
            </a:r>
            <a:r>
              <a:rPr lang="en-US" altLang="zh-CN" sz="4397" dirty="0">
                <a:solidFill>
                  <a:srgbClr val="FFC000"/>
                </a:solidFill>
                <a:latin typeface="黑体" pitchFamily="18" charset="0"/>
                <a:cs typeface="黑体" pitchFamily="18" charset="0"/>
              </a:rPr>
              <a:t>再生活性污泥法</a:t>
            </a:r>
          </a:p>
        </p:txBody>
      </p:sp>
      <p:sp>
        <p:nvSpPr>
          <p:cNvPr id="16" name="TextBox 1"/>
          <p:cNvSpPr txBox="1"/>
          <p:nvPr/>
        </p:nvSpPr>
        <p:spPr>
          <a:xfrm>
            <a:off x="546100" y="1778000"/>
            <a:ext cx="7732886" cy="1405513"/>
          </a:xfrm>
          <a:prstGeom prst="rect">
            <a:avLst/>
          </a:prstGeom>
          <a:noFill/>
        </p:spPr>
        <p:txBody>
          <a:bodyPr wrap="none" lIns="0" tIns="0" rIns="0" rtlCol="0">
            <a:spAutoFit/>
          </a:bodyPr>
          <a:lstStyle/>
          <a:p>
            <a:pPr>
              <a:lnSpc>
                <a:spcPts val="3500"/>
              </a:lnSpc>
              <a:tabLst>
                <a:tab pos="342900" algn="l"/>
              </a:tabLst>
            </a:pPr>
            <a:r>
              <a:rPr lang="en-US" altLang="zh-CN" sz="3197" dirty="0">
                <a:solidFill>
                  <a:srgbClr val="FFC000"/>
                </a:solidFill>
                <a:latin typeface="Wingdings" pitchFamily="18" charset="0"/>
                <a:cs typeface="Wingdings" pitchFamily="18" charset="0"/>
              </a:rPr>
              <a:t></a:t>
            </a:r>
            <a:r>
              <a:rPr lang="en-US" altLang="zh-CN" sz="3197" dirty="0">
                <a:solidFill>
                  <a:srgbClr val="FFC000"/>
                </a:solidFill>
                <a:latin typeface="黑体" pitchFamily="18" charset="0"/>
                <a:cs typeface="黑体" pitchFamily="18" charset="0"/>
              </a:rPr>
              <a:t>将活性污泥对有机污染物降解的两个过</a:t>
            </a:r>
          </a:p>
          <a:p>
            <a:pPr>
              <a:lnSpc>
                <a:spcPts val="3600"/>
              </a:lnSpc>
              <a:tabLst>
                <a:tab pos="342900" algn="l"/>
              </a:tabLst>
            </a:pPr>
            <a:r>
              <a:rPr lang="en-US" altLang="zh-CN" dirty="0"/>
              <a:t>	</a:t>
            </a:r>
            <a:r>
              <a:rPr lang="en-US" altLang="zh-CN" sz="3197" dirty="0">
                <a:solidFill>
                  <a:srgbClr val="FFC000"/>
                </a:solidFill>
                <a:latin typeface="黑体" pitchFamily="18" charset="0"/>
                <a:cs typeface="黑体" pitchFamily="18" charset="0"/>
              </a:rPr>
              <a:t>程</a:t>
            </a:r>
            <a:r>
              <a:rPr lang="en-US" altLang="zh-CN" sz="3197" dirty="0">
                <a:solidFill>
                  <a:srgbClr val="FFC000"/>
                </a:solidFill>
                <a:latin typeface="Times New Roman" pitchFamily="18" charset="0"/>
                <a:cs typeface="Times New Roman" pitchFamily="18" charset="0"/>
              </a:rPr>
              <a:t>——</a:t>
            </a:r>
            <a:r>
              <a:rPr lang="en-US" altLang="zh-CN" sz="3197" b="1" dirty="0">
                <a:solidFill>
                  <a:srgbClr val="00F500"/>
                </a:solidFill>
                <a:latin typeface="黑体" pitchFamily="18" charset="0"/>
                <a:cs typeface="黑体" pitchFamily="18" charset="0"/>
              </a:rPr>
              <a:t>吸附与代谢稳定，分别在各自的反</a:t>
            </a:r>
          </a:p>
          <a:p>
            <a:pPr>
              <a:lnSpc>
                <a:spcPts val="3500"/>
              </a:lnSpc>
              <a:tabLst>
                <a:tab pos="342900" algn="l"/>
              </a:tabLst>
            </a:pPr>
            <a:r>
              <a:rPr lang="en-US" altLang="zh-CN" b="1" dirty="0">
                <a:solidFill>
                  <a:srgbClr val="00F500"/>
                </a:solidFill>
              </a:rPr>
              <a:t>	</a:t>
            </a:r>
            <a:r>
              <a:rPr lang="en-US" altLang="zh-CN" sz="3197" b="1" dirty="0">
                <a:solidFill>
                  <a:srgbClr val="00F500"/>
                </a:solidFill>
                <a:latin typeface="黑体" pitchFamily="18" charset="0"/>
                <a:cs typeface="黑体" pitchFamily="18" charset="0"/>
              </a:rPr>
              <a:t>应器内进行</a:t>
            </a:r>
            <a:r>
              <a:rPr lang="en-US" altLang="zh-CN" sz="3197" dirty="0">
                <a:solidFill>
                  <a:srgbClr val="00F500"/>
                </a:solidFill>
                <a:latin typeface="黑体" pitchFamily="18" charset="0"/>
                <a:cs typeface="黑体" pitchFamily="18" charset="0"/>
              </a:rPr>
              <a:t>。</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533400"/>
            <a:ext cx="8255000" cy="1930400"/>
          </a:xfrm>
          <a:prstGeom prst="rect">
            <a:avLst/>
          </a:prstGeom>
          <a:noFill/>
        </p:spPr>
      </p:pic>
      <p:pic>
        <p:nvPicPr>
          <p:cNvPr id="10" name="Picture 3"/>
          <p:cNvPicPr>
            <a:picLocks noChangeAspect="1" noChangeArrowheads="1"/>
          </p:cNvPicPr>
          <p:nvPr/>
        </p:nvPicPr>
        <p:blipFill>
          <a:blip r:embed="rId3" cstate="print"/>
          <a:srcRect/>
          <a:stretch>
            <a:fillRect/>
          </a:stretch>
        </p:blipFill>
        <p:spPr bwMode="auto">
          <a:xfrm>
            <a:off x="444500" y="2501900"/>
            <a:ext cx="8255000" cy="1930400"/>
          </a:xfrm>
          <a:prstGeom prst="rect">
            <a:avLst/>
          </a:prstGeom>
          <a:noFill/>
        </p:spPr>
      </p:pic>
      <p:pic>
        <p:nvPicPr>
          <p:cNvPr id="11" name="Picture 3"/>
          <p:cNvPicPr>
            <a:picLocks noChangeAspect="1" noChangeArrowheads="1"/>
          </p:cNvPicPr>
          <p:nvPr/>
        </p:nvPicPr>
        <p:blipFill>
          <a:blip r:embed="rId4" cstate="print"/>
          <a:srcRect/>
          <a:stretch>
            <a:fillRect/>
          </a:stretch>
        </p:blipFill>
        <p:spPr bwMode="auto">
          <a:xfrm>
            <a:off x="444500" y="4483100"/>
            <a:ext cx="8255000" cy="1917700"/>
          </a:xfrm>
          <a:prstGeom prst="rect">
            <a:avLst/>
          </a:prstGeom>
          <a:noFill/>
        </p:spPr>
      </p:pic>
      <p:sp>
        <p:nvSpPr>
          <p:cNvPr id="13" name="TextBox 1"/>
          <p:cNvSpPr txBox="1"/>
          <p:nvPr/>
        </p:nvSpPr>
        <p:spPr>
          <a:xfrm>
            <a:off x="622300" y="711200"/>
            <a:ext cx="8207375" cy="1495153"/>
          </a:xfrm>
          <a:prstGeom prst="rect">
            <a:avLst/>
          </a:prstGeom>
          <a:noFill/>
        </p:spPr>
        <p:txBody>
          <a:bodyPr wrap="none" lIns="0" tIns="0" rIns="0" rtlCol="0">
            <a:spAutoFit/>
          </a:bodyPr>
          <a:lstStyle/>
          <a:p>
            <a:pPr>
              <a:lnSpc>
                <a:spcPts val="2600"/>
              </a:lnSpc>
              <a:tabLst/>
            </a:pPr>
            <a:r>
              <a:rPr lang="en-US" altLang="zh-CN" sz="1997" b="1" dirty="0">
                <a:solidFill>
                  <a:srgbClr val="FFFFFF"/>
                </a:solidFill>
                <a:latin typeface="微软雅黑" pitchFamily="18" charset="0"/>
                <a:cs typeface="微软雅黑" pitchFamily="18" charset="0"/>
              </a:rPr>
              <a:t>污水与活性污泥在吸附池内接触的时间较短（</a:t>
            </a:r>
            <a:r>
              <a:rPr lang="en-US" altLang="zh-CN" sz="1997" b="1" dirty="0">
                <a:solidFill>
                  <a:srgbClr val="FFFFFF"/>
                </a:solidFill>
                <a:latin typeface="Times New Roman" pitchFamily="18" charset="0"/>
                <a:cs typeface="Times New Roman" pitchFamily="18" charset="0"/>
              </a:rPr>
              <a:t>30~60</a:t>
            </a:r>
            <a:r>
              <a:rPr lang="en-US" altLang="zh-CN" sz="1997" b="1" dirty="0">
                <a:latin typeface="Times New Roman" pitchFamily="18" charset="0"/>
                <a:cs typeface="Times New Roman" pitchFamily="18" charset="0"/>
              </a:rPr>
              <a:t> </a:t>
            </a:r>
            <a:r>
              <a:rPr lang="en-US" altLang="zh-CN" sz="1997" b="1" dirty="0">
                <a:solidFill>
                  <a:srgbClr val="FFFFFF"/>
                </a:solidFill>
                <a:latin typeface="Times New Roman" pitchFamily="18" charset="0"/>
                <a:cs typeface="Times New Roman" pitchFamily="18" charset="0"/>
              </a:rPr>
              <a:t>min</a:t>
            </a:r>
            <a:r>
              <a:rPr lang="en-US" altLang="zh-CN" sz="1997" b="1" dirty="0">
                <a:solidFill>
                  <a:srgbClr val="FFFFFF"/>
                </a:solidFill>
                <a:latin typeface="微软雅黑" pitchFamily="18" charset="0"/>
                <a:cs typeface="微软雅黑" pitchFamily="18" charset="0"/>
              </a:rPr>
              <a:t>），因此，</a:t>
            </a:r>
          </a:p>
          <a:p>
            <a:pPr>
              <a:lnSpc>
                <a:spcPts val="3000"/>
              </a:lnSpc>
              <a:tabLst/>
            </a:pPr>
            <a:r>
              <a:rPr lang="en-US" altLang="zh-CN" sz="1997" b="1" dirty="0">
                <a:solidFill>
                  <a:srgbClr val="FFFFFF"/>
                </a:solidFill>
                <a:latin typeface="微软雅黑" pitchFamily="18" charset="0"/>
                <a:cs typeface="微软雅黑" pitchFamily="18" charset="0"/>
              </a:rPr>
              <a:t>吸附池的容积一般较小，而再生池接纳的是已排除剩余污泥的回流污泥，</a:t>
            </a:r>
          </a:p>
          <a:p>
            <a:pPr>
              <a:lnSpc>
                <a:spcPts val="3000"/>
              </a:lnSpc>
              <a:tabLst/>
            </a:pPr>
            <a:r>
              <a:rPr lang="en-US" altLang="zh-CN" sz="1997" b="1" dirty="0">
                <a:solidFill>
                  <a:srgbClr val="FFFFFF"/>
                </a:solidFill>
                <a:latin typeface="微软雅黑" pitchFamily="18" charset="0"/>
                <a:cs typeface="微软雅黑" pitchFamily="18" charset="0"/>
              </a:rPr>
              <a:t>因此，再生池的容积也是较小的，吸附池与再生池容积之和，仍低于传</a:t>
            </a:r>
          </a:p>
          <a:p>
            <a:pPr>
              <a:lnSpc>
                <a:spcPts val="3000"/>
              </a:lnSpc>
              <a:tabLst/>
            </a:pPr>
            <a:r>
              <a:rPr lang="en-US" altLang="zh-CN" sz="1997" b="1" dirty="0">
                <a:solidFill>
                  <a:srgbClr val="FFFFFF"/>
                </a:solidFill>
                <a:latin typeface="微软雅黑" pitchFamily="18" charset="0"/>
                <a:cs typeface="微软雅黑" pitchFamily="18" charset="0"/>
              </a:rPr>
              <a:t>统活性污泥法曝气池的容积；</a:t>
            </a:r>
          </a:p>
        </p:txBody>
      </p:sp>
      <p:sp>
        <p:nvSpPr>
          <p:cNvPr id="14" name="TextBox 1"/>
          <p:cNvSpPr txBox="1"/>
          <p:nvPr/>
        </p:nvSpPr>
        <p:spPr>
          <a:xfrm>
            <a:off x="622300" y="3086100"/>
            <a:ext cx="7950895" cy="725711"/>
          </a:xfrm>
          <a:prstGeom prst="rect">
            <a:avLst/>
          </a:prstGeom>
          <a:noFill/>
        </p:spPr>
        <p:txBody>
          <a:bodyPr wrap="none" lIns="0" tIns="0" rIns="0" rtlCol="0">
            <a:spAutoFit/>
          </a:bodyPr>
          <a:lstStyle/>
          <a:p>
            <a:pPr>
              <a:lnSpc>
                <a:spcPts val="2600"/>
              </a:lnSpc>
              <a:tabLst/>
            </a:pPr>
            <a:r>
              <a:rPr lang="en-US" altLang="zh-CN" sz="1997" b="1" dirty="0">
                <a:solidFill>
                  <a:srgbClr val="FFFFFF"/>
                </a:solidFill>
                <a:latin typeface="微软雅黑" pitchFamily="18" charset="0"/>
                <a:cs typeface="微软雅黑" pitchFamily="18" charset="0"/>
              </a:rPr>
              <a:t>本工艺对水质、水量的冲击负荷具有</a:t>
            </a:r>
            <a:r>
              <a:rPr lang="en-US" altLang="zh-CN" sz="1997" b="1" dirty="0">
                <a:solidFill>
                  <a:srgbClr val="FFFFFF"/>
                </a:solidFill>
                <a:latin typeface="Times New Roman" pitchFamily="18" charset="0"/>
                <a:cs typeface="Times New Roman" pitchFamily="18" charset="0"/>
              </a:rPr>
              <a:t>—</a:t>
            </a:r>
            <a:r>
              <a:rPr lang="en-US" altLang="zh-CN" sz="1997" b="1" dirty="0">
                <a:solidFill>
                  <a:srgbClr val="FFFFFF"/>
                </a:solidFill>
                <a:latin typeface="微软雅黑" pitchFamily="18" charset="0"/>
                <a:cs typeface="微软雅黑" pitchFamily="18" charset="0"/>
              </a:rPr>
              <a:t>定的承受能力，当在吸附池内的</a:t>
            </a:r>
          </a:p>
          <a:p>
            <a:pPr>
              <a:lnSpc>
                <a:spcPts val="3000"/>
              </a:lnSpc>
              <a:tabLst/>
            </a:pPr>
            <a:r>
              <a:rPr lang="en-US" altLang="zh-CN" sz="1997" b="1" dirty="0">
                <a:solidFill>
                  <a:srgbClr val="FFFFFF"/>
                </a:solidFill>
                <a:latin typeface="微软雅黑" pitchFamily="18" charset="0"/>
                <a:cs typeface="微软雅黑" pitchFamily="18" charset="0"/>
              </a:rPr>
              <a:t>污泥遭到破坏时，可由再生池内的污泥予以补救；</a:t>
            </a:r>
          </a:p>
        </p:txBody>
      </p:sp>
      <p:sp>
        <p:nvSpPr>
          <p:cNvPr id="15" name="TextBox 1"/>
          <p:cNvSpPr txBox="1"/>
          <p:nvPr/>
        </p:nvSpPr>
        <p:spPr>
          <a:xfrm>
            <a:off x="622300" y="5257800"/>
            <a:ext cx="7694414" cy="353815"/>
          </a:xfrm>
          <a:prstGeom prst="rect">
            <a:avLst/>
          </a:prstGeom>
          <a:noFill/>
        </p:spPr>
        <p:txBody>
          <a:bodyPr wrap="none" lIns="0" tIns="0" rIns="0" rtlCol="0">
            <a:spAutoFit/>
          </a:bodyPr>
          <a:lstStyle/>
          <a:p>
            <a:pPr>
              <a:lnSpc>
                <a:spcPts val="2600"/>
              </a:lnSpc>
              <a:tabLst/>
            </a:pPr>
            <a:r>
              <a:rPr lang="en-US" altLang="zh-CN" sz="1997" b="1" dirty="0">
                <a:solidFill>
                  <a:srgbClr val="FFFFFF"/>
                </a:solidFill>
                <a:latin typeface="微软雅黑" pitchFamily="18" charset="0"/>
                <a:cs typeface="微软雅黑" pitchFamily="18" charset="0"/>
              </a:rPr>
              <a:t>处理效果低于传统法、不宜处理溶解性有机污染物含量较多的污水。</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393700" y="1973654"/>
            <a:ext cx="8356600" cy="4610100"/>
          </a:xfrm>
          <a:prstGeom prst="rect">
            <a:avLst/>
          </a:prstGeom>
          <a:noFill/>
        </p:spPr>
      </p:pic>
      <p:sp>
        <p:nvSpPr>
          <p:cNvPr id="11" name="TextBox 1"/>
          <p:cNvSpPr txBox="1"/>
          <p:nvPr/>
        </p:nvSpPr>
        <p:spPr>
          <a:xfrm>
            <a:off x="546100" y="660400"/>
            <a:ext cx="5924699" cy="648896"/>
          </a:xfrm>
          <a:prstGeom prst="rect">
            <a:avLst/>
          </a:prstGeom>
          <a:noFill/>
        </p:spPr>
        <p:txBody>
          <a:bodyPr wrap="none" lIns="0" tIns="0" rIns="0" rtlCol="0">
            <a:spAutoFit/>
          </a:bodyPr>
          <a:lstStyle/>
          <a:p>
            <a:pPr>
              <a:lnSpc>
                <a:spcPts val="4700"/>
              </a:lnSpc>
              <a:tabLst/>
            </a:pPr>
            <a:r>
              <a:rPr lang="en-US" altLang="zh-CN" sz="4397" b="1" dirty="0">
                <a:solidFill>
                  <a:srgbClr val="FFC000"/>
                </a:solidFill>
                <a:latin typeface="Times New Roman" pitchFamily="18" charset="0"/>
                <a:cs typeface="Times New Roman" pitchFamily="18" charset="0"/>
              </a:rPr>
              <a:t>4.5</a:t>
            </a:r>
            <a:r>
              <a:rPr lang="en-US" altLang="zh-CN" sz="4397" dirty="0">
                <a:latin typeface="Times New Roman" pitchFamily="18" charset="0"/>
                <a:cs typeface="Times New Roman" pitchFamily="18" charset="0"/>
              </a:rPr>
              <a:t> </a:t>
            </a:r>
            <a:r>
              <a:rPr lang="en-US" altLang="zh-CN" sz="4397" dirty="0">
                <a:solidFill>
                  <a:srgbClr val="FFC000"/>
                </a:solidFill>
                <a:latin typeface="黑体" pitchFamily="18" charset="0"/>
                <a:cs typeface="黑体" pitchFamily="18" charset="0"/>
              </a:rPr>
              <a:t>延时曝气活性污泥法</a:t>
            </a:r>
          </a:p>
        </p:txBody>
      </p:sp>
      <p:sp>
        <p:nvSpPr>
          <p:cNvPr id="12" name="TextBox 1"/>
          <p:cNvSpPr txBox="1"/>
          <p:nvPr/>
        </p:nvSpPr>
        <p:spPr>
          <a:xfrm>
            <a:off x="647700" y="2224352"/>
            <a:ext cx="7581900" cy="1727200"/>
          </a:xfrm>
          <a:prstGeom prst="rect">
            <a:avLst/>
          </a:prstGeom>
          <a:noFill/>
        </p:spPr>
        <p:txBody>
          <a:bodyPr wrap="none" lIns="0" tIns="0" rIns="0" rtlCol="0">
            <a:spAutoFit/>
          </a:bodyPr>
          <a:lstStyle/>
          <a:p>
            <a:pPr>
              <a:lnSpc>
                <a:spcPts val="3000"/>
              </a:lnSpc>
              <a:tabLst/>
            </a:pPr>
            <a:r>
              <a:rPr lang="en-US" altLang="zh-CN" sz="2297" dirty="0">
                <a:solidFill>
                  <a:srgbClr val="FFFFFF"/>
                </a:solidFill>
                <a:latin typeface="Times New Roman" pitchFamily="18" charset="0"/>
                <a:cs typeface="Times New Roman" pitchFamily="18" charset="0"/>
              </a:rPr>
              <a:t>BOD—SS</a:t>
            </a:r>
            <a:r>
              <a:rPr lang="en-US" altLang="zh-CN" sz="2297" dirty="0">
                <a:solidFill>
                  <a:srgbClr val="FFFFFF"/>
                </a:solidFill>
                <a:latin typeface="微软雅黑" pitchFamily="18" charset="0"/>
                <a:cs typeface="微软雅黑" pitchFamily="18" charset="0"/>
              </a:rPr>
              <a:t>负荷非常低，曝气反应时间长，一般多在</a:t>
            </a:r>
            <a:r>
              <a:rPr lang="en-US" altLang="zh-CN" sz="2297" dirty="0">
                <a:solidFill>
                  <a:srgbClr val="FFFFFF"/>
                </a:solidFill>
                <a:latin typeface="Times New Roman" pitchFamily="18" charset="0"/>
                <a:cs typeface="Times New Roman" pitchFamily="18" charset="0"/>
              </a:rPr>
              <a:t>24</a:t>
            </a:r>
            <a:r>
              <a:rPr lang="en-US" altLang="zh-CN" sz="2297" dirty="0">
                <a:latin typeface="Times New Roman" pitchFamily="18" charset="0"/>
                <a:cs typeface="Times New Roman" pitchFamily="18" charset="0"/>
              </a:rPr>
              <a:t> </a:t>
            </a:r>
            <a:r>
              <a:rPr lang="en-US" altLang="zh-CN" sz="2297" dirty="0">
                <a:solidFill>
                  <a:srgbClr val="FFFFFF"/>
                </a:solidFill>
                <a:latin typeface="Times New Roman" pitchFamily="18" charset="0"/>
                <a:cs typeface="Times New Roman" pitchFamily="18" charset="0"/>
              </a:rPr>
              <a:t>h</a:t>
            </a:r>
            <a:r>
              <a:rPr lang="en-US" altLang="zh-CN" sz="2297" dirty="0">
                <a:solidFill>
                  <a:srgbClr val="FFFFFF"/>
                </a:solidFill>
                <a:latin typeface="微软雅黑" pitchFamily="18" charset="0"/>
                <a:cs typeface="微软雅黑" pitchFamily="18" charset="0"/>
              </a:rPr>
              <a:t>以</a:t>
            </a:r>
          </a:p>
          <a:p>
            <a:pPr>
              <a:lnSpc>
                <a:spcPts val="3500"/>
              </a:lnSpc>
              <a:tabLst/>
            </a:pPr>
            <a:r>
              <a:rPr lang="en-US" altLang="zh-CN" sz="2297" dirty="0">
                <a:solidFill>
                  <a:srgbClr val="FFFFFF"/>
                </a:solidFill>
                <a:latin typeface="微软雅黑" pitchFamily="18" charset="0"/>
                <a:cs typeface="微软雅黑" pitchFamily="18" charset="0"/>
              </a:rPr>
              <a:t>上，活性污泥在池内长期处于内源呼吸期，剩余污泥量少且</a:t>
            </a:r>
          </a:p>
          <a:p>
            <a:pPr>
              <a:lnSpc>
                <a:spcPts val="3500"/>
              </a:lnSpc>
              <a:tabLst/>
            </a:pPr>
            <a:r>
              <a:rPr lang="en-US" altLang="zh-CN" sz="2297" dirty="0">
                <a:solidFill>
                  <a:srgbClr val="FFFFFF"/>
                </a:solidFill>
                <a:latin typeface="微软雅黑" pitchFamily="18" charset="0"/>
                <a:cs typeface="微软雅黑" pitchFamily="18" charset="0"/>
              </a:rPr>
              <a:t>稳定，无需再进行厌氧消化处理，这种工艺是污水、污泥综</a:t>
            </a:r>
          </a:p>
          <a:p>
            <a:pPr>
              <a:lnSpc>
                <a:spcPts val="3500"/>
              </a:lnSpc>
              <a:tabLst/>
            </a:pPr>
            <a:r>
              <a:rPr lang="en-US" altLang="zh-CN" sz="2297" dirty="0">
                <a:solidFill>
                  <a:srgbClr val="FFFFFF"/>
                </a:solidFill>
                <a:latin typeface="微软雅黑" pitchFamily="18" charset="0"/>
                <a:cs typeface="微软雅黑" pitchFamily="18" charset="0"/>
              </a:rPr>
              <a:t>合处理工艺；</a:t>
            </a:r>
          </a:p>
        </p:txBody>
      </p:sp>
      <p:sp>
        <p:nvSpPr>
          <p:cNvPr id="13" name="TextBox 1"/>
          <p:cNvSpPr txBox="1"/>
          <p:nvPr/>
        </p:nvSpPr>
        <p:spPr>
          <a:xfrm>
            <a:off x="647700" y="4804152"/>
            <a:ext cx="7581900" cy="825500"/>
          </a:xfrm>
          <a:prstGeom prst="rect">
            <a:avLst/>
          </a:prstGeom>
          <a:noFill/>
        </p:spPr>
        <p:txBody>
          <a:bodyPr wrap="none" lIns="0" tIns="0" rIns="0" rtlCol="0">
            <a:spAutoFit/>
          </a:bodyPr>
          <a:lstStyle/>
          <a:p>
            <a:pPr>
              <a:lnSpc>
                <a:spcPts val="3000"/>
              </a:lnSpc>
              <a:tabLst/>
            </a:pPr>
            <a:r>
              <a:rPr lang="en-US" altLang="zh-CN" sz="2297" dirty="0">
                <a:solidFill>
                  <a:srgbClr val="FFFFFF"/>
                </a:solidFill>
                <a:latin typeface="微软雅黑" pitchFamily="18" charset="0"/>
                <a:cs typeface="微软雅黑" pitchFamily="18" charset="0"/>
              </a:rPr>
              <a:t>主要优点：处理水稳定性高，对原污水水质、水量变化有较</a:t>
            </a:r>
          </a:p>
          <a:p>
            <a:pPr>
              <a:lnSpc>
                <a:spcPts val="3500"/>
              </a:lnSpc>
              <a:tabLst/>
            </a:pPr>
            <a:r>
              <a:rPr lang="en-US" altLang="zh-CN" sz="2297" dirty="0">
                <a:solidFill>
                  <a:srgbClr val="FFFFFF"/>
                </a:solidFill>
                <a:latin typeface="微软雅黑" pitchFamily="18" charset="0"/>
                <a:cs typeface="微软雅黑" pitchFamily="18" charset="0"/>
              </a:rPr>
              <a:t>强适应性，无需设初次沉淀池。</a:t>
            </a:r>
          </a:p>
        </p:txBody>
      </p:sp>
      <p:sp>
        <p:nvSpPr>
          <p:cNvPr id="2" name="矩形 1">
            <a:extLst>
              <a:ext uri="{FF2B5EF4-FFF2-40B4-BE49-F238E27FC236}">
                <a16:creationId xmlns:a16="http://schemas.microsoft.com/office/drawing/2014/main" id="{EF40A198-D031-4B51-8E9B-2AC1298A9B55}"/>
              </a:ext>
            </a:extLst>
          </p:cNvPr>
          <p:cNvSpPr/>
          <p:nvPr/>
        </p:nvSpPr>
        <p:spPr>
          <a:xfrm>
            <a:off x="647698" y="1387509"/>
            <a:ext cx="7236668" cy="461665"/>
          </a:xfrm>
          <a:prstGeom prst="rect">
            <a:avLst/>
          </a:prstGeom>
        </p:spPr>
        <p:txBody>
          <a:bodyPr wrap="square">
            <a:spAutoFit/>
          </a:bodyPr>
          <a:lstStyle/>
          <a:p>
            <a:r>
              <a:rPr lang="zh-CN" altLang="en-US" sz="2400" dirty="0">
                <a:solidFill>
                  <a:srgbClr val="00F500"/>
                </a:solidFill>
                <a:latin typeface="arial" panose="020B0604020202020204" pitchFamily="34" charset="0"/>
              </a:rPr>
              <a:t>曝气池的曝气时间延长到</a:t>
            </a:r>
            <a:r>
              <a:rPr lang="en-US" altLang="zh-CN" sz="2400" dirty="0">
                <a:solidFill>
                  <a:srgbClr val="00F500"/>
                </a:solidFill>
                <a:latin typeface="arial" panose="020B0604020202020204" pitchFamily="34" charset="0"/>
              </a:rPr>
              <a:t>1</a:t>
            </a:r>
            <a:r>
              <a:rPr lang="zh-CN" altLang="en-US" sz="2400" dirty="0">
                <a:solidFill>
                  <a:srgbClr val="00F500"/>
                </a:solidFill>
                <a:latin typeface="arial" panose="020B0604020202020204" pitchFamily="34" charset="0"/>
              </a:rPr>
              <a:t>天以上的污水处理方法。</a:t>
            </a:r>
            <a:endParaRPr lang="zh-CN" altLang="en-US" sz="2400" dirty="0">
              <a:solidFill>
                <a:srgbClr val="00F500"/>
              </a:solidFill>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539552" y="1309425"/>
            <a:ext cx="8208912" cy="1498600"/>
          </a:xfrm>
          <a:prstGeom prst="rect">
            <a:avLst/>
          </a:prstGeom>
          <a:noFill/>
        </p:spPr>
      </p:pic>
      <p:pic>
        <p:nvPicPr>
          <p:cNvPr id="10" name="Picture 3"/>
          <p:cNvPicPr>
            <a:picLocks noChangeAspect="1" noChangeArrowheads="1"/>
          </p:cNvPicPr>
          <p:nvPr/>
        </p:nvPicPr>
        <p:blipFill>
          <a:blip r:embed="rId3" cstate="print"/>
          <a:srcRect/>
          <a:stretch>
            <a:fillRect/>
          </a:stretch>
        </p:blipFill>
        <p:spPr bwMode="auto">
          <a:xfrm>
            <a:off x="539552" y="3031744"/>
            <a:ext cx="8208912" cy="1498600"/>
          </a:xfrm>
          <a:prstGeom prst="rect">
            <a:avLst/>
          </a:prstGeom>
          <a:noFill/>
        </p:spPr>
      </p:pic>
      <p:pic>
        <p:nvPicPr>
          <p:cNvPr id="11" name="Picture 3"/>
          <p:cNvPicPr>
            <a:picLocks noChangeAspect="1" noChangeArrowheads="1"/>
          </p:cNvPicPr>
          <p:nvPr/>
        </p:nvPicPr>
        <p:blipFill>
          <a:blip r:embed="rId4" cstate="print"/>
          <a:srcRect/>
          <a:stretch>
            <a:fillRect/>
          </a:stretch>
        </p:blipFill>
        <p:spPr bwMode="auto">
          <a:xfrm>
            <a:off x="539552" y="4724400"/>
            <a:ext cx="8208912" cy="1498600"/>
          </a:xfrm>
          <a:prstGeom prst="rect">
            <a:avLst/>
          </a:prstGeom>
          <a:noFill/>
        </p:spPr>
      </p:pic>
      <p:sp>
        <p:nvSpPr>
          <p:cNvPr id="13" name="TextBox 1"/>
          <p:cNvSpPr txBox="1"/>
          <p:nvPr/>
        </p:nvSpPr>
        <p:spPr>
          <a:xfrm>
            <a:off x="1186647" y="1690877"/>
            <a:ext cx="6692900" cy="762000"/>
          </a:xfrm>
          <a:prstGeom prst="rect">
            <a:avLst/>
          </a:prstGeom>
          <a:noFill/>
        </p:spPr>
        <p:txBody>
          <a:bodyPr wrap="none" lIns="0" tIns="0" rIns="0" rtlCol="0">
            <a:spAutoFit/>
          </a:bodyPr>
          <a:lstStyle/>
          <a:p>
            <a:pPr>
              <a:lnSpc>
                <a:spcPts val="2700"/>
              </a:lnSpc>
              <a:tabLst/>
            </a:pPr>
            <a:r>
              <a:rPr lang="en-US" altLang="zh-CN" sz="2100" dirty="0">
                <a:solidFill>
                  <a:srgbClr val="FFFFFF"/>
                </a:solidFill>
                <a:latin typeface="微软雅黑" pitchFamily="18" charset="0"/>
                <a:cs typeface="微软雅黑" pitchFamily="18" charset="0"/>
              </a:rPr>
              <a:t>主要缺点：曝气时间长，池容大，基建费用和运行费用都</a:t>
            </a:r>
          </a:p>
          <a:p>
            <a:pPr>
              <a:lnSpc>
                <a:spcPts val="3200"/>
              </a:lnSpc>
              <a:tabLst/>
            </a:pPr>
            <a:r>
              <a:rPr lang="en-US" altLang="zh-CN" sz="2100" dirty="0">
                <a:solidFill>
                  <a:srgbClr val="FFFFFF"/>
                </a:solidFill>
                <a:latin typeface="微软雅黑" pitchFamily="18" charset="0"/>
                <a:cs typeface="微软雅黑" pitchFamily="18" charset="0"/>
              </a:rPr>
              <a:t>较高，占用较大的土地面积；</a:t>
            </a:r>
          </a:p>
        </p:txBody>
      </p:sp>
      <p:sp>
        <p:nvSpPr>
          <p:cNvPr id="14" name="TextBox 1"/>
          <p:cNvSpPr txBox="1"/>
          <p:nvPr/>
        </p:nvSpPr>
        <p:spPr>
          <a:xfrm>
            <a:off x="1206374" y="3400044"/>
            <a:ext cx="6692900" cy="762000"/>
          </a:xfrm>
          <a:prstGeom prst="rect">
            <a:avLst/>
          </a:prstGeom>
          <a:noFill/>
        </p:spPr>
        <p:txBody>
          <a:bodyPr wrap="none" lIns="0" tIns="0" rIns="0" rtlCol="0">
            <a:spAutoFit/>
          </a:bodyPr>
          <a:lstStyle/>
          <a:p>
            <a:pPr>
              <a:lnSpc>
                <a:spcPts val="2700"/>
              </a:lnSpc>
              <a:tabLst/>
            </a:pPr>
            <a:r>
              <a:rPr lang="en-US" altLang="zh-CN" sz="2100" dirty="0">
                <a:solidFill>
                  <a:srgbClr val="FFFFFF"/>
                </a:solidFill>
                <a:latin typeface="微软雅黑" pitchFamily="18" charset="0"/>
                <a:cs typeface="微软雅黑" pitchFamily="18" charset="0"/>
              </a:rPr>
              <a:t>适用于对处理水质要求高且又不宜采用污泥处理技术的小</a:t>
            </a:r>
          </a:p>
          <a:p>
            <a:pPr>
              <a:lnSpc>
                <a:spcPts val="3200"/>
              </a:lnSpc>
              <a:tabLst/>
            </a:pPr>
            <a:r>
              <a:rPr lang="en-US" altLang="zh-CN" sz="2100" dirty="0">
                <a:solidFill>
                  <a:srgbClr val="FFFFFF"/>
                </a:solidFill>
                <a:latin typeface="微软雅黑" pitchFamily="18" charset="0"/>
                <a:cs typeface="微软雅黑" pitchFamily="18" charset="0"/>
              </a:rPr>
              <a:t>城镇污水和工业废水，水量不宜超过</a:t>
            </a:r>
            <a:r>
              <a:rPr lang="en-US" altLang="zh-CN" sz="2100" dirty="0">
                <a:solidFill>
                  <a:srgbClr val="FFFFFF"/>
                </a:solidFill>
                <a:latin typeface="Times New Roman" pitchFamily="18" charset="0"/>
                <a:cs typeface="Times New Roman" pitchFamily="18" charset="0"/>
              </a:rPr>
              <a:t>1000</a:t>
            </a:r>
            <a:r>
              <a:rPr lang="en-US" altLang="zh-CN" sz="2100" dirty="0">
                <a:latin typeface="Times New Roman" pitchFamily="18" charset="0"/>
                <a:cs typeface="Times New Roman" pitchFamily="18" charset="0"/>
              </a:rPr>
              <a:t> </a:t>
            </a:r>
            <a:r>
              <a:rPr lang="en-US" altLang="zh-CN" sz="2100" dirty="0">
                <a:solidFill>
                  <a:srgbClr val="FFFFFF"/>
                </a:solidFill>
                <a:latin typeface="Times New Roman" pitchFamily="18" charset="0"/>
                <a:cs typeface="Times New Roman" pitchFamily="18" charset="0"/>
              </a:rPr>
              <a:t>m</a:t>
            </a:r>
            <a:r>
              <a:rPr lang="en-US" altLang="zh-CN" sz="1397" dirty="0">
                <a:solidFill>
                  <a:srgbClr val="FFFFFF"/>
                </a:solidFill>
                <a:latin typeface="Times New Roman" pitchFamily="18" charset="0"/>
                <a:cs typeface="Times New Roman" pitchFamily="18" charset="0"/>
              </a:rPr>
              <a:t>3</a:t>
            </a:r>
            <a:r>
              <a:rPr lang="en-US" altLang="zh-CN" sz="2100" dirty="0">
                <a:solidFill>
                  <a:srgbClr val="FFFFFF"/>
                </a:solidFill>
                <a:latin typeface="Times New Roman" pitchFamily="18" charset="0"/>
                <a:cs typeface="Times New Roman" pitchFamily="18" charset="0"/>
              </a:rPr>
              <a:t>/d</a:t>
            </a:r>
            <a:r>
              <a:rPr lang="en-US" altLang="zh-CN" sz="2100" dirty="0">
                <a:solidFill>
                  <a:srgbClr val="FFFFFF"/>
                </a:solidFill>
                <a:latin typeface="微软雅黑" pitchFamily="18" charset="0"/>
                <a:cs typeface="微软雅黑" pitchFamily="18" charset="0"/>
              </a:rPr>
              <a:t>；</a:t>
            </a:r>
          </a:p>
        </p:txBody>
      </p:sp>
      <p:sp>
        <p:nvSpPr>
          <p:cNvPr id="15" name="TextBox 1"/>
          <p:cNvSpPr txBox="1"/>
          <p:nvPr/>
        </p:nvSpPr>
        <p:spPr>
          <a:xfrm>
            <a:off x="1219200" y="5295900"/>
            <a:ext cx="6155531" cy="353815"/>
          </a:xfrm>
          <a:prstGeom prst="rect">
            <a:avLst/>
          </a:prstGeom>
          <a:noFill/>
        </p:spPr>
        <p:txBody>
          <a:bodyPr wrap="none" lIns="0" tIns="0" rIns="0" rtlCol="0">
            <a:spAutoFit/>
          </a:bodyPr>
          <a:lstStyle/>
          <a:p>
            <a:pPr>
              <a:lnSpc>
                <a:spcPts val="2600"/>
              </a:lnSpc>
              <a:tabLst/>
            </a:pPr>
            <a:r>
              <a:rPr lang="en-US" altLang="zh-CN" sz="1997" dirty="0">
                <a:solidFill>
                  <a:srgbClr val="FFFFFF"/>
                </a:solidFill>
                <a:latin typeface="微软雅黑" pitchFamily="18" charset="0"/>
                <a:cs typeface="微软雅黑" pitchFamily="18" charset="0"/>
              </a:rPr>
              <a:t>延时曝气活性污泥法一般都采用</a:t>
            </a:r>
            <a:r>
              <a:rPr lang="en-US" altLang="zh-CN" sz="1997" dirty="0">
                <a:solidFill>
                  <a:srgbClr val="00F500"/>
                </a:solidFill>
                <a:latin typeface="微软雅黑" pitchFamily="18" charset="0"/>
                <a:cs typeface="微软雅黑" pitchFamily="18" charset="0"/>
              </a:rPr>
              <a:t>完全混合式的曝气池</a:t>
            </a:r>
            <a:r>
              <a:rPr lang="en-US" altLang="zh-CN" sz="1997" dirty="0">
                <a:solidFill>
                  <a:srgbClr val="FFFFFF"/>
                </a:solidFill>
                <a:latin typeface="微软雅黑" pitchFamily="18" charset="0"/>
                <a:cs typeface="微软雅黑" pitchFamily="18" charset="0"/>
              </a:rPr>
              <a:t>。</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850900" y="1651000"/>
            <a:ext cx="3619500" cy="2209800"/>
          </a:xfrm>
          <a:prstGeom prst="rect">
            <a:avLst/>
          </a:prstGeom>
          <a:noFill/>
        </p:spPr>
      </p:pic>
      <p:pic>
        <p:nvPicPr>
          <p:cNvPr id="10" name="Picture 3"/>
          <p:cNvPicPr>
            <a:picLocks noChangeAspect="1" noChangeArrowheads="1"/>
          </p:cNvPicPr>
          <p:nvPr/>
        </p:nvPicPr>
        <p:blipFill>
          <a:blip r:embed="rId3" cstate="print"/>
          <a:srcRect/>
          <a:stretch>
            <a:fillRect/>
          </a:stretch>
        </p:blipFill>
        <p:spPr bwMode="auto">
          <a:xfrm>
            <a:off x="4673600" y="1651000"/>
            <a:ext cx="3619500" cy="2209800"/>
          </a:xfrm>
          <a:prstGeom prst="rect">
            <a:avLst/>
          </a:prstGeom>
          <a:noFill/>
        </p:spPr>
      </p:pic>
      <p:pic>
        <p:nvPicPr>
          <p:cNvPr id="11" name="Picture 3"/>
          <p:cNvPicPr>
            <a:picLocks noChangeAspect="1" noChangeArrowheads="1"/>
          </p:cNvPicPr>
          <p:nvPr/>
        </p:nvPicPr>
        <p:blipFill>
          <a:blip r:embed="rId4" cstate="print"/>
          <a:srcRect/>
          <a:stretch>
            <a:fillRect/>
          </a:stretch>
        </p:blipFill>
        <p:spPr bwMode="auto">
          <a:xfrm>
            <a:off x="2768600" y="4089400"/>
            <a:ext cx="3606800" cy="2197100"/>
          </a:xfrm>
          <a:prstGeom prst="rect">
            <a:avLst/>
          </a:prstGeom>
          <a:noFill/>
        </p:spPr>
      </p:pic>
      <p:sp>
        <p:nvSpPr>
          <p:cNvPr id="2" name="TextBox 1"/>
          <p:cNvSpPr txBox="1"/>
          <p:nvPr/>
        </p:nvSpPr>
        <p:spPr>
          <a:xfrm>
            <a:off x="0" y="225813"/>
            <a:ext cx="5886227" cy="1007968"/>
          </a:xfrm>
          <a:prstGeom prst="rect">
            <a:avLst/>
          </a:prstGeom>
          <a:noFill/>
        </p:spPr>
        <p:txBody>
          <a:bodyPr wrap="none" lIns="0" tIns="0" rIns="0" rtlCol="0">
            <a:spAutoFit/>
          </a:bodyPr>
          <a:lstStyle/>
          <a:p>
            <a:pPr>
              <a:lnSpc>
                <a:spcPts val="1000"/>
              </a:lnSpc>
            </a:pPr>
            <a:endParaRPr lang="en-US" altLang="zh-CN" dirty="0"/>
          </a:p>
          <a:p>
            <a:pPr>
              <a:lnSpc>
                <a:spcPts val="1000"/>
              </a:lnSpc>
            </a:pPr>
            <a:endParaRPr lang="en-US" altLang="zh-CN" dirty="0"/>
          </a:p>
          <a:p>
            <a:pPr>
              <a:lnSpc>
                <a:spcPts val="5500"/>
              </a:lnSpc>
              <a:tabLst>
                <a:tab pos="520700" algn="l"/>
              </a:tabLst>
            </a:pPr>
            <a:r>
              <a:rPr lang="en-US" altLang="zh-CN" dirty="0"/>
              <a:t>	</a:t>
            </a:r>
            <a:r>
              <a:rPr lang="en-US" altLang="zh-CN" sz="4397" b="1" dirty="0">
                <a:solidFill>
                  <a:srgbClr val="FFC000"/>
                </a:solidFill>
                <a:latin typeface="Times New Roman" pitchFamily="18" charset="0"/>
                <a:cs typeface="Times New Roman" pitchFamily="18" charset="0"/>
              </a:rPr>
              <a:t>4.6</a:t>
            </a:r>
            <a:r>
              <a:rPr lang="en-US" altLang="zh-CN" sz="4397" dirty="0">
                <a:latin typeface="Times New Roman" pitchFamily="18" charset="0"/>
                <a:cs typeface="Times New Roman" pitchFamily="18" charset="0"/>
              </a:rPr>
              <a:t> </a:t>
            </a:r>
            <a:r>
              <a:rPr lang="en-US" altLang="zh-CN" sz="4397" dirty="0" err="1">
                <a:solidFill>
                  <a:srgbClr val="FFC000"/>
                </a:solidFill>
                <a:latin typeface="黑体" pitchFamily="18" charset="0"/>
                <a:cs typeface="黑体" pitchFamily="18" charset="0"/>
              </a:rPr>
              <a:t>高负荷活性污泥法</a:t>
            </a:r>
            <a:endParaRPr lang="en-US" altLang="zh-CN" sz="4397" dirty="0">
              <a:solidFill>
                <a:srgbClr val="FFC000"/>
              </a:solidFill>
              <a:latin typeface="黑体" pitchFamily="18" charset="0"/>
              <a:cs typeface="黑体" pitchFamily="18" charset="0"/>
            </a:endParaRPr>
          </a:p>
        </p:txBody>
      </p:sp>
      <p:sp>
        <p:nvSpPr>
          <p:cNvPr id="13" name="TextBox 1"/>
          <p:cNvSpPr txBox="1"/>
          <p:nvPr/>
        </p:nvSpPr>
        <p:spPr>
          <a:xfrm>
            <a:off x="1041400" y="1803400"/>
            <a:ext cx="3225800" cy="1803400"/>
          </a:xfrm>
          <a:prstGeom prst="rect">
            <a:avLst/>
          </a:prstGeom>
          <a:noFill/>
        </p:spPr>
        <p:txBody>
          <a:bodyPr wrap="none" lIns="0" tIns="0" rIns="0" rtlCol="0">
            <a:spAutoFit/>
          </a:bodyPr>
          <a:lstStyle/>
          <a:p>
            <a:pPr>
              <a:lnSpc>
                <a:spcPts val="3100"/>
              </a:lnSpc>
              <a:tabLst>
                <a:tab pos="50800" algn="l"/>
                <a:tab pos="88900" algn="l"/>
              </a:tabLst>
            </a:pPr>
            <a:r>
              <a:rPr lang="en-US" altLang="zh-CN" sz="2400" dirty="0">
                <a:solidFill>
                  <a:srgbClr val="FFFFFF"/>
                </a:solidFill>
                <a:latin typeface="微软雅黑" pitchFamily="18" charset="0"/>
                <a:cs typeface="微软雅黑" pitchFamily="18" charset="0"/>
              </a:rPr>
              <a:t>主要特点：</a:t>
            </a:r>
            <a:r>
              <a:rPr lang="en-US" altLang="zh-CN" sz="2400" dirty="0">
                <a:solidFill>
                  <a:srgbClr val="FFFFFF"/>
                </a:solidFill>
                <a:latin typeface="Times New Roman" pitchFamily="18" charset="0"/>
                <a:cs typeface="Times New Roman" pitchFamily="18" charset="0"/>
              </a:rPr>
              <a:t>BOD—SS</a:t>
            </a:r>
            <a:r>
              <a:rPr lang="en-US" altLang="zh-CN" sz="2400" dirty="0">
                <a:solidFill>
                  <a:srgbClr val="FFFFFF"/>
                </a:solidFill>
                <a:latin typeface="微软雅黑" pitchFamily="18" charset="0"/>
                <a:cs typeface="微软雅黑" pitchFamily="18" charset="0"/>
              </a:rPr>
              <a:t>负</a:t>
            </a:r>
          </a:p>
          <a:p>
            <a:pPr>
              <a:lnSpc>
                <a:spcPts val="3700"/>
              </a:lnSpc>
              <a:tabLst>
                <a:tab pos="50800" algn="l"/>
                <a:tab pos="88900" algn="l"/>
              </a:tabLst>
            </a:pPr>
            <a:r>
              <a:rPr lang="en-US" altLang="zh-CN" dirty="0"/>
              <a:t>		</a:t>
            </a:r>
            <a:r>
              <a:rPr lang="en-US" altLang="zh-CN" sz="2400" dirty="0">
                <a:solidFill>
                  <a:srgbClr val="FFFFFF"/>
                </a:solidFill>
                <a:latin typeface="微软雅黑" pitchFamily="18" charset="0"/>
                <a:cs typeface="微软雅黑" pitchFamily="18" charset="0"/>
              </a:rPr>
              <a:t>荷高，曝气时间短，处</a:t>
            </a:r>
          </a:p>
          <a:p>
            <a:pPr>
              <a:lnSpc>
                <a:spcPts val="3700"/>
              </a:lnSpc>
              <a:tabLst>
                <a:tab pos="50800" algn="l"/>
                <a:tab pos="88900" algn="l"/>
              </a:tabLst>
            </a:pPr>
            <a:r>
              <a:rPr lang="en-US" altLang="zh-CN" dirty="0"/>
              <a:t>	</a:t>
            </a:r>
            <a:r>
              <a:rPr lang="en-US" altLang="zh-CN" sz="2400" dirty="0">
                <a:solidFill>
                  <a:srgbClr val="FFFFFF"/>
                </a:solidFill>
                <a:latin typeface="微软雅黑" pitchFamily="18" charset="0"/>
                <a:cs typeface="微软雅黑" pitchFamily="18" charset="0"/>
              </a:rPr>
              <a:t>理效果较低，</a:t>
            </a:r>
            <a:r>
              <a:rPr lang="en-US" altLang="zh-CN" sz="2400" dirty="0">
                <a:solidFill>
                  <a:srgbClr val="FFFFFF"/>
                </a:solidFill>
                <a:latin typeface="Times New Roman" pitchFamily="18" charset="0"/>
                <a:cs typeface="Times New Roman" pitchFamily="18" charset="0"/>
              </a:rPr>
              <a:t>BOD</a:t>
            </a:r>
            <a:r>
              <a:rPr lang="en-US" altLang="zh-CN" sz="2400" dirty="0">
                <a:solidFill>
                  <a:srgbClr val="FFFFFF"/>
                </a:solidFill>
                <a:latin typeface="微软雅黑" pitchFamily="18" charset="0"/>
                <a:cs typeface="微软雅黑" pitchFamily="18" charset="0"/>
              </a:rPr>
              <a:t>去除</a:t>
            </a:r>
          </a:p>
          <a:p>
            <a:pPr>
              <a:lnSpc>
                <a:spcPts val="3700"/>
              </a:lnSpc>
              <a:tabLst>
                <a:tab pos="50800" algn="l"/>
                <a:tab pos="88900" algn="l"/>
              </a:tabLst>
            </a:pPr>
            <a:r>
              <a:rPr lang="en-US" altLang="zh-CN" sz="2400" dirty="0">
                <a:solidFill>
                  <a:srgbClr val="FFFFFF"/>
                </a:solidFill>
                <a:latin typeface="微软雅黑" pitchFamily="18" charset="0"/>
                <a:cs typeface="微软雅黑" pitchFamily="18" charset="0"/>
              </a:rPr>
              <a:t>率不超过</a:t>
            </a:r>
            <a:r>
              <a:rPr lang="en-US" altLang="zh-CN" sz="2400" dirty="0">
                <a:solidFill>
                  <a:srgbClr val="FFFFFF"/>
                </a:solidFill>
                <a:latin typeface="Times New Roman" pitchFamily="18" charset="0"/>
                <a:cs typeface="Times New Roman" pitchFamily="18" charset="0"/>
              </a:rPr>
              <a:t>70%~75%</a:t>
            </a:r>
            <a:r>
              <a:rPr lang="en-US" altLang="zh-CN" sz="2400" dirty="0">
                <a:solidFill>
                  <a:srgbClr val="FFFFFF"/>
                </a:solidFill>
                <a:latin typeface="微软雅黑" pitchFamily="18" charset="0"/>
                <a:cs typeface="微软雅黑" pitchFamily="18" charset="0"/>
              </a:rPr>
              <a:t>；</a:t>
            </a:r>
          </a:p>
        </p:txBody>
      </p:sp>
      <p:sp>
        <p:nvSpPr>
          <p:cNvPr id="14" name="TextBox 1"/>
          <p:cNvSpPr txBox="1"/>
          <p:nvPr/>
        </p:nvSpPr>
        <p:spPr>
          <a:xfrm>
            <a:off x="4953000" y="1803400"/>
            <a:ext cx="3035300" cy="1803400"/>
          </a:xfrm>
          <a:prstGeom prst="rect">
            <a:avLst/>
          </a:prstGeom>
          <a:noFill/>
        </p:spPr>
        <p:txBody>
          <a:bodyPr wrap="none" lIns="0" tIns="0" rIns="0" rtlCol="0">
            <a:spAutoFit/>
          </a:bodyPr>
          <a:lstStyle/>
          <a:p>
            <a:pPr>
              <a:lnSpc>
                <a:spcPts val="3100"/>
              </a:lnSpc>
              <a:tabLst>
                <a:tab pos="1066800" algn="l"/>
              </a:tabLst>
            </a:pPr>
            <a:r>
              <a:rPr lang="en-US" altLang="zh-CN" sz="2400" dirty="0">
                <a:solidFill>
                  <a:srgbClr val="FFFFFF"/>
                </a:solidFill>
                <a:latin typeface="微软雅黑" pitchFamily="18" charset="0"/>
                <a:cs typeface="微软雅黑" pitchFamily="18" charset="0"/>
              </a:rPr>
              <a:t>系统和曝气池的构造方</a:t>
            </a:r>
          </a:p>
          <a:p>
            <a:pPr>
              <a:lnSpc>
                <a:spcPts val="3700"/>
              </a:lnSpc>
              <a:tabLst>
                <a:tab pos="1066800" algn="l"/>
              </a:tabLst>
            </a:pPr>
            <a:r>
              <a:rPr lang="en-US" altLang="zh-CN" sz="2400" dirty="0">
                <a:solidFill>
                  <a:srgbClr val="FFFFFF"/>
                </a:solidFill>
                <a:latin typeface="微软雅黑" pitchFamily="18" charset="0"/>
                <a:cs typeface="微软雅黑" pitchFamily="18" charset="0"/>
              </a:rPr>
              <a:t>面，与传统活性污泥法</a:t>
            </a:r>
          </a:p>
          <a:p>
            <a:pPr>
              <a:lnSpc>
                <a:spcPts val="3700"/>
              </a:lnSpc>
              <a:tabLst>
                <a:tab pos="1066800" algn="l"/>
              </a:tabLst>
            </a:pPr>
            <a:r>
              <a:rPr lang="en-US" altLang="zh-CN" sz="2400" dirty="0">
                <a:solidFill>
                  <a:srgbClr val="FFFFFF"/>
                </a:solidFill>
                <a:latin typeface="微软雅黑" pitchFamily="18" charset="0"/>
                <a:cs typeface="微软雅黑" pitchFamily="18" charset="0"/>
              </a:rPr>
              <a:t>及再生曝气活性污泥法</a:t>
            </a:r>
          </a:p>
          <a:p>
            <a:pPr>
              <a:lnSpc>
                <a:spcPts val="3700"/>
              </a:lnSpc>
              <a:tabLst>
                <a:tab pos="1066800" algn="l"/>
              </a:tabLst>
            </a:pPr>
            <a:r>
              <a:rPr lang="en-US" altLang="zh-CN" dirty="0"/>
              <a:t>	</a:t>
            </a:r>
            <a:r>
              <a:rPr lang="en-US" altLang="zh-CN" sz="2400" dirty="0">
                <a:solidFill>
                  <a:srgbClr val="FFFFFF"/>
                </a:solidFill>
                <a:latin typeface="微软雅黑" pitchFamily="18" charset="0"/>
                <a:cs typeface="微软雅黑" pitchFamily="18" charset="0"/>
              </a:rPr>
              <a:t>相同；</a:t>
            </a:r>
          </a:p>
        </p:txBody>
      </p:sp>
      <p:sp>
        <p:nvSpPr>
          <p:cNvPr id="15" name="TextBox 1"/>
          <p:cNvSpPr txBox="1"/>
          <p:nvPr/>
        </p:nvSpPr>
        <p:spPr>
          <a:xfrm>
            <a:off x="3048000" y="4711700"/>
            <a:ext cx="3048000" cy="863600"/>
          </a:xfrm>
          <a:prstGeom prst="rect">
            <a:avLst/>
          </a:prstGeom>
          <a:noFill/>
        </p:spPr>
        <p:txBody>
          <a:bodyPr wrap="none" lIns="0" tIns="0" rIns="0" rtlCol="0">
            <a:spAutoFit/>
          </a:bodyPr>
          <a:lstStyle/>
          <a:p>
            <a:pPr>
              <a:lnSpc>
                <a:spcPts val="3100"/>
              </a:lnSpc>
              <a:tabLst>
                <a:tab pos="152400" algn="l"/>
              </a:tabLst>
            </a:pPr>
            <a:r>
              <a:rPr lang="en-US" altLang="zh-CN" sz="2400" dirty="0">
                <a:solidFill>
                  <a:srgbClr val="FFFFFF"/>
                </a:solidFill>
                <a:latin typeface="微软雅黑" pitchFamily="18" charset="0"/>
                <a:cs typeface="微软雅黑" pitchFamily="18" charset="0"/>
              </a:rPr>
              <a:t>适用于处理对处理水水</a:t>
            </a:r>
          </a:p>
          <a:p>
            <a:pPr>
              <a:lnSpc>
                <a:spcPts val="3700"/>
              </a:lnSpc>
              <a:tabLst>
                <a:tab pos="152400" algn="l"/>
              </a:tabLst>
            </a:pPr>
            <a:r>
              <a:rPr lang="en-US" altLang="zh-CN" dirty="0"/>
              <a:t>	</a:t>
            </a:r>
            <a:r>
              <a:rPr lang="en-US" altLang="zh-CN" sz="2400" dirty="0">
                <a:solidFill>
                  <a:srgbClr val="FFFFFF"/>
                </a:solidFill>
                <a:latin typeface="微软雅黑" pitchFamily="18" charset="0"/>
                <a:cs typeface="微软雅黑" pitchFamily="18" charset="0"/>
              </a:rPr>
              <a:t>质要求不高的污水。</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4731639" y="1484757"/>
            <a:ext cx="4107179" cy="473583"/>
          </a:xfrm>
          <a:custGeom>
            <a:avLst/>
            <a:gdLst>
              <a:gd name="connsiteX0" fmla="*/ 0 w 4107179"/>
              <a:gd name="connsiteY0" fmla="*/ 0 h 473583"/>
              <a:gd name="connsiteX1" fmla="*/ 0 w 4107179"/>
              <a:gd name="connsiteY1" fmla="*/ 473582 h 473583"/>
              <a:gd name="connsiteX2" fmla="*/ 4107179 w 4107179"/>
              <a:gd name="connsiteY2" fmla="*/ 473582 h 473583"/>
              <a:gd name="connsiteX3" fmla="*/ 4107179 w 4107179"/>
              <a:gd name="connsiteY3" fmla="*/ 0 h 473583"/>
              <a:gd name="connsiteX4" fmla="*/ 0 w 4107179"/>
              <a:gd name="connsiteY4" fmla="*/ 0 h 4735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107179" h="473583">
                <a:moveTo>
                  <a:pt x="0" y="0"/>
                </a:moveTo>
                <a:lnTo>
                  <a:pt x="0" y="473582"/>
                </a:lnTo>
                <a:lnTo>
                  <a:pt x="4107179" y="473582"/>
                </a:lnTo>
                <a:lnTo>
                  <a:pt x="4107179"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731639" y="1970277"/>
            <a:ext cx="4107179" cy="965200"/>
          </a:xfrm>
          <a:custGeom>
            <a:avLst/>
            <a:gdLst>
              <a:gd name="connsiteX0" fmla="*/ 0 w 4107179"/>
              <a:gd name="connsiteY0" fmla="*/ 0 h 965200"/>
              <a:gd name="connsiteX1" fmla="*/ 4107179 w 4107179"/>
              <a:gd name="connsiteY1" fmla="*/ 0 h 965200"/>
              <a:gd name="connsiteX2" fmla="*/ 4107179 w 4107179"/>
              <a:gd name="connsiteY2" fmla="*/ 965200 h 965200"/>
              <a:gd name="connsiteX3" fmla="*/ 0 w 4107179"/>
              <a:gd name="connsiteY3" fmla="*/ 965200 h 965200"/>
              <a:gd name="connsiteX4" fmla="*/ 0 w 4107179"/>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107179" h="965200">
                <a:moveTo>
                  <a:pt x="0" y="0"/>
                </a:moveTo>
                <a:lnTo>
                  <a:pt x="4107179" y="0"/>
                </a:lnTo>
                <a:lnTo>
                  <a:pt x="4107179"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731639" y="2949448"/>
            <a:ext cx="4107179" cy="965200"/>
          </a:xfrm>
          <a:custGeom>
            <a:avLst/>
            <a:gdLst>
              <a:gd name="connsiteX0" fmla="*/ 0 w 4107179"/>
              <a:gd name="connsiteY0" fmla="*/ 0 h 965200"/>
              <a:gd name="connsiteX1" fmla="*/ 4107179 w 4107179"/>
              <a:gd name="connsiteY1" fmla="*/ 0 h 965200"/>
              <a:gd name="connsiteX2" fmla="*/ 4107179 w 4107179"/>
              <a:gd name="connsiteY2" fmla="*/ 965199 h 965200"/>
              <a:gd name="connsiteX3" fmla="*/ 0 w 4107179"/>
              <a:gd name="connsiteY3" fmla="*/ 965199 h 965200"/>
              <a:gd name="connsiteX4" fmla="*/ 0 w 4107179"/>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107179" h="965200">
                <a:moveTo>
                  <a:pt x="0" y="0"/>
                </a:moveTo>
                <a:lnTo>
                  <a:pt x="4107179" y="0"/>
                </a:lnTo>
                <a:lnTo>
                  <a:pt x="4107179" y="965199"/>
                </a:lnTo>
                <a:lnTo>
                  <a:pt x="0" y="965199"/>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731639" y="3928617"/>
            <a:ext cx="4107179" cy="965200"/>
          </a:xfrm>
          <a:custGeom>
            <a:avLst/>
            <a:gdLst>
              <a:gd name="connsiteX0" fmla="*/ 0 w 4107179"/>
              <a:gd name="connsiteY0" fmla="*/ 0 h 965200"/>
              <a:gd name="connsiteX1" fmla="*/ 4107179 w 4107179"/>
              <a:gd name="connsiteY1" fmla="*/ 0 h 965200"/>
              <a:gd name="connsiteX2" fmla="*/ 4107179 w 4107179"/>
              <a:gd name="connsiteY2" fmla="*/ 965200 h 965200"/>
              <a:gd name="connsiteX3" fmla="*/ 0 w 4107179"/>
              <a:gd name="connsiteY3" fmla="*/ 965200 h 965200"/>
              <a:gd name="connsiteX4" fmla="*/ 0 w 4107179"/>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107179" h="965200">
                <a:moveTo>
                  <a:pt x="0" y="0"/>
                </a:moveTo>
                <a:lnTo>
                  <a:pt x="4107179" y="0"/>
                </a:lnTo>
                <a:lnTo>
                  <a:pt x="4107179"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4731639" y="4907788"/>
            <a:ext cx="4107179" cy="965200"/>
          </a:xfrm>
          <a:custGeom>
            <a:avLst/>
            <a:gdLst>
              <a:gd name="connsiteX0" fmla="*/ 0 w 4107179"/>
              <a:gd name="connsiteY0" fmla="*/ 0 h 965200"/>
              <a:gd name="connsiteX1" fmla="*/ 4107179 w 4107179"/>
              <a:gd name="connsiteY1" fmla="*/ 0 h 965200"/>
              <a:gd name="connsiteX2" fmla="*/ 4107179 w 4107179"/>
              <a:gd name="connsiteY2" fmla="*/ 965200 h 965200"/>
              <a:gd name="connsiteX3" fmla="*/ 0 w 4107179"/>
              <a:gd name="connsiteY3" fmla="*/ 965200 h 965200"/>
              <a:gd name="connsiteX4" fmla="*/ 0 w 4107179"/>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107179" h="965200">
                <a:moveTo>
                  <a:pt x="0" y="0"/>
                </a:moveTo>
                <a:lnTo>
                  <a:pt x="4107179" y="0"/>
                </a:lnTo>
                <a:lnTo>
                  <a:pt x="4107179"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731639" y="5886958"/>
            <a:ext cx="4107179" cy="965200"/>
          </a:xfrm>
          <a:custGeom>
            <a:avLst/>
            <a:gdLst>
              <a:gd name="connsiteX0" fmla="*/ 0 w 4107179"/>
              <a:gd name="connsiteY0" fmla="*/ 0 h 965200"/>
              <a:gd name="connsiteX1" fmla="*/ 4107179 w 4107179"/>
              <a:gd name="connsiteY1" fmla="*/ 0 h 965200"/>
              <a:gd name="connsiteX2" fmla="*/ 4107179 w 4107179"/>
              <a:gd name="connsiteY2" fmla="*/ 965199 h 965200"/>
              <a:gd name="connsiteX3" fmla="*/ 0 w 4107179"/>
              <a:gd name="connsiteY3" fmla="*/ 965199 h 965200"/>
              <a:gd name="connsiteX4" fmla="*/ 0 w 4107179"/>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107179" h="965200">
                <a:moveTo>
                  <a:pt x="0" y="0"/>
                </a:moveTo>
                <a:lnTo>
                  <a:pt x="4107179" y="0"/>
                </a:lnTo>
                <a:lnTo>
                  <a:pt x="4107179" y="965199"/>
                </a:lnTo>
                <a:lnTo>
                  <a:pt x="0" y="965199"/>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803400"/>
            <a:ext cx="4089400" cy="4114800"/>
          </a:xfrm>
          <a:prstGeom prst="rect">
            <a:avLst/>
          </a:prstGeom>
          <a:noFill/>
        </p:spPr>
      </p:pic>
      <p:pic>
        <p:nvPicPr>
          <p:cNvPr id="16" name="Picture 3"/>
          <p:cNvPicPr>
            <a:picLocks noChangeAspect="1" noChangeArrowheads="1"/>
          </p:cNvPicPr>
          <p:nvPr/>
        </p:nvPicPr>
        <p:blipFill>
          <a:blip r:embed="rId3" cstate="print"/>
          <a:srcRect/>
          <a:stretch>
            <a:fillRect/>
          </a:stretch>
        </p:blipFill>
        <p:spPr bwMode="auto">
          <a:xfrm>
            <a:off x="4724400" y="1473200"/>
            <a:ext cx="4419600" cy="5384800"/>
          </a:xfrm>
          <a:prstGeom prst="rect">
            <a:avLst/>
          </a:prstGeom>
          <a:noFill/>
        </p:spPr>
      </p:pic>
      <p:sp>
        <p:nvSpPr>
          <p:cNvPr id="17" name="TextBox 1"/>
          <p:cNvSpPr txBox="1"/>
          <p:nvPr/>
        </p:nvSpPr>
        <p:spPr>
          <a:xfrm>
            <a:off x="546100" y="660400"/>
            <a:ext cx="5924699" cy="648896"/>
          </a:xfrm>
          <a:prstGeom prst="rect">
            <a:avLst/>
          </a:prstGeom>
          <a:noFill/>
        </p:spPr>
        <p:txBody>
          <a:bodyPr wrap="none" lIns="0" tIns="0" rIns="0" rtlCol="0">
            <a:spAutoFit/>
          </a:bodyPr>
          <a:lstStyle/>
          <a:p>
            <a:pPr>
              <a:lnSpc>
                <a:spcPts val="4700"/>
              </a:lnSpc>
              <a:tabLst/>
            </a:pPr>
            <a:r>
              <a:rPr lang="en-US" altLang="zh-CN" sz="4397" b="1" dirty="0">
                <a:solidFill>
                  <a:srgbClr val="FFC000"/>
                </a:solidFill>
                <a:latin typeface="Times New Roman" pitchFamily="18" charset="0"/>
                <a:cs typeface="Times New Roman" pitchFamily="18" charset="0"/>
              </a:rPr>
              <a:t>4.7</a:t>
            </a:r>
            <a:r>
              <a:rPr lang="en-US" altLang="zh-CN" sz="4397" dirty="0">
                <a:latin typeface="Times New Roman" pitchFamily="18" charset="0"/>
                <a:cs typeface="Times New Roman" pitchFamily="18" charset="0"/>
              </a:rPr>
              <a:t> </a:t>
            </a:r>
            <a:r>
              <a:rPr lang="en-US" altLang="zh-CN" sz="4397" dirty="0">
                <a:solidFill>
                  <a:srgbClr val="FFC000"/>
                </a:solidFill>
                <a:latin typeface="黑体" pitchFamily="18" charset="0"/>
                <a:cs typeface="黑体" pitchFamily="18" charset="0"/>
              </a:rPr>
              <a:t>完全混合活性污泥法</a:t>
            </a:r>
          </a:p>
        </p:txBody>
      </p:sp>
      <p:sp>
        <p:nvSpPr>
          <p:cNvPr id="18" name="TextBox 1"/>
          <p:cNvSpPr txBox="1"/>
          <p:nvPr/>
        </p:nvSpPr>
        <p:spPr>
          <a:xfrm>
            <a:off x="762000" y="2171700"/>
            <a:ext cx="3361498" cy="3297249"/>
          </a:xfrm>
          <a:prstGeom prst="rect">
            <a:avLst/>
          </a:prstGeom>
          <a:noFill/>
        </p:spPr>
        <p:txBody>
          <a:bodyPr wrap="none" lIns="0" tIns="0" rIns="0" rtlCol="0">
            <a:spAutoFit/>
          </a:bodyPr>
          <a:lstStyle/>
          <a:p>
            <a:pPr>
              <a:lnSpc>
                <a:spcPts val="3800"/>
              </a:lnSpc>
              <a:tabLst/>
            </a:pPr>
            <a:r>
              <a:rPr lang="en-US" altLang="zh-CN" sz="2897" b="1" dirty="0">
                <a:solidFill>
                  <a:srgbClr val="FFFFFF"/>
                </a:solidFill>
                <a:latin typeface="微软雅黑" pitchFamily="18" charset="0"/>
                <a:cs typeface="微软雅黑" pitchFamily="18" charset="0"/>
              </a:rPr>
              <a:t>污水与回流污泥进入</a:t>
            </a:r>
          </a:p>
          <a:p>
            <a:pPr>
              <a:lnSpc>
                <a:spcPts val="4400"/>
              </a:lnSpc>
              <a:tabLst/>
            </a:pPr>
            <a:r>
              <a:rPr lang="en-US" altLang="zh-CN" sz="2897" b="1" dirty="0">
                <a:solidFill>
                  <a:srgbClr val="FFFFFF"/>
                </a:solidFill>
                <a:latin typeface="微软雅黑" pitchFamily="18" charset="0"/>
                <a:cs typeface="微软雅黑" pitchFamily="18" charset="0"/>
              </a:rPr>
              <a:t>曝气池后，立即与池</a:t>
            </a:r>
          </a:p>
          <a:p>
            <a:pPr>
              <a:lnSpc>
                <a:spcPts val="4400"/>
              </a:lnSpc>
              <a:tabLst/>
            </a:pPr>
            <a:r>
              <a:rPr lang="en-US" altLang="zh-CN" sz="2897" b="1" dirty="0">
                <a:solidFill>
                  <a:srgbClr val="FFFFFF"/>
                </a:solidFill>
                <a:latin typeface="微软雅黑" pitchFamily="18" charset="0"/>
                <a:cs typeface="微软雅黑" pitchFamily="18" charset="0"/>
              </a:rPr>
              <a:t>内混合液充分混合，</a:t>
            </a:r>
          </a:p>
          <a:p>
            <a:pPr>
              <a:lnSpc>
                <a:spcPts val="4400"/>
              </a:lnSpc>
              <a:tabLst/>
            </a:pPr>
            <a:r>
              <a:rPr lang="en-US" altLang="zh-CN" sz="2897" b="1" dirty="0">
                <a:solidFill>
                  <a:srgbClr val="FFFFFF"/>
                </a:solidFill>
                <a:latin typeface="微软雅黑" pitchFamily="18" charset="0"/>
                <a:cs typeface="微软雅黑" pitchFamily="18" charset="0"/>
              </a:rPr>
              <a:t>可以认为池内混合液</a:t>
            </a:r>
          </a:p>
          <a:p>
            <a:pPr>
              <a:lnSpc>
                <a:spcPts val="4400"/>
              </a:lnSpc>
              <a:tabLst/>
            </a:pPr>
            <a:r>
              <a:rPr lang="en-US" altLang="zh-CN" sz="2897" b="1" dirty="0">
                <a:solidFill>
                  <a:srgbClr val="FFFFFF"/>
                </a:solidFill>
                <a:latin typeface="微软雅黑" pitchFamily="18" charset="0"/>
                <a:cs typeface="微软雅黑" pitchFamily="18" charset="0"/>
              </a:rPr>
              <a:t>是已经处理而未经泥</a:t>
            </a:r>
          </a:p>
          <a:p>
            <a:pPr>
              <a:lnSpc>
                <a:spcPts val="4400"/>
              </a:lnSpc>
              <a:tabLst/>
            </a:pPr>
            <a:r>
              <a:rPr lang="en-US" altLang="zh-CN" sz="2897" b="1" dirty="0">
                <a:solidFill>
                  <a:srgbClr val="FFFFFF"/>
                </a:solidFill>
                <a:latin typeface="微软雅黑" pitchFamily="18" charset="0"/>
                <a:cs typeface="微软雅黑" pitchFamily="18" charset="0"/>
              </a:rPr>
              <a:t>水分离的处理水。</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539552" y="684531"/>
            <a:ext cx="8388423"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00F500"/>
                </a:solidFill>
              </a:rPr>
              <a:t>优点：</a:t>
            </a:r>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1739900"/>
            <a:ext cx="8255000" cy="1422400"/>
          </a:xfrm>
          <a:prstGeom prst="rect">
            <a:avLst/>
          </a:prstGeom>
          <a:noFill/>
        </p:spPr>
      </p:pic>
      <p:pic>
        <p:nvPicPr>
          <p:cNvPr id="10" name="Picture 3"/>
          <p:cNvPicPr>
            <a:picLocks noChangeAspect="1" noChangeArrowheads="1"/>
          </p:cNvPicPr>
          <p:nvPr/>
        </p:nvPicPr>
        <p:blipFill>
          <a:blip r:embed="rId3" cstate="print"/>
          <a:srcRect/>
          <a:stretch>
            <a:fillRect/>
          </a:stretch>
        </p:blipFill>
        <p:spPr bwMode="auto">
          <a:xfrm>
            <a:off x="444500" y="3238500"/>
            <a:ext cx="8255000" cy="1435100"/>
          </a:xfrm>
          <a:prstGeom prst="rect">
            <a:avLst/>
          </a:prstGeom>
          <a:noFill/>
        </p:spPr>
      </p:pic>
      <p:pic>
        <p:nvPicPr>
          <p:cNvPr id="11" name="Picture 3"/>
          <p:cNvPicPr>
            <a:picLocks noChangeAspect="1" noChangeArrowheads="1"/>
          </p:cNvPicPr>
          <p:nvPr/>
        </p:nvPicPr>
        <p:blipFill>
          <a:blip r:embed="rId4" cstate="print"/>
          <a:srcRect/>
          <a:stretch>
            <a:fillRect/>
          </a:stretch>
        </p:blipFill>
        <p:spPr bwMode="auto">
          <a:xfrm>
            <a:off x="444500" y="4737100"/>
            <a:ext cx="8255000" cy="1422400"/>
          </a:xfrm>
          <a:prstGeom prst="rect">
            <a:avLst/>
          </a:prstGeom>
          <a:noFill/>
        </p:spPr>
      </p:pic>
      <p:sp>
        <p:nvSpPr>
          <p:cNvPr id="13" name="TextBox 1"/>
          <p:cNvSpPr txBox="1"/>
          <p:nvPr/>
        </p:nvSpPr>
        <p:spPr>
          <a:xfrm>
            <a:off x="622300" y="1943100"/>
            <a:ext cx="7652736" cy="967252"/>
          </a:xfrm>
          <a:prstGeom prst="rect">
            <a:avLst/>
          </a:prstGeom>
          <a:noFill/>
        </p:spPr>
        <p:txBody>
          <a:bodyPr wrap="none" lIns="0" tIns="0" rIns="0" rtlCol="0">
            <a:spAutoFit/>
          </a:bodyPr>
          <a:lstStyle/>
          <a:p>
            <a:pPr>
              <a:lnSpc>
                <a:spcPts val="3500"/>
              </a:lnSpc>
              <a:tabLst/>
            </a:pPr>
            <a:r>
              <a:rPr lang="en-US" altLang="zh-CN" sz="2700" b="1" dirty="0">
                <a:solidFill>
                  <a:srgbClr val="FFFF00"/>
                </a:solidFill>
                <a:latin typeface="微软雅黑" pitchFamily="18" charset="0"/>
                <a:cs typeface="微软雅黑" pitchFamily="18" charset="0"/>
              </a:rPr>
              <a:t>对冲击负荷有较强的适应能力，适用于处理工业废</a:t>
            </a:r>
          </a:p>
          <a:p>
            <a:pPr>
              <a:lnSpc>
                <a:spcPts val="4100"/>
              </a:lnSpc>
              <a:tabLst/>
            </a:pPr>
            <a:r>
              <a:rPr lang="en-US" altLang="zh-CN" sz="2700" b="1" dirty="0">
                <a:solidFill>
                  <a:srgbClr val="FFFF00"/>
                </a:solidFill>
                <a:latin typeface="微软雅黑" pitchFamily="18" charset="0"/>
                <a:cs typeface="微软雅黑" pitchFamily="18" charset="0"/>
              </a:rPr>
              <a:t>水，特别是浓度较高的工业废水；</a:t>
            </a:r>
          </a:p>
        </p:txBody>
      </p:sp>
      <p:sp>
        <p:nvSpPr>
          <p:cNvPr id="14" name="TextBox 1"/>
          <p:cNvSpPr txBox="1"/>
          <p:nvPr/>
        </p:nvSpPr>
        <p:spPr>
          <a:xfrm>
            <a:off x="622300" y="3441700"/>
            <a:ext cx="7652736" cy="967252"/>
          </a:xfrm>
          <a:prstGeom prst="rect">
            <a:avLst/>
          </a:prstGeom>
          <a:noFill/>
        </p:spPr>
        <p:txBody>
          <a:bodyPr wrap="none" lIns="0" tIns="0" rIns="0" rtlCol="0">
            <a:spAutoFit/>
          </a:bodyPr>
          <a:lstStyle/>
          <a:p>
            <a:pPr>
              <a:lnSpc>
                <a:spcPts val="3500"/>
              </a:lnSpc>
              <a:tabLst/>
            </a:pPr>
            <a:r>
              <a:rPr lang="en-US" altLang="zh-CN" sz="2700" b="1" dirty="0">
                <a:solidFill>
                  <a:srgbClr val="FFFF00"/>
                </a:solidFill>
                <a:latin typeface="微软雅黑" pitchFamily="18" charset="0"/>
                <a:cs typeface="微软雅黑" pitchFamily="18" charset="0"/>
              </a:rPr>
              <a:t>在处理效果相同的条件下，其负荷率较高于推流式</a:t>
            </a:r>
          </a:p>
          <a:p>
            <a:pPr>
              <a:lnSpc>
                <a:spcPts val="4100"/>
              </a:lnSpc>
              <a:tabLst/>
            </a:pPr>
            <a:r>
              <a:rPr lang="en-US" altLang="zh-CN" sz="2700" b="1" dirty="0">
                <a:solidFill>
                  <a:srgbClr val="FFFF00"/>
                </a:solidFill>
                <a:latin typeface="微软雅黑" pitchFamily="18" charset="0"/>
                <a:cs typeface="微软雅黑" pitchFamily="18" charset="0"/>
              </a:rPr>
              <a:t>曝气池；</a:t>
            </a:r>
          </a:p>
        </p:txBody>
      </p:sp>
      <p:sp>
        <p:nvSpPr>
          <p:cNvPr id="15" name="TextBox 1"/>
          <p:cNvSpPr txBox="1"/>
          <p:nvPr/>
        </p:nvSpPr>
        <p:spPr>
          <a:xfrm>
            <a:off x="622300" y="4940300"/>
            <a:ext cx="7652736" cy="967252"/>
          </a:xfrm>
          <a:prstGeom prst="rect">
            <a:avLst/>
          </a:prstGeom>
          <a:noFill/>
        </p:spPr>
        <p:txBody>
          <a:bodyPr wrap="none" lIns="0" tIns="0" rIns="0" rtlCol="0">
            <a:spAutoFit/>
          </a:bodyPr>
          <a:lstStyle/>
          <a:p>
            <a:pPr>
              <a:lnSpc>
                <a:spcPts val="3500"/>
              </a:lnSpc>
              <a:tabLst/>
            </a:pPr>
            <a:r>
              <a:rPr lang="en-US" altLang="zh-CN" sz="2700" b="1" dirty="0">
                <a:solidFill>
                  <a:srgbClr val="FFFF00"/>
                </a:solidFill>
                <a:latin typeface="微软雅黑" pitchFamily="18" charset="0"/>
                <a:cs typeface="微软雅黑" pitchFamily="18" charset="0"/>
              </a:rPr>
              <a:t>曝气池内混合液的需氧速率均衡，动力消耗低于推</a:t>
            </a:r>
          </a:p>
          <a:p>
            <a:pPr>
              <a:lnSpc>
                <a:spcPts val="4100"/>
              </a:lnSpc>
              <a:tabLst/>
            </a:pPr>
            <a:r>
              <a:rPr lang="en-US" altLang="zh-CN" sz="2700" b="1" dirty="0">
                <a:solidFill>
                  <a:srgbClr val="FFFF00"/>
                </a:solidFill>
                <a:latin typeface="微软雅黑" pitchFamily="18" charset="0"/>
                <a:cs typeface="微软雅黑" pitchFamily="18" charset="0"/>
              </a:rPr>
              <a:t>流式曝气池。</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1790700"/>
            <a:ext cx="8255000" cy="1041400"/>
          </a:xfrm>
          <a:prstGeom prst="rect">
            <a:avLst/>
          </a:prstGeom>
          <a:noFill/>
        </p:spPr>
      </p:pic>
      <p:pic>
        <p:nvPicPr>
          <p:cNvPr id="10" name="Picture 3"/>
          <p:cNvPicPr>
            <a:picLocks noChangeAspect="1" noChangeArrowheads="1"/>
          </p:cNvPicPr>
          <p:nvPr/>
        </p:nvPicPr>
        <p:blipFill>
          <a:blip r:embed="rId3" cstate="print"/>
          <a:srcRect/>
          <a:stretch>
            <a:fillRect/>
          </a:stretch>
        </p:blipFill>
        <p:spPr bwMode="auto">
          <a:xfrm>
            <a:off x="444500" y="2882900"/>
            <a:ext cx="8255000" cy="1041400"/>
          </a:xfrm>
          <a:prstGeom prst="rect">
            <a:avLst/>
          </a:prstGeom>
          <a:noFill/>
        </p:spPr>
      </p:pic>
      <p:pic>
        <p:nvPicPr>
          <p:cNvPr id="11" name="Picture 3"/>
          <p:cNvPicPr>
            <a:picLocks noChangeAspect="1" noChangeArrowheads="1"/>
          </p:cNvPicPr>
          <p:nvPr/>
        </p:nvPicPr>
        <p:blipFill>
          <a:blip r:embed="rId4" cstate="print"/>
          <a:srcRect/>
          <a:stretch>
            <a:fillRect/>
          </a:stretch>
        </p:blipFill>
        <p:spPr bwMode="auto">
          <a:xfrm>
            <a:off x="444500" y="3975100"/>
            <a:ext cx="8255000" cy="1041400"/>
          </a:xfrm>
          <a:prstGeom prst="rect">
            <a:avLst/>
          </a:prstGeom>
          <a:noFill/>
        </p:spPr>
      </p:pic>
      <p:pic>
        <p:nvPicPr>
          <p:cNvPr id="12" name="Picture 3"/>
          <p:cNvPicPr>
            <a:picLocks noChangeAspect="1" noChangeArrowheads="1"/>
          </p:cNvPicPr>
          <p:nvPr/>
        </p:nvPicPr>
        <p:blipFill>
          <a:blip r:embed="rId5" cstate="print"/>
          <a:srcRect/>
          <a:stretch>
            <a:fillRect/>
          </a:stretch>
        </p:blipFill>
        <p:spPr bwMode="auto">
          <a:xfrm>
            <a:off x="444500" y="5080000"/>
            <a:ext cx="8255000" cy="1041400"/>
          </a:xfrm>
          <a:prstGeom prst="rect">
            <a:avLst/>
          </a:prstGeom>
          <a:noFill/>
        </p:spPr>
      </p:pic>
      <p:sp>
        <p:nvSpPr>
          <p:cNvPr id="14" name="TextBox 1"/>
          <p:cNvSpPr txBox="1"/>
          <p:nvPr/>
        </p:nvSpPr>
        <p:spPr>
          <a:xfrm>
            <a:off x="584200" y="2120900"/>
            <a:ext cx="4001095" cy="379591"/>
          </a:xfrm>
          <a:prstGeom prst="rect">
            <a:avLst/>
          </a:prstGeom>
          <a:noFill/>
        </p:spPr>
        <p:txBody>
          <a:bodyPr wrap="none" lIns="0" tIns="0" rIns="0" rtlCol="0">
            <a:spAutoFit/>
          </a:bodyPr>
          <a:lstStyle/>
          <a:p>
            <a:pPr>
              <a:lnSpc>
                <a:spcPts val="2600"/>
              </a:lnSpc>
              <a:tabLst/>
            </a:pPr>
            <a:r>
              <a:rPr lang="en-US" altLang="zh-CN" sz="2400" b="1" dirty="0">
                <a:solidFill>
                  <a:srgbClr val="FFFF00"/>
                </a:solidFill>
                <a:latin typeface="微软雅黑" pitchFamily="18" charset="0"/>
                <a:cs typeface="微软雅黑" pitchFamily="18" charset="0"/>
              </a:rPr>
              <a:t>活性污泥易于产生膨胀现象；</a:t>
            </a:r>
          </a:p>
        </p:txBody>
      </p:sp>
      <p:sp>
        <p:nvSpPr>
          <p:cNvPr id="15" name="TextBox 1"/>
          <p:cNvSpPr txBox="1"/>
          <p:nvPr/>
        </p:nvSpPr>
        <p:spPr>
          <a:xfrm>
            <a:off x="584200" y="3213100"/>
            <a:ext cx="7078861" cy="379591"/>
          </a:xfrm>
          <a:prstGeom prst="rect">
            <a:avLst/>
          </a:prstGeom>
          <a:noFill/>
        </p:spPr>
        <p:txBody>
          <a:bodyPr wrap="none" lIns="0" tIns="0" rIns="0" rtlCol="0">
            <a:spAutoFit/>
          </a:bodyPr>
          <a:lstStyle/>
          <a:p>
            <a:pPr>
              <a:lnSpc>
                <a:spcPts val="2600"/>
              </a:lnSpc>
              <a:tabLst/>
            </a:pPr>
            <a:r>
              <a:rPr lang="en-US" altLang="zh-CN" sz="2400" b="1" dirty="0">
                <a:solidFill>
                  <a:srgbClr val="FFFF00"/>
                </a:solidFill>
                <a:latin typeface="微软雅黑" pitchFamily="18" charset="0"/>
                <a:cs typeface="微软雅黑" pitchFamily="18" charset="0"/>
              </a:rPr>
              <a:t>处理水水质低于采用推流式曝气池的活性污泥系统；</a:t>
            </a:r>
          </a:p>
        </p:txBody>
      </p:sp>
      <p:sp>
        <p:nvSpPr>
          <p:cNvPr id="16" name="TextBox 1"/>
          <p:cNvSpPr txBox="1"/>
          <p:nvPr/>
        </p:nvSpPr>
        <p:spPr>
          <a:xfrm>
            <a:off x="584200" y="3938269"/>
            <a:ext cx="7876232" cy="1084912"/>
          </a:xfrm>
          <a:prstGeom prst="rect">
            <a:avLst/>
          </a:prstGeom>
          <a:noFill/>
        </p:spPr>
        <p:txBody>
          <a:bodyPr wrap="square" lIns="0" tIns="0" rIns="0" rtlCol="0">
            <a:spAutoFit/>
          </a:bodyPr>
          <a:lstStyle/>
          <a:p>
            <a:pPr>
              <a:lnSpc>
                <a:spcPct val="150000"/>
              </a:lnSpc>
              <a:tabLst/>
            </a:pPr>
            <a:r>
              <a:rPr lang="en-US" altLang="zh-CN" sz="2400" b="1" dirty="0" err="1">
                <a:solidFill>
                  <a:srgbClr val="FFFF00"/>
                </a:solidFill>
                <a:latin typeface="微软雅黑" pitchFamily="18" charset="0"/>
                <a:cs typeface="微软雅黑" pitchFamily="18" charset="0"/>
              </a:rPr>
              <a:t>完全混合曝气池可分为合建式和分建式，合建式曝气池宜采用圆形，导流区也作为曝气区的有效容积考虑</a:t>
            </a:r>
            <a:r>
              <a:rPr lang="en-US" altLang="zh-CN" sz="2400" b="1" dirty="0">
                <a:solidFill>
                  <a:srgbClr val="FFFF00"/>
                </a:solidFill>
                <a:latin typeface="微软雅黑" pitchFamily="18" charset="0"/>
                <a:cs typeface="微软雅黑" pitchFamily="18" charset="0"/>
              </a:rPr>
              <a:t>；</a:t>
            </a:r>
          </a:p>
        </p:txBody>
      </p:sp>
      <p:sp>
        <p:nvSpPr>
          <p:cNvPr id="17" name="TextBox 1"/>
          <p:cNvSpPr txBox="1"/>
          <p:nvPr/>
        </p:nvSpPr>
        <p:spPr>
          <a:xfrm>
            <a:off x="584200" y="5410200"/>
            <a:ext cx="6654066" cy="379591"/>
          </a:xfrm>
          <a:prstGeom prst="rect">
            <a:avLst/>
          </a:prstGeom>
          <a:noFill/>
        </p:spPr>
        <p:txBody>
          <a:bodyPr wrap="none" lIns="0" tIns="0" rIns="0" rtlCol="0">
            <a:spAutoFit/>
          </a:bodyPr>
          <a:lstStyle/>
          <a:p>
            <a:pPr>
              <a:lnSpc>
                <a:spcPts val="2600"/>
              </a:lnSpc>
              <a:tabLst/>
            </a:pPr>
            <a:r>
              <a:rPr lang="en-US" altLang="zh-CN" sz="2400" b="1" dirty="0">
                <a:solidFill>
                  <a:srgbClr val="FFFF00"/>
                </a:solidFill>
                <a:latin typeface="微软雅黑" pitchFamily="18" charset="0"/>
                <a:cs typeface="微软雅黑" pitchFamily="18" charset="0"/>
              </a:rPr>
              <a:t>沉淀区的表面水力负荷取值：</a:t>
            </a:r>
            <a:r>
              <a:rPr lang="en-US" altLang="zh-CN" sz="2400" b="1" dirty="0">
                <a:solidFill>
                  <a:srgbClr val="FFFF00"/>
                </a:solidFill>
                <a:latin typeface="Times New Roman" pitchFamily="18" charset="0"/>
                <a:cs typeface="Times New Roman" pitchFamily="18" charset="0"/>
              </a:rPr>
              <a:t>0.5~1.0 m</a:t>
            </a:r>
            <a:r>
              <a:rPr lang="en-US" altLang="zh-CN" sz="2400" b="1" baseline="30000" dirty="0">
                <a:solidFill>
                  <a:srgbClr val="FFFF00"/>
                </a:solidFill>
                <a:latin typeface="Times New Roman" pitchFamily="18" charset="0"/>
                <a:cs typeface="Times New Roman" pitchFamily="18" charset="0"/>
              </a:rPr>
              <a:t>3</a:t>
            </a:r>
            <a:r>
              <a:rPr lang="en-US" altLang="zh-CN" sz="2400" b="1" dirty="0">
                <a:solidFill>
                  <a:srgbClr val="FFFF00"/>
                </a:solidFill>
                <a:latin typeface="Times New Roman" pitchFamily="18" charset="0"/>
                <a:cs typeface="Times New Roman" pitchFamily="18" charset="0"/>
              </a:rPr>
              <a:t>/(m</a:t>
            </a:r>
            <a:r>
              <a:rPr lang="en-US" altLang="zh-CN" sz="2400" b="1" baseline="30000" dirty="0">
                <a:solidFill>
                  <a:srgbClr val="FFFF00"/>
                </a:solidFill>
                <a:latin typeface="Times New Roman" pitchFamily="18" charset="0"/>
                <a:cs typeface="Times New Roman" pitchFamily="18" charset="0"/>
              </a:rPr>
              <a:t>2</a:t>
            </a:r>
            <a:r>
              <a:rPr lang="en-US" altLang="zh-CN" sz="2400" b="1" dirty="0">
                <a:solidFill>
                  <a:srgbClr val="FFFF00"/>
                </a:solidFill>
                <a:latin typeface="Times New Roman" pitchFamily="18" charset="0"/>
                <a:cs typeface="Times New Roman" pitchFamily="18" charset="0"/>
              </a:rPr>
              <a:t>·d)</a:t>
            </a:r>
            <a:r>
              <a:rPr lang="en-US" altLang="zh-CN" sz="2400" b="1" dirty="0">
                <a:solidFill>
                  <a:srgbClr val="FFFF00"/>
                </a:solidFill>
                <a:latin typeface="微软雅黑" pitchFamily="18" charset="0"/>
                <a:cs typeface="微软雅黑" pitchFamily="18" charset="0"/>
              </a:rPr>
              <a:t>。</a:t>
            </a:r>
          </a:p>
        </p:txBody>
      </p:sp>
      <p:sp>
        <p:nvSpPr>
          <p:cNvPr id="18" name="Freeform 3">
            <a:extLst>
              <a:ext uri="{FF2B5EF4-FFF2-40B4-BE49-F238E27FC236}">
                <a16:creationId xmlns:a16="http://schemas.microsoft.com/office/drawing/2014/main" id="{9A50F56B-8A44-4DF5-9203-027B2D3E8F99}"/>
              </a:ext>
            </a:extLst>
          </p:cNvPr>
          <p:cNvSpPr/>
          <p:nvPr/>
        </p:nvSpPr>
        <p:spPr>
          <a:xfrm>
            <a:off x="539552" y="684531"/>
            <a:ext cx="8388423"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00F500"/>
                </a:solidFill>
              </a:rPr>
              <a:t>缺点：</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4624959" y="1820036"/>
            <a:ext cx="4304537" cy="138302"/>
          </a:xfrm>
          <a:custGeom>
            <a:avLst/>
            <a:gdLst>
              <a:gd name="connsiteX0" fmla="*/ 0 w 4304537"/>
              <a:gd name="connsiteY0" fmla="*/ 0 h 138302"/>
              <a:gd name="connsiteX1" fmla="*/ 0 w 4304537"/>
              <a:gd name="connsiteY1" fmla="*/ 138302 h 138302"/>
              <a:gd name="connsiteX2" fmla="*/ 4304537 w 4304537"/>
              <a:gd name="connsiteY2" fmla="*/ 138302 h 138302"/>
              <a:gd name="connsiteX3" fmla="*/ 4304537 w 4304537"/>
              <a:gd name="connsiteY3" fmla="*/ 0 h 138302"/>
              <a:gd name="connsiteX4" fmla="*/ 0 w 4304537"/>
              <a:gd name="connsiteY4" fmla="*/ 0 h 1383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304537" h="138302">
                <a:moveTo>
                  <a:pt x="0" y="0"/>
                </a:moveTo>
                <a:lnTo>
                  <a:pt x="0" y="138302"/>
                </a:lnTo>
                <a:lnTo>
                  <a:pt x="4304537" y="138302"/>
                </a:lnTo>
                <a:lnTo>
                  <a:pt x="4304537"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624959" y="1970277"/>
            <a:ext cx="4304538" cy="965200"/>
          </a:xfrm>
          <a:custGeom>
            <a:avLst/>
            <a:gdLst>
              <a:gd name="connsiteX0" fmla="*/ 0 w 4304538"/>
              <a:gd name="connsiteY0" fmla="*/ 0 h 965200"/>
              <a:gd name="connsiteX1" fmla="*/ 4304537 w 4304538"/>
              <a:gd name="connsiteY1" fmla="*/ 0 h 965200"/>
              <a:gd name="connsiteX2" fmla="*/ 4304537 w 4304538"/>
              <a:gd name="connsiteY2" fmla="*/ 965200 h 965200"/>
              <a:gd name="connsiteX3" fmla="*/ 0 w 4304538"/>
              <a:gd name="connsiteY3" fmla="*/ 965200 h 965200"/>
              <a:gd name="connsiteX4" fmla="*/ 0 w 430453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304538" h="965200">
                <a:moveTo>
                  <a:pt x="0" y="0"/>
                </a:moveTo>
                <a:lnTo>
                  <a:pt x="4304537" y="0"/>
                </a:lnTo>
                <a:lnTo>
                  <a:pt x="4304537"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624959" y="2949448"/>
            <a:ext cx="4304538" cy="965200"/>
          </a:xfrm>
          <a:custGeom>
            <a:avLst/>
            <a:gdLst>
              <a:gd name="connsiteX0" fmla="*/ 0 w 4304538"/>
              <a:gd name="connsiteY0" fmla="*/ 0 h 965200"/>
              <a:gd name="connsiteX1" fmla="*/ 4304537 w 4304538"/>
              <a:gd name="connsiteY1" fmla="*/ 0 h 965200"/>
              <a:gd name="connsiteX2" fmla="*/ 4304537 w 4304538"/>
              <a:gd name="connsiteY2" fmla="*/ 965199 h 965200"/>
              <a:gd name="connsiteX3" fmla="*/ 0 w 4304538"/>
              <a:gd name="connsiteY3" fmla="*/ 965199 h 965200"/>
              <a:gd name="connsiteX4" fmla="*/ 0 w 430453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304538" h="965200">
                <a:moveTo>
                  <a:pt x="0" y="0"/>
                </a:moveTo>
                <a:lnTo>
                  <a:pt x="4304537" y="0"/>
                </a:lnTo>
                <a:lnTo>
                  <a:pt x="4304537" y="965199"/>
                </a:lnTo>
                <a:lnTo>
                  <a:pt x="0" y="965199"/>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624959" y="3928617"/>
            <a:ext cx="4304538" cy="965200"/>
          </a:xfrm>
          <a:custGeom>
            <a:avLst/>
            <a:gdLst>
              <a:gd name="connsiteX0" fmla="*/ 0 w 4304538"/>
              <a:gd name="connsiteY0" fmla="*/ 0 h 965200"/>
              <a:gd name="connsiteX1" fmla="*/ 4304537 w 4304538"/>
              <a:gd name="connsiteY1" fmla="*/ 0 h 965200"/>
              <a:gd name="connsiteX2" fmla="*/ 4304537 w 4304538"/>
              <a:gd name="connsiteY2" fmla="*/ 965200 h 965200"/>
              <a:gd name="connsiteX3" fmla="*/ 0 w 4304538"/>
              <a:gd name="connsiteY3" fmla="*/ 965200 h 965200"/>
              <a:gd name="connsiteX4" fmla="*/ 0 w 430453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304538" h="965200">
                <a:moveTo>
                  <a:pt x="0" y="0"/>
                </a:moveTo>
                <a:lnTo>
                  <a:pt x="4304537" y="0"/>
                </a:lnTo>
                <a:lnTo>
                  <a:pt x="4304537"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4624959" y="4907788"/>
            <a:ext cx="4304538" cy="939800"/>
          </a:xfrm>
          <a:custGeom>
            <a:avLst/>
            <a:gdLst>
              <a:gd name="connsiteX0" fmla="*/ 0 w 4304538"/>
              <a:gd name="connsiteY0" fmla="*/ 0 h 939800"/>
              <a:gd name="connsiteX1" fmla="*/ 4304537 w 4304538"/>
              <a:gd name="connsiteY1" fmla="*/ 0 h 939800"/>
              <a:gd name="connsiteX2" fmla="*/ 4304537 w 4304538"/>
              <a:gd name="connsiteY2" fmla="*/ 939800 h 939800"/>
              <a:gd name="connsiteX3" fmla="*/ 0 w 4304538"/>
              <a:gd name="connsiteY3" fmla="*/ 939800 h 939800"/>
              <a:gd name="connsiteX4" fmla="*/ 0 w 4304538"/>
              <a:gd name="connsiteY4" fmla="*/ 0 h 939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304538" h="939800">
                <a:moveTo>
                  <a:pt x="0" y="0"/>
                </a:moveTo>
                <a:lnTo>
                  <a:pt x="4304537" y="0"/>
                </a:lnTo>
                <a:lnTo>
                  <a:pt x="4304537" y="939800"/>
                </a:lnTo>
                <a:lnTo>
                  <a:pt x="0" y="9398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266700" y="1828800"/>
            <a:ext cx="4089400" cy="2019300"/>
          </a:xfrm>
          <a:prstGeom prst="rect">
            <a:avLst/>
          </a:prstGeom>
          <a:noFill/>
        </p:spPr>
      </p:pic>
      <p:pic>
        <p:nvPicPr>
          <p:cNvPr id="15" name="Picture 3"/>
          <p:cNvPicPr>
            <a:picLocks noChangeAspect="1" noChangeArrowheads="1"/>
          </p:cNvPicPr>
          <p:nvPr/>
        </p:nvPicPr>
        <p:blipFill>
          <a:blip r:embed="rId3" cstate="print"/>
          <a:srcRect/>
          <a:stretch>
            <a:fillRect/>
          </a:stretch>
        </p:blipFill>
        <p:spPr bwMode="auto">
          <a:xfrm>
            <a:off x="266700" y="3873500"/>
            <a:ext cx="4089400" cy="2019300"/>
          </a:xfrm>
          <a:prstGeom prst="rect">
            <a:avLst/>
          </a:prstGeom>
          <a:noFill/>
        </p:spPr>
      </p:pic>
      <p:pic>
        <p:nvPicPr>
          <p:cNvPr id="16" name="Picture 3"/>
          <p:cNvPicPr>
            <a:picLocks noChangeAspect="1" noChangeArrowheads="1"/>
          </p:cNvPicPr>
          <p:nvPr/>
        </p:nvPicPr>
        <p:blipFill>
          <a:blip r:embed="rId4" cstate="print"/>
          <a:srcRect/>
          <a:stretch>
            <a:fillRect/>
          </a:stretch>
        </p:blipFill>
        <p:spPr bwMode="auto">
          <a:xfrm>
            <a:off x="4610100" y="1803400"/>
            <a:ext cx="4330700" cy="4064000"/>
          </a:xfrm>
          <a:prstGeom prst="rect">
            <a:avLst/>
          </a:prstGeom>
          <a:noFill/>
        </p:spPr>
      </p:pic>
      <p:sp>
        <p:nvSpPr>
          <p:cNvPr id="18" name="TextBox 1"/>
          <p:cNvSpPr txBox="1"/>
          <p:nvPr/>
        </p:nvSpPr>
        <p:spPr>
          <a:xfrm>
            <a:off x="546100" y="660400"/>
            <a:ext cx="4796185" cy="648896"/>
          </a:xfrm>
          <a:prstGeom prst="rect">
            <a:avLst/>
          </a:prstGeom>
          <a:noFill/>
        </p:spPr>
        <p:txBody>
          <a:bodyPr wrap="none" lIns="0" tIns="0" rIns="0" rtlCol="0">
            <a:spAutoFit/>
          </a:bodyPr>
          <a:lstStyle/>
          <a:p>
            <a:pPr>
              <a:lnSpc>
                <a:spcPts val="4700"/>
              </a:lnSpc>
              <a:tabLst/>
            </a:pPr>
            <a:r>
              <a:rPr lang="en-US" altLang="zh-CN" sz="4397" b="1" dirty="0">
                <a:solidFill>
                  <a:srgbClr val="FFC000"/>
                </a:solidFill>
                <a:latin typeface="Times New Roman" pitchFamily="18" charset="0"/>
                <a:cs typeface="Times New Roman" pitchFamily="18" charset="0"/>
              </a:rPr>
              <a:t>4.8</a:t>
            </a:r>
            <a:r>
              <a:rPr lang="en-US" altLang="zh-CN" sz="4397" dirty="0">
                <a:latin typeface="Times New Roman" pitchFamily="18" charset="0"/>
                <a:cs typeface="Times New Roman" pitchFamily="18" charset="0"/>
              </a:rPr>
              <a:t> </a:t>
            </a:r>
            <a:r>
              <a:rPr lang="en-US" altLang="zh-CN" sz="4397" dirty="0">
                <a:solidFill>
                  <a:srgbClr val="FFC000"/>
                </a:solidFill>
                <a:latin typeface="黑体" pitchFamily="18" charset="0"/>
                <a:cs typeface="黑体" pitchFamily="18" charset="0"/>
              </a:rPr>
              <a:t>多级活性污泥法</a:t>
            </a:r>
          </a:p>
        </p:txBody>
      </p:sp>
      <p:sp>
        <p:nvSpPr>
          <p:cNvPr id="19" name="TextBox 1"/>
          <p:cNvSpPr txBox="1"/>
          <p:nvPr/>
        </p:nvSpPr>
        <p:spPr>
          <a:xfrm>
            <a:off x="469900" y="2095500"/>
            <a:ext cx="4020331" cy="1454822"/>
          </a:xfrm>
          <a:prstGeom prst="rect">
            <a:avLst/>
          </a:prstGeom>
          <a:noFill/>
        </p:spPr>
        <p:txBody>
          <a:bodyPr wrap="none" lIns="0" tIns="0" rIns="0" rtlCol="0">
            <a:spAutoFit/>
          </a:bodyPr>
          <a:lstStyle/>
          <a:p>
            <a:pPr>
              <a:lnSpc>
                <a:spcPts val="3400"/>
              </a:lnSpc>
              <a:tabLst/>
            </a:pPr>
            <a:r>
              <a:rPr lang="en-US" altLang="zh-CN" sz="2597" b="1" dirty="0">
                <a:solidFill>
                  <a:srgbClr val="FFFFFF"/>
                </a:solidFill>
                <a:latin typeface="微软雅黑" pitchFamily="18" charset="0"/>
                <a:cs typeface="微软雅黑" pitchFamily="18" charset="0"/>
              </a:rPr>
              <a:t>当原污水含有高浓度的有</a:t>
            </a:r>
          </a:p>
          <a:p>
            <a:pPr>
              <a:lnSpc>
                <a:spcPts val="4000"/>
              </a:lnSpc>
              <a:tabLst/>
            </a:pPr>
            <a:r>
              <a:rPr lang="en-US" altLang="zh-CN" sz="2597" b="1" dirty="0">
                <a:solidFill>
                  <a:srgbClr val="FFFFFF"/>
                </a:solidFill>
                <a:latin typeface="微软雅黑" pitchFamily="18" charset="0"/>
                <a:cs typeface="微软雅黑" pitchFamily="18" charset="0"/>
              </a:rPr>
              <a:t>机污染物时，可以考虑采</a:t>
            </a:r>
          </a:p>
          <a:p>
            <a:pPr>
              <a:lnSpc>
                <a:spcPts val="4000"/>
              </a:lnSpc>
              <a:tabLst/>
            </a:pPr>
            <a:r>
              <a:rPr lang="en-US" altLang="zh-CN" sz="2597" b="1" dirty="0">
                <a:solidFill>
                  <a:srgbClr val="FFFFFF"/>
                </a:solidFill>
                <a:latin typeface="微软雅黑" pitchFamily="18" charset="0"/>
                <a:cs typeface="微软雅黑" pitchFamily="18" charset="0"/>
              </a:rPr>
              <a:t>用二级或三级活性污泥法；</a:t>
            </a:r>
          </a:p>
        </p:txBody>
      </p:sp>
      <p:sp>
        <p:nvSpPr>
          <p:cNvPr id="20" name="TextBox 1"/>
          <p:cNvSpPr txBox="1"/>
          <p:nvPr/>
        </p:nvSpPr>
        <p:spPr>
          <a:xfrm>
            <a:off x="469900" y="4140200"/>
            <a:ext cx="3667671" cy="1441998"/>
          </a:xfrm>
          <a:prstGeom prst="rect">
            <a:avLst/>
          </a:prstGeom>
          <a:noFill/>
        </p:spPr>
        <p:txBody>
          <a:bodyPr wrap="none" lIns="0" tIns="0" rIns="0" rtlCol="0">
            <a:spAutoFit/>
          </a:bodyPr>
          <a:lstStyle/>
          <a:p>
            <a:pPr>
              <a:lnSpc>
                <a:spcPts val="3700"/>
              </a:lnSpc>
              <a:tabLst/>
            </a:pPr>
            <a:r>
              <a:rPr lang="en-US" altLang="zh-CN" sz="2597" b="1" dirty="0" err="1">
                <a:solidFill>
                  <a:srgbClr val="00F500"/>
                </a:solidFill>
                <a:latin typeface="微软雅黑" pitchFamily="18" charset="0"/>
                <a:cs typeface="微软雅黑" pitchFamily="18" charset="0"/>
              </a:rPr>
              <a:t>污水</a:t>
            </a:r>
            <a:r>
              <a:rPr lang="en-US" altLang="zh-CN" sz="2597" b="1" dirty="0" err="1">
                <a:solidFill>
                  <a:srgbClr val="00F500"/>
                </a:solidFill>
                <a:latin typeface="Times New Roman" pitchFamily="18" charset="0"/>
                <a:cs typeface="Times New Roman" pitchFamily="18" charset="0"/>
              </a:rPr>
              <a:t>BOD</a:t>
            </a:r>
            <a:r>
              <a:rPr lang="en-US" altLang="zh-CN" sz="2597" b="1" dirty="0">
                <a:solidFill>
                  <a:srgbClr val="00F500"/>
                </a:solidFill>
                <a:latin typeface="Times New Roman" pitchFamily="18" charset="0"/>
                <a:cs typeface="Times New Roman" pitchFamily="18" charset="0"/>
              </a:rPr>
              <a:t>&gt;300 mg/L</a:t>
            </a:r>
          </a:p>
          <a:p>
            <a:pPr>
              <a:lnSpc>
                <a:spcPts val="3600"/>
              </a:lnSpc>
              <a:tabLst/>
            </a:pPr>
            <a:r>
              <a:rPr lang="en-US" altLang="zh-CN" sz="2597" b="1" dirty="0">
                <a:solidFill>
                  <a:srgbClr val="00F500"/>
                </a:solidFill>
                <a:latin typeface="微软雅黑" pitchFamily="18" charset="0"/>
                <a:cs typeface="微软雅黑" pitchFamily="18" charset="0"/>
              </a:rPr>
              <a:t>时，首级活性污泥法宜采</a:t>
            </a:r>
          </a:p>
          <a:p>
            <a:pPr>
              <a:lnSpc>
                <a:spcPts val="4000"/>
              </a:lnSpc>
              <a:tabLst/>
            </a:pPr>
            <a:r>
              <a:rPr lang="en-US" altLang="zh-CN" sz="2597" b="1" dirty="0">
                <a:solidFill>
                  <a:srgbClr val="00F500"/>
                </a:solidFill>
                <a:latin typeface="微软雅黑" pitchFamily="18" charset="0"/>
                <a:cs typeface="微软雅黑" pitchFamily="18" charset="0"/>
              </a:rPr>
              <a:t>用完全混合式曝气池。</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404664"/>
            <a:ext cx="9144000" cy="5688632"/>
          </a:xfrm>
          <a:prstGeom prst="rect">
            <a:avLst/>
          </a:prstGeom>
          <a:noFill/>
        </p:spPr>
      </p:pic>
      <p:sp>
        <p:nvSpPr>
          <p:cNvPr id="3" name="TextBox 1"/>
          <p:cNvSpPr txBox="1"/>
          <p:nvPr/>
        </p:nvSpPr>
        <p:spPr>
          <a:xfrm>
            <a:off x="3238500" y="1772816"/>
            <a:ext cx="3964227" cy="612988"/>
          </a:xfrm>
          <a:prstGeom prst="rect">
            <a:avLst/>
          </a:prstGeom>
          <a:noFill/>
        </p:spPr>
        <p:txBody>
          <a:bodyPr wrap="none" lIns="0" tIns="0" rIns="0" rtlCol="0">
            <a:spAutoFit/>
          </a:bodyPr>
          <a:lstStyle/>
          <a:p>
            <a:pPr>
              <a:lnSpc>
                <a:spcPts val="4800"/>
              </a:lnSpc>
              <a:tabLst/>
            </a:pPr>
            <a:r>
              <a:rPr lang="en-US" altLang="zh-CN" sz="3497" b="1" dirty="0">
                <a:solidFill>
                  <a:srgbClr val="FF0000"/>
                </a:solidFill>
                <a:latin typeface="Times New Roman" pitchFamily="18" charset="0"/>
                <a:cs typeface="Times New Roman" pitchFamily="18" charset="0"/>
              </a:rPr>
              <a:t>150 mg/L&lt;BOD&lt;300</a:t>
            </a:r>
          </a:p>
        </p:txBody>
      </p:sp>
      <p:sp>
        <p:nvSpPr>
          <p:cNvPr id="4" name="TextBox 1"/>
          <p:cNvSpPr txBox="1"/>
          <p:nvPr/>
        </p:nvSpPr>
        <p:spPr>
          <a:xfrm>
            <a:off x="2895600" y="2348880"/>
            <a:ext cx="5588000" cy="584200"/>
          </a:xfrm>
          <a:prstGeom prst="rect">
            <a:avLst/>
          </a:prstGeom>
          <a:noFill/>
        </p:spPr>
        <p:txBody>
          <a:bodyPr wrap="none" lIns="0" tIns="0" rIns="0" rtlCol="0">
            <a:spAutoFit/>
          </a:bodyPr>
          <a:lstStyle/>
          <a:p>
            <a:pPr>
              <a:lnSpc>
                <a:spcPts val="4600"/>
              </a:lnSpc>
              <a:tabLst/>
            </a:pPr>
            <a:r>
              <a:rPr lang="en-US" altLang="zh-CN" sz="3497" b="1" dirty="0">
                <a:solidFill>
                  <a:srgbClr val="FF0000"/>
                </a:solidFill>
                <a:latin typeface="Times New Roman" pitchFamily="18" charset="0"/>
                <a:cs typeface="Times New Roman" pitchFamily="18" charset="0"/>
              </a:rPr>
              <a:t>mg/L</a:t>
            </a:r>
            <a:r>
              <a:rPr lang="en-US" altLang="zh-CN" sz="3497" b="1" dirty="0">
                <a:solidFill>
                  <a:srgbClr val="FF0000"/>
                </a:solidFill>
                <a:latin typeface="微软雅黑" pitchFamily="18" charset="0"/>
                <a:cs typeface="微软雅黑" pitchFamily="18" charset="0"/>
              </a:rPr>
              <a:t>时，首级活性污泥法宜</a:t>
            </a:r>
          </a:p>
        </p:txBody>
      </p:sp>
      <p:sp>
        <p:nvSpPr>
          <p:cNvPr id="5" name="TextBox 1"/>
          <p:cNvSpPr txBox="1"/>
          <p:nvPr/>
        </p:nvSpPr>
        <p:spPr>
          <a:xfrm>
            <a:off x="3695700" y="2924944"/>
            <a:ext cx="4039567" cy="589457"/>
          </a:xfrm>
          <a:prstGeom prst="rect">
            <a:avLst/>
          </a:prstGeom>
          <a:noFill/>
        </p:spPr>
        <p:txBody>
          <a:bodyPr wrap="none" lIns="0" tIns="0" rIns="0" rtlCol="0">
            <a:spAutoFit/>
          </a:bodyPr>
          <a:lstStyle/>
          <a:p>
            <a:pPr>
              <a:lnSpc>
                <a:spcPts val="4600"/>
              </a:lnSpc>
              <a:tabLst/>
            </a:pPr>
            <a:r>
              <a:rPr lang="en-US" altLang="zh-CN" sz="3497" b="1" dirty="0">
                <a:solidFill>
                  <a:srgbClr val="FF0000"/>
                </a:solidFill>
                <a:latin typeface="微软雅黑" pitchFamily="18" charset="0"/>
                <a:cs typeface="微软雅黑" pitchFamily="18" charset="0"/>
              </a:rPr>
              <a:t>采用推流式曝气池；</a:t>
            </a:r>
          </a:p>
        </p:txBody>
      </p:sp>
      <p:sp>
        <p:nvSpPr>
          <p:cNvPr id="6" name="TextBox 1"/>
          <p:cNvSpPr txBox="1"/>
          <p:nvPr/>
        </p:nvSpPr>
        <p:spPr>
          <a:xfrm>
            <a:off x="2959100" y="3861048"/>
            <a:ext cx="5486400" cy="1270000"/>
          </a:xfrm>
          <a:prstGeom prst="rect">
            <a:avLst/>
          </a:prstGeom>
          <a:noFill/>
        </p:spPr>
        <p:txBody>
          <a:bodyPr wrap="none" lIns="0" tIns="0" rIns="0" rtlCol="0">
            <a:spAutoFit/>
          </a:bodyPr>
          <a:lstStyle/>
          <a:p>
            <a:pPr>
              <a:lnSpc>
                <a:spcPts val="5000"/>
              </a:lnSpc>
              <a:tabLst>
                <a:tab pos="76200" algn="l"/>
              </a:tabLst>
            </a:pPr>
            <a:r>
              <a:rPr lang="en-US" altLang="zh-CN" sz="3497" b="1" dirty="0" err="1">
                <a:solidFill>
                  <a:srgbClr val="FF0000"/>
                </a:solidFill>
                <a:latin typeface="微软雅黑" pitchFamily="18" charset="0"/>
                <a:cs typeface="微软雅黑" pitchFamily="18" charset="0"/>
              </a:rPr>
              <a:t>污水</a:t>
            </a:r>
            <a:r>
              <a:rPr lang="en-US" altLang="zh-CN" sz="3497" b="1" dirty="0" err="1">
                <a:solidFill>
                  <a:srgbClr val="FF0000"/>
                </a:solidFill>
                <a:latin typeface="Times New Roman" pitchFamily="18" charset="0"/>
                <a:cs typeface="Times New Roman" pitchFamily="18" charset="0"/>
              </a:rPr>
              <a:t>BOD</a:t>
            </a:r>
            <a:r>
              <a:rPr lang="en-US" altLang="zh-CN" sz="3497" b="1" dirty="0">
                <a:solidFill>
                  <a:srgbClr val="FF0000"/>
                </a:solidFill>
                <a:latin typeface="Times New Roman" pitchFamily="18" charset="0"/>
                <a:cs typeface="Times New Roman" pitchFamily="18" charset="0"/>
              </a:rPr>
              <a:t>&lt;150 mg/L</a:t>
            </a:r>
            <a:r>
              <a:rPr lang="en-US" altLang="zh-CN" sz="3497" b="1" dirty="0">
                <a:solidFill>
                  <a:srgbClr val="FF0000"/>
                </a:solidFill>
                <a:latin typeface="微软雅黑" pitchFamily="18" charset="0"/>
                <a:cs typeface="微软雅黑" pitchFamily="18" charset="0"/>
              </a:rPr>
              <a:t>时，</a:t>
            </a:r>
          </a:p>
          <a:p>
            <a:pPr>
              <a:lnSpc>
                <a:spcPts val="4900"/>
              </a:lnSpc>
              <a:tabLst>
                <a:tab pos="76200" algn="l"/>
              </a:tabLst>
            </a:pPr>
            <a:r>
              <a:rPr lang="en-US" altLang="zh-CN" b="1" dirty="0">
                <a:solidFill>
                  <a:srgbClr val="FF0000"/>
                </a:solidFill>
              </a:rPr>
              <a:t>	</a:t>
            </a:r>
            <a:r>
              <a:rPr lang="en-US" altLang="zh-CN" sz="3497" b="1" dirty="0">
                <a:solidFill>
                  <a:srgbClr val="FF0000"/>
                </a:solidFill>
                <a:latin typeface="微软雅黑" pitchFamily="18" charset="0"/>
                <a:cs typeface="微软雅黑" pitchFamily="18" charset="0"/>
              </a:rPr>
              <a:t>不宜采用多级活性污泥法。</a:t>
            </a:r>
          </a:p>
        </p:txBody>
      </p:sp>
      <p:sp>
        <p:nvSpPr>
          <p:cNvPr id="9" name="TextBox 8"/>
          <p:cNvSpPr txBox="1"/>
          <p:nvPr/>
        </p:nvSpPr>
        <p:spPr>
          <a:xfrm>
            <a:off x="6876256" y="5805264"/>
            <a:ext cx="2267744" cy="369332"/>
          </a:xfrm>
          <a:prstGeom prst="rect">
            <a:avLst/>
          </a:prstGeom>
          <a:solidFill>
            <a:schemeClr val="bg1"/>
          </a:solidFill>
        </p:spPr>
        <p:txBody>
          <a:bodyPr wrap="square" rtlCol="0">
            <a:spAutoFit/>
          </a:bodyPr>
          <a:lstStyle/>
          <a:p>
            <a:endParaRPr lang="zh-CN" altLang="en-US"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2235200"/>
            <a:ext cx="8280400" cy="3429000"/>
          </a:xfrm>
          <a:prstGeom prst="rect">
            <a:avLst/>
          </a:prstGeom>
          <a:noFill/>
        </p:spPr>
      </p:pic>
      <p:sp>
        <p:nvSpPr>
          <p:cNvPr id="11" name="TextBox 1"/>
          <p:cNvSpPr txBox="1"/>
          <p:nvPr/>
        </p:nvSpPr>
        <p:spPr>
          <a:xfrm>
            <a:off x="546100" y="660400"/>
            <a:ext cx="5924699" cy="648896"/>
          </a:xfrm>
          <a:prstGeom prst="rect">
            <a:avLst/>
          </a:prstGeom>
          <a:noFill/>
        </p:spPr>
        <p:txBody>
          <a:bodyPr wrap="none" lIns="0" tIns="0" rIns="0" rtlCol="0">
            <a:spAutoFit/>
          </a:bodyPr>
          <a:lstStyle/>
          <a:p>
            <a:pPr>
              <a:lnSpc>
                <a:spcPts val="4700"/>
              </a:lnSpc>
              <a:tabLst/>
            </a:pPr>
            <a:r>
              <a:rPr lang="en-US" altLang="zh-CN" sz="4397" b="1" dirty="0">
                <a:solidFill>
                  <a:srgbClr val="FFC000"/>
                </a:solidFill>
                <a:latin typeface="Times New Roman" pitchFamily="18" charset="0"/>
                <a:cs typeface="Times New Roman" pitchFamily="18" charset="0"/>
              </a:rPr>
              <a:t>4.9</a:t>
            </a:r>
            <a:r>
              <a:rPr lang="en-US" altLang="zh-CN" sz="4397" dirty="0">
                <a:latin typeface="Times New Roman" pitchFamily="18" charset="0"/>
                <a:cs typeface="Times New Roman" pitchFamily="18" charset="0"/>
              </a:rPr>
              <a:t> </a:t>
            </a:r>
            <a:r>
              <a:rPr lang="en-US" altLang="zh-CN" sz="4397" dirty="0">
                <a:solidFill>
                  <a:srgbClr val="FFC000"/>
                </a:solidFill>
                <a:latin typeface="黑体" pitchFamily="18" charset="0"/>
                <a:cs typeface="黑体" pitchFamily="18" charset="0"/>
              </a:rPr>
              <a:t>深水曝气活性污泥法</a:t>
            </a:r>
          </a:p>
        </p:txBody>
      </p:sp>
      <p:sp>
        <p:nvSpPr>
          <p:cNvPr id="12" name="TextBox 1"/>
          <p:cNvSpPr txBox="1"/>
          <p:nvPr/>
        </p:nvSpPr>
        <p:spPr>
          <a:xfrm>
            <a:off x="1117600" y="2413000"/>
            <a:ext cx="5461000" cy="444500"/>
          </a:xfrm>
          <a:prstGeom prst="rect">
            <a:avLst/>
          </a:prstGeom>
          <a:noFill/>
        </p:spPr>
        <p:txBody>
          <a:bodyPr wrap="none" lIns="0" tIns="0" rIns="0" rtlCol="0">
            <a:spAutoFit/>
          </a:bodyPr>
          <a:lstStyle/>
          <a:p>
            <a:pPr>
              <a:lnSpc>
                <a:spcPts val="3500"/>
              </a:lnSpc>
              <a:tabLst/>
            </a:pPr>
            <a:r>
              <a:rPr lang="en-US" altLang="zh-CN" sz="2700" dirty="0">
                <a:solidFill>
                  <a:srgbClr val="FFFFFF"/>
                </a:solidFill>
                <a:latin typeface="微软雅黑" pitchFamily="18" charset="0"/>
                <a:cs typeface="微软雅黑" pitchFamily="18" charset="0"/>
              </a:rPr>
              <a:t>采用深度在</a:t>
            </a:r>
            <a:r>
              <a:rPr lang="en-US" altLang="zh-CN" sz="2700" dirty="0">
                <a:solidFill>
                  <a:srgbClr val="FFFFFF"/>
                </a:solidFill>
                <a:latin typeface="Times New Roman" pitchFamily="18" charset="0"/>
                <a:cs typeface="Times New Roman" pitchFamily="18" charset="0"/>
              </a:rPr>
              <a:t>7</a:t>
            </a:r>
            <a:r>
              <a:rPr lang="en-US" altLang="zh-CN" sz="2700" dirty="0">
                <a:latin typeface="Times New Roman" pitchFamily="18" charset="0"/>
                <a:cs typeface="Times New Roman" pitchFamily="18" charset="0"/>
              </a:rPr>
              <a:t> </a:t>
            </a:r>
            <a:r>
              <a:rPr lang="en-US" altLang="zh-CN" sz="2700" dirty="0">
                <a:solidFill>
                  <a:srgbClr val="FFFFFF"/>
                </a:solidFill>
                <a:latin typeface="Times New Roman" pitchFamily="18" charset="0"/>
                <a:cs typeface="Times New Roman" pitchFamily="18" charset="0"/>
              </a:rPr>
              <a:t>m</a:t>
            </a:r>
            <a:r>
              <a:rPr lang="en-US" altLang="zh-CN" sz="2700" dirty="0">
                <a:solidFill>
                  <a:srgbClr val="FFFFFF"/>
                </a:solidFill>
                <a:latin typeface="微软雅黑" pitchFamily="18" charset="0"/>
                <a:cs typeface="微软雅黑" pitchFamily="18" charset="0"/>
              </a:rPr>
              <a:t>以上的深水曝气池：</a:t>
            </a:r>
          </a:p>
        </p:txBody>
      </p:sp>
      <p:sp>
        <p:nvSpPr>
          <p:cNvPr id="13" name="TextBox 1"/>
          <p:cNvSpPr txBox="1"/>
          <p:nvPr/>
        </p:nvSpPr>
        <p:spPr>
          <a:xfrm>
            <a:off x="1092200" y="3238500"/>
            <a:ext cx="6743700" cy="1511300"/>
          </a:xfrm>
          <a:prstGeom prst="rect">
            <a:avLst/>
          </a:prstGeom>
          <a:noFill/>
        </p:spPr>
        <p:txBody>
          <a:bodyPr wrap="none" lIns="0" tIns="0" rIns="0" rtlCol="0">
            <a:spAutoFit/>
          </a:bodyPr>
          <a:lstStyle/>
          <a:p>
            <a:pPr>
              <a:lnSpc>
                <a:spcPts val="3500"/>
              </a:lnSpc>
              <a:tabLst>
                <a:tab pos="228600" algn="l"/>
              </a:tabLst>
            </a:pPr>
            <a:r>
              <a:rPr lang="en-US" altLang="zh-CN" sz="2700" dirty="0">
                <a:solidFill>
                  <a:srgbClr val="000000"/>
                </a:solidFill>
                <a:latin typeface="Times New Roman" pitchFamily="18" charset="0"/>
                <a:cs typeface="Times New Roman" pitchFamily="18" charset="0"/>
              </a:rPr>
              <a:t>•</a:t>
            </a:r>
            <a:r>
              <a:rPr lang="en-US" altLang="zh-CN" sz="2700" dirty="0">
                <a:solidFill>
                  <a:srgbClr val="000000"/>
                </a:solidFill>
                <a:latin typeface="微软雅黑" pitchFamily="18" charset="0"/>
                <a:cs typeface="微软雅黑" pitchFamily="18" charset="0"/>
              </a:rPr>
              <a:t>由于水压增大，加快了氧的传递速率，提高</a:t>
            </a:r>
          </a:p>
          <a:p>
            <a:pPr>
              <a:lnSpc>
                <a:spcPts val="4100"/>
              </a:lnSpc>
              <a:tabLst>
                <a:tab pos="228600" algn="l"/>
              </a:tabLst>
            </a:pPr>
            <a:r>
              <a:rPr lang="en-US" altLang="zh-CN" dirty="0"/>
              <a:t>	</a:t>
            </a:r>
            <a:r>
              <a:rPr lang="en-US" altLang="zh-CN" sz="2700" dirty="0">
                <a:solidFill>
                  <a:srgbClr val="000000"/>
                </a:solidFill>
                <a:latin typeface="微软雅黑" pitchFamily="18" charset="0"/>
                <a:cs typeface="微软雅黑" pitchFamily="18" charset="0"/>
              </a:rPr>
              <a:t>了混合液的饱和溶解氧浓度，有利于活性污</a:t>
            </a:r>
          </a:p>
          <a:p>
            <a:pPr>
              <a:lnSpc>
                <a:spcPts val="4100"/>
              </a:lnSpc>
              <a:tabLst>
                <a:tab pos="228600" algn="l"/>
              </a:tabLst>
            </a:pPr>
            <a:r>
              <a:rPr lang="en-US" altLang="zh-CN" dirty="0"/>
              <a:t>	</a:t>
            </a:r>
            <a:r>
              <a:rPr lang="en-US" altLang="zh-CN" sz="2700" dirty="0">
                <a:solidFill>
                  <a:srgbClr val="000000"/>
                </a:solidFill>
                <a:latin typeface="微软雅黑" pitchFamily="18" charset="0"/>
                <a:cs typeface="微软雅黑" pitchFamily="18" charset="0"/>
              </a:rPr>
              <a:t>泥微生物的增殖和对有机物的降解；</a:t>
            </a:r>
          </a:p>
        </p:txBody>
      </p:sp>
      <p:sp>
        <p:nvSpPr>
          <p:cNvPr id="14" name="TextBox 1"/>
          <p:cNvSpPr txBox="1"/>
          <p:nvPr/>
        </p:nvSpPr>
        <p:spPr>
          <a:xfrm>
            <a:off x="1092200" y="4914900"/>
            <a:ext cx="6743700" cy="444500"/>
          </a:xfrm>
          <a:prstGeom prst="rect">
            <a:avLst/>
          </a:prstGeom>
          <a:noFill/>
        </p:spPr>
        <p:txBody>
          <a:bodyPr wrap="none" lIns="0" tIns="0" rIns="0" rtlCol="0">
            <a:spAutoFit/>
          </a:bodyPr>
          <a:lstStyle/>
          <a:p>
            <a:pPr>
              <a:lnSpc>
                <a:spcPts val="3500"/>
              </a:lnSpc>
              <a:tabLst/>
            </a:pPr>
            <a:r>
              <a:rPr lang="en-US" altLang="zh-CN" sz="2700" dirty="0">
                <a:solidFill>
                  <a:srgbClr val="000000"/>
                </a:solidFill>
                <a:latin typeface="Times New Roman" pitchFamily="18" charset="0"/>
                <a:cs typeface="Times New Roman" pitchFamily="18" charset="0"/>
              </a:rPr>
              <a:t>•</a:t>
            </a:r>
            <a:r>
              <a:rPr lang="en-US" altLang="zh-CN" sz="2700" dirty="0">
                <a:solidFill>
                  <a:srgbClr val="000000"/>
                </a:solidFill>
                <a:latin typeface="微软雅黑" pitchFamily="18" charset="0"/>
                <a:cs typeface="微软雅黑" pitchFamily="18" charset="0"/>
              </a:rPr>
              <a:t>曝气池向竖向深度发展，降低了占地面积。</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2197100"/>
            <a:ext cx="8280400" cy="1739900"/>
          </a:xfrm>
          <a:prstGeom prst="rect">
            <a:avLst/>
          </a:prstGeom>
          <a:noFill/>
        </p:spPr>
      </p:pic>
      <p:pic>
        <p:nvPicPr>
          <p:cNvPr id="10" name="Picture 3"/>
          <p:cNvPicPr>
            <a:picLocks noChangeAspect="1" noChangeArrowheads="1"/>
          </p:cNvPicPr>
          <p:nvPr/>
        </p:nvPicPr>
        <p:blipFill>
          <a:blip r:embed="rId3" cstate="print"/>
          <a:srcRect/>
          <a:stretch>
            <a:fillRect/>
          </a:stretch>
        </p:blipFill>
        <p:spPr bwMode="auto">
          <a:xfrm>
            <a:off x="431800" y="3962400"/>
            <a:ext cx="8280400" cy="1739900"/>
          </a:xfrm>
          <a:prstGeom prst="rect">
            <a:avLst/>
          </a:prstGeom>
          <a:noFill/>
        </p:spPr>
      </p:pic>
      <p:sp>
        <p:nvSpPr>
          <p:cNvPr id="12" name="TextBox 1"/>
          <p:cNvSpPr txBox="1"/>
          <p:nvPr/>
        </p:nvSpPr>
        <p:spPr>
          <a:xfrm>
            <a:off x="622300" y="2413000"/>
            <a:ext cx="7874000" cy="1282700"/>
          </a:xfrm>
          <a:prstGeom prst="rect">
            <a:avLst/>
          </a:prstGeom>
          <a:noFill/>
        </p:spPr>
        <p:txBody>
          <a:bodyPr wrap="none" lIns="0" tIns="0" rIns="0" rtlCol="0">
            <a:spAutoFit/>
          </a:bodyPr>
          <a:lstStyle/>
          <a:p>
            <a:pPr>
              <a:lnSpc>
                <a:spcPts val="3000"/>
              </a:lnSpc>
              <a:tabLst/>
            </a:pPr>
            <a:r>
              <a:rPr lang="en-US" altLang="zh-CN" sz="2297" dirty="0">
                <a:solidFill>
                  <a:srgbClr val="FFFFFF"/>
                </a:solidFill>
                <a:latin typeface="微软雅黑" pitchFamily="18" charset="0"/>
                <a:cs typeface="微软雅黑" pitchFamily="18" charset="0"/>
              </a:rPr>
              <a:t>深水中层曝气池：水深在</a:t>
            </a:r>
            <a:r>
              <a:rPr lang="en-US" altLang="zh-CN" sz="2297" dirty="0">
                <a:solidFill>
                  <a:srgbClr val="FFFFFF"/>
                </a:solidFill>
                <a:latin typeface="Times New Roman" pitchFamily="18" charset="0"/>
                <a:cs typeface="Times New Roman" pitchFamily="18" charset="0"/>
              </a:rPr>
              <a:t>10</a:t>
            </a:r>
            <a:r>
              <a:rPr lang="en-US" altLang="zh-CN" sz="2297" dirty="0">
                <a:latin typeface="Times New Roman" pitchFamily="18" charset="0"/>
                <a:cs typeface="Times New Roman" pitchFamily="18" charset="0"/>
              </a:rPr>
              <a:t> </a:t>
            </a:r>
            <a:r>
              <a:rPr lang="en-US" altLang="zh-CN" sz="2297" dirty="0">
                <a:solidFill>
                  <a:srgbClr val="FFFFFF"/>
                </a:solidFill>
                <a:latin typeface="Times New Roman" pitchFamily="18" charset="0"/>
                <a:cs typeface="Times New Roman" pitchFamily="18" charset="0"/>
              </a:rPr>
              <a:t>m</a:t>
            </a:r>
            <a:r>
              <a:rPr lang="en-US" altLang="zh-CN" sz="2297" dirty="0">
                <a:solidFill>
                  <a:srgbClr val="FFFFFF"/>
                </a:solidFill>
                <a:latin typeface="微软雅黑" pitchFamily="18" charset="0"/>
                <a:cs typeface="微软雅黑" pitchFamily="18" charset="0"/>
              </a:rPr>
              <a:t>左右，但空气扩散装置设在深</a:t>
            </a:r>
          </a:p>
          <a:p>
            <a:pPr>
              <a:lnSpc>
                <a:spcPts val="3500"/>
              </a:lnSpc>
              <a:tabLst/>
            </a:pPr>
            <a:r>
              <a:rPr lang="en-US" altLang="zh-CN" sz="2297" dirty="0">
                <a:solidFill>
                  <a:srgbClr val="FFFFFF"/>
                </a:solidFill>
                <a:latin typeface="Times New Roman" pitchFamily="18" charset="0"/>
                <a:cs typeface="Times New Roman" pitchFamily="18" charset="0"/>
              </a:rPr>
              <a:t>4</a:t>
            </a:r>
            <a:r>
              <a:rPr lang="en-US" altLang="zh-CN" sz="2297" dirty="0">
                <a:latin typeface="Times New Roman" pitchFamily="18" charset="0"/>
                <a:cs typeface="Times New Roman" pitchFamily="18" charset="0"/>
              </a:rPr>
              <a:t> </a:t>
            </a:r>
            <a:r>
              <a:rPr lang="en-US" altLang="zh-CN" sz="2297" dirty="0">
                <a:solidFill>
                  <a:srgbClr val="FFFFFF"/>
                </a:solidFill>
                <a:latin typeface="Times New Roman" pitchFamily="18" charset="0"/>
                <a:cs typeface="Times New Roman" pitchFamily="18" charset="0"/>
              </a:rPr>
              <a:t>m</a:t>
            </a:r>
            <a:r>
              <a:rPr lang="en-US" altLang="zh-CN" sz="2297" dirty="0">
                <a:solidFill>
                  <a:srgbClr val="FFFFFF"/>
                </a:solidFill>
                <a:latin typeface="微软雅黑" pitchFamily="18" charset="0"/>
                <a:cs typeface="微软雅黑" pitchFamily="18" charset="0"/>
              </a:rPr>
              <a:t>左右处，这样可使用风压为</a:t>
            </a:r>
            <a:r>
              <a:rPr lang="en-US" altLang="zh-CN" sz="2297" dirty="0">
                <a:solidFill>
                  <a:srgbClr val="FFFFFF"/>
                </a:solidFill>
                <a:latin typeface="Times New Roman" pitchFamily="18" charset="0"/>
                <a:cs typeface="Times New Roman" pitchFamily="18" charset="0"/>
              </a:rPr>
              <a:t>5</a:t>
            </a:r>
            <a:r>
              <a:rPr lang="en-US" altLang="zh-CN" sz="2297" dirty="0">
                <a:latin typeface="Times New Roman" pitchFamily="18" charset="0"/>
                <a:cs typeface="Times New Roman" pitchFamily="18" charset="0"/>
              </a:rPr>
              <a:t> </a:t>
            </a:r>
            <a:r>
              <a:rPr lang="en-US" altLang="zh-CN" sz="2297" dirty="0">
                <a:solidFill>
                  <a:srgbClr val="FFFFFF"/>
                </a:solidFill>
                <a:latin typeface="Times New Roman" pitchFamily="18" charset="0"/>
                <a:cs typeface="Times New Roman" pitchFamily="18" charset="0"/>
              </a:rPr>
              <a:t>m</a:t>
            </a:r>
            <a:r>
              <a:rPr lang="en-US" altLang="zh-CN" sz="2297" dirty="0">
                <a:solidFill>
                  <a:srgbClr val="FFFFFF"/>
                </a:solidFill>
                <a:latin typeface="微软雅黑" pitchFamily="18" charset="0"/>
                <a:cs typeface="微软雅黑" pitchFamily="18" charset="0"/>
              </a:rPr>
              <a:t>的风机，为了在池内形成</a:t>
            </a:r>
          </a:p>
          <a:p>
            <a:pPr>
              <a:lnSpc>
                <a:spcPts val="3500"/>
              </a:lnSpc>
              <a:tabLst/>
            </a:pPr>
            <a:r>
              <a:rPr lang="en-US" altLang="zh-CN" sz="2297" dirty="0">
                <a:solidFill>
                  <a:srgbClr val="FFFFFF"/>
                </a:solidFill>
                <a:latin typeface="微软雅黑" pitchFamily="18" charset="0"/>
                <a:cs typeface="微软雅黑" pitchFamily="18" charset="0"/>
              </a:rPr>
              <a:t>环流和减少底部水层的死角，一般在池内设导流板或导流筒；</a:t>
            </a:r>
          </a:p>
        </p:txBody>
      </p:sp>
      <p:sp>
        <p:nvSpPr>
          <p:cNvPr id="13" name="TextBox 1"/>
          <p:cNvSpPr txBox="1"/>
          <p:nvPr/>
        </p:nvSpPr>
        <p:spPr>
          <a:xfrm>
            <a:off x="622300" y="4394200"/>
            <a:ext cx="7759700" cy="825500"/>
          </a:xfrm>
          <a:prstGeom prst="rect">
            <a:avLst/>
          </a:prstGeom>
          <a:noFill/>
        </p:spPr>
        <p:txBody>
          <a:bodyPr wrap="none" lIns="0" tIns="0" rIns="0" rtlCol="0">
            <a:spAutoFit/>
          </a:bodyPr>
          <a:lstStyle/>
          <a:p>
            <a:pPr>
              <a:lnSpc>
                <a:spcPts val="3000"/>
              </a:lnSpc>
              <a:tabLst/>
            </a:pPr>
            <a:r>
              <a:rPr lang="en-US" altLang="zh-CN" sz="2297" dirty="0">
                <a:solidFill>
                  <a:srgbClr val="FFFFFF"/>
                </a:solidFill>
                <a:latin typeface="微软雅黑" pitchFamily="18" charset="0"/>
                <a:cs typeface="微软雅黑" pitchFamily="18" charset="0"/>
              </a:rPr>
              <a:t>深水底层曝气池：水深在</a:t>
            </a:r>
            <a:r>
              <a:rPr lang="en-US" altLang="zh-CN" sz="2297" dirty="0">
                <a:solidFill>
                  <a:srgbClr val="FFFFFF"/>
                </a:solidFill>
                <a:latin typeface="Times New Roman" pitchFamily="18" charset="0"/>
                <a:cs typeface="Times New Roman" pitchFamily="18" charset="0"/>
              </a:rPr>
              <a:t>10</a:t>
            </a:r>
            <a:r>
              <a:rPr lang="en-US" altLang="zh-CN" sz="2297" dirty="0">
                <a:latin typeface="Times New Roman" pitchFamily="18" charset="0"/>
                <a:cs typeface="Times New Roman" pitchFamily="18" charset="0"/>
              </a:rPr>
              <a:t> </a:t>
            </a:r>
            <a:r>
              <a:rPr lang="en-US" altLang="zh-CN" sz="2297" dirty="0">
                <a:solidFill>
                  <a:srgbClr val="FFFFFF"/>
                </a:solidFill>
                <a:latin typeface="Times New Roman" pitchFamily="18" charset="0"/>
                <a:cs typeface="Times New Roman" pitchFamily="18" charset="0"/>
              </a:rPr>
              <a:t>m</a:t>
            </a:r>
            <a:r>
              <a:rPr lang="en-US" altLang="zh-CN" sz="2297" dirty="0">
                <a:solidFill>
                  <a:srgbClr val="FFFFFF"/>
                </a:solidFill>
                <a:latin typeface="微软雅黑" pitchFamily="18" charset="0"/>
                <a:cs typeface="微软雅黑" pitchFamily="18" charset="0"/>
              </a:rPr>
              <a:t>左右，空气扩散装置设于池底</a:t>
            </a:r>
          </a:p>
          <a:p>
            <a:pPr>
              <a:lnSpc>
                <a:spcPts val="3500"/>
              </a:lnSpc>
              <a:tabLst/>
            </a:pPr>
            <a:r>
              <a:rPr lang="en-US" altLang="zh-CN" sz="2297" dirty="0">
                <a:solidFill>
                  <a:srgbClr val="FFFFFF"/>
                </a:solidFill>
                <a:latin typeface="微软雅黑" pitchFamily="18" charset="0"/>
                <a:cs typeface="微软雅黑" pitchFamily="18" charset="0"/>
              </a:rPr>
              <a:t>部，需使用高风压的风机装置，自然在池内形成环流。</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429387" y="1644014"/>
            <a:ext cx="8287511" cy="314325"/>
          </a:xfrm>
          <a:custGeom>
            <a:avLst/>
            <a:gdLst>
              <a:gd name="connsiteX0" fmla="*/ 0 w 8287511"/>
              <a:gd name="connsiteY0" fmla="*/ 0 h 314325"/>
              <a:gd name="connsiteX1" fmla="*/ 0 w 8287511"/>
              <a:gd name="connsiteY1" fmla="*/ 314325 h 314325"/>
              <a:gd name="connsiteX2" fmla="*/ 8287511 w 8287511"/>
              <a:gd name="connsiteY2" fmla="*/ 314325 h 314325"/>
              <a:gd name="connsiteX3" fmla="*/ 8287511 w 8287511"/>
              <a:gd name="connsiteY3" fmla="*/ 0 h 314325"/>
              <a:gd name="connsiteX4" fmla="*/ 0 w 8287511"/>
              <a:gd name="connsiteY4" fmla="*/ 0 h 3143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87511" h="314325">
                <a:moveTo>
                  <a:pt x="0" y="0"/>
                </a:moveTo>
                <a:lnTo>
                  <a:pt x="0" y="314325"/>
                </a:lnTo>
                <a:lnTo>
                  <a:pt x="8287511" y="314325"/>
                </a:lnTo>
                <a:lnTo>
                  <a:pt x="8287511"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29387" y="1970277"/>
            <a:ext cx="8287511" cy="965200"/>
          </a:xfrm>
          <a:custGeom>
            <a:avLst/>
            <a:gdLst>
              <a:gd name="connsiteX0" fmla="*/ 0 w 8287511"/>
              <a:gd name="connsiteY0" fmla="*/ 0 h 965200"/>
              <a:gd name="connsiteX1" fmla="*/ 8287511 w 8287511"/>
              <a:gd name="connsiteY1" fmla="*/ 0 h 965200"/>
              <a:gd name="connsiteX2" fmla="*/ 8287511 w 8287511"/>
              <a:gd name="connsiteY2" fmla="*/ 965200 h 965200"/>
              <a:gd name="connsiteX3" fmla="*/ 0 w 8287511"/>
              <a:gd name="connsiteY3" fmla="*/ 965200 h 965200"/>
              <a:gd name="connsiteX4" fmla="*/ 0 w 8287511"/>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87511" h="965200">
                <a:moveTo>
                  <a:pt x="0" y="0"/>
                </a:moveTo>
                <a:lnTo>
                  <a:pt x="8287511" y="0"/>
                </a:lnTo>
                <a:lnTo>
                  <a:pt x="8287511"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29387" y="2949448"/>
            <a:ext cx="8287511" cy="965200"/>
          </a:xfrm>
          <a:custGeom>
            <a:avLst/>
            <a:gdLst>
              <a:gd name="connsiteX0" fmla="*/ 0 w 8287511"/>
              <a:gd name="connsiteY0" fmla="*/ 0 h 965200"/>
              <a:gd name="connsiteX1" fmla="*/ 8287511 w 8287511"/>
              <a:gd name="connsiteY1" fmla="*/ 0 h 965200"/>
              <a:gd name="connsiteX2" fmla="*/ 8287511 w 8287511"/>
              <a:gd name="connsiteY2" fmla="*/ 965199 h 965200"/>
              <a:gd name="connsiteX3" fmla="*/ 0 w 8287511"/>
              <a:gd name="connsiteY3" fmla="*/ 965199 h 965200"/>
              <a:gd name="connsiteX4" fmla="*/ 0 w 8287511"/>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87511" h="965200">
                <a:moveTo>
                  <a:pt x="0" y="0"/>
                </a:moveTo>
                <a:lnTo>
                  <a:pt x="8287511" y="0"/>
                </a:lnTo>
                <a:lnTo>
                  <a:pt x="8287511" y="965199"/>
                </a:lnTo>
                <a:lnTo>
                  <a:pt x="0" y="965199"/>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29387" y="3928617"/>
            <a:ext cx="8287511" cy="965200"/>
          </a:xfrm>
          <a:custGeom>
            <a:avLst/>
            <a:gdLst>
              <a:gd name="connsiteX0" fmla="*/ 0 w 8287511"/>
              <a:gd name="connsiteY0" fmla="*/ 0 h 965200"/>
              <a:gd name="connsiteX1" fmla="*/ 8287511 w 8287511"/>
              <a:gd name="connsiteY1" fmla="*/ 0 h 965200"/>
              <a:gd name="connsiteX2" fmla="*/ 8287511 w 8287511"/>
              <a:gd name="connsiteY2" fmla="*/ 965200 h 965200"/>
              <a:gd name="connsiteX3" fmla="*/ 0 w 8287511"/>
              <a:gd name="connsiteY3" fmla="*/ 965200 h 965200"/>
              <a:gd name="connsiteX4" fmla="*/ 0 w 8287511"/>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87511" h="965200">
                <a:moveTo>
                  <a:pt x="0" y="0"/>
                </a:moveTo>
                <a:lnTo>
                  <a:pt x="8287511" y="0"/>
                </a:lnTo>
                <a:lnTo>
                  <a:pt x="8287511"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429387" y="4907788"/>
            <a:ext cx="8287511" cy="304800"/>
          </a:xfrm>
          <a:custGeom>
            <a:avLst/>
            <a:gdLst>
              <a:gd name="connsiteX0" fmla="*/ 0 w 8287511"/>
              <a:gd name="connsiteY0" fmla="*/ 0 h 304800"/>
              <a:gd name="connsiteX1" fmla="*/ 8287511 w 8287511"/>
              <a:gd name="connsiteY1" fmla="*/ 0 h 304800"/>
              <a:gd name="connsiteX2" fmla="*/ 8287511 w 8287511"/>
              <a:gd name="connsiteY2" fmla="*/ 304800 h 304800"/>
              <a:gd name="connsiteX3" fmla="*/ 0 w 8287511"/>
              <a:gd name="connsiteY3" fmla="*/ 304800 h 304800"/>
              <a:gd name="connsiteX4" fmla="*/ 0 w 8287511"/>
              <a:gd name="connsiteY4" fmla="*/ 0 h 3048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87511" h="304800">
                <a:moveTo>
                  <a:pt x="0" y="0"/>
                </a:moveTo>
                <a:lnTo>
                  <a:pt x="8287511" y="0"/>
                </a:lnTo>
                <a:lnTo>
                  <a:pt x="8287511" y="304800"/>
                </a:lnTo>
                <a:lnTo>
                  <a:pt x="0" y="3048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19100" y="1625600"/>
            <a:ext cx="8305800" cy="3606800"/>
          </a:xfrm>
          <a:prstGeom prst="rect">
            <a:avLst/>
          </a:prstGeom>
          <a:noFill/>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4644009" y="1774317"/>
            <a:ext cx="4030217" cy="184023"/>
          </a:xfrm>
          <a:custGeom>
            <a:avLst/>
            <a:gdLst>
              <a:gd name="connsiteX0" fmla="*/ 0 w 4030217"/>
              <a:gd name="connsiteY0" fmla="*/ 0 h 184023"/>
              <a:gd name="connsiteX1" fmla="*/ 0 w 4030217"/>
              <a:gd name="connsiteY1" fmla="*/ 184022 h 184023"/>
              <a:gd name="connsiteX2" fmla="*/ 4030217 w 4030217"/>
              <a:gd name="connsiteY2" fmla="*/ 184022 h 184023"/>
              <a:gd name="connsiteX3" fmla="*/ 4030217 w 4030217"/>
              <a:gd name="connsiteY3" fmla="*/ 0 h 184023"/>
              <a:gd name="connsiteX4" fmla="*/ 0 w 4030217"/>
              <a:gd name="connsiteY4" fmla="*/ 0 h 18402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30217" h="184023">
                <a:moveTo>
                  <a:pt x="0" y="0"/>
                </a:moveTo>
                <a:lnTo>
                  <a:pt x="0" y="184022"/>
                </a:lnTo>
                <a:lnTo>
                  <a:pt x="4030217" y="184022"/>
                </a:lnTo>
                <a:lnTo>
                  <a:pt x="4030217"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644009" y="1970277"/>
            <a:ext cx="4030217" cy="965200"/>
          </a:xfrm>
          <a:custGeom>
            <a:avLst/>
            <a:gdLst>
              <a:gd name="connsiteX0" fmla="*/ 0 w 4030217"/>
              <a:gd name="connsiteY0" fmla="*/ 0 h 965200"/>
              <a:gd name="connsiteX1" fmla="*/ 4030217 w 4030217"/>
              <a:gd name="connsiteY1" fmla="*/ 0 h 965200"/>
              <a:gd name="connsiteX2" fmla="*/ 4030217 w 4030217"/>
              <a:gd name="connsiteY2" fmla="*/ 965200 h 965200"/>
              <a:gd name="connsiteX3" fmla="*/ 0 w 4030217"/>
              <a:gd name="connsiteY3" fmla="*/ 965200 h 965200"/>
              <a:gd name="connsiteX4" fmla="*/ 0 w 4030217"/>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30217" h="965200">
                <a:moveTo>
                  <a:pt x="0" y="0"/>
                </a:moveTo>
                <a:lnTo>
                  <a:pt x="4030217" y="0"/>
                </a:lnTo>
                <a:lnTo>
                  <a:pt x="4030217"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4644009" y="2949448"/>
            <a:ext cx="4030217" cy="965200"/>
          </a:xfrm>
          <a:custGeom>
            <a:avLst/>
            <a:gdLst>
              <a:gd name="connsiteX0" fmla="*/ 0 w 4030217"/>
              <a:gd name="connsiteY0" fmla="*/ 0 h 965200"/>
              <a:gd name="connsiteX1" fmla="*/ 4030217 w 4030217"/>
              <a:gd name="connsiteY1" fmla="*/ 0 h 965200"/>
              <a:gd name="connsiteX2" fmla="*/ 4030217 w 4030217"/>
              <a:gd name="connsiteY2" fmla="*/ 965199 h 965200"/>
              <a:gd name="connsiteX3" fmla="*/ 0 w 4030217"/>
              <a:gd name="connsiteY3" fmla="*/ 965199 h 965200"/>
              <a:gd name="connsiteX4" fmla="*/ 0 w 4030217"/>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30217" h="965200">
                <a:moveTo>
                  <a:pt x="0" y="0"/>
                </a:moveTo>
                <a:lnTo>
                  <a:pt x="4030217" y="0"/>
                </a:lnTo>
                <a:lnTo>
                  <a:pt x="4030217" y="965199"/>
                </a:lnTo>
                <a:lnTo>
                  <a:pt x="0" y="965199"/>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644009" y="3928617"/>
            <a:ext cx="4030217" cy="965200"/>
          </a:xfrm>
          <a:custGeom>
            <a:avLst/>
            <a:gdLst>
              <a:gd name="connsiteX0" fmla="*/ 0 w 4030217"/>
              <a:gd name="connsiteY0" fmla="*/ 0 h 965200"/>
              <a:gd name="connsiteX1" fmla="*/ 4030217 w 4030217"/>
              <a:gd name="connsiteY1" fmla="*/ 0 h 965200"/>
              <a:gd name="connsiteX2" fmla="*/ 4030217 w 4030217"/>
              <a:gd name="connsiteY2" fmla="*/ 965200 h 965200"/>
              <a:gd name="connsiteX3" fmla="*/ 0 w 4030217"/>
              <a:gd name="connsiteY3" fmla="*/ 965200 h 965200"/>
              <a:gd name="connsiteX4" fmla="*/ 0 w 4030217"/>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30217" h="965200">
                <a:moveTo>
                  <a:pt x="0" y="0"/>
                </a:moveTo>
                <a:lnTo>
                  <a:pt x="4030217" y="0"/>
                </a:lnTo>
                <a:lnTo>
                  <a:pt x="4030217"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4644009" y="4907788"/>
            <a:ext cx="4030217" cy="965200"/>
          </a:xfrm>
          <a:custGeom>
            <a:avLst/>
            <a:gdLst>
              <a:gd name="connsiteX0" fmla="*/ 0 w 4030217"/>
              <a:gd name="connsiteY0" fmla="*/ 0 h 965200"/>
              <a:gd name="connsiteX1" fmla="*/ 4030217 w 4030217"/>
              <a:gd name="connsiteY1" fmla="*/ 0 h 965200"/>
              <a:gd name="connsiteX2" fmla="*/ 4030217 w 4030217"/>
              <a:gd name="connsiteY2" fmla="*/ 965200 h 965200"/>
              <a:gd name="connsiteX3" fmla="*/ 0 w 4030217"/>
              <a:gd name="connsiteY3" fmla="*/ 965200 h 965200"/>
              <a:gd name="connsiteX4" fmla="*/ 0 w 4030217"/>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30217" h="965200">
                <a:moveTo>
                  <a:pt x="0" y="0"/>
                </a:moveTo>
                <a:lnTo>
                  <a:pt x="4030217" y="0"/>
                </a:lnTo>
                <a:lnTo>
                  <a:pt x="4030217"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4644009" y="5886958"/>
            <a:ext cx="4030217" cy="482600"/>
          </a:xfrm>
          <a:custGeom>
            <a:avLst/>
            <a:gdLst>
              <a:gd name="connsiteX0" fmla="*/ 0 w 4030217"/>
              <a:gd name="connsiteY0" fmla="*/ 0 h 482600"/>
              <a:gd name="connsiteX1" fmla="*/ 4030217 w 4030217"/>
              <a:gd name="connsiteY1" fmla="*/ 0 h 482600"/>
              <a:gd name="connsiteX2" fmla="*/ 4030217 w 4030217"/>
              <a:gd name="connsiteY2" fmla="*/ 482600 h 482600"/>
              <a:gd name="connsiteX3" fmla="*/ 0 w 4030217"/>
              <a:gd name="connsiteY3" fmla="*/ 482600 h 482600"/>
              <a:gd name="connsiteX4" fmla="*/ 0 w 4030217"/>
              <a:gd name="connsiteY4" fmla="*/ 0 h 4826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030217" h="482600">
                <a:moveTo>
                  <a:pt x="0" y="0"/>
                </a:moveTo>
                <a:lnTo>
                  <a:pt x="4030217" y="0"/>
                </a:lnTo>
                <a:lnTo>
                  <a:pt x="4030217" y="482600"/>
                </a:lnTo>
                <a:lnTo>
                  <a:pt x="0" y="4826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1638300"/>
            <a:ext cx="4064000" cy="4457700"/>
          </a:xfrm>
          <a:prstGeom prst="rect">
            <a:avLst/>
          </a:prstGeom>
          <a:noFill/>
        </p:spPr>
      </p:pic>
      <p:pic>
        <p:nvPicPr>
          <p:cNvPr id="16" name="Picture 3"/>
          <p:cNvPicPr>
            <a:picLocks noChangeAspect="1" noChangeArrowheads="1"/>
          </p:cNvPicPr>
          <p:nvPr/>
        </p:nvPicPr>
        <p:blipFill>
          <a:blip r:embed="rId3" cstate="print"/>
          <a:srcRect/>
          <a:stretch>
            <a:fillRect/>
          </a:stretch>
        </p:blipFill>
        <p:spPr bwMode="auto">
          <a:xfrm>
            <a:off x="4635500" y="1765300"/>
            <a:ext cx="4051300" cy="4622800"/>
          </a:xfrm>
          <a:prstGeom prst="rect">
            <a:avLst/>
          </a:prstGeom>
          <a:noFill/>
        </p:spPr>
      </p:pic>
      <p:sp>
        <p:nvSpPr>
          <p:cNvPr id="18" name="TextBox 1"/>
          <p:cNvSpPr txBox="1"/>
          <p:nvPr/>
        </p:nvSpPr>
        <p:spPr>
          <a:xfrm>
            <a:off x="546100" y="660400"/>
            <a:ext cx="6206827" cy="648896"/>
          </a:xfrm>
          <a:prstGeom prst="rect">
            <a:avLst/>
          </a:prstGeom>
          <a:noFill/>
        </p:spPr>
        <p:txBody>
          <a:bodyPr wrap="none" lIns="0" tIns="0" rIns="0" rtlCol="0">
            <a:spAutoFit/>
          </a:bodyPr>
          <a:lstStyle/>
          <a:p>
            <a:pPr>
              <a:lnSpc>
                <a:spcPts val="4700"/>
              </a:lnSpc>
              <a:tabLst/>
            </a:pPr>
            <a:r>
              <a:rPr lang="en-US" altLang="zh-CN" sz="4397" b="1" dirty="0">
                <a:solidFill>
                  <a:srgbClr val="FFC000"/>
                </a:solidFill>
                <a:latin typeface="Times New Roman" pitchFamily="18" charset="0"/>
                <a:cs typeface="Times New Roman" pitchFamily="18" charset="0"/>
              </a:rPr>
              <a:t>4.10</a:t>
            </a:r>
            <a:r>
              <a:rPr lang="en-US" altLang="zh-CN" sz="4397" dirty="0">
                <a:latin typeface="Times New Roman" pitchFamily="18" charset="0"/>
                <a:cs typeface="Times New Roman" pitchFamily="18" charset="0"/>
              </a:rPr>
              <a:t> </a:t>
            </a:r>
            <a:r>
              <a:rPr lang="en-US" altLang="zh-CN" sz="4397" dirty="0">
                <a:solidFill>
                  <a:srgbClr val="FFC000"/>
                </a:solidFill>
                <a:latin typeface="黑体" pitchFamily="18" charset="0"/>
                <a:cs typeface="黑体" pitchFamily="18" charset="0"/>
              </a:rPr>
              <a:t>深井曝气活性污泥法</a:t>
            </a:r>
          </a:p>
        </p:txBody>
      </p:sp>
      <p:sp>
        <p:nvSpPr>
          <p:cNvPr id="19" name="TextBox 1"/>
          <p:cNvSpPr txBox="1"/>
          <p:nvPr/>
        </p:nvSpPr>
        <p:spPr>
          <a:xfrm>
            <a:off x="749300" y="1955800"/>
            <a:ext cx="3543300" cy="3759200"/>
          </a:xfrm>
          <a:prstGeom prst="rect">
            <a:avLst/>
          </a:prstGeom>
          <a:noFill/>
        </p:spPr>
        <p:txBody>
          <a:bodyPr wrap="none" lIns="0" tIns="0" rIns="0" rtlCol="0">
            <a:spAutoFit/>
          </a:bodyPr>
          <a:lstStyle/>
          <a:p>
            <a:pPr>
              <a:lnSpc>
                <a:spcPts val="3600"/>
              </a:lnSpc>
              <a:tabLst/>
            </a:pPr>
            <a:r>
              <a:rPr lang="en-US" altLang="zh-CN" sz="2802" dirty="0">
                <a:solidFill>
                  <a:srgbClr val="FFFFFF"/>
                </a:solidFill>
                <a:latin typeface="微软雅黑" pitchFamily="18" charset="0"/>
                <a:cs typeface="微软雅黑" pitchFamily="18" charset="0"/>
              </a:rPr>
              <a:t>深井曝气池直径介于</a:t>
            </a:r>
          </a:p>
          <a:p>
            <a:pPr>
              <a:lnSpc>
                <a:spcPts val="4300"/>
              </a:lnSpc>
              <a:tabLst/>
            </a:pPr>
            <a:r>
              <a:rPr lang="en-US" altLang="zh-CN" sz="2802" dirty="0">
                <a:solidFill>
                  <a:srgbClr val="FFFFFF"/>
                </a:solidFill>
                <a:latin typeface="Times New Roman" pitchFamily="18" charset="0"/>
                <a:cs typeface="Times New Roman" pitchFamily="18" charset="0"/>
              </a:rPr>
              <a:t>1~6</a:t>
            </a:r>
            <a:r>
              <a:rPr lang="en-US" altLang="zh-CN" sz="2802" dirty="0">
                <a:latin typeface="Times New Roman" pitchFamily="18" charset="0"/>
                <a:cs typeface="Times New Roman" pitchFamily="18" charset="0"/>
              </a:rPr>
              <a:t> </a:t>
            </a:r>
            <a:r>
              <a:rPr lang="en-US" altLang="zh-CN" sz="2802" dirty="0">
                <a:solidFill>
                  <a:srgbClr val="FFFFFF"/>
                </a:solidFill>
                <a:latin typeface="Times New Roman" pitchFamily="18" charset="0"/>
                <a:cs typeface="Times New Roman" pitchFamily="18" charset="0"/>
              </a:rPr>
              <a:t>m</a:t>
            </a:r>
            <a:r>
              <a:rPr lang="en-US" altLang="zh-CN" sz="2802" dirty="0">
                <a:solidFill>
                  <a:srgbClr val="FFFFFF"/>
                </a:solidFill>
                <a:latin typeface="微软雅黑" pitchFamily="18" charset="0"/>
                <a:cs typeface="微软雅黑" pitchFamily="18" charset="0"/>
              </a:rPr>
              <a:t>，深度可达</a:t>
            </a:r>
          </a:p>
          <a:p>
            <a:pPr>
              <a:lnSpc>
                <a:spcPts val="4300"/>
              </a:lnSpc>
              <a:tabLst/>
            </a:pPr>
            <a:r>
              <a:rPr lang="en-US" altLang="zh-CN" sz="2802" dirty="0">
                <a:solidFill>
                  <a:srgbClr val="FFFFFF"/>
                </a:solidFill>
                <a:latin typeface="Times New Roman" pitchFamily="18" charset="0"/>
                <a:cs typeface="Times New Roman" pitchFamily="18" charset="0"/>
              </a:rPr>
              <a:t>50~100</a:t>
            </a:r>
            <a:r>
              <a:rPr lang="en-US" altLang="zh-CN" sz="2802" dirty="0">
                <a:latin typeface="Times New Roman" pitchFamily="18" charset="0"/>
                <a:cs typeface="Times New Roman" pitchFamily="18" charset="0"/>
              </a:rPr>
              <a:t> </a:t>
            </a:r>
            <a:r>
              <a:rPr lang="en-US" altLang="zh-CN" sz="2802" dirty="0">
                <a:solidFill>
                  <a:srgbClr val="FFFFFF"/>
                </a:solidFill>
                <a:latin typeface="Times New Roman" pitchFamily="18" charset="0"/>
                <a:cs typeface="Times New Roman" pitchFamily="18" charset="0"/>
              </a:rPr>
              <a:t>m</a:t>
            </a:r>
            <a:r>
              <a:rPr lang="en-US" altLang="zh-CN" sz="2802" dirty="0">
                <a:solidFill>
                  <a:srgbClr val="FFFFFF"/>
                </a:solidFill>
                <a:latin typeface="微软雅黑" pitchFamily="18" charset="0"/>
                <a:cs typeface="微软雅黑" pitchFamily="18" charset="0"/>
              </a:rPr>
              <a:t>，井中间</a:t>
            </a:r>
          </a:p>
          <a:p>
            <a:pPr>
              <a:lnSpc>
                <a:spcPts val="4300"/>
              </a:lnSpc>
              <a:tabLst/>
            </a:pPr>
            <a:r>
              <a:rPr lang="en-US" altLang="zh-CN" sz="2802" dirty="0">
                <a:solidFill>
                  <a:srgbClr val="FFFFFF"/>
                </a:solidFill>
                <a:latin typeface="微软雅黑" pitchFamily="18" charset="0"/>
                <a:cs typeface="微软雅黑" pitchFamily="18" charset="0"/>
              </a:rPr>
              <a:t>设隔墙将井一分为二，</a:t>
            </a:r>
          </a:p>
          <a:p>
            <a:pPr>
              <a:lnSpc>
                <a:spcPts val="4300"/>
              </a:lnSpc>
              <a:tabLst/>
            </a:pPr>
            <a:r>
              <a:rPr lang="en-US" altLang="zh-CN" sz="2802" dirty="0">
                <a:solidFill>
                  <a:srgbClr val="FFFFFF"/>
                </a:solidFill>
                <a:latin typeface="微软雅黑" pitchFamily="18" charset="0"/>
                <a:cs typeface="微软雅黑" pitchFamily="18" charset="0"/>
              </a:rPr>
              <a:t>或在井中心设内井筒，</a:t>
            </a:r>
          </a:p>
          <a:p>
            <a:pPr>
              <a:lnSpc>
                <a:spcPts val="4300"/>
              </a:lnSpc>
              <a:tabLst/>
            </a:pPr>
            <a:r>
              <a:rPr lang="en-US" altLang="zh-CN" sz="2802" dirty="0">
                <a:solidFill>
                  <a:srgbClr val="FFFFFF"/>
                </a:solidFill>
                <a:latin typeface="微软雅黑" pitchFamily="18" charset="0"/>
                <a:cs typeface="微软雅黑" pitchFamily="18" charset="0"/>
              </a:rPr>
              <a:t>将井分为内、外两部</a:t>
            </a:r>
          </a:p>
          <a:p>
            <a:pPr>
              <a:lnSpc>
                <a:spcPts val="4300"/>
              </a:lnSpc>
              <a:tabLst/>
            </a:pPr>
            <a:r>
              <a:rPr lang="en-US" altLang="zh-CN" sz="2802" dirty="0">
                <a:solidFill>
                  <a:srgbClr val="FFFFFF"/>
                </a:solidFill>
                <a:latin typeface="微软雅黑" pitchFamily="18" charset="0"/>
                <a:cs typeface="微软雅黑" pitchFamily="18" charset="0"/>
              </a:rPr>
              <a:t>分。</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1701800"/>
            <a:ext cx="8255000" cy="2209800"/>
          </a:xfrm>
          <a:prstGeom prst="rect">
            <a:avLst/>
          </a:prstGeom>
          <a:noFill/>
        </p:spPr>
      </p:pic>
      <p:pic>
        <p:nvPicPr>
          <p:cNvPr id="10" name="Picture 3"/>
          <p:cNvPicPr>
            <a:picLocks noChangeAspect="1" noChangeArrowheads="1"/>
          </p:cNvPicPr>
          <p:nvPr/>
        </p:nvPicPr>
        <p:blipFill>
          <a:blip r:embed="rId3" cstate="print"/>
          <a:srcRect/>
          <a:stretch>
            <a:fillRect/>
          </a:stretch>
        </p:blipFill>
        <p:spPr bwMode="auto">
          <a:xfrm>
            <a:off x="444500" y="4000500"/>
            <a:ext cx="8255000" cy="2209800"/>
          </a:xfrm>
          <a:prstGeom prst="rect">
            <a:avLst/>
          </a:prstGeom>
          <a:noFill/>
        </p:spPr>
      </p:pic>
      <p:sp>
        <p:nvSpPr>
          <p:cNvPr id="12" name="TextBox 1"/>
          <p:cNvSpPr txBox="1"/>
          <p:nvPr/>
        </p:nvSpPr>
        <p:spPr>
          <a:xfrm>
            <a:off x="673100" y="1943100"/>
            <a:ext cx="7620000" cy="1676400"/>
          </a:xfrm>
          <a:prstGeom prst="rect">
            <a:avLst/>
          </a:prstGeom>
          <a:noFill/>
        </p:spPr>
        <p:txBody>
          <a:bodyPr wrap="none" lIns="0" tIns="0" rIns="0" rtlCol="0">
            <a:spAutoFit/>
          </a:bodyPr>
          <a:lstStyle/>
          <a:p>
            <a:pPr>
              <a:lnSpc>
                <a:spcPts val="3900"/>
              </a:lnSpc>
              <a:tabLst/>
            </a:pPr>
            <a:r>
              <a:rPr lang="en-US" altLang="zh-CN" sz="3000" dirty="0">
                <a:solidFill>
                  <a:srgbClr val="FFFFFF"/>
                </a:solidFill>
                <a:latin typeface="微软雅黑" pitchFamily="18" charset="0"/>
                <a:cs typeface="微软雅黑" pitchFamily="18" charset="0"/>
              </a:rPr>
              <a:t>氧的利用率高，有机物降解速度快，动力效率</a:t>
            </a:r>
          </a:p>
          <a:p>
            <a:pPr>
              <a:lnSpc>
                <a:spcPts val="4600"/>
              </a:lnSpc>
              <a:tabLst/>
            </a:pPr>
            <a:r>
              <a:rPr lang="en-US" altLang="zh-CN" sz="3000" dirty="0">
                <a:solidFill>
                  <a:srgbClr val="FFFFFF"/>
                </a:solidFill>
                <a:latin typeface="微软雅黑" pitchFamily="18" charset="0"/>
                <a:cs typeface="微软雅黑" pitchFamily="18" charset="0"/>
              </a:rPr>
              <a:t>高，占地少，处理功能不受气候条件影响，适</a:t>
            </a:r>
          </a:p>
          <a:p>
            <a:pPr>
              <a:lnSpc>
                <a:spcPts val="4600"/>
              </a:lnSpc>
              <a:tabLst/>
            </a:pPr>
            <a:r>
              <a:rPr lang="en-US" altLang="zh-CN" sz="3000" dirty="0">
                <a:solidFill>
                  <a:srgbClr val="FFFFFF"/>
                </a:solidFill>
                <a:latin typeface="微软雅黑" pitchFamily="18" charset="0"/>
                <a:cs typeface="微软雅黑" pitchFamily="18" charset="0"/>
              </a:rPr>
              <a:t>用于各种气候条件，可考虑不设初次沉淀池；</a:t>
            </a:r>
          </a:p>
        </p:txBody>
      </p:sp>
      <p:sp>
        <p:nvSpPr>
          <p:cNvPr id="13" name="TextBox 1"/>
          <p:cNvSpPr txBox="1"/>
          <p:nvPr/>
        </p:nvSpPr>
        <p:spPr>
          <a:xfrm>
            <a:off x="673100" y="4826000"/>
            <a:ext cx="6096000" cy="495300"/>
          </a:xfrm>
          <a:prstGeom prst="rect">
            <a:avLst/>
          </a:prstGeom>
          <a:noFill/>
        </p:spPr>
        <p:txBody>
          <a:bodyPr wrap="none" lIns="0" tIns="0" rIns="0" rtlCol="0">
            <a:spAutoFit/>
          </a:bodyPr>
          <a:lstStyle/>
          <a:p>
            <a:pPr>
              <a:lnSpc>
                <a:spcPts val="3900"/>
              </a:lnSpc>
              <a:tabLst/>
            </a:pPr>
            <a:r>
              <a:rPr lang="en-US" altLang="zh-CN" sz="3000" dirty="0">
                <a:solidFill>
                  <a:srgbClr val="FFFFFF"/>
                </a:solidFill>
                <a:latin typeface="微软雅黑" pitchFamily="18" charset="0"/>
                <a:cs typeface="微软雅黑" pitchFamily="18" charset="0"/>
              </a:rPr>
              <a:t>本工艺适用于处理高浓度有机废水。</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8" name="Rectangle 4"/>
          <p:cNvSpPr>
            <a:spLocks noGrp="1" noRot="1" noChangeArrowheads="1"/>
          </p:cNvSpPr>
          <p:nvPr>
            <p:ph type="ctrTitle"/>
          </p:nvPr>
        </p:nvSpPr>
        <p:spPr>
          <a:xfrm>
            <a:off x="685800" y="2130425"/>
            <a:ext cx="7772400" cy="1470025"/>
          </a:xfrm>
        </p:spPr>
        <p:txBody>
          <a:bodyPr/>
          <a:lstStyle/>
          <a:p>
            <a:pPr eaLnBrk="1" hangingPunct="1">
              <a:defRPr/>
            </a:pPr>
            <a:r>
              <a:rPr lang="en-US" altLang="zh-CN"/>
              <a:t>5.2 </a:t>
            </a:r>
            <a:r>
              <a:rPr lang="zh-CN" altLang="en-US"/>
              <a:t>生物滤池</a:t>
            </a:r>
          </a:p>
        </p:txBody>
      </p:sp>
      <p:sp>
        <p:nvSpPr>
          <p:cNvPr id="7" name="副标题 6"/>
          <p:cNvSpPr>
            <a:spLocks noGrp="1"/>
          </p:cNvSpPr>
          <p:nvPr>
            <p:ph type="subTitle" idx="1"/>
          </p:nvPr>
        </p:nvSpPr>
        <p:spPr/>
        <p:txBody>
          <a:bodyPr/>
          <a:lstStyle/>
          <a:p>
            <a:pPr eaLnBrk="1" hangingPunct="1">
              <a:defRPr/>
            </a:pPr>
            <a:endParaRPr lang="zh-CN" altLang="en-US"/>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1689100"/>
            <a:ext cx="8255000" cy="4533900"/>
          </a:xfrm>
          <a:prstGeom prst="rect">
            <a:avLst/>
          </a:prstGeom>
          <a:noFill/>
        </p:spPr>
      </p:pic>
      <p:sp>
        <p:nvSpPr>
          <p:cNvPr id="11" name="TextBox 1"/>
          <p:cNvSpPr txBox="1"/>
          <p:nvPr/>
        </p:nvSpPr>
        <p:spPr>
          <a:xfrm>
            <a:off x="546100" y="660400"/>
            <a:ext cx="6206827" cy="648896"/>
          </a:xfrm>
          <a:prstGeom prst="rect">
            <a:avLst/>
          </a:prstGeom>
          <a:noFill/>
        </p:spPr>
        <p:txBody>
          <a:bodyPr wrap="none" lIns="0" tIns="0" rIns="0" rtlCol="0">
            <a:spAutoFit/>
          </a:bodyPr>
          <a:lstStyle/>
          <a:p>
            <a:pPr>
              <a:lnSpc>
                <a:spcPts val="4700"/>
              </a:lnSpc>
              <a:tabLst/>
            </a:pPr>
            <a:r>
              <a:rPr lang="en-US" altLang="zh-CN" sz="4397" b="1" dirty="0">
                <a:solidFill>
                  <a:srgbClr val="FFC000"/>
                </a:solidFill>
                <a:latin typeface="Times New Roman" pitchFamily="18" charset="0"/>
                <a:cs typeface="Times New Roman" pitchFamily="18" charset="0"/>
              </a:rPr>
              <a:t>4.11</a:t>
            </a:r>
            <a:r>
              <a:rPr lang="en-US" altLang="zh-CN" sz="4397" dirty="0">
                <a:latin typeface="Times New Roman" pitchFamily="18" charset="0"/>
                <a:cs typeface="Times New Roman" pitchFamily="18" charset="0"/>
              </a:rPr>
              <a:t> </a:t>
            </a:r>
            <a:r>
              <a:rPr lang="en-US" altLang="zh-CN" sz="4397" dirty="0">
                <a:solidFill>
                  <a:srgbClr val="FFC000"/>
                </a:solidFill>
                <a:latin typeface="黑体" pitchFamily="18" charset="0"/>
                <a:cs typeface="黑体" pitchFamily="18" charset="0"/>
              </a:rPr>
              <a:t>纯氧曝气活性污泥法</a:t>
            </a:r>
          </a:p>
        </p:txBody>
      </p:sp>
      <p:sp>
        <p:nvSpPr>
          <p:cNvPr id="12" name="TextBox 1"/>
          <p:cNvSpPr txBox="1"/>
          <p:nvPr/>
        </p:nvSpPr>
        <p:spPr>
          <a:xfrm>
            <a:off x="1155700" y="2044700"/>
            <a:ext cx="6080596" cy="687239"/>
          </a:xfrm>
          <a:prstGeom prst="rect">
            <a:avLst/>
          </a:prstGeom>
          <a:noFill/>
        </p:spPr>
        <p:txBody>
          <a:bodyPr wrap="square" lIns="0" tIns="0" rIns="0" rtlCol="0">
            <a:spAutoFit/>
          </a:bodyPr>
          <a:lstStyle/>
          <a:p>
            <a:pPr>
              <a:lnSpc>
                <a:spcPts val="2600"/>
              </a:lnSpc>
              <a:tabLst/>
            </a:pPr>
            <a:r>
              <a:rPr lang="en-US" altLang="zh-CN" sz="1997" dirty="0">
                <a:solidFill>
                  <a:srgbClr val="FFFFFF"/>
                </a:solidFill>
                <a:latin typeface="微软雅黑" pitchFamily="18" charset="0"/>
                <a:cs typeface="微软雅黑" pitchFamily="18" charset="0"/>
              </a:rPr>
              <a:t>纯氧中的含氧量为</a:t>
            </a:r>
            <a:r>
              <a:rPr lang="en-US" altLang="zh-CN" sz="1997" dirty="0">
                <a:solidFill>
                  <a:srgbClr val="FFFFFF"/>
                </a:solidFill>
                <a:latin typeface="Times New Roman" pitchFamily="18" charset="0"/>
                <a:cs typeface="Times New Roman" pitchFamily="18" charset="0"/>
              </a:rPr>
              <a:t>90%~95%</a:t>
            </a:r>
            <a:r>
              <a:rPr lang="en-US" altLang="zh-CN" sz="1997" dirty="0">
                <a:solidFill>
                  <a:srgbClr val="FFFFFF"/>
                </a:solidFill>
                <a:latin typeface="微软雅黑" pitchFamily="18" charset="0"/>
                <a:cs typeface="微软雅黑" pitchFamily="18" charset="0"/>
              </a:rPr>
              <a:t>，氧分压比空气高</a:t>
            </a:r>
            <a:r>
              <a:rPr lang="en-US" altLang="zh-CN" sz="1997" dirty="0">
                <a:solidFill>
                  <a:srgbClr val="FFFFFF"/>
                </a:solidFill>
                <a:latin typeface="Times New Roman" pitchFamily="18" charset="0"/>
                <a:cs typeface="Times New Roman" pitchFamily="18" charset="0"/>
              </a:rPr>
              <a:t>4.4~4.7</a:t>
            </a:r>
            <a:r>
              <a:rPr lang="en-US" altLang="zh-CN" sz="1997" dirty="0">
                <a:solidFill>
                  <a:srgbClr val="FFFFFF"/>
                </a:solidFill>
                <a:latin typeface="微软雅黑" pitchFamily="18" charset="0"/>
                <a:cs typeface="微软雅黑" pitchFamily="18" charset="0"/>
              </a:rPr>
              <a:t>倍，用纯氧进行曝气能够提高氧传递速率。</a:t>
            </a:r>
          </a:p>
        </p:txBody>
      </p:sp>
      <p:sp>
        <p:nvSpPr>
          <p:cNvPr id="13" name="TextBox 1"/>
          <p:cNvSpPr txBox="1"/>
          <p:nvPr/>
        </p:nvSpPr>
        <p:spPr>
          <a:xfrm>
            <a:off x="1092200" y="3479800"/>
            <a:ext cx="7048500" cy="787400"/>
          </a:xfrm>
          <a:prstGeom prst="rect">
            <a:avLst/>
          </a:prstGeom>
          <a:noFill/>
        </p:spPr>
        <p:txBody>
          <a:bodyPr wrap="none" lIns="0" tIns="0" rIns="0" rtlCol="0">
            <a:spAutoFit/>
          </a:bodyPr>
          <a:lstStyle/>
          <a:p>
            <a:pPr>
              <a:lnSpc>
                <a:spcPts val="2600"/>
              </a:lnSpc>
              <a:tabLst/>
            </a:pPr>
            <a:r>
              <a:rPr lang="en-US" altLang="zh-CN" sz="1997" dirty="0">
                <a:solidFill>
                  <a:srgbClr val="000000"/>
                </a:solidFill>
                <a:latin typeface="Times New Roman" pitchFamily="18" charset="0"/>
                <a:cs typeface="Times New Roman" pitchFamily="18" charset="0"/>
              </a:rPr>
              <a:t>•</a:t>
            </a:r>
            <a:r>
              <a:rPr lang="en-US" altLang="zh-CN" sz="1997" dirty="0">
                <a:latin typeface="Times New Roman" pitchFamily="18" charset="0"/>
                <a:cs typeface="Times New Roman" pitchFamily="18" charset="0"/>
              </a:rPr>
              <a:t> </a:t>
            </a:r>
            <a:r>
              <a:rPr lang="en-US" altLang="zh-CN" sz="1997" dirty="0">
                <a:solidFill>
                  <a:srgbClr val="000000"/>
                </a:solidFill>
                <a:latin typeface="微软雅黑" pitchFamily="18" charset="0"/>
                <a:cs typeface="微软雅黑" pitchFamily="18" charset="0"/>
              </a:rPr>
              <a:t>氧利用率可达</a:t>
            </a:r>
            <a:r>
              <a:rPr lang="en-US" altLang="zh-CN" sz="1997" dirty="0">
                <a:solidFill>
                  <a:srgbClr val="000000"/>
                </a:solidFill>
                <a:latin typeface="Times New Roman" pitchFamily="18" charset="0"/>
                <a:cs typeface="Times New Roman" pitchFamily="18" charset="0"/>
              </a:rPr>
              <a:t>80%~90%</a:t>
            </a:r>
            <a:r>
              <a:rPr lang="en-US" altLang="zh-CN" sz="1997" dirty="0">
                <a:solidFill>
                  <a:srgbClr val="000000"/>
                </a:solidFill>
                <a:latin typeface="微软雅黑" pitchFamily="18" charset="0"/>
                <a:cs typeface="微软雅黑" pitchFamily="18" charset="0"/>
              </a:rPr>
              <a:t>，而鼓风曝气系统仅为</a:t>
            </a:r>
            <a:r>
              <a:rPr lang="en-US" altLang="zh-CN" sz="1997" dirty="0">
                <a:solidFill>
                  <a:srgbClr val="000000"/>
                </a:solidFill>
                <a:latin typeface="Times New Roman" pitchFamily="18" charset="0"/>
                <a:cs typeface="Times New Roman" pitchFamily="18" charset="0"/>
              </a:rPr>
              <a:t>10%</a:t>
            </a:r>
            <a:r>
              <a:rPr lang="en-US" altLang="zh-CN" sz="1997" dirty="0">
                <a:solidFill>
                  <a:srgbClr val="000000"/>
                </a:solidFill>
                <a:latin typeface="微软雅黑" pitchFamily="18" charset="0"/>
                <a:cs typeface="微软雅黑" pitchFamily="18" charset="0"/>
              </a:rPr>
              <a:t>左右；</a:t>
            </a:r>
          </a:p>
          <a:p>
            <a:pPr>
              <a:lnSpc>
                <a:spcPts val="3600"/>
              </a:lnSpc>
              <a:tabLst/>
            </a:pPr>
            <a:r>
              <a:rPr lang="en-US" altLang="zh-CN" sz="1997" dirty="0">
                <a:solidFill>
                  <a:srgbClr val="000000"/>
                </a:solidFill>
                <a:latin typeface="Times New Roman" pitchFamily="18" charset="0"/>
                <a:cs typeface="Times New Roman" pitchFamily="18" charset="0"/>
              </a:rPr>
              <a:t>•</a:t>
            </a:r>
            <a:r>
              <a:rPr lang="en-US" altLang="zh-CN" sz="1997" dirty="0">
                <a:latin typeface="Times New Roman" pitchFamily="18" charset="0"/>
                <a:cs typeface="Times New Roman" pitchFamily="18" charset="0"/>
              </a:rPr>
              <a:t> </a:t>
            </a:r>
            <a:r>
              <a:rPr lang="en-US" altLang="zh-CN" sz="1997" dirty="0">
                <a:solidFill>
                  <a:srgbClr val="000000"/>
                </a:solidFill>
                <a:latin typeface="微软雅黑" pitchFamily="18" charset="0"/>
                <a:cs typeface="微软雅黑" pitchFamily="18" charset="0"/>
              </a:rPr>
              <a:t>曝气池内混合液的</a:t>
            </a:r>
            <a:r>
              <a:rPr lang="en-US" altLang="zh-CN" sz="1997" dirty="0">
                <a:solidFill>
                  <a:srgbClr val="000000"/>
                </a:solidFill>
                <a:latin typeface="Times New Roman" pitchFamily="18" charset="0"/>
                <a:cs typeface="Times New Roman" pitchFamily="18" charset="0"/>
              </a:rPr>
              <a:t>MLSS</a:t>
            </a:r>
            <a:r>
              <a:rPr lang="en-US" altLang="zh-CN" sz="1997" dirty="0">
                <a:solidFill>
                  <a:srgbClr val="000000"/>
                </a:solidFill>
                <a:latin typeface="微软雅黑" pitchFamily="18" charset="0"/>
                <a:cs typeface="微软雅黑" pitchFamily="18" charset="0"/>
              </a:rPr>
              <a:t>值可达</a:t>
            </a:r>
            <a:r>
              <a:rPr lang="en-US" altLang="zh-CN" sz="1997" dirty="0">
                <a:solidFill>
                  <a:srgbClr val="000000"/>
                </a:solidFill>
                <a:latin typeface="Times New Roman" pitchFamily="18" charset="0"/>
                <a:cs typeface="Times New Roman" pitchFamily="18" charset="0"/>
              </a:rPr>
              <a:t>4000~7000</a:t>
            </a:r>
            <a:r>
              <a:rPr lang="en-US" altLang="zh-CN" sz="1997" dirty="0">
                <a:latin typeface="Times New Roman" pitchFamily="18" charset="0"/>
                <a:cs typeface="Times New Roman" pitchFamily="18" charset="0"/>
              </a:rPr>
              <a:t> </a:t>
            </a:r>
            <a:r>
              <a:rPr lang="en-US" altLang="zh-CN" sz="1997" dirty="0">
                <a:solidFill>
                  <a:srgbClr val="000000"/>
                </a:solidFill>
                <a:latin typeface="Times New Roman" pitchFamily="18" charset="0"/>
                <a:cs typeface="Times New Roman" pitchFamily="18" charset="0"/>
              </a:rPr>
              <a:t>mg/L</a:t>
            </a:r>
            <a:r>
              <a:rPr lang="en-US" altLang="zh-CN" sz="1997" dirty="0">
                <a:solidFill>
                  <a:srgbClr val="000000"/>
                </a:solidFill>
                <a:latin typeface="微软雅黑" pitchFamily="18" charset="0"/>
                <a:cs typeface="微软雅黑" pitchFamily="18" charset="0"/>
              </a:rPr>
              <a:t>，能够</a:t>
            </a:r>
          </a:p>
        </p:txBody>
      </p:sp>
      <p:sp>
        <p:nvSpPr>
          <p:cNvPr id="14" name="TextBox 1"/>
          <p:cNvSpPr txBox="1"/>
          <p:nvPr/>
        </p:nvSpPr>
        <p:spPr>
          <a:xfrm>
            <a:off x="1320800" y="4330700"/>
            <a:ext cx="2781300" cy="330200"/>
          </a:xfrm>
          <a:prstGeom prst="rect">
            <a:avLst/>
          </a:prstGeom>
          <a:noFill/>
        </p:spPr>
        <p:txBody>
          <a:bodyPr wrap="none" lIns="0" tIns="0" rIns="0" rtlCol="0">
            <a:spAutoFit/>
          </a:bodyPr>
          <a:lstStyle/>
          <a:p>
            <a:pPr>
              <a:lnSpc>
                <a:spcPts val="2600"/>
              </a:lnSpc>
              <a:tabLst/>
            </a:pPr>
            <a:r>
              <a:rPr lang="en-US" altLang="zh-CN" sz="1997" dirty="0">
                <a:solidFill>
                  <a:srgbClr val="000000"/>
                </a:solidFill>
                <a:latin typeface="微软雅黑" pitchFamily="18" charset="0"/>
                <a:cs typeface="微软雅黑" pitchFamily="18" charset="0"/>
              </a:rPr>
              <a:t>提高曝气池的容积负荷；</a:t>
            </a:r>
          </a:p>
        </p:txBody>
      </p:sp>
      <p:sp>
        <p:nvSpPr>
          <p:cNvPr id="15" name="TextBox 1"/>
          <p:cNvSpPr txBox="1"/>
          <p:nvPr/>
        </p:nvSpPr>
        <p:spPr>
          <a:xfrm>
            <a:off x="1092200" y="4787900"/>
            <a:ext cx="6743700" cy="330200"/>
          </a:xfrm>
          <a:prstGeom prst="rect">
            <a:avLst/>
          </a:prstGeom>
          <a:noFill/>
        </p:spPr>
        <p:txBody>
          <a:bodyPr wrap="none" lIns="0" tIns="0" rIns="0" rtlCol="0">
            <a:spAutoFit/>
          </a:bodyPr>
          <a:lstStyle/>
          <a:p>
            <a:pPr>
              <a:lnSpc>
                <a:spcPts val="2600"/>
              </a:lnSpc>
              <a:tabLst/>
            </a:pPr>
            <a:r>
              <a:rPr lang="en-US" altLang="zh-CN" sz="1997" dirty="0">
                <a:solidFill>
                  <a:srgbClr val="000000"/>
                </a:solidFill>
                <a:latin typeface="Times New Roman" pitchFamily="18" charset="0"/>
                <a:cs typeface="Times New Roman" pitchFamily="18" charset="0"/>
              </a:rPr>
              <a:t>•</a:t>
            </a:r>
            <a:r>
              <a:rPr lang="en-US" altLang="zh-CN" sz="1997" dirty="0">
                <a:latin typeface="Times New Roman" pitchFamily="18" charset="0"/>
                <a:cs typeface="Times New Roman" pitchFamily="18" charset="0"/>
              </a:rPr>
              <a:t> </a:t>
            </a:r>
            <a:r>
              <a:rPr lang="en-US" altLang="zh-CN" sz="1997" dirty="0">
                <a:solidFill>
                  <a:srgbClr val="000000"/>
                </a:solidFill>
                <a:latin typeface="微软雅黑" pitchFamily="18" charset="0"/>
                <a:cs typeface="微软雅黑" pitchFamily="18" charset="0"/>
              </a:rPr>
              <a:t>曝气池混合液的</a:t>
            </a:r>
            <a:r>
              <a:rPr lang="en-US" altLang="zh-CN" sz="1997" dirty="0">
                <a:solidFill>
                  <a:srgbClr val="000000"/>
                </a:solidFill>
                <a:latin typeface="Times New Roman" pitchFamily="18" charset="0"/>
                <a:cs typeface="Times New Roman" pitchFamily="18" charset="0"/>
              </a:rPr>
              <a:t>SVI</a:t>
            </a:r>
            <a:r>
              <a:rPr lang="en-US" altLang="zh-CN" sz="1997" dirty="0">
                <a:solidFill>
                  <a:srgbClr val="000000"/>
                </a:solidFill>
                <a:latin typeface="微软雅黑" pitchFamily="18" charset="0"/>
                <a:cs typeface="微软雅黑" pitchFamily="18" charset="0"/>
              </a:rPr>
              <a:t>值一般都低于</a:t>
            </a:r>
            <a:r>
              <a:rPr lang="en-US" altLang="zh-CN" sz="1997" dirty="0">
                <a:solidFill>
                  <a:srgbClr val="000000"/>
                </a:solidFill>
                <a:latin typeface="Times New Roman" pitchFamily="18" charset="0"/>
                <a:cs typeface="Times New Roman" pitchFamily="18" charset="0"/>
              </a:rPr>
              <a:t>100</a:t>
            </a:r>
            <a:r>
              <a:rPr lang="en-US" altLang="zh-CN" sz="1997" dirty="0">
                <a:solidFill>
                  <a:srgbClr val="000000"/>
                </a:solidFill>
                <a:latin typeface="微软雅黑" pitchFamily="18" charset="0"/>
                <a:cs typeface="微软雅黑" pitchFamily="18" charset="0"/>
              </a:rPr>
              <a:t>，污泥膨胀现象发生</a:t>
            </a:r>
          </a:p>
        </p:txBody>
      </p:sp>
      <p:sp>
        <p:nvSpPr>
          <p:cNvPr id="16" name="TextBox 1"/>
          <p:cNvSpPr txBox="1"/>
          <p:nvPr/>
        </p:nvSpPr>
        <p:spPr>
          <a:xfrm>
            <a:off x="1320800" y="5181600"/>
            <a:ext cx="1003300" cy="330200"/>
          </a:xfrm>
          <a:prstGeom prst="rect">
            <a:avLst/>
          </a:prstGeom>
          <a:noFill/>
        </p:spPr>
        <p:txBody>
          <a:bodyPr wrap="none" lIns="0" tIns="0" rIns="0" rtlCol="0">
            <a:spAutoFit/>
          </a:bodyPr>
          <a:lstStyle/>
          <a:p>
            <a:pPr>
              <a:lnSpc>
                <a:spcPts val="2600"/>
              </a:lnSpc>
              <a:tabLst/>
            </a:pPr>
            <a:r>
              <a:rPr lang="en-US" altLang="zh-CN" sz="1997" dirty="0">
                <a:solidFill>
                  <a:srgbClr val="000000"/>
                </a:solidFill>
                <a:latin typeface="微软雅黑" pitchFamily="18" charset="0"/>
                <a:cs typeface="微软雅黑" pitchFamily="18" charset="0"/>
              </a:rPr>
              <a:t>的较少；</a:t>
            </a:r>
          </a:p>
        </p:txBody>
      </p:sp>
      <p:sp>
        <p:nvSpPr>
          <p:cNvPr id="17" name="TextBox 1"/>
          <p:cNvSpPr txBox="1"/>
          <p:nvPr/>
        </p:nvSpPr>
        <p:spPr>
          <a:xfrm>
            <a:off x="1092200" y="5638800"/>
            <a:ext cx="2755900" cy="330200"/>
          </a:xfrm>
          <a:prstGeom prst="rect">
            <a:avLst/>
          </a:prstGeom>
          <a:noFill/>
        </p:spPr>
        <p:txBody>
          <a:bodyPr wrap="none" lIns="0" tIns="0" rIns="0" rtlCol="0">
            <a:spAutoFit/>
          </a:bodyPr>
          <a:lstStyle/>
          <a:p>
            <a:pPr>
              <a:lnSpc>
                <a:spcPts val="2600"/>
              </a:lnSpc>
              <a:tabLst/>
            </a:pPr>
            <a:r>
              <a:rPr lang="en-US" altLang="zh-CN" sz="1997" dirty="0">
                <a:solidFill>
                  <a:srgbClr val="000000"/>
                </a:solidFill>
                <a:latin typeface="Times New Roman" pitchFamily="18" charset="0"/>
                <a:cs typeface="Times New Roman" pitchFamily="18" charset="0"/>
              </a:rPr>
              <a:t>•</a:t>
            </a:r>
            <a:r>
              <a:rPr lang="en-US" altLang="zh-CN" sz="1997" dirty="0">
                <a:latin typeface="Times New Roman" pitchFamily="18" charset="0"/>
                <a:cs typeface="Times New Roman" pitchFamily="18" charset="0"/>
              </a:rPr>
              <a:t> </a:t>
            </a:r>
            <a:r>
              <a:rPr lang="en-US" altLang="zh-CN" sz="1997" dirty="0">
                <a:solidFill>
                  <a:srgbClr val="000000"/>
                </a:solidFill>
                <a:latin typeface="微软雅黑" pitchFamily="18" charset="0"/>
                <a:cs typeface="微软雅黑" pitchFamily="18" charset="0"/>
              </a:rPr>
              <a:t>产生的剩余污泥量少。</a:t>
            </a:r>
          </a:p>
        </p:txBody>
      </p:sp>
      <p:sp>
        <p:nvSpPr>
          <p:cNvPr id="2" name="矩形 1">
            <a:extLst>
              <a:ext uri="{FF2B5EF4-FFF2-40B4-BE49-F238E27FC236}">
                <a16:creationId xmlns:a16="http://schemas.microsoft.com/office/drawing/2014/main" id="{A4FDAAF9-AA1A-42E8-AE88-9C39383EBFBE}"/>
              </a:ext>
            </a:extLst>
          </p:cNvPr>
          <p:cNvSpPr/>
          <p:nvPr/>
        </p:nvSpPr>
        <p:spPr>
          <a:xfrm>
            <a:off x="5508104" y="5458699"/>
            <a:ext cx="2018501" cy="369332"/>
          </a:xfrm>
          <a:prstGeom prst="rect">
            <a:avLst/>
          </a:prstGeom>
        </p:spPr>
        <p:txBody>
          <a:bodyPr wrap="none">
            <a:spAutoFit/>
          </a:bodyPr>
          <a:lstStyle/>
          <a:p>
            <a:r>
              <a:rPr lang="en-US" altLang="zh-CN" dirty="0">
                <a:solidFill>
                  <a:srgbClr val="000000"/>
                </a:solidFill>
                <a:latin typeface="Times New Roman" pitchFamily="18" charset="0"/>
                <a:cs typeface="Times New Roman" pitchFamily="18" charset="0"/>
              </a:rPr>
              <a:t>SVI-</a:t>
            </a:r>
            <a:r>
              <a:rPr lang="zh-CN" altLang="en-US" dirty="0">
                <a:solidFill>
                  <a:srgbClr val="000000"/>
                </a:solidFill>
                <a:latin typeface="Times New Roman" pitchFamily="18" charset="0"/>
                <a:cs typeface="Times New Roman" pitchFamily="18" charset="0"/>
              </a:rPr>
              <a:t>污泥溶积指数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588695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393700" y="38100"/>
            <a:ext cx="8750300" cy="6781800"/>
          </a:xfrm>
          <a:prstGeom prst="rect">
            <a:avLst/>
          </a:prstGeom>
          <a:noFill/>
        </p:spPr>
      </p:pic>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588695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812800" y="38100"/>
            <a:ext cx="8331200" cy="6819900"/>
          </a:xfrm>
          <a:prstGeom prst="rect">
            <a:avLst/>
          </a:prstGeom>
          <a:noFill/>
        </p:spPr>
      </p:pic>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4211959" y="1988840"/>
            <a:ext cx="2448273" cy="695576"/>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rgbClr val="FFBF00"/>
                </a:solidFill>
                <a:latin typeface="Symbol" pitchFamily="18" charset="0"/>
                <a:cs typeface="Symbol" pitchFamily="18" charset="0"/>
              </a:rPr>
              <a:t></a:t>
            </a:r>
            <a:endParaRPr lang="zh-CN" altLang="en-US" dirty="0"/>
          </a:p>
        </p:txBody>
      </p:sp>
      <p:sp>
        <p:nvSpPr>
          <p:cNvPr id="6" name="Freeform 3"/>
          <p:cNvSpPr/>
          <p:nvPr/>
        </p:nvSpPr>
        <p:spPr>
          <a:xfrm>
            <a:off x="4612068" y="2330640"/>
            <a:ext cx="555370" cy="46990"/>
          </a:xfrm>
          <a:custGeom>
            <a:avLst/>
            <a:gdLst>
              <a:gd name="connsiteX0" fmla="*/ 11747 w 555370"/>
              <a:gd name="connsiteY0" fmla="*/ 11747 h 46990"/>
              <a:gd name="connsiteX1" fmla="*/ 543623 w 555370"/>
              <a:gd name="connsiteY1" fmla="*/ 11747 h 46990"/>
            </a:gdLst>
            <a:ahLst/>
            <a:cxnLst>
              <a:cxn ang="0">
                <a:pos x="connsiteX0" y="connsiteY0"/>
              </a:cxn>
              <a:cxn ang="1">
                <a:pos x="connsiteX1" y="connsiteY1"/>
              </a:cxn>
            </a:cxnLst>
            <a:rect l="l" t="t" r="r" b="b"/>
            <a:pathLst>
              <a:path w="555370" h="46990">
                <a:moveTo>
                  <a:pt x="11747" y="11747"/>
                </a:moveTo>
                <a:lnTo>
                  <a:pt x="543623" y="11747"/>
                </a:lnTo>
              </a:path>
            </a:pathLst>
          </a:custGeom>
          <a:ln w="254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5663628" y="2330640"/>
            <a:ext cx="1456055" cy="46990"/>
          </a:xfrm>
          <a:custGeom>
            <a:avLst/>
            <a:gdLst>
              <a:gd name="connsiteX0" fmla="*/ 11747 w 1456055"/>
              <a:gd name="connsiteY0" fmla="*/ 11747 h 46990"/>
              <a:gd name="connsiteX1" fmla="*/ 1444307 w 1456055"/>
              <a:gd name="connsiteY1" fmla="*/ 11747 h 46990"/>
            </a:gdLst>
            <a:ahLst/>
            <a:cxnLst>
              <a:cxn ang="0">
                <a:pos x="connsiteX0" y="connsiteY0"/>
              </a:cxn>
              <a:cxn ang="1">
                <a:pos x="connsiteX1" y="connsiteY1"/>
              </a:cxn>
            </a:cxnLst>
            <a:rect l="l" t="t" r="r" b="b"/>
            <a:pathLst>
              <a:path w="1456055" h="46990">
                <a:moveTo>
                  <a:pt x="11747" y="11747"/>
                </a:moveTo>
                <a:lnTo>
                  <a:pt x="1444307" y="11747"/>
                </a:lnTo>
              </a:path>
            </a:pathLst>
          </a:custGeom>
          <a:ln w="254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39552" y="5589240"/>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5000"/>
              </a:lnSpc>
              <a:tabLst/>
            </a:pPr>
            <a:r>
              <a:rPr lang="en-US" altLang="zh-CN" i="1" dirty="0" err="1">
                <a:solidFill>
                  <a:srgbClr val="FFFFFF"/>
                </a:solidFill>
                <a:latin typeface="Times New Roman" pitchFamily="18" charset="0"/>
                <a:cs typeface="Times New Roman" pitchFamily="18" charset="0"/>
              </a:rPr>
              <a:t>N</a:t>
            </a:r>
            <a:r>
              <a:rPr lang="en-US" altLang="zh-CN" sz="1200" dirty="0" err="1">
                <a:solidFill>
                  <a:srgbClr val="FFFFFF"/>
                </a:solidFill>
                <a:latin typeface="Times New Roman" pitchFamily="18" charset="0"/>
                <a:cs typeface="Times New Roman" pitchFamily="18" charset="0"/>
              </a:rPr>
              <a:t>s</a:t>
            </a:r>
            <a:r>
              <a:rPr lang="en-US" altLang="zh-CN" dirty="0" err="1">
                <a:solidFill>
                  <a:srgbClr val="FFFFFF"/>
                </a:solidFill>
                <a:latin typeface="Times New Roman" pitchFamily="18" charset="0"/>
                <a:cs typeface="Times New Roman" pitchFamily="18" charset="0"/>
              </a:rPr>
              <a:t>:BOD</a:t>
            </a:r>
            <a:r>
              <a:rPr lang="en-US" altLang="zh-CN" dirty="0">
                <a:solidFill>
                  <a:srgbClr val="FFFFFF"/>
                </a:solidFill>
                <a:latin typeface="Times New Roman" pitchFamily="18" charset="0"/>
                <a:cs typeface="Times New Roman" pitchFamily="18" charset="0"/>
              </a:rPr>
              <a:t>—</a:t>
            </a:r>
            <a:r>
              <a:rPr lang="en-US" altLang="zh-CN" dirty="0" err="1">
                <a:solidFill>
                  <a:srgbClr val="FFFFFF"/>
                </a:solidFill>
                <a:latin typeface="微软雅黑" pitchFamily="18" charset="0"/>
                <a:cs typeface="微软雅黑" pitchFamily="18" charset="0"/>
              </a:rPr>
              <a:t>污泥负荷</a:t>
            </a:r>
            <a:endParaRPr lang="en-US" altLang="zh-CN" dirty="0">
              <a:solidFill>
                <a:srgbClr val="FFFFFF"/>
              </a:solidFill>
              <a:latin typeface="微软雅黑" pitchFamily="18" charset="0"/>
              <a:cs typeface="微软雅黑" pitchFamily="18" charset="0"/>
            </a:endParaRPr>
          </a:p>
          <a:p>
            <a:pPr>
              <a:lnSpc>
                <a:spcPts val="5000"/>
              </a:lnSpc>
            </a:pPr>
            <a:r>
              <a:rPr lang="en-US" altLang="zh-CN" i="1" dirty="0" err="1">
                <a:solidFill>
                  <a:srgbClr val="FFFFFF"/>
                </a:solidFill>
                <a:latin typeface="Times New Roman" pitchFamily="18" charset="0"/>
                <a:cs typeface="Times New Roman" pitchFamily="18" charset="0"/>
              </a:rPr>
              <a:t>N</a:t>
            </a:r>
            <a:r>
              <a:rPr lang="en-US" altLang="zh-CN" sz="1200" dirty="0" err="1">
                <a:solidFill>
                  <a:srgbClr val="FFFFFF"/>
                </a:solidFill>
                <a:latin typeface="Times New Roman" pitchFamily="18" charset="0"/>
                <a:cs typeface="Times New Roman" pitchFamily="18" charset="0"/>
              </a:rPr>
              <a:t>v</a:t>
            </a:r>
            <a:r>
              <a:rPr lang="en-US" altLang="zh-CN" dirty="0" err="1">
                <a:solidFill>
                  <a:srgbClr val="FFFFFF"/>
                </a:solidFill>
                <a:latin typeface="Times New Roman" pitchFamily="18" charset="0"/>
                <a:cs typeface="Times New Roman" pitchFamily="18" charset="0"/>
              </a:rPr>
              <a:t>:BOD</a:t>
            </a:r>
            <a:r>
              <a:rPr lang="en-US" altLang="zh-CN" dirty="0">
                <a:solidFill>
                  <a:srgbClr val="FFFFFF"/>
                </a:solidFill>
                <a:latin typeface="Times New Roman" pitchFamily="18" charset="0"/>
                <a:cs typeface="Times New Roman" pitchFamily="18" charset="0"/>
              </a:rPr>
              <a:t>—</a:t>
            </a:r>
            <a:r>
              <a:rPr lang="zh-CN" altLang="en-US" dirty="0">
                <a:solidFill>
                  <a:srgbClr val="FFFFFF"/>
                </a:solidFill>
                <a:latin typeface="微软雅黑" pitchFamily="18" charset="0"/>
                <a:cs typeface="Times New Roman" pitchFamily="18" charset="0"/>
              </a:rPr>
              <a:t>容积</a:t>
            </a:r>
            <a:r>
              <a:rPr lang="en-US" altLang="zh-CN" dirty="0" err="1">
                <a:solidFill>
                  <a:srgbClr val="FFFFFF"/>
                </a:solidFill>
                <a:latin typeface="微软雅黑" pitchFamily="18" charset="0"/>
                <a:cs typeface="微软雅黑" pitchFamily="18" charset="0"/>
              </a:rPr>
              <a:t>负荷</a:t>
            </a:r>
            <a:endParaRPr lang="en-US" altLang="zh-CN" dirty="0">
              <a:solidFill>
                <a:srgbClr val="FFFFFF"/>
              </a:solidFill>
              <a:latin typeface="微软雅黑" pitchFamily="18" charset="0"/>
              <a:cs typeface="微软雅黑" pitchFamily="18" charset="0"/>
            </a:endParaRPr>
          </a:p>
          <a:p>
            <a:pPr>
              <a:lnSpc>
                <a:spcPts val="5000"/>
              </a:lnSpc>
            </a:pPr>
            <a:r>
              <a:rPr lang="en-US" altLang="zh-CN" dirty="0">
                <a:solidFill>
                  <a:srgbClr val="FFFFFF"/>
                </a:solidFill>
                <a:latin typeface="微软雅黑" pitchFamily="18" charset="0"/>
                <a:cs typeface="微软雅黑" pitchFamily="18" charset="0"/>
              </a:rPr>
              <a:t>Xv</a:t>
            </a:r>
            <a:r>
              <a:rPr lang="en-US" altLang="zh-CN" dirty="0">
                <a:solidFill>
                  <a:srgbClr val="FFFFFF"/>
                </a:solidFill>
                <a:latin typeface="微软雅黑" pitchFamily="18" charset="0"/>
                <a:cs typeface="Times New Roman" pitchFamily="18" charset="0"/>
              </a:rPr>
              <a:t>: MLVSS</a:t>
            </a:r>
            <a:r>
              <a:rPr lang="zh-CN" altLang="en-US" dirty="0">
                <a:solidFill>
                  <a:srgbClr val="FFFFFF"/>
                </a:solidFill>
                <a:latin typeface="微软雅黑" pitchFamily="18" charset="0"/>
                <a:cs typeface="Times New Roman" pitchFamily="18" charset="0"/>
              </a:rPr>
              <a:t>浓度</a:t>
            </a:r>
            <a:endParaRPr lang="en-US" altLang="zh-CN" dirty="0">
              <a:solidFill>
                <a:srgbClr val="FFFFFF"/>
              </a:solidFill>
              <a:latin typeface="微软雅黑" pitchFamily="18" charset="0"/>
              <a:cs typeface="Times New Roman" pitchFamily="18" charset="0"/>
            </a:endParaRPr>
          </a:p>
          <a:p>
            <a:pPr>
              <a:lnSpc>
                <a:spcPts val="5000"/>
              </a:lnSpc>
              <a:tabLst/>
            </a:pPr>
            <a:endParaRPr lang="en-US" altLang="zh-CN" dirty="0">
              <a:solidFill>
                <a:srgbClr val="FFFFFF"/>
              </a:solidFill>
              <a:latin typeface="微软雅黑" pitchFamily="18" charset="0"/>
              <a:cs typeface="微软雅黑" pitchFamily="18" charset="0"/>
            </a:endParaRPr>
          </a:p>
        </p:txBody>
      </p:sp>
      <p:sp>
        <p:nvSpPr>
          <p:cNvPr id="11" name="Freeform 3"/>
          <p:cNvSpPr/>
          <p:nvPr/>
        </p:nvSpPr>
        <p:spPr>
          <a:xfrm>
            <a:off x="4679124" y="5175948"/>
            <a:ext cx="1209166" cy="46990"/>
          </a:xfrm>
          <a:custGeom>
            <a:avLst/>
            <a:gdLst>
              <a:gd name="connsiteX0" fmla="*/ 11747 w 1209166"/>
              <a:gd name="connsiteY0" fmla="*/ 11747 h 46990"/>
              <a:gd name="connsiteX1" fmla="*/ 1197419 w 1209166"/>
              <a:gd name="connsiteY1" fmla="*/ 11747 h 46990"/>
            </a:gdLst>
            <a:ahLst/>
            <a:cxnLst>
              <a:cxn ang="0">
                <a:pos x="connsiteX0" y="connsiteY0"/>
              </a:cxn>
              <a:cxn ang="1">
                <a:pos x="connsiteX1" y="connsiteY1"/>
              </a:cxn>
            </a:cxnLst>
            <a:rect l="l" t="t" r="r" b="b"/>
            <a:pathLst>
              <a:path w="1209166" h="46990">
                <a:moveTo>
                  <a:pt x="11747" y="11747"/>
                </a:moveTo>
                <a:lnTo>
                  <a:pt x="1197419" y="11747"/>
                </a:lnTo>
              </a:path>
            </a:pathLst>
          </a:custGeom>
          <a:ln w="254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6384480" y="5175948"/>
            <a:ext cx="851027" cy="46990"/>
          </a:xfrm>
          <a:custGeom>
            <a:avLst/>
            <a:gdLst>
              <a:gd name="connsiteX0" fmla="*/ 11747 w 851027"/>
              <a:gd name="connsiteY0" fmla="*/ 11747 h 46990"/>
              <a:gd name="connsiteX1" fmla="*/ 839279 w 851027"/>
              <a:gd name="connsiteY1" fmla="*/ 11747 h 46990"/>
            </a:gdLst>
            <a:ahLst/>
            <a:cxnLst>
              <a:cxn ang="0">
                <a:pos x="connsiteX0" y="connsiteY0"/>
              </a:cxn>
              <a:cxn ang="1">
                <a:pos x="connsiteX1" y="connsiteY1"/>
              </a:cxn>
            </a:cxnLst>
            <a:rect l="l" t="t" r="r" b="b"/>
            <a:pathLst>
              <a:path w="851027" h="46990">
                <a:moveTo>
                  <a:pt x="11747" y="11747"/>
                </a:moveTo>
                <a:lnTo>
                  <a:pt x="839279" y="11747"/>
                </a:lnTo>
              </a:path>
            </a:pathLst>
          </a:custGeom>
          <a:ln w="254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TextBox 1"/>
          <p:cNvSpPr txBox="1"/>
          <p:nvPr/>
        </p:nvSpPr>
        <p:spPr>
          <a:xfrm>
            <a:off x="5994400" y="4826000"/>
            <a:ext cx="254000" cy="571500"/>
          </a:xfrm>
          <a:prstGeom prst="rect">
            <a:avLst/>
          </a:prstGeom>
          <a:noFill/>
        </p:spPr>
        <p:txBody>
          <a:bodyPr wrap="none" lIns="0" tIns="0" rIns="0" rtlCol="0">
            <a:spAutoFit/>
          </a:bodyPr>
          <a:lstStyle/>
          <a:p>
            <a:pPr>
              <a:lnSpc>
                <a:spcPts val="4500"/>
              </a:lnSpc>
              <a:tabLst/>
            </a:pPr>
            <a:r>
              <a:rPr lang="en-US" altLang="zh-CN" sz="3745" dirty="0">
                <a:solidFill>
                  <a:srgbClr val="FFBF00"/>
                </a:solidFill>
                <a:latin typeface="Symbol" pitchFamily="18" charset="0"/>
                <a:cs typeface="Symbol" pitchFamily="18" charset="0"/>
              </a:rPr>
              <a:t></a:t>
            </a:r>
          </a:p>
        </p:txBody>
      </p:sp>
      <p:sp>
        <p:nvSpPr>
          <p:cNvPr id="14" name="TextBox 1"/>
          <p:cNvSpPr txBox="1"/>
          <p:nvPr/>
        </p:nvSpPr>
        <p:spPr>
          <a:xfrm>
            <a:off x="25400" y="50800"/>
            <a:ext cx="7200689" cy="4573047"/>
          </a:xfrm>
          <a:prstGeom prst="rect">
            <a:avLst/>
          </a:prstGeom>
          <a:noFill/>
        </p:spPr>
        <p:txBody>
          <a:bodyPr wrap="none" lIns="0" tIns="0" rIns="0" rtlCol="0">
            <a:spAutoFit/>
          </a:bodyPr>
          <a:lstStyle/>
          <a:p>
            <a:pPr>
              <a:lnSpc>
                <a:spcPts val="1900"/>
              </a:lnSpc>
              <a:tabLst>
                <a:tab pos="520700" algn="l"/>
                <a:tab pos="4648200" algn="l"/>
              </a:tabLst>
            </a:pPr>
            <a:endParaRPr lang="en-US" altLang="zh-CN" sz="1800" dirty="0">
              <a:solidFill>
                <a:srgbClr val="D34817"/>
              </a:solidFill>
              <a:latin typeface="黑体" pitchFamily="18" charset="0"/>
              <a:cs typeface="黑体" pitchFamily="18" charset="0"/>
            </a:endParaRPr>
          </a:p>
          <a:p>
            <a:pPr>
              <a:lnSpc>
                <a:spcPts val="1000"/>
              </a:lnSpc>
            </a:pPr>
            <a:endParaRPr lang="en-US" altLang="zh-CN" dirty="0"/>
          </a:p>
          <a:p>
            <a:pPr>
              <a:lnSpc>
                <a:spcPts val="1000"/>
              </a:lnSpc>
            </a:pPr>
            <a:endParaRPr lang="en-US" altLang="zh-CN" dirty="0"/>
          </a:p>
          <a:p>
            <a:pPr>
              <a:lnSpc>
                <a:spcPts val="5200"/>
              </a:lnSpc>
              <a:tabLst>
                <a:tab pos="520700" algn="l"/>
                <a:tab pos="4648200" algn="l"/>
              </a:tabLst>
            </a:pPr>
            <a:r>
              <a:rPr lang="en-US" altLang="zh-CN" dirty="0"/>
              <a:t>	</a:t>
            </a:r>
            <a:r>
              <a:rPr lang="en-US" altLang="zh-CN" sz="4397" dirty="0">
                <a:solidFill>
                  <a:srgbClr val="FFC000"/>
                </a:solidFill>
                <a:latin typeface="黑体" pitchFamily="18" charset="0"/>
                <a:cs typeface="黑体" pitchFamily="18" charset="0"/>
              </a:rPr>
              <a:t>传统活性污泥法计算</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5800"/>
              </a:lnSpc>
              <a:tabLst>
                <a:tab pos="520700" algn="l"/>
                <a:tab pos="4648200" algn="l"/>
              </a:tabLst>
            </a:pPr>
            <a:r>
              <a:rPr lang="en-US" altLang="zh-CN" dirty="0"/>
              <a:t>	</a:t>
            </a:r>
            <a:r>
              <a:rPr lang="en-US" altLang="zh-CN" sz="3197" dirty="0">
                <a:solidFill>
                  <a:srgbClr val="FFC000"/>
                </a:solidFill>
                <a:latin typeface="Wingdings" pitchFamily="18" charset="0"/>
                <a:cs typeface="Wingdings" pitchFamily="18" charset="0"/>
              </a:rPr>
              <a:t></a:t>
            </a:r>
            <a:r>
              <a:rPr lang="en-US" altLang="zh-CN" sz="3197" dirty="0">
                <a:solidFill>
                  <a:srgbClr val="FFC000"/>
                </a:solidFill>
                <a:latin typeface="黑体" pitchFamily="18" charset="0"/>
                <a:cs typeface="黑体" pitchFamily="18" charset="0"/>
              </a:rPr>
              <a:t>处理效率（</a:t>
            </a:r>
            <a:r>
              <a:rPr lang="en-US" altLang="zh-CN" sz="3197" dirty="0">
                <a:solidFill>
                  <a:srgbClr val="FFC000"/>
                </a:solidFill>
                <a:latin typeface="Times New Roman" pitchFamily="18" charset="0"/>
                <a:cs typeface="Times New Roman" pitchFamily="18" charset="0"/>
              </a:rPr>
              <a:t>%</a:t>
            </a:r>
            <a:r>
              <a:rPr lang="en-US" altLang="zh-CN" sz="3197" dirty="0">
                <a:solidFill>
                  <a:srgbClr val="FFC000"/>
                </a:solidFill>
                <a:latin typeface="黑体" pitchFamily="18" charset="0"/>
                <a:cs typeface="黑体" pitchFamily="18" charset="0"/>
              </a:rPr>
              <a:t>）：</a:t>
            </a:r>
            <a:r>
              <a:rPr lang="en-US" altLang="zh-CN" sz="3745" dirty="0">
                <a:latin typeface="Times New Roman" pitchFamily="18" charset="0"/>
                <a:cs typeface="Times New Roman" pitchFamily="18" charset="0"/>
              </a:rPr>
              <a:t>      </a:t>
            </a:r>
            <a:r>
              <a:rPr lang="en-US" altLang="zh-CN" sz="3745" b="1" i="1" dirty="0">
                <a:solidFill>
                  <a:srgbClr val="FFBF00"/>
                </a:solidFill>
                <a:latin typeface="Times New Roman" pitchFamily="18" charset="0"/>
                <a:cs typeface="Times New Roman" pitchFamily="18" charset="0"/>
              </a:rPr>
              <a:t>S</a:t>
            </a:r>
            <a:r>
              <a:rPr lang="en-US" altLang="zh-CN" sz="2165" b="1" dirty="0">
                <a:solidFill>
                  <a:srgbClr val="FFBF00"/>
                </a:solidFill>
                <a:latin typeface="Times New Roman" pitchFamily="18" charset="0"/>
                <a:cs typeface="Times New Roman" pitchFamily="18" charset="0"/>
              </a:rPr>
              <a:t>r</a:t>
            </a:r>
            <a:r>
              <a:rPr lang="en-US" altLang="zh-CN" sz="3745" dirty="0">
                <a:latin typeface="Times New Roman" pitchFamily="18" charset="0"/>
                <a:cs typeface="Times New Roman" pitchFamily="18" charset="0"/>
              </a:rPr>
              <a:t>      </a:t>
            </a:r>
            <a:r>
              <a:rPr lang="en-US" altLang="zh-CN" sz="3745" b="1" i="1" dirty="0">
                <a:solidFill>
                  <a:srgbClr val="FFBF00"/>
                </a:solidFill>
                <a:latin typeface="Times New Roman" pitchFamily="18" charset="0"/>
                <a:cs typeface="Times New Roman" pitchFamily="18" charset="0"/>
              </a:rPr>
              <a:t>S</a:t>
            </a:r>
            <a:r>
              <a:rPr lang="en-US" altLang="zh-CN" sz="2165" b="1" dirty="0">
                <a:solidFill>
                  <a:srgbClr val="FFBF00"/>
                </a:solidFill>
                <a:latin typeface="Times New Roman" pitchFamily="18" charset="0"/>
                <a:cs typeface="Times New Roman" pitchFamily="18" charset="0"/>
              </a:rPr>
              <a:t>a</a:t>
            </a:r>
            <a:r>
              <a:rPr lang="en-US" altLang="zh-CN" sz="3745" dirty="0">
                <a:latin typeface="Times New Roman" pitchFamily="18" charset="0"/>
                <a:cs typeface="Times New Roman" pitchFamily="18" charset="0"/>
              </a:rPr>
              <a:t> </a:t>
            </a:r>
            <a:r>
              <a:rPr lang="en-US" altLang="zh-CN" sz="3745" dirty="0">
                <a:solidFill>
                  <a:srgbClr val="FFBF00"/>
                </a:solidFill>
                <a:latin typeface="Symbol" pitchFamily="18" charset="0"/>
                <a:cs typeface="Symbol" pitchFamily="18" charset="0"/>
              </a:rPr>
              <a:t></a:t>
            </a:r>
            <a:r>
              <a:rPr lang="en-US" altLang="zh-CN" sz="3745" dirty="0">
                <a:latin typeface="Times New Roman" pitchFamily="18" charset="0"/>
                <a:cs typeface="Times New Roman" pitchFamily="18" charset="0"/>
              </a:rPr>
              <a:t> </a:t>
            </a:r>
            <a:r>
              <a:rPr lang="en-US" altLang="zh-CN" sz="3745" b="1" i="1" dirty="0">
                <a:solidFill>
                  <a:srgbClr val="FFBF00"/>
                </a:solidFill>
                <a:latin typeface="Times New Roman" pitchFamily="18" charset="0"/>
                <a:cs typeface="Times New Roman" pitchFamily="18" charset="0"/>
              </a:rPr>
              <a:t>S</a:t>
            </a:r>
            <a:r>
              <a:rPr lang="en-US" altLang="zh-CN" sz="2165" b="1" dirty="0">
                <a:solidFill>
                  <a:srgbClr val="FFBF00"/>
                </a:solidFill>
                <a:latin typeface="Times New Roman" pitchFamily="18" charset="0"/>
                <a:cs typeface="Times New Roman" pitchFamily="18" charset="0"/>
              </a:rPr>
              <a:t>e</a:t>
            </a:r>
          </a:p>
          <a:p>
            <a:pPr>
              <a:lnSpc>
                <a:spcPts val="1000"/>
              </a:lnSpc>
            </a:pPr>
            <a:endParaRPr lang="en-US" altLang="zh-CN" dirty="0"/>
          </a:p>
          <a:p>
            <a:pPr>
              <a:lnSpc>
                <a:spcPts val="4300"/>
              </a:lnSpc>
              <a:tabLst>
                <a:tab pos="520700" algn="l"/>
                <a:tab pos="4648200" algn="l"/>
              </a:tabLst>
            </a:pPr>
            <a:r>
              <a:rPr lang="en-US" altLang="zh-CN" dirty="0"/>
              <a:t>		</a:t>
            </a:r>
            <a:r>
              <a:rPr lang="en-US" altLang="zh-CN" sz="3745" b="1" i="1" dirty="0">
                <a:solidFill>
                  <a:srgbClr val="FFBF00"/>
                </a:solidFill>
                <a:latin typeface="Times New Roman" pitchFamily="18" charset="0"/>
                <a:cs typeface="Times New Roman" pitchFamily="18" charset="0"/>
              </a:rPr>
              <a:t>S</a:t>
            </a:r>
            <a:r>
              <a:rPr lang="en-US" altLang="zh-CN" sz="2165" b="1" dirty="0">
                <a:solidFill>
                  <a:srgbClr val="FFBF00"/>
                </a:solidFill>
                <a:latin typeface="Times New Roman" pitchFamily="18" charset="0"/>
                <a:cs typeface="Times New Roman" pitchFamily="18" charset="0"/>
              </a:rPr>
              <a:t>a</a:t>
            </a:r>
            <a:r>
              <a:rPr lang="en-US" altLang="zh-CN" sz="3745" dirty="0">
                <a:latin typeface="Times New Roman" pitchFamily="18" charset="0"/>
                <a:cs typeface="Times New Roman" pitchFamily="18" charset="0"/>
              </a:rPr>
              <a:t>           </a:t>
            </a:r>
            <a:r>
              <a:rPr lang="en-US" altLang="zh-CN" sz="3745" b="1" i="1" dirty="0">
                <a:solidFill>
                  <a:srgbClr val="FFBF00"/>
                </a:solidFill>
                <a:latin typeface="Times New Roman" pitchFamily="18" charset="0"/>
                <a:cs typeface="Times New Roman" pitchFamily="18" charset="0"/>
              </a:rPr>
              <a:t>S</a:t>
            </a:r>
            <a:r>
              <a:rPr lang="en-US" altLang="zh-CN" sz="2165" b="1" dirty="0">
                <a:solidFill>
                  <a:srgbClr val="FFBF00"/>
                </a:solidFill>
                <a:latin typeface="Times New Roman" pitchFamily="18" charset="0"/>
                <a:cs typeface="Times New Roman" pitchFamily="18" charset="0"/>
              </a:rPr>
              <a:t>a</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100"/>
              </a:lnSpc>
              <a:tabLst>
                <a:tab pos="520700" algn="l"/>
                <a:tab pos="4648200" algn="l"/>
              </a:tabLst>
            </a:pPr>
            <a:r>
              <a:rPr lang="en-US" altLang="zh-CN" dirty="0"/>
              <a:t>	</a:t>
            </a:r>
            <a:r>
              <a:rPr lang="en-US" altLang="zh-CN" sz="3197" dirty="0">
                <a:solidFill>
                  <a:srgbClr val="FFC000"/>
                </a:solidFill>
                <a:latin typeface="Wingdings" pitchFamily="18" charset="0"/>
                <a:cs typeface="Wingdings" pitchFamily="18" charset="0"/>
              </a:rPr>
              <a:t></a:t>
            </a:r>
            <a:r>
              <a:rPr lang="en-US" altLang="zh-CN" sz="3197" dirty="0">
                <a:solidFill>
                  <a:srgbClr val="FFC000"/>
                </a:solidFill>
                <a:latin typeface="黑体" pitchFamily="18" charset="0"/>
                <a:cs typeface="黑体" pitchFamily="18" charset="0"/>
              </a:rPr>
              <a:t>曝气池容积（</a:t>
            </a:r>
            <a:r>
              <a:rPr lang="en-US" altLang="zh-CN" sz="3197" dirty="0">
                <a:solidFill>
                  <a:srgbClr val="FFC000"/>
                </a:solidFill>
                <a:latin typeface="Times New Roman" pitchFamily="18" charset="0"/>
                <a:cs typeface="Times New Roman" pitchFamily="18" charset="0"/>
              </a:rPr>
              <a:t>m</a:t>
            </a:r>
            <a:r>
              <a:rPr lang="en-US" altLang="zh-CN" sz="2136" baseline="30000" dirty="0">
                <a:solidFill>
                  <a:srgbClr val="FFC000"/>
                </a:solidFill>
                <a:latin typeface="Times New Roman" pitchFamily="18" charset="0"/>
                <a:cs typeface="Times New Roman" pitchFamily="18" charset="0"/>
              </a:rPr>
              <a:t>3</a:t>
            </a:r>
            <a:r>
              <a:rPr lang="en-US" altLang="zh-CN" sz="3197" dirty="0">
                <a:solidFill>
                  <a:srgbClr val="FFC000"/>
                </a:solidFill>
                <a:latin typeface="黑体" pitchFamily="18" charset="0"/>
                <a:cs typeface="黑体" pitchFamily="18" charset="0"/>
              </a:rPr>
              <a:t>）：</a:t>
            </a:r>
          </a:p>
        </p:txBody>
      </p:sp>
      <p:sp>
        <p:nvSpPr>
          <p:cNvPr id="15" name="TextBox 1"/>
          <p:cNvSpPr txBox="1"/>
          <p:nvPr/>
        </p:nvSpPr>
        <p:spPr>
          <a:xfrm>
            <a:off x="4749800" y="4673600"/>
            <a:ext cx="2374900" cy="1181100"/>
          </a:xfrm>
          <a:prstGeom prst="rect">
            <a:avLst/>
          </a:prstGeom>
          <a:noFill/>
        </p:spPr>
        <p:txBody>
          <a:bodyPr wrap="none" lIns="0" tIns="0" rIns="0" rtlCol="0">
            <a:spAutoFit/>
          </a:bodyPr>
          <a:lstStyle/>
          <a:p>
            <a:pPr>
              <a:lnSpc>
                <a:spcPts val="4000"/>
              </a:lnSpc>
              <a:tabLst>
                <a:tab pos="127000" algn="l"/>
              </a:tabLst>
            </a:pPr>
            <a:r>
              <a:rPr lang="en-US" altLang="zh-CN" dirty="0"/>
              <a:t>	</a:t>
            </a:r>
            <a:r>
              <a:rPr lang="en-US" altLang="zh-CN" sz="3745" b="1" i="1" dirty="0">
                <a:solidFill>
                  <a:srgbClr val="FFBF00"/>
                </a:solidFill>
                <a:latin typeface="Times New Roman" pitchFamily="18" charset="0"/>
                <a:cs typeface="Times New Roman" pitchFamily="18" charset="0"/>
              </a:rPr>
              <a:t>QS</a:t>
            </a:r>
            <a:r>
              <a:rPr lang="en-US" altLang="zh-CN" sz="2165" b="1" dirty="0">
                <a:solidFill>
                  <a:srgbClr val="FFBF00"/>
                </a:solidFill>
                <a:latin typeface="Times New Roman" pitchFamily="18" charset="0"/>
                <a:cs typeface="Times New Roman" pitchFamily="18" charset="0"/>
              </a:rPr>
              <a:t>r</a:t>
            </a:r>
            <a:r>
              <a:rPr lang="en-US" altLang="zh-CN" sz="3745" dirty="0">
                <a:latin typeface="Times New Roman" pitchFamily="18" charset="0"/>
                <a:cs typeface="Times New Roman" pitchFamily="18" charset="0"/>
              </a:rPr>
              <a:t>        </a:t>
            </a:r>
            <a:r>
              <a:rPr lang="en-US" altLang="zh-CN" sz="3745" b="1" i="1" dirty="0">
                <a:solidFill>
                  <a:srgbClr val="FFBF00"/>
                </a:solidFill>
                <a:latin typeface="Times New Roman" pitchFamily="18" charset="0"/>
                <a:cs typeface="Times New Roman" pitchFamily="18" charset="0"/>
              </a:rPr>
              <a:t>QS</a:t>
            </a:r>
            <a:r>
              <a:rPr lang="en-US" altLang="zh-CN" sz="2165" b="1" dirty="0">
                <a:solidFill>
                  <a:srgbClr val="FFBF00"/>
                </a:solidFill>
                <a:latin typeface="Times New Roman" pitchFamily="18" charset="0"/>
                <a:cs typeface="Times New Roman" pitchFamily="18" charset="0"/>
              </a:rPr>
              <a:t>r</a:t>
            </a:r>
          </a:p>
          <a:p>
            <a:pPr>
              <a:lnSpc>
                <a:spcPts val="1000"/>
              </a:lnSpc>
            </a:pPr>
            <a:endParaRPr lang="en-US" altLang="zh-CN" dirty="0"/>
          </a:p>
          <a:p>
            <a:pPr>
              <a:lnSpc>
                <a:spcPts val="4300"/>
              </a:lnSpc>
              <a:tabLst>
                <a:tab pos="127000" algn="l"/>
              </a:tabLst>
            </a:pPr>
            <a:r>
              <a:rPr lang="en-US" altLang="zh-CN" sz="3745" b="1" i="1" dirty="0">
                <a:solidFill>
                  <a:srgbClr val="FFBF00"/>
                </a:solidFill>
                <a:latin typeface="Times New Roman" pitchFamily="18" charset="0"/>
                <a:cs typeface="Times New Roman" pitchFamily="18" charset="0"/>
              </a:rPr>
              <a:t>X</a:t>
            </a:r>
            <a:r>
              <a:rPr lang="en-US" altLang="zh-CN" sz="2165" b="1" dirty="0">
                <a:solidFill>
                  <a:srgbClr val="FFBF00"/>
                </a:solidFill>
                <a:latin typeface="Times New Roman" pitchFamily="18" charset="0"/>
                <a:cs typeface="Times New Roman" pitchFamily="18" charset="0"/>
              </a:rPr>
              <a:t>v</a:t>
            </a:r>
            <a:r>
              <a:rPr lang="en-US" altLang="zh-CN" sz="3745" b="1" i="1" dirty="0">
                <a:solidFill>
                  <a:srgbClr val="FFBF00"/>
                </a:solidFill>
                <a:latin typeface="Times New Roman" pitchFamily="18" charset="0"/>
                <a:cs typeface="Times New Roman" pitchFamily="18" charset="0"/>
              </a:rPr>
              <a:t>N</a:t>
            </a:r>
            <a:r>
              <a:rPr lang="en-US" altLang="zh-CN" sz="2165" b="1" dirty="0">
                <a:solidFill>
                  <a:srgbClr val="FFBF00"/>
                </a:solidFill>
                <a:latin typeface="Times New Roman" pitchFamily="18" charset="0"/>
                <a:cs typeface="Times New Roman" pitchFamily="18" charset="0"/>
              </a:rPr>
              <a:t>s</a:t>
            </a:r>
            <a:r>
              <a:rPr lang="en-US" altLang="zh-CN" sz="3745" dirty="0">
                <a:latin typeface="Times New Roman" pitchFamily="18" charset="0"/>
                <a:cs typeface="Times New Roman" pitchFamily="18" charset="0"/>
              </a:rPr>
              <a:t>       </a:t>
            </a:r>
            <a:r>
              <a:rPr lang="en-US" altLang="zh-CN" sz="3745" b="1" i="1" dirty="0">
                <a:solidFill>
                  <a:srgbClr val="FFBF00"/>
                </a:solidFill>
                <a:latin typeface="Times New Roman" pitchFamily="18" charset="0"/>
                <a:cs typeface="Times New Roman" pitchFamily="18" charset="0"/>
              </a:rPr>
              <a:t>N</a:t>
            </a:r>
            <a:r>
              <a:rPr lang="en-US" altLang="zh-CN" sz="2165" b="1" dirty="0">
                <a:solidFill>
                  <a:srgbClr val="FFBF00"/>
                </a:solidFill>
                <a:latin typeface="Times New Roman" pitchFamily="18" charset="0"/>
                <a:cs typeface="Times New Roman" pitchFamily="18" charset="0"/>
              </a:rPr>
              <a:t>v</a:t>
            </a:r>
          </a:p>
        </p:txBody>
      </p:sp>
      <p:sp>
        <p:nvSpPr>
          <p:cNvPr id="16" name="TextBox 1"/>
          <p:cNvSpPr txBox="1"/>
          <p:nvPr/>
        </p:nvSpPr>
        <p:spPr>
          <a:xfrm>
            <a:off x="3797300" y="4826000"/>
            <a:ext cx="749300" cy="571500"/>
          </a:xfrm>
          <a:prstGeom prst="rect">
            <a:avLst/>
          </a:prstGeom>
          <a:noFill/>
        </p:spPr>
        <p:txBody>
          <a:bodyPr wrap="none" lIns="0" tIns="0" rIns="0" rtlCol="0">
            <a:spAutoFit/>
          </a:bodyPr>
          <a:lstStyle/>
          <a:p>
            <a:pPr>
              <a:lnSpc>
                <a:spcPts val="4500"/>
              </a:lnSpc>
              <a:tabLst/>
            </a:pPr>
            <a:r>
              <a:rPr lang="en-US" altLang="zh-CN" sz="3745" b="1" i="1" dirty="0">
                <a:solidFill>
                  <a:srgbClr val="FFBF00"/>
                </a:solidFill>
                <a:latin typeface="Times New Roman" pitchFamily="18" charset="0"/>
                <a:cs typeface="Times New Roman" pitchFamily="18" charset="0"/>
              </a:rPr>
              <a:t>V</a:t>
            </a:r>
            <a:r>
              <a:rPr lang="en-US" altLang="zh-CN" sz="3745" dirty="0">
                <a:latin typeface="Times New Roman" pitchFamily="18" charset="0"/>
                <a:cs typeface="Times New Roman" pitchFamily="18" charset="0"/>
              </a:rPr>
              <a:t> </a:t>
            </a:r>
            <a:r>
              <a:rPr lang="en-US" altLang="zh-CN" sz="3745" dirty="0">
                <a:solidFill>
                  <a:srgbClr val="FFBF00"/>
                </a:solidFill>
                <a:latin typeface="Symbol" pitchFamily="18" charset="0"/>
                <a:cs typeface="Symbol" pitchFamily="18" charset="0"/>
              </a:rPr>
              <a:t></a:t>
            </a:r>
          </a:p>
        </p:txBody>
      </p:sp>
      <p:sp>
        <p:nvSpPr>
          <p:cNvPr id="17" name="矩形 16"/>
          <p:cNvSpPr/>
          <p:nvPr/>
        </p:nvSpPr>
        <p:spPr>
          <a:xfrm>
            <a:off x="539552" y="2996952"/>
            <a:ext cx="7416824" cy="1089529"/>
          </a:xfrm>
          <a:prstGeom prst="rect">
            <a:avLst/>
          </a:prstGeom>
        </p:spPr>
        <p:txBody>
          <a:bodyPr wrap="square">
            <a:spAutoFit/>
          </a:bodyPr>
          <a:lstStyle/>
          <a:p>
            <a:r>
              <a:rPr lang="en-US" altLang="zh-CN" b="1" dirty="0" err="1">
                <a:latin typeface="华文楷体" pitchFamily="2" charset="-122"/>
                <a:ea typeface="华文楷体" pitchFamily="2" charset="-122"/>
              </a:rPr>
              <a:t>Sr</a:t>
            </a:r>
            <a:r>
              <a:rPr lang="zh-CN" altLang="en-US" b="1" dirty="0">
                <a:latin typeface="华文楷体" pitchFamily="2" charset="-122"/>
                <a:ea typeface="华文楷体" pitchFamily="2" charset="-122"/>
              </a:rPr>
              <a:t>：在活性污泥微生物作用下，污水中被降解、去除的有机污染物量</a:t>
            </a:r>
            <a:endParaRPr lang="en-US" altLang="zh-CN" b="1" dirty="0">
              <a:latin typeface="华文楷体" pitchFamily="2" charset="-122"/>
              <a:ea typeface="华文楷体" pitchFamily="2" charset="-122"/>
            </a:endParaRPr>
          </a:p>
          <a:p>
            <a:pPr marL="342900" indent="-342900" algn="just">
              <a:lnSpc>
                <a:spcPct val="110000"/>
              </a:lnSpc>
              <a:spcBef>
                <a:spcPct val="20000"/>
              </a:spcBef>
            </a:pPr>
            <a:r>
              <a:rPr lang="en-US" altLang="zh-CN" b="1" dirty="0">
                <a:latin typeface="华文楷体" pitchFamily="2" charset="-122"/>
                <a:ea typeface="华文楷体" pitchFamily="2" charset="-122"/>
              </a:rPr>
              <a:t>Sa</a:t>
            </a:r>
            <a:r>
              <a:rPr lang="zh-CN" altLang="en-US" b="1" dirty="0">
                <a:latin typeface="华文楷体" pitchFamily="2" charset="-122"/>
                <a:ea typeface="华文楷体" pitchFamily="2" charset="-122"/>
              </a:rPr>
              <a:t>：进入曝气池污水含有的有机污染物量</a:t>
            </a:r>
          </a:p>
          <a:p>
            <a:pPr marL="342900" indent="-342900" algn="just">
              <a:lnSpc>
                <a:spcPct val="110000"/>
              </a:lnSpc>
              <a:spcBef>
                <a:spcPct val="20000"/>
              </a:spcBef>
            </a:pPr>
            <a:r>
              <a:rPr lang="en-US" altLang="zh-CN" b="1" dirty="0">
                <a:latin typeface="华文楷体" pitchFamily="2" charset="-122"/>
                <a:ea typeface="华文楷体" pitchFamily="2" charset="-122"/>
              </a:rPr>
              <a:t>Se</a:t>
            </a:r>
            <a:r>
              <a:rPr lang="zh-CN" altLang="en-US" b="1" dirty="0">
                <a:latin typeface="华文楷体" pitchFamily="2" charset="-122"/>
                <a:ea typeface="华文楷体" pitchFamily="2" charset="-122"/>
              </a:rPr>
              <a:t>：经活性污泥处理后出水的有机污染物量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linds(horizontal)">
                                      <p:cBhvr>
                                        <p:cTn id="7" dur="500"/>
                                        <p:tgtEl>
                                          <p:spTgt spid="1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7">
                                            <p:txEl>
                                              <p:pRg st="1" end="1"/>
                                            </p:txEl>
                                          </p:spTgt>
                                        </p:tgtEl>
                                        <p:attrNameLst>
                                          <p:attrName>style.visibility</p:attrName>
                                        </p:attrNameLst>
                                      </p:cBhvr>
                                      <p:to>
                                        <p:strVal val="visible"/>
                                      </p:to>
                                    </p:set>
                                    <p:anim calcmode="lin" valueType="num">
                                      <p:cBhvr additive="base">
                                        <p:cTn id="12" dur="500" fill="hold"/>
                                        <p:tgtEl>
                                          <p:spTgt spid="17">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nodeType="clickEffect">
                                  <p:stCondLst>
                                    <p:cond delay="0"/>
                                  </p:stCondLst>
                                  <p:childTnLst>
                                    <p:set>
                                      <p:cBhvr>
                                        <p:cTn id="17" dur="1" fill="hold">
                                          <p:stCondLst>
                                            <p:cond delay="0"/>
                                          </p:stCondLst>
                                        </p:cTn>
                                        <p:tgtEl>
                                          <p:spTgt spid="17">
                                            <p:txEl>
                                              <p:pRg st="2" end="2"/>
                                            </p:txEl>
                                          </p:spTgt>
                                        </p:tgtEl>
                                        <p:attrNameLst>
                                          <p:attrName>style.visibility</p:attrName>
                                        </p:attrNameLst>
                                      </p:cBhvr>
                                      <p:to>
                                        <p:strVal val="visible"/>
                                      </p:to>
                                    </p:set>
                                    <p:animEffect transition="in" filter="diamond(in)">
                                      <p:cBhvr>
                                        <p:cTn id="18" dur="2000"/>
                                        <p:tgtEl>
                                          <p:spTgt spid="17">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diamond(in)">
                                      <p:cBhvr>
                                        <p:cTn id="23" dur="2000"/>
                                        <p:tgtEl>
                                          <p:spTgt spid="10">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nodeType="clickEffect">
                                  <p:stCondLst>
                                    <p:cond delay="0"/>
                                  </p:stCondLst>
                                  <p:childTnLst>
                                    <p:set>
                                      <p:cBhvr>
                                        <p:cTn id="27" dur="1" fill="hold">
                                          <p:stCondLst>
                                            <p:cond delay="0"/>
                                          </p:stCondLst>
                                        </p:cTn>
                                        <p:tgtEl>
                                          <p:spTgt spid="10">
                                            <p:txEl>
                                              <p:pRg st="1" end="1"/>
                                            </p:txEl>
                                          </p:spTgt>
                                        </p:tgtEl>
                                        <p:attrNameLst>
                                          <p:attrName>style.visibility</p:attrName>
                                        </p:attrNameLst>
                                      </p:cBhvr>
                                      <p:to>
                                        <p:strVal val="visible"/>
                                      </p:to>
                                    </p:set>
                                    <p:animEffect transition="in" filter="checkerboard(across)">
                                      <p:cBhvr>
                                        <p:cTn id="28" dur="500"/>
                                        <p:tgtEl>
                                          <p:spTgt spid="10">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10">
                                            <p:txEl>
                                              <p:pRg st="2" end="2"/>
                                            </p:txEl>
                                          </p:spTgt>
                                        </p:tgtEl>
                                        <p:attrNameLst>
                                          <p:attrName>style.visibility</p:attrName>
                                        </p:attrNameLst>
                                      </p:cBhvr>
                                      <p:to>
                                        <p:strVal val="visible"/>
                                      </p:to>
                                    </p:set>
                                    <p:animEffect transition="in" filter="checkerboard(across)">
                                      <p:cBhvr>
                                        <p:cTn id="33"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467544" y="2204864"/>
            <a:ext cx="367240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dirty="0">
                <a:solidFill>
                  <a:schemeClr val="tx1"/>
                </a:solidFill>
                <a:latin typeface="Times New Roman" pitchFamily="18" charset="0"/>
                <a:cs typeface="Times New Roman" pitchFamily="18" charset="0"/>
              </a:rPr>
              <a:t>R</a:t>
            </a:r>
            <a:r>
              <a:rPr lang="zh-CN" altLang="en-US" b="1" dirty="0">
                <a:solidFill>
                  <a:schemeClr val="tx1"/>
                </a:solidFill>
                <a:latin typeface="Times New Roman" pitchFamily="18" charset="0"/>
                <a:cs typeface="Times New Roman" pitchFamily="18" charset="0"/>
              </a:rPr>
              <a:t>：污泥回流比</a:t>
            </a:r>
            <a:endParaRPr lang="zh-CN" altLang="en-US" dirty="0">
              <a:solidFill>
                <a:schemeClr val="tx1"/>
              </a:solidFill>
            </a:endParaRPr>
          </a:p>
        </p:txBody>
      </p:sp>
      <p:sp>
        <p:nvSpPr>
          <p:cNvPr id="6" name="Freeform 3"/>
          <p:cNvSpPr/>
          <p:nvPr/>
        </p:nvSpPr>
        <p:spPr>
          <a:xfrm>
            <a:off x="4930540" y="2669686"/>
            <a:ext cx="364959" cy="41071"/>
          </a:xfrm>
          <a:custGeom>
            <a:avLst/>
            <a:gdLst>
              <a:gd name="connsiteX0" fmla="*/ 10267 w 364959"/>
              <a:gd name="connsiteY0" fmla="*/ 10267 h 41071"/>
              <a:gd name="connsiteX1" fmla="*/ 354691 w 364959"/>
              <a:gd name="connsiteY1" fmla="*/ 10267 h 41071"/>
            </a:gdLst>
            <a:ahLst/>
            <a:cxnLst>
              <a:cxn ang="0">
                <a:pos x="connsiteX0" y="connsiteY0"/>
              </a:cxn>
              <a:cxn ang="1">
                <a:pos x="connsiteX1" y="connsiteY1"/>
              </a:cxn>
            </a:cxnLst>
            <a:rect l="l" t="t" r="r" b="b"/>
            <a:pathLst>
              <a:path w="364959" h="41071">
                <a:moveTo>
                  <a:pt x="10267" y="10267"/>
                </a:moveTo>
                <a:lnTo>
                  <a:pt x="354691" y="10267"/>
                </a:lnTo>
              </a:path>
            </a:pathLst>
          </a:custGeom>
          <a:ln w="254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6884308" y="2669686"/>
            <a:ext cx="1613877" cy="41071"/>
          </a:xfrm>
          <a:custGeom>
            <a:avLst/>
            <a:gdLst>
              <a:gd name="connsiteX0" fmla="*/ 10267 w 1613877"/>
              <a:gd name="connsiteY0" fmla="*/ 10267 h 41071"/>
              <a:gd name="connsiteX1" fmla="*/ 1603609 w 1613877"/>
              <a:gd name="connsiteY1" fmla="*/ 10267 h 41071"/>
            </a:gdLst>
            <a:ahLst/>
            <a:cxnLst>
              <a:cxn ang="0">
                <a:pos x="connsiteX0" y="connsiteY0"/>
              </a:cxn>
              <a:cxn ang="1">
                <a:pos x="connsiteX1" y="connsiteY1"/>
              </a:cxn>
            </a:cxnLst>
            <a:rect l="l" t="t" r="r" b="b"/>
            <a:pathLst>
              <a:path w="1613877" h="41071">
                <a:moveTo>
                  <a:pt x="10267" y="10267"/>
                </a:moveTo>
                <a:lnTo>
                  <a:pt x="1603609" y="10267"/>
                </a:lnTo>
              </a:path>
            </a:pathLst>
          </a:custGeom>
          <a:ln w="254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904632" y="5828176"/>
            <a:ext cx="1631403" cy="41071"/>
          </a:xfrm>
          <a:custGeom>
            <a:avLst/>
            <a:gdLst>
              <a:gd name="connsiteX0" fmla="*/ 10267 w 1631403"/>
              <a:gd name="connsiteY0" fmla="*/ 10267 h 41071"/>
              <a:gd name="connsiteX1" fmla="*/ 1621136 w 1631403"/>
              <a:gd name="connsiteY1" fmla="*/ 10267 h 41071"/>
            </a:gdLst>
            <a:ahLst/>
            <a:cxnLst>
              <a:cxn ang="0">
                <a:pos x="connsiteX0" y="connsiteY0"/>
              </a:cxn>
              <a:cxn ang="1">
                <a:pos x="connsiteX1" y="connsiteY1"/>
              </a:cxn>
            </a:cxnLst>
            <a:rect l="l" t="t" r="r" b="b"/>
            <a:pathLst>
              <a:path w="1631403" h="41071">
                <a:moveTo>
                  <a:pt x="10267" y="10267"/>
                </a:moveTo>
                <a:lnTo>
                  <a:pt x="1621136" y="10267"/>
                </a:lnTo>
              </a:path>
            </a:pathLst>
          </a:custGeom>
          <a:ln w="254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TextBox 1"/>
          <p:cNvSpPr txBox="1"/>
          <p:nvPr/>
        </p:nvSpPr>
        <p:spPr>
          <a:xfrm>
            <a:off x="25400" y="50800"/>
            <a:ext cx="4749698" cy="2213426"/>
          </a:xfrm>
          <a:prstGeom prst="rect">
            <a:avLst/>
          </a:prstGeom>
          <a:noFill/>
        </p:spPr>
        <p:txBody>
          <a:bodyPr wrap="none" lIns="0" tIns="0" rIns="0" rtlCol="0">
            <a:spAutoFit/>
          </a:bodyPr>
          <a:lstStyle/>
          <a:p>
            <a:pPr>
              <a:lnSpc>
                <a:spcPts val="1900"/>
              </a:lnSpc>
              <a:tabLst>
                <a:tab pos="520700" algn="l"/>
              </a:tabLst>
            </a:pPr>
            <a:endParaRPr lang="en-US" altLang="zh-CN" sz="1800" dirty="0">
              <a:solidFill>
                <a:srgbClr val="D34817"/>
              </a:solidFill>
              <a:latin typeface="黑体" pitchFamily="18" charset="0"/>
              <a:cs typeface="黑体" pitchFamily="18" charset="0"/>
            </a:endParaRP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000"/>
              </a:lnSpc>
              <a:tabLst>
                <a:tab pos="520700" algn="l"/>
              </a:tabLst>
            </a:pPr>
            <a:r>
              <a:rPr lang="en-US" altLang="zh-CN" dirty="0"/>
              <a:t>	</a:t>
            </a:r>
            <a:r>
              <a:rPr lang="en-US" altLang="zh-CN" sz="3197" dirty="0">
                <a:solidFill>
                  <a:srgbClr val="FFC000"/>
                </a:solidFill>
                <a:latin typeface="Wingdings" pitchFamily="18" charset="0"/>
                <a:cs typeface="Wingdings" pitchFamily="18" charset="0"/>
              </a:rPr>
              <a:t></a:t>
            </a:r>
            <a:r>
              <a:rPr lang="en-US" altLang="zh-CN" sz="3197" dirty="0">
                <a:solidFill>
                  <a:srgbClr val="FFC000"/>
                </a:solidFill>
                <a:latin typeface="黑体" pitchFamily="18" charset="0"/>
                <a:cs typeface="黑体" pitchFamily="18" charset="0"/>
              </a:rPr>
              <a:t>水力停留时间（</a:t>
            </a:r>
            <a:r>
              <a:rPr lang="en-US" altLang="zh-CN" sz="3197" dirty="0">
                <a:solidFill>
                  <a:srgbClr val="FFC000"/>
                </a:solidFill>
                <a:latin typeface="Times New Roman" pitchFamily="18" charset="0"/>
                <a:cs typeface="Times New Roman" pitchFamily="18" charset="0"/>
              </a:rPr>
              <a:t>h</a:t>
            </a:r>
            <a:r>
              <a:rPr lang="en-US" altLang="zh-CN" sz="3197" dirty="0">
                <a:solidFill>
                  <a:srgbClr val="FFC000"/>
                </a:solidFill>
                <a:latin typeface="黑体" pitchFamily="18" charset="0"/>
                <a:cs typeface="黑体" pitchFamily="18" charset="0"/>
              </a:rPr>
              <a:t>）：</a:t>
            </a:r>
          </a:p>
        </p:txBody>
      </p:sp>
      <p:sp>
        <p:nvSpPr>
          <p:cNvPr id="13" name="TextBox 1"/>
          <p:cNvSpPr txBox="1"/>
          <p:nvPr/>
        </p:nvSpPr>
        <p:spPr>
          <a:xfrm>
            <a:off x="4914900" y="2235200"/>
            <a:ext cx="317500" cy="952500"/>
          </a:xfrm>
          <a:prstGeom prst="rect">
            <a:avLst/>
          </a:prstGeom>
          <a:noFill/>
        </p:spPr>
        <p:txBody>
          <a:bodyPr wrap="none" lIns="0" tIns="0" rIns="0" rtlCol="0">
            <a:spAutoFit/>
          </a:bodyPr>
          <a:lstStyle/>
          <a:p>
            <a:pPr>
              <a:lnSpc>
                <a:spcPts val="2900"/>
              </a:lnSpc>
              <a:tabLst>
                <a:tab pos="38100" algn="l"/>
              </a:tabLst>
            </a:pPr>
            <a:r>
              <a:rPr lang="en-US" altLang="zh-CN" sz="3274" b="1" i="1" dirty="0">
                <a:solidFill>
                  <a:srgbClr val="FFBF00"/>
                </a:solidFill>
                <a:latin typeface="Times New Roman" pitchFamily="18" charset="0"/>
                <a:cs typeface="Times New Roman" pitchFamily="18" charset="0"/>
              </a:rPr>
              <a:t>V</a:t>
            </a:r>
          </a:p>
          <a:p>
            <a:pPr>
              <a:lnSpc>
                <a:spcPts val="1000"/>
              </a:lnSpc>
            </a:pPr>
            <a:endParaRPr lang="en-US" altLang="zh-CN" dirty="0"/>
          </a:p>
          <a:p>
            <a:pPr>
              <a:lnSpc>
                <a:spcPts val="3600"/>
              </a:lnSpc>
              <a:tabLst>
                <a:tab pos="38100" algn="l"/>
              </a:tabLst>
            </a:pPr>
            <a:r>
              <a:rPr lang="en-US" altLang="zh-CN" dirty="0"/>
              <a:t>	</a:t>
            </a:r>
            <a:r>
              <a:rPr lang="en-US" altLang="zh-CN" sz="3274" b="1" i="1" dirty="0">
                <a:solidFill>
                  <a:srgbClr val="FFBF00"/>
                </a:solidFill>
                <a:latin typeface="Times New Roman" pitchFamily="18" charset="0"/>
                <a:cs typeface="Times New Roman" pitchFamily="18" charset="0"/>
              </a:rPr>
              <a:t>Q</a:t>
            </a:r>
          </a:p>
        </p:txBody>
      </p:sp>
      <p:sp>
        <p:nvSpPr>
          <p:cNvPr id="14" name="TextBox 1"/>
          <p:cNvSpPr txBox="1"/>
          <p:nvPr/>
        </p:nvSpPr>
        <p:spPr>
          <a:xfrm>
            <a:off x="4067944" y="2348880"/>
            <a:ext cx="685800" cy="571500"/>
          </a:xfrm>
          <a:prstGeom prst="rect">
            <a:avLst/>
          </a:prstGeom>
          <a:noFill/>
        </p:spPr>
        <p:txBody>
          <a:bodyPr wrap="none" lIns="0" tIns="0" rIns="0" rtlCol="0">
            <a:spAutoFit/>
          </a:bodyPr>
          <a:lstStyle/>
          <a:p>
            <a:pPr>
              <a:lnSpc>
                <a:spcPts val="4500"/>
              </a:lnSpc>
              <a:tabLst/>
            </a:pPr>
            <a:r>
              <a:rPr lang="en-US" altLang="zh-CN" sz="3274" b="1" i="1" dirty="0">
                <a:solidFill>
                  <a:srgbClr val="FFBF00"/>
                </a:solidFill>
                <a:latin typeface="Times New Roman" pitchFamily="18" charset="0"/>
                <a:cs typeface="Times New Roman" pitchFamily="18" charset="0"/>
              </a:rPr>
              <a:t>t</a:t>
            </a:r>
            <a:r>
              <a:rPr lang="en-US" altLang="zh-CN" sz="1893" b="1" dirty="0">
                <a:solidFill>
                  <a:srgbClr val="FFBF00"/>
                </a:solidFill>
                <a:latin typeface="Times New Roman" pitchFamily="18" charset="0"/>
                <a:cs typeface="Times New Roman" pitchFamily="18" charset="0"/>
              </a:rPr>
              <a:t>m</a:t>
            </a:r>
            <a:r>
              <a:rPr lang="en-US" altLang="zh-CN" sz="3274" dirty="0">
                <a:latin typeface="Times New Roman" pitchFamily="18" charset="0"/>
                <a:cs typeface="Times New Roman" pitchFamily="18" charset="0"/>
              </a:rPr>
              <a:t> </a:t>
            </a:r>
            <a:r>
              <a:rPr lang="en-US" altLang="zh-CN" sz="3274" dirty="0">
                <a:solidFill>
                  <a:srgbClr val="FFBF00"/>
                </a:solidFill>
                <a:latin typeface="Symbol" pitchFamily="18" charset="0"/>
                <a:cs typeface="Symbol" pitchFamily="18" charset="0"/>
              </a:rPr>
              <a:t></a:t>
            </a:r>
          </a:p>
        </p:txBody>
      </p:sp>
      <p:sp>
        <p:nvSpPr>
          <p:cNvPr id="15" name="TextBox 1"/>
          <p:cNvSpPr txBox="1"/>
          <p:nvPr/>
        </p:nvSpPr>
        <p:spPr>
          <a:xfrm>
            <a:off x="6184900" y="2362200"/>
            <a:ext cx="584200" cy="571500"/>
          </a:xfrm>
          <a:prstGeom prst="rect">
            <a:avLst/>
          </a:prstGeom>
          <a:noFill/>
        </p:spPr>
        <p:txBody>
          <a:bodyPr wrap="none" lIns="0" tIns="0" rIns="0" rtlCol="0">
            <a:spAutoFit/>
          </a:bodyPr>
          <a:lstStyle/>
          <a:p>
            <a:pPr>
              <a:lnSpc>
                <a:spcPts val="4500"/>
              </a:lnSpc>
              <a:tabLst/>
            </a:pPr>
            <a:r>
              <a:rPr lang="en-US" altLang="zh-CN" sz="3274" b="1" i="1" dirty="0">
                <a:solidFill>
                  <a:srgbClr val="FFBF00"/>
                </a:solidFill>
                <a:latin typeface="Times New Roman" pitchFamily="18" charset="0"/>
                <a:cs typeface="Times New Roman" pitchFamily="18" charset="0"/>
              </a:rPr>
              <a:t>t</a:t>
            </a:r>
            <a:r>
              <a:rPr lang="en-US" altLang="zh-CN" sz="1893" b="1" dirty="0">
                <a:solidFill>
                  <a:srgbClr val="FFBF00"/>
                </a:solidFill>
                <a:latin typeface="Times New Roman" pitchFamily="18" charset="0"/>
                <a:cs typeface="Times New Roman" pitchFamily="18" charset="0"/>
              </a:rPr>
              <a:t>s</a:t>
            </a:r>
            <a:r>
              <a:rPr lang="en-US" altLang="zh-CN" sz="3274" dirty="0">
                <a:latin typeface="Times New Roman" pitchFamily="18" charset="0"/>
                <a:cs typeface="Times New Roman" pitchFamily="18" charset="0"/>
              </a:rPr>
              <a:t> </a:t>
            </a:r>
            <a:r>
              <a:rPr lang="en-US" altLang="zh-CN" sz="3274" dirty="0">
                <a:solidFill>
                  <a:srgbClr val="FFBF00"/>
                </a:solidFill>
                <a:latin typeface="Symbol" pitchFamily="18" charset="0"/>
                <a:cs typeface="Symbol" pitchFamily="18" charset="0"/>
              </a:rPr>
              <a:t></a:t>
            </a:r>
          </a:p>
        </p:txBody>
      </p:sp>
      <p:sp>
        <p:nvSpPr>
          <p:cNvPr id="16" name="TextBox 1"/>
          <p:cNvSpPr txBox="1"/>
          <p:nvPr/>
        </p:nvSpPr>
        <p:spPr>
          <a:xfrm>
            <a:off x="6896100" y="2235200"/>
            <a:ext cx="1549400" cy="1016000"/>
          </a:xfrm>
          <a:prstGeom prst="rect">
            <a:avLst/>
          </a:prstGeom>
          <a:noFill/>
        </p:spPr>
        <p:txBody>
          <a:bodyPr wrap="none" lIns="0" tIns="0" rIns="0" rtlCol="0">
            <a:spAutoFit/>
          </a:bodyPr>
          <a:lstStyle/>
          <a:p>
            <a:pPr>
              <a:lnSpc>
                <a:spcPts val="2900"/>
              </a:lnSpc>
              <a:tabLst>
                <a:tab pos="596900" algn="l"/>
              </a:tabLst>
            </a:pPr>
            <a:r>
              <a:rPr lang="en-US" altLang="zh-CN" dirty="0"/>
              <a:t>	</a:t>
            </a:r>
            <a:r>
              <a:rPr lang="en-US" altLang="zh-CN" sz="3274" b="1" i="1" dirty="0">
                <a:solidFill>
                  <a:srgbClr val="FFBF00"/>
                </a:solidFill>
                <a:latin typeface="Times New Roman" pitchFamily="18" charset="0"/>
                <a:cs typeface="Times New Roman" pitchFamily="18" charset="0"/>
              </a:rPr>
              <a:t>V</a:t>
            </a:r>
          </a:p>
          <a:p>
            <a:pPr>
              <a:lnSpc>
                <a:spcPts val="5000"/>
              </a:lnSpc>
              <a:tabLst>
                <a:tab pos="596900" algn="l"/>
              </a:tabLst>
            </a:pPr>
            <a:r>
              <a:rPr lang="en-US" altLang="zh-CN" sz="4366" dirty="0">
                <a:solidFill>
                  <a:srgbClr val="FFBF00"/>
                </a:solidFill>
                <a:latin typeface="Symbol" pitchFamily="18" charset="0"/>
                <a:cs typeface="Symbol" pitchFamily="18" charset="0"/>
              </a:rPr>
              <a:t></a:t>
            </a:r>
            <a:r>
              <a:rPr lang="en-US" altLang="zh-CN" sz="3274" b="1" dirty="0">
                <a:solidFill>
                  <a:srgbClr val="FFBF00"/>
                </a:solidFill>
                <a:latin typeface="Times New Roman" pitchFamily="18" charset="0"/>
                <a:cs typeface="Times New Roman" pitchFamily="18" charset="0"/>
              </a:rPr>
              <a:t>1</a:t>
            </a:r>
            <a:r>
              <a:rPr lang="en-US" altLang="zh-CN" sz="3274" dirty="0">
                <a:solidFill>
                  <a:srgbClr val="FFBF00"/>
                </a:solidFill>
                <a:latin typeface="Symbol" pitchFamily="18" charset="0"/>
                <a:cs typeface="Symbol" pitchFamily="18" charset="0"/>
              </a:rPr>
              <a:t></a:t>
            </a:r>
            <a:r>
              <a:rPr lang="en-US" altLang="zh-CN" sz="3274" dirty="0">
                <a:latin typeface="Times New Roman" pitchFamily="18" charset="0"/>
                <a:cs typeface="Times New Roman" pitchFamily="18" charset="0"/>
              </a:rPr>
              <a:t> </a:t>
            </a:r>
            <a:r>
              <a:rPr lang="en-US" altLang="zh-CN" sz="3274" b="1" i="1" dirty="0">
                <a:solidFill>
                  <a:srgbClr val="FFBF00"/>
                </a:solidFill>
                <a:latin typeface="Times New Roman" pitchFamily="18" charset="0"/>
                <a:cs typeface="Times New Roman" pitchFamily="18" charset="0"/>
              </a:rPr>
              <a:t>R</a:t>
            </a:r>
            <a:r>
              <a:rPr lang="en-US" altLang="zh-CN" sz="4366" dirty="0">
                <a:solidFill>
                  <a:srgbClr val="FFBF00"/>
                </a:solidFill>
                <a:latin typeface="Symbol" pitchFamily="18" charset="0"/>
                <a:cs typeface="Symbol" pitchFamily="18" charset="0"/>
              </a:rPr>
              <a:t></a:t>
            </a:r>
            <a:r>
              <a:rPr lang="en-US" altLang="zh-CN" sz="3274" b="1" i="1" dirty="0">
                <a:solidFill>
                  <a:srgbClr val="FFBF00"/>
                </a:solidFill>
                <a:latin typeface="Times New Roman" pitchFamily="18" charset="0"/>
                <a:cs typeface="Times New Roman" pitchFamily="18" charset="0"/>
              </a:rPr>
              <a:t>Q</a:t>
            </a:r>
          </a:p>
        </p:txBody>
      </p:sp>
      <p:sp>
        <p:nvSpPr>
          <p:cNvPr id="17" name="TextBox 1"/>
          <p:cNvSpPr txBox="1"/>
          <p:nvPr/>
        </p:nvSpPr>
        <p:spPr>
          <a:xfrm>
            <a:off x="546100" y="3517900"/>
            <a:ext cx="7023100" cy="1041400"/>
          </a:xfrm>
          <a:prstGeom prst="rect">
            <a:avLst/>
          </a:prstGeom>
          <a:noFill/>
        </p:spPr>
        <p:txBody>
          <a:bodyPr wrap="none" lIns="0" tIns="0" rIns="0" rtlCol="0">
            <a:spAutoFit/>
          </a:bodyPr>
          <a:lstStyle/>
          <a:p>
            <a:pPr>
              <a:lnSpc>
                <a:spcPts val="3500"/>
              </a:lnSpc>
              <a:tabLst>
                <a:tab pos="3581400" algn="l"/>
              </a:tabLst>
            </a:pPr>
            <a:r>
              <a:rPr lang="en-US" altLang="zh-CN" sz="3197" dirty="0">
                <a:solidFill>
                  <a:srgbClr val="FFC000"/>
                </a:solidFill>
                <a:latin typeface="Wingdings" pitchFamily="18" charset="0"/>
                <a:cs typeface="Wingdings" pitchFamily="18" charset="0"/>
              </a:rPr>
              <a:t></a:t>
            </a:r>
            <a:r>
              <a:rPr lang="en-US" altLang="zh-CN" sz="3197" dirty="0" err="1">
                <a:solidFill>
                  <a:srgbClr val="FFC000"/>
                </a:solidFill>
                <a:latin typeface="黑体" pitchFamily="18" charset="0"/>
                <a:cs typeface="黑体" pitchFamily="18" charset="0"/>
              </a:rPr>
              <a:t>每日产泥量（</a:t>
            </a:r>
            <a:r>
              <a:rPr lang="en-US" altLang="zh-CN" sz="3197" dirty="0" err="1">
                <a:solidFill>
                  <a:srgbClr val="FFC000"/>
                </a:solidFill>
                <a:latin typeface="Times New Roman" pitchFamily="18" charset="0"/>
                <a:cs typeface="Times New Roman" pitchFamily="18" charset="0"/>
              </a:rPr>
              <a:t>kg</a:t>
            </a:r>
            <a:r>
              <a:rPr lang="en-US" altLang="zh-CN" sz="3197" dirty="0">
                <a:solidFill>
                  <a:srgbClr val="FFC000"/>
                </a:solidFill>
                <a:latin typeface="Times New Roman" pitchFamily="18" charset="0"/>
                <a:cs typeface="Times New Roman" pitchFamily="18" charset="0"/>
              </a:rPr>
              <a:t>/d</a:t>
            </a:r>
            <a:r>
              <a:rPr lang="en-US" altLang="zh-CN" sz="3197" dirty="0">
                <a:solidFill>
                  <a:srgbClr val="FFC000"/>
                </a:solidFill>
                <a:latin typeface="黑体" pitchFamily="18" charset="0"/>
                <a:cs typeface="黑体" pitchFamily="18" charset="0"/>
              </a:rPr>
              <a:t>）：</a:t>
            </a:r>
          </a:p>
          <a:p>
            <a:pPr>
              <a:lnSpc>
                <a:spcPts val="4600"/>
              </a:lnSpc>
              <a:tabLst>
                <a:tab pos="3581400" algn="l"/>
              </a:tabLst>
            </a:pPr>
            <a:r>
              <a:rPr lang="en-US" altLang="zh-CN" dirty="0"/>
              <a:t>	</a:t>
            </a:r>
            <a:r>
              <a:rPr lang="en-US" altLang="zh-CN" sz="3274" dirty="0">
                <a:solidFill>
                  <a:srgbClr val="FFBF00"/>
                </a:solidFill>
                <a:latin typeface="Symbol" pitchFamily="18" charset="0"/>
                <a:cs typeface="Symbol" pitchFamily="18" charset="0"/>
              </a:rPr>
              <a:t></a:t>
            </a:r>
            <a:r>
              <a:rPr lang="en-US" altLang="zh-CN" sz="3274" b="1" i="1" dirty="0">
                <a:solidFill>
                  <a:srgbClr val="FFBF00"/>
                </a:solidFill>
                <a:latin typeface="Times New Roman" pitchFamily="18" charset="0"/>
                <a:cs typeface="Times New Roman" pitchFamily="18" charset="0"/>
              </a:rPr>
              <a:t>X</a:t>
            </a:r>
            <a:r>
              <a:rPr lang="en-US" altLang="zh-CN" sz="3274" dirty="0">
                <a:latin typeface="Times New Roman" pitchFamily="18" charset="0"/>
                <a:cs typeface="Times New Roman" pitchFamily="18" charset="0"/>
              </a:rPr>
              <a:t> </a:t>
            </a:r>
            <a:r>
              <a:rPr lang="en-US" altLang="zh-CN" sz="3274" dirty="0">
                <a:solidFill>
                  <a:srgbClr val="FFBF00"/>
                </a:solidFill>
                <a:latin typeface="Symbol" pitchFamily="18" charset="0"/>
                <a:cs typeface="Symbol" pitchFamily="18" charset="0"/>
              </a:rPr>
              <a:t></a:t>
            </a:r>
            <a:r>
              <a:rPr lang="en-US" altLang="zh-CN" sz="3274" b="1" i="1" dirty="0" err="1">
                <a:solidFill>
                  <a:srgbClr val="FFBF00"/>
                </a:solidFill>
                <a:latin typeface="Times New Roman" pitchFamily="18" charset="0"/>
                <a:cs typeface="Times New Roman" pitchFamily="18" charset="0"/>
              </a:rPr>
              <a:t>YS</a:t>
            </a:r>
            <a:r>
              <a:rPr lang="en-US" altLang="zh-CN" sz="1893" b="1" dirty="0" err="1">
                <a:solidFill>
                  <a:srgbClr val="FFBF00"/>
                </a:solidFill>
                <a:latin typeface="Times New Roman" pitchFamily="18" charset="0"/>
                <a:cs typeface="Times New Roman" pitchFamily="18" charset="0"/>
              </a:rPr>
              <a:t>r</a:t>
            </a:r>
            <a:r>
              <a:rPr lang="en-US" altLang="zh-CN" sz="3274" b="1" i="1" dirty="0" err="1">
                <a:solidFill>
                  <a:srgbClr val="FFBF00"/>
                </a:solidFill>
                <a:latin typeface="Times New Roman" pitchFamily="18" charset="0"/>
                <a:cs typeface="Times New Roman" pitchFamily="18" charset="0"/>
              </a:rPr>
              <a:t>Q</a:t>
            </a:r>
            <a:r>
              <a:rPr lang="en-US" altLang="zh-CN" sz="3274" dirty="0">
                <a:solidFill>
                  <a:srgbClr val="FFBF00"/>
                </a:solidFill>
                <a:latin typeface="Symbol" pitchFamily="18" charset="0"/>
                <a:cs typeface="Symbol" pitchFamily="18" charset="0"/>
              </a:rPr>
              <a:t></a:t>
            </a:r>
            <a:r>
              <a:rPr lang="en-US" altLang="zh-CN" sz="3274" dirty="0">
                <a:latin typeface="Times New Roman" pitchFamily="18" charset="0"/>
                <a:cs typeface="Times New Roman" pitchFamily="18" charset="0"/>
              </a:rPr>
              <a:t> </a:t>
            </a:r>
            <a:r>
              <a:rPr lang="en-US" altLang="zh-CN" sz="3274" b="1" i="1" dirty="0" err="1">
                <a:solidFill>
                  <a:srgbClr val="FFBF00"/>
                </a:solidFill>
                <a:latin typeface="Times New Roman" pitchFamily="18" charset="0"/>
                <a:cs typeface="Times New Roman" pitchFamily="18" charset="0"/>
              </a:rPr>
              <a:t>K</a:t>
            </a:r>
            <a:r>
              <a:rPr lang="en-US" altLang="zh-CN" sz="1893" b="1" dirty="0" err="1">
                <a:solidFill>
                  <a:srgbClr val="FFBF00"/>
                </a:solidFill>
                <a:latin typeface="Times New Roman" pitchFamily="18" charset="0"/>
                <a:cs typeface="Times New Roman" pitchFamily="18" charset="0"/>
              </a:rPr>
              <a:t>d</a:t>
            </a:r>
            <a:r>
              <a:rPr lang="en-US" altLang="zh-CN" sz="3274" b="1" i="1" dirty="0" err="1">
                <a:solidFill>
                  <a:srgbClr val="FFBF00"/>
                </a:solidFill>
                <a:latin typeface="Times New Roman" pitchFamily="18" charset="0"/>
                <a:cs typeface="Times New Roman" pitchFamily="18" charset="0"/>
              </a:rPr>
              <a:t>VX</a:t>
            </a:r>
            <a:r>
              <a:rPr lang="en-US" altLang="zh-CN" sz="1893" b="1" dirty="0" err="1">
                <a:solidFill>
                  <a:srgbClr val="FFBF00"/>
                </a:solidFill>
                <a:latin typeface="Times New Roman" pitchFamily="18" charset="0"/>
                <a:cs typeface="Times New Roman" pitchFamily="18" charset="0"/>
              </a:rPr>
              <a:t>v</a:t>
            </a:r>
            <a:endParaRPr lang="en-US" altLang="zh-CN" sz="1893" b="1" dirty="0">
              <a:solidFill>
                <a:srgbClr val="FFBF00"/>
              </a:solidFill>
              <a:latin typeface="Times New Roman" pitchFamily="18" charset="0"/>
              <a:cs typeface="Times New Roman" pitchFamily="18" charset="0"/>
            </a:endParaRPr>
          </a:p>
        </p:txBody>
      </p:sp>
      <p:sp>
        <p:nvSpPr>
          <p:cNvPr id="18" name="TextBox 1"/>
          <p:cNvSpPr txBox="1"/>
          <p:nvPr/>
        </p:nvSpPr>
        <p:spPr>
          <a:xfrm>
            <a:off x="546100" y="5270500"/>
            <a:ext cx="2984500" cy="444500"/>
          </a:xfrm>
          <a:prstGeom prst="rect">
            <a:avLst/>
          </a:prstGeom>
          <a:noFill/>
        </p:spPr>
        <p:txBody>
          <a:bodyPr wrap="none" lIns="0" tIns="0" rIns="0" rtlCol="0">
            <a:spAutoFit/>
          </a:bodyPr>
          <a:lstStyle/>
          <a:p>
            <a:pPr>
              <a:lnSpc>
                <a:spcPts val="3500"/>
              </a:lnSpc>
              <a:tabLst/>
            </a:pPr>
            <a:r>
              <a:rPr lang="en-US" altLang="zh-CN" sz="3197" dirty="0">
                <a:solidFill>
                  <a:srgbClr val="FFC000"/>
                </a:solidFill>
                <a:latin typeface="Wingdings" pitchFamily="18" charset="0"/>
                <a:cs typeface="Wingdings" pitchFamily="18" charset="0"/>
              </a:rPr>
              <a:t></a:t>
            </a:r>
            <a:r>
              <a:rPr lang="en-US" altLang="zh-CN" sz="3197" dirty="0">
                <a:solidFill>
                  <a:srgbClr val="FFC000"/>
                </a:solidFill>
                <a:latin typeface="黑体" pitchFamily="18" charset="0"/>
                <a:cs typeface="黑体" pitchFamily="18" charset="0"/>
              </a:rPr>
              <a:t>污泥龄（</a:t>
            </a:r>
            <a:r>
              <a:rPr lang="en-US" altLang="zh-CN" sz="3197" dirty="0">
                <a:solidFill>
                  <a:srgbClr val="FFC000"/>
                </a:solidFill>
                <a:latin typeface="Times New Roman" pitchFamily="18" charset="0"/>
                <a:cs typeface="Times New Roman" pitchFamily="18" charset="0"/>
              </a:rPr>
              <a:t>d</a:t>
            </a:r>
            <a:r>
              <a:rPr lang="en-US" altLang="zh-CN" sz="3197" dirty="0">
                <a:solidFill>
                  <a:srgbClr val="FFC000"/>
                </a:solidFill>
                <a:latin typeface="黑体" pitchFamily="18" charset="0"/>
                <a:cs typeface="黑体" pitchFamily="18" charset="0"/>
              </a:rPr>
              <a:t>）：</a:t>
            </a:r>
          </a:p>
        </p:txBody>
      </p:sp>
      <p:sp>
        <p:nvSpPr>
          <p:cNvPr id="19" name="TextBox 1"/>
          <p:cNvSpPr txBox="1"/>
          <p:nvPr/>
        </p:nvSpPr>
        <p:spPr>
          <a:xfrm>
            <a:off x="4089400" y="5499100"/>
            <a:ext cx="698500" cy="596900"/>
          </a:xfrm>
          <a:prstGeom prst="rect">
            <a:avLst/>
          </a:prstGeom>
          <a:noFill/>
        </p:spPr>
        <p:txBody>
          <a:bodyPr wrap="none" lIns="0" tIns="0" rIns="0" rtlCol="0">
            <a:spAutoFit/>
          </a:bodyPr>
          <a:lstStyle/>
          <a:p>
            <a:pPr>
              <a:lnSpc>
                <a:spcPts val="4700"/>
              </a:lnSpc>
              <a:tabLst/>
            </a:pPr>
            <a:r>
              <a:rPr lang="en-US" altLang="zh-CN" sz="3460" dirty="0">
                <a:solidFill>
                  <a:srgbClr val="FFBF00"/>
                </a:solidFill>
                <a:latin typeface="Symbol" pitchFamily="18" charset="0"/>
                <a:cs typeface="Symbol" pitchFamily="18" charset="0"/>
              </a:rPr>
              <a:t></a:t>
            </a:r>
            <a:r>
              <a:rPr lang="en-US" altLang="zh-CN" sz="1893" b="1" dirty="0">
                <a:solidFill>
                  <a:srgbClr val="FFBF00"/>
                </a:solidFill>
                <a:latin typeface="Times New Roman" pitchFamily="18" charset="0"/>
                <a:cs typeface="Times New Roman" pitchFamily="18" charset="0"/>
              </a:rPr>
              <a:t>c</a:t>
            </a:r>
            <a:r>
              <a:rPr lang="en-US" altLang="zh-CN" sz="3274" dirty="0">
                <a:latin typeface="Times New Roman" pitchFamily="18" charset="0"/>
                <a:cs typeface="Times New Roman" pitchFamily="18" charset="0"/>
              </a:rPr>
              <a:t> </a:t>
            </a:r>
            <a:r>
              <a:rPr lang="en-US" altLang="zh-CN" sz="3274" dirty="0">
                <a:solidFill>
                  <a:srgbClr val="FFBF00"/>
                </a:solidFill>
                <a:latin typeface="Symbol" pitchFamily="18" charset="0"/>
                <a:cs typeface="Symbol" pitchFamily="18" charset="0"/>
              </a:rPr>
              <a:t></a:t>
            </a:r>
          </a:p>
        </p:txBody>
      </p:sp>
      <p:sp>
        <p:nvSpPr>
          <p:cNvPr id="20" name="TextBox 1"/>
          <p:cNvSpPr txBox="1"/>
          <p:nvPr/>
        </p:nvSpPr>
        <p:spPr>
          <a:xfrm>
            <a:off x="4902200" y="5384800"/>
            <a:ext cx="1549400" cy="1028700"/>
          </a:xfrm>
          <a:prstGeom prst="rect">
            <a:avLst/>
          </a:prstGeom>
          <a:noFill/>
        </p:spPr>
        <p:txBody>
          <a:bodyPr wrap="none" lIns="0" tIns="0" rIns="0" rtlCol="0">
            <a:spAutoFit/>
          </a:bodyPr>
          <a:lstStyle/>
          <a:p>
            <a:pPr>
              <a:lnSpc>
                <a:spcPts val="2900"/>
              </a:lnSpc>
              <a:tabLst>
                <a:tab pos="711200" algn="l"/>
              </a:tabLst>
            </a:pPr>
            <a:r>
              <a:rPr lang="en-US" altLang="zh-CN" dirty="0"/>
              <a:t>	</a:t>
            </a:r>
            <a:r>
              <a:rPr lang="en-US" altLang="zh-CN" sz="3274" b="1" dirty="0">
                <a:solidFill>
                  <a:srgbClr val="FFBF00"/>
                </a:solidFill>
                <a:latin typeface="Times New Roman" pitchFamily="18" charset="0"/>
                <a:cs typeface="Times New Roman" pitchFamily="18" charset="0"/>
              </a:rPr>
              <a:t>1</a:t>
            </a:r>
          </a:p>
          <a:p>
            <a:pPr>
              <a:lnSpc>
                <a:spcPts val="5200"/>
              </a:lnSpc>
              <a:tabLst>
                <a:tab pos="711200" algn="l"/>
              </a:tabLst>
            </a:pPr>
            <a:r>
              <a:rPr lang="en-US" altLang="zh-CN" sz="3274" b="1" i="1" dirty="0">
                <a:solidFill>
                  <a:srgbClr val="FFBF00"/>
                </a:solidFill>
                <a:latin typeface="Times New Roman" pitchFamily="18" charset="0"/>
                <a:cs typeface="Times New Roman" pitchFamily="18" charset="0"/>
              </a:rPr>
              <a:t>YN</a:t>
            </a:r>
            <a:r>
              <a:rPr lang="en-US" altLang="zh-CN" sz="1893" b="1" dirty="0">
                <a:solidFill>
                  <a:srgbClr val="FFBF00"/>
                </a:solidFill>
                <a:latin typeface="Times New Roman" pitchFamily="18" charset="0"/>
                <a:cs typeface="Times New Roman" pitchFamily="18" charset="0"/>
              </a:rPr>
              <a:t>s</a:t>
            </a:r>
            <a:r>
              <a:rPr lang="en-US" altLang="zh-CN" sz="3274" dirty="0">
                <a:latin typeface="Times New Roman" pitchFamily="18" charset="0"/>
                <a:cs typeface="Times New Roman" pitchFamily="18" charset="0"/>
              </a:rPr>
              <a:t> </a:t>
            </a:r>
            <a:r>
              <a:rPr lang="en-US" altLang="zh-CN" sz="3274" dirty="0">
                <a:solidFill>
                  <a:srgbClr val="FFBF00"/>
                </a:solidFill>
                <a:latin typeface="Symbol" pitchFamily="18" charset="0"/>
                <a:cs typeface="Symbol" pitchFamily="18" charset="0"/>
              </a:rPr>
              <a:t></a:t>
            </a:r>
            <a:r>
              <a:rPr lang="en-US" altLang="zh-CN" sz="3274" dirty="0">
                <a:latin typeface="Times New Roman" pitchFamily="18" charset="0"/>
                <a:cs typeface="Times New Roman" pitchFamily="18" charset="0"/>
              </a:rPr>
              <a:t> </a:t>
            </a:r>
            <a:r>
              <a:rPr lang="en-US" altLang="zh-CN" sz="3274" b="1" i="1" dirty="0">
                <a:solidFill>
                  <a:srgbClr val="FFBF00"/>
                </a:solidFill>
                <a:latin typeface="Times New Roman" pitchFamily="18" charset="0"/>
                <a:cs typeface="Times New Roman" pitchFamily="18" charset="0"/>
              </a:rPr>
              <a:t>K</a:t>
            </a:r>
            <a:r>
              <a:rPr lang="en-US" altLang="zh-CN" sz="1893" b="1" dirty="0">
                <a:solidFill>
                  <a:srgbClr val="FFBF00"/>
                </a:solidFill>
                <a:latin typeface="Times New Roman" pitchFamily="18" charset="0"/>
                <a:cs typeface="Times New Roman" pitchFamily="18" charset="0"/>
              </a:rPr>
              <a:t>d</a:t>
            </a:r>
          </a:p>
        </p:txBody>
      </p:sp>
      <p:sp>
        <p:nvSpPr>
          <p:cNvPr id="21" name="矩形 20"/>
          <p:cNvSpPr/>
          <p:nvPr/>
        </p:nvSpPr>
        <p:spPr>
          <a:xfrm>
            <a:off x="467544" y="4509120"/>
            <a:ext cx="4055919" cy="646331"/>
          </a:xfrm>
          <a:prstGeom prst="rect">
            <a:avLst/>
          </a:prstGeom>
        </p:spPr>
        <p:txBody>
          <a:bodyPr wrap="none">
            <a:spAutoFit/>
          </a:bodyPr>
          <a:lstStyle/>
          <a:p>
            <a:r>
              <a:rPr lang="en-US" altLang="zh-CN" b="1" dirty="0">
                <a:latin typeface="Times New Roman" pitchFamily="18" charset="0"/>
                <a:cs typeface="Times New Roman" pitchFamily="18" charset="0"/>
              </a:rPr>
              <a:t>Y</a:t>
            </a:r>
            <a:r>
              <a:rPr lang="zh-CN" altLang="en-US" b="1" dirty="0">
                <a:latin typeface="Times New Roman" pitchFamily="18" charset="0"/>
                <a:cs typeface="Times New Roman" pitchFamily="18" charset="0"/>
              </a:rPr>
              <a:t>：活性污泥产率</a:t>
            </a:r>
            <a:endParaRPr lang="en-US" altLang="zh-CN" b="1" dirty="0">
              <a:latin typeface="Times New Roman" pitchFamily="18" charset="0"/>
              <a:cs typeface="Times New Roman" pitchFamily="18" charset="0"/>
            </a:endParaRPr>
          </a:p>
          <a:p>
            <a:r>
              <a:rPr lang="en-US" altLang="zh-CN" b="1" dirty="0" err="1">
                <a:latin typeface="Times New Roman" pitchFamily="18" charset="0"/>
                <a:cs typeface="Times New Roman" pitchFamily="18" charset="0"/>
              </a:rPr>
              <a:t>K</a:t>
            </a:r>
            <a:r>
              <a:rPr lang="en-US" altLang="zh-CN" b="1" baseline="-25000" dirty="0" err="1">
                <a:latin typeface="Times New Roman" pitchFamily="18" charset="0"/>
                <a:cs typeface="Times New Roman" pitchFamily="18" charset="0"/>
              </a:rPr>
              <a:t>d</a:t>
            </a:r>
            <a:r>
              <a:rPr lang="en-US" altLang="zh-CN" b="1" dirty="0">
                <a:latin typeface="Times New Roman" pitchFamily="18" charset="0"/>
                <a:cs typeface="Times New Roman" pitchFamily="18" charset="0"/>
              </a:rPr>
              <a:t>:</a:t>
            </a:r>
            <a:r>
              <a:rPr lang="zh-CN" altLang="en-US" b="1" dirty="0">
                <a:latin typeface="Times New Roman" pitchFamily="18" charset="0"/>
                <a:cs typeface="Times New Roman" pitchFamily="18" charset="0"/>
              </a:rPr>
              <a:t>微生物内源代谢作用的自身氧化率</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blinds(horizontal)">
                                      <p:cBhvr>
                                        <p:cTn id="12" dur="5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nodeType="clickEffect">
                                  <p:stCondLst>
                                    <p:cond delay="0"/>
                                  </p:stCondLst>
                                  <p:childTnLst>
                                    <p:set>
                                      <p:cBhvr>
                                        <p:cTn id="16" dur="1" fill="hold">
                                          <p:stCondLst>
                                            <p:cond delay="0"/>
                                          </p:stCondLst>
                                        </p:cTn>
                                        <p:tgtEl>
                                          <p:spTgt spid="21">
                                            <p:txEl>
                                              <p:pRg st="1" end="1"/>
                                            </p:txEl>
                                          </p:spTgt>
                                        </p:tgtEl>
                                        <p:attrNameLst>
                                          <p:attrName>style.visibility</p:attrName>
                                        </p:attrNameLst>
                                      </p:cBhvr>
                                      <p:to>
                                        <p:strVal val="visible"/>
                                      </p:to>
                                    </p:set>
                                    <p:animEffect transition="in" filter="box(in)">
                                      <p:cBhvr>
                                        <p:cTn id="17"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5129422" y="3034683"/>
            <a:ext cx="409917" cy="41071"/>
          </a:xfrm>
          <a:custGeom>
            <a:avLst/>
            <a:gdLst>
              <a:gd name="connsiteX0" fmla="*/ 10267 w 409917"/>
              <a:gd name="connsiteY0" fmla="*/ 10267 h 41071"/>
              <a:gd name="connsiteX1" fmla="*/ 399649 w 409917"/>
              <a:gd name="connsiteY1" fmla="*/ 10267 h 41071"/>
            </a:gdLst>
            <a:ahLst/>
            <a:cxnLst>
              <a:cxn ang="0">
                <a:pos x="connsiteX0" y="connsiteY0"/>
              </a:cxn>
              <a:cxn ang="1">
                <a:pos x="connsiteX1" y="connsiteY1"/>
              </a:cxn>
            </a:cxnLst>
            <a:rect l="l" t="t" r="r" b="b"/>
            <a:pathLst>
              <a:path w="409917" h="41071">
                <a:moveTo>
                  <a:pt x="10267" y="10267"/>
                </a:moveTo>
                <a:lnTo>
                  <a:pt x="399649" y="10267"/>
                </a:lnTo>
              </a:path>
            </a:pathLst>
          </a:custGeom>
          <a:ln w="254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5129422" y="4893202"/>
            <a:ext cx="1659597" cy="41071"/>
          </a:xfrm>
          <a:custGeom>
            <a:avLst/>
            <a:gdLst>
              <a:gd name="connsiteX0" fmla="*/ 10267 w 1659597"/>
              <a:gd name="connsiteY0" fmla="*/ 10267 h 41071"/>
              <a:gd name="connsiteX1" fmla="*/ 1649329 w 1659597"/>
              <a:gd name="connsiteY1" fmla="*/ 10267 h 41071"/>
            </a:gdLst>
            <a:ahLst/>
            <a:cxnLst>
              <a:cxn ang="0">
                <a:pos x="connsiteX0" y="connsiteY0"/>
              </a:cxn>
              <a:cxn ang="1">
                <a:pos x="connsiteX1" y="connsiteY1"/>
              </a:cxn>
            </a:cxnLst>
            <a:rect l="l" t="t" r="r" b="b"/>
            <a:pathLst>
              <a:path w="1659597" h="41071">
                <a:moveTo>
                  <a:pt x="10267" y="10267"/>
                </a:moveTo>
                <a:lnTo>
                  <a:pt x="1649329" y="10267"/>
                </a:lnTo>
              </a:path>
            </a:pathLst>
          </a:custGeom>
          <a:ln w="254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TextBox 1"/>
          <p:cNvSpPr txBox="1"/>
          <p:nvPr/>
        </p:nvSpPr>
        <p:spPr>
          <a:xfrm>
            <a:off x="25400" y="50800"/>
            <a:ext cx="5318764" cy="2213426"/>
          </a:xfrm>
          <a:prstGeom prst="rect">
            <a:avLst/>
          </a:prstGeom>
          <a:noFill/>
        </p:spPr>
        <p:txBody>
          <a:bodyPr wrap="none" lIns="0" tIns="0" rIns="0" rtlCol="0">
            <a:spAutoFit/>
          </a:bodyPr>
          <a:lstStyle/>
          <a:p>
            <a:pPr>
              <a:lnSpc>
                <a:spcPts val="1900"/>
              </a:lnSpc>
              <a:tabLst>
                <a:tab pos="520700" algn="l"/>
              </a:tabLst>
            </a:pPr>
            <a:endParaRPr lang="en-US" altLang="zh-CN" sz="1800" dirty="0">
              <a:solidFill>
                <a:srgbClr val="D34817"/>
              </a:solidFill>
              <a:latin typeface="黑体" pitchFamily="18" charset="0"/>
              <a:cs typeface="黑体" pitchFamily="18" charset="0"/>
            </a:endParaRP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000"/>
              </a:lnSpc>
              <a:tabLst>
                <a:tab pos="520700" algn="l"/>
              </a:tabLst>
            </a:pPr>
            <a:r>
              <a:rPr lang="en-US" altLang="zh-CN" dirty="0"/>
              <a:t>	</a:t>
            </a:r>
            <a:r>
              <a:rPr lang="en-US" altLang="zh-CN" sz="3197" dirty="0">
                <a:solidFill>
                  <a:srgbClr val="FFC000"/>
                </a:solidFill>
                <a:latin typeface="Wingdings" pitchFamily="18" charset="0"/>
                <a:cs typeface="Wingdings" pitchFamily="18" charset="0"/>
              </a:rPr>
              <a:t></a:t>
            </a:r>
            <a:r>
              <a:rPr lang="en-US" altLang="zh-CN" sz="3197" dirty="0">
                <a:solidFill>
                  <a:srgbClr val="FFC000"/>
                </a:solidFill>
                <a:latin typeface="黑体" pitchFamily="18" charset="0"/>
                <a:cs typeface="黑体" pitchFamily="18" charset="0"/>
              </a:rPr>
              <a:t>剩余污泥排量（</a:t>
            </a:r>
            <a:r>
              <a:rPr lang="en-US" altLang="zh-CN" sz="3197" dirty="0">
                <a:solidFill>
                  <a:srgbClr val="FFC000"/>
                </a:solidFill>
                <a:latin typeface="Times New Roman" pitchFamily="18" charset="0"/>
                <a:cs typeface="Times New Roman" pitchFamily="18" charset="0"/>
              </a:rPr>
              <a:t>m</a:t>
            </a:r>
            <a:r>
              <a:rPr lang="en-US" altLang="zh-CN" sz="2136" dirty="0">
                <a:solidFill>
                  <a:srgbClr val="FFC000"/>
                </a:solidFill>
                <a:latin typeface="Times New Roman" pitchFamily="18" charset="0"/>
                <a:cs typeface="Times New Roman" pitchFamily="18" charset="0"/>
              </a:rPr>
              <a:t>3</a:t>
            </a:r>
            <a:r>
              <a:rPr lang="en-US" altLang="zh-CN" sz="3197" dirty="0">
                <a:solidFill>
                  <a:srgbClr val="FFC000"/>
                </a:solidFill>
                <a:latin typeface="Times New Roman" pitchFamily="18" charset="0"/>
                <a:cs typeface="Times New Roman" pitchFamily="18" charset="0"/>
              </a:rPr>
              <a:t>/d</a:t>
            </a:r>
            <a:r>
              <a:rPr lang="en-US" altLang="zh-CN" sz="3197" dirty="0">
                <a:solidFill>
                  <a:srgbClr val="FFC000"/>
                </a:solidFill>
                <a:latin typeface="黑体" pitchFamily="18" charset="0"/>
                <a:cs typeface="黑体" pitchFamily="18" charset="0"/>
              </a:rPr>
              <a:t>）：</a:t>
            </a:r>
          </a:p>
        </p:txBody>
      </p:sp>
      <p:sp>
        <p:nvSpPr>
          <p:cNvPr id="12" name="TextBox 1"/>
          <p:cNvSpPr txBox="1"/>
          <p:nvPr/>
        </p:nvSpPr>
        <p:spPr>
          <a:xfrm>
            <a:off x="1003300" y="2324100"/>
            <a:ext cx="2768600" cy="1930400"/>
          </a:xfrm>
          <a:prstGeom prst="rect">
            <a:avLst/>
          </a:prstGeom>
          <a:noFill/>
        </p:spPr>
        <p:txBody>
          <a:bodyPr wrap="none" lIns="0" tIns="0" rIns="0" rtlCol="0">
            <a:spAutoFit/>
          </a:bodyPr>
          <a:lstStyle/>
          <a:p>
            <a:pPr>
              <a:lnSpc>
                <a:spcPts val="3100"/>
              </a:lnSpc>
              <a:tabLst/>
            </a:pPr>
            <a:r>
              <a:rPr lang="en-US" altLang="zh-CN" sz="2802" dirty="0">
                <a:solidFill>
                  <a:srgbClr val="FFC000"/>
                </a:solidFill>
                <a:latin typeface="Wingdings" pitchFamily="18" charset="0"/>
                <a:cs typeface="Wingdings" pitchFamily="18" charset="0"/>
              </a:rPr>
              <a:t></a:t>
            </a:r>
            <a:r>
              <a:rPr lang="en-US" altLang="zh-CN" sz="2802" dirty="0">
                <a:solidFill>
                  <a:srgbClr val="FFC000"/>
                </a:solidFill>
                <a:latin typeface="黑体" pitchFamily="18" charset="0"/>
                <a:cs typeface="黑体" pitchFamily="18" charset="0"/>
              </a:rPr>
              <a:t>由曝气池排出：</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000"/>
              </a:lnSpc>
              <a:tabLst/>
            </a:pPr>
            <a:r>
              <a:rPr lang="en-US" altLang="zh-CN" sz="2802" dirty="0">
                <a:solidFill>
                  <a:srgbClr val="FFC000"/>
                </a:solidFill>
                <a:latin typeface="Wingdings" pitchFamily="18" charset="0"/>
                <a:cs typeface="Wingdings" pitchFamily="18" charset="0"/>
              </a:rPr>
              <a:t></a:t>
            </a:r>
            <a:r>
              <a:rPr lang="en-US" altLang="zh-CN" sz="2802" dirty="0">
                <a:solidFill>
                  <a:srgbClr val="FFC000"/>
                </a:solidFill>
                <a:latin typeface="黑体" pitchFamily="18" charset="0"/>
                <a:cs typeface="黑体" pitchFamily="18" charset="0"/>
              </a:rPr>
              <a:t>由二沉池排出：</a:t>
            </a:r>
          </a:p>
        </p:txBody>
      </p:sp>
      <p:sp>
        <p:nvSpPr>
          <p:cNvPr id="13" name="TextBox 1"/>
          <p:cNvSpPr txBox="1"/>
          <p:nvPr/>
        </p:nvSpPr>
        <p:spPr>
          <a:xfrm>
            <a:off x="4483100" y="2730500"/>
            <a:ext cx="533400" cy="2362200"/>
          </a:xfrm>
          <a:prstGeom prst="rect">
            <a:avLst/>
          </a:prstGeom>
          <a:noFill/>
        </p:spPr>
        <p:txBody>
          <a:bodyPr wrap="none" lIns="0" tIns="0" rIns="0" rtlCol="0">
            <a:spAutoFit/>
          </a:bodyPr>
          <a:lstStyle/>
          <a:p>
            <a:pPr>
              <a:lnSpc>
                <a:spcPts val="4000"/>
              </a:lnSpc>
              <a:tabLst/>
            </a:pPr>
            <a:r>
              <a:rPr lang="en-US" altLang="zh-CN" sz="3274" b="1" i="1" dirty="0">
                <a:solidFill>
                  <a:srgbClr val="FFBF00"/>
                </a:solidFill>
                <a:latin typeface="Times New Roman" pitchFamily="18" charset="0"/>
                <a:cs typeface="Times New Roman" pitchFamily="18" charset="0"/>
              </a:rPr>
              <a:t>q</a:t>
            </a:r>
            <a:r>
              <a:rPr lang="en-US" altLang="zh-CN" sz="3274" dirty="0">
                <a:latin typeface="Times New Roman" pitchFamily="18" charset="0"/>
                <a:cs typeface="Times New Roman" pitchFamily="18" charset="0"/>
              </a:rPr>
              <a:t> </a:t>
            </a:r>
            <a:r>
              <a:rPr lang="en-US" altLang="zh-CN" sz="3274" dirty="0">
                <a:solidFill>
                  <a:srgbClr val="FFBF00"/>
                </a:solidFill>
                <a:latin typeface="Symbol" pitchFamily="18" charset="0"/>
                <a:cs typeface="Symbol" pitchFamily="18" charset="0"/>
              </a:rPr>
              <a:t></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600"/>
              </a:lnSpc>
              <a:tabLst/>
            </a:pPr>
            <a:r>
              <a:rPr lang="en-US" altLang="zh-CN" sz="3274" b="1" i="1" dirty="0">
                <a:solidFill>
                  <a:srgbClr val="FFBF00"/>
                </a:solidFill>
                <a:latin typeface="Times New Roman" pitchFamily="18" charset="0"/>
                <a:cs typeface="Times New Roman" pitchFamily="18" charset="0"/>
              </a:rPr>
              <a:t>q</a:t>
            </a:r>
            <a:r>
              <a:rPr lang="en-US" altLang="zh-CN" sz="3274" dirty="0">
                <a:latin typeface="Times New Roman" pitchFamily="18" charset="0"/>
                <a:cs typeface="Times New Roman" pitchFamily="18" charset="0"/>
              </a:rPr>
              <a:t> </a:t>
            </a:r>
            <a:r>
              <a:rPr lang="en-US" altLang="zh-CN" sz="3274" dirty="0">
                <a:solidFill>
                  <a:srgbClr val="FFBF00"/>
                </a:solidFill>
                <a:latin typeface="Symbol" pitchFamily="18" charset="0"/>
                <a:cs typeface="Symbol" pitchFamily="18" charset="0"/>
              </a:rPr>
              <a:t></a:t>
            </a:r>
          </a:p>
        </p:txBody>
      </p:sp>
      <p:sp>
        <p:nvSpPr>
          <p:cNvPr id="14" name="TextBox 1"/>
          <p:cNvSpPr txBox="1"/>
          <p:nvPr/>
        </p:nvSpPr>
        <p:spPr>
          <a:xfrm>
            <a:off x="5118100" y="2590800"/>
            <a:ext cx="1587500" cy="2882900"/>
          </a:xfrm>
          <a:prstGeom prst="rect">
            <a:avLst/>
          </a:prstGeom>
          <a:noFill/>
        </p:spPr>
        <p:txBody>
          <a:bodyPr wrap="none" lIns="0" tIns="0" rIns="0" rtlCol="0">
            <a:spAutoFit/>
          </a:bodyPr>
          <a:lstStyle/>
          <a:p>
            <a:pPr>
              <a:lnSpc>
                <a:spcPts val="2900"/>
              </a:lnSpc>
              <a:tabLst>
                <a:tab pos="25400" algn="l"/>
                <a:tab pos="533400" algn="l"/>
              </a:tabLst>
            </a:pPr>
            <a:r>
              <a:rPr lang="en-US" altLang="zh-CN" dirty="0"/>
              <a:t>	</a:t>
            </a:r>
            <a:r>
              <a:rPr lang="en-US" altLang="zh-CN" sz="3274" b="1" i="1" dirty="0">
                <a:solidFill>
                  <a:srgbClr val="FFBF00"/>
                </a:solidFill>
                <a:latin typeface="Times New Roman" pitchFamily="18" charset="0"/>
                <a:cs typeface="Times New Roman" pitchFamily="18" charset="0"/>
              </a:rPr>
              <a:t>V</a:t>
            </a:r>
          </a:p>
          <a:p>
            <a:pPr>
              <a:lnSpc>
                <a:spcPts val="5200"/>
              </a:lnSpc>
              <a:tabLst>
                <a:tab pos="25400" algn="l"/>
                <a:tab pos="533400" algn="l"/>
              </a:tabLst>
            </a:pPr>
            <a:r>
              <a:rPr lang="en-US" altLang="zh-CN" sz="3461" dirty="0">
                <a:solidFill>
                  <a:srgbClr val="FFBF00"/>
                </a:solidFill>
                <a:latin typeface="Symbol" pitchFamily="18" charset="0"/>
                <a:cs typeface="Symbol" pitchFamily="18" charset="0"/>
              </a:rPr>
              <a:t></a:t>
            </a:r>
            <a:r>
              <a:rPr lang="en-US" altLang="zh-CN" sz="1893" b="1" dirty="0">
                <a:solidFill>
                  <a:srgbClr val="FFBF00"/>
                </a:solidFill>
                <a:latin typeface="Times New Roman" pitchFamily="18" charset="0"/>
                <a:cs typeface="Times New Roman" pitchFamily="18" charset="0"/>
              </a:rPr>
              <a:t>c</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3400"/>
              </a:lnSpc>
              <a:tabLst>
                <a:tab pos="25400" algn="l"/>
                <a:tab pos="533400" algn="l"/>
              </a:tabLst>
            </a:pPr>
            <a:r>
              <a:rPr lang="en-US" altLang="zh-CN" dirty="0"/>
              <a:t>		</a:t>
            </a:r>
            <a:r>
              <a:rPr lang="en-US" altLang="zh-CN" sz="3274" b="1" i="1" dirty="0">
                <a:solidFill>
                  <a:srgbClr val="FFBF00"/>
                </a:solidFill>
                <a:latin typeface="Times New Roman" pitchFamily="18" charset="0"/>
                <a:cs typeface="Times New Roman" pitchFamily="18" charset="0"/>
              </a:rPr>
              <a:t>VR</a:t>
            </a:r>
          </a:p>
          <a:p>
            <a:pPr>
              <a:lnSpc>
                <a:spcPts val="5200"/>
              </a:lnSpc>
              <a:tabLst>
                <a:tab pos="25400" algn="l"/>
                <a:tab pos="533400" algn="l"/>
              </a:tabLst>
            </a:pPr>
            <a:r>
              <a:rPr lang="en-US" altLang="zh-CN" dirty="0"/>
              <a:t>	</a:t>
            </a:r>
            <a:r>
              <a:rPr lang="en-US" altLang="zh-CN" sz="4366" dirty="0">
                <a:solidFill>
                  <a:srgbClr val="FFBF00"/>
                </a:solidFill>
                <a:latin typeface="Symbol" pitchFamily="18" charset="0"/>
                <a:cs typeface="Symbol" pitchFamily="18" charset="0"/>
              </a:rPr>
              <a:t></a:t>
            </a:r>
            <a:r>
              <a:rPr lang="en-US" altLang="zh-CN" sz="3274" b="1" dirty="0">
                <a:solidFill>
                  <a:srgbClr val="FFBF00"/>
                </a:solidFill>
                <a:latin typeface="Times New Roman" pitchFamily="18" charset="0"/>
                <a:cs typeface="Times New Roman" pitchFamily="18" charset="0"/>
              </a:rPr>
              <a:t>1</a:t>
            </a:r>
            <a:r>
              <a:rPr lang="en-US" altLang="zh-CN" sz="3274" dirty="0">
                <a:solidFill>
                  <a:srgbClr val="FFBF00"/>
                </a:solidFill>
                <a:latin typeface="Symbol" pitchFamily="18" charset="0"/>
                <a:cs typeface="Symbol" pitchFamily="18" charset="0"/>
              </a:rPr>
              <a:t></a:t>
            </a:r>
            <a:r>
              <a:rPr lang="en-US" altLang="zh-CN" sz="3274" dirty="0">
                <a:latin typeface="Times New Roman" pitchFamily="18" charset="0"/>
                <a:cs typeface="Times New Roman" pitchFamily="18" charset="0"/>
              </a:rPr>
              <a:t> </a:t>
            </a:r>
            <a:r>
              <a:rPr lang="en-US" altLang="zh-CN" sz="3274" b="1" i="1" dirty="0">
                <a:solidFill>
                  <a:srgbClr val="FFBF00"/>
                </a:solidFill>
                <a:latin typeface="Times New Roman" pitchFamily="18" charset="0"/>
                <a:cs typeface="Times New Roman" pitchFamily="18" charset="0"/>
              </a:rPr>
              <a:t>R</a:t>
            </a:r>
            <a:r>
              <a:rPr lang="en-US" altLang="zh-CN" sz="4366" dirty="0">
                <a:solidFill>
                  <a:srgbClr val="FFBF00"/>
                </a:solidFill>
                <a:latin typeface="Symbol" pitchFamily="18" charset="0"/>
                <a:cs typeface="Symbol" pitchFamily="18" charset="0"/>
              </a:rPr>
              <a:t></a:t>
            </a:r>
            <a:r>
              <a:rPr lang="en-US" altLang="zh-CN" sz="3461" dirty="0">
                <a:solidFill>
                  <a:srgbClr val="FFBF00"/>
                </a:solidFill>
                <a:latin typeface="Symbol" pitchFamily="18" charset="0"/>
                <a:cs typeface="Symbol" pitchFamily="18" charset="0"/>
              </a:rPr>
              <a:t></a:t>
            </a:r>
            <a:r>
              <a:rPr lang="en-US" altLang="zh-CN" sz="1893" b="1" dirty="0">
                <a:solidFill>
                  <a:srgbClr val="FFBF00"/>
                </a:solidFill>
                <a:latin typeface="Times New Roman" pitchFamily="18" charset="0"/>
                <a:cs typeface="Times New Roman" pitchFamily="18" charset="0"/>
              </a:rPr>
              <a:t>c</a:t>
            </a: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08104" y="2132856"/>
            <a:ext cx="2197100" cy="444500"/>
          </a:xfrm>
          <a:prstGeom prst="rect">
            <a:avLst/>
          </a:prstGeom>
          <a:noFill/>
        </p:spPr>
        <p:txBody>
          <a:bodyPr wrap="none" lIns="0" tIns="0" rIns="0" rtlCol="0">
            <a:spAutoFit/>
          </a:bodyPr>
          <a:lstStyle/>
          <a:p>
            <a:pPr>
              <a:lnSpc>
                <a:spcPts val="3500"/>
              </a:lnSpc>
              <a:tabLst/>
            </a:pPr>
            <a:r>
              <a:rPr lang="en-US" altLang="zh-CN" sz="2889" dirty="0">
                <a:solidFill>
                  <a:srgbClr val="FFBF00"/>
                </a:solidFill>
                <a:latin typeface="Symbol" pitchFamily="18" charset="0"/>
                <a:cs typeface="Symbol" pitchFamily="18" charset="0"/>
              </a:rPr>
              <a:t></a:t>
            </a:r>
            <a:r>
              <a:rPr lang="en-US" altLang="zh-CN" sz="2889" dirty="0">
                <a:latin typeface="Times New Roman" pitchFamily="18" charset="0"/>
                <a:cs typeface="Times New Roman" pitchFamily="18" charset="0"/>
              </a:rPr>
              <a:t> </a:t>
            </a:r>
            <a:r>
              <a:rPr lang="en-US" altLang="zh-CN" sz="2889" b="1" i="1" dirty="0">
                <a:solidFill>
                  <a:srgbClr val="FFBF00"/>
                </a:solidFill>
                <a:latin typeface="Times New Roman" pitchFamily="18" charset="0"/>
                <a:cs typeface="Times New Roman" pitchFamily="18" charset="0"/>
              </a:rPr>
              <a:t>a</a:t>
            </a:r>
            <a:r>
              <a:rPr lang="en-US" altLang="zh-CN" sz="1670" b="1" dirty="0">
                <a:solidFill>
                  <a:srgbClr val="FFBF00"/>
                </a:solidFill>
                <a:latin typeface="Times New Roman" pitchFamily="18" charset="0"/>
                <a:cs typeface="Times New Roman" pitchFamily="18" charset="0"/>
              </a:rPr>
              <a:t>'</a:t>
            </a:r>
            <a:r>
              <a:rPr lang="en-US" altLang="zh-CN" sz="2889" b="1" i="1" dirty="0">
                <a:solidFill>
                  <a:srgbClr val="FFBF00"/>
                </a:solidFill>
                <a:latin typeface="Times New Roman" pitchFamily="18" charset="0"/>
                <a:cs typeface="Times New Roman" pitchFamily="18" charset="0"/>
              </a:rPr>
              <a:t>QS</a:t>
            </a:r>
            <a:r>
              <a:rPr lang="en-US" altLang="zh-CN" sz="2889" dirty="0">
                <a:latin typeface="Times New Roman" pitchFamily="18" charset="0"/>
                <a:cs typeface="Times New Roman" pitchFamily="18" charset="0"/>
              </a:rPr>
              <a:t>  </a:t>
            </a:r>
            <a:r>
              <a:rPr lang="en-US" altLang="zh-CN" sz="2889" dirty="0">
                <a:solidFill>
                  <a:srgbClr val="FFBF00"/>
                </a:solidFill>
                <a:latin typeface="Symbol" pitchFamily="18" charset="0"/>
                <a:cs typeface="Symbol" pitchFamily="18" charset="0"/>
              </a:rPr>
              <a:t></a:t>
            </a:r>
            <a:r>
              <a:rPr lang="en-US" altLang="zh-CN" sz="2889" dirty="0">
                <a:latin typeface="Times New Roman" pitchFamily="18" charset="0"/>
                <a:cs typeface="Times New Roman" pitchFamily="18" charset="0"/>
              </a:rPr>
              <a:t> </a:t>
            </a:r>
            <a:r>
              <a:rPr lang="en-US" altLang="zh-CN" sz="2889" b="1" i="1" dirty="0">
                <a:solidFill>
                  <a:srgbClr val="FFBF00"/>
                </a:solidFill>
                <a:latin typeface="Times New Roman" pitchFamily="18" charset="0"/>
                <a:cs typeface="Times New Roman" pitchFamily="18" charset="0"/>
              </a:rPr>
              <a:t>bVX</a:t>
            </a:r>
          </a:p>
        </p:txBody>
      </p:sp>
      <p:sp>
        <p:nvSpPr>
          <p:cNvPr id="11" name="TextBox 1"/>
          <p:cNvSpPr txBox="1"/>
          <p:nvPr/>
        </p:nvSpPr>
        <p:spPr>
          <a:xfrm>
            <a:off x="4788024" y="2193201"/>
            <a:ext cx="3084178" cy="443711"/>
          </a:xfrm>
          <a:prstGeom prst="rect">
            <a:avLst/>
          </a:prstGeom>
          <a:noFill/>
        </p:spPr>
        <p:txBody>
          <a:bodyPr wrap="none" lIns="0" tIns="0" rIns="0" rtlCol="0">
            <a:spAutoFit/>
          </a:bodyPr>
          <a:lstStyle/>
          <a:p>
            <a:pPr>
              <a:lnSpc>
                <a:spcPts val="3100"/>
              </a:lnSpc>
              <a:tabLst/>
            </a:pPr>
            <a:r>
              <a:rPr lang="en-US" altLang="zh-CN" sz="2889" b="1" dirty="0">
                <a:solidFill>
                  <a:srgbClr val="FFBF00"/>
                </a:solidFill>
                <a:latin typeface="Times New Roman" pitchFamily="18" charset="0"/>
                <a:cs typeface="Times New Roman" pitchFamily="18" charset="0"/>
              </a:rPr>
              <a:t>O</a:t>
            </a:r>
            <a:r>
              <a:rPr lang="en-US" altLang="zh-CN" sz="1670" b="1" dirty="0">
                <a:solidFill>
                  <a:srgbClr val="FFBF00"/>
                </a:solidFill>
                <a:latin typeface="Times New Roman" pitchFamily="18" charset="0"/>
                <a:cs typeface="Times New Roman" pitchFamily="18" charset="0"/>
              </a:rPr>
              <a:t>2</a:t>
            </a:r>
            <a:r>
              <a:rPr lang="en-US" altLang="zh-CN" sz="1670" dirty="0">
                <a:latin typeface="Times New Roman" pitchFamily="18" charset="0"/>
                <a:cs typeface="Times New Roman" pitchFamily="18" charset="0"/>
              </a:rPr>
              <a:t>                           </a:t>
            </a:r>
            <a:r>
              <a:rPr lang="en-US" altLang="zh-CN" sz="1670" b="1" dirty="0">
                <a:solidFill>
                  <a:srgbClr val="FFBF00"/>
                </a:solidFill>
                <a:latin typeface="Times New Roman" pitchFamily="18" charset="0"/>
                <a:cs typeface="Times New Roman" pitchFamily="18" charset="0"/>
              </a:rPr>
              <a:t>r</a:t>
            </a:r>
            <a:r>
              <a:rPr lang="en-US" altLang="zh-CN" sz="1670" dirty="0">
                <a:latin typeface="Times New Roman" pitchFamily="18" charset="0"/>
                <a:cs typeface="Times New Roman" pitchFamily="18" charset="0"/>
              </a:rPr>
              <a:t>                    </a:t>
            </a:r>
            <a:r>
              <a:rPr lang="en-US" altLang="zh-CN" sz="1670" b="1" dirty="0">
                <a:solidFill>
                  <a:srgbClr val="FFBF00"/>
                </a:solidFill>
                <a:latin typeface="Times New Roman" pitchFamily="18" charset="0"/>
                <a:cs typeface="Times New Roman" pitchFamily="18" charset="0"/>
              </a:rPr>
              <a:t>v</a:t>
            </a:r>
          </a:p>
        </p:txBody>
      </p:sp>
      <p:sp>
        <p:nvSpPr>
          <p:cNvPr id="14" name="TextBox 1"/>
          <p:cNvSpPr txBox="1"/>
          <p:nvPr/>
        </p:nvSpPr>
        <p:spPr>
          <a:xfrm>
            <a:off x="7164288" y="2132856"/>
            <a:ext cx="50800" cy="190500"/>
          </a:xfrm>
          <a:prstGeom prst="rect">
            <a:avLst/>
          </a:prstGeom>
          <a:noFill/>
        </p:spPr>
        <p:txBody>
          <a:bodyPr wrap="none" lIns="0" tIns="0" rIns="0" rtlCol="0">
            <a:spAutoFit/>
          </a:bodyPr>
          <a:lstStyle/>
          <a:p>
            <a:pPr>
              <a:lnSpc>
                <a:spcPts val="1500"/>
              </a:lnSpc>
              <a:tabLst/>
            </a:pPr>
            <a:r>
              <a:rPr lang="en-US" altLang="zh-CN" sz="1670" b="1" dirty="0">
                <a:solidFill>
                  <a:srgbClr val="FFBF00"/>
                </a:solidFill>
                <a:latin typeface="Times New Roman" pitchFamily="18" charset="0"/>
                <a:cs typeface="Times New Roman" pitchFamily="18" charset="0"/>
              </a:rPr>
              <a:t>'</a:t>
            </a:r>
          </a:p>
        </p:txBody>
      </p:sp>
      <p:sp>
        <p:nvSpPr>
          <p:cNvPr id="16" name="TextBox 1"/>
          <p:cNvSpPr txBox="1"/>
          <p:nvPr/>
        </p:nvSpPr>
        <p:spPr>
          <a:xfrm>
            <a:off x="546100" y="1765300"/>
            <a:ext cx="2872581" cy="1669688"/>
          </a:xfrm>
          <a:prstGeom prst="rect">
            <a:avLst/>
          </a:prstGeom>
          <a:noFill/>
        </p:spPr>
        <p:txBody>
          <a:bodyPr wrap="none" lIns="0" tIns="0" rIns="0" rtlCol="0">
            <a:spAutoFit/>
          </a:bodyPr>
          <a:lstStyle/>
          <a:p>
            <a:pPr>
              <a:lnSpc>
                <a:spcPts val="3500"/>
              </a:lnSpc>
              <a:tabLst/>
            </a:pPr>
            <a:r>
              <a:rPr lang="en-US" altLang="zh-CN" sz="3197" dirty="0" err="1">
                <a:solidFill>
                  <a:srgbClr val="FFC000"/>
                </a:solidFill>
                <a:latin typeface="黑体" pitchFamily="18" charset="0"/>
                <a:cs typeface="黑体" pitchFamily="18" charset="0"/>
              </a:rPr>
              <a:t>曝气池需氧量</a:t>
            </a:r>
            <a:r>
              <a:rPr lang="en-US" altLang="zh-CN" sz="3197" dirty="0">
                <a:solidFill>
                  <a:srgbClr val="FFC000"/>
                </a:solidFill>
                <a:latin typeface="黑体" pitchFamily="18" charset="0"/>
                <a:cs typeface="黑体" pitchFamily="18" charset="0"/>
              </a:rPr>
              <a:t>：</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1000"/>
              </a:lnSpc>
            </a:pPr>
            <a:endParaRPr lang="en-US" altLang="zh-CN" dirty="0"/>
          </a:p>
        </p:txBody>
      </p:sp>
      <p:sp>
        <p:nvSpPr>
          <p:cNvPr id="6" name="矩形 5"/>
          <p:cNvSpPr/>
          <p:nvPr/>
        </p:nvSpPr>
        <p:spPr>
          <a:xfrm>
            <a:off x="569472" y="3029391"/>
            <a:ext cx="7746943" cy="1130246"/>
          </a:xfrm>
          <a:prstGeom prst="rect">
            <a:avLst/>
          </a:prstGeom>
        </p:spPr>
        <p:txBody>
          <a:bodyPr wrap="square">
            <a:spAutoFit/>
          </a:bodyPr>
          <a:lstStyle/>
          <a:p>
            <a:pPr>
              <a:lnSpc>
                <a:spcPct val="150000"/>
              </a:lnSpc>
            </a:pPr>
            <a:r>
              <a:rPr lang="en-US" altLang="zh-CN" sz="2400" dirty="0">
                <a:latin typeface="Times New Roman" pitchFamily="18" charset="0"/>
                <a:cs typeface="Times New Roman" pitchFamily="18" charset="0"/>
              </a:rPr>
              <a:t>a’:</a:t>
            </a:r>
            <a:r>
              <a:rPr lang="zh-CN" altLang="en-US" sz="2400" dirty="0">
                <a:latin typeface="Times New Roman" pitchFamily="18" charset="0"/>
                <a:cs typeface="Times New Roman" pitchFamily="18" charset="0"/>
              </a:rPr>
              <a:t>活性污泥微生物每代谢</a:t>
            </a:r>
            <a:r>
              <a:rPr lang="en-US" altLang="zh-CN" sz="2400" dirty="0">
                <a:latin typeface="Times New Roman" pitchFamily="18" charset="0"/>
                <a:cs typeface="Times New Roman" pitchFamily="18" charset="0"/>
              </a:rPr>
              <a:t>1kgBOD5</a:t>
            </a:r>
            <a:r>
              <a:rPr lang="zh-CN" altLang="en-US" sz="2400" dirty="0">
                <a:latin typeface="Times New Roman" pitchFamily="18" charset="0"/>
                <a:cs typeface="Times New Roman" pitchFamily="18" charset="0"/>
              </a:rPr>
              <a:t>所需要的氧量</a:t>
            </a:r>
            <a:endParaRPr lang="en-US" altLang="zh-CN" sz="2400" dirty="0">
              <a:latin typeface="Times New Roman" pitchFamily="18" charset="0"/>
              <a:cs typeface="Times New Roman" pitchFamily="18" charset="0"/>
            </a:endParaRPr>
          </a:p>
          <a:p>
            <a:pPr>
              <a:lnSpc>
                <a:spcPct val="150000"/>
              </a:lnSpc>
            </a:pPr>
            <a:r>
              <a:rPr lang="en-US" altLang="zh-CN" sz="2400" dirty="0">
                <a:latin typeface="Times New Roman" pitchFamily="18" charset="0"/>
                <a:cs typeface="Times New Roman" pitchFamily="18" charset="0"/>
              </a:rPr>
              <a:t>b’:</a:t>
            </a:r>
            <a:r>
              <a:rPr lang="zh-CN" altLang="en-US" sz="2400" dirty="0">
                <a:latin typeface="Times New Roman" pitchFamily="18" charset="0"/>
                <a:cs typeface="Times New Roman" pitchFamily="18" charset="0"/>
              </a:rPr>
              <a:t>每</a:t>
            </a:r>
            <a:r>
              <a:rPr lang="en-US" altLang="zh-CN" sz="2400" dirty="0">
                <a:latin typeface="Times New Roman" pitchFamily="18" charset="0"/>
                <a:cs typeface="Times New Roman" pitchFamily="18" charset="0"/>
              </a:rPr>
              <a:t>1Kg</a:t>
            </a:r>
            <a:r>
              <a:rPr lang="zh-CN" altLang="en-US" sz="2400" dirty="0">
                <a:latin typeface="Times New Roman" pitchFamily="18" charset="0"/>
                <a:cs typeface="Times New Roman" pitchFamily="18" charset="0"/>
              </a:rPr>
              <a:t>活性污泥每天自身氧化所需要的氧量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Effect transition="in" filter="box(in)">
                                      <p:cBhvr>
                                        <p:cTn id="13"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25400" y="50800"/>
            <a:ext cx="3866443" cy="289823"/>
          </a:xfrm>
          <a:prstGeom prst="rect">
            <a:avLst/>
          </a:prstGeom>
          <a:noFill/>
        </p:spPr>
        <p:txBody>
          <a:bodyPr wrap="none" lIns="0" tIns="0" rIns="0" rtlCol="0">
            <a:spAutoFit/>
          </a:bodyPr>
          <a:lstStyle/>
          <a:p>
            <a:pPr>
              <a:lnSpc>
                <a:spcPts val="1900"/>
              </a:lnSpc>
              <a:tabLst/>
            </a:pPr>
            <a:r>
              <a:rPr lang="en-US" altLang="zh-CN" sz="1800" dirty="0">
                <a:solidFill>
                  <a:srgbClr val="D34817"/>
                </a:solidFill>
                <a:latin typeface="黑体" pitchFamily="18" charset="0"/>
                <a:cs typeface="黑体" pitchFamily="18" charset="0"/>
              </a:rPr>
              <a:t>水污染控制工程</a:t>
            </a:r>
            <a:r>
              <a:rPr lang="en-US" altLang="zh-CN" sz="1800" b="1" dirty="0">
                <a:solidFill>
                  <a:srgbClr val="D34817"/>
                </a:solidFill>
                <a:latin typeface="Times New Roman" pitchFamily="18" charset="0"/>
                <a:cs typeface="Times New Roman" pitchFamily="18" charset="0"/>
              </a:rPr>
              <a:t>2——</a:t>
            </a:r>
            <a:r>
              <a:rPr lang="en-US" altLang="zh-CN" sz="1800" dirty="0" err="1">
                <a:solidFill>
                  <a:srgbClr val="D34817"/>
                </a:solidFill>
                <a:latin typeface="黑体" pitchFamily="18" charset="0"/>
                <a:cs typeface="黑体" pitchFamily="18" charset="0"/>
              </a:rPr>
              <a:t>第四章</a:t>
            </a:r>
            <a:r>
              <a:rPr lang="en-US" altLang="zh-CN" sz="1800" dirty="0">
                <a:latin typeface="Times New Roman" pitchFamily="18" charset="0"/>
                <a:cs typeface="Times New Roman" pitchFamily="18" charset="0"/>
              </a:rPr>
              <a:t> </a:t>
            </a:r>
            <a:r>
              <a:rPr lang="en-US" altLang="zh-CN" sz="1800" dirty="0" err="1">
                <a:solidFill>
                  <a:srgbClr val="D34817"/>
                </a:solidFill>
                <a:latin typeface="黑体" pitchFamily="18" charset="0"/>
                <a:cs typeface="黑体" pitchFamily="18" charset="0"/>
              </a:rPr>
              <a:t>性污泥法</a:t>
            </a:r>
            <a:endParaRPr lang="en-US" altLang="zh-CN" sz="1800" dirty="0">
              <a:solidFill>
                <a:srgbClr val="D34817"/>
              </a:solidFill>
              <a:latin typeface="黑体" pitchFamily="18" charset="0"/>
              <a:cs typeface="黑体" pitchFamily="18" charset="0"/>
            </a:endParaRPr>
          </a:p>
        </p:txBody>
      </p:sp>
      <p:sp>
        <p:nvSpPr>
          <p:cNvPr id="10" name="TextBox 1"/>
          <p:cNvSpPr txBox="1"/>
          <p:nvPr/>
        </p:nvSpPr>
        <p:spPr>
          <a:xfrm>
            <a:off x="546100" y="1765300"/>
            <a:ext cx="8039100" cy="520700"/>
          </a:xfrm>
          <a:prstGeom prst="rect">
            <a:avLst/>
          </a:prstGeom>
          <a:noFill/>
        </p:spPr>
        <p:txBody>
          <a:bodyPr wrap="none" lIns="0" tIns="0" rIns="0" rtlCol="0">
            <a:spAutoFit/>
          </a:bodyPr>
          <a:lstStyle/>
          <a:p>
            <a:pPr>
              <a:lnSpc>
                <a:spcPts val="4100"/>
              </a:lnSpc>
              <a:tabLst/>
            </a:pPr>
            <a:r>
              <a:rPr lang="en-US" altLang="zh-CN" sz="3197" dirty="0">
                <a:solidFill>
                  <a:srgbClr val="FFC000"/>
                </a:solidFill>
                <a:latin typeface="Wingdings" pitchFamily="18" charset="0"/>
                <a:cs typeface="Wingdings" pitchFamily="18" charset="0"/>
              </a:rPr>
              <a:t></a:t>
            </a:r>
            <a:r>
              <a:rPr lang="en-US" altLang="zh-CN" sz="3197" dirty="0">
                <a:solidFill>
                  <a:srgbClr val="FFC000"/>
                </a:solidFill>
                <a:latin typeface="黑体" pitchFamily="18" charset="0"/>
                <a:cs typeface="黑体" pitchFamily="18" charset="0"/>
              </a:rPr>
              <a:t>设城市污水一级出水</a:t>
            </a:r>
            <a:r>
              <a:rPr lang="en-US" altLang="zh-CN" sz="3197" dirty="0">
                <a:solidFill>
                  <a:srgbClr val="FFC000"/>
                </a:solidFill>
                <a:latin typeface="Times New Roman" pitchFamily="18" charset="0"/>
                <a:cs typeface="Times New Roman" pitchFamily="18" charset="0"/>
              </a:rPr>
              <a:t>BOD</a:t>
            </a:r>
            <a:r>
              <a:rPr lang="en-US" altLang="zh-CN" sz="2136" dirty="0">
                <a:solidFill>
                  <a:srgbClr val="FFC000"/>
                </a:solidFill>
                <a:latin typeface="Times New Roman" pitchFamily="18" charset="0"/>
                <a:cs typeface="Times New Roman" pitchFamily="18" charset="0"/>
              </a:rPr>
              <a:t>5</a:t>
            </a:r>
            <a:r>
              <a:rPr lang="en-US" altLang="zh-CN" sz="3197" dirty="0">
                <a:solidFill>
                  <a:srgbClr val="FFC000"/>
                </a:solidFill>
                <a:latin typeface="Times New Roman" pitchFamily="18" charset="0"/>
                <a:cs typeface="Times New Roman" pitchFamily="18" charset="0"/>
              </a:rPr>
              <a:t>=200</a:t>
            </a:r>
            <a:r>
              <a:rPr lang="en-US" altLang="zh-CN" sz="3197" dirty="0">
                <a:latin typeface="Times New Roman" pitchFamily="18" charset="0"/>
                <a:cs typeface="Times New Roman" pitchFamily="18" charset="0"/>
              </a:rPr>
              <a:t> </a:t>
            </a:r>
            <a:r>
              <a:rPr lang="en-US" altLang="zh-CN" sz="3197" dirty="0">
                <a:solidFill>
                  <a:srgbClr val="FFC000"/>
                </a:solidFill>
                <a:latin typeface="Times New Roman" pitchFamily="18" charset="0"/>
                <a:cs typeface="Times New Roman" pitchFamily="18" charset="0"/>
              </a:rPr>
              <a:t>mg/L</a:t>
            </a:r>
            <a:r>
              <a:rPr lang="en-US" altLang="zh-CN" sz="3197" dirty="0">
                <a:solidFill>
                  <a:srgbClr val="FFC000"/>
                </a:solidFill>
                <a:latin typeface="黑体" pitchFamily="18" charset="0"/>
                <a:cs typeface="黑体" pitchFamily="18" charset="0"/>
              </a:rPr>
              <a:t>，曝气</a:t>
            </a:r>
          </a:p>
        </p:txBody>
      </p:sp>
      <p:sp>
        <p:nvSpPr>
          <p:cNvPr id="11" name="TextBox 1"/>
          <p:cNvSpPr txBox="1"/>
          <p:nvPr/>
        </p:nvSpPr>
        <p:spPr>
          <a:xfrm>
            <a:off x="889000" y="2247900"/>
            <a:ext cx="7570983" cy="495007"/>
          </a:xfrm>
          <a:prstGeom prst="rect">
            <a:avLst/>
          </a:prstGeom>
          <a:noFill/>
        </p:spPr>
        <p:txBody>
          <a:bodyPr wrap="none" lIns="0" tIns="0" rIns="0" rtlCol="0">
            <a:spAutoFit/>
          </a:bodyPr>
          <a:lstStyle/>
          <a:p>
            <a:pPr>
              <a:lnSpc>
                <a:spcPts val="3500"/>
              </a:lnSpc>
              <a:tabLst/>
            </a:pPr>
            <a:r>
              <a:rPr lang="en-US" altLang="zh-CN" sz="3197" dirty="0">
                <a:solidFill>
                  <a:srgbClr val="FFC000"/>
                </a:solidFill>
                <a:latin typeface="黑体" pitchFamily="18" charset="0"/>
                <a:cs typeface="黑体" pitchFamily="18" charset="0"/>
              </a:rPr>
              <a:t>池设计流量</a:t>
            </a:r>
            <a:r>
              <a:rPr lang="en-US" altLang="zh-CN" sz="3197" i="1" dirty="0">
                <a:solidFill>
                  <a:srgbClr val="FFC000"/>
                </a:solidFill>
                <a:latin typeface="Times New Roman" pitchFamily="18" charset="0"/>
                <a:cs typeface="Times New Roman" pitchFamily="18" charset="0"/>
              </a:rPr>
              <a:t>Q</a:t>
            </a:r>
            <a:r>
              <a:rPr lang="en-US" altLang="zh-CN" sz="3197" dirty="0">
                <a:solidFill>
                  <a:srgbClr val="FFC000"/>
                </a:solidFill>
                <a:latin typeface="Times New Roman" pitchFamily="18" charset="0"/>
                <a:cs typeface="Times New Roman" pitchFamily="18" charset="0"/>
              </a:rPr>
              <a:t>=400</a:t>
            </a:r>
            <a:r>
              <a:rPr lang="en-US" altLang="zh-CN" sz="3197" dirty="0">
                <a:latin typeface="Times New Roman" pitchFamily="18" charset="0"/>
                <a:cs typeface="Times New Roman" pitchFamily="18" charset="0"/>
              </a:rPr>
              <a:t>  </a:t>
            </a:r>
            <a:r>
              <a:rPr lang="en-US" altLang="zh-CN" sz="3197" dirty="0">
                <a:solidFill>
                  <a:srgbClr val="FFC000"/>
                </a:solidFill>
                <a:latin typeface="Times New Roman" pitchFamily="18" charset="0"/>
                <a:cs typeface="Times New Roman" pitchFamily="18" charset="0"/>
              </a:rPr>
              <a:t>m</a:t>
            </a:r>
            <a:r>
              <a:rPr lang="en-US" altLang="zh-CN" sz="2136" baseline="30000" dirty="0">
                <a:solidFill>
                  <a:srgbClr val="FFC000"/>
                </a:solidFill>
                <a:latin typeface="Times New Roman" pitchFamily="18" charset="0"/>
                <a:cs typeface="Times New Roman" pitchFamily="18" charset="0"/>
              </a:rPr>
              <a:t>3</a:t>
            </a:r>
            <a:r>
              <a:rPr lang="en-US" altLang="zh-CN" sz="3197" dirty="0">
                <a:solidFill>
                  <a:srgbClr val="FFC000"/>
                </a:solidFill>
                <a:latin typeface="Times New Roman" pitchFamily="18" charset="0"/>
                <a:cs typeface="Times New Roman" pitchFamily="18" charset="0"/>
              </a:rPr>
              <a:t>/h</a:t>
            </a:r>
            <a:r>
              <a:rPr lang="en-US" altLang="zh-CN" sz="3197" dirty="0">
                <a:solidFill>
                  <a:srgbClr val="FFC000"/>
                </a:solidFill>
                <a:latin typeface="黑体" pitchFamily="18" charset="0"/>
                <a:cs typeface="黑体" pitchFamily="18" charset="0"/>
              </a:rPr>
              <a:t>（</a:t>
            </a:r>
            <a:r>
              <a:rPr lang="en-US" altLang="zh-CN" sz="3197" dirty="0">
                <a:solidFill>
                  <a:srgbClr val="FFC000"/>
                </a:solidFill>
                <a:latin typeface="Times New Roman" pitchFamily="18" charset="0"/>
                <a:cs typeface="Times New Roman" pitchFamily="18" charset="0"/>
              </a:rPr>
              <a:t>9600</a:t>
            </a:r>
            <a:r>
              <a:rPr lang="en-US" altLang="zh-CN" sz="3197" dirty="0">
                <a:latin typeface="Times New Roman" pitchFamily="18" charset="0"/>
                <a:cs typeface="Times New Roman" pitchFamily="18" charset="0"/>
              </a:rPr>
              <a:t>  </a:t>
            </a:r>
            <a:r>
              <a:rPr lang="en-US" altLang="zh-CN" sz="3197" dirty="0">
                <a:solidFill>
                  <a:srgbClr val="FFC000"/>
                </a:solidFill>
                <a:latin typeface="Times New Roman" pitchFamily="18" charset="0"/>
                <a:cs typeface="Times New Roman" pitchFamily="18" charset="0"/>
              </a:rPr>
              <a:t>m</a:t>
            </a:r>
            <a:r>
              <a:rPr lang="en-US" altLang="zh-CN" sz="2136" baseline="30000" dirty="0">
                <a:solidFill>
                  <a:srgbClr val="FFC000"/>
                </a:solidFill>
                <a:latin typeface="Times New Roman" pitchFamily="18" charset="0"/>
                <a:cs typeface="Times New Roman" pitchFamily="18" charset="0"/>
              </a:rPr>
              <a:t>3</a:t>
            </a:r>
            <a:r>
              <a:rPr lang="en-US" altLang="zh-CN" sz="3197" dirty="0">
                <a:solidFill>
                  <a:srgbClr val="FFC000"/>
                </a:solidFill>
                <a:latin typeface="Times New Roman" pitchFamily="18" charset="0"/>
                <a:cs typeface="Times New Roman" pitchFamily="18" charset="0"/>
              </a:rPr>
              <a:t>/d</a:t>
            </a:r>
            <a:r>
              <a:rPr lang="en-US" altLang="zh-CN" sz="3197" dirty="0">
                <a:solidFill>
                  <a:srgbClr val="FFC000"/>
                </a:solidFill>
                <a:latin typeface="黑体" pitchFamily="18" charset="0"/>
                <a:cs typeface="黑体" pitchFamily="18" charset="0"/>
              </a:rPr>
              <a:t>），要</a:t>
            </a:r>
          </a:p>
        </p:txBody>
      </p:sp>
      <p:sp>
        <p:nvSpPr>
          <p:cNvPr id="12" name="TextBox 1"/>
          <p:cNvSpPr txBox="1"/>
          <p:nvPr/>
        </p:nvSpPr>
        <p:spPr>
          <a:xfrm>
            <a:off x="889000" y="2755900"/>
            <a:ext cx="7696200" cy="508000"/>
          </a:xfrm>
          <a:prstGeom prst="rect">
            <a:avLst/>
          </a:prstGeom>
          <a:noFill/>
        </p:spPr>
        <p:txBody>
          <a:bodyPr wrap="none" lIns="0" tIns="0" rIns="0" rtlCol="0">
            <a:spAutoFit/>
          </a:bodyPr>
          <a:lstStyle/>
          <a:p>
            <a:pPr>
              <a:lnSpc>
                <a:spcPts val="4000"/>
              </a:lnSpc>
              <a:tabLst/>
            </a:pPr>
            <a:r>
              <a:rPr lang="en-US" altLang="zh-CN" sz="3197" dirty="0">
                <a:solidFill>
                  <a:srgbClr val="FFC000"/>
                </a:solidFill>
                <a:latin typeface="黑体" pitchFamily="18" charset="0"/>
                <a:cs typeface="黑体" pitchFamily="18" charset="0"/>
              </a:rPr>
              <a:t>求二级出水</a:t>
            </a:r>
            <a:r>
              <a:rPr lang="en-US" altLang="zh-CN" sz="3197" dirty="0">
                <a:solidFill>
                  <a:srgbClr val="FFC000"/>
                </a:solidFill>
                <a:latin typeface="Times New Roman" pitchFamily="18" charset="0"/>
                <a:cs typeface="Times New Roman" pitchFamily="18" charset="0"/>
              </a:rPr>
              <a:t>BOD</a:t>
            </a:r>
            <a:r>
              <a:rPr lang="en-US" altLang="zh-CN" sz="2136" dirty="0">
                <a:solidFill>
                  <a:srgbClr val="FFC000"/>
                </a:solidFill>
                <a:latin typeface="Times New Roman" pitchFamily="18" charset="0"/>
                <a:cs typeface="Times New Roman" pitchFamily="18" charset="0"/>
              </a:rPr>
              <a:t>5</a:t>
            </a:r>
            <a:r>
              <a:rPr lang="en-US" altLang="zh-CN" sz="3197" dirty="0">
                <a:solidFill>
                  <a:srgbClr val="FFC000"/>
                </a:solidFill>
                <a:latin typeface="Times New Roman" pitchFamily="18" charset="0"/>
                <a:cs typeface="Times New Roman" pitchFamily="18" charset="0"/>
              </a:rPr>
              <a:t>=20</a:t>
            </a:r>
            <a:r>
              <a:rPr lang="en-US" altLang="zh-CN" sz="3197" dirty="0">
                <a:latin typeface="Times New Roman" pitchFamily="18" charset="0"/>
                <a:cs typeface="Times New Roman" pitchFamily="18" charset="0"/>
              </a:rPr>
              <a:t>  </a:t>
            </a:r>
            <a:r>
              <a:rPr lang="en-US" altLang="zh-CN" sz="3197" dirty="0">
                <a:solidFill>
                  <a:srgbClr val="FFC000"/>
                </a:solidFill>
                <a:latin typeface="Times New Roman" pitchFamily="18" charset="0"/>
                <a:cs typeface="Times New Roman" pitchFamily="18" charset="0"/>
              </a:rPr>
              <a:t>mg/L</a:t>
            </a:r>
            <a:r>
              <a:rPr lang="en-US" altLang="zh-CN" sz="3197" dirty="0">
                <a:solidFill>
                  <a:srgbClr val="FFC000"/>
                </a:solidFill>
                <a:latin typeface="黑体" pitchFamily="18" charset="0"/>
                <a:cs typeface="黑体" pitchFamily="18" charset="0"/>
              </a:rPr>
              <a:t>，求曝气池的有</a:t>
            </a:r>
          </a:p>
        </p:txBody>
      </p:sp>
      <p:sp>
        <p:nvSpPr>
          <p:cNvPr id="13" name="TextBox 1"/>
          <p:cNvSpPr txBox="1"/>
          <p:nvPr/>
        </p:nvSpPr>
        <p:spPr>
          <a:xfrm>
            <a:off x="889000" y="3238500"/>
            <a:ext cx="1612900" cy="393700"/>
          </a:xfrm>
          <a:prstGeom prst="rect">
            <a:avLst/>
          </a:prstGeom>
          <a:noFill/>
        </p:spPr>
        <p:txBody>
          <a:bodyPr wrap="none" lIns="0" tIns="0" rIns="0" rtlCol="0">
            <a:spAutoFit/>
          </a:bodyPr>
          <a:lstStyle/>
          <a:p>
            <a:pPr>
              <a:lnSpc>
                <a:spcPts val="3100"/>
              </a:lnSpc>
              <a:tabLst/>
            </a:pPr>
            <a:r>
              <a:rPr lang="en-US" altLang="zh-CN" sz="3197" dirty="0">
                <a:solidFill>
                  <a:srgbClr val="FFC000"/>
                </a:solidFill>
                <a:latin typeface="黑体" pitchFamily="18" charset="0"/>
                <a:cs typeface="黑体" pitchFamily="18" charset="0"/>
              </a:rPr>
              <a:t>关数据。</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805087" y="3337724"/>
            <a:ext cx="1207439" cy="38963"/>
          </a:xfrm>
          <a:custGeom>
            <a:avLst/>
            <a:gdLst>
              <a:gd name="connsiteX0" fmla="*/ 9740 w 1207439"/>
              <a:gd name="connsiteY0" fmla="*/ 9740 h 38963"/>
              <a:gd name="connsiteX1" fmla="*/ 1197698 w 1207439"/>
              <a:gd name="connsiteY1" fmla="*/ 9740 h 38963"/>
            </a:gdLst>
            <a:ahLst/>
            <a:cxnLst>
              <a:cxn ang="0">
                <a:pos x="connsiteX0" y="connsiteY0"/>
              </a:cxn>
              <a:cxn ang="1">
                <a:pos x="connsiteX1" y="connsiteY1"/>
              </a:cxn>
            </a:cxnLst>
            <a:rect l="l" t="t" r="r" b="b"/>
            <a:pathLst>
              <a:path w="1207439" h="38963">
                <a:moveTo>
                  <a:pt x="9740" y="9740"/>
                </a:moveTo>
                <a:lnTo>
                  <a:pt x="1197698" y="9740"/>
                </a:lnTo>
              </a:path>
            </a:pathLst>
          </a:custGeom>
          <a:ln w="254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1907704" y="2996952"/>
            <a:ext cx="4882747" cy="559127"/>
          </a:xfrm>
          <a:prstGeom prst="rect">
            <a:avLst/>
          </a:prstGeom>
          <a:noFill/>
        </p:spPr>
        <p:txBody>
          <a:bodyPr wrap="none" lIns="0" tIns="0" rIns="0" rtlCol="0">
            <a:spAutoFit/>
          </a:bodyPr>
          <a:lstStyle/>
          <a:p>
            <a:pPr>
              <a:lnSpc>
                <a:spcPts val="4000"/>
              </a:lnSpc>
              <a:tabLst/>
            </a:pPr>
            <a:r>
              <a:rPr lang="en-US" altLang="zh-CN" sz="3282" dirty="0">
                <a:solidFill>
                  <a:srgbClr val="FFBF00"/>
                </a:solidFill>
                <a:latin typeface="Symbol" pitchFamily="18" charset="0"/>
                <a:cs typeface="Symbol" pitchFamily="18" charset="0"/>
              </a:rPr>
              <a:t></a:t>
            </a:r>
            <a:r>
              <a:rPr lang="en-US" altLang="zh-CN" sz="3105" dirty="0">
                <a:latin typeface="Times New Roman" pitchFamily="18" charset="0"/>
                <a:cs typeface="Times New Roman" pitchFamily="18" charset="0"/>
              </a:rPr>
              <a:t> </a:t>
            </a:r>
            <a:r>
              <a:rPr lang="en-US" altLang="zh-CN" sz="3105" dirty="0">
                <a:solidFill>
                  <a:srgbClr val="FFBF00"/>
                </a:solidFill>
                <a:latin typeface="Symbol" pitchFamily="18" charset="0"/>
                <a:cs typeface="Symbol" pitchFamily="18" charset="0"/>
              </a:rPr>
              <a:t></a:t>
            </a:r>
            <a:r>
              <a:rPr lang="en-US" altLang="zh-CN" sz="3105" dirty="0">
                <a:latin typeface="Times New Roman" pitchFamily="18" charset="0"/>
                <a:cs typeface="Times New Roman" pitchFamily="18" charset="0"/>
              </a:rPr>
              <a:t>                 </a:t>
            </a:r>
            <a:r>
              <a:rPr lang="en-US" altLang="zh-CN" sz="3105" dirty="0">
                <a:solidFill>
                  <a:srgbClr val="FFBF00"/>
                </a:solidFill>
                <a:latin typeface="Symbol" pitchFamily="18" charset="0"/>
                <a:cs typeface="Symbol" pitchFamily="18" charset="0"/>
              </a:rPr>
              <a:t></a:t>
            </a:r>
            <a:r>
              <a:rPr lang="en-US" altLang="zh-CN" sz="3105" dirty="0">
                <a:latin typeface="Times New Roman" pitchFamily="18" charset="0"/>
                <a:cs typeface="Times New Roman" pitchFamily="18" charset="0"/>
              </a:rPr>
              <a:t>                      </a:t>
            </a:r>
            <a:r>
              <a:rPr lang="en-US" altLang="zh-CN" sz="3105" dirty="0">
                <a:solidFill>
                  <a:srgbClr val="FFBF00"/>
                </a:solidFill>
                <a:latin typeface="Symbol" pitchFamily="18" charset="0"/>
                <a:cs typeface="Symbol" pitchFamily="18" charset="0"/>
              </a:rPr>
              <a:t></a:t>
            </a:r>
          </a:p>
        </p:txBody>
      </p:sp>
      <p:sp>
        <p:nvSpPr>
          <p:cNvPr id="12" name="TextBox 1"/>
          <p:cNvSpPr txBox="1"/>
          <p:nvPr/>
        </p:nvSpPr>
        <p:spPr>
          <a:xfrm>
            <a:off x="546100" y="1765300"/>
            <a:ext cx="2362200" cy="444500"/>
          </a:xfrm>
          <a:prstGeom prst="rect">
            <a:avLst/>
          </a:prstGeom>
          <a:noFill/>
        </p:spPr>
        <p:txBody>
          <a:bodyPr wrap="none" lIns="0" tIns="0" rIns="0" rtlCol="0">
            <a:spAutoFit/>
          </a:bodyPr>
          <a:lstStyle/>
          <a:p>
            <a:pPr>
              <a:lnSpc>
                <a:spcPts val="3500"/>
              </a:lnSpc>
              <a:tabLst/>
            </a:pPr>
            <a:r>
              <a:rPr lang="en-US" altLang="zh-CN" sz="3197" dirty="0">
                <a:solidFill>
                  <a:srgbClr val="FFC000"/>
                </a:solidFill>
                <a:latin typeface="Wingdings" pitchFamily="18" charset="0"/>
                <a:cs typeface="Wingdings" pitchFamily="18" charset="0"/>
              </a:rPr>
              <a:t></a:t>
            </a:r>
            <a:r>
              <a:rPr lang="en-US" altLang="zh-CN" sz="3197" dirty="0">
                <a:solidFill>
                  <a:srgbClr val="FFC000"/>
                </a:solidFill>
                <a:latin typeface="黑体" pitchFamily="18" charset="0"/>
                <a:cs typeface="黑体" pitchFamily="18" charset="0"/>
              </a:rPr>
              <a:t>处理效率：</a:t>
            </a:r>
          </a:p>
        </p:txBody>
      </p:sp>
      <p:sp>
        <p:nvSpPr>
          <p:cNvPr id="13" name="TextBox 1"/>
          <p:cNvSpPr txBox="1"/>
          <p:nvPr/>
        </p:nvSpPr>
        <p:spPr>
          <a:xfrm>
            <a:off x="3225800" y="3479800"/>
            <a:ext cx="2222500" cy="419100"/>
          </a:xfrm>
          <a:prstGeom prst="rect">
            <a:avLst/>
          </a:prstGeom>
          <a:noFill/>
        </p:spPr>
        <p:txBody>
          <a:bodyPr wrap="none" lIns="0" tIns="0" rIns="0" rtlCol="0">
            <a:spAutoFit/>
          </a:bodyPr>
          <a:lstStyle/>
          <a:p>
            <a:pPr>
              <a:lnSpc>
                <a:spcPts val="3300"/>
              </a:lnSpc>
              <a:tabLst/>
            </a:pPr>
            <a:r>
              <a:rPr lang="en-US" altLang="zh-CN" sz="3105" b="1" i="1" dirty="0">
                <a:solidFill>
                  <a:srgbClr val="FFBF00"/>
                </a:solidFill>
                <a:latin typeface="Times New Roman" pitchFamily="18" charset="0"/>
                <a:cs typeface="Times New Roman" pitchFamily="18" charset="0"/>
              </a:rPr>
              <a:t>S</a:t>
            </a:r>
            <a:r>
              <a:rPr lang="en-US" altLang="zh-CN" sz="1795" b="1" dirty="0">
                <a:solidFill>
                  <a:srgbClr val="FFBF00"/>
                </a:solidFill>
                <a:latin typeface="Times New Roman" pitchFamily="18" charset="0"/>
                <a:cs typeface="Times New Roman" pitchFamily="18" charset="0"/>
              </a:rPr>
              <a:t>a</a:t>
            </a:r>
            <a:r>
              <a:rPr lang="en-US" altLang="zh-CN" sz="3105" dirty="0">
                <a:latin typeface="Times New Roman" pitchFamily="18" charset="0"/>
                <a:cs typeface="Times New Roman" pitchFamily="18" charset="0"/>
              </a:rPr>
              <a:t>                 </a:t>
            </a:r>
            <a:r>
              <a:rPr lang="en-US" altLang="zh-CN" sz="3105" b="1" dirty="0">
                <a:solidFill>
                  <a:srgbClr val="FFBF00"/>
                </a:solidFill>
                <a:latin typeface="Times New Roman" pitchFamily="18" charset="0"/>
                <a:cs typeface="Times New Roman" pitchFamily="18" charset="0"/>
              </a:rPr>
              <a:t>0.2</a:t>
            </a:r>
          </a:p>
        </p:txBody>
      </p:sp>
      <p:sp>
        <p:nvSpPr>
          <p:cNvPr id="14" name="TextBox 1"/>
          <p:cNvSpPr txBox="1"/>
          <p:nvPr/>
        </p:nvSpPr>
        <p:spPr>
          <a:xfrm>
            <a:off x="2857500" y="2781300"/>
            <a:ext cx="3124200" cy="546100"/>
          </a:xfrm>
          <a:prstGeom prst="rect">
            <a:avLst/>
          </a:prstGeom>
          <a:noFill/>
        </p:spPr>
        <p:txBody>
          <a:bodyPr wrap="none" lIns="0" tIns="0" rIns="0" rtlCol="0">
            <a:spAutoFit/>
          </a:bodyPr>
          <a:lstStyle/>
          <a:p>
            <a:pPr>
              <a:lnSpc>
                <a:spcPts val="4300"/>
              </a:lnSpc>
              <a:tabLst/>
            </a:pPr>
            <a:r>
              <a:rPr lang="en-US" altLang="zh-CN" sz="3105" b="1" i="1" dirty="0">
                <a:solidFill>
                  <a:srgbClr val="FFBF00"/>
                </a:solidFill>
                <a:latin typeface="Times New Roman" pitchFamily="18" charset="0"/>
                <a:cs typeface="Times New Roman" pitchFamily="18" charset="0"/>
              </a:rPr>
              <a:t>S</a:t>
            </a:r>
            <a:r>
              <a:rPr lang="en-US" altLang="zh-CN" sz="1795" b="1" dirty="0">
                <a:solidFill>
                  <a:srgbClr val="FFBF00"/>
                </a:solidFill>
                <a:latin typeface="Times New Roman" pitchFamily="18" charset="0"/>
                <a:cs typeface="Times New Roman" pitchFamily="18" charset="0"/>
              </a:rPr>
              <a:t>a</a:t>
            </a:r>
            <a:r>
              <a:rPr lang="en-US" altLang="zh-CN" sz="3105" dirty="0">
                <a:latin typeface="Times New Roman" pitchFamily="18" charset="0"/>
                <a:cs typeface="Times New Roman" pitchFamily="18" charset="0"/>
              </a:rPr>
              <a:t> </a:t>
            </a:r>
            <a:r>
              <a:rPr lang="en-US" altLang="zh-CN" sz="3105" dirty="0">
                <a:solidFill>
                  <a:srgbClr val="FFBF00"/>
                </a:solidFill>
                <a:latin typeface="Symbol" pitchFamily="18" charset="0"/>
                <a:cs typeface="Symbol" pitchFamily="18" charset="0"/>
              </a:rPr>
              <a:t></a:t>
            </a:r>
            <a:r>
              <a:rPr lang="en-US" altLang="zh-CN" sz="3105" dirty="0">
                <a:latin typeface="Times New Roman" pitchFamily="18" charset="0"/>
                <a:cs typeface="Times New Roman" pitchFamily="18" charset="0"/>
              </a:rPr>
              <a:t> </a:t>
            </a:r>
            <a:r>
              <a:rPr lang="en-US" altLang="zh-CN" sz="3105" b="1" i="1" dirty="0">
                <a:solidFill>
                  <a:srgbClr val="FFBF00"/>
                </a:solidFill>
                <a:latin typeface="Times New Roman" pitchFamily="18" charset="0"/>
                <a:cs typeface="Times New Roman" pitchFamily="18" charset="0"/>
              </a:rPr>
              <a:t>S</a:t>
            </a:r>
            <a:r>
              <a:rPr lang="en-US" altLang="zh-CN" sz="1795" b="1" dirty="0">
                <a:solidFill>
                  <a:srgbClr val="FFBF00"/>
                </a:solidFill>
                <a:latin typeface="Times New Roman" pitchFamily="18" charset="0"/>
                <a:cs typeface="Times New Roman" pitchFamily="18" charset="0"/>
              </a:rPr>
              <a:t>e</a:t>
            </a:r>
            <a:r>
              <a:rPr lang="en-US" altLang="zh-CN" sz="3105" dirty="0">
                <a:latin typeface="Times New Roman" pitchFamily="18" charset="0"/>
                <a:cs typeface="Times New Roman" pitchFamily="18" charset="0"/>
              </a:rPr>
              <a:t>      </a:t>
            </a:r>
            <a:r>
              <a:rPr lang="en-US" altLang="zh-CN" sz="3105" b="1" u="sng" dirty="0">
                <a:solidFill>
                  <a:srgbClr val="FFBF00"/>
                </a:solidFill>
                <a:latin typeface="Times New Roman" pitchFamily="18" charset="0"/>
                <a:cs typeface="Times New Roman" pitchFamily="18" charset="0"/>
              </a:rPr>
              <a:t>0.2</a:t>
            </a:r>
            <a:r>
              <a:rPr lang="en-US" altLang="zh-CN" sz="3105" u="sng" dirty="0">
                <a:solidFill>
                  <a:srgbClr val="FFBF00"/>
                </a:solidFill>
                <a:latin typeface="Symbol" pitchFamily="18" charset="0"/>
                <a:cs typeface="Symbol" pitchFamily="18" charset="0"/>
              </a:rPr>
              <a:t></a:t>
            </a:r>
            <a:r>
              <a:rPr lang="en-US" altLang="zh-CN" sz="3105" b="1" u="sng" dirty="0">
                <a:solidFill>
                  <a:srgbClr val="FFBF00"/>
                </a:solidFill>
                <a:latin typeface="Times New Roman" pitchFamily="18" charset="0"/>
                <a:cs typeface="Times New Roman" pitchFamily="18" charset="0"/>
              </a:rPr>
              <a:t>0.02</a:t>
            </a:r>
          </a:p>
        </p:txBody>
      </p:sp>
      <p:sp>
        <p:nvSpPr>
          <p:cNvPr id="15" name="TextBox 1"/>
          <p:cNvSpPr txBox="1"/>
          <p:nvPr/>
        </p:nvSpPr>
        <p:spPr>
          <a:xfrm>
            <a:off x="546100" y="4102100"/>
            <a:ext cx="4559300" cy="444500"/>
          </a:xfrm>
          <a:prstGeom prst="rect">
            <a:avLst/>
          </a:prstGeom>
          <a:noFill/>
        </p:spPr>
        <p:txBody>
          <a:bodyPr wrap="none" lIns="0" tIns="0" rIns="0" rtlCol="0">
            <a:spAutoFit/>
          </a:bodyPr>
          <a:lstStyle/>
          <a:p>
            <a:pPr>
              <a:lnSpc>
                <a:spcPts val="3500"/>
              </a:lnSpc>
              <a:tabLst/>
            </a:pPr>
            <a:r>
              <a:rPr lang="en-US" altLang="zh-CN" sz="3197" dirty="0">
                <a:solidFill>
                  <a:srgbClr val="FFC000"/>
                </a:solidFill>
                <a:latin typeface="Wingdings" pitchFamily="18" charset="0"/>
                <a:cs typeface="Wingdings" pitchFamily="18" charset="0"/>
              </a:rPr>
              <a:t></a:t>
            </a:r>
            <a:r>
              <a:rPr lang="en-US" altLang="zh-CN" sz="3197" dirty="0">
                <a:solidFill>
                  <a:srgbClr val="FFC000"/>
                </a:solidFill>
                <a:latin typeface="黑体" pitchFamily="18" charset="0"/>
                <a:cs typeface="黑体" pitchFamily="18" charset="0"/>
              </a:rPr>
              <a:t>设</a:t>
            </a:r>
            <a:r>
              <a:rPr lang="en-US" altLang="zh-CN" sz="3197" dirty="0">
                <a:solidFill>
                  <a:srgbClr val="FFC000"/>
                </a:solidFill>
                <a:latin typeface="Times New Roman" pitchFamily="18" charset="0"/>
                <a:cs typeface="Times New Roman" pitchFamily="18" charset="0"/>
              </a:rPr>
              <a:t>MLSS=3</a:t>
            </a:r>
            <a:r>
              <a:rPr lang="en-US" altLang="zh-CN" sz="3197" dirty="0">
                <a:latin typeface="Times New Roman" pitchFamily="18" charset="0"/>
                <a:cs typeface="Times New Roman" pitchFamily="18" charset="0"/>
              </a:rPr>
              <a:t> </a:t>
            </a:r>
            <a:r>
              <a:rPr lang="en-US" altLang="zh-CN" sz="3197" dirty="0">
                <a:solidFill>
                  <a:srgbClr val="FFC000"/>
                </a:solidFill>
                <a:latin typeface="Times New Roman" pitchFamily="18" charset="0"/>
                <a:cs typeface="Times New Roman" pitchFamily="18" charset="0"/>
              </a:rPr>
              <a:t>g/L</a:t>
            </a:r>
            <a:r>
              <a:rPr lang="en-US" altLang="zh-CN" sz="3197" dirty="0">
                <a:solidFill>
                  <a:srgbClr val="FFC000"/>
                </a:solidFill>
                <a:latin typeface="黑体" pitchFamily="18" charset="0"/>
                <a:cs typeface="黑体" pitchFamily="18" charset="0"/>
              </a:rPr>
              <a:t>，</a:t>
            </a:r>
            <a:r>
              <a:rPr lang="en-US" altLang="zh-CN" sz="3197" i="1" dirty="0">
                <a:solidFill>
                  <a:srgbClr val="FFC000"/>
                </a:solidFill>
                <a:latin typeface="Times New Roman" pitchFamily="18" charset="0"/>
                <a:cs typeface="Times New Roman" pitchFamily="18" charset="0"/>
              </a:rPr>
              <a:t>f</a:t>
            </a:r>
            <a:r>
              <a:rPr lang="en-US" altLang="zh-CN" sz="3197" dirty="0">
                <a:solidFill>
                  <a:srgbClr val="FFC000"/>
                </a:solidFill>
                <a:latin typeface="Times New Roman" pitchFamily="18" charset="0"/>
                <a:cs typeface="Times New Roman" pitchFamily="18" charset="0"/>
              </a:rPr>
              <a:t>=0.7</a:t>
            </a:r>
            <a:r>
              <a:rPr lang="en-US" altLang="zh-CN" sz="3197" dirty="0">
                <a:solidFill>
                  <a:srgbClr val="FFC000"/>
                </a:solidFill>
                <a:latin typeface="黑体" pitchFamily="18" charset="0"/>
                <a:cs typeface="黑体" pitchFamily="18" charset="0"/>
              </a:rPr>
              <a:t>，</a:t>
            </a:r>
          </a:p>
        </p:txBody>
      </p:sp>
      <p:sp>
        <p:nvSpPr>
          <p:cNvPr id="16" name="TextBox 1"/>
          <p:cNvSpPr txBox="1"/>
          <p:nvPr/>
        </p:nvSpPr>
        <p:spPr>
          <a:xfrm>
            <a:off x="2159000" y="5143500"/>
            <a:ext cx="4343400" cy="482600"/>
          </a:xfrm>
          <a:prstGeom prst="rect">
            <a:avLst/>
          </a:prstGeom>
          <a:noFill/>
        </p:spPr>
        <p:txBody>
          <a:bodyPr wrap="none" lIns="0" tIns="0" rIns="0" rtlCol="0">
            <a:spAutoFit/>
          </a:bodyPr>
          <a:lstStyle/>
          <a:p>
            <a:pPr>
              <a:lnSpc>
                <a:spcPts val="3800"/>
              </a:lnSpc>
              <a:tabLst/>
            </a:pPr>
            <a:r>
              <a:rPr lang="en-US" altLang="zh-CN" sz="3105" b="1" dirty="0">
                <a:solidFill>
                  <a:srgbClr val="FFBF00"/>
                </a:solidFill>
                <a:latin typeface="Times New Roman" pitchFamily="18" charset="0"/>
                <a:cs typeface="Times New Roman" pitchFamily="18" charset="0"/>
              </a:rPr>
              <a:t>MLVSS</a:t>
            </a:r>
            <a:r>
              <a:rPr lang="en-US" altLang="zh-CN" sz="3105" dirty="0">
                <a:latin typeface="Times New Roman" pitchFamily="18" charset="0"/>
                <a:cs typeface="Times New Roman" pitchFamily="18" charset="0"/>
              </a:rPr>
              <a:t> </a:t>
            </a:r>
            <a:r>
              <a:rPr lang="en-US" altLang="zh-CN" sz="3105" dirty="0">
                <a:solidFill>
                  <a:srgbClr val="FFBF00"/>
                </a:solidFill>
                <a:latin typeface="Symbol" pitchFamily="18" charset="0"/>
                <a:cs typeface="Symbol" pitchFamily="18" charset="0"/>
              </a:rPr>
              <a:t></a:t>
            </a:r>
            <a:r>
              <a:rPr lang="en-US" altLang="zh-CN" sz="3105" dirty="0">
                <a:latin typeface="Times New Roman" pitchFamily="18" charset="0"/>
                <a:cs typeface="Times New Roman" pitchFamily="18" charset="0"/>
              </a:rPr>
              <a:t> </a:t>
            </a:r>
            <a:r>
              <a:rPr lang="en-US" altLang="zh-CN" sz="3105" b="1" dirty="0">
                <a:solidFill>
                  <a:srgbClr val="FFBF00"/>
                </a:solidFill>
                <a:latin typeface="Times New Roman" pitchFamily="18" charset="0"/>
                <a:cs typeface="Times New Roman" pitchFamily="18" charset="0"/>
              </a:rPr>
              <a:t>0.7</a:t>
            </a:r>
            <a:r>
              <a:rPr lang="en-US" altLang="zh-CN" sz="3105" dirty="0">
                <a:solidFill>
                  <a:srgbClr val="FFBF00"/>
                </a:solidFill>
                <a:latin typeface="Symbol" pitchFamily="18" charset="0"/>
                <a:cs typeface="Symbol" pitchFamily="18" charset="0"/>
              </a:rPr>
              <a:t></a:t>
            </a:r>
            <a:r>
              <a:rPr lang="en-US" altLang="zh-CN" sz="3105" b="1" dirty="0">
                <a:solidFill>
                  <a:srgbClr val="FFBF00"/>
                </a:solidFill>
                <a:latin typeface="Times New Roman" pitchFamily="18" charset="0"/>
                <a:cs typeface="Times New Roman" pitchFamily="18" charset="0"/>
              </a:rPr>
              <a:t>3</a:t>
            </a:r>
            <a:r>
              <a:rPr lang="en-US" altLang="zh-CN" sz="3105" dirty="0">
                <a:latin typeface="Times New Roman" pitchFamily="18" charset="0"/>
                <a:cs typeface="Times New Roman" pitchFamily="18" charset="0"/>
              </a:rPr>
              <a:t> </a:t>
            </a:r>
            <a:r>
              <a:rPr lang="en-US" altLang="zh-CN" sz="3105" dirty="0">
                <a:solidFill>
                  <a:srgbClr val="FFBF00"/>
                </a:solidFill>
                <a:latin typeface="Symbol" pitchFamily="18" charset="0"/>
                <a:cs typeface="Symbol" pitchFamily="18" charset="0"/>
              </a:rPr>
              <a:t></a:t>
            </a:r>
            <a:r>
              <a:rPr lang="en-US" altLang="zh-CN" sz="3105" dirty="0">
                <a:latin typeface="Times New Roman" pitchFamily="18" charset="0"/>
                <a:cs typeface="Times New Roman" pitchFamily="18" charset="0"/>
              </a:rPr>
              <a:t> </a:t>
            </a:r>
            <a:r>
              <a:rPr lang="en-US" altLang="zh-CN" sz="3105" b="1" dirty="0">
                <a:solidFill>
                  <a:srgbClr val="FFBF00"/>
                </a:solidFill>
                <a:latin typeface="Times New Roman" pitchFamily="18" charset="0"/>
                <a:cs typeface="Times New Roman" pitchFamily="18" charset="0"/>
              </a:rPr>
              <a:t>2.1</a:t>
            </a:r>
            <a:r>
              <a:rPr lang="en-US" altLang="zh-CN" sz="3105" dirty="0">
                <a:latin typeface="Times New Roman" pitchFamily="18" charset="0"/>
                <a:cs typeface="Times New Roman" pitchFamily="18" charset="0"/>
              </a:rPr>
              <a:t> </a:t>
            </a:r>
            <a:r>
              <a:rPr lang="en-US" altLang="zh-CN" sz="3105" b="1" dirty="0">
                <a:solidFill>
                  <a:srgbClr val="FFBF00"/>
                </a:solidFill>
                <a:latin typeface="Times New Roman" pitchFamily="18" charset="0"/>
                <a:cs typeface="Times New Roman" pitchFamily="18" charset="0"/>
              </a:rPr>
              <a:t>g/L</a:t>
            </a:r>
          </a:p>
        </p:txBody>
      </p:sp>
      <p:sp>
        <p:nvSpPr>
          <p:cNvPr id="17" name="矩形 16"/>
          <p:cNvSpPr/>
          <p:nvPr/>
        </p:nvSpPr>
        <p:spPr>
          <a:xfrm>
            <a:off x="6804248" y="3068960"/>
            <a:ext cx="1082348" cy="584775"/>
          </a:xfrm>
          <a:prstGeom prst="rect">
            <a:avLst/>
          </a:prstGeom>
        </p:spPr>
        <p:txBody>
          <a:bodyPr wrap="none">
            <a:spAutoFit/>
          </a:bodyPr>
          <a:lstStyle/>
          <a:p>
            <a:r>
              <a:rPr lang="en-US" altLang="zh-CN" sz="3200" b="1" dirty="0">
                <a:solidFill>
                  <a:srgbClr val="FFBF00"/>
                </a:solidFill>
                <a:latin typeface="Times New Roman" pitchFamily="18" charset="0"/>
                <a:cs typeface="Times New Roman" pitchFamily="18" charset="0"/>
              </a:rPr>
              <a:t>90%</a:t>
            </a:r>
            <a:r>
              <a:rPr lang="en-US" altLang="zh-CN" sz="2400" dirty="0">
                <a:latin typeface="Times New Roman" pitchFamily="18" charset="0"/>
                <a:cs typeface="Times New Roman" pitchFamily="18" charset="0"/>
              </a:rPr>
              <a:t> </a:t>
            </a:r>
            <a:endParaRPr lang="zh-CN" altLang="en-US" sz="2400" dirty="0"/>
          </a:p>
        </p:txBody>
      </p:sp>
      <p:sp>
        <p:nvSpPr>
          <p:cNvPr id="5" name="Freeform 3"/>
          <p:cNvSpPr/>
          <p:nvPr/>
        </p:nvSpPr>
        <p:spPr>
          <a:xfrm>
            <a:off x="2627784" y="2780928"/>
            <a:ext cx="6408712" cy="1152128"/>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3"/>
          <p:cNvSpPr/>
          <p:nvPr/>
        </p:nvSpPr>
        <p:spPr>
          <a:xfrm>
            <a:off x="3779912" y="4725144"/>
            <a:ext cx="5184576" cy="1152128"/>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a:extLst>
              <a:ext uri="{FF2B5EF4-FFF2-40B4-BE49-F238E27FC236}">
                <a16:creationId xmlns:a16="http://schemas.microsoft.com/office/drawing/2014/main" id="{C8CDC334-ADA5-4FAC-B8D7-44C6578A62B2}"/>
              </a:ext>
            </a:extLst>
          </p:cNvPr>
          <p:cNvSpPr/>
          <p:nvPr/>
        </p:nvSpPr>
        <p:spPr>
          <a:xfrm>
            <a:off x="5117873" y="3869006"/>
            <a:ext cx="4033155" cy="923330"/>
          </a:xfrm>
          <a:prstGeom prst="rect">
            <a:avLst/>
          </a:prstGeom>
        </p:spPr>
        <p:txBody>
          <a:bodyPr wrap="none">
            <a:spAutoFit/>
          </a:bodyPr>
          <a:lstStyle/>
          <a:p>
            <a:r>
              <a:rPr lang="en-US" altLang="zh-CN" dirty="0">
                <a:solidFill>
                  <a:srgbClr val="000000"/>
                </a:solidFill>
                <a:latin typeface="Times New Roman" pitchFamily="18" charset="0"/>
                <a:cs typeface="Times New Roman" pitchFamily="18" charset="0"/>
              </a:rPr>
              <a:t>•</a:t>
            </a:r>
            <a:r>
              <a:rPr lang="en-US" altLang="zh-CN" dirty="0">
                <a:latin typeface="Times New Roman" pitchFamily="18" charset="0"/>
                <a:cs typeface="Times New Roman" pitchFamily="18" charset="0"/>
              </a:rPr>
              <a:t> MLSS-</a:t>
            </a:r>
            <a:r>
              <a:rPr lang="en-US" altLang="zh-CN" dirty="0" err="1">
                <a:latin typeface="Times New Roman" pitchFamily="18" charset="0"/>
                <a:cs typeface="Times New Roman" pitchFamily="18" charset="0"/>
              </a:rPr>
              <a:t>混合液悬浮固体浓度</a:t>
            </a:r>
            <a:endParaRPr lang="en-US" altLang="zh-CN" dirty="0">
              <a:latin typeface="Times New Roman" pitchFamily="18" charset="0"/>
              <a:cs typeface="Times New Roman" pitchFamily="18" charset="0"/>
            </a:endParaRPr>
          </a:p>
          <a:p>
            <a:r>
              <a:rPr lang="en-US" altLang="zh-CN" dirty="0">
                <a:latin typeface="Times New Roman" pitchFamily="18" charset="0"/>
                <a:cs typeface="Times New Roman" pitchFamily="18" charset="0"/>
              </a:rPr>
              <a:t>  MLVSS- </a:t>
            </a:r>
            <a:r>
              <a:rPr lang="en-US" altLang="zh-CN" dirty="0" err="1">
                <a:latin typeface="Times New Roman" pitchFamily="18" charset="0"/>
                <a:cs typeface="Times New Roman" pitchFamily="18" charset="0"/>
              </a:rPr>
              <a:t>混合液</a:t>
            </a:r>
            <a:r>
              <a:rPr lang="zh-CN" altLang="en-US" dirty="0">
                <a:latin typeface="Times New Roman" pitchFamily="18" charset="0"/>
                <a:cs typeface="Times New Roman" pitchFamily="18" charset="0"/>
              </a:rPr>
              <a:t>挥发性</a:t>
            </a:r>
            <a:r>
              <a:rPr lang="en-US" altLang="zh-CN" dirty="0" err="1">
                <a:latin typeface="Times New Roman" pitchFamily="18" charset="0"/>
                <a:cs typeface="Times New Roman" pitchFamily="18" charset="0"/>
              </a:rPr>
              <a:t>悬浮固体浓度</a:t>
            </a:r>
            <a:endParaRPr lang="en-US" altLang="zh-CN" dirty="0">
              <a:latin typeface="Times New Roman" pitchFamily="18" charset="0"/>
              <a:cs typeface="Times New Roman" pitchFamily="18" charset="0"/>
            </a:endParaRPr>
          </a:p>
          <a:p>
            <a:r>
              <a:rPr lang="en-US" altLang="zh-CN" dirty="0">
                <a:latin typeface="Times New Roman" pitchFamily="18" charset="0"/>
                <a:cs typeface="Times New Roman" pitchFamily="18" charset="0"/>
              </a:rPr>
              <a:t>  f=MLVSS/MLSS</a:t>
            </a:r>
            <a:endParaRPr lang="zh-CN" alt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549882" y="2559538"/>
            <a:ext cx="787946" cy="30556"/>
          </a:xfrm>
          <a:custGeom>
            <a:avLst/>
            <a:gdLst>
              <a:gd name="connsiteX0" fmla="*/ 7639 w 787946"/>
              <a:gd name="connsiteY0" fmla="*/ 7639 h 30556"/>
              <a:gd name="connsiteX1" fmla="*/ 780307 w 787946"/>
              <a:gd name="connsiteY1" fmla="*/ 7639 h 30556"/>
            </a:gdLst>
            <a:ahLst/>
            <a:cxnLst>
              <a:cxn ang="0">
                <a:pos x="connsiteX0" y="connsiteY0"/>
              </a:cxn>
              <a:cxn ang="1">
                <a:pos x="connsiteX1" y="connsiteY1"/>
              </a:cxn>
            </a:cxnLst>
            <a:rect l="l" t="t" r="r" b="b"/>
            <a:pathLst>
              <a:path w="787946" h="30556">
                <a:moveTo>
                  <a:pt x="7639" y="7639"/>
                </a:moveTo>
                <a:lnTo>
                  <a:pt x="780307" y="7639"/>
                </a:lnTo>
              </a:path>
            </a:pathLst>
          </a:custGeom>
          <a:ln w="127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flipV="1">
            <a:off x="4788024" y="3933056"/>
            <a:ext cx="271310" cy="432048"/>
          </a:xfrm>
          <a:custGeom>
            <a:avLst/>
            <a:gdLst>
              <a:gd name="connsiteX0" fmla="*/ 7639 w 271310"/>
              <a:gd name="connsiteY0" fmla="*/ 7639 h 30556"/>
              <a:gd name="connsiteX1" fmla="*/ 263670 w 271310"/>
              <a:gd name="connsiteY1" fmla="*/ 7639 h 30556"/>
            </a:gdLst>
            <a:ahLst/>
            <a:cxnLst>
              <a:cxn ang="0">
                <a:pos x="connsiteX0" y="connsiteY0"/>
              </a:cxn>
              <a:cxn ang="1">
                <a:pos x="connsiteX1" y="connsiteY1"/>
              </a:cxn>
            </a:cxnLst>
            <a:rect l="l" t="t" r="r" b="b"/>
            <a:pathLst>
              <a:path w="271310" h="30556">
                <a:moveTo>
                  <a:pt x="7639" y="7639"/>
                </a:moveTo>
                <a:lnTo>
                  <a:pt x="263670" y="7639"/>
                </a:lnTo>
              </a:path>
            </a:pathLst>
          </a:custGeom>
          <a:ln w="127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4526260" y="5356840"/>
            <a:ext cx="1203236" cy="30556"/>
          </a:xfrm>
          <a:custGeom>
            <a:avLst/>
            <a:gdLst>
              <a:gd name="connsiteX0" fmla="*/ 7639 w 1203236"/>
              <a:gd name="connsiteY0" fmla="*/ 7639 h 30556"/>
              <a:gd name="connsiteX1" fmla="*/ 1195597 w 1203236"/>
              <a:gd name="connsiteY1" fmla="*/ 7639 h 30556"/>
            </a:gdLst>
            <a:ahLst/>
            <a:cxnLst>
              <a:cxn ang="0">
                <a:pos x="connsiteX0" y="connsiteY0"/>
              </a:cxn>
              <a:cxn ang="1">
                <a:pos x="connsiteX1" y="connsiteY1"/>
              </a:cxn>
            </a:cxnLst>
            <a:rect l="l" t="t" r="r" b="b"/>
            <a:pathLst>
              <a:path w="1203236" h="30556">
                <a:moveTo>
                  <a:pt x="7639" y="7639"/>
                </a:moveTo>
                <a:lnTo>
                  <a:pt x="1195597" y="7639"/>
                </a:lnTo>
              </a:path>
            </a:pathLst>
          </a:custGeom>
          <a:ln w="127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Freeform 3"/>
          <p:cNvSpPr/>
          <p:nvPr/>
        </p:nvSpPr>
        <p:spPr>
          <a:xfrm>
            <a:off x="6052546" y="5356840"/>
            <a:ext cx="1951520" cy="30556"/>
          </a:xfrm>
          <a:custGeom>
            <a:avLst/>
            <a:gdLst>
              <a:gd name="connsiteX0" fmla="*/ 7639 w 1951520"/>
              <a:gd name="connsiteY0" fmla="*/ 7639 h 30556"/>
              <a:gd name="connsiteX1" fmla="*/ 1943881 w 1951520"/>
              <a:gd name="connsiteY1" fmla="*/ 7639 h 30556"/>
            </a:gdLst>
            <a:ahLst/>
            <a:cxnLst>
              <a:cxn ang="0">
                <a:pos x="connsiteX0" y="connsiteY0"/>
              </a:cxn>
              <a:cxn ang="1">
                <a:pos x="connsiteX1" y="connsiteY1"/>
              </a:cxn>
            </a:cxnLst>
            <a:rect l="l" t="t" r="r" b="b"/>
            <a:pathLst>
              <a:path w="1951520" h="30556">
                <a:moveTo>
                  <a:pt x="7639" y="7639"/>
                </a:moveTo>
                <a:lnTo>
                  <a:pt x="1943881" y="7639"/>
                </a:lnTo>
              </a:path>
            </a:pathLst>
          </a:custGeom>
          <a:ln w="127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778000"/>
            <a:ext cx="3454400" cy="1447800"/>
          </a:xfrm>
          <a:prstGeom prst="rect">
            <a:avLst/>
          </a:prstGeom>
          <a:noFill/>
        </p:spPr>
      </p:pic>
      <p:pic>
        <p:nvPicPr>
          <p:cNvPr id="14" name="Picture 3"/>
          <p:cNvPicPr>
            <a:picLocks noChangeAspect="1" noChangeArrowheads="1"/>
          </p:cNvPicPr>
          <p:nvPr/>
        </p:nvPicPr>
        <p:blipFill>
          <a:blip r:embed="rId3" cstate="print"/>
          <a:srcRect/>
          <a:stretch>
            <a:fillRect/>
          </a:stretch>
        </p:blipFill>
        <p:spPr bwMode="auto">
          <a:xfrm>
            <a:off x="431800" y="3225800"/>
            <a:ext cx="3454400" cy="1447800"/>
          </a:xfrm>
          <a:prstGeom prst="rect">
            <a:avLst/>
          </a:prstGeom>
          <a:noFill/>
        </p:spPr>
      </p:pic>
      <p:pic>
        <p:nvPicPr>
          <p:cNvPr id="15" name="Picture 3"/>
          <p:cNvPicPr>
            <a:picLocks noChangeAspect="1" noChangeArrowheads="1"/>
          </p:cNvPicPr>
          <p:nvPr/>
        </p:nvPicPr>
        <p:blipFill>
          <a:blip r:embed="rId4" cstate="print"/>
          <a:srcRect/>
          <a:stretch>
            <a:fillRect/>
          </a:stretch>
        </p:blipFill>
        <p:spPr bwMode="auto">
          <a:xfrm>
            <a:off x="431800" y="4686300"/>
            <a:ext cx="3454400" cy="1447800"/>
          </a:xfrm>
          <a:prstGeom prst="rect">
            <a:avLst/>
          </a:prstGeom>
          <a:noFill/>
        </p:spPr>
      </p:pic>
      <p:sp>
        <p:nvSpPr>
          <p:cNvPr id="2" name="TextBox 1"/>
          <p:cNvSpPr txBox="1"/>
          <p:nvPr/>
        </p:nvSpPr>
        <p:spPr>
          <a:xfrm>
            <a:off x="3975100" y="2336800"/>
            <a:ext cx="5043047" cy="418063"/>
          </a:xfrm>
          <a:prstGeom prst="rect">
            <a:avLst/>
          </a:prstGeom>
          <a:noFill/>
        </p:spPr>
        <p:txBody>
          <a:bodyPr wrap="none" lIns="0" tIns="0" rIns="0" rtlCol="0">
            <a:spAutoFit/>
          </a:bodyPr>
          <a:lstStyle/>
          <a:p>
            <a:pPr>
              <a:lnSpc>
                <a:spcPts val="2900"/>
              </a:lnSpc>
              <a:tabLst/>
            </a:pPr>
            <a:r>
              <a:rPr lang="en-US" altLang="zh-CN" sz="2436" b="1" i="1" dirty="0">
                <a:solidFill>
                  <a:srgbClr val="FFBF00"/>
                </a:solidFill>
                <a:latin typeface="Times New Roman" pitchFamily="18" charset="0"/>
                <a:cs typeface="Times New Roman" pitchFamily="18" charset="0"/>
              </a:rPr>
              <a:t>V</a:t>
            </a:r>
            <a:r>
              <a:rPr lang="en-US" altLang="zh-CN" sz="2436" dirty="0">
                <a:latin typeface="Times New Roman" pitchFamily="18" charset="0"/>
                <a:cs typeface="Times New Roman" pitchFamily="18" charset="0"/>
              </a:rPr>
              <a:t> </a:t>
            </a:r>
            <a:r>
              <a:rPr lang="en-US" altLang="zh-CN" sz="2436" dirty="0">
                <a:solidFill>
                  <a:srgbClr val="FFBF00"/>
                </a:solidFill>
                <a:latin typeface="Symbol" pitchFamily="18" charset="0"/>
                <a:cs typeface="Symbol" pitchFamily="18" charset="0"/>
              </a:rPr>
              <a:t></a:t>
            </a:r>
            <a:r>
              <a:rPr lang="en-US" altLang="zh-CN" sz="2436" dirty="0">
                <a:latin typeface="Times New Roman" pitchFamily="18" charset="0"/>
                <a:cs typeface="Times New Roman" pitchFamily="18" charset="0"/>
              </a:rPr>
              <a:t>               </a:t>
            </a:r>
            <a:r>
              <a:rPr lang="en-US" altLang="zh-CN" sz="2436" dirty="0">
                <a:solidFill>
                  <a:srgbClr val="FFBF00"/>
                </a:solidFill>
                <a:latin typeface="Symbol" pitchFamily="18" charset="0"/>
                <a:cs typeface="Symbol" pitchFamily="18" charset="0"/>
              </a:rPr>
              <a:t></a:t>
            </a:r>
            <a:r>
              <a:rPr lang="en-US" altLang="zh-CN" sz="2436" dirty="0">
                <a:latin typeface="Times New Roman" pitchFamily="18" charset="0"/>
                <a:cs typeface="Times New Roman" pitchFamily="18" charset="0"/>
              </a:rPr>
              <a:t>                         </a:t>
            </a:r>
            <a:r>
              <a:rPr lang="en-US" altLang="zh-CN" sz="2436" dirty="0">
                <a:solidFill>
                  <a:srgbClr val="FFBF00"/>
                </a:solidFill>
                <a:latin typeface="Symbol" pitchFamily="18" charset="0"/>
                <a:cs typeface="Symbol" pitchFamily="18" charset="0"/>
              </a:rPr>
              <a:t></a:t>
            </a:r>
            <a:r>
              <a:rPr lang="en-US" altLang="zh-CN" sz="2436" dirty="0">
                <a:latin typeface="Times New Roman" pitchFamily="18" charset="0"/>
                <a:cs typeface="Times New Roman" pitchFamily="18" charset="0"/>
              </a:rPr>
              <a:t> </a:t>
            </a:r>
            <a:r>
              <a:rPr lang="en-US" altLang="zh-CN" sz="2436" b="1" dirty="0">
                <a:solidFill>
                  <a:srgbClr val="FFBF00"/>
                </a:solidFill>
                <a:latin typeface="Times New Roman" pitchFamily="18" charset="0"/>
                <a:cs typeface="Times New Roman" pitchFamily="18" charset="0"/>
              </a:rPr>
              <a:t>2057</a:t>
            </a:r>
            <a:r>
              <a:rPr lang="en-US" altLang="zh-CN" sz="2436" dirty="0">
                <a:latin typeface="Times New Roman" pitchFamily="18" charset="0"/>
                <a:cs typeface="Times New Roman" pitchFamily="18" charset="0"/>
              </a:rPr>
              <a:t> </a:t>
            </a:r>
            <a:r>
              <a:rPr lang="en-US" altLang="zh-CN" sz="2436" b="1" dirty="0">
                <a:solidFill>
                  <a:srgbClr val="FFBF00"/>
                </a:solidFill>
                <a:latin typeface="Times New Roman" pitchFamily="18" charset="0"/>
                <a:cs typeface="Times New Roman" pitchFamily="18" charset="0"/>
              </a:rPr>
              <a:t>m</a:t>
            </a:r>
            <a:r>
              <a:rPr lang="en-US" altLang="zh-CN" sz="1408" b="1" baseline="30000" dirty="0">
                <a:solidFill>
                  <a:srgbClr val="FFBF00"/>
                </a:solidFill>
                <a:latin typeface="Times New Roman" pitchFamily="18" charset="0"/>
                <a:cs typeface="Times New Roman" pitchFamily="18" charset="0"/>
              </a:rPr>
              <a:t>3</a:t>
            </a:r>
          </a:p>
        </p:txBody>
      </p:sp>
      <p:sp>
        <p:nvSpPr>
          <p:cNvPr id="17" name="TextBox 1"/>
          <p:cNvSpPr txBox="1"/>
          <p:nvPr/>
        </p:nvSpPr>
        <p:spPr>
          <a:xfrm>
            <a:off x="4000500" y="5130800"/>
            <a:ext cx="5161669" cy="482183"/>
          </a:xfrm>
          <a:prstGeom prst="rect">
            <a:avLst/>
          </a:prstGeom>
          <a:noFill/>
        </p:spPr>
        <p:txBody>
          <a:bodyPr wrap="none" lIns="0" tIns="0" rIns="0" rtlCol="0">
            <a:spAutoFit/>
          </a:bodyPr>
          <a:lstStyle/>
          <a:p>
            <a:pPr>
              <a:lnSpc>
                <a:spcPts val="3400"/>
              </a:lnSpc>
              <a:tabLst/>
            </a:pPr>
            <a:r>
              <a:rPr lang="en-US" altLang="zh-CN" sz="2436" b="1" i="1" dirty="0">
                <a:solidFill>
                  <a:srgbClr val="FFBF00"/>
                </a:solidFill>
                <a:latin typeface="Times New Roman" pitchFamily="18" charset="0"/>
                <a:cs typeface="Times New Roman" pitchFamily="18" charset="0"/>
              </a:rPr>
              <a:t>t</a:t>
            </a:r>
            <a:r>
              <a:rPr lang="en-US" altLang="zh-CN" sz="1408" b="1" dirty="0">
                <a:solidFill>
                  <a:srgbClr val="FFBF00"/>
                </a:solidFill>
                <a:latin typeface="Times New Roman" pitchFamily="18" charset="0"/>
                <a:cs typeface="Times New Roman" pitchFamily="18" charset="0"/>
              </a:rPr>
              <a:t>s</a:t>
            </a:r>
            <a:r>
              <a:rPr lang="en-US" altLang="zh-CN" sz="2436" dirty="0">
                <a:latin typeface="Times New Roman" pitchFamily="18" charset="0"/>
                <a:cs typeface="Times New Roman" pitchFamily="18" charset="0"/>
              </a:rPr>
              <a:t> </a:t>
            </a:r>
            <a:r>
              <a:rPr lang="en-US" altLang="zh-CN" sz="2436" dirty="0">
                <a:solidFill>
                  <a:srgbClr val="FFBF00"/>
                </a:solidFill>
                <a:latin typeface="Symbol" pitchFamily="18" charset="0"/>
                <a:cs typeface="Symbol" pitchFamily="18" charset="0"/>
              </a:rPr>
              <a:t></a:t>
            </a:r>
            <a:r>
              <a:rPr lang="en-US" altLang="zh-CN" sz="2436" dirty="0">
                <a:latin typeface="Times New Roman" pitchFamily="18" charset="0"/>
                <a:cs typeface="Times New Roman" pitchFamily="18" charset="0"/>
              </a:rPr>
              <a:t>                     </a:t>
            </a:r>
            <a:r>
              <a:rPr lang="en-US" altLang="zh-CN" sz="2436" dirty="0" err="1">
                <a:solidFill>
                  <a:srgbClr val="FFBF00"/>
                </a:solidFill>
                <a:latin typeface="Symbol" pitchFamily="18" charset="0"/>
                <a:cs typeface="Symbol" pitchFamily="18" charset="0"/>
              </a:rPr>
              <a:t></a:t>
            </a:r>
            <a:r>
              <a:rPr lang="en-US" altLang="zh-CN" sz="2436" dirty="0">
                <a:latin typeface="Times New Roman" pitchFamily="18" charset="0"/>
                <a:cs typeface="Times New Roman" pitchFamily="18" charset="0"/>
              </a:rPr>
              <a:t>                          </a:t>
            </a:r>
            <a:r>
              <a:rPr lang="en-US" altLang="zh-CN" sz="2436" dirty="0">
                <a:solidFill>
                  <a:srgbClr val="FFBF00"/>
                </a:solidFill>
                <a:latin typeface="Symbol" pitchFamily="18" charset="0"/>
                <a:cs typeface="Symbol" pitchFamily="18" charset="0"/>
              </a:rPr>
              <a:t></a:t>
            </a:r>
            <a:r>
              <a:rPr lang="en-US" altLang="zh-CN" sz="2436" dirty="0">
                <a:latin typeface="Times New Roman" pitchFamily="18" charset="0"/>
                <a:cs typeface="Times New Roman" pitchFamily="18" charset="0"/>
              </a:rPr>
              <a:t> </a:t>
            </a:r>
            <a:r>
              <a:rPr lang="en-US" altLang="zh-CN" sz="2436" b="1" dirty="0">
                <a:solidFill>
                  <a:srgbClr val="FFBF00"/>
                </a:solidFill>
                <a:latin typeface="Times New Roman" pitchFamily="18" charset="0"/>
                <a:cs typeface="Times New Roman" pitchFamily="18" charset="0"/>
              </a:rPr>
              <a:t>3.4</a:t>
            </a:r>
            <a:r>
              <a:rPr lang="en-US" altLang="zh-CN" sz="2436" dirty="0">
                <a:latin typeface="Times New Roman" pitchFamily="18" charset="0"/>
                <a:cs typeface="Times New Roman" pitchFamily="18" charset="0"/>
              </a:rPr>
              <a:t> </a:t>
            </a:r>
            <a:r>
              <a:rPr lang="en-US" altLang="zh-CN" sz="2436" b="1" dirty="0">
                <a:solidFill>
                  <a:srgbClr val="FFBF00"/>
                </a:solidFill>
                <a:latin typeface="Times New Roman" pitchFamily="18" charset="0"/>
                <a:cs typeface="Times New Roman" pitchFamily="18" charset="0"/>
              </a:rPr>
              <a:t>h</a:t>
            </a:r>
          </a:p>
        </p:txBody>
      </p:sp>
      <p:sp>
        <p:nvSpPr>
          <p:cNvPr id="19" name="TextBox 1"/>
          <p:cNvSpPr txBox="1"/>
          <p:nvPr/>
        </p:nvSpPr>
        <p:spPr>
          <a:xfrm>
            <a:off x="4597400" y="2060848"/>
            <a:ext cx="2476500" cy="863600"/>
          </a:xfrm>
          <a:prstGeom prst="rect">
            <a:avLst/>
          </a:prstGeom>
          <a:noFill/>
        </p:spPr>
        <p:txBody>
          <a:bodyPr wrap="none" lIns="0" tIns="0" rIns="0" rtlCol="0">
            <a:spAutoFit/>
          </a:bodyPr>
          <a:lstStyle/>
          <a:p>
            <a:pPr>
              <a:lnSpc>
                <a:spcPts val="3300"/>
              </a:lnSpc>
              <a:tabLst>
                <a:tab pos="76200" algn="l"/>
              </a:tabLst>
            </a:pPr>
            <a:r>
              <a:rPr lang="en-US" altLang="zh-CN" dirty="0"/>
              <a:t>	</a:t>
            </a:r>
            <a:r>
              <a:rPr lang="en-US" altLang="zh-CN" sz="2436" b="1" i="1" dirty="0">
                <a:solidFill>
                  <a:srgbClr val="FFBF00"/>
                </a:solidFill>
                <a:latin typeface="Times New Roman" pitchFamily="18" charset="0"/>
                <a:cs typeface="Times New Roman" pitchFamily="18" charset="0"/>
              </a:rPr>
              <a:t>QS</a:t>
            </a:r>
            <a:r>
              <a:rPr lang="en-US" altLang="zh-CN" sz="1408" b="1" dirty="0">
                <a:solidFill>
                  <a:srgbClr val="FFBF00"/>
                </a:solidFill>
                <a:latin typeface="Times New Roman" pitchFamily="18" charset="0"/>
                <a:cs typeface="Times New Roman" pitchFamily="18" charset="0"/>
              </a:rPr>
              <a:t>r</a:t>
            </a:r>
            <a:r>
              <a:rPr lang="en-US" altLang="zh-CN" sz="2436" dirty="0">
                <a:latin typeface="Times New Roman" pitchFamily="18" charset="0"/>
                <a:cs typeface="Times New Roman" pitchFamily="18" charset="0"/>
              </a:rPr>
              <a:t>        </a:t>
            </a:r>
            <a:r>
              <a:rPr lang="en-US" altLang="zh-CN" sz="2436" b="1" u="sng" dirty="0">
                <a:solidFill>
                  <a:srgbClr val="FFBF00"/>
                </a:solidFill>
                <a:latin typeface="Times New Roman" pitchFamily="18" charset="0"/>
                <a:cs typeface="Times New Roman" pitchFamily="18" charset="0"/>
              </a:rPr>
              <a:t>9600</a:t>
            </a:r>
            <a:r>
              <a:rPr lang="en-US" altLang="zh-CN" sz="2436" u="sng" dirty="0">
                <a:solidFill>
                  <a:srgbClr val="FFBF00"/>
                </a:solidFill>
                <a:latin typeface="Symbol" pitchFamily="18" charset="0"/>
                <a:cs typeface="Symbol" pitchFamily="18" charset="0"/>
              </a:rPr>
              <a:t></a:t>
            </a:r>
            <a:r>
              <a:rPr lang="en-US" altLang="zh-CN" sz="2436" b="1" u="sng" dirty="0">
                <a:solidFill>
                  <a:srgbClr val="FFBF00"/>
                </a:solidFill>
                <a:latin typeface="Times New Roman" pitchFamily="18" charset="0"/>
                <a:cs typeface="Times New Roman" pitchFamily="18" charset="0"/>
              </a:rPr>
              <a:t>0.18</a:t>
            </a:r>
          </a:p>
          <a:p>
            <a:pPr>
              <a:lnSpc>
                <a:spcPts val="3400"/>
              </a:lnSpc>
              <a:tabLst>
                <a:tab pos="76200" algn="l"/>
              </a:tabLst>
            </a:pPr>
            <a:r>
              <a:rPr lang="en-US" altLang="zh-CN" sz="2436" b="1" i="1" dirty="0">
                <a:solidFill>
                  <a:srgbClr val="FFBF00"/>
                </a:solidFill>
                <a:latin typeface="Times New Roman" pitchFamily="18" charset="0"/>
                <a:cs typeface="Times New Roman" pitchFamily="18" charset="0"/>
              </a:rPr>
              <a:t>X</a:t>
            </a:r>
            <a:r>
              <a:rPr lang="en-US" altLang="zh-CN" sz="1408" b="1" dirty="0">
                <a:solidFill>
                  <a:srgbClr val="FFBF00"/>
                </a:solidFill>
                <a:latin typeface="Times New Roman" pitchFamily="18" charset="0"/>
                <a:cs typeface="Times New Roman" pitchFamily="18" charset="0"/>
              </a:rPr>
              <a:t>v</a:t>
            </a:r>
            <a:r>
              <a:rPr lang="en-US" altLang="zh-CN" sz="2436" b="1" i="1" dirty="0">
                <a:solidFill>
                  <a:srgbClr val="FFBF00"/>
                </a:solidFill>
                <a:latin typeface="Times New Roman" pitchFamily="18" charset="0"/>
                <a:cs typeface="Times New Roman" pitchFamily="18" charset="0"/>
              </a:rPr>
              <a:t>N</a:t>
            </a:r>
            <a:r>
              <a:rPr lang="en-US" altLang="zh-CN" sz="1408" b="1" dirty="0">
                <a:solidFill>
                  <a:srgbClr val="FFBF00"/>
                </a:solidFill>
                <a:latin typeface="Times New Roman" pitchFamily="18" charset="0"/>
                <a:cs typeface="Times New Roman" pitchFamily="18" charset="0"/>
              </a:rPr>
              <a:t>s</a:t>
            </a:r>
            <a:r>
              <a:rPr lang="en-US" altLang="zh-CN" sz="2436" dirty="0">
                <a:latin typeface="Times New Roman" pitchFamily="18" charset="0"/>
                <a:cs typeface="Times New Roman" pitchFamily="18" charset="0"/>
              </a:rPr>
              <a:t>         </a:t>
            </a:r>
            <a:r>
              <a:rPr lang="en-US" altLang="zh-CN" sz="2436" b="1" dirty="0">
                <a:solidFill>
                  <a:srgbClr val="FFBF00"/>
                </a:solidFill>
                <a:latin typeface="Times New Roman" pitchFamily="18" charset="0"/>
                <a:cs typeface="Times New Roman" pitchFamily="18" charset="0"/>
              </a:rPr>
              <a:t>2.1</a:t>
            </a:r>
            <a:r>
              <a:rPr lang="en-US" altLang="zh-CN" sz="2436" dirty="0">
                <a:solidFill>
                  <a:srgbClr val="FFBF00"/>
                </a:solidFill>
                <a:latin typeface="Symbol" pitchFamily="18" charset="0"/>
                <a:cs typeface="Symbol" pitchFamily="18" charset="0"/>
              </a:rPr>
              <a:t></a:t>
            </a:r>
            <a:r>
              <a:rPr lang="en-US" altLang="zh-CN" sz="2436" b="1" dirty="0">
                <a:solidFill>
                  <a:srgbClr val="FFBF00"/>
                </a:solidFill>
                <a:latin typeface="Times New Roman" pitchFamily="18" charset="0"/>
                <a:cs typeface="Times New Roman" pitchFamily="18" charset="0"/>
              </a:rPr>
              <a:t>0.4</a:t>
            </a:r>
          </a:p>
        </p:txBody>
      </p:sp>
      <p:sp>
        <p:nvSpPr>
          <p:cNvPr id="20" name="TextBox 1"/>
          <p:cNvSpPr txBox="1"/>
          <p:nvPr/>
        </p:nvSpPr>
        <p:spPr>
          <a:xfrm>
            <a:off x="596900" y="1943100"/>
            <a:ext cx="2984500" cy="1054100"/>
          </a:xfrm>
          <a:prstGeom prst="rect">
            <a:avLst/>
          </a:prstGeom>
          <a:noFill/>
        </p:spPr>
        <p:txBody>
          <a:bodyPr wrap="none" lIns="0" tIns="0" rIns="0" rtlCol="0">
            <a:spAutoFit/>
          </a:bodyPr>
          <a:lstStyle/>
          <a:p>
            <a:pPr>
              <a:lnSpc>
                <a:spcPts val="2700"/>
              </a:lnSpc>
              <a:tabLst/>
            </a:pPr>
            <a:r>
              <a:rPr lang="en-US" altLang="zh-CN" sz="1902" dirty="0">
                <a:solidFill>
                  <a:srgbClr val="FFFFFF"/>
                </a:solidFill>
                <a:latin typeface="微软雅黑" pitchFamily="18" charset="0"/>
                <a:cs typeface="微软雅黑" pitchFamily="18" charset="0"/>
              </a:rPr>
              <a:t>取污泥负荷</a:t>
            </a:r>
            <a:r>
              <a:rPr lang="en-US" altLang="zh-CN" sz="1902" i="1" dirty="0">
                <a:solidFill>
                  <a:srgbClr val="FFFFFF"/>
                </a:solidFill>
                <a:latin typeface="Times New Roman" pitchFamily="18" charset="0"/>
                <a:cs typeface="Times New Roman" pitchFamily="18" charset="0"/>
              </a:rPr>
              <a:t>N</a:t>
            </a:r>
            <a:r>
              <a:rPr lang="en-US" altLang="zh-CN" sz="1265" dirty="0">
                <a:solidFill>
                  <a:srgbClr val="FFFFFF"/>
                </a:solidFill>
                <a:latin typeface="Times New Roman" pitchFamily="18" charset="0"/>
                <a:cs typeface="Times New Roman" pitchFamily="18" charset="0"/>
              </a:rPr>
              <a:t>s</a:t>
            </a:r>
            <a:r>
              <a:rPr lang="en-US" altLang="zh-CN" sz="1902" dirty="0">
                <a:solidFill>
                  <a:srgbClr val="FFFFFF"/>
                </a:solidFill>
                <a:latin typeface="Times New Roman" pitchFamily="18" charset="0"/>
                <a:cs typeface="Times New Roman" pitchFamily="18" charset="0"/>
              </a:rPr>
              <a:t>=0.4</a:t>
            </a:r>
          </a:p>
          <a:p>
            <a:pPr>
              <a:lnSpc>
                <a:spcPts val="2600"/>
              </a:lnSpc>
              <a:tabLst/>
            </a:pPr>
            <a:r>
              <a:rPr lang="en-US" altLang="zh-CN" sz="1902" dirty="0">
                <a:solidFill>
                  <a:srgbClr val="FFFFFF"/>
                </a:solidFill>
                <a:latin typeface="Times New Roman" pitchFamily="18" charset="0"/>
                <a:cs typeface="Times New Roman" pitchFamily="18" charset="0"/>
              </a:rPr>
              <a:t>kgBOD/(kgMLVSS·d)</a:t>
            </a:r>
            <a:r>
              <a:rPr lang="en-US" altLang="zh-CN" sz="1902" dirty="0">
                <a:solidFill>
                  <a:srgbClr val="FFFFFF"/>
                </a:solidFill>
                <a:latin typeface="微软雅黑" pitchFamily="18" charset="0"/>
                <a:cs typeface="微软雅黑" pitchFamily="18" charset="0"/>
              </a:rPr>
              <a:t>，曝</a:t>
            </a:r>
          </a:p>
          <a:p>
            <a:pPr>
              <a:lnSpc>
                <a:spcPts val="2900"/>
              </a:lnSpc>
              <a:tabLst/>
            </a:pPr>
            <a:r>
              <a:rPr lang="en-US" altLang="zh-CN" sz="1902" dirty="0">
                <a:solidFill>
                  <a:srgbClr val="FFFFFF"/>
                </a:solidFill>
                <a:latin typeface="微软雅黑" pitchFamily="18" charset="0"/>
                <a:cs typeface="微软雅黑" pitchFamily="18" charset="0"/>
              </a:rPr>
              <a:t>气池容积：</a:t>
            </a:r>
          </a:p>
        </p:txBody>
      </p:sp>
      <p:sp>
        <p:nvSpPr>
          <p:cNvPr id="21" name="TextBox 1"/>
          <p:cNvSpPr txBox="1"/>
          <p:nvPr/>
        </p:nvSpPr>
        <p:spPr>
          <a:xfrm>
            <a:off x="781248" y="2924944"/>
            <a:ext cx="7823200" cy="1752600"/>
          </a:xfrm>
          <a:prstGeom prst="rect">
            <a:avLst/>
          </a:prstGeom>
          <a:noFill/>
        </p:spPr>
        <p:txBody>
          <a:bodyPr wrap="none" lIns="0" tIns="0" rIns="0" rtlCol="0">
            <a:spAutoFit/>
          </a:bodyPr>
          <a:lstStyle/>
          <a:p>
            <a:pPr>
              <a:lnSpc>
                <a:spcPts val="3400"/>
              </a:lnSpc>
              <a:tabLst>
                <a:tab pos="3429000" algn="l"/>
                <a:tab pos="4000500" algn="l"/>
                <a:tab pos="4025900" algn="l"/>
              </a:tabLst>
            </a:pPr>
            <a:r>
              <a:rPr lang="en-US" altLang="zh-CN" dirty="0"/>
              <a:t>	</a:t>
            </a:r>
            <a:r>
              <a:rPr lang="en-US" altLang="zh-CN" sz="2436" b="1" i="1" dirty="0">
                <a:solidFill>
                  <a:srgbClr val="FFBF00"/>
                </a:solidFill>
                <a:latin typeface="Times New Roman" pitchFamily="18" charset="0"/>
                <a:cs typeface="Times New Roman" pitchFamily="18" charset="0"/>
              </a:rPr>
              <a:t>N</a:t>
            </a:r>
            <a:r>
              <a:rPr lang="en-US" altLang="zh-CN" sz="1408" b="1" dirty="0">
                <a:solidFill>
                  <a:srgbClr val="FFBF00"/>
                </a:solidFill>
                <a:latin typeface="Times New Roman" pitchFamily="18" charset="0"/>
                <a:cs typeface="Times New Roman" pitchFamily="18" charset="0"/>
              </a:rPr>
              <a:t>v</a:t>
            </a:r>
            <a:r>
              <a:rPr lang="en-US" altLang="zh-CN" sz="2436" dirty="0">
                <a:latin typeface="Times New Roman" pitchFamily="18" charset="0"/>
                <a:cs typeface="Times New Roman" pitchFamily="18" charset="0"/>
              </a:rPr>
              <a:t> </a:t>
            </a:r>
            <a:r>
              <a:rPr lang="en-US" altLang="zh-CN" sz="2436" dirty="0">
                <a:solidFill>
                  <a:srgbClr val="FFBF00"/>
                </a:solidFill>
                <a:latin typeface="Symbol" pitchFamily="18" charset="0"/>
                <a:cs typeface="Symbol" pitchFamily="18" charset="0"/>
              </a:rPr>
              <a:t></a:t>
            </a:r>
            <a:r>
              <a:rPr lang="en-US" altLang="zh-CN" sz="2436" dirty="0">
                <a:latin typeface="Times New Roman" pitchFamily="18" charset="0"/>
                <a:cs typeface="Times New Roman" pitchFamily="18" charset="0"/>
              </a:rPr>
              <a:t> </a:t>
            </a:r>
            <a:r>
              <a:rPr lang="en-US" altLang="zh-CN" sz="2436" b="1" i="1" dirty="0">
                <a:solidFill>
                  <a:srgbClr val="FFBF00"/>
                </a:solidFill>
                <a:latin typeface="Times New Roman" pitchFamily="18" charset="0"/>
                <a:cs typeface="Times New Roman" pitchFamily="18" charset="0"/>
              </a:rPr>
              <a:t>X</a:t>
            </a:r>
            <a:r>
              <a:rPr lang="en-US" altLang="zh-CN" sz="1408" b="1" dirty="0">
                <a:solidFill>
                  <a:srgbClr val="FFBF00"/>
                </a:solidFill>
                <a:latin typeface="Times New Roman" pitchFamily="18" charset="0"/>
                <a:cs typeface="Times New Roman" pitchFamily="18" charset="0"/>
              </a:rPr>
              <a:t>v</a:t>
            </a:r>
            <a:r>
              <a:rPr lang="en-US" altLang="zh-CN" sz="2436" b="1" i="1" dirty="0">
                <a:solidFill>
                  <a:srgbClr val="FFBF00"/>
                </a:solidFill>
                <a:latin typeface="Times New Roman" pitchFamily="18" charset="0"/>
                <a:cs typeface="Times New Roman" pitchFamily="18" charset="0"/>
              </a:rPr>
              <a:t>N</a:t>
            </a:r>
            <a:r>
              <a:rPr lang="en-US" altLang="zh-CN" sz="1408" b="1" dirty="0">
                <a:solidFill>
                  <a:srgbClr val="FFBF00"/>
                </a:solidFill>
                <a:latin typeface="Times New Roman" pitchFamily="18" charset="0"/>
                <a:cs typeface="Times New Roman" pitchFamily="18" charset="0"/>
              </a:rPr>
              <a:t>s</a:t>
            </a:r>
            <a:r>
              <a:rPr lang="en-US" altLang="zh-CN" sz="2436" dirty="0">
                <a:latin typeface="Times New Roman" pitchFamily="18" charset="0"/>
                <a:cs typeface="Times New Roman" pitchFamily="18" charset="0"/>
              </a:rPr>
              <a:t> </a:t>
            </a:r>
            <a:r>
              <a:rPr lang="en-US" altLang="zh-CN" sz="2436" dirty="0">
                <a:solidFill>
                  <a:srgbClr val="FFBF00"/>
                </a:solidFill>
                <a:latin typeface="Symbol" pitchFamily="18" charset="0"/>
                <a:cs typeface="Symbol" pitchFamily="18" charset="0"/>
              </a:rPr>
              <a:t></a:t>
            </a:r>
            <a:r>
              <a:rPr lang="en-US" altLang="zh-CN" sz="2436" dirty="0">
                <a:latin typeface="Times New Roman" pitchFamily="18" charset="0"/>
                <a:cs typeface="Times New Roman" pitchFamily="18" charset="0"/>
              </a:rPr>
              <a:t> </a:t>
            </a:r>
            <a:r>
              <a:rPr lang="en-US" altLang="zh-CN" sz="2436" b="1" dirty="0">
                <a:solidFill>
                  <a:srgbClr val="FFBF00"/>
                </a:solidFill>
                <a:latin typeface="Times New Roman" pitchFamily="18" charset="0"/>
                <a:cs typeface="Times New Roman" pitchFamily="18" charset="0"/>
              </a:rPr>
              <a:t>0.84</a:t>
            </a:r>
            <a:r>
              <a:rPr lang="en-US" altLang="zh-CN" sz="2436" dirty="0">
                <a:latin typeface="Times New Roman" pitchFamily="18" charset="0"/>
                <a:cs typeface="Times New Roman" pitchFamily="18" charset="0"/>
              </a:rPr>
              <a:t> </a:t>
            </a:r>
            <a:r>
              <a:rPr lang="en-US" altLang="zh-CN" sz="2436" b="1" dirty="0">
                <a:solidFill>
                  <a:srgbClr val="FFBF00"/>
                </a:solidFill>
                <a:latin typeface="Times New Roman" pitchFamily="18" charset="0"/>
                <a:cs typeface="Times New Roman" pitchFamily="18" charset="0"/>
              </a:rPr>
              <a:t>kgBOD/(m</a:t>
            </a:r>
            <a:r>
              <a:rPr lang="en-US" altLang="zh-CN" sz="1408" b="1" dirty="0">
                <a:solidFill>
                  <a:srgbClr val="FFBF00"/>
                </a:solidFill>
                <a:latin typeface="Times New Roman" pitchFamily="18" charset="0"/>
                <a:cs typeface="Times New Roman" pitchFamily="18" charset="0"/>
              </a:rPr>
              <a:t>3</a:t>
            </a:r>
            <a:r>
              <a:rPr lang="en-US" altLang="zh-CN" sz="2436" dirty="0">
                <a:latin typeface="Times New Roman" pitchFamily="18" charset="0"/>
                <a:cs typeface="Times New Roman" pitchFamily="18" charset="0"/>
              </a:rPr>
              <a:t> </a:t>
            </a:r>
            <a:r>
              <a:rPr lang="en-US" altLang="zh-CN" sz="2436" dirty="0">
                <a:solidFill>
                  <a:srgbClr val="FFBF00"/>
                </a:solidFill>
                <a:latin typeface="Symbol" pitchFamily="18" charset="0"/>
                <a:cs typeface="Symbol" pitchFamily="18" charset="0"/>
              </a:rPr>
              <a:t></a:t>
            </a:r>
            <a:r>
              <a:rPr lang="en-US" altLang="zh-CN" sz="2436" b="1" dirty="0">
                <a:solidFill>
                  <a:srgbClr val="FFBF00"/>
                </a:solidFill>
                <a:latin typeface="Times New Roman" pitchFamily="18" charset="0"/>
                <a:cs typeface="Times New Roman" pitchFamily="18" charset="0"/>
              </a:rPr>
              <a:t>d)</a:t>
            </a:r>
          </a:p>
          <a:p>
            <a:pPr>
              <a:lnSpc>
                <a:spcPts val="1000"/>
              </a:lnSpc>
            </a:pPr>
            <a:endParaRPr lang="en-US" altLang="zh-CN" dirty="0"/>
          </a:p>
          <a:p>
            <a:pPr>
              <a:lnSpc>
                <a:spcPts val="1000"/>
              </a:lnSpc>
            </a:pPr>
            <a:endParaRPr lang="en-US" altLang="zh-CN" dirty="0"/>
          </a:p>
          <a:p>
            <a:pPr>
              <a:lnSpc>
                <a:spcPts val="2500"/>
              </a:lnSpc>
              <a:tabLst>
                <a:tab pos="3429000" algn="l"/>
                <a:tab pos="4000500" algn="l"/>
                <a:tab pos="4025900" algn="l"/>
              </a:tabLst>
            </a:pPr>
            <a:r>
              <a:rPr lang="en-US" altLang="zh-CN" sz="1902" dirty="0">
                <a:solidFill>
                  <a:srgbClr val="FFFFFF"/>
                </a:solidFill>
                <a:latin typeface="微软雅黑" pitchFamily="18" charset="0"/>
                <a:cs typeface="微软雅黑" pitchFamily="18" charset="0"/>
              </a:rPr>
              <a:t>名义水力停留时间：</a:t>
            </a:r>
          </a:p>
          <a:p>
            <a:pPr>
              <a:lnSpc>
                <a:spcPts val="2400"/>
              </a:lnSpc>
              <a:tabLst>
                <a:tab pos="3429000" algn="l"/>
                <a:tab pos="4000500" algn="l"/>
                <a:tab pos="4025900" algn="l"/>
              </a:tabLst>
            </a:pPr>
            <a:r>
              <a:rPr lang="en-US" altLang="zh-CN" dirty="0"/>
              <a:t>		</a:t>
            </a:r>
            <a:r>
              <a:rPr lang="en-US" altLang="zh-CN" sz="2436" b="1" i="1" dirty="0">
                <a:solidFill>
                  <a:srgbClr val="FFBF00"/>
                </a:solidFill>
                <a:latin typeface="Times New Roman" pitchFamily="18" charset="0"/>
                <a:cs typeface="Times New Roman" pitchFamily="18" charset="0"/>
              </a:rPr>
              <a:t>V</a:t>
            </a:r>
            <a:r>
              <a:rPr lang="en-US" altLang="zh-CN" sz="2436" dirty="0">
                <a:latin typeface="Times New Roman" pitchFamily="18" charset="0"/>
                <a:cs typeface="Times New Roman" pitchFamily="18" charset="0"/>
              </a:rPr>
              <a:t>      </a:t>
            </a:r>
            <a:r>
              <a:rPr lang="en-US" altLang="zh-CN" sz="2436" b="1" u="sng" dirty="0">
                <a:solidFill>
                  <a:srgbClr val="FFBF00"/>
                </a:solidFill>
                <a:latin typeface="Times New Roman" pitchFamily="18" charset="0"/>
                <a:cs typeface="Times New Roman" pitchFamily="18" charset="0"/>
              </a:rPr>
              <a:t>2057</a:t>
            </a:r>
          </a:p>
          <a:p>
            <a:pPr>
              <a:lnSpc>
                <a:spcPts val="1000"/>
              </a:lnSpc>
            </a:pPr>
            <a:endParaRPr lang="en-US" altLang="zh-CN" dirty="0"/>
          </a:p>
          <a:p>
            <a:pPr>
              <a:lnSpc>
                <a:spcPts val="2400"/>
              </a:lnSpc>
              <a:tabLst>
                <a:tab pos="3429000" algn="l"/>
                <a:tab pos="4000500" algn="l"/>
                <a:tab pos="4025900" algn="l"/>
              </a:tabLst>
            </a:pPr>
            <a:r>
              <a:rPr lang="en-US" altLang="zh-CN" dirty="0"/>
              <a:t>			</a:t>
            </a:r>
            <a:r>
              <a:rPr lang="en-US" altLang="zh-CN" sz="2436" b="1" i="1" dirty="0">
                <a:solidFill>
                  <a:srgbClr val="FFBF00"/>
                </a:solidFill>
                <a:latin typeface="Times New Roman" pitchFamily="18" charset="0"/>
                <a:cs typeface="Times New Roman" pitchFamily="18" charset="0"/>
              </a:rPr>
              <a:t>Q</a:t>
            </a:r>
            <a:r>
              <a:rPr lang="en-US" altLang="zh-CN" sz="2436" dirty="0">
                <a:latin typeface="Times New Roman" pitchFamily="18" charset="0"/>
                <a:cs typeface="Times New Roman" pitchFamily="18" charset="0"/>
              </a:rPr>
              <a:t>      </a:t>
            </a:r>
            <a:r>
              <a:rPr lang="en-US" altLang="zh-CN" sz="2436" b="1" dirty="0">
                <a:solidFill>
                  <a:srgbClr val="FFBF00"/>
                </a:solidFill>
                <a:latin typeface="Times New Roman" pitchFamily="18" charset="0"/>
                <a:cs typeface="Times New Roman" pitchFamily="18" charset="0"/>
              </a:rPr>
              <a:t>9600</a:t>
            </a:r>
          </a:p>
        </p:txBody>
      </p:sp>
      <p:sp>
        <p:nvSpPr>
          <p:cNvPr id="22" name="TextBox 1"/>
          <p:cNvSpPr txBox="1"/>
          <p:nvPr/>
        </p:nvSpPr>
        <p:spPr>
          <a:xfrm>
            <a:off x="4730700" y="5029200"/>
            <a:ext cx="3441700" cy="749300"/>
          </a:xfrm>
          <a:prstGeom prst="rect">
            <a:avLst/>
          </a:prstGeom>
          <a:noFill/>
        </p:spPr>
        <p:txBody>
          <a:bodyPr wrap="none" lIns="0" tIns="0" rIns="0" rtlCol="0">
            <a:spAutoFit/>
          </a:bodyPr>
          <a:lstStyle/>
          <a:p>
            <a:pPr>
              <a:lnSpc>
                <a:spcPts val="2100"/>
              </a:lnSpc>
              <a:tabLst>
                <a:tab pos="444500" algn="l"/>
              </a:tabLst>
            </a:pPr>
            <a:r>
              <a:rPr lang="en-US" altLang="zh-CN" dirty="0"/>
              <a:t>	</a:t>
            </a:r>
            <a:r>
              <a:rPr lang="en-US" altLang="zh-CN" sz="2436" b="1" i="1" dirty="0">
                <a:solidFill>
                  <a:srgbClr val="FFBF00"/>
                </a:solidFill>
                <a:latin typeface="Times New Roman" pitchFamily="18" charset="0"/>
                <a:cs typeface="Times New Roman" pitchFamily="18" charset="0"/>
              </a:rPr>
              <a:t>V</a:t>
            </a:r>
            <a:r>
              <a:rPr lang="en-US" altLang="zh-CN" sz="2436" dirty="0">
                <a:latin typeface="Times New Roman" pitchFamily="18" charset="0"/>
                <a:cs typeface="Times New Roman" pitchFamily="18" charset="0"/>
              </a:rPr>
              <a:t>                        </a:t>
            </a:r>
            <a:r>
              <a:rPr lang="en-US" altLang="zh-CN" sz="2436" b="1" dirty="0">
                <a:solidFill>
                  <a:srgbClr val="FFBF00"/>
                </a:solidFill>
                <a:latin typeface="Times New Roman" pitchFamily="18" charset="0"/>
                <a:cs typeface="Times New Roman" pitchFamily="18" charset="0"/>
              </a:rPr>
              <a:t>2057</a:t>
            </a:r>
          </a:p>
          <a:p>
            <a:pPr>
              <a:lnSpc>
                <a:spcPts val="3700"/>
              </a:lnSpc>
              <a:tabLst>
                <a:tab pos="444500" algn="l"/>
              </a:tabLst>
            </a:pPr>
            <a:r>
              <a:rPr lang="en-US" altLang="zh-CN" sz="3248" dirty="0">
                <a:solidFill>
                  <a:srgbClr val="FFBF00"/>
                </a:solidFill>
                <a:latin typeface="Symbol" pitchFamily="18" charset="0"/>
                <a:cs typeface="Symbol" pitchFamily="18" charset="0"/>
              </a:rPr>
              <a:t></a:t>
            </a:r>
            <a:r>
              <a:rPr lang="en-US" altLang="zh-CN" sz="2436" b="1" dirty="0">
                <a:solidFill>
                  <a:srgbClr val="FFBF00"/>
                </a:solidFill>
                <a:latin typeface="Times New Roman" pitchFamily="18" charset="0"/>
                <a:cs typeface="Times New Roman" pitchFamily="18" charset="0"/>
              </a:rPr>
              <a:t>1</a:t>
            </a:r>
            <a:r>
              <a:rPr lang="en-US" altLang="zh-CN" sz="2436" dirty="0">
                <a:solidFill>
                  <a:srgbClr val="FFBF00"/>
                </a:solidFill>
                <a:latin typeface="Symbol" pitchFamily="18" charset="0"/>
                <a:cs typeface="Symbol" pitchFamily="18" charset="0"/>
              </a:rPr>
              <a:t></a:t>
            </a:r>
            <a:r>
              <a:rPr lang="en-US" altLang="zh-CN" sz="2436" dirty="0">
                <a:latin typeface="Times New Roman" pitchFamily="18" charset="0"/>
                <a:cs typeface="Times New Roman" pitchFamily="18" charset="0"/>
              </a:rPr>
              <a:t> </a:t>
            </a:r>
            <a:r>
              <a:rPr lang="en-US" altLang="zh-CN" sz="2436" b="1" i="1" dirty="0">
                <a:solidFill>
                  <a:srgbClr val="FFBF00"/>
                </a:solidFill>
                <a:latin typeface="Times New Roman" pitchFamily="18" charset="0"/>
                <a:cs typeface="Times New Roman" pitchFamily="18" charset="0"/>
              </a:rPr>
              <a:t>R</a:t>
            </a:r>
            <a:r>
              <a:rPr lang="en-US" altLang="zh-CN" sz="3248" dirty="0">
                <a:solidFill>
                  <a:srgbClr val="FFBF00"/>
                </a:solidFill>
                <a:latin typeface="Symbol" pitchFamily="18" charset="0"/>
                <a:cs typeface="Symbol" pitchFamily="18" charset="0"/>
              </a:rPr>
              <a:t></a:t>
            </a:r>
            <a:r>
              <a:rPr lang="en-US" altLang="zh-CN" sz="2436" b="1" i="1" dirty="0">
                <a:solidFill>
                  <a:srgbClr val="FFBF00"/>
                </a:solidFill>
                <a:latin typeface="Times New Roman" pitchFamily="18" charset="0"/>
                <a:cs typeface="Times New Roman" pitchFamily="18" charset="0"/>
              </a:rPr>
              <a:t>Q</a:t>
            </a:r>
            <a:r>
              <a:rPr lang="en-US" altLang="zh-CN" sz="3248" dirty="0">
                <a:latin typeface="Times New Roman" pitchFamily="18" charset="0"/>
                <a:cs typeface="Times New Roman" pitchFamily="18" charset="0"/>
              </a:rPr>
              <a:t>    </a:t>
            </a:r>
            <a:r>
              <a:rPr lang="en-US" altLang="zh-CN" sz="3248" dirty="0">
                <a:solidFill>
                  <a:srgbClr val="FFBF00"/>
                </a:solidFill>
                <a:latin typeface="Symbol" pitchFamily="18" charset="0"/>
                <a:cs typeface="Symbol" pitchFamily="18" charset="0"/>
              </a:rPr>
              <a:t></a:t>
            </a:r>
            <a:r>
              <a:rPr lang="en-US" altLang="zh-CN" sz="2436" b="1" dirty="0">
                <a:solidFill>
                  <a:srgbClr val="FFBF00"/>
                </a:solidFill>
                <a:latin typeface="Times New Roman" pitchFamily="18" charset="0"/>
                <a:cs typeface="Times New Roman" pitchFamily="18" charset="0"/>
              </a:rPr>
              <a:t>1</a:t>
            </a:r>
            <a:r>
              <a:rPr lang="en-US" altLang="zh-CN" sz="2436" dirty="0">
                <a:solidFill>
                  <a:srgbClr val="FFBF00"/>
                </a:solidFill>
                <a:latin typeface="Symbol" pitchFamily="18" charset="0"/>
                <a:cs typeface="Symbol" pitchFamily="18" charset="0"/>
              </a:rPr>
              <a:t></a:t>
            </a:r>
            <a:r>
              <a:rPr lang="en-US" altLang="zh-CN" sz="2436" dirty="0">
                <a:latin typeface="Times New Roman" pitchFamily="18" charset="0"/>
                <a:cs typeface="Times New Roman" pitchFamily="18" charset="0"/>
              </a:rPr>
              <a:t> </a:t>
            </a:r>
            <a:r>
              <a:rPr lang="en-US" altLang="zh-CN" sz="2436" b="1" dirty="0">
                <a:solidFill>
                  <a:srgbClr val="FFBF00"/>
                </a:solidFill>
                <a:latin typeface="Times New Roman" pitchFamily="18" charset="0"/>
                <a:cs typeface="Times New Roman" pitchFamily="18" charset="0"/>
              </a:rPr>
              <a:t>0.5</a:t>
            </a:r>
            <a:r>
              <a:rPr lang="en-US" altLang="zh-CN" sz="3248" dirty="0">
                <a:solidFill>
                  <a:srgbClr val="FFBF00"/>
                </a:solidFill>
                <a:latin typeface="Symbol" pitchFamily="18" charset="0"/>
                <a:cs typeface="Symbol" pitchFamily="18" charset="0"/>
              </a:rPr>
              <a:t></a:t>
            </a:r>
            <a:r>
              <a:rPr lang="en-US" altLang="zh-CN" sz="2436" dirty="0">
                <a:solidFill>
                  <a:srgbClr val="FFBF00"/>
                </a:solidFill>
                <a:latin typeface="Symbol" pitchFamily="18" charset="0"/>
                <a:cs typeface="Symbol" pitchFamily="18" charset="0"/>
              </a:rPr>
              <a:t></a:t>
            </a:r>
            <a:r>
              <a:rPr lang="en-US" altLang="zh-CN" sz="2436" b="1" dirty="0">
                <a:solidFill>
                  <a:srgbClr val="FFBF00"/>
                </a:solidFill>
                <a:latin typeface="Times New Roman" pitchFamily="18" charset="0"/>
                <a:cs typeface="Times New Roman" pitchFamily="18" charset="0"/>
              </a:rPr>
              <a:t>9600</a:t>
            </a:r>
          </a:p>
        </p:txBody>
      </p:sp>
      <p:sp>
        <p:nvSpPr>
          <p:cNvPr id="23" name="TextBox 1"/>
          <p:cNvSpPr txBox="1"/>
          <p:nvPr/>
        </p:nvSpPr>
        <p:spPr>
          <a:xfrm>
            <a:off x="596900" y="5041900"/>
            <a:ext cx="2933700" cy="685800"/>
          </a:xfrm>
          <a:prstGeom prst="rect">
            <a:avLst/>
          </a:prstGeom>
          <a:noFill/>
        </p:spPr>
        <p:txBody>
          <a:bodyPr wrap="none" lIns="0" tIns="0" rIns="0" rtlCol="0">
            <a:spAutoFit/>
          </a:bodyPr>
          <a:lstStyle/>
          <a:p>
            <a:pPr>
              <a:lnSpc>
                <a:spcPts val="2500"/>
              </a:lnSpc>
              <a:tabLst/>
            </a:pPr>
            <a:r>
              <a:rPr lang="en-US" altLang="zh-CN" sz="1902" dirty="0">
                <a:solidFill>
                  <a:srgbClr val="FFFFFF"/>
                </a:solidFill>
                <a:latin typeface="微软雅黑" pitchFamily="18" charset="0"/>
                <a:cs typeface="微软雅黑" pitchFamily="18" charset="0"/>
              </a:rPr>
              <a:t>取</a:t>
            </a:r>
            <a:r>
              <a:rPr lang="en-US" altLang="zh-CN" sz="1902" i="1" dirty="0">
                <a:solidFill>
                  <a:srgbClr val="FFFFFF"/>
                </a:solidFill>
                <a:latin typeface="Times New Roman" pitchFamily="18" charset="0"/>
                <a:cs typeface="Times New Roman" pitchFamily="18" charset="0"/>
              </a:rPr>
              <a:t>R</a:t>
            </a:r>
            <a:r>
              <a:rPr lang="en-US" altLang="zh-CN" sz="1902" dirty="0">
                <a:solidFill>
                  <a:srgbClr val="FFFFFF"/>
                </a:solidFill>
                <a:latin typeface="Times New Roman" pitchFamily="18" charset="0"/>
                <a:cs typeface="Times New Roman" pitchFamily="18" charset="0"/>
              </a:rPr>
              <a:t>=0.5</a:t>
            </a:r>
            <a:r>
              <a:rPr lang="en-US" altLang="zh-CN" sz="1902" dirty="0">
                <a:solidFill>
                  <a:srgbClr val="FFFFFF"/>
                </a:solidFill>
                <a:latin typeface="微软雅黑" pitchFamily="18" charset="0"/>
                <a:cs typeface="微软雅黑" pitchFamily="18" charset="0"/>
              </a:rPr>
              <a:t>，实际水力停留时</a:t>
            </a:r>
          </a:p>
          <a:p>
            <a:pPr>
              <a:lnSpc>
                <a:spcPts val="2900"/>
              </a:lnSpc>
              <a:tabLst/>
            </a:pPr>
            <a:r>
              <a:rPr lang="en-US" altLang="zh-CN" sz="1902" dirty="0">
                <a:solidFill>
                  <a:srgbClr val="FFFFFF"/>
                </a:solidFill>
                <a:latin typeface="微软雅黑" pitchFamily="18" charset="0"/>
                <a:cs typeface="微软雅黑" pitchFamily="18" charset="0"/>
              </a:rPr>
              <a:t>间：</a:t>
            </a:r>
          </a:p>
        </p:txBody>
      </p:sp>
      <p:sp>
        <p:nvSpPr>
          <p:cNvPr id="24" name="矩形 23"/>
          <p:cNvSpPr/>
          <p:nvPr/>
        </p:nvSpPr>
        <p:spPr>
          <a:xfrm flipH="1">
            <a:off x="5076056" y="4077072"/>
            <a:ext cx="492420" cy="369332"/>
          </a:xfrm>
          <a:prstGeom prst="rect">
            <a:avLst/>
          </a:prstGeom>
        </p:spPr>
        <p:txBody>
          <a:bodyPr wrap="square">
            <a:spAutoFit/>
          </a:bodyPr>
          <a:lstStyle/>
          <a:p>
            <a:r>
              <a:rPr lang="en-US" altLang="zh-CN" dirty="0">
                <a:solidFill>
                  <a:srgbClr val="FFBF00"/>
                </a:solidFill>
                <a:latin typeface="Symbol" pitchFamily="18" charset="0"/>
                <a:cs typeface="Symbol" pitchFamily="18" charset="0"/>
              </a:rPr>
              <a:t></a:t>
            </a:r>
            <a:endParaRPr lang="zh-CN" altLang="en-US" dirty="0"/>
          </a:p>
        </p:txBody>
      </p:sp>
      <p:sp>
        <p:nvSpPr>
          <p:cNvPr id="25" name="Freeform 3"/>
          <p:cNvSpPr/>
          <p:nvPr/>
        </p:nvSpPr>
        <p:spPr>
          <a:xfrm>
            <a:off x="4499992" y="1844824"/>
            <a:ext cx="6408712" cy="1152128"/>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3"/>
          <p:cNvSpPr/>
          <p:nvPr/>
        </p:nvSpPr>
        <p:spPr>
          <a:xfrm>
            <a:off x="4716016" y="2852936"/>
            <a:ext cx="6408712" cy="648072"/>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3"/>
          <p:cNvSpPr/>
          <p:nvPr/>
        </p:nvSpPr>
        <p:spPr>
          <a:xfrm>
            <a:off x="5364088" y="3501008"/>
            <a:ext cx="6408712" cy="1152128"/>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Freeform 3"/>
          <p:cNvSpPr/>
          <p:nvPr/>
        </p:nvSpPr>
        <p:spPr>
          <a:xfrm>
            <a:off x="4427984" y="4797152"/>
            <a:ext cx="6408712" cy="1152128"/>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25"/>
                                        </p:tgtEl>
                                      </p:cBhvr>
                                    </p:animEffect>
                                    <p:set>
                                      <p:cBhvr>
                                        <p:cTn id="7" dur="1" fill="hold">
                                          <p:stCondLst>
                                            <p:cond delay="499"/>
                                          </p:stCondLst>
                                        </p:cTn>
                                        <p:tgtEl>
                                          <p:spTgt spid="2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26"/>
                                        </p:tgtEl>
                                      </p:cBhvr>
                                    </p:animEffect>
                                    <p:set>
                                      <p:cBhvr>
                                        <p:cTn id="12" dur="1" fill="hold">
                                          <p:stCondLst>
                                            <p:cond delay="499"/>
                                          </p:stCondLst>
                                        </p:cTn>
                                        <p:tgtEl>
                                          <p:spTgt spid="2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27"/>
                                        </p:tgtEl>
                                      </p:cBhvr>
                                    </p:animEffect>
                                    <p:set>
                                      <p:cBhvr>
                                        <p:cTn id="17" dur="1" fill="hold">
                                          <p:stCondLst>
                                            <p:cond delay="499"/>
                                          </p:stCondLst>
                                        </p:cTn>
                                        <p:tgtEl>
                                          <p:spTgt spid="2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28"/>
                                        </p:tgtEl>
                                      </p:cBhvr>
                                    </p:animEffect>
                                    <p:set>
                                      <p:cBhvr>
                                        <p:cTn id="22" dur="1" fill="hold">
                                          <p:stCondLst>
                                            <p:cond delay="499"/>
                                          </p:stCondLst>
                                        </p:cTn>
                                        <p:tgtEl>
                                          <p:spTgt spid="2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050" name="Rectangle 2"/>
          <p:cNvSpPr>
            <a:spLocks noGrp="1" noRot="1" noChangeArrowheads="1"/>
          </p:cNvSpPr>
          <p:nvPr>
            <p:ph type="title"/>
          </p:nvPr>
        </p:nvSpPr>
        <p:spPr/>
        <p:txBody>
          <a:bodyPr/>
          <a:lstStyle/>
          <a:p>
            <a:pPr eaLnBrk="1" hangingPunct="1">
              <a:defRPr/>
            </a:pPr>
            <a:r>
              <a:rPr lang="en-US" altLang="zh-CN"/>
              <a:t>5.2.1 </a:t>
            </a:r>
            <a:r>
              <a:rPr lang="zh-CN" altLang="en-US"/>
              <a:t>概述</a:t>
            </a:r>
          </a:p>
        </p:txBody>
      </p:sp>
      <p:sp>
        <p:nvSpPr>
          <p:cNvPr id="386051" name="Rectangle 3"/>
          <p:cNvSpPr>
            <a:spLocks noGrp="1" noRot="1" noChangeArrowheads="1"/>
          </p:cNvSpPr>
          <p:nvPr>
            <p:ph idx="1"/>
          </p:nvPr>
        </p:nvSpPr>
        <p:spPr/>
        <p:txBody>
          <a:bodyPr/>
          <a:lstStyle/>
          <a:p>
            <a:pPr eaLnBrk="1" hangingPunct="1">
              <a:lnSpc>
                <a:spcPct val="140000"/>
              </a:lnSpc>
              <a:defRPr/>
            </a:pPr>
            <a:r>
              <a:rPr lang="zh-CN" altLang="en-US" sz="2800" dirty="0">
                <a:solidFill>
                  <a:srgbClr val="00F500"/>
                </a:solidFill>
              </a:rPr>
              <a:t>生物滤池</a:t>
            </a:r>
            <a:r>
              <a:rPr lang="zh-CN" altLang="en-US" sz="2800" dirty="0"/>
              <a:t>是以</a:t>
            </a:r>
            <a:r>
              <a:rPr lang="zh-CN" altLang="en-US" sz="2800" u="sng" dirty="0">
                <a:solidFill>
                  <a:schemeClr val="tx2"/>
                </a:solidFill>
                <a:effectLst>
                  <a:outerShdw blurRad="38100" dist="38100" dir="2700000" algn="tl">
                    <a:srgbClr val="000000"/>
                  </a:outerShdw>
                </a:effectLst>
              </a:rPr>
              <a:t>土壤自净</a:t>
            </a:r>
            <a:r>
              <a:rPr lang="zh-CN" altLang="en-US" sz="2800" dirty="0"/>
              <a:t>原理为依据，在污水灌溉的实践基础上，经较原始的间歇砂滤池和接触滤池而发展起来的人工生物处理技术；</a:t>
            </a:r>
          </a:p>
          <a:p>
            <a:pPr eaLnBrk="1" hangingPunct="1">
              <a:lnSpc>
                <a:spcPct val="140000"/>
              </a:lnSpc>
              <a:defRPr/>
            </a:pPr>
            <a:r>
              <a:rPr lang="zh-CN" altLang="en-US" sz="2800" dirty="0"/>
              <a:t>污水长时间以滴状喷洒在</a:t>
            </a:r>
            <a:r>
              <a:rPr lang="zh-CN" altLang="en-US" sz="2800" u="sng" dirty="0">
                <a:solidFill>
                  <a:schemeClr val="tx2"/>
                </a:solidFill>
                <a:effectLst>
                  <a:outerShdw blurRad="38100" dist="38100" dir="2700000" algn="tl">
                    <a:srgbClr val="000000"/>
                  </a:outerShdw>
                </a:effectLst>
              </a:rPr>
              <a:t>块状滤料层</a:t>
            </a:r>
            <a:r>
              <a:rPr lang="zh-CN" altLang="en-US" sz="2800" dirty="0"/>
              <a:t>的表面上，在污水流经的表面上就会形成生物膜，待生物膜成熟后，栖息在生物膜上的微生物即摄取流经污水中的有机物作为营养，从而使污水得到净化；</a:t>
            </a: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2" y="908720"/>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212380" y="5375185"/>
            <a:ext cx="1446961" cy="36423"/>
          </a:xfrm>
          <a:custGeom>
            <a:avLst/>
            <a:gdLst>
              <a:gd name="connsiteX0" fmla="*/ 9105 w 1446961"/>
              <a:gd name="connsiteY0" fmla="*/ 9106 h 36423"/>
              <a:gd name="connsiteX1" fmla="*/ 1437855 w 1446961"/>
              <a:gd name="connsiteY1" fmla="*/ 9106 h 36423"/>
            </a:gdLst>
            <a:ahLst/>
            <a:cxnLst>
              <a:cxn ang="0">
                <a:pos x="connsiteX0" y="connsiteY0"/>
              </a:cxn>
              <a:cxn ang="1">
                <a:pos x="connsiteX1" y="connsiteY1"/>
              </a:cxn>
            </a:cxnLst>
            <a:rect l="l" t="t" r="r" b="b"/>
            <a:pathLst>
              <a:path w="1446961" h="36423">
                <a:moveTo>
                  <a:pt x="9105" y="9106"/>
                </a:moveTo>
                <a:lnTo>
                  <a:pt x="1437855" y="9106"/>
                </a:lnTo>
              </a:path>
            </a:pathLst>
          </a:custGeom>
          <a:ln w="127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0" name="Freeform 3"/>
          <p:cNvSpPr/>
          <p:nvPr/>
        </p:nvSpPr>
        <p:spPr>
          <a:xfrm>
            <a:off x="3044228" y="5375185"/>
            <a:ext cx="2227249" cy="36423"/>
          </a:xfrm>
          <a:custGeom>
            <a:avLst/>
            <a:gdLst>
              <a:gd name="connsiteX0" fmla="*/ 9105 w 2227249"/>
              <a:gd name="connsiteY0" fmla="*/ 9106 h 36423"/>
              <a:gd name="connsiteX1" fmla="*/ 2218143 w 2227249"/>
              <a:gd name="connsiteY1" fmla="*/ 9106 h 36423"/>
            </a:gdLst>
            <a:ahLst/>
            <a:cxnLst>
              <a:cxn ang="0">
                <a:pos x="connsiteX0" y="connsiteY0"/>
              </a:cxn>
              <a:cxn ang="1">
                <a:pos x="connsiteX1" y="connsiteY1"/>
              </a:cxn>
            </a:cxnLst>
            <a:rect l="l" t="t" r="r" b="b"/>
            <a:pathLst>
              <a:path w="2227249" h="36423">
                <a:moveTo>
                  <a:pt x="9105" y="9106"/>
                </a:moveTo>
                <a:lnTo>
                  <a:pt x="2218143" y="9106"/>
                </a:lnTo>
              </a:path>
            </a:pathLst>
          </a:custGeom>
          <a:ln w="127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TextBox 1"/>
          <p:cNvSpPr txBox="1"/>
          <p:nvPr/>
        </p:nvSpPr>
        <p:spPr>
          <a:xfrm>
            <a:off x="-5581128" y="5301208"/>
            <a:ext cx="12447318" cy="584775"/>
          </a:xfrm>
          <a:prstGeom prst="rect">
            <a:avLst/>
          </a:prstGeom>
          <a:noFill/>
        </p:spPr>
        <p:txBody>
          <a:bodyPr wrap="none" lIns="0" tIns="0" rIns="0" rtlCol="0">
            <a:spAutoFit/>
          </a:bodyPr>
          <a:lstStyle/>
          <a:p>
            <a:pPr>
              <a:lnSpc>
                <a:spcPts val="4200"/>
              </a:lnSpc>
              <a:tabLst/>
            </a:pPr>
            <a:r>
              <a:rPr lang="en-US" altLang="zh-CN" sz="1678" b="1" dirty="0">
                <a:solidFill>
                  <a:srgbClr val="FFBF00"/>
                </a:solidFill>
                <a:latin typeface="Times New Roman" pitchFamily="18" charset="0"/>
                <a:cs typeface="Times New Roman" pitchFamily="18" charset="0"/>
              </a:rPr>
              <a:t>c</a:t>
            </a:r>
            <a:r>
              <a:rPr lang="en-US" altLang="zh-CN" sz="2902" dirty="0">
                <a:latin typeface="Times New Roman" pitchFamily="18" charset="0"/>
                <a:cs typeface="Times New Roman" pitchFamily="18" charset="0"/>
              </a:rPr>
              <a:t>                                                              </a:t>
            </a:r>
            <a:r>
              <a:rPr lang="en-US" altLang="zh-CN" sz="3067" dirty="0">
                <a:solidFill>
                  <a:srgbClr val="FFBF00"/>
                </a:solidFill>
                <a:latin typeface="Symbol" pitchFamily="18" charset="0"/>
                <a:cs typeface="Symbol" pitchFamily="18" charset="0"/>
              </a:rPr>
              <a:t></a:t>
            </a:r>
            <a:r>
              <a:rPr lang="en-US" altLang="zh-CN" sz="2902" dirty="0">
                <a:latin typeface="Times New Roman" pitchFamily="18" charset="0"/>
                <a:cs typeface="Times New Roman" pitchFamily="18" charset="0"/>
              </a:rPr>
              <a:t>   </a:t>
            </a:r>
            <a:r>
              <a:rPr lang="en-US" altLang="zh-CN" sz="2902" dirty="0">
                <a:solidFill>
                  <a:srgbClr val="FFBF00"/>
                </a:solidFill>
                <a:latin typeface="Symbol" pitchFamily="18" charset="0"/>
                <a:cs typeface="Symbol" pitchFamily="18" charset="0"/>
              </a:rPr>
              <a:t></a:t>
            </a:r>
            <a:r>
              <a:rPr lang="en-US" altLang="zh-CN" sz="2902" dirty="0">
                <a:latin typeface="Times New Roman" pitchFamily="18" charset="0"/>
                <a:cs typeface="Times New Roman" pitchFamily="18" charset="0"/>
              </a:rPr>
              <a:t>                     </a:t>
            </a:r>
            <a:r>
              <a:rPr lang="en-US" altLang="zh-CN" sz="2902" dirty="0" err="1">
                <a:solidFill>
                  <a:srgbClr val="FFBF00"/>
                </a:solidFill>
                <a:latin typeface="Symbol" pitchFamily="18" charset="0"/>
                <a:cs typeface="Symbol" pitchFamily="18" charset="0"/>
              </a:rPr>
              <a:t></a:t>
            </a:r>
            <a:r>
              <a:rPr lang="en-US" altLang="zh-CN" sz="2902" dirty="0">
                <a:latin typeface="Times New Roman" pitchFamily="18" charset="0"/>
                <a:cs typeface="Times New Roman" pitchFamily="18" charset="0"/>
              </a:rPr>
              <a:t>                            </a:t>
            </a:r>
            <a:r>
              <a:rPr lang="en-US" altLang="zh-CN" sz="2902" dirty="0">
                <a:solidFill>
                  <a:srgbClr val="FFC000"/>
                </a:solidFill>
                <a:latin typeface="Times New Roman" pitchFamily="18" charset="0"/>
                <a:cs typeface="Times New Roman" pitchFamily="18" charset="0"/>
              </a:rPr>
              <a:t>=6.25d</a:t>
            </a:r>
            <a:endParaRPr lang="en-US" altLang="zh-CN" sz="2902" dirty="0">
              <a:solidFill>
                <a:srgbClr val="FFC000"/>
              </a:solidFill>
              <a:latin typeface="Symbol" pitchFamily="18" charset="0"/>
              <a:cs typeface="Symbol" pitchFamily="18" charset="0"/>
            </a:endParaRPr>
          </a:p>
        </p:txBody>
      </p:sp>
      <p:sp>
        <p:nvSpPr>
          <p:cNvPr id="13" name="TextBox 1"/>
          <p:cNvSpPr txBox="1"/>
          <p:nvPr/>
        </p:nvSpPr>
        <p:spPr>
          <a:xfrm>
            <a:off x="546100" y="1765300"/>
            <a:ext cx="7112000" cy="520700"/>
          </a:xfrm>
          <a:prstGeom prst="rect">
            <a:avLst/>
          </a:prstGeom>
          <a:noFill/>
        </p:spPr>
        <p:txBody>
          <a:bodyPr wrap="none" lIns="0" tIns="0" rIns="0" rtlCol="0">
            <a:spAutoFit/>
          </a:bodyPr>
          <a:lstStyle/>
          <a:p>
            <a:pPr>
              <a:lnSpc>
                <a:spcPts val="4100"/>
              </a:lnSpc>
              <a:tabLst/>
            </a:pPr>
            <a:r>
              <a:rPr lang="en-US" altLang="zh-CN" sz="3197" dirty="0">
                <a:solidFill>
                  <a:srgbClr val="FFC000"/>
                </a:solidFill>
                <a:latin typeface="Wingdings" pitchFamily="18" charset="0"/>
                <a:cs typeface="Wingdings" pitchFamily="18" charset="0"/>
              </a:rPr>
              <a:t></a:t>
            </a:r>
            <a:r>
              <a:rPr lang="en-US" altLang="zh-CN" sz="3197" dirty="0">
                <a:solidFill>
                  <a:srgbClr val="FFC000"/>
                </a:solidFill>
                <a:latin typeface="黑体" pitchFamily="18" charset="0"/>
                <a:cs typeface="黑体" pitchFamily="18" charset="0"/>
              </a:rPr>
              <a:t>设</a:t>
            </a:r>
            <a:r>
              <a:rPr lang="en-US" altLang="zh-CN" sz="3197" i="1" dirty="0">
                <a:solidFill>
                  <a:srgbClr val="FFC000"/>
                </a:solidFill>
                <a:latin typeface="Times New Roman" pitchFamily="18" charset="0"/>
                <a:cs typeface="Times New Roman" pitchFamily="18" charset="0"/>
              </a:rPr>
              <a:t>Y</a:t>
            </a:r>
            <a:r>
              <a:rPr lang="en-US" altLang="zh-CN" sz="3197" dirty="0">
                <a:solidFill>
                  <a:srgbClr val="FFC000"/>
                </a:solidFill>
                <a:latin typeface="Times New Roman" pitchFamily="18" charset="0"/>
                <a:cs typeface="Times New Roman" pitchFamily="18" charset="0"/>
              </a:rPr>
              <a:t>=0.6</a:t>
            </a:r>
            <a:r>
              <a:rPr lang="en-US" altLang="zh-CN" sz="3197" dirty="0">
                <a:solidFill>
                  <a:srgbClr val="FFC000"/>
                </a:solidFill>
                <a:latin typeface="黑体" pitchFamily="18" charset="0"/>
                <a:cs typeface="黑体" pitchFamily="18" charset="0"/>
              </a:rPr>
              <a:t>，</a:t>
            </a:r>
            <a:r>
              <a:rPr lang="en-US" altLang="zh-CN" sz="3197" i="1" dirty="0">
                <a:solidFill>
                  <a:srgbClr val="FFC000"/>
                </a:solidFill>
                <a:latin typeface="Times New Roman" pitchFamily="18" charset="0"/>
                <a:cs typeface="Times New Roman" pitchFamily="18" charset="0"/>
              </a:rPr>
              <a:t>K</a:t>
            </a:r>
            <a:r>
              <a:rPr lang="en-US" altLang="zh-CN" sz="2136" dirty="0">
                <a:solidFill>
                  <a:srgbClr val="FFC000"/>
                </a:solidFill>
                <a:latin typeface="Times New Roman" pitchFamily="18" charset="0"/>
                <a:cs typeface="Times New Roman" pitchFamily="18" charset="0"/>
              </a:rPr>
              <a:t>d</a:t>
            </a:r>
            <a:r>
              <a:rPr lang="en-US" altLang="zh-CN" sz="3197" dirty="0">
                <a:solidFill>
                  <a:srgbClr val="FFC000"/>
                </a:solidFill>
                <a:latin typeface="Times New Roman" pitchFamily="18" charset="0"/>
                <a:cs typeface="Times New Roman" pitchFamily="18" charset="0"/>
              </a:rPr>
              <a:t>=0.08</a:t>
            </a:r>
            <a:r>
              <a:rPr lang="en-US" altLang="zh-CN" sz="3197" dirty="0">
                <a:solidFill>
                  <a:srgbClr val="FFC000"/>
                </a:solidFill>
                <a:latin typeface="黑体" pitchFamily="18" charset="0"/>
                <a:cs typeface="黑体" pitchFamily="18" charset="0"/>
              </a:rPr>
              <a:t>，系统每日产泥量：</a:t>
            </a:r>
          </a:p>
        </p:txBody>
      </p:sp>
      <p:sp>
        <p:nvSpPr>
          <p:cNvPr id="14" name="TextBox 1"/>
          <p:cNvSpPr txBox="1"/>
          <p:nvPr/>
        </p:nvSpPr>
        <p:spPr>
          <a:xfrm>
            <a:off x="304800" y="2628900"/>
            <a:ext cx="8648700" cy="508000"/>
          </a:xfrm>
          <a:prstGeom prst="rect">
            <a:avLst/>
          </a:prstGeom>
          <a:noFill/>
        </p:spPr>
        <p:txBody>
          <a:bodyPr wrap="none" lIns="0" tIns="0" rIns="0" rtlCol="0">
            <a:spAutoFit/>
          </a:bodyPr>
          <a:lstStyle/>
          <a:p>
            <a:pPr>
              <a:lnSpc>
                <a:spcPts val="4000"/>
              </a:lnSpc>
              <a:tabLst/>
            </a:pPr>
            <a:r>
              <a:rPr lang="en-US" altLang="zh-CN" sz="2902" dirty="0">
                <a:solidFill>
                  <a:srgbClr val="FFBF00"/>
                </a:solidFill>
                <a:latin typeface="Symbol" pitchFamily="18" charset="0"/>
                <a:cs typeface="Symbol" pitchFamily="18" charset="0"/>
              </a:rPr>
              <a:t></a:t>
            </a:r>
            <a:r>
              <a:rPr lang="en-US" altLang="zh-CN" sz="2902" b="1" i="1" dirty="0">
                <a:solidFill>
                  <a:srgbClr val="FFBF00"/>
                </a:solidFill>
                <a:latin typeface="Times New Roman" pitchFamily="18" charset="0"/>
                <a:cs typeface="Times New Roman" pitchFamily="18" charset="0"/>
              </a:rPr>
              <a:t>X</a:t>
            </a:r>
            <a:r>
              <a:rPr lang="en-US" altLang="zh-CN" sz="2902" dirty="0">
                <a:latin typeface="Times New Roman" pitchFamily="18" charset="0"/>
                <a:cs typeface="Times New Roman" pitchFamily="18" charset="0"/>
              </a:rPr>
              <a:t> </a:t>
            </a:r>
            <a:r>
              <a:rPr lang="en-US" altLang="zh-CN" sz="2902" dirty="0">
                <a:solidFill>
                  <a:srgbClr val="FFBF00"/>
                </a:solidFill>
                <a:latin typeface="Symbol" pitchFamily="18" charset="0"/>
                <a:cs typeface="Symbol" pitchFamily="18" charset="0"/>
              </a:rPr>
              <a:t></a:t>
            </a:r>
            <a:r>
              <a:rPr lang="en-US" altLang="zh-CN" sz="2902" b="1" i="1" dirty="0">
                <a:solidFill>
                  <a:srgbClr val="FFBF00"/>
                </a:solidFill>
                <a:latin typeface="Times New Roman" pitchFamily="18" charset="0"/>
                <a:cs typeface="Times New Roman" pitchFamily="18" charset="0"/>
              </a:rPr>
              <a:t>YS</a:t>
            </a:r>
            <a:r>
              <a:rPr lang="en-US" altLang="zh-CN" sz="1678" b="1" dirty="0">
                <a:solidFill>
                  <a:srgbClr val="FFBF00"/>
                </a:solidFill>
                <a:latin typeface="Times New Roman" pitchFamily="18" charset="0"/>
                <a:cs typeface="Times New Roman" pitchFamily="18" charset="0"/>
              </a:rPr>
              <a:t>r</a:t>
            </a:r>
            <a:r>
              <a:rPr lang="en-US" altLang="zh-CN" sz="2902" b="1" i="1" dirty="0">
                <a:solidFill>
                  <a:srgbClr val="FFBF00"/>
                </a:solidFill>
                <a:latin typeface="Times New Roman" pitchFamily="18" charset="0"/>
                <a:cs typeface="Times New Roman" pitchFamily="18" charset="0"/>
              </a:rPr>
              <a:t>Q</a:t>
            </a:r>
            <a:r>
              <a:rPr lang="en-US" altLang="zh-CN" sz="2902" dirty="0">
                <a:solidFill>
                  <a:srgbClr val="FFBF00"/>
                </a:solidFill>
                <a:latin typeface="Symbol" pitchFamily="18" charset="0"/>
                <a:cs typeface="Symbol" pitchFamily="18" charset="0"/>
              </a:rPr>
              <a:t></a:t>
            </a:r>
            <a:r>
              <a:rPr lang="en-US" altLang="zh-CN" sz="2902" dirty="0">
                <a:latin typeface="Times New Roman" pitchFamily="18" charset="0"/>
                <a:cs typeface="Times New Roman" pitchFamily="18" charset="0"/>
              </a:rPr>
              <a:t> </a:t>
            </a:r>
            <a:r>
              <a:rPr lang="en-US" altLang="zh-CN" sz="2902" b="1" i="1" dirty="0">
                <a:solidFill>
                  <a:srgbClr val="FFBF00"/>
                </a:solidFill>
                <a:latin typeface="Times New Roman" pitchFamily="18" charset="0"/>
                <a:cs typeface="Times New Roman" pitchFamily="18" charset="0"/>
              </a:rPr>
              <a:t>K</a:t>
            </a:r>
            <a:r>
              <a:rPr lang="en-US" altLang="zh-CN" sz="1678" b="1" dirty="0">
                <a:solidFill>
                  <a:srgbClr val="FFBF00"/>
                </a:solidFill>
                <a:latin typeface="Times New Roman" pitchFamily="18" charset="0"/>
                <a:cs typeface="Times New Roman" pitchFamily="18" charset="0"/>
              </a:rPr>
              <a:t>d</a:t>
            </a:r>
            <a:r>
              <a:rPr lang="en-US" altLang="zh-CN" sz="2902" b="1" i="1" dirty="0">
                <a:solidFill>
                  <a:srgbClr val="FFBF00"/>
                </a:solidFill>
                <a:latin typeface="Times New Roman" pitchFamily="18" charset="0"/>
                <a:cs typeface="Times New Roman" pitchFamily="18" charset="0"/>
              </a:rPr>
              <a:t>VX</a:t>
            </a:r>
            <a:r>
              <a:rPr lang="en-US" altLang="zh-CN" sz="1678" b="1" dirty="0">
                <a:solidFill>
                  <a:srgbClr val="FFBF00"/>
                </a:solidFill>
                <a:latin typeface="Times New Roman" pitchFamily="18" charset="0"/>
                <a:cs typeface="Times New Roman" pitchFamily="18" charset="0"/>
              </a:rPr>
              <a:t>v</a:t>
            </a:r>
            <a:r>
              <a:rPr lang="en-US" altLang="zh-CN" sz="2902" dirty="0">
                <a:latin typeface="Times New Roman" pitchFamily="18" charset="0"/>
                <a:cs typeface="Times New Roman" pitchFamily="18" charset="0"/>
              </a:rPr>
              <a:t> </a:t>
            </a:r>
            <a:r>
              <a:rPr lang="en-US" altLang="zh-CN" sz="2902" dirty="0">
                <a:solidFill>
                  <a:srgbClr val="FFBF00"/>
                </a:solidFill>
                <a:latin typeface="Symbol" pitchFamily="18" charset="0"/>
                <a:cs typeface="Symbol" pitchFamily="18" charset="0"/>
              </a:rPr>
              <a:t></a:t>
            </a:r>
            <a:r>
              <a:rPr lang="en-US" altLang="zh-CN" sz="2902" dirty="0">
                <a:latin typeface="Times New Roman" pitchFamily="18" charset="0"/>
                <a:cs typeface="Times New Roman" pitchFamily="18" charset="0"/>
              </a:rPr>
              <a:t> </a:t>
            </a:r>
            <a:r>
              <a:rPr lang="en-US" altLang="zh-CN" sz="2902" b="1" dirty="0">
                <a:solidFill>
                  <a:srgbClr val="FFBF00"/>
                </a:solidFill>
                <a:latin typeface="Times New Roman" pitchFamily="18" charset="0"/>
                <a:cs typeface="Times New Roman" pitchFamily="18" charset="0"/>
              </a:rPr>
              <a:t>0.6</a:t>
            </a:r>
            <a:r>
              <a:rPr lang="en-US" altLang="zh-CN" sz="2902" dirty="0">
                <a:solidFill>
                  <a:srgbClr val="FFBF00"/>
                </a:solidFill>
                <a:latin typeface="Symbol" pitchFamily="18" charset="0"/>
                <a:cs typeface="Symbol" pitchFamily="18" charset="0"/>
              </a:rPr>
              <a:t></a:t>
            </a:r>
            <a:r>
              <a:rPr lang="en-US" altLang="zh-CN" sz="2902" b="1" dirty="0">
                <a:solidFill>
                  <a:srgbClr val="FFBF00"/>
                </a:solidFill>
                <a:latin typeface="Times New Roman" pitchFamily="18" charset="0"/>
                <a:cs typeface="Times New Roman" pitchFamily="18" charset="0"/>
              </a:rPr>
              <a:t>0.18</a:t>
            </a:r>
            <a:r>
              <a:rPr lang="en-US" altLang="zh-CN" sz="2902" dirty="0">
                <a:solidFill>
                  <a:srgbClr val="FFBF00"/>
                </a:solidFill>
                <a:latin typeface="Symbol" pitchFamily="18" charset="0"/>
                <a:cs typeface="Symbol" pitchFamily="18" charset="0"/>
              </a:rPr>
              <a:t></a:t>
            </a:r>
            <a:r>
              <a:rPr lang="en-US" altLang="zh-CN" sz="2902" b="1" dirty="0">
                <a:solidFill>
                  <a:srgbClr val="FFBF00"/>
                </a:solidFill>
                <a:latin typeface="Times New Roman" pitchFamily="18" charset="0"/>
                <a:cs typeface="Times New Roman" pitchFamily="18" charset="0"/>
              </a:rPr>
              <a:t>9600</a:t>
            </a:r>
            <a:r>
              <a:rPr lang="en-US" altLang="zh-CN" sz="2902" dirty="0">
                <a:solidFill>
                  <a:srgbClr val="FFBF00"/>
                </a:solidFill>
                <a:latin typeface="Symbol" pitchFamily="18" charset="0"/>
                <a:cs typeface="Symbol" pitchFamily="18" charset="0"/>
              </a:rPr>
              <a:t></a:t>
            </a:r>
            <a:r>
              <a:rPr lang="en-US" altLang="zh-CN" sz="2902" b="1" dirty="0">
                <a:solidFill>
                  <a:srgbClr val="FFBF00"/>
                </a:solidFill>
                <a:latin typeface="Times New Roman" pitchFamily="18" charset="0"/>
                <a:cs typeface="Times New Roman" pitchFamily="18" charset="0"/>
              </a:rPr>
              <a:t>0.08</a:t>
            </a:r>
            <a:r>
              <a:rPr lang="en-US" altLang="zh-CN" sz="2902" dirty="0">
                <a:solidFill>
                  <a:srgbClr val="FFBF00"/>
                </a:solidFill>
                <a:latin typeface="Symbol" pitchFamily="18" charset="0"/>
                <a:cs typeface="Symbol" pitchFamily="18" charset="0"/>
              </a:rPr>
              <a:t></a:t>
            </a:r>
            <a:r>
              <a:rPr lang="en-US" altLang="zh-CN" sz="2902" b="1" dirty="0">
                <a:solidFill>
                  <a:srgbClr val="FFBF00"/>
                </a:solidFill>
                <a:latin typeface="Times New Roman" pitchFamily="18" charset="0"/>
                <a:cs typeface="Times New Roman" pitchFamily="18" charset="0"/>
              </a:rPr>
              <a:t>2057</a:t>
            </a:r>
            <a:r>
              <a:rPr lang="en-US" altLang="zh-CN" sz="2902" dirty="0">
                <a:solidFill>
                  <a:srgbClr val="FFBF00"/>
                </a:solidFill>
                <a:latin typeface="Symbol" pitchFamily="18" charset="0"/>
                <a:cs typeface="Symbol" pitchFamily="18" charset="0"/>
              </a:rPr>
              <a:t></a:t>
            </a:r>
            <a:r>
              <a:rPr lang="en-US" altLang="zh-CN" sz="2902" b="1" dirty="0">
                <a:solidFill>
                  <a:srgbClr val="FFBF00"/>
                </a:solidFill>
                <a:latin typeface="Times New Roman" pitchFamily="18" charset="0"/>
                <a:cs typeface="Times New Roman" pitchFamily="18" charset="0"/>
              </a:rPr>
              <a:t>2.1</a:t>
            </a:r>
          </a:p>
        </p:txBody>
      </p:sp>
      <p:sp>
        <p:nvSpPr>
          <p:cNvPr id="15" name="TextBox 1"/>
          <p:cNvSpPr txBox="1"/>
          <p:nvPr/>
        </p:nvSpPr>
        <p:spPr>
          <a:xfrm>
            <a:off x="546100" y="3213100"/>
            <a:ext cx="2273300" cy="1333500"/>
          </a:xfrm>
          <a:prstGeom prst="rect">
            <a:avLst/>
          </a:prstGeom>
          <a:noFill/>
        </p:spPr>
        <p:txBody>
          <a:bodyPr wrap="none" lIns="0" tIns="0" rIns="0" rtlCol="0">
            <a:spAutoFit/>
          </a:bodyPr>
          <a:lstStyle/>
          <a:p>
            <a:pPr>
              <a:lnSpc>
                <a:spcPts val="3500"/>
              </a:lnSpc>
              <a:tabLst>
                <a:tab pos="368300" algn="l"/>
              </a:tabLst>
            </a:pPr>
            <a:r>
              <a:rPr lang="en-US" altLang="zh-CN" dirty="0"/>
              <a:t>	</a:t>
            </a:r>
            <a:r>
              <a:rPr lang="en-US" altLang="zh-CN" sz="2902" dirty="0">
                <a:solidFill>
                  <a:srgbClr val="FFBF00"/>
                </a:solidFill>
                <a:latin typeface="Symbol" pitchFamily="18" charset="0"/>
                <a:cs typeface="Symbol" pitchFamily="18" charset="0"/>
              </a:rPr>
              <a:t></a:t>
            </a:r>
            <a:r>
              <a:rPr lang="en-US" altLang="zh-CN" sz="2902" dirty="0">
                <a:latin typeface="Times New Roman" pitchFamily="18" charset="0"/>
                <a:cs typeface="Times New Roman" pitchFamily="18" charset="0"/>
              </a:rPr>
              <a:t> </a:t>
            </a:r>
            <a:r>
              <a:rPr lang="en-US" altLang="zh-CN" sz="2902" b="1" dirty="0">
                <a:solidFill>
                  <a:srgbClr val="FFBF00"/>
                </a:solidFill>
                <a:latin typeface="Times New Roman" pitchFamily="18" charset="0"/>
                <a:cs typeface="Times New Roman" pitchFamily="18" charset="0"/>
              </a:rPr>
              <a:t>691.2</a:t>
            </a:r>
            <a:r>
              <a:rPr lang="en-US" altLang="zh-CN" sz="2902" dirty="0">
                <a:latin typeface="Times New Roman" pitchFamily="18" charset="0"/>
                <a:cs typeface="Times New Roman" pitchFamily="18" charset="0"/>
              </a:rPr>
              <a:t> </a:t>
            </a:r>
            <a:r>
              <a:rPr lang="en-US" altLang="zh-CN" sz="2902" b="1" dirty="0">
                <a:solidFill>
                  <a:srgbClr val="FFBF00"/>
                </a:solidFill>
                <a:latin typeface="Times New Roman" pitchFamily="18" charset="0"/>
                <a:cs typeface="Times New Roman" pitchFamily="18" charset="0"/>
              </a:rPr>
              <a:t>kg/d</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000"/>
              </a:lnSpc>
              <a:tabLst>
                <a:tab pos="368300" algn="l"/>
              </a:tabLst>
            </a:pPr>
            <a:r>
              <a:rPr lang="en-US" altLang="zh-CN" sz="3197" dirty="0">
                <a:solidFill>
                  <a:srgbClr val="FFC000"/>
                </a:solidFill>
                <a:latin typeface="Wingdings" pitchFamily="18" charset="0"/>
                <a:cs typeface="Wingdings" pitchFamily="18" charset="0"/>
              </a:rPr>
              <a:t></a:t>
            </a:r>
            <a:r>
              <a:rPr lang="en-US" altLang="zh-CN" sz="3197" dirty="0">
                <a:solidFill>
                  <a:srgbClr val="FFC000"/>
                </a:solidFill>
                <a:latin typeface="黑体" pitchFamily="18" charset="0"/>
                <a:cs typeface="黑体" pitchFamily="18" charset="0"/>
              </a:rPr>
              <a:t>污泥龄：</a:t>
            </a:r>
          </a:p>
        </p:txBody>
      </p:sp>
      <p:sp>
        <p:nvSpPr>
          <p:cNvPr id="16" name="TextBox 1"/>
          <p:cNvSpPr txBox="1"/>
          <p:nvPr/>
        </p:nvSpPr>
        <p:spPr>
          <a:xfrm>
            <a:off x="1841500" y="4991100"/>
            <a:ext cx="2400300" cy="330200"/>
          </a:xfrm>
          <a:prstGeom prst="rect">
            <a:avLst/>
          </a:prstGeom>
          <a:noFill/>
        </p:spPr>
        <p:txBody>
          <a:bodyPr wrap="none" lIns="0" tIns="0" rIns="0" rtlCol="0">
            <a:spAutoFit/>
          </a:bodyPr>
          <a:lstStyle/>
          <a:p>
            <a:pPr>
              <a:lnSpc>
                <a:spcPts val="2600"/>
              </a:lnSpc>
              <a:tabLst/>
            </a:pPr>
            <a:r>
              <a:rPr lang="en-US" altLang="zh-CN" sz="2902" b="1" dirty="0">
                <a:solidFill>
                  <a:srgbClr val="FFBF00"/>
                </a:solidFill>
                <a:latin typeface="Times New Roman" pitchFamily="18" charset="0"/>
                <a:cs typeface="Times New Roman" pitchFamily="18" charset="0"/>
              </a:rPr>
              <a:t>1</a:t>
            </a:r>
            <a:r>
              <a:rPr lang="en-US" altLang="zh-CN" sz="2902" dirty="0">
                <a:latin typeface="Times New Roman" pitchFamily="18" charset="0"/>
                <a:cs typeface="Times New Roman" pitchFamily="18" charset="0"/>
              </a:rPr>
              <a:t>                           </a:t>
            </a:r>
            <a:r>
              <a:rPr lang="en-US" altLang="zh-CN" sz="2902" b="1" dirty="0">
                <a:solidFill>
                  <a:srgbClr val="FFBF00"/>
                </a:solidFill>
                <a:latin typeface="Times New Roman" pitchFamily="18" charset="0"/>
                <a:cs typeface="Times New Roman" pitchFamily="18" charset="0"/>
              </a:rPr>
              <a:t>1</a:t>
            </a:r>
          </a:p>
        </p:txBody>
      </p:sp>
      <p:sp>
        <p:nvSpPr>
          <p:cNvPr id="17" name="TextBox 1"/>
          <p:cNvSpPr txBox="1"/>
          <p:nvPr/>
        </p:nvSpPr>
        <p:spPr>
          <a:xfrm>
            <a:off x="1259632" y="5373216"/>
            <a:ext cx="4025900" cy="508000"/>
          </a:xfrm>
          <a:prstGeom prst="rect">
            <a:avLst/>
          </a:prstGeom>
          <a:noFill/>
        </p:spPr>
        <p:txBody>
          <a:bodyPr wrap="none" lIns="0" tIns="0" rIns="0" rtlCol="0">
            <a:spAutoFit/>
          </a:bodyPr>
          <a:lstStyle/>
          <a:p>
            <a:pPr>
              <a:lnSpc>
                <a:spcPts val="4000"/>
              </a:lnSpc>
              <a:tabLst/>
            </a:pPr>
            <a:r>
              <a:rPr lang="en-US" altLang="zh-CN" sz="2902" b="1" i="1" dirty="0">
                <a:solidFill>
                  <a:srgbClr val="FFBF00"/>
                </a:solidFill>
                <a:latin typeface="Times New Roman" pitchFamily="18" charset="0"/>
                <a:cs typeface="Times New Roman" pitchFamily="18" charset="0"/>
              </a:rPr>
              <a:t>YN</a:t>
            </a:r>
            <a:r>
              <a:rPr lang="en-US" altLang="zh-CN" sz="1678" b="1" dirty="0">
                <a:solidFill>
                  <a:srgbClr val="FFBF00"/>
                </a:solidFill>
                <a:latin typeface="Times New Roman" pitchFamily="18" charset="0"/>
                <a:cs typeface="Times New Roman" pitchFamily="18" charset="0"/>
              </a:rPr>
              <a:t>s</a:t>
            </a:r>
            <a:r>
              <a:rPr lang="en-US" altLang="zh-CN" sz="2902" dirty="0">
                <a:latin typeface="Times New Roman" pitchFamily="18" charset="0"/>
                <a:cs typeface="Times New Roman" pitchFamily="18" charset="0"/>
              </a:rPr>
              <a:t> </a:t>
            </a:r>
            <a:r>
              <a:rPr lang="en-US" altLang="zh-CN" sz="2902" dirty="0">
                <a:solidFill>
                  <a:srgbClr val="FFBF00"/>
                </a:solidFill>
                <a:latin typeface="Symbol" pitchFamily="18" charset="0"/>
                <a:cs typeface="Symbol" pitchFamily="18" charset="0"/>
              </a:rPr>
              <a:t></a:t>
            </a:r>
            <a:r>
              <a:rPr lang="en-US" altLang="zh-CN" sz="2902" dirty="0">
                <a:latin typeface="Times New Roman" pitchFamily="18" charset="0"/>
                <a:cs typeface="Times New Roman" pitchFamily="18" charset="0"/>
              </a:rPr>
              <a:t> </a:t>
            </a:r>
            <a:r>
              <a:rPr lang="en-US" altLang="zh-CN" sz="2902" b="1" i="1" dirty="0" err="1">
                <a:solidFill>
                  <a:srgbClr val="FFBF00"/>
                </a:solidFill>
                <a:latin typeface="Times New Roman" pitchFamily="18" charset="0"/>
                <a:cs typeface="Times New Roman" pitchFamily="18" charset="0"/>
              </a:rPr>
              <a:t>K</a:t>
            </a:r>
            <a:r>
              <a:rPr lang="en-US" altLang="zh-CN" sz="1678" b="1" dirty="0" err="1">
                <a:solidFill>
                  <a:srgbClr val="FFBF00"/>
                </a:solidFill>
                <a:latin typeface="Times New Roman" pitchFamily="18" charset="0"/>
                <a:cs typeface="Times New Roman" pitchFamily="18" charset="0"/>
              </a:rPr>
              <a:t>d</a:t>
            </a:r>
            <a:r>
              <a:rPr lang="en-US" altLang="zh-CN" sz="2902" dirty="0">
                <a:latin typeface="Times New Roman" pitchFamily="18" charset="0"/>
                <a:cs typeface="Times New Roman" pitchFamily="18" charset="0"/>
              </a:rPr>
              <a:t>      </a:t>
            </a:r>
            <a:r>
              <a:rPr lang="en-US" altLang="zh-CN" sz="2902" b="1" dirty="0">
                <a:solidFill>
                  <a:srgbClr val="FFBF00"/>
                </a:solidFill>
                <a:latin typeface="Times New Roman" pitchFamily="18" charset="0"/>
                <a:cs typeface="Times New Roman" pitchFamily="18" charset="0"/>
              </a:rPr>
              <a:t>0.6</a:t>
            </a:r>
            <a:r>
              <a:rPr lang="en-US" altLang="zh-CN" sz="2902" dirty="0">
                <a:solidFill>
                  <a:srgbClr val="FFBF00"/>
                </a:solidFill>
                <a:latin typeface="Symbol" pitchFamily="18" charset="0"/>
                <a:cs typeface="Symbol" pitchFamily="18" charset="0"/>
              </a:rPr>
              <a:t></a:t>
            </a:r>
            <a:r>
              <a:rPr lang="en-US" altLang="zh-CN" sz="2902" b="1" dirty="0">
                <a:solidFill>
                  <a:srgbClr val="FFBF00"/>
                </a:solidFill>
                <a:latin typeface="Times New Roman" pitchFamily="18" charset="0"/>
                <a:cs typeface="Times New Roman" pitchFamily="18" charset="0"/>
              </a:rPr>
              <a:t>0.4</a:t>
            </a:r>
            <a:r>
              <a:rPr lang="en-US" altLang="zh-CN" sz="2902" dirty="0">
                <a:solidFill>
                  <a:srgbClr val="FFBF00"/>
                </a:solidFill>
                <a:latin typeface="Symbol" pitchFamily="18" charset="0"/>
                <a:cs typeface="Symbol" pitchFamily="18" charset="0"/>
              </a:rPr>
              <a:t></a:t>
            </a:r>
            <a:r>
              <a:rPr lang="en-US" altLang="zh-CN" sz="2902" b="1" dirty="0">
                <a:solidFill>
                  <a:srgbClr val="FFBF00"/>
                </a:solidFill>
                <a:latin typeface="Times New Roman" pitchFamily="18" charset="0"/>
                <a:cs typeface="Times New Roman" pitchFamily="18" charset="0"/>
              </a:rPr>
              <a:t>0.08</a:t>
            </a:r>
          </a:p>
        </p:txBody>
      </p:sp>
      <p:sp>
        <p:nvSpPr>
          <p:cNvPr id="18" name="Freeform 3"/>
          <p:cNvSpPr/>
          <p:nvPr/>
        </p:nvSpPr>
        <p:spPr>
          <a:xfrm>
            <a:off x="1115616" y="2564904"/>
            <a:ext cx="7272808" cy="1152128"/>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3"/>
          <p:cNvSpPr/>
          <p:nvPr/>
        </p:nvSpPr>
        <p:spPr>
          <a:xfrm>
            <a:off x="899592" y="4869160"/>
            <a:ext cx="6408712" cy="1152128"/>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8"/>
                                        </p:tgtEl>
                                      </p:cBhvr>
                                    </p:animEffect>
                                    <p:set>
                                      <p:cBhvr>
                                        <p:cTn id="7" dur="1" fill="hold">
                                          <p:stCondLst>
                                            <p:cond delay="499"/>
                                          </p:stCondLst>
                                        </p:cTn>
                                        <p:tgtEl>
                                          <p:spTgt spid="1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19"/>
                                        </p:tgtEl>
                                      </p:cBhvr>
                                    </p:animEffect>
                                    <p:set>
                                      <p:cBhvr>
                                        <p:cTn id="1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871871" y="3611517"/>
            <a:ext cx="409917" cy="41071"/>
          </a:xfrm>
          <a:custGeom>
            <a:avLst/>
            <a:gdLst>
              <a:gd name="connsiteX0" fmla="*/ 10267 w 409917"/>
              <a:gd name="connsiteY0" fmla="*/ 10267 h 41071"/>
              <a:gd name="connsiteX1" fmla="*/ 399650 w 409917"/>
              <a:gd name="connsiteY1" fmla="*/ 10267 h 41071"/>
            </a:gdLst>
            <a:ahLst/>
            <a:cxnLst>
              <a:cxn ang="0">
                <a:pos x="connsiteX0" y="connsiteY0"/>
              </a:cxn>
              <a:cxn ang="1">
                <a:pos x="connsiteX1" y="connsiteY1"/>
              </a:cxn>
            </a:cxnLst>
            <a:rect l="l" t="t" r="r" b="b"/>
            <a:pathLst>
              <a:path w="409917" h="41071">
                <a:moveTo>
                  <a:pt x="10267" y="10267"/>
                </a:moveTo>
                <a:lnTo>
                  <a:pt x="399650" y="10267"/>
                </a:lnTo>
              </a:path>
            </a:pathLst>
          </a:custGeom>
          <a:ln w="254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1871871" y="5469273"/>
            <a:ext cx="1660359" cy="41071"/>
          </a:xfrm>
          <a:custGeom>
            <a:avLst/>
            <a:gdLst>
              <a:gd name="connsiteX0" fmla="*/ 10267 w 1660359"/>
              <a:gd name="connsiteY0" fmla="*/ 10267 h 41071"/>
              <a:gd name="connsiteX1" fmla="*/ 1650092 w 1660359"/>
              <a:gd name="connsiteY1" fmla="*/ 10267 h 41071"/>
            </a:gdLst>
            <a:ahLst/>
            <a:cxnLst>
              <a:cxn ang="0">
                <a:pos x="connsiteX0" y="connsiteY0"/>
              </a:cxn>
              <a:cxn ang="1">
                <a:pos x="connsiteX1" y="connsiteY1"/>
              </a:cxn>
            </a:cxnLst>
            <a:rect l="l" t="t" r="r" b="b"/>
            <a:pathLst>
              <a:path w="1660359" h="41071">
                <a:moveTo>
                  <a:pt x="10267" y="10267"/>
                </a:moveTo>
                <a:lnTo>
                  <a:pt x="1650092" y="10267"/>
                </a:lnTo>
              </a:path>
            </a:pathLst>
          </a:custGeom>
          <a:ln w="254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Freeform 3"/>
          <p:cNvSpPr/>
          <p:nvPr/>
        </p:nvSpPr>
        <p:spPr>
          <a:xfrm>
            <a:off x="3966610" y="5469273"/>
            <a:ext cx="2516847" cy="41071"/>
          </a:xfrm>
          <a:custGeom>
            <a:avLst/>
            <a:gdLst>
              <a:gd name="connsiteX0" fmla="*/ 10267 w 2516847"/>
              <a:gd name="connsiteY0" fmla="*/ 10267 h 41071"/>
              <a:gd name="connsiteX1" fmla="*/ 2506579 w 2516847"/>
              <a:gd name="connsiteY1" fmla="*/ 10267 h 41071"/>
            </a:gdLst>
            <a:ahLst/>
            <a:cxnLst>
              <a:cxn ang="0">
                <a:pos x="connsiteX0" y="connsiteY0"/>
              </a:cxn>
              <a:cxn ang="1">
                <a:pos x="connsiteX1" y="connsiteY1"/>
              </a:cxn>
            </a:cxnLst>
            <a:rect l="l" t="t" r="r" b="b"/>
            <a:pathLst>
              <a:path w="2516847" h="41071">
                <a:moveTo>
                  <a:pt x="10267" y="10267"/>
                </a:moveTo>
                <a:lnTo>
                  <a:pt x="2506579" y="10267"/>
                </a:lnTo>
              </a:path>
            </a:pathLst>
          </a:custGeom>
          <a:ln w="25400">
            <a:solidFill>
              <a:srgbClr val="FFBF00">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TextBox 1"/>
          <p:cNvSpPr txBox="1"/>
          <p:nvPr/>
        </p:nvSpPr>
        <p:spPr>
          <a:xfrm>
            <a:off x="1187624" y="3429000"/>
            <a:ext cx="4584588" cy="559127"/>
          </a:xfrm>
          <a:prstGeom prst="rect">
            <a:avLst/>
          </a:prstGeom>
          <a:noFill/>
        </p:spPr>
        <p:txBody>
          <a:bodyPr wrap="none" lIns="0" tIns="0" rIns="0" rtlCol="0">
            <a:spAutoFit/>
          </a:bodyPr>
          <a:lstStyle/>
          <a:p>
            <a:pPr>
              <a:lnSpc>
                <a:spcPts val="4000"/>
              </a:lnSpc>
              <a:tabLst/>
            </a:pPr>
            <a:r>
              <a:rPr lang="en-US" altLang="zh-CN" sz="3273" b="1" i="1" dirty="0">
                <a:solidFill>
                  <a:srgbClr val="FFBF00"/>
                </a:solidFill>
                <a:latin typeface="Times New Roman" pitchFamily="18" charset="0"/>
                <a:cs typeface="Times New Roman" pitchFamily="18" charset="0"/>
              </a:rPr>
              <a:t>q</a:t>
            </a:r>
            <a:r>
              <a:rPr lang="en-US" altLang="zh-CN" sz="3273" dirty="0">
                <a:latin typeface="Times New Roman" pitchFamily="18" charset="0"/>
                <a:cs typeface="Times New Roman" pitchFamily="18" charset="0"/>
              </a:rPr>
              <a:t> </a:t>
            </a:r>
            <a:r>
              <a:rPr lang="en-US" altLang="zh-CN" sz="3273" dirty="0">
                <a:solidFill>
                  <a:srgbClr val="FFBF00"/>
                </a:solidFill>
                <a:latin typeface="Symbol" pitchFamily="18" charset="0"/>
                <a:cs typeface="Symbol" pitchFamily="18" charset="0"/>
              </a:rPr>
              <a:t></a:t>
            </a:r>
            <a:r>
              <a:rPr lang="en-US" altLang="zh-CN" sz="3273" dirty="0">
                <a:latin typeface="Times New Roman" pitchFamily="18" charset="0"/>
                <a:cs typeface="Times New Roman" pitchFamily="18" charset="0"/>
              </a:rPr>
              <a:t>       </a:t>
            </a:r>
            <a:r>
              <a:rPr lang="en-US" altLang="zh-CN" sz="3273" dirty="0" err="1">
                <a:solidFill>
                  <a:srgbClr val="FFBF00"/>
                </a:solidFill>
                <a:latin typeface="Symbol" pitchFamily="18" charset="0"/>
                <a:cs typeface="Symbol" pitchFamily="18" charset="0"/>
              </a:rPr>
              <a:t></a:t>
            </a:r>
            <a:r>
              <a:rPr lang="en-US" altLang="zh-CN" sz="3273" dirty="0">
                <a:latin typeface="Times New Roman" pitchFamily="18" charset="0"/>
                <a:cs typeface="Times New Roman" pitchFamily="18" charset="0"/>
              </a:rPr>
              <a:t>             </a:t>
            </a:r>
            <a:r>
              <a:rPr lang="en-US" altLang="zh-CN" sz="3273" dirty="0">
                <a:solidFill>
                  <a:srgbClr val="FFBF00"/>
                </a:solidFill>
                <a:latin typeface="Symbol" pitchFamily="18" charset="0"/>
                <a:cs typeface="Symbol" pitchFamily="18" charset="0"/>
              </a:rPr>
              <a:t>329</a:t>
            </a:r>
            <a:r>
              <a:rPr lang="en-US" altLang="zh-CN" sz="3273" dirty="0">
                <a:solidFill>
                  <a:srgbClr val="FFBF00"/>
                </a:solidFill>
                <a:latin typeface="Times New Roman" pitchFamily="18" charset="0"/>
                <a:cs typeface="Times New Roman" pitchFamily="18" charset="0"/>
              </a:rPr>
              <a:t>m</a:t>
            </a:r>
            <a:r>
              <a:rPr lang="en-US" altLang="zh-CN" sz="3273" baseline="30000" dirty="0">
                <a:solidFill>
                  <a:srgbClr val="FFBF00"/>
                </a:solidFill>
                <a:latin typeface="Symbol" pitchFamily="18" charset="0"/>
                <a:cs typeface="Symbol" pitchFamily="18" charset="0"/>
              </a:rPr>
              <a:t>3</a:t>
            </a:r>
            <a:r>
              <a:rPr lang="en-US" altLang="zh-CN" sz="3273" dirty="0">
                <a:solidFill>
                  <a:srgbClr val="FFBF00"/>
                </a:solidFill>
                <a:latin typeface="Symbol" pitchFamily="18" charset="0"/>
                <a:cs typeface="Symbol" pitchFamily="18" charset="0"/>
              </a:rPr>
              <a:t>/</a:t>
            </a:r>
            <a:r>
              <a:rPr lang="en-US" altLang="zh-CN" sz="3273" dirty="0">
                <a:solidFill>
                  <a:srgbClr val="FFBF00"/>
                </a:solidFill>
                <a:latin typeface="Times New Roman" pitchFamily="18" charset="0"/>
                <a:cs typeface="Times New Roman" pitchFamily="18" charset="0"/>
              </a:rPr>
              <a:t>d</a:t>
            </a:r>
          </a:p>
        </p:txBody>
      </p:sp>
      <p:sp>
        <p:nvSpPr>
          <p:cNvPr id="13" name="TextBox 1"/>
          <p:cNvSpPr txBox="1"/>
          <p:nvPr/>
        </p:nvSpPr>
        <p:spPr>
          <a:xfrm>
            <a:off x="899592" y="5157192"/>
            <a:ext cx="8475077" cy="527709"/>
          </a:xfrm>
          <a:prstGeom prst="rect">
            <a:avLst/>
          </a:prstGeom>
          <a:noFill/>
        </p:spPr>
        <p:txBody>
          <a:bodyPr wrap="none" lIns="0" tIns="0" rIns="0" rtlCol="0">
            <a:spAutoFit/>
          </a:bodyPr>
          <a:lstStyle/>
          <a:p>
            <a:pPr>
              <a:lnSpc>
                <a:spcPts val="4000"/>
              </a:lnSpc>
              <a:tabLst/>
            </a:pPr>
            <a:r>
              <a:rPr lang="en-US" altLang="zh-CN" sz="3273" b="1" i="1" dirty="0">
                <a:solidFill>
                  <a:srgbClr val="FFBF00"/>
                </a:solidFill>
                <a:latin typeface="Times New Roman" pitchFamily="18" charset="0"/>
                <a:cs typeface="Times New Roman" pitchFamily="18" charset="0"/>
              </a:rPr>
              <a:t>q</a:t>
            </a:r>
            <a:r>
              <a:rPr lang="en-US" altLang="zh-CN" sz="3273" dirty="0">
                <a:latin typeface="Times New Roman" pitchFamily="18" charset="0"/>
                <a:cs typeface="Times New Roman" pitchFamily="18" charset="0"/>
              </a:rPr>
              <a:t> </a:t>
            </a:r>
            <a:r>
              <a:rPr lang="en-US" altLang="zh-CN" sz="3273" dirty="0">
                <a:solidFill>
                  <a:srgbClr val="FFBF00"/>
                </a:solidFill>
                <a:latin typeface="Symbol" pitchFamily="18" charset="0"/>
                <a:cs typeface="Symbol" pitchFamily="18" charset="0"/>
              </a:rPr>
              <a:t></a:t>
            </a:r>
            <a:r>
              <a:rPr lang="en-US" altLang="zh-CN" sz="3273" dirty="0">
                <a:latin typeface="Times New Roman" pitchFamily="18" charset="0"/>
                <a:cs typeface="Times New Roman" pitchFamily="18" charset="0"/>
              </a:rPr>
              <a:t>                      </a:t>
            </a:r>
            <a:r>
              <a:rPr lang="en-US" altLang="zh-CN" sz="3273" dirty="0">
                <a:solidFill>
                  <a:srgbClr val="FFBF00"/>
                </a:solidFill>
                <a:latin typeface="Symbol" pitchFamily="18" charset="0"/>
                <a:cs typeface="Symbol" pitchFamily="18" charset="0"/>
              </a:rPr>
              <a:t></a:t>
            </a:r>
            <a:r>
              <a:rPr lang="en-US" altLang="zh-CN" sz="3273" dirty="0">
                <a:latin typeface="Times New Roman" pitchFamily="18" charset="0"/>
                <a:cs typeface="Times New Roman" pitchFamily="18" charset="0"/>
              </a:rPr>
              <a:t>                             </a:t>
            </a:r>
            <a:r>
              <a:rPr lang="en-US" altLang="zh-CN" sz="3273" dirty="0">
                <a:solidFill>
                  <a:srgbClr val="FFBF00"/>
                </a:solidFill>
                <a:latin typeface="Symbol" pitchFamily="18" charset="0"/>
                <a:cs typeface="Symbol" pitchFamily="18" charset="0"/>
              </a:rPr>
              <a:t> 109.7</a:t>
            </a:r>
            <a:r>
              <a:rPr lang="en-US" altLang="zh-CN" sz="3273" dirty="0">
                <a:solidFill>
                  <a:srgbClr val="FFBF00"/>
                </a:solidFill>
                <a:latin typeface="Times New Roman" pitchFamily="18" charset="0"/>
                <a:cs typeface="Times New Roman" pitchFamily="18" charset="0"/>
              </a:rPr>
              <a:t>m</a:t>
            </a:r>
            <a:r>
              <a:rPr lang="en-US" altLang="zh-CN" sz="3273" baseline="30000" dirty="0">
                <a:solidFill>
                  <a:srgbClr val="FFBF00"/>
                </a:solidFill>
                <a:latin typeface="Symbol" pitchFamily="18" charset="0"/>
                <a:cs typeface="Symbol" pitchFamily="18" charset="0"/>
              </a:rPr>
              <a:t>3</a:t>
            </a:r>
            <a:r>
              <a:rPr lang="en-US" altLang="zh-CN" sz="3273" dirty="0">
                <a:solidFill>
                  <a:srgbClr val="FFBF00"/>
                </a:solidFill>
                <a:latin typeface="Symbol" pitchFamily="18" charset="0"/>
                <a:cs typeface="Symbol" pitchFamily="18" charset="0"/>
              </a:rPr>
              <a:t>/</a:t>
            </a:r>
            <a:r>
              <a:rPr lang="en-US" altLang="zh-CN" sz="3273" dirty="0">
                <a:solidFill>
                  <a:srgbClr val="FFBF00"/>
                </a:solidFill>
                <a:latin typeface="Times New Roman" pitchFamily="18" charset="0"/>
                <a:cs typeface="Times New Roman" pitchFamily="18" charset="0"/>
              </a:rPr>
              <a:t>d</a:t>
            </a:r>
            <a:endParaRPr lang="en-US" altLang="zh-CN" sz="3273" dirty="0">
              <a:solidFill>
                <a:srgbClr val="FFBF00"/>
              </a:solidFill>
              <a:latin typeface="Symbol" pitchFamily="18" charset="0"/>
              <a:cs typeface="Symbol" pitchFamily="18" charset="0"/>
            </a:endParaRPr>
          </a:p>
        </p:txBody>
      </p:sp>
      <p:sp>
        <p:nvSpPr>
          <p:cNvPr id="15" name="TextBox 1"/>
          <p:cNvSpPr txBox="1"/>
          <p:nvPr/>
        </p:nvSpPr>
        <p:spPr>
          <a:xfrm>
            <a:off x="546100" y="1765300"/>
            <a:ext cx="3175000" cy="444500"/>
          </a:xfrm>
          <a:prstGeom prst="rect">
            <a:avLst/>
          </a:prstGeom>
          <a:noFill/>
        </p:spPr>
        <p:txBody>
          <a:bodyPr wrap="none" lIns="0" tIns="0" rIns="0" rtlCol="0">
            <a:spAutoFit/>
          </a:bodyPr>
          <a:lstStyle/>
          <a:p>
            <a:pPr>
              <a:lnSpc>
                <a:spcPts val="3500"/>
              </a:lnSpc>
              <a:tabLst/>
            </a:pPr>
            <a:r>
              <a:rPr lang="en-US" altLang="zh-CN" sz="3197" dirty="0">
                <a:solidFill>
                  <a:srgbClr val="FFC000"/>
                </a:solidFill>
                <a:latin typeface="Wingdings" pitchFamily="18" charset="0"/>
                <a:cs typeface="Wingdings" pitchFamily="18" charset="0"/>
              </a:rPr>
              <a:t></a:t>
            </a:r>
            <a:r>
              <a:rPr lang="en-US" altLang="zh-CN" sz="3197" dirty="0">
                <a:solidFill>
                  <a:srgbClr val="FFC000"/>
                </a:solidFill>
                <a:latin typeface="黑体" pitchFamily="18" charset="0"/>
                <a:cs typeface="黑体" pitchFamily="18" charset="0"/>
              </a:rPr>
              <a:t>系统每日排泥量</a:t>
            </a:r>
          </a:p>
        </p:txBody>
      </p:sp>
      <p:sp>
        <p:nvSpPr>
          <p:cNvPr id="16" name="TextBox 1"/>
          <p:cNvSpPr txBox="1"/>
          <p:nvPr/>
        </p:nvSpPr>
        <p:spPr>
          <a:xfrm>
            <a:off x="1003300" y="2324100"/>
            <a:ext cx="2768600" cy="393700"/>
          </a:xfrm>
          <a:prstGeom prst="rect">
            <a:avLst/>
          </a:prstGeom>
          <a:noFill/>
        </p:spPr>
        <p:txBody>
          <a:bodyPr wrap="none" lIns="0" tIns="0" rIns="0" rtlCol="0">
            <a:spAutoFit/>
          </a:bodyPr>
          <a:lstStyle/>
          <a:p>
            <a:pPr>
              <a:lnSpc>
                <a:spcPts val="3100"/>
              </a:lnSpc>
              <a:tabLst/>
            </a:pPr>
            <a:r>
              <a:rPr lang="en-US" altLang="zh-CN" sz="2802" dirty="0">
                <a:solidFill>
                  <a:srgbClr val="FFC000"/>
                </a:solidFill>
                <a:latin typeface="Wingdings" pitchFamily="18" charset="0"/>
                <a:cs typeface="Wingdings" pitchFamily="18" charset="0"/>
              </a:rPr>
              <a:t></a:t>
            </a:r>
            <a:r>
              <a:rPr lang="en-US" altLang="zh-CN" sz="2802" dirty="0">
                <a:solidFill>
                  <a:srgbClr val="FFC000"/>
                </a:solidFill>
                <a:latin typeface="黑体" pitchFamily="18" charset="0"/>
                <a:cs typeface="黑体" pitchFamily="18" charset="0"/>
              </a:rPr>
              <a:t>由曝气池排泥：</a:t>
            </a:r>
          </a:p>
        </p:txBody>
      </p:sp>
      <p:sp>
        <p:nvSpPr>
          <p:cNvPr id="17" name="TextBox 1"/>
          <p:cNvSpPr txBox="1"/>
          <p:nvPr/>
        </p:nvSpPr>
        <p:spPr>
          <a:xfrm>
            <a:off x="1879600" y="3175000"/>
            <a:ext cx="1849865" cy="456535"/>
          </a:xfrm>
          <a:prstGeom prst="rect">
            <a:avLst/>
          </a:prstGeom>
          <a:noFill/>
        </p:spPr>
        <p:txBody>
          <a:bodyPr wrap="none" lIns="0" tIns="0" rIns="0" rtlCol="0">
            <a:spAutoFit/>
          </a:bodyPr>
          <a:lstStyle/>
          <a:p>
            <a:pPr>
              <a:lnSpc>
                <a:spcPts val="3200"/>
              </a:lnSpc>
              <a:tabLst/>
            </a:pPr>
            <a:r>
              <a:rPr lang="en-US" altLang="zh-CN" sz="3273" b="1" i="1" dirty="0">
                <a:solidFill>
                  <a:srgbClr val="FFBF00"/>
                </a:solidFill>
                <a:latin typeface="Times New Roman" pitchFamily="18" charset="0"/>
                <a:cs typeface="Times New Roman" pitchFamily="18" charset="0"/>
              </a:rPr>
              <a:t>V</a:t>
            </a:r>
            <a:r>
              <a:rPr lang="en-US" altLang="zh-CN" sz="3273" dirty="0">
                <a:latin typeface="Times New Roman" pitchFamily="18" charset="0"/>
                <a:cs typeface="Times New Roman" pitchFamily="18" charset="0"/>
              </a:rPr>
              <a:t>       </a:t>
            </a:r>
            <a:r>
              <a:rPr lang="en-US" altLang="zh-CN" sz="3273" b="1" u="sng" dirty="0">
                <a:solidFill>
                  <a:srgbClr val="FFBF00"/>
                </a:solidFill>
                <a:latin typeface="Times New Roman" pitchFamily="18" charset="0"/>
                <a:cs typeface="Times New Roman" pitchFamily="18" charset="0"/>
              </a:rPr>
              <a:t>2057</a:t>
            </a:r>
            <a:endParaRPr lang="en-US" altLang="zh-CN" sz="1892" b="1" dirty="0">
              <a:solidFill>
                <a:srgbClr val="FFBF00"/>
              </a:solidFill>
              <a:latin typeface="Times New Roman" pitchFamily="18" charset="0"/>
              <a:cs typeface="Times New Roman" pitchFamily="18" charset="0"/>
            </a:endParaRPr>
          </a:p>
        </p:txBody>
      </p:sp>
      <p:sp>
        <p:nvSpPr>
          <p:cNvPr id="18" name="TextBox 1"/>
          <p:cNvSpPr txBox="1"/>
          <p:nvPr/>
        </p:nvSpPr>
        <p:spPr>
          <a:xfrm>
            <a:off x="1003300" y="4381500"/>
            <a:ext cx="2768600" cy="393700"/>
          </a:xfrm>
          <a:prstGeom prst="rect">
            <a:avLst/>
          </a:prstGeom>
          <a:noFill/>
        </p:spPr>
        <p:txBody>
          <a:bodyPr wrap="none" lIns="0" tIns="0" rIns="0" rtlCol="0">
            <a:spAutoFit/>
          </a:bodyPr>
          <a:lstStyle/>
          <a:p>
            <a:pPr>
              <a:lnSpc>
                <a:spcPts val="3100"/>
              </a:lnSpc>
              <a:tabLst/>
            </a:pPr>
            <a:r>
              <a:rPr lang="en-US" altLang="zh-CN" sz="2802" dirty="0">
                <a:solidFill>
                  <a:srgbClr val="FFC000"/>
                </a:solidFill>
                <a:latin typeface="Wingdings" pitchFamily="18" charset="0"/>
                <a:cs typeface="Wingdings" pitchFamily="18" charset="0"/>
              </a:rPr>
              <a:t></a:t>
            </a:r>
            <a:r>
              <a:rPr lang="en-US" altLang="zh-CN" sz="2802" dirty="0">
                <a:solidFill>
                  <a:srgbClr val="FFC000"/>
                </a:solidFill>
                <a:latin typeface="黑体" pitchFamily="18" charset="0"/>
                <a:cs typeface="黑体" pitchFamily="18" charset="0"/>
              </a:rPr>
              <a:t>由二沉池排泥：</a:t>
            </a:r>
          </a:p>
        </p:txBody>
      </p:sp>
      <p:sp>
        <p:nvSpPr>
          <p:cNvPr id="19" name="TextBox 1"/>
          <p:cNvSpPr txBox="1"/>
          <p:nvPr/>
        </p:nvSpPr>
        <p:spPr>
          <a:xfrm>
            <a:off x="1866900" y="3606800"/>
            <a:ext cx="1651000" cy="596900"/>
          </a:xfrm>
          <a:prstGeom prst="rect">
            <a:avLst/>
          </a:prstGeom>
          <a:noFill/>
        </p:spPr>
        <p:txBody>
          <a:bodyPr wrap="none" lIns="0" tIns="0" rIns="0" rtlCol="0">
            <a:spAutoFit/>
          </a:bodyPr>
          <a:lstStyle/>
          <a:p>
            <a:pPr>
              <a:lnSpc>
                <a:spcPts val="4700"/>
              </a:lnSpc>
              <a:tabLst/>
            </a:pPr>
            <a:r>
              <a:rPr lang="en-US" altLang="zh-CN" sz="3460" dirty="0">
                <a:solidFill>
                  <a:srgbClr val="FFBF00"/>
                </a:solidFill>
                <a:latin typeface="Symbol" pitchFamily="18" charset="0"/>
                <a:cs typeface="Symbol" pitchFamily="18" charset="0"/>
              </a:rPr>
              <a:t></a:t>
            </a:r>
            <a:r>
              <a:rPr lang="en-US" altLang="zh-CN" sz="1892" b="1" dirty="0">
                <a:solidFill>
                  <a:srgbClr val="FFBF00"/>
                </a:solidFill>
                <a:latin typeface="Times New Roman" pitchFamily="18" charset="0"/>
                <a:cs typeface="Times New Roman" pitchFamily="18" charset="0"/>
              </a:rPr>
              <a:t>c</a:t>
            </a:r>
            <a:r>
              <a:rPr lang="en-US" altLang="zh-CN" sz="3273" dirty="0">
                <a:latin typeface="Times New Roman" pitchFamily="18" charset="0"/>
                <a:cs typeface="Times New Roman" pitchFamily="18" charset="0"/>
              </a:rPr>
              <a:t>       </a:t>
            </a:r>
            <a:r>
              <a:rPr lang="en-US" altLang="zh-CN" sz="3273" b="1" dirty="0">
                <a:solidFill>
                  <a:srgbClr val="FFBF00"/>
                </a:solidFill>
                <a:latin typeface="Times New Roman" pitchFamily="18" charset="0"/>
                <a:cs typeface="Times New Roman" pitchFamily="18" charset="0"/>
              </a:rPr>
              <a:t>6.25</a:t>
            </a:r>
          </a:p>
        </p:txBody>
      </p:sp>
      <p:sp>
        <p:nvSpPr>
          <p:cNvPr id="20" name="TextBox 1"/>
          <p:cNvSpPr txBox="1"/>
          <p:nvPr/>
        </p:nvSpPr>
        <p:spPr>
          <a:xfrm>
            <a:off x="2123728" y="4869160"/>
            <a:ext cx="3927357" cy="597599"/>
          </a:xfrm>
          <a:prstGeom prst="rect">
            <a:avLst/>
          </a:prstGeom>
          <a:noFill/>
        </p:spPr>
        <p:txBody>
          <a:bodyPr wrap="none" lIns="0" tIns="0" rIns="0" rtlCol="0">
            <a:spAutoFit/>
          </a:bodyPr>
          <a:lstStyle/>
          <a:p>
            <a:pPr>
              <a:lnSpc>
                <a:spcPts val="4300"/>
              </a:lnSpc>
              <a:tabLst/>
            </a:pPr>
            <a:r>
              <a:rPr lang="en-US" altLang="zh-CN" sz="3273" b="1" i="1" dirty="0">
                <a:solidFill>
                  <a:srgbClr val="FFBF00"/>
                </a:solidFill>
                <a:latin typeface="Times New Roman" pitchFamily="18" charset="0"/>
                <a:cs typeface="Times New Roman" pitchFamily="18" charset="0"/>
              </a:rPr>
              <a:t>VR</a:t>
            </a:r>
            <a:r>
              <a:rPr lang="en-US" altLang="zh-CN" sz="3273" dirty="0">
                <a:latin typeface="Times New Roman" pitchFamily="18" charset="0"/>
                <a:cs typeface="Times New Roman" pitchFamily="18" charset="0"/>
              </a:rPr>
              <a:t>                 </a:t>
            </a:r>
            <a:r>
              <a:rPr lang="en-US" altLang="zh-CN" sz="3273" b="1" dirty="0">
                <a:solidFill>
                  <a:srgbClr val="FFBF00"/>
                </a:solidFill>
                <a:latin typeface="Times New Roman" pitchFamily="18" charset="0"/>
                <a:cs typeface="Times New Roman" pitchFamily="18" charset="0"/>
              </a:rPr>
              <a:t>2057</a:t>
            </a:r>
            <a:r>
              <a:rPr lang="en-US" altLang="zh-CN" sz="3273" dirty="0">
                <a:solidFill>
                  <a:srgbClr val="FFBF00"/>
                </a:solidFill>
                <a:latin typeface="Symbol" pitchFamily="18" charset="0"/>
                <a:cs typeface="Symbol" pitchFamily="18" charset="0"/>
              </a:rPr>
              <a:t></a:t>
            </a:r>
            <a:r>
              <a:rPr lang="en-US" altLang="zh-CN" sz="3273" b="1" dirty="0">
                <a:solidFill>
                  <a:srgbClr val="FFBF00"/>
                </a:solidFill>
                <a:latin typeface="Times New Roman" pitchFamily="18" charset="0"/>
                <a:cs typeface="Times New Roman" pitchFamily="18" charset="0"/>
              </a:rPr>
              <a:t>0.5</a:t>
            </a:r>
            <a:endParaRPr lang="en-US" altLang="zh-CN" sz="1892" b="1" dirty="0">
              <a:solidFill>
                <a:srgbClr val="FFBF00"/>
              </a:solidFill>
              <a:latin typeface="Times New Roman" pitchFamily="18" charset="0"/>
              <a:cs typeface="Times New Roman" pitchFamily="18" charset="0"/>
            </a:endParaRPr>
          </a:p>
        </p:txBody>
      </p:sp>
      <p:sp>
        <p:nvSpPr>
          <p:cNvPr id="21" name="TextBox 1"/>
          <p:cNvSpPr txBox="1"/>
          <p:nvPr/>
        </p:nvSpPr>
        <p:spPr>
          <a:xfrm>
            <a:off x="1979712" y="5805264"/>
            <a:ext cx="4559300" cy="685800"/>
          </a:xfrm>
          <a:prstGeom prst="rect">
            <a:avLst/>
          </a:prstGeom>
          <a:noFill/>
        </p:spPr>
        <p:txBody>
          <a:bodyPr wrap="none" lIns="0" tIns="0" rIns="0" rtlCol="0">
            <a:spAutoFit/>
          </a:bodyPr>
          <a:lstStyle/>
          <a:p>
            <a:pPr>
              <a:lnSpc>
                <a:spcPts val="5400"/>
              </a:lnSpc>
              <a:tabLst/>
            </a:pPr>
            <a:r>
              <a:rPr lang="en-US" altLang="zh-CN" sz="4365" dirty="0">
                <a:solidFill>
                  <a:srgbClr val="FFBF00"/>
                </a:solidFill>
                <a:latin typeface="Symbol" pitchFamily="18" charset="0"/>
                <a:cs typeface="Symbol" pitchFamily="18" charset="0"/>
              </a:rPr>
              <a:t></a:t>
            </a:r>
            <a:r>
              <a:rPr lang="en-US" altLang="zh-CN" sz="3273" b="1" dirty="0">
                <a:solidFill>
                  <a:srgbClr val="FFBF00"/>
                </a:solidFill>
                <a:latin typeface="Times New Roman" pitchFamily="18" charset="0"/>
                <a:cs typeface="Times New Roman" pitchFamily="18" charset="0"/>
              </a:rPr>
              <a:t>1</a:t>
            </a:r>
            <a:r>
              <a:rPr lang="en-US" altLang="zh-CN" sz="3273" dirty="0">
                <a:solidFill>
                  <a:srgbClr val="FFBF00"/>
                </a:solidFill>
                <a:latin typeface="Symbol" pitchFamily="18" charset="0"/>
                <a:cs typeface="Symbol" pitchFamily="18" charset="0"/>
              </a:rPr>
              <a:t></a:t>
            </a:r>
            <a:r>
              <a:rPr lang="en-US" altLang="zh-CN" sz="3273" dirty="0">
                <a:latin typeface="Times New Roman" pitchFamily="18" charset="0"/>
                <a:cs typeface="Times New Roman" pitchFamily="18" charset="0"/>
              </a:rPr>
              <a:t> </a:t>
            </a:r>
            <a:r>
              <a:rPr lang="en-US" altLang="zh-CN" sz="3273" b="1" i="1" dirty="0">
                <a:solidFill>
                  <a:srgbClr val="FFBF00"/>
                </a:solidFill>
                <a:latin typeface="Times New Roman" pitchFamily="18" charset="0"/>
                <a:cs typeface="Times New Roman" pitchFamily="18" charset="0"/>
              </a:rPr>
              <a:t>R</a:t>
            </a:r>
            <a:r>
              <a:rPr lang="en-US" altLang="zh-CN" sz="4365" dirty="0">
                <a:solidFill>
                  <a:srgbClr val="FFBF00"/>
                </a:solidFill>
                <a:latin typeface="Symbol" pitchFamily="18" charset="0"/>
                <a:cs typeface="Symbol" pitchFamily="18" charset="0"/>
              </a:rPr>
              <a:t></a:t>
            </a:r>
            <a:r>
              <a:rPr lang="en-US" altLang="zh-CN" sz="3460" dirty="0">
                <a:solidFill>
                  <a:srgbClr val="FFBF00"/>
                </a:solidFill>
                <a:latin typeface="Symbol" pitchFamily="18" charset="0"/>
                <a:cs typeface="Symbol" pitchFamily="18" charset="0"/>
              </a:rPr>
              <a:t></a:t>
            </a:r>
            <a:r>
              <a:rPr lang="en-US" altLang="zh-CN" sz="1892" b="1" dirty="0">
                <a:solidFill>
                  <a:srgbClr val="FFBF00"/>
                </a:solidFill>
                <a:latin typeface="Times New Roman" pitchFamily="18" charset="0"/>
                <a:cs typeface="Times New Roman" pitchFamily="18" charset="0"/>
              </a:rPr>
              <a:t>c</a:t>
            </a:r>
            <a:r>
              <a:rPr lang="en-US" altLang="zh-CN" sz="4365" dirty="0">
                <a:latin typeface="Times New Roman" pitchFamily="18" charset="0"/>
                <a:cs typeface="Times New Roman" pitchFamily="18" charset="0"/>
              </a:rPr>
              <a:t>    </a:t>
            </a:r>
            <a:r>
              <a:rPr lang="en-US" altLang="zh-CN" sz="4365" dirty="0">
                <a:solidFill>
                  <a:srgbClr val="FFBF00"/>
                </a:solidFill>
                <a:latin typeface="Symbol" pitchFamily="18" charset="0"/>
                <a:cs typeface="Symbol" pitchFamily="18" charset="0"/>
              </a:rPr>
              <a:t></a:t>
            </a:r>
            <a:r>
              <a:rPr lang="en-US" altLang="zh-CN" sz="3273" b="1" dirty="0">
                <a:solidFill>
                  <a:srgbClr val="FFBF00"/>
                </a:solidFill>
                <a:latin typeface="Times New Roman" pitchFamily="18" charset="0"/>
                <a:cs typeface="Times New Roman" pitchFamily="18" charset="0"/>
              </a:rPr>
              <a:t>1</a:t>
            </a:r>
            <a:r>
              <a:rPr lang="en-US" altLang="zh-CN" sz="3273" dirty="0">
                <a:solidFill>
                  <a:srgbClr val="FFBF00"/>
                </a:solidFill>
                <a:latin typeface="Symbol" pitchFamily="18" charset="0"/>
                <a:cs typeface="Symbol" pitchFamily="18" charset="0"/>
              </a:rPr>
              <a:t></a:t>
            </a:r>
            <a:r>
              <a:rPr lang="en-US" altLang="zh-CN" sz="3273" b="1" dirty="0">
                <a:solidFill>
                  <a:srgbClr val="FFBF00"/>
                </a:solidFill>
                <a:latin typeface="Times New Roman" pitchFamily="18" charset="0"/>
                <a:cs typeface="Times New Roman" pitchFamily="18" charset="0"/>
              </a:rPr>
              <a:t>0.5</a:t>
            </a:r>
            <a:r>
              <a:rPr lang="en-US" altLang="zh-CN" sz="4365" dirty="0">
                <a:solidFill>
                  <a:srgbClr val="FFBF00"/>
                </a:solidFill>
                <a:latin typeface="Symbol" pitchFamily="18" charset="0"/>
                <a:cs typeface="Symbol" pitchFamily="18" charset="0"/>
              </a:rPr>
              <a:t></a:t>
            </a:r>
            <a:r>
              <a:rPr lang="en-US" altLang="zh-CN" sz="3273" dirty="0">
                <a:solidFill>
                  <a:srgbClr val="FFBF00"/>
                </a:solidFill>
                <a:latin typeface="Symbol" pitchFamily="18" charset="0"/>
                <a:cs typeface="Symbol" pitchFamily="18" charset="0"/>
              </a:rPr>
              <a:t></a:t>
            </a:r>
            <a:r>
              <a:rPr lang="en-US" altLang="zh-CN" sz="3273" b="1" dirty="0">
                <a:solidFill>
                  <a:srgbClr val="FFBF00"/>
                </a:solidFill>
                <a:latin typeface="Times New Roman" pitchFamily="18" charset="0"/>
                <a:cs typeface="Times New Roman" pitchFamily="18" charset="0"/>
              </a:rPr>
              <a:t>6.25</a:t>
            </a:r>
          </a:p>
        </p:txBody>
      </p:sp>
      <p:sp>
        <p:nvSpPr>
          <p:cNvPr id="22" name="Freeform 3"/>
          <p:cNvSpPr/>
          <p:nvPr/>
        </p:nvSpPr>
        <p:spPr>
          <a:xfrm>
            <a:off x="1835696" y="3068960"/>
            <a:ext cx="7272808" cy="1152128"/>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3"/>
          <p:cNvSpPr/>
          <p:nvPr/>
        </p:nvSpPr>
        <p:spPr>
          <a:xfrm>
            <a:off x="1444613" y="4907788"/>
            <a:ext cx="7560840" cy="1584176"/>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22"/>
                                        </p:tgtEl>
                                      </p:cBhvr>
                                    </p:animEffect>
                                    <p:set>
                                      <p:cBhvr>
                                        <p:cTn id="7" dur="1" fill="hold">
                                          <p:stCondLst>
                                            <p:cond delay="499"/>
                                          </p:stCondLst>
                                        </p:cTn>
                                        <p:tgtEl>
                                          <p:spTgt spid="2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23"/>
                                        </p:tgtEl>
                                      </p:cBhvr>
                                    </p:animEffect>
                                    <p:set>
                                      <p:cBhvr>
                                        <p:cTn id="1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0" y="2276872"/>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503040" y="3212976"/>
            <a:ext cx="8640960" cy="1072088"/>
          </a:xfrm>
          <a:prstGeom prst="rect">
            <a:avLst/>
          </a:prstGeom>
          <a:noFill/>
        </p:spPr>
        <p:txBody>
          <a:bodyPr wrap="square" lIns="0" tIns="0" rIns="0" rtlCol="0">
            <a:spAutoFit/>
          </a:bodyPr>
          <a:lstStyle/>
          <a:p>
            <a:pPr>
              <a:lnSpc>
                <a:spcPts val="4000"/>
              </a:lnSpc>
              <a:tabLst/>
            </a:pPr>
            <a:r>
              <a:rPr lang="en-US" altLang="zh-CN" sz="2890" b="1" dirty="0">
                <a:solidFill>
                  <a:srgbClr val="FFBF00"/>
                </a:solidFill>
                <a:latin typeface="Times New Roman" pitchFamily="18" charset="0"/>
                <a:cs typeface="Times New Roman" pitchFamily="18" charset="0"/>
              </a:rPr>
              <a:t>O</a:t>
            </a:r>
            <a:r>
              <a:rPr lang="en-US" altLang="zh-CN" sz="2890" dirty="0">
                <a:latin typeface="Times New Roman" pitchFamily="18" charset="0"/>
                <a:cs typeface="Times New Roman" pitchFamily="18" charset="0"/>
              </a:rPr>
              <a:t> </a:t>
            </a:r>
            <a:r>
              <a:rPr lang="en-US" altLang="zh-CN" sz="3200" b="1" baseline="-25000" dirty="0">
                <a:solidFill>
                  <a:srgbClr val="FFBF00"/>
                </a:solidFill>
                <a:latin typeface="Times New Roman" pitchFamily="18" charset="0"/>
                <a:cs typeface="Times New Roman" pitchFamily="18" charset="0"/>
              </a:rPr>
              <a:t>2</a:t>
            </a:r>
            <a:r>
              <a:rPr lang="en-US" altLang="zh-CN" sz="2890" dirty="0">
                <a:latin typeface="Times New Roman" pitchFamily="18" charset="0"/>
                <a:cs typeface="Times New Roman" pitchFamily="18" charset="0"/>
              </a:rPr>
              <a:t> </a:t>
            </a:r>
            <a:r>
              <a:rPr lang="en-US" altLang="zh-CN" sz="2890" dirty="0">
                <a:solidFill>
                  <a:srgbClr val="FFC000"/>
                </a:solidFill>
                <a:latin typeface="Times New Roman" pitchFamily="18" charset="0"/>
                <a:cs typeface="Times New Roman" pitchFamily="18" charset="0"/>
              </a:rPr>
              <a:t>=  </a:t>
            </a:r>
            <a:r>
              <a:rPr lang="en-US" altLang="zh-CN" sz="2890" dirty="0">
                <a:latin typeface="Times New Roman" pitchFamily="18" charset="0"/>
                <a:cs typeface="Times New Roman" pitchFamily="18" charset="0"/>
              </a:rPr>
              <a:t> </a:t>
            </a:r>
            <a:r>
              <a:rPr lang="en-US" altLang="zh-CN" sz="2890" b="1" i="1" dirty="0" err="1">
                <a:solidFill>
                  <a:srgbClr val="FFBF00"/>
                </a:solidFill>
                <a:latin typeface="Times New Roman" pitchFamily="18" charset="0"/>
                <a:cs typeface="Times New Roman" pitchFamily="18" charset="0"/>
              </a:rPr>
              <a:t>a’QS</a:t>
            </a:r>
            <a:r>
              <a:rPr lang="en-US" altLang="zh-CN" sz="2800" b="1" baseline="-25000" dirty="0" err="1">
                <a:solidFill>
                  <a:srgbClr val="FFBF00"/>
                </a:solidFill>
                <a:latin typeface="Times New Roman" pitchFamily="18" charset="0"/>
                <a:cs typeface="Times New Roman" pitchFamily="18" charset="0"/>
              </a:rPr>
              <a:t>r</a:t>
            </a:r>
            <a:r>
              <a:rPr lang="en-US" altLang="zh-CN" sz="2890" dirty="0">
                <a:latin typeface="Times New Roman" pitchFamily="18" charset="0"/>
                <a:cs typeface="Times New Roman" pitchFamily="18" charset="0"/>
              </a:rPr>
              <a:t>    </a:t>
            </a:r>
            <a:r>
              <a:rPr lang="en-US" altLang="zh-CN" sz="2890" dirty="0">
                <a:solidFill>
                  <a:srgbClr val="FFBF00"/>
                </a:solidFill>
                <a:latin typeface="Symbol" pitchFamily="18" charset="0"/>
                <a:cs typeface="Symbol" pitchFamily="18" charset="0"/>
              </a:rPr>
              <a:t></a:t>
            </a:r>
            <a:r>
              <a:rPr lang="en-US" altLang="zh-CN" sz="2890" dirty="0">
                <a:latin typeface="Times New Roman" pitchFamily="18" charset="0"/>
                <a:cs typeface="Times New Roman" pitchFamily="18" charset="0"/>
              </a:rPr>
              <a:t>  </a:t>
            </a:r>
            <a:r>
              <a:rPr lang="en-US" altLang="zh-CN" sz="2890" b="1" i="1" dirty="0" err="1">
                <a:solidFill>
                  <a:srgbClr val="FFBF00"/>
                </a:solidFill>
                <a:latin typeface="Times New Roman" pitchFamily="18" charset="0"/>
                <a:cs typeface="Times New Roman" pitchFamily="18" charset="0"/>
              </a:rPr>
              <a:t>b’VX</a:t>
            </a:r>
            <a:r>
              <a:rPr lang="en-US" altLang="zh-CN" sz="3200" b="1" baseline="-25000" dirty="0" err="1">
                <a:solidFill>
                  <a:srgbClr val="FFBF00"/>
                </a:solidFill>
                <a:latin typeface="Times New Roman" pitchFamily="18" charset="0"/>
                <a:cs typeface="Times New Roman" pitchFamily="18" charset="0"/>
              </a:rPr>
              <a:t>v</a:t>
            </a:r>
            <a:r>
              <a:rPr lang="en-US" altLang="zh-CN" sz="2890" dirty="0">
                <a:latin typeface="Times New Roman" pitchFamily="18" charset="0"/>
                <a:cs typeface="Times New Roman" pitchFamily="18" charset="0"/>
              </a:rPr>
              <a:t> </a:t>
            </a:r>
            <a:r>
              <a:rPr lang="en-US" altLang="zh-CN" sz="2890" dirty="0">
                <a:solidFill>
                  <a:srgbClr val="FFBF00"/>
                </a:solidFill>
                <a:latin typeface="Symbol" pitchFamily="18" charset="0"/>
                <a:cs typeface="Symbol" pitchFamily="18" charset="0"/>
              </a:rPr>
              <a:t></a:t>
            </a:r>
            <a:r>
              <a:rPr lang="en-US" altLang="zh-CN" sz="2890" dirty="0">
                <a:latin typeface="Times New Roman" pitchFamily="18" charset="0"/>
                <a:cs typeface="Times New Roman" pitchFamily="18" charset="0"/>
              </a:rPr>
              <a:t> </a:t>
            </a:r>
            <a:r>
              <a:rPr lang="en-US" altLang="zh-CN" sz="2890" b="1" dirty="0">
                <a:solidFill>
                  <a:srgbClr val="FFBF00"/>
                </a:solidFill>
                <a:latin typeface="Times New Roman" pitchFamily="18" charset="0"/>
                <a:cs typeface="Times New Roman" pitchFamily="18" charset="0"/>
              </a:rPr>
              <a:t>0.5</a:t>
            </a:r>
            <a:r>
              <a:rPr lang="en-US" altLang="zh-CN" sz="2890" dirty="0">
                <a:latin typeface="Times New Roman" pitchFamily="18" charset="0"/>
                <a:cs typeface="Times New Roman" pitchFamily="18" charset="0"/>
              </a:rPr>
              <a:t> </a:t>
            </a:r>
            <a:r>
              <a:rPr lang="en-US" altLang="zh-CN" sz="2890" dirty="0">
                <a:solidFill>
                  <a:srgbClr val="FFBF00"/>
                </a:solidFill>
                <a:latin typeface="Symbol" pitchFamily="18" charset="0"/>
                <a:cs typeface="Symbol" pitchFamily="18" charset="0"/>
              </a:rPr>
              <a:t></a:t>
            </a:r>
            <a:r>
              <a:rPr lang="en-US" altLang="zh-CN" sz="2890" dirty="0">
                <a:latin typeface="Times New Roman" pitchFamily="18" charset="0"/>
                <a:cs typeface="Times New Roman" pitchFamily="18" charset="0"/>
              </a:rPr>
              <a:t>  </a:t>
            </a:r>
            <a:r>
              <a:rPr lang="en-US" altLang="zh-CN" sz="2890" b="1" dirty="0">
                <a:solidFill>
                  <a:srgbClr val="FFBF00"/>
                </a:solidFill>
                <a:latin typeface="Times New Roman" pitchFamily="18" charset="0"/>
                <a:cs typeface="Times New Roman" pitchFamily="18" charset="0"/>
              </a:rPr>
              <a:t>9600</a:t>
            </a:r>
            <a:r>
              <a:rPr lang="en-US" altLang="zh-CN" sz="2890" dirty="0">
                <a:latin typeface="Times New Roman" pitchFamily="18" charset="0"/>
                <a:cs typeface="Times New Roman" pitchFamily="18" charset="0"/>
              </a:rPr>
              <a:t> </a:t>
            </a:r>
            <a:r>
              <a:rPr lang="en-US" altLang="zh-CN" sz="2890" dirty="0">
                <a:solidFill>
                  <a:srgbClr val="FFBF00"/>
                </a:solidFill>
                <a:latin typeface="Symbol" pitchFamily="18" charset="0"/>
                <a:cs typeface="Symbol" pitchFamily="18" charset="0"/>
              </a:rPr>
              <a:t></a:t>
            </a:r>
            <a:r>
              <a:rPr lang="en-US" altLang="zh-CN" sz="2890" dirty="0">
                <a:latin typeface="Times New Roman" pitchFamily="18" charset="0"/>
                <a:cs typeface="Times New Roman" pitchFamily="18" charset="0"/>
              </a:rPr>
              <a:t>  </a:t>
            </a:r>
            <a:r>
              <a:rPr lang="en-US" altLang="zh-CN" sz="2890" b="1" dirty="0">
                <a:solidFill>
                  <a:srgbClr val="FFBF00"/>
                </a:solidFill>
                <a:latin typeface="Times New Roman" pitchFamily="18" charset="0"/>
                <a:cs typeface="Times New Roman" pitchFamily="18" charset="0"/>
              </a:rPr>
              <a:t>0.18</a:t>
            </a:r>
            <a:r>
              <a:rPr lang="en-US" altLang="zh-CN" sz="2890" dirty="0">
                <a:latin typeface="Times New Roman" pitchFamily="18" charset="0"/>
                <a:cs typeface="Times New Roman" pitchFamily="18" charset="0"/>
              </a:rPr>
              <a:t>  </a:t>
            </a:r>
            <a:r>
              <a:rPr lang="en-US" altLang="zh-CN" sz="2890" dirty="0">
                <a:solidFill>
                  <a:srgbClr val="FFBF00"/>
                </a:solidFill>
                <a:latin typeface="Symbol" pitchFamily="18" charset="0"/>
                <a:cs typeface="Symbol" pitchFamily="18" charset="0"/>
              </a:rPr>
              <a:t></a:t>
            </a:r>
            <a:r>
              <a:rPr lang="en-US" altLang="zh-CN" sz="2890" dirty="0">
                <a:latin typeface="Times New Roman" pitchFamily="18" charset="0"/>
                <a:cs typeface="Times New Roman" pitchFamily="18" charset="0"/>
              </a:rPr>
              <a:t>  </a:t>
            </a:r>
            <a:r>
              <a:rPr lang="en-US" altLang="zh-CN" sz="2890" b="1" dirty="0">
                <a:solidFill>
                  <a:srgbClr val="FFBF00"/>
                </a:solidFill>
                <a:latin typeface="Times New Roman" pitchFamily="18" charset="0"/>
                <a:cs typeface="Times New Roman" pitchFamily="18" charset="0"/>
              </a:rPr>
              <a:t>0.16</a:t>
            </a:r>
            <a:r>
              <a:rPr lang="en-US" altLang="zh-CN" sz="2890" dirty="0">
                <a:solidFill>
                  <a:srgbClr val="FFBF00"/>
                </a:solidFill>
                <a:latin typeface="Symbol" pitchFamily="18" charset="0"/>
                <a:cs typeface="Symbol" pitchFamily="18" charset="0"/>
              </a:rPr>
              <a:t></a:t>
            </a:r>
            <a:r>
              <a:rPr lang="en-US" altLang="zh-CN" sz="2890" dirty="0">
                <a:latin typeface="Times New Roman" pitchFamily="18" charset="0"/>
                <a:cs typeface="Times New Roman" pitchFamily="18" charset="0"/>
              </a:rPr>
              <a:t>     </a:t>
            </a:r>
          </a:p>
          <a:p>
            <a:pPr>
              <a:lnSpc>
                <a:spcPts val="4000"/>
              </a:lnSpc>
              <a:tabLst/>
            </a:pPr>
            <a:r>
              <a:rPr lang="en-US" altLang="zh-CN" sz="2890" b="1" dirty="0">
                <a:solidFill>
                  <a:srgbClr val="FFBF00"/>
                </a:solidFill>
                <a:latin typeface="Times New Roman" pitchFamily="18" charset="0"/>
                <a:cs typeface="Times New Roman" pitchFamily="18" charset="0"/>
              </a:rPr>
              <a:t>             2057</a:t>
            </a:r>
            <a:r>
              <a:rPr lang="en-US" altLang="zh-CN" sz="2890" dirty="0">
                <a:latin typeface="Times New Roman" pitchFamily="18" charset="0"/>
                <a:cs typeface="Times New Roman" pitchFamily="18" charset="0"/>
              </a:rPr>
              <a:t>    </a:t>
            </a:r>
            <a:r>
              <a:rPr lang="en-US" altLang="zh-CN" sz="2890" dirty="0">
                <a:solidFill>
                  <a:srgbClr val="FFBF00"/>
                </a:solidFill>
                <a:latin typeface="Symbol" pitchFamily="18" charset="0"/>
                <a:cs typeface="Symbol" pitchFamily="18" charset="0"/>
              </a:rPr>
              <a:t></a:t>
            </a:r>
            <a:r>
              <a:rPr lang="en-US" altLang="zh-CN" sz="2890" b="1" dirty="0">
                <a:solidFill>
                  <a:srgbClr val="FFBF00"/>
                </a:solidFill>
                <a:latin typeface="Times New Roman" pitchFamily="18" charset="0"/>
                <a:cs typeface="Times New Roman" pitchFamily="18" charset="0"/>
              </a:rPr>
              <a:t>2.1</a:t>
            </a:r>
            <a:endParaRPr lang="en-US" altLang="zh-CN" sz="1670" b="1" dirty="0">
              <a:solidFill>
                <a:srgbClr val="FFBF00"/>
              </a:solidFill>
              <a:latin typeface="Times New Roman" pitchFamily="18" charset="0"/>
              <a:cs typeface="Times New Roman" pitchFamily="18" charset="0"/>
            </a:endParaRPr>
          </a:p>
        </p:txBody>
      </p:sp>
      <p:sp>
        <p:nvSpPr>
          <p:cNvPr id="14" name="TextBox 1"/>
          <p:cNvSpPr txBox="1"/>
          <p:nvPr/>
        </p:nvSpPr>
        <p:spPr>
          <a:xfrm>
            <a:off x="395536" y="2420888"/>
            <a:ext cx="7569200" cy="444500"/>
          </a:xfrm>
          <a:prstGeom prst="rect">
            <a:avLst/>
          </a:prstGeom>
          <a:noFill/>
        </p:spPr>
        <p:txBody>
          <a:bodyPr wrap="none" lIns="0" tIns="0" rIns="0" rtlCol="0">
            <a:spAutoFit/>
          </a:bodyPr>
          <a:lstStyle/>
          <a:p>
            <a:pPr>
              <a:lnSpc>
                <a:spcPts val="3500"/>
              </a:lnSpc>
              <a:tabLst/>
            </a:pPr>
            <a:r>
              <a:rPr lang="en-US" altLang="zh-CN" sz="3197" dirty="0">
                <a:solidFill>
                  <a:srgbClr val="FFC000"/>
                </a:solidFill>
                <a:latin typeface="Wingdings" pitchFamily="18" charset="0"/>
                <a:cs typeface="Wingdings" pitchFamily="18" charset="0"/>
              </a:rPr>
              <a:t></a:t>
            </a:r>
            <a:r>
              <a:rPr lang="en-US" altLang="zh-CN" sz="3197" dirty="0">
                <a:solidFill>
                  <a:srgbClr val="FFC000"/>
                </a:solidFill>
                <a:latin typeface="黑体" pitchFamily="18" charset="0"/>
                <a:cs typeface="黑体" pitchFamily="18" charset="0"/>
              </a:rPr>
              <a:t>设</a:t>
            </a:r>
            <a:r>
              <a:rPr lang="en-US" altLang="zh-CN" sz="3197" i="1" dirty="0">
                <a:solidFill>
                  <a:srgbClr val="FFC000"/>
                </a:solidFill>
                <a:latin typeface="Times New Roman" pitchFamily="18" charset="0"/>
                <a:cs typeface="Times New Roman" pitchFamily="18" charset="0"/>
              </a:rPr>
              <a:t>a</a:t>
            </a:r>
            <a:r>
              <a:rPr lang="en-US" altLang="zh-CN" sz="3197" dirty="0">
                <a:solidFill>
                  <a:srgbClr val="FFC000"/>
                </a:solidFill>
                <a:latin typeface="Times New Roman" pitchFamily="18" charset="0"/>
                <a:cs typeface="Times New Roman" pitchFamily="18" charset="0"/>
              </a:rPr>
              <a:t>’=0.5</a:t>
            </a:r>
            <a:r>
              <a:rPr lang="en-US" altLang="zh-CN" sz="3197" dirty="0">
                <a:solidFill>
                  <a:srgbClr val="FFC000"/>
                </a:solidFill>
                <a:latin typeface="黑体" pitchFamily="18" charset="0"/>
                <a:cs typeface="黑体" pitchFamily="18" charset="0"/>
              </a:rPr>
              <a:t>，</a:t>
            </a:r>
            <a:r>
              <a:rPr lang="en-US" altLang="zh-CN" sz="3197" i="1" dirty="0">
                <a:solidFill>
                  <a:srgbClr val="FFC000"/>
                </a:solidFill>
                <a:latin typeface="Times New Roman" pitchFamily="18" charset="0"/>
                <a:cs typeface="Times New Roman" pitchFamily="18" charset="0"/>
              </a:rPr>
              <a:t>b</a:t>
            </a:r>
            <a:r>
              <a:rPr lang="en-US" altLang="zh-CN" sz="3197" dirty="0">
                <a:solidFill>
                  <a:srgbClr val="FFC000"/>
                </a:solidFill>
                <a:latin typeface="Times New Roman" pitchFamily="18" charset="0"/>
                <a:cs typeface="Times New Roman" pitchFamily="18" charset="0"/>
              </a:rPr>
              <a:t>’=0.16</a:t>
            </a:r>
            <a:r>
              <a:rPr lang="en-US" altLang="zh-CN" sz="3197" dirty="0">
                <a:solidFill>
                  <a:srgbClr val="FFC000"/>
                </a:solidFill>
                <a:latin typeface="黑体" pitchFamily="18" charset="0"/>
                <a:cs typeface="黑体" pitchFamily="18" charset="0"/>
              </a:rPr>
              <a:t>，曝气池每日需氧量：</a:t>
            </a:r>
          </a:p>
        </p:txBody>
      </p:sp>
      <p:sp>
        <p:nvSpPr>
          <p:cNvPr id="16" name="TextBox 1"/>
          <p:cNvSpPr txBox="1"/>
          <p:nvPr/>
        </p:nvSpPr>
        <p:spPr>
          <a:xfrm>
            <a:off x="3563888" y="3717032"/>
            <a:ext cx="2247900" cy="508000"/>
          </a:xfrm>
          <a:prstGeom prst="rect">
            <a:avLst/>
          </a:prstGeom>
          <a:noFill/>
        </p:spPr>
        <p:txBody>
          <a:bodyPr wrap="none" lIns="0" tIns="0" rIns="0" rtlCol="0">
            <a:spAutoFit/>
          </a:bodyPr>
          <a:lstStyle/>
          <a:p>
            <a:pPr>
              <a:lnSpc>
                <a:spcPts val="4000"/>
              </a:lnSpc>
              <a:tabLst/>
            </a:pPr>
            <a:r>
              <a:rPr lang="en-US" altLang="zh-CN" sz="2890" dirty="0">
                <a:solidFill>
                  <a:srgbClr val="FFBF00"/>
                </a:solidFill>
                <a:latin typeface="Symbol" pitchFamily="18" charset="0"/>
                <a:cs typeface="Symbol" pitchFamily="18" charset="0"/>
              </a:rPr>
              <a:t></a:t>
            </a:r>
            <a:r>
              <a:rPr lang="en-US" altLang="zh-CN" sz="2890" dirty="0">
                <a:latin typeface="Times New Roman" pitchFamily="18" charset="0"/>
                <a:cs typeface="Times New Roman" pitchFamily="18" charset="0"/>
              </a:rPr>
              <a:t> </a:t>
            </a:r>
            <a:r>
              <a:rPr lang="en-US" altLang="zh-CN" sz="2890" b="1" dirty="0">
                <a:solidFill>
                  <a:srgbClr val="FFBF00"/>
                </a:solidFill>
                <a:latin typeface="Times New Roman" pitchFamily="18" charset="0"/>
                <a:cs typeface="Times New Roman" pitchFamily="18" charset="0"/>
              </a:rPr>
              <a:t>1555</a:t>
            </a:r>
            <a:r>
              <a:rPr lang="en-US" altLang="zh-CN" sz="2890" dirty="0">
                <a:latin typeface="Times New Roman" pitchFamily="18" charset="0"/>
                <a:cs typeface="Times New Roman" pitchFamily="18" charset="0"/>
              </a:rPr>
              <a:t> </a:t>
            </a:r>
            <a:r>
              <a:rPr lang="en-US" altLang="zh-CN" sz="2890" b="1" dirty="0">
                <a:solidFill>
                  <a:srgbClr val="FFBF00"/>
                </a:solidFill>
                <a:latin typeface="Times New Roman" pitchFamily="18" charset="0"/>
                <a:cs typeface="Times New Roman" pitchFamily="18" charset="0"/>
              </a:rPr>
              <a:t>kgO</a:t>
            </a:r>
            <a:r>
              <a:rPr lang="en-US" altLang="zh-CN" sz="1670" b="1" dirty="0">
                <a:solidFill>
                  <a:srgbClr val="FFBF00"/>
                </a:solidFill>
                <a:latin typeface="Times New Roman" pitchFamily="18" charset="0"/>
                <a:cs typeface="Times New Roman" pitchFamily="18" charset="0"/>
              </a:rPr>
              <a:t>2</a:t>
            </a:r>
            <a:r>
              <a:rPr lang="en-US" altLang="zh-CN" sz="2890" b="1" dirty="0">
                <a:solidFill>
                  <a:srgbClr val="FFBF00"/>
                </a:solidFill>
                <a:latin typeface="Times New Roman" pitchFamily="18" charset="0"/>
                <a:cs typeface="Times New Roman" pitchFamily="18" charset="0"/>
              </a:rPr>
              <a:t>/d</a:t>
            </a:r>
          </a:p>
        </p:txBody>
      </p:sp>
      <p:sp>
        <p:nvSpPr>
          <p:cNvPr id="20" name="Freeform 3"/>
          <p:cNvSpPr/>
          <p:nvPr/>
        </p:nvSpPr>
        <p:spPr>
          <a:xfrm>
            <a:off x="1547664" y="3068960"/>
            <a:ext cx="7272808" cy="1152128"/>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20"/>
                                        </p:tgtEl>
                                      </p:cBhvr>
                                    </p:animEffect>
                                    <p:set>
                                      <p:cBhvr>
                                        <p:cTn id="7" dur="1" fill="hold">
                                          <p:stCondLst>
                                            <p:cond delay="499"/>
                                          </p:stCondLst>
                                        </p:cTn>
                                        <p:tgtEl>
                                          <p:spTgt spid="2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rrowheads="1"/>
          </p:cNvSpPr>
          <p:nvPr>
            <p:ph type="ctrTitle"/>
          </p:nvPr>
        </p:nvSpPr>
        <p:spPr>
          <a:xfrm>
            <a:off x="685800" y="1412776"/>
            <a:ext cx="7772400" cy="1470025"/>
          </a:xfrm>
        </p:spPr>
        <p:txBody>
          <a:bodyPr/>
          <a:lstStyle/>
          <a:p>
            <a:pPr algn="ctr" eaLnBrk="1" hangingPunct="1">
              <a:defRPr/>
            </a:pPr>
            <a:r>
              <a:rPr lang="zh-CN" altLang="en-US" dirty="0"/>
              <a:t>活性污泥法（二）</a:t>
            </a:r>
          </a:p>
        </p:txBody>
      </p:sp>
      <p:graphicFrame>
        <p:nvGraphicFramePr>
          <p:cNvPr id="8" name="图示 7"/>
          <p:cNvGraphicFramePr/>
          <p:nvPr/>
        </p:nvGraphicFramePr>
        <p:xfrm>
          <a:off x="1403648" y="3140968"/>
          <a:ext cx="6400800" cy="240032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6" name="Rectangle 4"/>
          <p:cNvSpPr>
            <a:spLocks noGrp="1" noRot="1" noChangeArrowheads="1"/>
          </p:cNvSpPr>
          <p:nvPr>
            <p:ph type="ctrTitle"/>
          </p:nvPr>
        </p:nvSpPr>
        <p:spPr>
          <a:xfrm>
            <a:off x="685800" y="2130425"/>
            <a:ext cx="7772400" cy="1470025"/>
          </a:xfrm>
        </p:spPr>
        <p:txBody>
          <a:bodyPr/>
          <a:lstStyle/>
          <a:p>
            <a:pPr algn="ctr" eaLnBrk="1" hangingPunct="1">
              <a:defRPr/>
            </a:pPr>
            <a:r>
              <a:rPr lang="en-US" altLang="zh-CN" sz="4000" dirty="0"/>
              <a:t>5 </a:t>
            </a:r>
            <a:r>
              <a:rPr lang="zh-CN" altLang="en-US" sz="4000" dirty="0"/>
              <a:t>活性污泥处理系统的新工艺</a:t>
            </a:r>
          </a:p>
        </p:txBody>
      </p:sp>
      <p:sp>
        <p:nvSpPr>
          <p:cNvPr id="7" name="副标题 6"/>
          <p:cNvSpPr>
            <a:spLocks noGrp="1"/>
          </p:cNvSpPr>
          <p:nvPr>
            <p:ph type="subTitle" idx="1"/>
          </p:nvPr>
        </p:nvSpPr>
        <p:spPr/>
        <p:txBody>
          <a:bodyPr/>
          <a:lstStyle/>
          <a:p>
            <a:pPr eaLnBrk="1" hangingPunct="1">
              <a:defRPr/>
            </a:pPr>
            <a:endParaRPr lang="zh-CN" altLang="en-US"/>
          </a:p>
        </p:txBody>
      </p:sp>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Rot="1" noChangeArrowheads="1"/>
          </p:cNvSpPr>
          <p:nvPr>
            <p:ph type="title"/>
          </p:nvPr>
        </p:nvSpPr>
        <p:spPr/>
        <p:txBody>
          <a:bodyPr/>
          <a:lstStyle/>
          <a:p>
            <a:pPr eaLnBrk="1" hangingPunct="1">
              <a:defRPr/>
            </a:pPr>
            <a:r>
              <a:rPr lang="en-US" altLang="zh-CN" dirty="0"/>
              <a:t>5.1 </a:t>
            </a:r>
            <a:r>
              <a:rPr lang="zh-CN" altLang="en-US" dirty="0"/>
              <a:t>概述</a:t>
            </a:r>
          </a:p>
        </p:txBody>
      </p:sp>
      <p:graphicFrame>
        <p:nvGraphicFramePr>
          <p:cNvPr id="10" name="内容占位符 9"/>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p:cNvSpPr>
            <a:spLocks noGrp="1" noRot="1" noChangeArrowheads="1"/>
          </p:cNvSpPr>
          <p:nvPr>
            <p:ph type="title"/>
          </p:nvPr>
        </p:nvSpPr>
        <p:spPr/>
        <p:txBody>
          <a:bodyPr/>
          <a:lstStyle/>
          <a:p>
            <a:pPr eaLnBrk="1" hangingPunct="1">
              <a:defRPr/>
            </a:pPr>
            <a:r>
              <a:rPr lang="en-US" altLang="zh-CN" dirty="0"/>
              <a:t>5.2 </a:t>
            </a:r>
            <a:r>
              <a:rPr lang="zh-CN" altLang="en-US" dirty="0"/>
              <a:t>氧化沟</a:t>
            </a:r>
          </a:p>
        </p:txBody>
      </p:sp>
      <p:sp>
        <p:nvSpPr>
          <p:cNvPr id="333827" name="Rectangle 3"/>
          <p:cNvSpPr>
            <a:spLocks noGrp="1" noRot="1" noChangeArrowheads="1"/>
          </p:cNvSpPr>
          <p:nvPr>
            <p:ph idx="1"/>
          </p:nvPr>
        </p:nvSpPr>
        <p:spPr/>
        <p:txBody>
          <a:bodyPr/>
          <a:lstStyle/>
          <a:p>
            <a:pPr eaLnBrk="1" hangingPunct="1">
              <a:defRPr/>
            </a:pPr>
            <a:r>
              <a:rPr lang="zh-CN" altLang="en-US" dirty="0"/>
              <a:t>氧化沟：又称循环曝气池，是于</a:t>
            </a:r>
            <a:r>
              <a:rPr lang="en-US" altLang="zh-CN" dirty="0"/>
              <a:t>50</a:t>
            </a:r>
            <a:r>
              <a:rPr lang="zh-CN" altLang="en-US" dirty="0"/>
              <a:t>年代由荷兰的</a:t>
            </a:r>
            <a:r>
              <a:rPr lang="zh-CN" altLang="en-US" dirty="0">
                <a:solidFill>
                  <a:schemeClr val="accent1"/>
                </a:solidFill>
              </a:rPr>
              <a:t>巴斯维尔</a:t>
            </a:r>
            <a:r>
              <a:rPr lang="zh-CN" altLang="en-US" dirty="0"/>
              <a:t>（</a:t>
            </a:r>
            <a:r>
              <a:rPr lang="en-US" altLang="zh-CN" dirty="0" err="1"/>
              <a:t>Pasveer</a:t>
            </a:r>
            <a:r>
              <a:rPr lang="zh-CN" altLang="en-US" dirty="0"/>
              <a:t>）所开发的一种污水生物处理技术，属活性污泥法的一种变形。</a:t>
            </a:r>
          </a:p>
        </p:txBody>
      </p:sp>
      <p:pic>
        <p:nvPicPr>
          <p:cNvPr id="45060" name="Picture 4"/>
          <p:cNvPicPr>
            <a:picLocks noChangeAspect="1" noChangeArrowheads="1"/>
          </p:cNvPicPr>
          <p:nvPr/>
        </p:nvPicPr>
        <p:blipFill>
          <a:blip r:embed="rId3" cstate="print"/>
          <a:srcRect/>
          <a:stretch>
            <a:fillRect/>
          </a:stretch>
        </p:blipFill>
        <p:spPr bwMode="auto">
          <a:xfrm>
            <a:off x="304800" y="4176713"/>
            <a:ext cx="8535988" cy="2276475"/>
          </a:xfrm>
          <a:prstGeom prst="rect">
            <a:avLst/>
          </a:prstGeom>
          <a:noFill/>
          <a:ln w="9525">
            <a:noFill/>
            <a:miter lim="800000"/>
            <a:headEnd/>
            <a:tailEnd/>
          </a:ln>
        </p:spPr>
      </p:pic>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57200" y="3635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内容占位符 4"/>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7" name="Rectangle 3"/>
          <p:cNvSpPr>
            <a:spLocks noGrp="1" noRot="1" noChangeArrowheads="1"/>
          </p:cNvSpPr>
          <p:nvPr>
            <p:ph idx="1"/>
          </p:nvPr>
        </p:nvSpPr>
        <p:spPr>
          <a:xfrm>
            <a:off x="395536" y="1268760"/>
            <a:ext cx="8229600" cy="4525963"/>
          </a:xfrm>
        </p:spPr>
        <p:txBody>
          <a:bodyPr/>
          <a:lstStyle/>
          <a:p>
            <a:pPr eaLnBrk="1" hangingPunct="1">
              <a:lnSpc>
                <a:spcPct val="120000"/>
              </a:lnSpc>
              <a:defRPr/>
            </a:pPr>
            <a:r>
              <a:rPr lang="zh-CN" altLang="en-US" dirty="0"/>
              <a:t>进入生物滤池的污水，必须通过预处理去除原污水中的悬浮物等能够堵塞滤料的污染物，并使水质均化，处理城市污水的生物滤池前设</a:t>
            </a:r>
            <a:r>
              <a:rPr lang="zh-CN" altLang="en-US" u="sng" dirty="0">
                <a:solidFill>
                  <a:srgbClr val="00F500"/>
                </a:solidFill>
                <a:effectLst>
                  <a:outerShdw blurRad="38100" dist="38100" dir="2700000" algn="tl">
                    <a:srgbClr val="000000"/>
                  </a:outerShdw>
                </a:effectLst>
              </a:rPr>
              <a:t>初次沉淀池</a:t>
            </a:r>
            <a:r>
              <a:rPr lang="zh-CN" altLang="en-US" dirty="0"/>
              <a:t>；</a:t>
            </a:r>
          </a:p>
          <a:p>
            <a:pPr eaLnBrk="1" hangingPunct="1">
              <a:lnSpc>
                <a:spcPct val="120000"/>
              </a:lnSpc>
              <a:defRPr/>
            </a:pPr>
            <a:r>
              <a:rPr lang="zh-CN" altLang="en-US" dirty="0"/>
              <a:t>滤料上的生物膜，不断脱落更新，脱落的生物膜随处理水流出，因此，生物滤池后也应设</a:t>
            </a:r>
            <a:r>
              <a:rPr lang="zh-CN" altLang="en-US" u="sng" dirty="0">
                <a:solidFill>
                  <a:srgbClr val="00F500"/>
                </a:solidFill>
                <a:effectLst>
                  <a:outerShdw blurRad="38100" dist="38100" dir="2700000" algn="tl">
                    <a:srgbClr val="000000"/>
                  </a:outerShdw>
                </a:effectLst>
              </a:rPr>
              <a:t>二次沉淀池</a:t>
            </a:r>
            <a:r>
              <a:rPr lang="zh-CN" altLang="en-US" dirty="0"/>
              <a:t>予以截留。</a:t>
            </a: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defRPr/>
            </a:pPr>
            <a:endParaRPr lang="zh-CN" altLang="en-US"/>
          </a:p>
        </p:txBody>
      </p:sp>
      <p:sp>
        <p:nvSpPr>
          <p:cNvPr id="3" name="内容占位符 2"/>
          <p:cNvSpPr>
            <a:spLocks noGrp="1"/>
          </p:cNvSpPr>
          <p:nvPr>
            <p:ph idx="1"/>
          </p:nvPr>
        </p:nvSpPr>
        <p:spPr/>
        <p:txBody>
          <a:bodyPr/>
          <a:lstStyle/>
          <a:p>
            <a:pPr>
              <a:defRPr/>
            </a:pPr>
            <a:endParaRPr lang="zh-CN" altLang="en-US" dirty="0"/>
          </a:p>
        </p:txBody>
      </p:sp>
      <p:pic>
        <p:nvPicPr>
          <p:cNvPr id="47108" name="Picture 5" descr="氧化沟1"/>
          <p:cNvPicPr>
            <a:picLocks noChangeAspect="1" noChangeArrowheads="1"/>
          </p:cNvPicPr>
          <p:nvPr/>
        </p:nvPicPr>
        <p:blipFill>
          <a:blip r:embed="rId2" cstate="print"/>
          <a:srcRect/>
          <a:stretch>
            <a:fillRect/>
          </a:stretch>
        </p:blipFill>
        <p:spPr bwMode="auto">
          <a:xfrm>
            <a:off x="0" y="357188"/>
            <a:ext cx="4719638" cy="4087812"/>
          </a:xfrm>
          <a:prstGeom prst="rect">
            <a:avLst/>
          </a:prstGeom>
          <a:noFill/>
          <a:ln w="9525">
            <a:noFill/>
            <a:miter lim="800000"/>
            <a:headEnd/>
            <a:tailEnd/>
          </a:ln>
        </p:spPr>
      </p:pic>
      <p:pic>
        <p:nvPicPr>
          <p:cNvPr id="47109" name="Picture 6" descr="氧化沟3"/>
          <p:cNvPicPr>
            <a:picLocks noChangeAspect="1" noChangeArrowheads="1"/>
          </p:cNvPicPr>
          <p:nvPr/>
        </p:nvPicPr>
        <p:blipFill>
          <a:blip r:embed="rId3" cstate="print"/>
          <a:srcRect/>
          <a:stretch>
            <a:fillRect/>
          </a:stretch>
        </p:blipFill>
        <p:spPr bwMode="auto">
          <a:xfrm>
            <a:off x="4683125" y="2413000"/>
            <a:ext cx="4460875" cy="4087813"/>
          </a:xfrm>
          <a:prstGeom prst="rect">
            <a:avLst/>
          </a:prstGeom>
          <a:noFill/>
          <a:ln w="9525">
            <a:noFill/>
            <a:miter lim="800000"/>
            <a:headEnd/>
            <a:tailEnd/>
          </a:ln>
        </p:spPr>
      </p:pic>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pPr eaLnBrk="1" hangingPunct="1">
              <a:defRPr/>
            </a:pPr>
            <a:r>
              <a:rPr lang="zh-CN" altLang="en-US" dirty="0"/>
              <a:t>水力特征</a:t>
            </a:r>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pPr eaLnBrk="1" hangingPunct="1">
              <a:defRPr/>
            </a:pPr>
            <a:endParaRPr lang="zh-CN" altLang="en-US"/>
          </a:p>
        </p:txBody>
      </p:sp>
      <p:graphicFrame>
        <p:nvGraphicFramePr>
          <p:cNvPr id="7" name="内容占位符 6"/>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9058" name="Rectangle 2"/>
          <p:cNvSpPr>
            <a:spLocks noGrp="1" noRot="1" noChangeArrowheads="1"/>
          </p:cNvSpPr>
          <p:nvPr>
            <p:ph type="title"/>
          </p:nvPr>
        </p:nvSpPr>
        <p:spPr/>
        <p:txBody>
          <a:bodyPr/>
          <a:lstStyle/>
          <a:p>
            <a:pPr eaLnBrk="1" hangingPunct="1">
              <a:defRPr/>
            </a:pPr>
            <a:r>
              <a:rPr lang="zh-CN" altLang="en-US"/>
              <a:t>氧化沟的曝气装置</a:t>
            </a:r>
          </a:p>
        </p:txBody>
      </p:sp>
      <p:graphicFrame>
        <p:nvGraphicFramePr>
          <p:cNvPr id="8" name="内容占位符 7"/>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1106" name="Rectangle 2"/>
          <p:cNvSpPr>
            <a:spLocks noGrp="1" noRot="1" noChangeArrowheads="1"/>
          </p:cNvSpPr>
          <p:nvPr>
            <p:ph type="title"/>
          </p:nvPr>
        </p:nvSpPr>
        <p:spPr/>
        <p:txBody>
          <a:bodyPr/>
          <a:lstStyle/>
          <a:p>
            <a:pPr eaLnBrk="1" hangingPunct="1">
              <a:defRPr/>
            </a:pPr>
            <a:r>
              <a:rPr lang="zh-CN" altLang="en-US"/>
              <a:t>横轴曝气装置</a:t>
            </a:r>
            <a:endParaRPr lang="zh-CN" altLang="en-US" dirty="0"/>
          </a:p>
        </p:txBody>
      </p:sp>
      <p:graphicFrame>
        <p:nvGraphicFramePr>
          <p:cNvPr id="8" name="内容占位符 7"/>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4"/>
          <p:cNvPicPr>
            <a:picLocks noChangeAspect="1" noChangeArrowheads="1"/>
          </p:cNvPicPr>
          <p:nvPr/>
        </p:nvPicPr>
        <p:blipFill>
          <a:blip r:embed="rId3" cstate="print"/>
          <a:srcRect/>
          <a:stretch>
            <a:fillRect/>
          </a:stretch>
        </p:blipFill>
        <p:spPr bwMode="auto">
          <a:xfrm>
            <a:off x="500063" y="1109663"/>
            <a:ext cx="8135937" cy="4962525"/>
          </a:xfrm>
          <a:prstGeom prst="rect">
            <a:avLst/>
          </a:prstGeom>
          <a:noFill/>
          <a:ln w="9525">
            <a:noFill/>
            <a:miter lim="800000"/>
            <a:headEnd/>
            <a:tailEnd/>
          </a:ln>
        </p:spPr>
      </p:pic>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5202"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4"/>
          <p:cNvPicPr>
            <a:picLocks noChangeAspect="1" noChangeArrowheads="1"/>
          </p:cNvPicPr>
          <p:nvPr/>
        </p:nvPicPr>
        <p:blipFill>
          <a:blip r:embed="rId3" cstate="print"/>
          <a:srcRect/>
          <a:stretch>
            <a:fillRect/>
          </a:stretch>
        </p:blipFill>
        <p:spPr bwMode="auto">
          <a:xfrm>
            <a:off x="1357313" y="457200"/>
            <a:ext cx="6335712" cy="6083300"/>
          </a:xfrm>
          <a:prstGeom prst="rect">
            <a:avLst/>
          </a:prstGeom>
          <a:noFill/>
          <a:ln w="9525">
            <a:noFill/>
            <a:miter lim="800000"/>
            <a:headEnd/>
            <a:tailEnd/>
          </a:ln>
        </p:spPr>
      </p:pic>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noRot="1" noChangeArrowheads="1"/>
          </p:cNvSpPr>
          <p:nvPr>
            <p:ph type="title"/>
          </p:nvPr>
        </p:nvSpPr>
        <p:spPr/>
        <p:txBody>
          <a:bodyPr/>
          <a:lstStyle/>
          <a:p>
            <a:pPr eaLnBrk="1" hangingPunct="1">
              <a:defRPr/>
            </a:pPr>
            <a:r>
              <a:rPr lang="zh-CN" altLang="en-US"/>
              <a:t>纵轴曝气装置</a:t>
            </a:r>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2"/>
          <p:cNvSpPr>
            <a:spLocks noGrp="1" noRot="1" noChangeArrowheads="1"/>
          </p:cNvSpPr>
          <p:nvPr>
            <p:ph type="title"/>
          </p:nvPr>
        </p:nvSpPr>
        <p:spPr/>
        <p:txBody>
          <a:bodyPr/>
          <a:lstStyle/>
          <a:p>
            <a:pPr eaLnBrk="1" hangingPunct="1">
              <a:defRPr/>
            </a:pPr>
            <a:r>
              <a:rPr lang="zh-CN" altLang="en-US" dirty="0"/>
              <a:t>常用的氧化沟系统</a:t>
            </a:r>
          </a:p>
        </p:txBody>
      </p:sp>
      <p:graphicFrame>
        <p:nvGraphicFramePr>
          <p:cNvPr id="5" name="内容占位符 4"/>
          <p:cNvGraphicFramePr>
            <a:graphicFrameLocks noGrp="1"/>
          </p:cNvGraphicFramePr>
          <p:nvPr>
            <p:ph idx="1"/>
          </p:nvPr>
        </p:nvGraphicFramePr>
        <p:xfrm>
          <a:off x="457200" y="1500174"/>
          <a:ext cx="8229600" cy="20256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6324" name="Picture 4"/>
          <p:cNvPicPr>
            <a:picLocks noChangeAspect="1" noChangeArrowheads="1"/>
          </p:cNvPicPr>
          <p:nvPr/>
        </p:nvPicPr>
        <p:blipFill>
          <a:blip r:embed="rId8" cstate="print"/>
          <a:srcRect/>
          <a:stretch>
            <a:fillRect/>
          </a:stretch>
        </p:blipFill>
        <p:spPr bwMode="auto">
          <a:xfrm>
            <a:off x="1951038" y="3598863"/>
            <a:ext cx="5357812" cy="3116262"/>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2"/>
          <p:cNvSpPr>
            <a:spLocks noGrp="1" noRot="1" noChangeArrowheads="1"/>
          </p:cNvSpPr>
          <p:nvPr>
            <p:ph type="title"/>
          </p:nvPr>
        </p:nvSpPr>
        <p:spPr/>
        <p:txBody>
          <a:bodyPr/>
          <a:lstStyle/>
          <a:p>
            <a:pPr eaLnBrk="1" hangingPunct="1">
              <a:defRPr/>
            </a:pPr>
            <a:r>
              <a:rPr lang="en-US" altLang="zh-CN"/>
              <a:t>5.2.2 </a:t>
            </a:r>
            <a:r>
              <a:rPr lang="zh-CN" altLang="en-US"/>
              <a:t>普通生物滤池</a:t>
            </a:r>
          </a:p>
        </p:txBody>
      </p:sp>
      <p:sp>
        <p:nvSpPr>
          <p:cNvPr id="351235" name="Rectangle 3"/>
          <p:cNvSpPr>
            <a:spLocks noGrp="1" noRot="1" noChangeArrowheads="1"/>
          </p:cNvSpPr>
          <p:nvPr>
            <p:ph idx="1"/>
          </p:nvPr>
        </p:nvSpPr>
        <p:spPr/>
        <p:txBody>
          <a:bodyPr/>
          <a:lstStyle/>
          <a:p>
            <a:pPr eaLnBrk="1" hangingPunct="1">
              <a:defRPr/>
            </a:pPr>
            <a:r>
              <a:rPr lang="zh-CN" altLang="en-US"/>
              <a:t>又名</a:t>
            </a:r>
            <a:r>
              <a:rPr lang="zh-CN" altLang="en-US">
                <a:solidFill>
                  <a:schemeClr val="tx2"/>
                </a:solidFill>
                <a:effectLst>
                  <a:outerShdw blurRad="38100" dist="38100" dir="2700000" algn="tl">
                    <a:srgbClr val="000000"/>
                  </a:outerShdw>
                </a:effectLst>
              </a:rPr>
              <a:t>滴滤池</a:t>
            </a:r>
            <a:r>
              <a:rPr lang="zh-CN" altLang="en-US"/>
              <a:t>（</a:t>
            </a:r>
            <a:r>
              <a:rPr lang="en-US" altLang="zh-CN"/>
              <a:t>trickling filter</a:t>
            </a:r>
            <a:r>
              <a:rPr lang="zh-CN" altLang="en-US"/>
              <a:t>）；</a:t>
            </a:r>
          </a:p>
          <a:p>
            <a:pPr eaLnBrk="1" hangingPunct="1">
              <a:defRPr/>
            </a:pPr>
            <a:r>
              <a:rPr lang="zh-CN" altLang="en-US"/>
              <a:t>构造：</a:t>
            </a:r>
            <a:r>
              <a:rPr lang="zh-CN" altLang="en-US">
                <a:solidFill>
                  <a:schemeClr val="tx2"/>
                </a:solidFill>
                <a:effectLst>
                  <a:outerShdw blurRad="38100" dist="38100" dir="2700000" algn="tl">
                    <a:srgbClr val="000000"/>
                  </a:outerShdw>
                </a:effectLst>
              </a:rPr>
              <a:t>池体</a:t>
            </a:r>
            <a:r>
              <a:rPr lang="zh-CN" altLang="en-US"/>
              <a:t>、</a:t>
            </a:r>
            <a:r>
              <a:rPr lang="zh-CN" altLang="en-US">
                <a:solidFill>
                  <a:schemeClr val="tx2"/>
                </a:solidFill>
                <a:effectLst>
                  <a:outerShdw blurRad="38100" dist="38100" dir="2700000" algn="tl">
                    <a:srgbClr val="000000"/>
                  </a:outerShdw>
                </a:effectLst>
              </a:rPr>
              <a:t>滤料</a:t>
            </a:r>
            <a:r>
              <a:rPr lang="zh-CN" altLang="en-US"/>
              <a:t>、</a:t>
            </a:r>
            <a:r>
              <a:rPr lang="zh-CN" altLang="en-US">
                <a:solidFill>
                  <a:schemeClr val="tx2"/>
                </a:solidFill>
                <a:effectLst>
                  <a:outerShdw blurRad="38100" dist="38100" dir="2700000" algn="tl">
                    <a:srgbClr val="000000"/>
                  </a:outerShdw>
                </a:effectLst>
              </a:rPr>
              <a:t>布水装置</a:t>
            </a:r>
            <a:r>
              <a:rPr lang="zh-CN" altLang="en-US"/>
              <a:t>和</a:t>
            </a:r>
            <a:r>
              <a:rPr lang="zh-CN" altLang="en-US">
                <a:solidFill>
                  <a:schemeClr val="tx2"/>
                </a:solidFill>
                <a:effectLst>
                  <a:outerShdw blurRad="38100" dist="38100" dir="2700000" algn="tl">
                    <a:srgbClr val="000000"/>
                  </a:outerShdw>
                </a:effectLst>
              </a:rPr>
              <a:t>排水系统</a:t>
            </a:r>
            <a:r>
              <a:rPr lang="zh-CN" altLang="en-US"/>
              <a:t>；</a:t>
            </a:r>
          </a:p>
        </p:txBody>
      </p:sp>
      <p:pic>
        <p:nvPicPr>
          <p:cNvPr id="47108" name="Picture 4"/>
          <p:cNvPicPr>
            <a:picLocks noChangeAspect="1" noChangeArrowheads="1"/>
          </p:cNvPicPr>
          <p:nvPr/>
        </p:nvPicPr>
        <p:blipFill>
          <a:blip r:embed="rId3" cstate="print"/>
          <a:srcRect/>
          <a:stretch>
            <a:fillRect/>
          </a:stretch>
        </p:blipFill>
        <p:spPr bwMode="auto">
          <a:xfrm>
            <a:off x="539750" y="3217863"/>
            <a:ext cx="8208963" cy="3163887"/>
          </a:xfrm>
          <a:prstGeom prst="rect">
            <a:avLst/>
          </a:prstGeom>
          <a:noFill/>
          <a:ln w="9525">
            <a:noFill/>
            <a:miter lim="800000"/>
            <a:headEnd/>
            <a:tailEnd/>
          </a:ln>
        </p:spPr>
      </p:pic>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3394" name="Rectangle 2"/>
          <p:cNvSpPr>
            <a:spLocks noGrp="1" noRot="1" noChangeArrowheads="1"/>
          </p:cNvSpPr>
          <p:nvPr>
            <p:ph type="title"/>
          </p:nvPr>
        </p:nvSpPr>
        <p:spPr/>
        <p:txBody>
          <a:bodyPr/>
          <a:lstStyle/>
          <a:p>
            <a:pPr eaLnBrk="1" hangingPunct="1">
              <a:defRPr/>
            </a:pPr>
            <a:endParaRPr lang="zh-CN" altLang="zh-CN"/>
          </a:p>
        </p:txBody>
      </p:sp>
      <p:graphicFrame>
        <p:nvGraphicFramePr>
          <p:cNvPr id="7" name="内容占位符 6"/>
          <p:cNvGraphicFramePr>
            <a:graphicFrameLocks noGrp="1"/>
          </p:cNvGraphicFramePr>
          <p:nvPr>
            <p:ph idx="1"/>
          </p:nvPr>
        </p:nvGraphicFramePr>
        <p:xfrm>
          <a:off x="304800" y="1700213"/>
          <a:ext cx="4843463" cy="4752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7348" name="Picture 5"/>
          <p:cNvPicPr>
            <a:picLocks noChangeAspect="1" noChangeArrowheads="1"/>
          </p:cNvPicPr>
          <p:nvPr/>
        </p:nvPicPr>
        <p:blipFill>
          <a:blip r:embed="rId8" cstate="print"/>
          <a:srcRect/>
          <a:stretch>
            <a:fillRect/>
          </a:stretch>
        </p:blipFill>
        <p:spPr bwMode="auto">
          <a:xfrm>
            <a:off x="5292725" y="1989138"/>
            <a:ext cx="3352800" cy="4048125"/>
          </a:xfrm>
          <a:prstGeom prst="rect">
            <a:avLst/>
          </a:prstGeom>
          <a:noFill/>
          <a:ln w="9525">
            <a:noFill/>
            <a:miter lim="800000"/>
            <a:headEnd/>
            <a:tailEnd/>
          </a:ln>
        </p:spPr>
      </p:pic>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nvGraphicFramePr>
        <p:xfrm>
          <a:off x="457200" y="3635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内容占位符 6"/>
          <p:cNvGraphicFramePr>
            <a:graphicFrameLocks noGrp="1"/>
          </p:cNvGraphicFramePr>
          <p:nvPr>
            <p:ph idx="1"/>
          </p:nvPr>
        </p:nvGraphicFramePr>
        <p:xfrm>
          <a:off x="457200" y="1760557"/>
          <a:ext cx="8229600" cy="481171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2"/>
          <p:cNvSpPr>
            <a:spLocks noGrp="1" noRot="1" noChangeArrowheads="1"/>
          </p:cNvSpPr>
          <p:nvPr>
            <p:ph type="title"/>
          </p:nvPr>
        </p:nvSpPr>
        <p:spPr/>
        <p:txBody>
          <a:bodyPr/>
          <a:lstStyle/>
          <a:p>
            <a:pPr eaLnBrk="1" hangingPunct="1">
              <a:defRPr/>
            </a:pPr>
            <a:r>
              <a:rPr lang="zh-CN" altLang="en-US"/>
              <a:t>交替工作氧化沟系统</a:t>
            </a:r>
          </a:p>
        </p:txBody>
      </p:sp>
      <p:graphicFrame>
        <p:nvGraphicFramePr>
          <p:cNvPr id="7" name="内容占位符 6"/>
          <p:cNvGraphicFramePr>
            <a:graphicFrameLocks noGrp="1"/>
          </p:cNvGraphicFramePr>
          <p:nvPr>
            <p:ph idx="1"/>
          </p:nvPr>
        </p:nvGraphicFramePr>
        <p:xfrm>
          <a:off x="304800" y="1700213"/>
          <a:ext cx="5275263" cy="4752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9396" name="Picture 5"/>
          <p:cNvPicPr>
            <a:picLocks noChangeAspect="1" noChangeArrowheads="1"/>
          </p:cNvPicPr>
          <p:nvPr/>
        </p:nvPicPr>
        <p:blipFill>
          <a:blip r:embed="rId8" cstate="print"/>
          <a:srcRect/>
          <a:stretch>
            <a:fillRect/>
          </a:stretch>
        </p:blipFill>
        <p:spPr bwMode="auto">
          <a:xfrm>
            <a:off x="5867400" y="1989138"/>
            <a:ext cx="2800350" cy="4410075"/>
          </a:xfrm>
          <a:prstGeom prst="rect">
            <a:avLst/>
          </a:prstGeom>
          <a:noFill/>
          <a:ln w="9525">
            <a:noFill/>
            <a:miter lim="800000"/>
            <a:headEnd/>
            <a:tailEnd/>
          </a:ln>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Rectangle 2"/>
          <p:cNvSpPr>
            <a:spLocks noGrp="1" noRot="1" noChangeArrowheads="1"/>
          </p:cNvSpPr>
          <p:nvPr>
            <p:ph type="title"/>
          </p:nvPr>
        </p:nvSpPr>
        <p:spPr/>
        <p:txBody>
          <a:bodyPr/>
          <a:lstStyle/>
          <a:p>
            <a:pPr eaLnBrk="1" hangingPunct="1">
              <a:defRPr/>
            </a:pPr>
            <a:endParaRPr lang="zh-CN" altLang="zh-CN"/>
          </a:p>
        </p:txBody>
      </p:sp>
      <p:graphicFrame>
        <p:nvGraphicFramePr>
          <p:cNvPr id="7" name="内容占位符 6"/>
          <p:cNvGraphicFramePr>
            <a:graphicFrameLocks noGrp="1"/>
          </p:cNvGraphicFramePr>
          <p:nvPr>
            <p:ph idx="1"/>
          </p:nvPr>
        </p:nvGraphicFramePr>
        <p:xfrm>
          <a:off x="304801" y="1700213"/>
          <a:ext cx="5338770" cy="4752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0420" name="Picture 4"/>
          <p:cNvPicPr>
            <a:picLocks noChangeAspect="1" noChangeArrowheads="1"/>
          </p:cNvPicPr>
          <p:nvPr/>
        </p:nvPicPr>
        <p:blipFill>
          <a:blip r:embed="rId8" cstate="print"/>
          <a:srcRect/>
          <a:stretch>
            <a:fillRect/>
          </a:stretch>
        </p:blipFill>
        <p:spPr bwMode="auto">
          <a:xfrm>
            <a:off x="5705475" y="1989138"/>
            <a:ext cx="3152775" cy="4505325"/>
          </a:xfrm>
          <a:prstGeom prst="rect">
            <a:avLst/>
          </a:prstGeom>
          <a:noFill/>
          <a:ln w="9525">
            <a:noFill/>
            <a:miter lim="800000"/>
            <a:headEnd/>
            <a:tailEnd/>
          </a:ln>
        </p:spPr>
      </p:pic>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Rectangle 2"/>
          <p:cNvSpPr>
            <a:spLocks noGrp="1" noRot="1" noChangeArrowheads="1"/>
          </p:cNvSpPr>
          <p:nvPr>
            <p:ph type="title"/>
          </p:nvPr>
        </p:nvSpPr>
        <p:spPr/>
        <p:txBody>
          <a:bodyPr/>
          <a:lstStyle/>
          <a:p>
            <a:pPr eaLnBrk="1" hangingPunct="1">
              <a:defRPr/>
            </a:pPr>
            <a:endParaRPr lang="zh-CN" altLang="zh-CN"/>
          </a:p>
        </p:txBody>
      </p:sp>
      <p:sp>
        <p:nvSpPr>
          <p:cNvPr id="451587" name="Rectangle 3"/>
          <p:cNvSpPr>
            <a:spLocks noGrp="1" noRot="1" noChangeArrowheads="1"/>
          </p:cNvSpPr>
          <p:nvPr>
            <p:ph idx="1"/>
          </p:nvPr>
        </p:nvSpPr>
        <p:spPr/>
        <p:txBody>
          <a:bodyPr/>
          <a:lstStyle/>
          <a:p>
            <a:pPr eaLnBrk="1" hangingPunct="1">
              <a:lnSpc>
                <a:spcPct val="140000"/>
              </a:lnSpc>
              <a:defRPr/>
            </a:pPr>
            <a:r>
              <a:rPr lang="zh-CN" altLang="en-US" dirty="0"/>
              <a:t>交替工作的氧化沟系统必须安装</a:t>
            </a:r>
            <a:r>
              <a:rPr lang="zh-CN" altLang="en-US" dirty="0">
                <a:solidFill>
                  <a:schemeClr val="accent1"/>
                </a:solidFill>
                <a:effectLst>
                  <a:outerShdw blurRad="38100" dist="38100" dir="2700000" algn="tl">
                    <a:srgbClr val="000000"/>
                  </a:outerShdw>
                </a:effectLst>
              </a:rPr>
              <a:t>自动控制系统</a:t>
            </a:r>
            <a:r>
              <a:rPr lang="zh-CN" altLang="en-US" dirty="0"/>
              <a:t>，以控制进、出水的方向，溢流堰的启闭以及曝气转刷的开动与停止。</a:t>
            </a:r>
          </a:p>
        </p:txBody>
      </p:sp>
      <p:pic>
        <p:nvPicPr>
          <p:cNvPr id="61444" name="Picture 5"/>
          <p:cNvPicPr>
            <a:picLocks noChangeAspect="1" noChangeArrowheads="1"/>
          </p:cNvPicPr>
          <p:nvPr/>
        </p:nvPicPr>
        <p:blipFill>
          <a:blip r:embed="rId3" cstate="print"/>
          <a:srcRect/>
          <a:stretch>
            <a:fillRect/>
          </a:stretch>
        </p:blipFill>
        <p:spPr bwMode="auto">
          <a:xfrm>
            <a:off x="304800" y="4489450"/>
            <a:ext cx="8535988" cy="1676400"/>
          </a:xfrm>
          <a:prstGeom prst="rect">
            <a:avLst/>
          </a:prstGeom>
          <a:noFill/>
          <a:ln w="9525">
            <a:noFill/>
            <a:miter lim="800000"/>
            <a:headEnd/>
            <a:tailEnd/>
          </a:ln>
        </p:spPr>
      </p:pic>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3634" name="Rectangle 2"/>
          <p:cNvSpPr>
            <a:spLocks noGrp="1" noRot="1" noChangeArrowheads="1"/>
          </p:cNvSpPr>
          <p:nvPr>
            <p:ph type="title"/>
          </p:nvPr>
        </p:nvSpPr>
        <p:spPr/>
        <p:txBody>
          <a:bodyPr/>
          <a:lstStyle/>
          <a:p>
            <a:pPr eaLnBrk="1" hangingPunct="1">
              <a:defRPr/>
            </a:pPr>
            <a:r>
              <a:rPr lang="zh-CN" altLang="en-US"/>
              <a:t>二次沉淀池交替运行氧化沟系统</a:t>
            </a:r>
          </a:p>
        </p:txBody>
      </p:sp>
      <p:graphicFrame>
        <p:nvGraphicFramePr>
          <p:cNvPr id="5" name="内容占位符 4"/>
          <p:cNvGraphicFramePr>
            <a:graphicFrameLocks noGrp="1"/>
          </p:cNvGraphicFramePr>
          <p:nvPr>
            <p:ph idx="1"/>
          </p:nvPr>
        </p:nvGraphicFramePr>
        <p:xfrm>
          <a:off x="457200" y="1689101"/>
          <a:ext cx="8229600" cy="188277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2468" name="Picture 4"/>
          <p:cNvPicPr>
            <a:picLocks noChangeAspect="1" noChangeArrowheads="1"/>
          </p:cNvPicPr>
          <p:nvPr/>
        </p:nvPicPr>
        <p:blipFill>
          <a:blip r:embed="rId8" cstate="print"/>
          <a:srcRect/>
          <a:stretch>
            <a:fillRect/>
          </a:stretch>
        </p:blipFill>
        <p:spPr bwMode="auto">
          <a:xfrm>
            <a:off x="395288" y="3571875"/>
            <a:ext cx="8459787" cy="2878138"/>
          </a:xfrm>
          <a:prstGeom prst="rect">
            <a:avLst/>
          </a:prstGeom>
          <a:noFill/>
          <a:ln w="9525">
            <a:noFill/>
            <a:miter lim="800000"/>
            <a:headEnd/>
            <a:tailEnd/>
          </a:ln>
        </p:spPr>
      </p:pic>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Rectangle 2"/>
          <p:cNvSpPr>
            <a:spLocks noGrp="1" noRot="1" noChangeArrowheads="1"/>
          </p:cNvSpPr>
          <p:nvPr>
            <p:ph type="title"/>
          </p:nvPr>
        </p:nvSpPr>
        <p:spPr/>
        <p:txBody>
          <a:bodyPr/>
          <a:lstStyle/>
          <a:p>
            <a:pPr eaLnBrk="1" hangingPunct="1">
              <a:defRPr/>
            </a:pPr>
            <a:r>
              <a:rPr lang="zh-CN" altLang="en-US"/>
              <a:t>奥巴勒（</a:t>
            </a:r>
            <a:r>
              <a:rPr lang="en-US" altLang="zh-CN"/>
              <a:t>Orbal</a:t>
            </a:r>
            <a:r>
              <a:rPr lang="zh-CN" altLang="en-US"/>
              <a:t>）型氧化沟系统</a:t>
            </a:r>
          </a:p>
        </p:txBody>
      </p:sp>
      <p:graphicFrame>
        <p:nvGraphicFramePr>
          <p:cNvPr id="8" name="内容占位符 7"/>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4"/>
          <p:cNvPicPr>
            <a:picLocks noChangeAspect="1" noChangeArrowheads="1"/>
          </p:cNvPicPr>
          <p:nvPr/>
        </p:nvPicPr>
        <p:blipFill>
          <a:blip r:embed="rId3" cstate="print"/>
          <a:srcRect/>
          <a:stretch>
            <a:fillRect/>
          </a:stretch>
        </p:blipFill>
        <p:spPr bwMode="auto">
          <a:xfrm>
            <a:off x="396875" y="1376363"/>
            <a:ext cx="8351838" cy="4357687"/>
          </a:xfrm>
          <a:prstGeom prst="rect">
            <a:avLst/>
          </a:prstGeom>
          <a:noFill/>
          <a:ln w="9525">
            <a:noFill/>
            <a:miter lim="800000"/>
            <a:headEnd/>
            <a:tailEnd/>
          </a:ln>
        </p:spPr>
      </p:pic>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6"/>
          <p:cNvPicPr>
            <a:picLocks noChangeAspect="1" noChangeArrowheads="1"/>
          </p:cNvPicPr>
          <p:nvPr/>
        </p:nvPicPr>
        <p:blipFill>
          <a:blip r:embed="rId3" cstate="print"/>
          <a:srcRect/>
          <a:stretch>
            <a:fillRect/>
          </a:stretch>
        </p:blipFill>
        <p:spPr bwMode="auto">
          <a:xfrm>
            <a:off x="395288" y="1466850"/>
            <a:ext cx="8280400" cy="4410075"/>
          </a:xfrm>
          <a:prstGeom prst="rect">
            <a:avLst/>
          </a:prstGeom>
          <a:noFill/>
          <a:ln w="9525">
            <a:noFill/>
            <a:miter lim="800000"/>
            <a:headEnd/>
            <a:tailEnd/>
          </a:ln>
        </p:spPr>
      </p:pic>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8" name="Rectangle 2"/>
          <p:cNvSpPr>
            <a:spLocks noGrp="1" noRot="1" noChangeArrowheads="1"/>
          </p:cNvSpPr>
          <p:nvPr>
            <p:ph type="title"/>
          </p:nvPr>
        </p:nvSpPr>
        <p:spPr/>
        <p:txBody>
          <a:bodyPr/>
          <a:lstStyle/>
          <a:p>
            <a:pPr eaLnBrk="1" hangingPunct="1">
              <a:defRPr/>
            </a:pPr>
            <a:r>
              <a:rPr lang="zh-CN" altLang="en-US"/>
              <a:t>曝气</a:t>
            </a:r>
            <a:r>
              <a:rPr lang="en-US" altLang="zh-CN"/>
              <a:t>—</a:t>
            </a:r>
            <a:r>
              <a:rPr lang="zh-CN" altLang="en-US"/>
              <a:t>沉淀一体式氧化沟</a:t>
            </a:r>
          </a:p>
        </p:txBody>
      </p:sp>
      <p:graphicFrame>
        <p:nvGraphicFramePr>
          <p:cNvPr id="5" name="内容占位符 4"/>
          <p:cNvGraphicFramePr>
            <a:graphicFrameLocks noGrp="1"/>
          </p:cNvGraphicFramePr>
          <p:nvPr>
            <p:ph idx="1"/>
          </p:nvPr>
        </p:nvGraphicFramePr>
        <p:xfrm>
          <a:off x="214282" y="1700213"/>
          <a:ext cx="4843463" cy="4752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6564" name="Picture 6"/>
          <p:cNvPicPr>
            <a:picLocks noChangeAspect="1" noChangeArrowheads="1"/>
          </p:cNvPicPr>
          <p:nvPr/>
        </p:nvPicPr>
        <p:blipFill>
          <a:blip r:embed="rId8" cstate="print"/>
          <a:srcRect/>
          <a:stretch>
            <a:fillRect/>
          </a:stretch>
        </p:blipFill>
        <p:spPr bwMode="auto">
          <a:xfrm>
            <a:off x="5238750" y="2571750"/>
            <a:ext cx="3762375" cy="298132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304800" y="908050"/>
          <a:ext cx="8540750" cy="5545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4" name="Rectangle 2"/>
          <p:cNvSpPr>
            <a:spLocks noGrp="1" noRot="1" noChangeArrowheads="1"/>
          </p:cNvSpPr>
          <p:nvPr>
            <p:ph type="title"/>
          </p:nvPr>
        </p:nvSpPr>
        <p:spPr/>
        <p:txBody>
          <a:bodyPr/>
          <a:lstStyle/>
          <a:p>
            <a:pPr eaLnBrk="1" hangingPunct="1">
              <a:defRPr/>
            </a:pPr>
            <a:r>
              <a:rPr lang="zh-CN" altLang="en-US"/>
              <a:t>船形一体式氧化沟</a:t>
            </a:r>
          </a:p>
        </p:txBody>
      </p:sp>
      <p:pic>
        <p:nvPicPr>
          <p:cNvPr id="67587" name="Picture 5"/>
          <p:cNvPicPr>
            <a:picLocks noChangeAspect="1" noChangeArrowheads="1"/>
          </p:cNvPicPr>
          <p:nvPr/>
        </p:nvPicPr>
        <p:blipFill>
          <a:blip r:embed="rId3" cstate="print"/>
          <a:srcRect/>
          <a:stretch>
            <a:fillRect/>
          </a:stretch>
        </p:blipFill>
        <p:spPr bwMode="auto">
          <a:xfrm>
            <a:off x="714375" y="1643063"/>
            <a:ext cx="7848600" cy="4646612"/>
          </a:xfrm>
          <a:prstGeom prst="rect">
            <a:avLst/>
          </a:prstGeom>
          <a:noFill/>
          <a:ln w="9525">
            <a:noFill/>
            <a:miter lim="800000"/>
            <a:headEnd/>
            <a:tailEnd/>
          </a:ln>
        </p:spPr>
      </p:pic>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7970" name="Rectangle 2"/>
          <p:cNvSpPr>
            <a:spLocks noGrp="1" noRot="1" noChangeArrowheads="1"/>
          </p:cNvSpPr>
          <p:nvPr>
            <p:ph type="title"/>
          </p:nvPr>
        </p:nvSpPr>
        <p:spPr/>
        <p:txBody>
          <a:bodyPr/>
          <a:lstStyle/>
          <a:p>
            <a:pPr eaLnBrk="1" hangingPunct="1">
              <a:defRPr/>
            </a:pPr>
            <a:endParaRPr lang="zh-CN" altLang="zh-CN"/>
          </a:p>
        </p:txBody>
      </p:sp>
      <p:sp>
        <p:nvSpPr>
          <p:cNvPr id="467971" name="Rectangle 3"/>
          <p:cNvSpPr>
            <a:spLocks noGrp="1" noRot="1" noChangeArrowheads="1"/>
          </p:cNvSpPr>
          <p:nvPr>
            <p:ph idx="1"/>
          </p:nvPr>
        </p:nvSpPr>
        <p:spPr/>
        <p:txBody>
          <a:bodyPr/>
          <a:lstStyle/>
          <a:p>
            <a:pPr eaLnBrk="1" hangingPunct="1">
              <a:lnSpc>
                <a:spcPct val="140000"/>
              </a:lnSpc>
              <a:defRPr/>
            </a:pPr>
            <a:r>
              <a:rPr lang="zh-CN" altLang="en-US" dirty="0"/>
              <a:t>一体式氧化沟集曝气、沉淀于一体，可</a:t>
            </a:r>
            <a:r>
              <a:rPr lang="zh-CN" altLang="en-US" dirty="0">
                <a:solidFill>
                  <a:schemeClr val="accent1"/>
                </a:solidFill>
                <a:effectLst>
                  <a:outerShdw blurRad="38100" dist="38100" dir="2700000" algn="tl">
                    <a:srgbClr val="000000"/>
                  </a:outerShdw>
                </a:effectLst>
              </a:rPr>
              <a:t>减少占地面积</a:t>
            </a:r>
            <a:r>
              <a:rPr lang="zh-CN" altLang="en-US" dirty="0">
                <a:solidFill>
                  <a:schemeClr val="accent1"/>
                </a:solidFill>
              </a:rPr>
              <a:t>，</a:t>
            </a:r>
            <a:r>
              <a:rPr lang="zh-CN" altLang="en-US" dirty="0">
                <a:solidFill>
                  <a:schemeClr val="accent1"/>
                </a:solidFill>
                <a:effectLst>
                  <a:outerShdw blurRad="38100" dist="38100" dir="2700000" algn="tl">
                    <a:srgbClr val="000000"/>
                  </a:outerShdw>
                </a:effectLst>
              </a:rPr>
              <a:t>免除污泥回流系统</a:t>
            </a:r>
            <a:r>
              <a:rPr lang="zh-CN" altLang="en-US" dirty="0"/>
              <a:t>。</a:t>
            </a:r>
          </a:p>
        </p:txBody>
      </p:sp>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8" name="Rectangle 2"/>
          <p:cNvSpPr>
            <a:spLocks noGrp="1" noRot="1" noChangeArrowheads="1"/>
          </p:cNvSpPr>
          <p:nvPr>
            <p:ph type="title"/>
          </p:nvPr>
        </p:nvSpPr>
        <p:spPr/>
        <p:txBody>
          <a:bodyPr/>
          <a:lstStyle/>
          <a:p>
            <a:pPr eaLnBrk="1" hangingPunct="1">
              <a:defRPr/>
            </a:pPr>
            <a:r>
              <a:rPr lang="en-US" altLang="zh-CN" dirty="0"/>
              <a:t>5.3 </a:t>
            </a:r>
            <a:r>
              <a:rPr lang="zh-CN" altLang="en-US" dirty="0"/>
              <a:t>间歇式活性污泥处理系统</a:t>
            </a:r>
          </a:p>
        </p:txBody>
      </p:sp>
      <p:sp>
        <p:nvSpPr>
          <p:cNvPr id="470019" name="Rectangle 3"/>
          <p:cNvSpPr>
            <a:spLocks noGrp="1" noRot="1" noChangeArrowheads="1"/>
          </p:cNvSpPr>
          <p:nvPr>
            <p:ph idx="1"/>
          </p:nvPr>
        </p:nvSpPr>
        <p:spPr/>
        <p:txBody>
          <a:bodyPr/>
          <a:lstStyle/>
          <a:p>
            <a:pPr algn="l" eaLnBrk="1" hangingPunct="1">
              <a:defRPr/>
            </a:pPr>
            <a:r>
              <a:rPr lang="zh-CN" altLang="en-US" dirty="0"/>
              <a:t>序批式活性污泥处理系统（</a:t>
            </a:r>
            <a:r>
              <a:rPr lang="en-US" altLang="zh-CN" dirty="0">
                <a:solidFill>
                  <a:schemeClr val="accent1"/>
                </a:solidFill>
                <a:effectLst>
                  <a:outerShdw blurRad="38100" dist="38100" dir="2700000" algn="tl">
                    <a:srgbClr val="000000"/>
                  </a:outerShdw>
                </a:effectLst>
              </a:rPr>
              <a:t>SBR</a:t>
            </a:r>
            <a:r>
              <a:rPr lang="zh-CN" altLang="en-US" dirty="0"/>
              <a:t>：</a:t>
            </a:r>
            <a:r>
              <a:rPr lang="en-US" altLang="zh-CN" dirty="0"/>
              <a:t>Sequencing Batch Reactor</a:t>
            </a:r>
            <a:r>
              <a:rPr lang="zh-CN" altLang="en-US" dirty="0"/>
              <a:t>）</a:t>
            </a:r>
          </a:p>
          <a:p>
            <a:pPr eaLnBrk="1" hangingPunct="1">
              <a:defRPr/>
            </a:pPr>
            <a:endParaRPr lang="en-US" altLang="zh-CN" dirty="0"/>
          </a:p>
        </p:txBody>
      </p:sp>
      <p:pic>
        <p:nvPicPr>
          <p:cNvPr id="70660" name="Picture 4"/>
          <p:cNvPicPr>
            <a:picLocks noChangeAspect="1" noChangeArrowheads="1"/>
          </p:cNvPicPr>
          <p:nvPr/>
        </p:nvPicPr>
        <p:blipFill>
          <a:blip r:embed="rId3" cstate="print"/>
          <a:srcRect/>
          <a:stretch>
            <a:fillRect/>
          </a:stretch>
        </p:blipFill>
        <p:spPr bwMode="auto">
          <a:xfrm>
            <a:off x="971550" y="3284538"/>
            <a:ext cx="7345363" cy="2606675"/>
          </a:xfrm>
          <a:prstGeom prst="rect">
            <a:avLst/>
          </a:prstGeom>
          <a:noFill/>
          <a:ln w="9525">
            <a:noFill/>
            <a:miter lim="800000"/>
            <a:headEnd/>
            <a:tailEnd/>
          </a:ln>
        </p:spPr>
      </p:pic>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4"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矩形 3"/>
          <p:cNvSpPr/>
          <p:nvPr/>
        </p:nvSpPr>
        <p:spPr>
          <a:xfrm>
            <a:off x="3635896" y="3501008"/>
            <a:ext cx="2095445" cy="369332"/>
          </a:xfrm>
          <a:prstGeom prst="rect">
            <a:avLst/>
          </a:prstGeom>
        </p:spPr>
        <p:txBody>
          <a:bodyPr wrap="none">
            <a:spAutoFit/>
          </a:bodyPr>
          <a:lstStyle/>
          <a:p>
            <a:r>
              <a:rPr lang="en-US" altLang="zh-CN" b="1" dirty="0">
                <a:solidFill>
                  <a:srgbClr val="FF0000"/>
                </a:solidFill>
                <a:latin typeface="微软雅黑" pitchFamily="18" charset="0"/>
                <a:cs typeface="微软雅黑" pitchFamily="18" charset="0"/>
              </a:rPr>
              <a:t>SVI: </a:t>
            </a:r>
            <a:r>
              <a:rPr lang="en-US" altLang="zh-CN" b="1" dirty="0" err="1">
                <a:solidFill>
                  <a:srgbClr val="FF0000"/>
                </a:solidFill>
                <a:latin typeface="微软雅黑" pitchFamily="18" charset="0"/>
                <a:cs typeface="微软雅黑" pitchFamily="18" charset="0"/>
              </a:rPr>
              <a:t>污泥容积指数</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Rectangle 2"/>
          <p:cNvSpPr>
            <a:spLocks noGrp="1" noRot="1" noChangeArrowheads="1"/>
          </p:cNvSpPr>
          <p:nvPr>
            <p:ph type="title"/>
          </p:nvPr>
        </p:nvSpPr>
        <p:spPr/>
        <p:txBody>
          <a:bodyPr/>
          <a:lstStyle/>
          <a:p>
            <a:pPr eaLnBrk="1" hangingPunct="1">
              <a:defRPr/>
            </a:pPr>
            <a:endParaRPr lang="zh-CN" altLang="zh-CN"/>
          </a:p>
        </p:txBody>
      </p:sp>
      <p:sp>
        <p:nvSpPr>
          <p:cNvPr id="476163" name="Rectangle 3"/>
          <p:cNvSpPr>
            <a:spLocks noGrp="1" noRot="1" noChangeArrowheads="1"/>
          </p:cNvSpPr>
          <p:nvPr>
            <p:ph idx="1"/>
          </p:nvPr>
        </p:nvSpPr>
        <p:spPr/>
        <p:txBody>
          <a:bodyPr/>
          <a:lstStyle/>
          <a:p>
            <a:pPr eaLnBrk="1" hangingPunct="1">
              <a:defRPr/>
            </a:pPr>
            <a:r>
              <a:rPr lang="en-US" altLang="zh-CN" dirty="0"/>
              <a:t>SBR</a:t>
            </a:r>
            <a:r>
              <a:rPr lang="zh-CN" altLang="en-US" dirty="0"/>
              <a:t>系统中，</a:t>
            </a:r>
            <a:r>
              <a:rPr lang="zh-CN" altLang="en-US" dirty="0">
                <a:solidFill>
                  <a:schemeClr val="accent1"/>
                </a:solidFill>
                <a:effectLst>
                  <a:outerShdw blurRad="38100" dist="38100" dir="2700000" algn="tl">
                    <a:srgbClr val="000000"/>
                  </a:outerShdw>
                </a:effectLst>
              </a:rPr>
              <a:t>有机物延时间的推移而降解</a:t>
            </a:r>
            <a:r>
              <a:rPr lang="zh-CN" altLang="en-US" dirty="0"/>
              <a:t>。</a:t>
            </a:r>
          </a:p>
        </p:txBody>
      </p:sp>
      <p:pic>
        <p:nvPicPr>
          <p:cNvPr id="73732" name="Picture 4"/>
          <p:cNvPicPr>
            <a:picLocks noChangeAspect="1" noChangeArrowheads="1"/>
          </p:cNvPicPr>
          <p:nvPr/>
        </p:nvPicPr>
        <p:blipFill>
          <a:blip r:embed="rId3" cstate="print"/>
          <a:srcRect/>
          <a:stretch>
            <a:fillRect/>
          </a:stretch>
        </p:blipFill>
        <p:spPr bwMode="auto">
          <a:xfrm>
            <a:off x="971550" y="3071813"/>
            <a:ext cx="7416800" cy="3116262"/>
          </a:xfrm>
          <a:prstGeom prst="rect">
            <a:avLst/>
          </a:prstGeom>
          <a:noFill/>
          <a:ln w="9525">
            <a:noFill/>
            <a:miter lim="800000"/>
            <a:headEnd/>
            <a:tailEnd/>
          </a:ln>
        </p:spPr>
      </p:pic>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8210"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304800" y="1484313"/>
          <a:ext cx="8540750" cy="4968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0258"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314324" y="1689100"/>
          <a:ext cx="8472518" cy="48831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306"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0" y="357166"/>
          <a:ext cx="9144000" cy="62151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4"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402" name="Rectangle 2"/>
          <p:cNvSpPr>
            <a:spLocks noGrp="1" noRot="1" noChangeArrowheads="1"/>
          </p:cNvSpPr>
          <p:nvPr>
            <p:ph type="title"/>
          </p:nvPr>
        </p:nvSpPr>
        <p:spPr/>
        <p:txBody>
          <a:bodyPr/>
          <a:lstStyle/>
          <a:p>
            <a:pPr eaLnBrk="1" hangingPunct="1">
              <a:defRPr/>
            </a:pPr>
            <a:r>
              <a:rPr lang="en-US" altLang="zh-CN"/>
              <a:t>SBR</a:t>
            </a:r>
            <a:r>
              <a:rPr lang="zh-CN" altLang="en-US"/>
              <a:t>工艺功能的改善与强化</a:t>
            </a:r>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1826"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498" name="Rectangle 2"/>
          <p:cNvSpPr>
            <a:spLocks noGrp="1" noRot="1" noChangeArrowheads="1"/>
          </p:cNvSpPr>
          <p:nvPr>
            <p:ph type="title"/>
          </p:nvPr>
        </p:nvSpPr>
        <p:spPr/>
        <p:txBody>
          <a:bodyPr/>
          <a:lstStyle/>
          <a:p>
            <a:pPr eaLnBrk="1" hangingPunct="1">
              <a:defRPr/>
            </a:pPr>
            <a:r>
              <a:rPr lang="zh-CN" altLang="en-US" sz="4000"/>
              <a:t>间歇式循环延时曝气活性污泥工艺</a:t>
            </a:r>
          </a:p>
        </p:txBody>
      </p:sp>
      <p:graphicFrame>
        <p:nvGraphicFramePr>
          <p:cNvPr id="6" name="内容占位符 5"/>
          <p:cNvGraphicFramePr>
            <a:graphicFrameLocks noGrp="1"/>
          </p:cNvGraphicFramePr>
          <p:nvPr>
            <p:ph idx="1"/>
          </p:nvPr>
        </p:nvGraphicFramePr>
        <p:xfrm>
          <a:off x="285720" y="1071546"/>
          <a:ext cx="8572528" cy="56435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2546" name="Rectangle 2"/>
          <p:cNvSpPr>
            <a:spLocks noGrp="1" noRot="1" noChangeArrowheads="1"/>
          </p:cNvSpPr>
          <p:nvPr>
            <p:ph type="title"/>
          </p:nvPr>
        </p:nvSpPr>
        <p:spPr/>
        <p:txBody>
          <a:bodyPr/>
          <a:lstStyle/>
          <a:p>
            <a:pPr eaLnBrk="1" hangingPunct="1">
              <a:defRPr/>
            </a:pPr>
            <a:r>
              <a:rPr lang="zh-CN" altLang="en-US"/>
              <a:t>循环式活性污泥工艺</a:t>
            </a:r>
          </a:p>
        </p:txBody>
      </p:sp>
      <p:graphicFrame>
        <p:nvGraphicFramePr>
          <p:cNvPr id="6" name="内容占位符 5"/>
          <p:cNvGraphicFramePr>
            <a:graphicFrameLocks noGrp="1"/>
          </p:cNvGraphicFramePr>
          <p:nvPr>
            <p:ph idx="1"/>
          </p:nvPr>
        </p:nvGraphicFramePr>
        <p:xfrm>
          <a:off x="304800" y="1628775"/>
          <a:ext cx="8540750" cy="4968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eaLnBrk="1" hangingPunct="1">
              <a:defRPr/>
            </a:pPr>
            <a:endParaRPr lang="zh-CN" altLang="en-US"/>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4594" name="Rectangle 2"/>
          <p:cNvSpPr>
            <a:spLocks noGrp="1" noRot="1" noChangeArrowheads="1"/>
          </p:cNvSpPr>
          <p:nvPr>
            <p:ph type="title"/>
          </p:nvPr>
        </p:nvSpPr>
        <p:spPr/>
        <p:txBody>
          <a:bodyPr/>
          <a:lstStyle/>
          <a:p>
            <a:pPr eaLnBrk="1" hangingPunct="1">
              <a:defRPr/>
            </a:pPr>
            <a:r>
              <a:rPr lang="en-US" altLang="zh-CN"/>
              <a:t>DAT—IAT</a:t>
            </a:r>
            <a:r>
              <a:rPr lang="zh-CN" altLang="en-US"/>
              <a:t>工艺</a:t>
            </a:r>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6642"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8690" name="Rectangle 2"/>
          <p:cNvSpPr>
            <a:spLocks noGrp="1" noRot="1" noChangeArrowheads="1"/>
          </p:cNvSpPr>
          <p:nvPr>
            <p:ph type="title"/>
          </p:nvPr>
        </p:nvSpPr>
        <p:spPr/>
        <p:txBody>
          <a:bodyPr/>
          <a:lstStyle/>
          <a:p>
            <a:pPr eaLnBrk="1" hangingPunct="1">
              <a:defRPr/>
            </a:pPr>
            <a:r>
              <a:rPr lang="en-US" altLang="zh-CN" dirty="0"/>
              <a:t>5.4 AB</a:t>
            </a:r>
            <a:r>
              <a:rPr lang="zh-CN" altLang="en-US" dirty="0"/>
              <a:t>法污水处理工艺</a:t>
            </a:r>
          </a:p>
        </p:txBody>
      </p:sp>
      <p:sp>
        <p:nvSpPr>
          <p:cNvPr id="498691" name="Rectangle 3"/>
          <p:cNvSpPr>
            <a:spLocks noGrp="1" noRot="1" noChangeArrowheads="1"/>
          </p:cNvSpPr>
          <p:nvPr>
            <p:ph idx="1"/>
          </p:nvPr>
        </p:nvSpPr>
        <p:spPr/>
        <p:txBody>
          <a:bodyPr/>
          <a:lstStyle/>
          <a:p>
            <a:pPr eaLnBrk="1" hangingPunct="1">
              <a:defRPr/>
            </a:pPr>
            <a:r>
              <a:rPr lang="zh-CN" altLang="en-US" dirty="0">
                <a:solidFill>
                  <a:schemeClr val="accent1"/>
                </a:solidFill>
              </a:rPr>
              <a:t>吸附</a:t>
            </a:r>
            <a:r>
              <a:rPr lang="en-US" altLang="zh-CN" dirty="0">
                <a:solidFill>
                  <a:schemeClr val="accent1"/>
                </a:solidFill>
              </a:rPr>
              <a:t>—</a:t>
            </a:r>
            <a:r>
              <a:rPr lang="zh-CN" altLang="en-US" dirty="0">
                <a:solidFill>
                  <a:schemeClr val="accent1"/>
                </a:solidFill>
              </a:rPr>
              <a:t>降解工艺</a:t>
            </a:r>
            <a:r>
              <a:rPr lang="zh-CN" altLang="en-US" dirty="0"/>
              <a:t>（</a:t>
            </a:r>
            <a:r>
              <a:rPr lang="en-US" altLang="zh-CN" dirty="0"/>
              <a:t>Adsorption—</a:t>
            </a:r>
            <a:r>
              <a:rPr lang="en-US" altLang="zh-CN" dirty="0" err="1"/>
              <a:t>Biodegration</a:t>
            </a:r>
            <a:r>
              <a:rPr lang="zh-CN" altLang="en-US" dirty="0"/>
              <a:t>）</a:t>
            </a:r>
          </a:p>
        </p:txBody>
      </p:sp>
      <p:pic>
        <p:nvPicPr>
          <p:cNvPr id="86020" name="Picture 4"/>
          <p:cNvPicPr>
            <a:picLocks noChangeAspect="1" noChangeArrowheads="1"/>
          </p:cNvPicPr>
          <p:nvPr/>
        </p:nvPicPr>
        <p:blipFill>
          <a:blip r:embed="rId3" cstate="print"/>
          <a:srcRect/>
          <a:stretch>
            <a:fillRect/>
          </a:stretch>
        </p:blipFill>
        <p:spPr bwMode="auto">
          <a:xfrm>
            <a:off x="323850" y="3284538"/>
            <a:ext cx="8532813" cy="2806700"/>
          </a:xfrm>
          <a:prstGeom prst="rect">
            <a:avLst/>
          </a:prstGeom>
          <a:noFill/>
          <a:ln w="9525">
            <a:noFill/>
            <a:miter lim="800000"/>
            <a:headEnd/>
            <a:tailEnd/>
          </a:ln>
        </p:spPr>
      </p:pic>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0738"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5"/>
          <p:cNvSpPr>
            <a:spLocks noGrp="1"/>
          </p:cNvSpPr>
          <p:nvPr>
            <p:ph type="subTitle" idx="1"/>
          </p:nvPr>
        </p:nvSpPr>
        <p:spPr>
          <a:xfrm>
            <a:off x="1187624" y="2492896"/>
            <a:ext cx="6400800" cy="1752600"/>
          </a:xfrm>
        </p:spPr>
        <p:txBody>
          <a:bodyPr>
            <a:normAutofit/>
          </a:bodyPr>
          <a:lstStyle/>
          <a:p>
            <a:pPr algn="ctr" eaLnBrk="1" hangingPunct="1">
              <a:defRPr/>
            </a:pPr>
            <a:r>
              <a:rPr lang="zh-CN" altLang="en-US" sz="4400" b="1" dirty="0">
                <a:solidFill>
                  <a:srgbClr val="FFFF00"/>
                </a:solidFill>
              </a:rPr>
              <a:t>生物膜法</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304800" y="1125538"/>
          <a:ext cx="8540750" cy="53276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2786" name="Rectangle 2"/>
          <p:cNvSpPr>
            <a:spLocks noGrp="1" noRot="1" noChangeArrowheads="1"/>
          </p:cNvSpPr>
          <p:nvPr>
            <p:ph type="title"/>
          </p:nvPr>
        </p:nvSpPr>
        <p:spPr/>
        <p:txBody>
          <a:bodyPr>
            <a:normAutofit fontScale="90000"/>
          </a:bodyPr>
          <a:lstStyle/>
          <a:p>
            <a:pPr eaLnBrk="1" hangingPunct="1">
              <a:defRPr/>
            </a:pPr>
            <a:r>
              <a:rPr lang="en-US" altLang="zh-CN"/>
              <a:t>A</a:t>
            </a:r>
            <a:r>
              <a:rPr lang="zh-CN" altLang="en-US"/>
              <a:t>段的效应、功能与设计运行参数</a:t>
            </a:r>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4834"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882" name="Rectangle 2"/>
          <p:cNvSpPr>
            <a:spLocks noGrp="1" noRot="1" noChangeArrowheads="1"/>
          </p:cNvSpPr>
          <p:nvPr>
            <p:ph type="title"/>
          </p:nvPr>
        </p:nvSpPr>
        <p:spPr/>
        <p:txBody>
          <a:bodyPr/>
          <a:lstStyle/>
          <a:p>
            <a:pPr eaLnBrk="1" hangingPunct="1">
              <a:defRPr/>
            </a:pPr>
            <a:r>
              <a:rPr lang="en-US" altLang="zh-CN" sz="4000"/>
              <a:t>B</a:t>
            </a:r>
            <a:r>
              <a:rPr lang="zh-CN" altLang="en-US" sz="4000"/>
              <a:t>段的效应、功能与设计、运行参数</a:t>
            </a:r>
          </a:p>
        </p:txBody>
      </p:sp>
      <p:graphicFrame>
        <p:nvGraphicFramePr>
          <p:cNvPr id="4" name="内容占位符 3"/>
          <p:cNvGraphicFramePr>
            <a:graphicFrameLocks noGrp="1"/>
          </p:cNvGraphicFramePr>
          <p:nvPr>
            <p:ph idx="1"/>
          </p:nvPr>
        </p:nvGraphicFramePr>
        <p:xfrm>
          <a:off x="304800" y="1571612"/>
          <a:ext cx="8540750" cy="4968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8930"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rrowheads="1"/>
          </p:cNvSpPr>
          <p:nvPr>
            <p:ph type="ctrTitle"/>
          </p:nvPr>
        </p:nvSpPr>
        <p:spPr>
          <a:xfrm>
            <a:off x="685800" y="2130425"/>
            <a:ext cx="7772400" cy="1470025"/>
          </a:xfrm>
        </p:spPr>
        <p:txBody>
          <a:bodyPr/>
          <a:lstStyle/>
          <a:p>
            <a:pPr eaLnBrk="1" hangingPunct="1">
              <a:defRPr/>
            </a:pPr>
            <a:r>
              <a:rPr lang="en-US" altLang="zh-CN" dirty="0"/>
              <a:t>6 </a:t>
            </a:r>
            <a:r>
              <a:rPr lang="zh-CN" altLang="en-US" dirty="0"/>
              <a:t>曝气的理论基础</a:t>
            </a:r>
          </a:p>
        </p:txBody>
      </p:sp>
      <p:sp>
        <p:nvSpPr>
          <p:cNvPr id="7" name="副标题 6"/>
          <p:cNvSpPr>
            <a:spLocks noGrp="1"/>
          </p:cNvSpPr>
          <p:nvPr>
            <p:ph type="subTitle" idx="1"/>
          </p:nvPr>
        </p:nvSpPr>
        <p:spPr/>
        <p:txBody>
          <a:bodyPr/>
          <a:lstStyle/>
          <a:p>
            <a:pPr eaLnBrk="1" hangingPunct="1">
              <a:defRPr/>
            </a:pPr>
            <a:endParaRPr lang="zh-CN" altLang="en-US"/>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p:cNvSpPr>
            <a:spLocks noGrp="1" noRot="1" noChangeArrowheads="1"/>
          </p:cNvSpPr>
          <p:nvPr>
            <p:ph type="title"/>
          </p:nvPr>
        </p:nvSpPr>
        <p:spPr/>
        <p:txBody>
          <a:bodyPr/>
          <a:lstStyle/>
          <a:p>
            <a:pPr eaLnBrk="1" hangingPunct="1">
              <a:defRPr/>
            </a:pPr>
            <a:r>
              <a:rPr lang="en-US" altLang="zh-CN" dirty="0"/>
              <a:t>4.6.1 </a:t>
            </a:r>
            <a:r>
              <a:rPr lang="zh-CN" altLang="en-US" dirty="0"/>
              <a:t>氧转移原理</a:t>
            </a:r>
            <a:r>
              <a:rPr lang="en-US" altLang="zh-CN" dirty="0">
                <a:solidFill>
                  <a:schemeClr val="tx1"/>
                </a:solidFill>
              </a:rPr>
              <a:t>(</a:t>
            </a:r>
            <a:r>
              <a:rPr lang="zh-CN" altLang="en-US" dirty="0">
                <a:solidFill>
                  <a:schemeClr val="tx1"/>
                </a:solidFill>
              </a:rPr>
              <a:t>自学</a:t>
            </a:r>
            <a:r>
              <a:rPr lang="en-US" altLang="zh-CN" dirty="0">
                <a:solidFill>
                  <a:schemeClr val="tx1"/>
                </a:solidFill>
              </a:rPr>
              <a:t>)</a:t>
            </a:r>
            <a:endParaRPr lang="zh-CN" altLang="en-US" dirty="0">
              <a:solidFill>
                <a:schemeClr val="tx1"/>
              </a:solidFill>
            </a:endParaRPr>
          </a:p>
        </p:txBody>
      </p:sp>
      <p:sp>
        <p:nvSpPr>
          <p:cNvPr id="513027" name="Rectangle 3"/>
          <p:cNvSpPr>
            <a:spLocks noGrp="1" noRot="1" noChangeArrowheads="1"/>
          </p:cNvSpPr>
          <p:nvPr>
            <p:ph idx="1"/>
          </p:nvPr>
        </p:nvSpPr>
        <p:spPr/>
        <p:txBody>
          <a:bodyPr/>
          <a:lstStyle/>
          <a:p>
            <a:pPr eaLnBrk="1" hangingPunct="1">
              <a:defRPr/>
            </a:pPr>
            <a:r>
              <a:rPr lang="en-US" altLang="zh-CN" dirty="0" err="1">
                <a:solidFill>
                  <a:schemeClr val="accent1"/>
                </a:solidFill>
                <a:effectLst>
                  <a:outerShdw blurRad="38100" dist="38100" dir="2700000" algn="tl">
                    <a:srgbClr val="000000"/>
                  </a:outerShdw>
                </a:effectLst>
              </a:rPr>
              <a:t>Fick</a:t>
            </a:r>
            <a:r>
              <a:rPr lang="zh-CN" altLang="en-US" dirty="0">
                <a:solidFill>
                  <a:schemeClr val="accent1"/>
                </a:solidFill>
                <a:effectLst>
                  <a:outerShdw blurRad="38100" dist="38100" dir="2700000" algn="tl">
                    <a:srgbClr val="000000"/>
                  </a:outerShdw>
                </a:effectLst>
              </a:rPr>
              <a:t>定律（分子扩散）</a:t>
            </a:r>
          </a:p>
          <a:p>
            <a:pPr lvl="1" eaLnBrk="1" hangingPunct="1">
              <a:defRPr/>
            </a:pPr>
            <a:r>
              <a:rPr lang="zh-CN" altLang="en-US" dirty="0"/>
              <a:t>物质的扩散速率与浓度梯度成正比：</a:t>
            </a:r>
          </a:p>
        </p:txBody>
      </p:sp>
      <p:graphicFrame>
        <p:nvGraphicFramePr>
          <p:cNvPr id="1026" name="Object 6"/>
          <p:cNvGraphicFramePr>
            <a:graphicFrameLocks noChangeAspect="1"/>
          </p:cNvGraphicFramePr>
          <p:nvPr/>
        </p:nvGraphicFramePr>
        <p:xfrm>
          <a:off x="2627313" y="3548063"/>
          <a:ext cx="3455987" cy="1511300"/>
        </p:xfrm>
        <a:graphic>
          <a:graphicData uri="http://schemas.openxmlformats.org/presentationml/2006/ole">
            <mc:AlternateContent xmlns:mc="http://schemas.openxmlformats.org/markup-compatibility/2006">
              <mc:Choice xmlns:v="urn:schemas-microsoft-com:vml" Requires="v">
                <p:oleObj spid="_x0000_s302123" name="Equation" r:id="rId4" imgW="901440" imgH="393480" progId="">
                  <p:embed/>
                </p:oleObj>
              </mc:Choice>
              <mc:Fallback>
                <p:oleObj name="Equation" r:id="rId4" imgW="901440" imgH="393480" progId="">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7313" y="3548063"/>
                        <a:ext cx="3455987" cy="1511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p:cNvSpPr>
            <a:spLocks noGrp="1" noRot="1" noChangeArrowheads="1"/>
          </p:cNvSpPr>
          <p:nvPr>
            <p:ph type="title"/>
          </p:nvPr>
        </p:nvSpPr>
        <p:spPr/>
        <p:txBody>
          <a:bodyPr/>
          <a:lstStyle/>
          <a:p>
            <a:pPr eaLnBrk="1" hangingPunct="1">
              <a:defRPr/>
            </a:pPr>
            <a:r>
              <a:rPr lang="zh-CN" altLang="en-US"/>
              <a:t>双膜理论与氧总转移系数</a:t>
            </a:r>
            <a:r>
              <a:rPr lang="en-US" altLang="zh-CN" i="1"/>
              <a:t>K</a:t>
            </a:r>
            <a:r>
              <a:rPr lang="en-US" altLang="zh-CN" baseline="-25000"/>
              <a:t>La</a:t>
            </a:r>
          </a:p>
        </p:txBody>
      </p:sp>
      <p:sp>
        <p:nvSpPr>
          <p:cNvPr id="515075" name="Rectangle 3"/>
          <p:cNvSpPr>
            <a:spLocks noGrp="1" noRot="1" noChangeArrowheads="1"/>
          </p:cNvSpPr>
          <p:nvPr>
            <p:ph idx="1"/>
          </p:nvPr>
        </p:nvSpPr>
        <p:spPr/>
        <p:txBody>
          <a:bodyPr/>
          <a:lstStyle/>
          <a:p>
            <a:pPr eaLnBrk="1" hangingPunct="1">
              <a:defRPr/>
            </a:pPr>
            <a:r>
              <a:rPr lang="zh-CN" altLang="en-US" dirty="0">
                <a:solidFill>
                  <a:schemeClr val="accent1"/>
                </a:solidFill>
                <a:effectLst>
                  <a:outerShdw blurRad="38100" dist="38100" dir="2700000" algn="tl">
                    <a:srgbClr val="000000"/>
                  </a:outerShdw>
                </a:effectLst>
              </a:rPr>
              <a:t>物质扩散速率（质量通量）</a:t>
            </a:r>
            <a:r>
              <a:rPr lang="zh-CN" altLang="en-US" dirty="0">
                <a:solidFill>
                  <a:schemeClr val="accent1"/>
                </a:solidFill>
              </a:rPr>
              <a:t>：</a:t>
            </a:r>
          </a:p>
        </p:txBody>
      </p:sp>
      <p:graphicFrame>
        <p:nvGraphicFramePr>
          <p:cNvPr id="2050" name="Object 6"/>
          <p:cNvGraphicFramePr>
            <a:graphicFrameLocks noChangeAspect="1"/>
          </p:cNvGraphicFramePr>
          <p:nvPr/>
        </p:nvGraphicFramePr>
        <p:xfrm>
          <a:off x="2555875" y="2568575"/>
          <a:ext cx="3602038" cy="3092450"/>
        </p:xfrm>
        <a:graphic>
          <a:graphicData uri="http://schemas.openxmlformats.org/presentationml/2006/ole">
            <mc:AlternateContent xmlns:mc="http://schemas.openxmlformats.org/markup-compatibility/2006">
              <mc:Choice xmlns:v="urn:schemas-microsoft-com:vml" Requires="v">
                <p:oleObj spid="_x0000_s303147" name="Equation" r:id="rId4" imgW="1155600" imgH="990360" progId="">
                  <p:embed/>
                </p:oleObj>
              </mc:Choice>
              <mc:Fallback>
                <p:oleObj name="Equation" r:id="rId4" imgW="1155600" imgH="990360" progId="">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875" y="2568575"/>
                        <a:ext cx="3602038" cy="309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5"/>
          <p:cNvGraphicFramePr>
            <a:graphicFrameLocks noGrp="1"/>
          </p:cNvGraphicFramePr>
          <p:nvPr>
            <p:ph idx="1"/>
          </p:nvPr>
        </p:nvGraphicFramePr>
        <p:xfrm>
          <a:off x="304800" y="981075"/>
          <a:ext cx="5780088" cy="54721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5235" name="Picture 4"/>
          <p:cNvPicPr>
            <a:picLocks noChangeAspect="1" noChangeArrowheads="1"/>
          </p:cNvPicPr>
          <p:nvPr/>
        </p:nvPicPr>
        <p:blipFill>
          <a:blip r:embed="rId8" cstate="print"/>
          <a:srcRect/>
          <a:stretch>
            <a:fillRect/>
          </a:stretch>
        </p:blipFill>
        <p:spPr bwMode="auto">
          <a:xfrm>
            <a:off x="6257925" y="1643063"/>
            <a:ext cx="2743200" cy="421005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0" y="571480"/>
          <a:ext cx="9144000" cy="59293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304800" y="1052513"/>
          <a:ext cx="8540750" cy="5400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74" name="Object 7"/>
          <p:cNvGraphicFramePr>
            <a:graphicFrameLocks/>
          </p:cNvGraphicFramePr>
          <p:nvPr/>
        </p:nvGraphicFramePr>
        <p:xfrm>
          <a:off x="768350" y="777875"/>
          <a:ext cx="5843588" cy="3840163"/>
        </p:xfrm>
        <a:graphic>
          <a:graphicData uri="http://schemas.openxmlformats.org/presentationml/2006/ole">
            <mc:AlternateContent xmlns:mc="http://schemas.openxmlformats.org/markup-compatibility/2006">
              <mc:Choice xmlns:v="urn:schemas-microsoft-com:vml" Requires="v">
                <p:oleObj spid="_x0000_s304171" name="Equation" r:id="rId4" imgW="2920680" imgH="1917360" progId="">
                  <p:embed/>
                </p:oleObj>
              </mc:Choice>
              <mc:Fallback>
                <p:oleObj name="Equation" r:id="rId4" imgW="2920680" imgH="1917360" progId="">
                  <p:embed/>
                  <p:pic>
                    <p:nvPicPr>
                      <p:cNvPr id="0" name="Object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8350" y="777875"/>
                        <a:ext cx="5843588" cy="3840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21226" name="Rectangle 10"/>
          <p:cNvSpPr>
            <a:spLocks noGrp="1" noRot="1" noChangeArrowheads="1"/>
          </p:cNvSpPr>
          <p:nvPr>
            <p:ph idx="1"/>
          </p:nvPr>
        </p:nvSpPr>
        <p:spPr>
          <a:xfrm>
            <a:off x="304800" y="5084763"/>
            <a:ext cx="8540750" cy="1368425"/>
          </a:xfrm>
        </p:spPr>
        <p:txBody>
          <a:bodyPr/>
          <a:lstStyle/>
          <a:p>
            <a:pPr eaLnBrk="1" hangingPunct="1">
              <a:defRPr/>
            </a:pPr>
            <a:r>
              <a:rPr lang="en-US" altLang="zh-CN" dirty="0"/>
              <a:t>(1/</a:t>
            </a:r>
            <a:r>
              <a:rPr lang="en-US" altLang="zh-CN" i="1" dirty="0" err="1"/>
              <a:t>K</a:t>
            </a:r>
            <a:r>
              <a:rPr lang="en-US" altLang="zh-CN" baseline="-25000" dirty="0" err="1"/>
              <a:t>La</a:t>
            </a:r>
            <a:r>
              <a:rPr lang="en-US" altLang="zh-CN" dirty="0"/>
              <a:t>)</a:t>
            </a:r>
            <a:r>
              <a:rPr lang="zh-CN" altLang="en-US" dirty="0"/>
              <a:t>的单位为</a:t>
            </a:r>
            <a:r>
              <a:rPr lang="en-US" altLang="zh-CN" dirty="0"/>
              <a:t>h</a:t>
            </a:r>
            <a:r>
              <a:rPr lang="zh-CN" altLang="en-US" dirty="0"/>
              <a:t>，它所表示的是</a:t>
            </a:r>
            <a:r>
              <a:rPr lang="zh-CN" altLang="en-US" dirty="0">
                <a:solidFill>
                  <a:schemeClr val="accent1"/>
                </a:solidFill>
                <a:effectLst>
                  <a:outerShdw blurRad="38100" dist="38100" dir="2700000" algn="tl">
                    <a:srgbClr val="000000"/>
                  </a:outerShdw>
                </a:effectLst>
              </a:rPr>
              <a:t>曝气池中溶解氧浓度从</a:t>
            </a:r>
            <a:r>
              <a:rPr lang="en-US" altLang="zh-CN" i="1" dirty="0">
                <a:solidFill>
                  <a:schemeClr val="accent1"/>
                </a:solidFill>
                <a:effectLst>
                  <a:outerShdw blurRad="38100" dist="38100" dir="2700000" algn="tl">
                    <a:srgbClr val="000000"/>
                  </a:outerShdw>
                </a:effectLst>
              </a:rPr>
              <a:t>C</a:t>
            </a:r>
            <a:r>
              <a:rPr lang="zh-CN" altLang="en-US" dirty="0">
                <a:solidFill>
                  <a:schemeClr val="accent1"/>
                </a:solidFill>
                <a:effectLst>
                  <a:outerShdw blurRad="38100" dist="38100" dir="2700000" algn="tl">
                    <a:srgbClr val="000000"/>
                  </a:outerShdw>
                </a:effectLst>
              </a:rPr>
              <a:t>提高到</a:t>
            </a:r>
            <a:r>
              <a:rPr lang="en-US" altLang="zh-CN" i="1" dirty="0">
                <a:solidFill>
                  <a:schemeClr val="accent1"/>
                </a:solidFill>
                <a:effectLst>
                  <a:outerShdw blurRad="38100" dist="38100" dir="2700000" algn="tl">
                    <a:srgbClr val="000000"/>
                  </a:outerShdw>
                </a:effectLst>
              </a:rPr>
              <a:t>C</a:t>
            </a:r>
            <a:r>
              <a:rPr lang="en-US" altLang="zh-CN" baseline="-25000" dirty="0">
                <a:solidFill>
                  <a:schemeClr val="accent1"/>
                </a:solidFill>
                <a:effectLst>
                  <a:outerShdw blurRad="38100" dist="38100" dir="2700000" algn="tl">
                    <a:srgbClr val="000000"/>
                  </a:outerShdw>
                </a:effectLst>
              </a:rPr>
              <a:t>s</a:t>
            </a:r>
            <a:r>
              <a:rPr lang="zh-CN" altLang="en-US" dirty="0">
                <a:solidFill>
                  <a:schemeClr val="accent1"/>
                </a:solidFill>
                <a:effectLst>
                  <a:outerShdw blurRad="38100" dist="38100" dir="2700000" algn="tl">
                    <a:srgbClr val="000000"/>
                  </a:outerShdw>
                </a:effectLst>
              </a:rPr>
              <a:t>所需要的时间</a:t>
            </a:r>
            <a:r>
              <a:rPr lang="zh-CN" altLang="en-US" dirty="0"/>
              <a:t>。</a:t>
            </a:r>
          </a:p>
        </p:txBody>
      </p:sp>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Rectangle 2"/>
          <p:cNvSpPr>
            <a:spLocks noGrp="1" noRot="1" noChangeArrowheads="1"/>
          </p:cNvSpPr>
          <p:nvPr>
            <p:ph type="title"/>
          </p:nvPr>
        </p:nvSpPr>
        <p:spPr/>
        <p:txBody>
          <a:bodyPr/>
          <a:lstStyle/>
          <a:p>
            <a:pPr eaLnBrk="1" hangingPunct="1">
              <a:defRPr/>
            </a:pPr>
            <a:r>
              <a:rPr lang="zh-CN" altLang="en-US"/>
              <a:t>氧总转移系数</a:t>
            </a:r>
            <a:r>
              <a:rPr lang="en-US" altLang="zh-CN" i="1"/>
              <a:t>K</a:t>
            </a:r>
            <a:r>
              <a:rPr lang="en-US" altLang="zh-CN" baseline="-25000"/>
              <a:t>La</a:t>
            </a:r>
            <a:r>
              <a:rPr lang="zh-CN" altLang="en-US"/>
              <a:t>值的确定</a:t>
            </a:r>
          </a:p>
        </p:txBody>
      </p:sp>
      <p:graphicFrame>
        <p:nvGraphicFramePr>
          <p:cNvPr id="7" name="内容占位符 6"/>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4"/>
          <p:cNvPicPr>
            <a:picLocks noChangeAspect="1" noChangeArrowheads="1"/>
          </p:cNvPicPr>
          <p:nvPr/>
        </p:nvPicPr>
        <p:blipFill>
          <a:blip r:embed="rId3" cstate="print"/>
          <a:srcRect/>
          <a:stretch>
            <a:fillRect/>
          </a:stretch>
        </p:blipFill>
        <p:spPr bwMode="auto">
          <a:xfrm>
            <a:off x="1258888" y="1484313"/>
            <a:ext cx="6553200" cy="4573587"/>
          </a:xfrm>
          <a:prstGeom prst="rect">
            <a:avLst/>
          </a:prstGeom>
          <a:noFill/>
          <a:ln w="9525">
            <a:noFill/>
            <a:miter lim="800000"/>
            <a:headEnd/>
            <a:tailEnd/>
          </a:ln>
        </p:spPr>
      </p:pic>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p:cNvSpPr>
            <a:spLocks noGrp="1" noRot="1" noChangeArrowheads="1"/>
          </p:cNvSpPr>
          <p:nvPr>
            <p:ph type="title"/>
          </p:nvPr>
        </p:nvSpPr>
        <p:spPr/>
        <p:txBody>
          <a:bodyPr/>
          <a:lstStyle/>
          <a:p>
            <a:pPr eaLnBrk="1" hangingPunct="1">
              <a:defRPr/>
            </a:pPr>
            <a:r>
              <a:rPr lang="zh-CN" altLang="en-US"/>
              <a:t>对曝气池内混合液</a:t>
            </a:r>
            <a:r>
              <a:rPr lang="en-US" altLang="zh-CN" i="1"/>
              <a:t>K</a:t>
            </a:r>
            <a:r>
              <a:rPr lang="en-US" altLang="zh-CN" baseline="-25000"/>
              <a:t>La</a:t>
            </a:r>
            <a:r>
              <a:rPr lang="zh-CN" altLang="en-US"/>
              <a:t>值的测定</a:t>
            </a:r>
          </a:p>
        </p:txBody>
      </p:sp>
      <p:sp>
        <p:nvSpPr>
          <p:cNvPr id="530435" name="Rectangle 3"/>
          <p:cNvSpPr>
            <a:spLocks noGrp="1" noRot="1" noChangeArrowheads="1"/>
          </p:cNvSpPr>
          <p:nvPr>
            <p:ph idx="1"/>
          </p:nvPr>
        </p:nvSpPr>
        <p:spPr/>
        <p:txBody>
          <a:bodyPr/>
          <a:lstStyle/>
          <a:p>
            <a:pPr eaLnBrk="1" hangingPunct="1">
              <a:defRPr/>
            </a:pPr>
            <a:r>
              <a:rPr lang="zh-CN" altLang="en-US" dirty="0"/>
              <a:t>在混合液中存在着活性污泥微生物，在曝气充氧过程中始终伴随着活性污泥微生物的耗氧，设活性污泥微生物的</a:t>
            </a:r>
            <a:r>
              <a:rPr lang="zh-CN" altLang="en-US" dirty="0">
                <a:solidFill>
                  <a:schemeClr val="accent1"/>
                </a:solidFill>
                <a:effectLst>
                  <a:outerShdw blurRad="38100" dist="38100" dir="2700000" algn="tl">
                    <a:srgbClr val="000000"/>
                  </a:outerShdw>
                </a:effectLst>
              </a:rPr>
              <a:t>耗氧速率为</a:t>
            </a:r>
            <a:r>
              <a:rPr lang="en-US" altLang="zh-CN" i="1" dirty="0">
                <a:solidFill>
                  <a:schemeClr val="accent1"/>
                </a:solidFill>
                <a:effectLst>
                  <a:outerShdw blurRad="38100" dist="38100" dir="2700000" algn="tl">
                    <a:srgbClr val="000000"/>
                  </a:outerShdw>
                </a:effectLst>
              </a:rPr>
              <a:t>R</a:t>
            </a:r>
            <a:r>
              <a:rPr lang="zh-CN" altLang="en-US" dirty="0"/>
              <a:t>，则混合液内</a:t>
            </a:r>
            <a:r>
              <a:rPr lang="zh-CN" altLang="en-US" dirty="0">
                <a:solidFill>
                  <a:schemeClr val="accent1"/>
                </a:solidFill>
                <a:effectLst>
                  <a:outerShdw blurRad="38100" dist="38100" dir="2700000" algn="tl">
                    <a:srgbClr val="000000"/>
                  </a:outerShdw>
                </a:effectLst>
              </a:rPr>
              <a:t>氧的变化率</a:t>
            </a:r>
            <a:r>
              <a:rPr lang="zh-CN" altLang="en-US" dirty="0">
                <a:solidFill>
                  <a:schemeClr val="accent1"/>
                </a:solidFill>
              </a:rPr>
              <a:t>是</a:t>
            </a:r>
            <a:r>
              <a:rPr lang="zh-CN" altLang="en-US" dirty="0">
                <a:solidFill>
                  <a:schemeClr val="accent1"/>
                </a:solidFill>
                <a:effectLst>
                  <a:outerShdw blurRad="38100" dist="38100" dir="2700000" algn="tl">
                    <a:srgbClr val="000000"/>
                  </a:outerShdw>
                </a:effectLst>
              </a:rPr>
              <a:t>氧的转移率与氧的消耗率之差</a:t>
            </a:r>
            <a:r>
              <a:rPr lang="zh-CN" altLang="en-US" dirty="0"/>
              <a:t>，即：</a:t>
            </a:r>
          </a:p>
        </p:txBody>
      </p:sp>
      <p:graphicFrame>
        <p:nvGraphicFramePr>
          <p:cNvPr id="4098" name="Object 6"/>
          <p:cNvGraphicFramePr>
            <a:graphicFrameLocks/>
          </p:cNvGraphicFramePr>
          <p:nvPr/>
        </p:nvGraphicFramePr>
        <p:xfrm>
          <a:off x="2447925" y="4359275"/>
          <a:ext cx="3354388" cy="2062163"/>
        </p:xfrm>
        <a:graphic>
          <a:graphicData uri="http://schemas.openxmlformats.org/presentationml/2006/ole">
            <mc:AlternateContent xmlns:mc="http://schemas.openxmlformats.org/markup-compatibility/2006">
              <mc:Choice xmlns:v="urn:schemas-microsoft-com:vml" Requires="v">
                <p:oleObj spid="_x0000_s305195" name="Equation" r:id="rId4" imgW="1676160" imgH="1028520" progId="">
                  <p:embed/>
                </p:oleObj>
              </mc:Choice>
              <mc:Fallback>
                <p:oleObj name="Equation" r:id="rId4" imgW="1676160" imgH="1028520" progId="">
                  <p:embed/>
                  <p:pic>
                    <p:nvPicPr>
                      <p:cNvPr id="0" name="Object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47925" y="4359275"/>
                        <a:ext cx="3354388" cy="206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p:cNvSpPr>
            <a:spLocks noGrp="1" noRot="1" noChangeArrowheads="1"/>
          </p:cNvSpPr>
          <p:nvPr>
            <p:ph type="title"/>
          </p:nvPr>
        </p:nvSpPr>
        <p:spPr/>
        <p:txBody>
          <a:bodyPr/>
          <a:lstStyle/>
          <a:p>
            <a:pPr eaLnBrk="1" hangingPunct="1">
              <a:defRPr/>
            </a:pPr>
            <a:r>
              <a:rPr lang="en-US" altLang="zh-CN" dirty="0"/>
              <a:t>6.2 </a:t>
            </a:r>
            <a:r>
              <a:rPr lang="zh-CN" altLang="en-US" dirty="0"/>
              <a:t>氧转移的影响因素</a:t>
            </a:r>
          </a:p>
        </p:txBody>
      </p:sp>
      <p:graphicFrame>
        <p:nvGraphicFramePr>
          <p:cNvPr id="7" name="内容占位符 6"/>
          <p:cNvGraphicFramePr>
            <a:graphicFrameLocks noGrp="1"/>
          </p:cNvGraphicFramePr>
          <p:nvPr>
            <p:ph idx="1"/>
          </p:nvPr>
        </p:nvGraphicFramePr>
        <p:xfrm>
          <a:off x="304800" y="1700213"/>
          <a:ext cx="5130800" cy="475297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5122" name="Object 6"/>
          <p:cNvGraphicFramePr>
            <a:graphicFrameLocks/>
          </p:cNvGraphicFramePr>
          <p:nvPr/>
        </p:nvGraphicFramePr>
        <p:xfrm>
          <a:off x="5783263" y="2239963"/>
          <a:ext cx="2360612" cy="3814762"/>
        </p:xfrm>
        <a:graphic>
          <a:graphicData uri="http://schemas.openxmlformats.org/presentationml/2006/ole">
            <mc:AlternateContent xmlns:mc="http://schemas.openxmlformats.org/markup-compatibility/2006">
              <mc:Choice xmlns:v="urn:schemas-microsoft-com:vml" Requires="v">
                <p:oleObj spid="_x0000_s306219" name="Equation" r:id="rId9" imgW="1180800" imgH="1904760" progId="">
                  <p:embed/>
                </p:oleObj>
              </mc:Choice>
              <mc:Fallback>
                <p:oleObj name="Equation" r:id="rId9" imgW="1180800" imgH="1904760" progId="">
                  <p:embed/>
                  <p:pic>
                    <p:nvPicPr>
                      <p:cNvPr id="0" name="Object 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783263" y="2239963"/>
                        <a:ext cx="2360612" cy="3814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304800" y="908050"/>
          <a:ext cx="8540750" cy="55451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6146" name="Object 7"/>
          <p:cNvGraphicFramePr>
            <a:graphicFrameLocks/>
          </p:cNvGraphicFramePr>
          <p:nvPr/>
        </p:nvGraphicFramePr>
        <p:xfrm>
          <a:off x="2233613" y="4000500"/>
          <a:ext cx="4624387" cy="766763"/>
        </p:xfrm>
        <a:graphic>
          <a:graphicData uri="http://schemas.openxmlformats.org/presentationml/2006/ole">
            <mc:AlternateContent xmlns:mc="http://schemas.openxmlformats.org/markup-compatibility/2006">
              <mc:Choice xmlns:v="urn:schemas-microsoft-com:vml" Requires="v">
                <p:oleObj spid="_x0000_s307243" name="Equation" r:id="rId9" imgW="1688760" imgH="279360" progId="">
                  <p:embed/>
                </p:oleObj>
              </mc:Choice>
              <mc:Fallback>
                <p:oleObj name="Equation" r:id="rId9" imgW="1688760" imgH="279360" progId="">
                  <p:embed/>
                  <p:pic>
                    <p:nvPicPr>
                      <p:cNvPr id="0" name="Object 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33613" y="4000500"/>
                        <a:ext cx="4624387" cy="766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57200" y="785794"/>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7170" name="Object 11"/>
          <p:cNvGraphicFramePr>
            <a:graphicFrameLocks/>
          </p:cNvGraphicFramePr>
          <p:nvPr/>
        </p:nvGraphicFramePr>
        <p:xfrm>
          <a:off x="1908175" y="2857500"/>
          <a:ext cx="4052888" cy="3627438"/>
        </p:xfrm>
        <a:graphic>
          <a:graphicData uri="http://schemas.openxmlformats.org/presentationml/2006/ole">
            <mc:AlternateContent xmlns:mc="http://schemas.openxmlformats.org/markup-compatibility/2006">
              <mc:Choice xmlns:v="urn:schemas-microsoft-com:vml" Requires="v">
                <p:oleObj spid="_x0000_s308267" name="Equation" r:id="rId9" imgW="1765080" imgH="1574640" progId="">
                  <p:embed/>
                </p:oleObj>
              </mc:Choice>
              <mc:Fallback>
                <p:oleObj name="Equation" r:id="rId9" imgW="1765080" imgH="1574640" progId="">
                  <p:embed/>
                  <p:pic>
                    <p:nvPicPr>
                      <p:cNvPr id="0" name="Object 1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08175" y="2857500"/>
                        <a:ext cx="4052888" cy="3627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8" name="Rectangle 2"/>
          <p:cNvSpPr>
            <a:spLocks noGrp="1" noRot="1" noChangeArrowheads="1"/>
          </p:cNvSpPr>
          <p:nvPr>
            <p:ph type="title"/>
          </p:nvPr>
        </p:nvSpPr>
        <p:spPr/>
        <p:txBody>
          <a:bodyPr/>
          <a:lstStyle/>
          <a:p>
            <a:pPr eaLnBrk="1" hangingPunct="1">
              <a:defRPr/>
            </a:pPr>
            <a:endParaRPr lang="zh-CN" altLang="zh-CN"/>
          </a:p>
        </p:txBody>
      </p:sp>
      <p:sp>
        <p:nvSpPr>
          <p:cNvPr id="541699" name="Rectangle 3"/>
          <p:cNvSpPr>
            <a:spLocks noGrp="1" noRot="1" noChangeArrowheads="1"/>
          </p:cNvSpPr>
          <p:nvPr>
            <p:ph idx="1"/>
          </p:nvPr>
        </p:nvSpPr>
        <p:spPr/>
        <p:txBody>
          <a:bodyPr/>
          <a:lstStyle/>
          <a:p>
            <a:pPr eaLnBrk="1" hangingPunct="1">
              <a:defRPr/>
            </a:pPr>
            <a:r>
              <a:rPr lang="zh-CN" altLang="en-US"/>
              <a:t>气泡离开池面时，氧的百分比：</a:t>
            </a:r>
          </a:p>
          <a:p>
            <a:pPr eaLnBrk="1" hangingPunct="1">
              <a:defRPr/>
            </a:pPr>
            <a:endParaRPr lang="en-US" altLang="zh-CN"/>
          </a:p>
        </p:txBody>
      </p:sp>
      <p:graphicFrame>
        <p:nvGraphicFramePr>
          <p:cNvPr id="8194" name="Object 7"/>
          <p:cNvGraphicFramePr>
            <a:graphicFrameLocks/>
          </p:cNvGraphicFramePr>
          <p:nvPr/>
        </p:nvGraphicFramePr>
        <p:xfrm>
          <a:off x="1525588" y="2654300"/>
          <a:ext cx="6165850" cy="1709738"/>
        </p:xfrm>
        <a:graphic>
          <a:graphicData uri="http://schemas.openxmlformats.org/presentationml/2006/ole">
            <mc:AlternateContent xmlns:mc="http://schemas.openxmlformats.org/markup-compatibility/2006">
              <mc:Choice xmlns:v="urn:schemas-microsoft-com:vml" Requires="v">
                <p:oleObj spid="_x0000_s309291" name="Equation" r:id="rId4" imgW="1739880" imgH="482400" progId="">
                  <p:embed/>
                </p:oleObj>
              </mc:Choice>
              <mc:Fallback>
                <p:oleObj name="Equation" r:id="rId4" imgW="1739880" imgH="482400" progId="">
                  <p:embed/>
                  <p:pic>
                    <p:nvPicPr>
                      <p:cNvPr id="0" name="Object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5588" y="2654300"/>
                        <a:ext cx="6165850" cy="1709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3746"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Rectangle 2"/>
          <p:cNvSpPr>
            <a:spLocks noGrp="1" noRot="1" noChangeArrowheads="1"/>
          </p:cNvSpPr>
          <p:nvPr>
            <p:ph type="title"/>
          </p:nvPr>
        </p:nvSpPr>
        <p:spPr>
          <a:xfrm>
            <a:off x="179512" y="363538"/>
            <a:ext cx="8784976" cy="1143000"/>
          </a:xfrm>
        </p:spPr>
        <p:txBody>
          <a:bodyPr>
            <a:normAutofit fontScale="90000"/>
          </a:bodyPr>
          <a:lstStyle/>
          <a:p>
            <a:pPr eaLnBrk="1" hangingPunct="1">
              <a:defRPr/>
            </a:pPr>
            <a:r>
              <a:rPr lang="en-US" altLang="zh-CN" dirty="0"/>
              <a:t>6.3 </a:t>
            </a:r>
            <a:r>
              <a:rPr lang="zh-CN" altLang="en-US" dirty="0"/>
              <a:t>氧转移速率与供气量的计算</a:t>
            </a:r>
            <a:r>
              <a:rPr lang="zh-CN" altLang="en-US" dirty="0">
                <a:solidFill>
                  <a:schemeClr val="tx1"/>
                </a:solidFill>
              </a:rPr>
              <a:t>（自学）</a:t>
            </a:r>
          </a:p>
        </p:txBody>
      </p:sp>
      <p:graphicFrame>
        <p:nvGraphicFramePr>
          <p:cNvPr id="5" name="内容占位符 4"/>
          <p:cNvGraphicFramePr>
            <a:graphicFrameLocks noGrp="1"/>
          </p:cNvGraphicFramePr>
          <p:nvPr>
            <p:ph idx="1"/>
          </p:nvPr>
        </p:nvGraphicFramePr>
        <p:xfrm>
          <a:off x="457200" y="928670"/>
          <a:ext cx="8229600" cy="452596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graphicFrame>
        <p:nvGraphicFramePr>
          <p:cNvPr id="9218" name="Object 6"/>
          <p:cNvGraphicFramePr>
            <a:graphicFrameLocks/>
          </p:cNvGraphicFramePr>
          <p:nvPr/>
        </p:nvGraphicFramePr>
        <p:xfrm>
          <a:off x="673100" y="2927350"/>
          <a:ext cx="5886450" cy="3792538"/>
        </p:xfrm>
        <a:graphic>
          <a:graphicData uri="http://schemas.openxmlformats.org/presentationml/2006/ole">
            <mc:AlternateContent xmlns:mc="http://schemas.openxmlformats.org/markup-compatibility/2006">
              <mc:Choice xmlns:v="urn:schemas-microsoft-com:vml" Requires="v">
                <p:oleObj spid="_x0000_s310315" name="Equation" r:id="rId9" imgW="3111480" imgH="2006280" progId="">
                  <p:embed/>
                </p:oleObj>
              </mc:Choice>
              <mc:Fallback>
                <p:oleObj name="Equation" r:id="rId9" imgW="3111480" imgH="2006280" progId="">
                  <p:embed/>
                  <p:pic>
                    <p:nvPicPr>
                      <p:cNvPr id="0" name="Object 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73100" y="2927350"/>
                        <a:ext cx="5886450" cy="3792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p:cNvSpPr>
            <a:spLocks noGrp="1" noRot="1" noChangeArrowheads="1"/>
          </p:cNvSpPr>
          <p:nvPr>
            <p:ph type="title"/>
          </p:nvPr>
        </p:nvSpPr>
        <p:spPr/>
        <p:txBody>
          <a:bodyPr/>
          <a:lstStyle/>
          <a:p>
            <a:pPr eaLnBrk="1" hangingPunct="1">
              <a:defRPr/>
            </a:pPr>
            <a:endParaRPr lang="zh-CN" altLang="zh-CN"/>
          </a:p>
        </p:txBody>
      </p:sp>
      <p:sp>
        <p:nvSpPr>
          <p:cNvPr id="549891" name="Rectangle 3"/>
          <p:cNvSpPr>
            <a:spLocks noGrp="1" noRot="1" noChangeArrowheads="1"/>
          </p:cNvSpPr>
          <p:nvPr>
            <p:ph idx="1"/>
          </p:nvPr>
        </p:nvSpPr>
        <p:spPr/>
        <p:txBody>
          <a:bodyPr/>
          <a:lstStyle/>
          <a:p>
            <a:pPr eaLnBrk="1" hangingPunct="1">
              <a:defRPr/>
            </a:pPr>
            <a:r>
              <a:rPr lang="zh-CN" altLang="en-US"/>
              <a:t>氧转移效率：</a:t>
            </a:r>
          </a:p>
          <a:p>
            <a:pPr eaLnBrk="1" hangingPunct="1">
              <a:defRPr/>
            </a:pPr>
            <a:endParaRPr lang="zh-CN" altLang="en-US"/>
          </a:p>
          <a:p>
            <a:pPr eaLnBrk="1" hangingPunct="1">
              <a:defRPr/>
            </a:pPr>
            <a:endParaRPr lang="zh-CN" altLang="en-US"/>
          </a:p>
          <a:p>
            <a:pPr eaLnBrk="1" hangingPunct="1">
              <a:defRPr/>
            </a:pPr>
            <a:r>
              <a:rPr lang="zh-CN" altLang="en-US"/>
              <a:t>鼓风曝气：</a:t>
            </a:r>
          </a:p>
          <a:p>
            <a:pPr eaLnBrk="1" hangingPunct="1">
              <a:defRPr/>
            </a:pPr>
            <a:endParaRPr lang="zh-CN" altLang="en-US"/>
          </a:p>
          <a:p>
            <a:pPr eaLnBrk="1" hangingPunct="1">
              <a:defRPr/>
            </a:pPr>
            <a:endParaRPr lang="zh-CN" altLang="en-US"/>
          </a:p>
          <a:p>
            <a:pPr eaLnBrk="1" hangingPunct="1">
              <a:defRPr/>
            </a:pPr>
            <a:r>
              <a:rPr lang="zh-CN" altLang="en-US"/>
              <a:t>机械曝气：</a:t>
            </a:r>
          </a:p>
        </p:txBody>
      </p:sp>
      <p:graphicFrame>
        <p:nvGraphicFramePr>
          <p:cNvPr id="10242" name="Object 7"/>
          <p:cNvGraphicFramePr>
            <a:graphicFrameLocks/>
          </p:cNvGraphicFramePr>
          <p:nvPr/>
        </p:nvGraphicFramePr>
        <p:xfrm>
          <a:off x="2903538" y="2276475"/>
          <a:ext cx="4391025" cy="3590925"/>
        </p:xfrm>
        <a:graphic>
          <a:graphicData uri="http://schemas.openxmlformats.org/presentationml/2006/ole">
            <mc:AlternateContent xmlns:mc="http://schemas.openxmlformats.org/markup-compatibility/2006">
              <mc:Choice xmlns:v="urn:schemas-microsoft-com:vml" Requires="v">
                <p:oleObj spid="_x0000_s311339" name="Equation" r:id="rId4" imgW="2209680" imgH="1803240" progId="">
                  <p:embed/>
                </p:oleObj>
              </mc:Choice>
              <mc:Fallback>
                <p:oleObj name="Equation" r:id="rId4" imgW="2209680" imgH="1803240" progId="">
                  <p:embed/>
                  <p:pic>
                    <p:nvPicPr>
                      <p:cNvPr id="0" name="Object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03538" y="2276475"/>
                        <a:ext cx="4391025" cy="359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2" name="Rectangle 2"/>
          <p:cNvSpPr>
            <a:spLocks noGrp="1" noRot="1" noChangeArrowheads="1"/>
          </p:cNvSpPr>
          <p:nvPr>
            <p:ph type="title"/>
          </p:nvPr>
        </p:nvSpPr>
        <p:spPr/>
        <p:txBody>
          <a:bodyPr/>
          <a:lstStyle/>
          <a:p>
            <a:pPr eaLnBrk="1" hangingPunct="1">
              <a:defRPr/>
            </a:pPr>
            <a:r>
              <a:rPr lang="zh-CN" altLang="en-US"/>
              <a:t>例题</a:t>
            </a:r>
            <a:r>
              <a:rPr lang="en-US" altLang="zh-CN"/>
              <a:t>4-2</a:t>
            </a:r>
          </a:p>
        </p:txBody>
      </p:sp>
      <p:sp>
        <p:nvSpPr>
          <p:cNvPr id="547843" name="Rectangle 3"/>
          <p:cNvSpPr>
            <a:spLocks noGrp="1" noRot="1" noChangeArrowheads="1"/>
          </p:cNvSpPr>
          <p:nvPr>
            <p:ph idx="1"/>
          </p:nvPr>
        </p:nvSpPr>
        <p:spPr/>
        <p:txBody>
          <a:bodyPr>
            <a:normAutofit lnSpcReduction="10000"/>
          </a:bodyPr>
          <a:lstStyle/>
          <a:p>
            <a:pPr eaLnBrk="1" hangingPunct="1">
              <a:lnSpc>
                <a:spcPct val="110000"/>
              </a:lnSpc>
              <a:defRPr/>
            </a:pPr>
            <a:r>
              <a:rPr lang="zh-CN" altLang="en-US" sz="2800"/>
              <a:t>某城镇污水量</a:t>
            </a:r>
            <a:r>
              <a:rPr lang="en-US" altLang="zh-CN" sz="2800" i="1"/>
              <a:t>Q</a:t>
            </a:r>
            <a:r>
              <a:rPr lang="en-US" altLang="zh-CN" sz="2800"/>
              <a:t>=10000 m</a:t>
            </a:r>
            <a:r>
              <a:rPr lang="en-US" altLang="zh-CN" sz="2800" baseline="30000"/>
              <a:t>3</a:t>
            </a:r>
            <a:r>
              <a:rPr lang="en-US" altLang="zh-CN" sz="2800"/>
              <a:t>/d</a:t>
            </a:r>
            <a:r>
              <a:rPr lang="zh-CN" altLang="en-US" sz="2800"/>
              <a:t>，原污水经初次沉淀池处理后</a:t>
            </a:r>
            <a:r>
              <a:rPr lang="en-US" altLang="zh-CN" sz="2800"/>
              <a:t>BOD</a:t>
            </a:r>
            <a:r>
              <a:rPr lang="en-US" altLang="zh-CN" sz="2800" baseline="-25000"/>
              <a:t>5</a:t>
            </a:r>
            <a:r>
              <a:rPr lang="en-US" altLang="zh-CN" sz="2800"/>
              <a:t>=150 mg/L</a:t>
            </a:r>
            <a:r>
              <a:rPr lang="zh-CN" altLang="en-US" sz="2800"/>
              <a:t>，处理水</a:t>
            </a:r>
            <a:r>
              <a:rPr lang="en-US" altLang="zh-CN" sz="2800"/>
              <a:t>BOD</a:t>
            </a:r>
            <a:r>
              <a:rPr lang="en-US" altLang="zh-CN" sz="2800" baseline="-25000"/>
              <a:t>5</a:t>
            </a:r>
            <a:r>
              <a:rPr lang="en-US" altLang="zh-CN" sz="2800"/>
              <a:t>=15 mg/L</a:t>
            </a:r>
            <a:r>
              <a:rPr lang="zh-CN" altLang="en-US" sz="2800"/>
              <a:t>，去除率</a:t>
            </a:r>
            <a:r>
              <a:rPr lang="en-US" altLang="zh-CN" sz="2800"/>
              <a:t>90%</a:t>
            </a:r>
            <a:r>
              <a:rPr lang="zh-CN" altLang="en-US" sz="2800"/>
              <a:t>，求鼓风曝气时的供气量和采用机械曝气时所需的充氧量。有关的设计参数为：</a:t>
            </a:r>
          </a:p>
          <a:p>
            <a:pPr lvl="1" eaLnBrk="1" hangingPunct="1">
              <a:lnSpc>
                <a:spcPct val="110000"/>
              </a:lnSpc>
              <a:defRPr/>
            </a:pPr>
            <a:r>
              <a:rPr lang="zh-CN" altLang="en-US" sz="2400"/>
              <a:t>混合液活性污泥浓度（挥发性）</a:t>
            </a:r>
            <a:r>
              <a:rPr lang="en-US" altLang="zh-CN" sz="2400" i="1"/>
              <a:t>X</a:t>
            </a:r>
            <a:r>
              <a:rPr lang="en-US" altLang="zh-CN" sz="2400" baseline="-25000"/>
              <a:t>v</a:t>
            </a:r>
            <a:r>
              <a:rPr lang="en-US" altLang="zh-CN" sz="2400"/>
              <a:t>=2000 mg/L</a:t>
            </a:r>
            <a:r>
              <a:rPr lang="zh-CN" altLang="en-US" sz="2400"/>
              <a:t>；</a:t>
            </a:r>
          </a:p>
          <a:p>
            <a:pPr lvl="1" eaLnBrk="1" hangingPunct="1">
              <a:lnSpc>
                <a:spcPct val="110000"/>
              </a:lnSpc>
              <a:defRPr/>
            </a:pPr>
            <a:r>
              <a:rPr lang="zh-CN" altLang="en-US" sz="2400"/>
              <a:t>曝气池出口处溶解氧浓度</a:t>
            </a:r>
            <a:r>
              <a:rPr lang="en-US" altLang="zh-CN" sz="2400" i="1"/>
              <a:t>C</a:t>
            </a:r>
            <a:r>
              <a:rPr lang="en-US" altLang="zh-CN" sz="2400"/>
              <a:t>=2 mg/L</a:t>
            </a:r>
            <a:r>
              <a:rPr lang="zh-CN" altLang="en-US" sz="2400"/>
              <a:t>；</a:t>
            </a:r>
          </a:p>
          <a:p>
            <a:pPr lvl="1" eaLnBrk="1" hangingPunct="1">
              <a:lnSpc>
                <a:spcPct val="110000"/>
              </a:lnSpc>
              <a:defRPr/>
            </a:pPr>
            <a:r>
              <a:rPr lang="zh-CN" altLang="en-US" sz="2400"/>
              <a:t>计算水温</a:t>
            </a:r>
            <a:r>
              <a:rPr lang="en-US" altLang="zh-CN" sz="2400"/>
              <a:t>25℃</a:t>
            </a:r>
            <a:r>
              <a:rPr lang="zh-CN" altLang="en-US" sz="2400"/>
              <a:t>；</a:t>
            </a:r>
          </a:p>
          <a:p>
            <a:pPr lvl="1" eaLnBrk="1" hangingPunct="1">
              <a:lnSpc>
                <a:spcPct val="110000"/>
              </a:lnSpc>
              <a:defRPr/>
            </a:pPr>
            <a:r>
              <a:rPr lang="en-US" altLang="zh-CN" sz="2400" i="1"/>
              <a:t>a</a:t>
            </a:r>
            <a:r>
              <a:rPr lang="en-US" altLang="zh-CN" sz="2400" baseline="30000"/>
              <a:t>’</a:t>
            </a:r>
            <a:r>
              <a:rPr lang="en-US" altLang="zh-CN" sz="2400"/>
              <a:t>=0.5</a:t>
            </a:r>
            <a:r>
              <a:rPr lang="zh-CN" altLang="en-US" sz="2400"/>
              <a:t>，</a:t>
            </a:r>
            <a:r>
              <a:rPr lang="en-US" altLang="zh-CN" sz="2400" i="1"/>
              <a:t>b</a:t>
            </a:r>
            <a:r>
              <a:rPr lang="en-US" altLang="zh-CN" sz="2400" baseline="30000"/>
              <a:t>’</a:t>
            </a:r>
            <a:r>
              <a:rPr lang="en-US" altLang="zh-CN" sz="2400"/>
              <a:t>=0.1</a:t>
            </a:r>
            <a:r>
              <a:rPr lang="zh-CN" altLang="en-US" sz="2400"/>
              <a:t>；</a:t>
            </a:r>
            <a:r>
              <a:rPr lang="el-GR" altLang="zh-CN" sz="2400" i="1"/>
              <a:t>α</a:t>
            </a:r>
            <a:r>
              <a:rPr lang="en-US" altLang="zh-CN" sz="2400"/>
              <a:t>=0.85</a:t>
            </a:r>
            <a:r>
              <a:rPr lang="zh-CN" altLang="en-US" sz="2400"/>
              <a:t>，</a:t>
            </a:r>
            <a:r>
              <a:rPr lang="el-GR" altLang="zh-CN" sz="2400" i="1"/>
              <a:t>β</a:t>
            </a:r>
            <a:r>
              <a:rPr lang="en-US" altLang="zh-CN" sz="2400"/>
              <a:t>=0.95</a:t>
            </a:r>
            <a:r>
              <a:rPr lang="zh-CN" altLang="en-US" sz="2400"/>
              <a:t>，</a:t>
            </a:r>
            <a:r>
              <a:rPr lang="el-GR" altLang="zh-CN" sz="2400" i="1"/>
              <a:t>ρ</a:t>
            </a:r>
            <a:r>
              <a:rPr lang="en-US" altLang="zh-CN" sz="2400"/>
              <a:t>=1</a:t>
            </a:r>
            <a:r>
              <a:rPr lang="zh-CN" altLang="en-US" sz="2400"/>
              <a:t>；</a:t>
            </a:r>
            <a:r>
              <a:rPr lang="en-US" altLang="zh-CN" sz="2400" i="1"/>
              <a:t>E</a:t>
            </a:r>
            <a:r>
              <a:rPr lang="en-US" altLang="zh-CN" sz="2400" baseline="-25000"/>
              <a:t>A</a:t>
            </a:r>
            <a:r>
              <a:rPr lang="en-US" altLang="zh-CN" sz="2400"/>
              <a:t>=10%</a:t>
            </a:r>
            <a:r>
              <a:rPr lang="zh-CN" altLang="en-US" sz="2400"/>
              <a:t>；</a:t>
            </a:r>
          </a:p>
          <a:p>
            <a:pPr lvl="1" eaLnBrk="1" hangingPunct="1">
              <a:lnSpc>
                <a:spcPct val="110000"/>
              </a:lnSpc>
              <a:defRPr/>
            </a:pPr>
            <a:r>
              <a:rPr lang="zh-CN" altLang="en-US" sz="2400"/>
              <a:t>曝气池有效容积</a:t>
            </a:r>
            <a:r>
              <a:rPr lang="en-US" altLang="zh-CN" sz="2400" i="1"/>
              <a:t>V</a:t>
            </a:r>
            <a:r>
              <a:rPr lang="en-US" altLang="zh-CN" sz="2400"/>
              <a:t>=3000 m</a:t>
            </a:r>
            <a:r>
              <a:rPr lang="en-US" altLang="zh-CN" sz="2400" baseline="30000"/>
              <a:t>3</a:t>
            </a:r>
            <a:r>
              <a:rPr lang="zh-CN" altLang="en-US" sz="2400"/>
              <a:t>，空气扩散装置安设在水下</a:t>
            </a:r>
            <a:r>
              <a:rPr lang="en-US" altLang="zh-CN" sz="2400"/>
              <a:t>4.5 m</a:t>
            </a:r>
            <a:r>
              <a:rPr lang="zh-CN" altLang="en-US" sz="2400"/>
              <a:t>处。</a:t>
            </a:r>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noRot="1" noChangeArrowheads="1"/>
          </p:cNvSpPr>
          <p:nvPr>
            <p:ph type="ctrTitle"/>
          </p:nvPr>
        </p:nvSpPr>
        <p:spPr>
          <a:xfrm>
            <a:off x="685800" y="2130425"/>
            <a:ext cx="7772400" cy="1470025"/>
          </a:xfrm>
        </p:spPr>
        <p:txBody>
          <a:bodyPr/>
          <a:lstStyle/>
          <a:p>
            <a:pPr eaLnBrk="1" hangingPunct="1">
              <a:defRPr/>
            </a:pPr>
            <a:r>
              <a:rPr lang="en-US" altLang="zh-CN" dirty="0"/>
              <a:t>7 </a:t>
            </a:r>
            <a:r>
              <a:rPr lang="zh-CN" altLang="en-US" dirty="0"/>
              <a:t>曝气系统与空气扩散装置</a:t>
            </a:r>
          </a:p>
        </p:txBody>
      </p:sp>
      <p:sp>
        <p:nvSpPr>
          <p:cNvPr id="7" name="副标题 6"/>
          <p:cNvSpPr>
            <a:spLocks noGrp="1"/>
          </p:cNvSpPr>
          <p:nvPr>
            <p:ph type="subTitle" idx="1"/>
          </p:nvPr>
        </p:nvSpPr>
        <p:spPr/>
        <p:txBody>
          <a:bodyPr/>
          <a:lstStyle/>
          <a:p>
            <a:pPr eaLnBrk="1" hangingPunct="1">
              <a:defRPr/>
            </a:pPr>
            <a:endParaRPr lang="zh-CN" altLang="en-US"/>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946"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6994"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noRot="1" noChangeArrowheads="1"/>
          </p:cNvSpPr>
          <p:nvPr>
            <p:ph type="ctrTitle"/>
          </p:nvPr>
        </p:nvSpPr>
        <p:spPr>
          <a:xfrm>
            <a:off x="685800" y="2130425"/>
            <a:ext cx="7772400" cy="1470025"/>
          </a:xfrm>
        </p:spPr>
        <p:txBody>
          <a:bodyPr/>
          <a:lstStyle/>
          <a:p>
            <a:pPr eaLnBrk="1" hangingPunct="1">
              <a:defRPr/>
            </a:pPr>
            <a:r>
              <a:rPr lang="en-US" altLang="zh-CN" dirty="0"/>
              <a:t>8 </a:t>
            </a:r>
            <a:r>
              <a:rPr lang="zh-CN" altLang="en-US" dirty="0"/>
              <a:t>活性污反应器</a:t>
            </a:r>
            <a:r>
              <a:rPr lang="en-US" altLang="zh-CN" dirty="0"/>
              <a:t>——</a:t>
            </a:r>
            <a:r>
              <a:rPr lang="zh-CN" altLang="en-US" dirty="0"/>
              <a:t>曝气池</a:t>
            </a:r>
          </a:p>
        </p:txBody>
      </p:sp>
      <p:sp>
        <p:nvSpPr>
          <p:cNvPr id="7" name="副标题 6"/>
          <p:cNvSpPr>
            <a:spLocks noGrp="1"/>
          </p:cNvSpPr>
          <p:nvPr>
            <p:ph type="subTitle" idx="1"/>
          </p:nvPr>
        </p:nvSpPr>
        <p:spPr/>
        <p:txBody>
          <a:bodyPr/>
          <a:lstStyle/>
          <a:p>
            <a:pPr eaLnBrk="1" hangingPunct="1">
              <a:defRPr/>
            </a:pPr>
            <a:endParaRPr lang="zh-CN" altLang="en-US"/>
          </a:p>
        </p:txBody>
      </p:sp>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9042" name="Rectangle 2"/>
          <p:cNvSpPr>
            <a:spLocks noGrp="1" noRot="1" noChangeArrowheads="1"/>
          </p:cNvSpPr>
          <p:nvPr>
            <p:ph type="title"/>
          </p:nvPr>
        </p:nvSpPr>
        <p:spPr/>
        <p:txBody>
          <a:bodyPr/>
          <a:lstStyle/>
          <a:p>
            <a:pPr eaLnBrk="1" hangingPunct="1">
              <a:defRPr/>
            </a:pPr>
            <a:r>
              <a:rPr lang="en-US" altLang="zh-CN" dirty="0"/>
              <a:t>8.1 </a:t>
            </a:r>
            <a:r>
              <a:rPr lang="zh-CN" altLang="en-US" dirty="0"/>
              <a:t>曝气池的分类</a:t>
            </a:r>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1090" name="Rectangle 2"/>
          <p:cNvSpPr>
            <a:spLocks noGrp="1" noRot="1" noChangeArrowheads="1"/>
          </p:cNvSpPr>
          <p:nvPr>
            <p:ph type="title"/>
          </p:nvPr>
        </p:nvSpPr>
        <p:spPr/>
        <p:txBody>
          <a:bodyPr/>
          <a:lstStyle/>
          <a:p>
            <a:pPr eaLnBrk="1" hangingPunct="1">
              <a:defRPr/>
            </a:pPr>
            <a:r>
              <a:rPr lang="en-US" altLang="zh-CN" dirty="0"/>
              <a:t>8.2 </a:t>
            </a:r>
            <a:r>
              <a:rPr lang="zh-CN" altLang="en-US" dirty="0"/>
              <a:t>推流式曝气池</a:t>
            </a:r>
          </a:p>
        </p:txBody>
      </p:sp>
      <p:sp>
        <p:nvSpPr>
          <p:cNvPr id="601091" name="Rectangle 3"/>
          <p:cNvSpPr>
            <a:spLocks noGrp="1" noRot="1" noChangeArrowheads="1"/>
          </p:cNvSpPr>
          <p:nvPr>
            <p:ph idx="1"/>
          </p:nvPr>
        </p:nvSpPr>
        <p:spPr/>
        <p:txBody>
          <a:bodyPr/>
          <a:lstStyle/>
          <a:p>
            <a:pPr eaLnBrk="1" hangingPunct="1">
              <a:lnSpc>
                <a:spcPct val="140000"/>
              </a:lnSpc>
              <a:defRPr/>
            </a:pPr>
            <a:r>
              <a:rPr lang="zh-CN" altLang="en-US">
                <a:solidFill>
                  <a:schemeClr val="tx2"/>
                </a:solidFill>
                <a:effectLst>
                  <a:outerShdw blurRad="38100" dist="38100" dir="2700000" algn="tl">
                    <a:srgbClr val="000000"/>
                  </a:outerShdw>
                </a:effectLst>
              </a:rPr>
              <a:t>长方廊道</a:t>
            </a:r>
            <a:r>
              <a:rPr lang="zh-CN" altLang="en-US"/>
              <a:t>形；</a:t>
            </a:r>
          </a:p>
          <a:p>
            <a:pPr eaLnBrk="1" hangingPunct="1">
              <a:lnSpc>
                <a:spcPct val="140000"/>
              </a:lnSpc>
              <a:defRPr/>
            </a:pPr>
            <a:r>
              <a:rPr lang="zh-CN" altLang="en-US"/>
              <a:t>污水（混合液）从池的</a:t>
            </a:r>
            <a:r>
              <a:rPr lang="zh-CN" altLang="en-US">
                <a:solidFill>
                  <a:schemeClr val="tx2"/>
                </a:solidFill>
                <a:effectLst>
                  <a:outerShdw blurRad="38100" dist="38100" dir="2700000" algn="tl">
                    <a:srgbClr val="000000"/>
                  </a:outerShdw>
                </a:effectLst>
              </a:rPr>
              <a:t>一端流入</a:t>
            </a:r>
            <a:r>
              <a:rPr lang="zh-CN" altLang="en-US"/>
              <a:t>，在后继水流的推动下，沿池长度流动，并从池的</a:t>
            </a:r>
            <a:r>
              <a:rPr lang="zh-CN" altLang="en-US">
                <a:solidFill>
                  <a:schemeClr val="tx2"/>
                </a:solidFill>
                <a:effectLst>
                  <a:outerShdw blurRad="38100" dist="38100" dir="2700000" algn="tl">
                    <a:srgbClr val="000000"/>
                  </a:outerShdw>
                </a:effectLst>
              </a:rPr>
              <a:t>另一端流出</a:t>
            </a:r>
            <a:r>
              <a:rPr lang="zh-CN" altLang="en-US"/>
              <a:t>池外。</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eaLnBrk="1" hangingPunct="1">
              <a:defRPr/>
            </a:pPr>
            <a:r>
              <a:rPr lang="zh-CN" altLang="en-US" dirty="0"/>
              <a:t>曝气系统与空气扩散装置</a:t>
            </a:r>
          </a:p>
        </p:txBody>
      </p:sp>
      <p:graphicFrame>
        <p:nvGraphicFramePr>
          <p:cNvPr id="5" name="内容占位符 4"/>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4"/>
          <p:cNvPicPr>
            <a:picLocks noChangeAspect="1" noChangeArrowheads="1"/>
          </p:cNvPicPr>
          <p:nvPr/>
        </p:nvPicPr>
        <p:blipFill>
          <a:blip r:embed="rId3" cstate="print"/>
          <a:srcRect/>
          <a:stretch>
            <a:fillRect/>
          </a:stretch>
        </p:blipFill>
        <p:spPr bwMode="auto">
          <a:xfrm>
            <a:off x="1930400" y="549275"/>
            <a:ext cx="4873625" cy="5975350"/>
          </a:xfrm>
          <a:prstGeom prst="rect">
            <a:avLst/>
          </a:prstGeom>
          <a:noFill/>
          <a:ln w="9525">
            <a:noFill/>
            <a:miter lim="800000"/>
            <a:headEnd/>
            <a:tailEnd/>
          </a:ln>
        </p:spPr>
      </p:pic>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304800" y="642918"/>
          <a:ext cx="8540750" cy="39608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0595" name="Picture 4"/>
          <p:cNvPicPr>
            <a:picLocks noChangeAspect="1" noChangeArrowheads="1"/>
          </p:cNvPicPr>
          <p:nvPr/>
        </p:nvPicPr>
        <p:blipFill>
          <a:blip r:embed="rId8" cstate="print"/>
          <a:srcRect/>
          <a:stretch>
            <a:fillRect/>
          </a:stretch>
        </p:blipFill>
        <p:spPr bwMode="auto">
          <a:xfrm>
            <a:off x="1979613" y="4675188"/>
            <a:ext cx="5400675" cy="1825625"/>
          </a:xfrm>
          <a:prstGeom prst="rect">
            <a:avLst/>
          </a:prstGeom>
          <a:noFill/>
          <a:ln w="9525">
            <a:noFill/>
            <a:miter lim="800000"/>
            <a:headEnd/>
            <a:tailEnd/>
          </a:ln>
        </p:spPr>
      </p:pic>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lstStyle/>
          <a:p>
            <a:pPr eaLnBrk="1" hangingPunct="1">
              <a:defRPr/>
            </a:pPr>
            <a:endParaRPr lang="zh-CN" altLang="en-US"/>
          </a:p>
        </p:txBody>
      </p:sp>
      <p:sp>
        <p:nvSpPr>
          <p:cNvPr id="609283" name="Rectangle 3"/>
          <p:cNvSpPr>
            <a:spLocks noGrp="1" noRot="1" noChangeArrowheads="1"/>
          </p:cNvSpPr>
          <p:nvPr>
            <p:ph idx="1"/>
          </p:nvPr>
        </p:nvSpPr>
        <p:spPr/>
        <p:txBody>
          <a:bodyPr/>
          <a:lstStyle/>
          <a:p>
            <a:pPr lvl="1" eaLnBrk="1" hangingPunct="1">
              <a:defRPr/>
            </a:pPr>
            <a:r>
              <a:rPr lang="zh-CN" altLang="en-US"/>
              <a:t>沿曝气池廊道长度，按每台表曝器的服务面积设隔墙，将曝气池分为若干曝气室，每个曝气室内的混合液都保持着独立的完全混合流态，而与相邻曝气室的水流互无干扰，则曝气装置都可以保持同一转向。</a:t>
            </a:r>
            <a:endParaRPr lang="zh-CN" altLang="en-US" dirty="0"/>
          </a:p>
        </p:txBody>
      </p:sp>
      <p:pic>
        <p:nvPicPr>
          <p:cNvPr id="111620" name="Picture 4"/>
          <p:cNvPicPr>
            <a:picLocks noChangeAspect="1" noChangeArrowheads="1"/>
          </p:cNvPicPr>
          <p:nvPr/>
        </p:nvPicPr>
        <p:blipFill>
          <a:blip r:embed="rId3" cstate="print"/>
          <a:srcRect/>
          <a:stretch>
            <a:fillRect/>
          </a:stretch>
        </p:blipFill>
        <p:spPr bwMode="auto">
          <a:xfrm>
            <a:off x="1357313" y="4214813"/>
            <a:ext cx="6913562" cy="2189162"/>
          </a:xfrm>
          <a:prstGeom prst="rect">
            <a:avLst/>
          </a:prstGeom>
          <a:noFill/>
          <a:ln w="9525">
            <a:noFill/>
            <a:miter lim="800000"/>
            <a:headEnd/>
            <a:tailEnd/>
          </a:ln>
        </p:spPr>
      </p:pic>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pPr eaLnBrk="1" hangingPunct="1">
              <a:defRPr/>
            </a:pPr>
            <a:endParaRPr lang="zh-CN" altLang="en-US"/>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6" name="Picture 4"/>
          <p:cNvPicPr>
            <a:picLocks noChangeAspect="1" noChangeArrowheads="1"/>
          </p:cNvPicPr>
          <p:nvPr/>
        </p:nvPicPr>
        <p:blipFill>
          <a:blip r:embed="rId3" cstate="print"/>
          <a:srcRect/>
          <a:stretch>
            <a:fillRect/>
          </a:stretch>
        </p:blipFill>
        <p:spPr bwMode="auto">
          <a:xfrm>
            <a:off x="1116013" y="857250"/>
            <a:ext cx="7416800" cy="5519738"/>
          </a:xfrm>
          <a:prstGeom prst="rect">
            <a:avLst/>
          </a:prstGeom>
          <a:noFill/>
          <a:ln w="9525">
            <a:noFill/>
            <a:miter lim="800000"/>
            <a:headEnd/>
            <a:tailEnd/>
          </a:ln>
        </p:spPr>
      </p:pic>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427" name="Rectangle 3"/>
          <p:cNvSpPr>
            <a:spLocks noGrp="1" noRot="1" noChangeArrowheads="1"/>
          </p:cNvSpPr>
          <p:nvPr>
            <p:ph idx="1"/>
          </p:nvPr>
        </p:nvSpPr>
        <p:spPr/>
        <p:txBody>
          <a:bodyPr/>
          <a:lstStyle/>
          <a:p>
            <a:pPr eaLnBrk="1" hangingPunct="1">
              <a:lnSpc>
                <a:spcPct val="150000"/>
              </a:lnSpc>
              <a:defRPr/>
            </a:pPr>
            <a:r>
              <a:rPr lang="zh-CN" altLang="en-US"/>
              <a:t>在曝气池的进水与出水两侧增设</a:t>
            </a:r>
            <a:r>
              <a:rPr lang="zh-CN" altLang="en-US">
                <a:solidFill>
                  <a:schemeClr val="tx2"/>
                </a:solidFill>
                <a:effectLst>
                  <a:outerShdw blurRad="38100" dist="38100" dir="2700000" algn="tl">
                    <a:srgbClr val="000000"/>
                  </a:outerShdw>
                </a:effectLst>
              </a:rPr>
              <a:t>污水配水渠道</a:t>
            </a:r>
            <a:r>
              <a:rPr lang="zh-CN" altLang="en-US"/>
              <a:t>，并用</a:t>
            </a:r>
            <a:r>
              <a:rPr lang="zh-CN" altLang="en-US">
                <a:solidFill>
                  <a:schemeClr val="tx2"/>
                </a:solidFill>
                <a:effectLst>
                  <a:outerShdw blurRad="38100" dist="38100" dir="2700000" algn="tl">
                    <a:srgbClr val="000000"/>
                  </a:outerShdw>
                </a:effectLst>
              </a:rPr>
              <a:t>中间渠道</a:t>
            </a:r>
            <a:r>
              <a:rPr lang="zh-CN" altLang="en-US"/>
              <a:t>联通，则可以采用多种运行方式，进、出口的设置位置更为灵活多样。</a:t>
            </a:r>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4"/>
          <p:cNvPicPr>
            <a:picLocks noChangeAspect="1" noChangeArrowheads="1"/>
          </p:cNvPicPr>
          <p:nvPr/>
        </p:nvPicPr>
        <p:blipFill>
          <a:blip r:embed="rId3" cstate="print"/>
          <a:srcRect/>
          <a:stretch>
            <a:fillRect/>
          </a:stretch>
        </p:blipFill>
        <p:spPr bwMode="auto">
          <a:xfrm>
            <a:off x="611188" y="1017588"/>
            <a:ext cx="8208962" cy="5291137"/>
          </a:xfrm>
          <a:prstGeom prst="rect">
            <a:avLst/>
          </a:prstGeom>
          <a:noFill/>
          <a:ln w="9525">
            <a:noFill/>
            <a:miter lim="800000"/>
            <a:headEnd/>
            <a:tailEnd/>
          </a:ln>
        </p:spPr>
      </p:pic>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522"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570"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618"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3618"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5666"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7714"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4"/>
          <p:cNvPicPr>
            <a:picLocks noChangeAspect="1" noChangeArrowheads="1"/>
          </p:cNvPicPr>
          <p:nvPr/>
        </p:nvPicPr>
        <p:blipFill>
          <a:blip r:embed="rId3" cstate="print"/>
          <a:srcRect/>
          <a:stretch>
            <a:fillRect/>
          </a:stretch>
        </p:blipFill>
        <p:spPr bwMode="auto">
          <a:xfrm>
            <a:off x="1979613" y="619125"/>
            <a:ext cx="5048250" cy="5905500"/>
          </a:xfrm>
          <a:prstGeom prst="rect">
            <a:avLst/>
          </a:prstGeom>
          <a:noFill/>
          <a:ln w="9525">
            <a:noFill/>
            <a:miter lim="800000"/>
            <a:headEnd/>
            <a:tailEnd/>
          </a:ln>
        </p:spPr>
      </p:pic>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1810" name="Rectangle 2"/>
          <p:cNvSpPr>
            <a:spLocks noGrp="1" noRot="1" noChangeArrowheads="1"/>
          </p:cNvSpPr>
          <p:nvPr>
            <p:ph type="title"/>
          </p:nvPr>
        </p:nvSpPr>
        <p:spPr/>
        <p:txBody>
          <a:bodyPr/>
          <a:lstStyle/>
          <a:p>
            <a:pPr eaLnBrk="1" hangingPunct="1">
              <a:defRPr/>
            </a:pPr>
            <a:endParaRPr lang="zh-CN" altLang="zh-CN"/>
          </a:p>
        </p:txBody>
      </p:sp>
      <p:sp>
        <p:nvSpPr>
          <p:cNvPr id="631811" name="Rectangle 3"/>
          <p:cNvSpPr>
            <a:spLocks noGrp="1" noRot="1" noChangeArrowheads="1"/>
          </p:cNvSpPr>
          <p:nvPr>
            <p:ph idx="1"/>
          </p:nvPr>
        </p:nvSpPr>
        <p:spPr>
          <a:xfrm>
            <a:off x="304800" y="1700213"/>
            <a:ext cx="8515350" cy="4321175"/>
          </a:xfrm>
        </p:spPr>
        <p:txBody>
          <a:bodyPr/>
          <a:lstStyle/>
          <a:p>
            <a:pPr eaLnBrk="1" hangingPunct="1">
              <a:lnSpc>
                <a:spcPct val="130000"/>
              </a:lnSpc>
              <a:defRPr/>
            </a:pPr>
            <a:r>
              <a:rPr lang="zh-CN" altLang="en-US" dirty="0"/>
              <a:t>曝气池的顶部与底部：</a:t>
            </a:r>
          </a:p>
          <a:p>
            <a:pPr lvl="1" eaLnBrk="1" hangingPunct="1">
              <a:lnSpc>
                <a:spcPct val="130000"/>
              </a:lnSpc>
              <a:defRPr/>
            </a:pPr>
            <a:r>
              <a:rPr lang="zh-CN" altLang="en-US" dirty="0"/>
              <a:t>为了使混合液在池内的旋转流动能够减少阻力，并避免形成死角，将</a:t>
            </a:r>
            <a:r>
              <a:rPr lang="zh-CN" altLang="en-US" dirty="0">
                <a:solidFill>
                  <a:schemeClr val="tx2"/>
                </a:solidFill>
                <a:effectLst>
                  <a:outerShdw blurRad="38100" dist="38100" dir="2700000" algn="tl">
                    <a:srgbClr val="000000"/>
                  </a:outerShdw>
                </a:effectLst>
              </a:rPr>
              <a:t>廊道横剖面的</a:t>
            </a:r>
            <a:r>
              <a:rPr lang="en-US" altLang="zh-CN" dirty="0">
                <a:solidFill>
                  <a:schemeClr val="tx2"/>
                </a:solidFill>
                <a:effectLst>
                  <a:outerShdw blurRad="38100" dist="38100" dir="2700000" algn="tl">
                    <a:srgbClr val="000000"/>
                  </a:outerShdw>
                </a:effectLst>
              </a:rPr>
              <a:t>4</a:t>
            </a:r>
            <a:r>
              <a:rPr lang="zh-CN" altLang="en-US" dirty="0">
                <a:solidFill>
                  <a:schemeClr val="tx2"/>
                </a:solidFill>
                <a:effectLst>
                  <a:outerShdw blurRad="38100" dist="38100" dir="2700000" algn="tl">
                    <a:srgbClr val="000000"/>
                  </a:outerShdw>
                </a:effectLst>
              </a:rPr>
              <a:t>个角</a:t>
            </a:r>
            <a:r>
              <a:rPr lang="zh-CN" altLang="en-US" dirty="0"/>
              <a:t>（墙顶与墙脚）</a:t>
            </a:r>
            <a:r>
              <a:rPr lang="zh-CN" altLang="en-US" dirty="0">
                <a:solidFill>
                  <a:schemeClr val="tx2"/>
                </a:solidFill>
                <a:effectLst>
                  <a:outerShdw blurRad="38100" dist="38100" dir="2700000" algn="tl">
                    <a:srgbClr val="000000"/>
                  </a:outerShdw>
                </a:effectLst>
              </a:rPr>
              <a:t>作成</a:t>
            </a:r>
            <a:r>
              <a:rPr lang="en-US" altLang="zh-CN" dirty="0">
                <a:solidFill>
                  <a:schemeClr val="tx2"/>
                </a:solidFill>
                <a:effectLst>
                  <a:outerShdw blurRad="38100" dist="38100" dir="2700000" algn="tl">
                    <a:srgbClr val="000000"/>
                  </a:outerShdw>
                </a:effectLst>
              </a:rPr>
              <a:t>45°</a:t>
            </a:r>
            <a:r>
              <a:rPr lang="zh-CN" altLang="en-US" dirty="0">
                <a:solidFill>
                  <a:schemeClr val="tx2"/>
                </a:solidFill>
                <a:effectLst>
                  <a:outerShdw blurRad="38100" dist="38100" dir="2700000" algn="tl">
                    <a:srgbClr val="000000"/>
                  </a:outerShdw>
                </a:effectLst>
              </a:rPr>
              <a:t>斜面</a:t>
            </a:r>
            <a:r>
              <a:rPr lang="zh-CN" altLang="en-US" dirty="0"/>
              <a:t>；</a:t>
            </a:r>
          </a:p>
          <a:p>
            <a:pPr lvl="1" eaLnBrk="1" hangingPunct="1">
              <a:lnSpc>
                <a:spcPct val="130000"/>
              </a:lnSpc>
              <a:defRPr/>
            </a:pPr>
            <a:r>
              <a:rPr lang="zh-CN" altLang="en-US" dirty="0"/>
              <a:t>在曝气池水面以上应有</a:t>
            </a:r>
          </a:p>
          <a:p>
            <a:pPr lvl="1" eaLnBrk="1" hangingPunct="1">
              <a:lnSpc>
                <a:spcPct val="130000"/>
              </a:lnSpc>
              <a:buFont typeface="Wingdings" pitchFamily="2" charset="2"/>
              <a:buNone/>
              <a:defRPr/>
            </a:pPr>
            <a:r>
              <a:rPr lang="zh-CN" altLang="en-US" dirty="0">
                <a:solidFill>
                  <a:schemeClr val="tx2"/>
                </a:solidFill>
                <a:effectLst>
                  <a:outerShdw blurRad="38100" dist="38100" dir="2700000" algn="tl">
                    <a:srgbClr val="000000"/>
                  </a:outerShdw>
                </a:effectLst>
              </a:rPr>
              <a:t>     </a:t>
            </a:r>
            <a:r>
              <a:rPr lang="en-US" altLang="zh-CN" dirty="0">
                <a:solidFill>
                  <a:schemeClr val="tx2"/>
                </a:solidFill>
                <a:effectLst>
                  <a:outerShdw blurRad="38100" dist="38100" dir="2700000" algn="tl">
                    <a:srgbClr val="000000"/>
                  </a:outerShdw>
                </a:effectLst>
              </a:rPr>
              <a:t>0.5 m</a:t>
            </a:r>
            <a:r>
              <a:rPr lang="zh-CN" altLang="en-US" dirty="0">
                <a:solidFill>
                  <a:schemeClr val="tx2"/>
                </a:solidFill>
                <a:effectLst>
                  <a:outerShdw blurRad="38100" dist="38100" dir="2700000" algn="tl">
                    <a:srgbClr val="000000"/>
                  </a:outerShdw>
                </a:effectLst>
              </a:rPr>
              <a:t>的超高</a:t>
            </a:r>
            <a:r>
              <a:rPr lang="zh-CN" altLang="en-US" dirty="0"/>
              <a:t>；</a:t>
            </a:r>
          </a:p>
        </p:txBody>
      </p:sp>
      <p:pic>
        <p:nvPicPr>
          <p:cNvPr id="122884" name="Picture 4"/>
          <p:cNvPicPr>
            <a:picLocks noChangeAspect="1" noChangeArrowheads="1"/>
          </p:cNvPicPr>
          <p:nvPr/>
        </p:nvPicPr>
        <p:blipFill>
          <a:blip r:embed="rId3" cstate="print"/>
          <a:srcRect/>
          <a:stretch>
            <a:fillRect/>
          </a:stretch>
        </p:blipFill>
        <p:spPr bwMode="auto">
          <a:xfrm>
            <a:off x="5076825" y="4149725"/>
            <a:ext cx="3743325" cy="2254250"/>
          </a:xfrm>
          <a:prstGeom prst="rect">
            <a:avLst/>
          </a:prstGeom>
          <a:noFill/>
          <a:ln w="9525">
            <a:noFill/>
            <a:miter lim="800000"/>
            <a:headEnd/>
            <a:tailEnd/>
          </a:ln>
        </p:spPr>
      </p:pic>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3858"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30" name="Picture 4"/>
          <p:cNvPicPr>
            <a:picLocks noChangeAspect="1" noChangeArrowheads="1"/>
          </p:cNvPicPr>
          <p:nvPr/>
        </p:nvPicPr>
        <p:blipFill>
          <a:blip r:embed="rId3" cstate="print"/>
          <a:srcRect/>
          <a:stretch>
            <a:fillRect/>
          </a:stretch>
        </p:blipFill>
        <p:spPr bwMode="auto">
          <a:xfrm>
            <a:off x="5148263" y="2781300"/>
            <a:ext cx="3686175" cy="2867025"/>
          </a:xfrm>
          <a:prstGeom prst="rect">
            <a:avLst/>
          </a:prstGeom>
          <a:noFill/>
          <a:ln w="9525">
            <a:noFill/>
            <a:miter lim="800000"/>
            <a:headEnd/>
            <a:tailEnd/>
          </a:ln>
        </p:spPr>
      </p:pic>
      <p:sp>
        <p:nvSpPr>
          <p:cNvPr id="635907" name="Rectangle 3"/>
          <p:cNvSpPr>
            <a:spLocks noGrp="1" noRot="1" noChangeArrowheads="1"/>
          </p:cNvSpPr>
          <p:nvPr>
            <p:ph idx="1"/>
          </p:nvPr>
        </p:nvSpPr>
        <p:spPr>
          <a:xfrm>
            <a:off x="304800" y="1125538"/>
            <a:ext cx="4772025" cy="5327650"/>
          </a:xfrm>
        </p:spPr>
        <p:txBody>
          <a:bodyPr/>
          <a:lstStyle/>
          <a:p>
            <a:pPr eaLnBrk="1" hangingPunct="1">
              <a:lnSpc>
                <a:spcPct val="120000"/>
              </a:lnSpc>
              <a:defRPr/>
            </a:pPr>
            <a:r>
              <a:rPr lang="zh-CN" altLang="en-US"/>
              <a:t>曝气池的进水、进泥与出水设备</a:t>
            </a:r>
          </a:p>
          <a:p>
            <a:pPr lvl="1" eaLnBrk="1" hangingPunct="1">
              <a:lnSpc>
                <a:spcPct val="120000"/>
              </a:lnSpc>
              <a:defRPr/>
            </a:pPr>
            <a:r>
              <a:rPr lang="zh-CN" altLang="en-US">
                <a:solidFill>
                  <a:schemeClr val="tx2"/>
                </a:solidFill>
                <a:effectLst>
                  <a:outerShdw blurRad="38100" dist="38100" dir="2700000" algn="tl">
                    <a:srgbClr val="000000"/>
                  </a:outerShdw>
                </a:effectLst>
              </a:rPr>
              <a:t>进水口</a:t>
            </a:r>
            <a:r>
              <a:rPr lang="zh-CN" altLang="en-US"/>
              <a:t>与</a:t>
            </a:r>
            <a:r>
              <a:rPr lang="zh-CN" altLang="en-US">
                <a:solidFill>
                  <a:schemeClr val="tx2"/>
                </a:solidFill>
                <a:effectLst>
                  <a:outerShdw blurRad="38100" dist="38100" dir="2700000" algn="tl">
                    <a:srgbClr val="000000"/>
                  </a:outerShdw>
                </a:effectLst>
              </a:rPr>
              <a:t>进泥口</a:t>
            </a:r>
            <a:r>
              <a:rPr lang="zh-CN" altLang="en-US"/>
              <a:t>均设于水下，采用</a:t>
            </a:r>
            <a:r>
              <a:rPr lang="zh-CN" altLang="en-US">
                <a:solidFill>
                  <a:schemeClr val="tx2"/>
                </a:solidFill>
                <a:effectLst>
                  <a:outerShdw blurRad="38100" dist="38100" dir="2700000" algn="tl">
                    <a:srgbClr val="000000"/>
                  </a:outerShdw>
                </a:effectLst>
              </a:rPr>
              <a:t>淹没出流</a:t>
            </a:r>
            <a:r>
              <a:rPr lang="zh-CN" altLang="en-US"/>
              <a:t>方式，以免形成短路，并设</a:t>
            </a:r>
            <a:r>
              <a:rPr lang="zh-CN" altLang="en-US">
                <a:solidFill>
                  <a:schemeClr val="tx2"/>
                </a:solidFill>
                <a:effectLst>
                  <a:outerShdw blurRad="38100" dist="38100" dir="2700000" algn="tl">
                    <a:srgbClr val="000000"/>
                  </a:outerShdw>
                </a:effectLst>
              </a:rPr>
              <a:t>闸门调节流量</a:t>
            </a:r>
            <a:r>
              <a:rPr lang="zh-CN" altLang="en-US"/>
              <a:t>；</a:t>
            </a:r>
          </a:p>
          <a:p>
            <a:pPr lvl="1" eaLnBrk="1" hangingPunct="1">
              <a:lnSpc>
                <a:spcPct val="120000"/>
              </a:lnSpc>
              <a:defRPr/>
            </a:pPr>
            <a:r>
              <a:rPr lang="zh-CN" altLang="en-US">
                <a:solidFill>
                  <a:schemeClr val="tx2"/>
                </a:solidFill>
                <a:effectLst>
                  <a:outerShdw blurRad="38100" dist="38100" dir="2700000" algn="tl">
                    <a:srgbClr val="000000"/>
                  </a:outerShdw>
                </a:effectLst>
              </a:rPr>
              <a:t>出水</a:t>
            </a:r>
            <a:r>
              <a:rPr lang="zh-CN" altLang="en-US"/>
              <a:t>一般采用</a:t>
            </a:r>
            <a:r>
              <a:rPr lang="zh-CN" altLang="en-US">
                <a:solidFill>
                  <a:schemeClr val="tx2"/>
                </a:solidFill>
                <a:effectLst>
                  <a:outerShdw blurRad="38100" dist="38100" dir="2700000" algn="tl">
                    <a:srgbClr val="000000"/>
                  </a:outerShdw>
                </a:effectLst>
              </a:rPr>
              <a:t>溢流堰</a:t>
            </a:r>
            <a:r>
              <a:rPr lang="zh-CN" altLang="en-US"/>
              <a:t>的方式，处理水流过堰顶，溢流进入排水渠道。</a:t>
            </a:r>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7954" name="Rectangle 2"/>
          <p:cNvSpPr>
            <a:spLocks noGrp="1" noRot="1" noChangeArrowheads="1"/>
          </p:cNvSpPr>
          <p:nvPr>
            <p:ph type="title"/>
          </p:nvPr>
        </p:nvSpPr>
        <p:spPr/>
        <p:txBody>
          <a:bodyPr/>
          <a:lstStyle/>
          <a:p>
            <a:pPr eaLnBrk="1" hangingPunct="1">
              <a:defRPr/>
            </a:pPr>
            <a:r>
              <a:rPr lang="en-US" altLang="zh-CN" dirty="0"/>
              <a:t>8.3 </a:t>
            </a:r>
            <a:r>
              <a:rPr lang="zh-CN" altLang="en-US" dirty="0"/>
              <a:t>完全混合式曝气池</a:t>
            </a:r>
          </a:p>
        </p:txBody>
      </p:sp>
      <p:sp>
        <p:nvSpPr>
          <p:cNvPr id="637955" name="Rectangle 3"/>
          <p:cNvSpPr>
            <a:spLocks noGrp="1" noRot="1" noChangeArrowheads="1"/>
          </p:cNvSpPr>
          <p:nvPr>
            <p:ph idx="1"/>
          </p:nvPr>
        </p:nvSpPr>
        <p:spPr/>
        <p:txBody>
          <a:bodyPr/>
          <a:lstStyle/>
          <a:p>
            <a:pPr eaLnBrk="1" hangingPunct="1">
              <a:lnSpc>
                <a:spcPct val="120000"/>
              </a:lnSpc>
              <a:defRPr/>
            </a:pPr>
            <a:r>
              <a:rPr lang="zh-CN" altLang="en-US"/>
              <a:t>完全混合式曝气池多采用</a:t>
            </a:r>
            <a:r>
              <a:rPr lang="zh-CN" altLang="en-US">
                <a:solidFill>
                  <a:schemeClr val="tx2"/>
                </a:solidFill>
                <a:effectLst>
                  <a:outerShdw blurRad="38100" dist="38100" dir="2700000" algn="tl">
                    <a:srgbClr val="000000"/>
                  </a:outerShdw>
                </a:effectLst>
              </a:rPr>
              <a:t>表面机械曝气</a:t>
            </a:r>
            <a:r>
              <a:rPr lang="zh-CN" altLang="en-US"/>
              <a:t>装置；</a:t>
            </a:r>
          </a:p>
          <a:p>
            <a:pPr eaLnBrk="1" hangingPunct="1">
              <a:lnSpc>
                <a:spcPct val="120000"/>
              </a:lnSpc>
              <a:defRPr/>
            </a:pPr>
            <a:r>
              <a:rPr lang="zh-CN" altLang="en-US">
                <a:solidFill>
                  <a:schemeClr val="tx2"/>
                </a:solidFill>
                <a:effectLst>
                  <a:outerShdw blurRad="38100" dist="38100" dir="2700000" algn="tl">
                    <a:srgbClr val="000000"/>
                  </a:outerShdw>
                </a:effectLst>
              </a:rPr>
              <a:t>合建式完全混合曝气沉淀池</a:t>
            </a:r>
            <a:r>
              <a:rPr lang="zh-CN" altLang="en-US"/>
              <a:t>，简称曝气沉淀池：</a:t>
            </a:r>
          </a:p>
          <a:p>
            <a:pPr lvl="1" eaLnBrk="1" hangingPunct="1">
              <a:lnSpc>
                <a:spcPct val="120000"/>
              </a:lnSpc>
              <a:defRPr/>
            </a:pPr>
            <a:r>
              <a:rPr lang="zh-CN" altLang="en-US"/>
              <a:t>曝气反应与沉淀固液分离在同一的处理构筑物内完成。</a:t>
            </a:r>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003" name="Rectangle 3"/>
          <p:cNvSpPr>
            <a:spLocks noGrp="1" noRot="1" noChangeArrowheads="1"/>
          </p:cNvSpPr>
          <p:nvPr>
            <p:ph idx="1"/>
          </p:nvPr>
        </p:nvSpPr>
        <p:spPr>
          <a:xfrm>
            <a:off x="304800" y="1700213"/>
            <a:ext cx="4411663" cy="4752975"/>
          </a:xfrm>
        </p:spPr>
        <p:txBody>
          <a:bodyPr/>
          <a:lstStyle/>
          <a:p>
            <a:pPr eaLnBrk="1" hangingPunct="1">
              <a:lnSpc>
                <a:spcPct val="130000"/>
              </a:lnSpc>
              <a:defRPr/>
            </a:pPr>
            <a:r>
              <a:rPr lang="zh-CN" altLang="en-US"/>
              <a:t>曝气沉淀池结构：</a:t>
            </a:r>
          </a:p>
          <a:p>
            <a:pPr lvl="1" eaLnBrk="1" hangingPunct="1">
              <a:lnSpc>
                <a:spcPct val="130000"/>
              </a:lnSpc>
              <a:defRPr/>
            </a:pPr>
            <a:r>
              <a:rPr lang="zh-CN" altLang="en-US"/>
              <a:t>由</a:t>
            </a:r>
            <a:r>
              <a:rPr lang="zh-CN" altLang="en-US">
                <a:solidFill>
                  <a:schemeClr val="tx2"/>
                </a:solidFill>
                <a:effectLst>
                  <a:outerShdw blurRad="38100" dist="38100" dir="2700000" algn="tl">
                    <a:srgbClr val="000000"/>
                  </a:outerShdw>
                </a:effectLst>
              </a:rPr>
              <a:t>曝气区</a:t>
            </a:r>
            <a:r>
              <a:rPr lang="zh-CN" altLang="en-US"/>
              <a:t>、</a:t>
            </a:r>
            <a:r>
              <a:rPr lang="zh-CN" altLang="en-US">
                <a:solidFill>
                  <a:schemeClr val="tx2"/>
                </a:solidFill>
                <a:effectLst>
                  <a:outerShdw blurRad="38100" dist="38100" dir="2700000" algn="tl">
                    <a:srgbClr val="000000"/>
                  </a:outerShdw>
                </a:effectLst>
              </a:rPr>
              <a:t>导流区</a:t>
            </a:r>
            <a:r>
              <a:rPr lang="zh-CN" altLang="en-US"/>
              <a:t>和</a:t>
            </a:r>
            <a:r>
              <a:rPr lang="zh-CN" altLang="en-US">
                <a:solidFill>
                  <a:schemeClr val="tx2"/>
                </a:solidFill>
                <a:effectLst>
                  <a:outerShdw blurRad="38100" dist="38100" dir="2700000" algn="tl">
                    <a:srgbClr val="000000"/>
                  </a:outerShdw>
                </a:effectLst>
              </a:rPr>
              <a:t>沉淀区</a:t>
            </a:r>
            <a:r>
              <a:rPr lang="zh-CN" altLang="en-US"/>
              <a:t>组成。</a:t>
            </a:r>
          </a:p>
        </p:txBody>
      </p:sp>
      <p:pic>
        <p:nvPicPr>
          <p:cNvPr id="126979" name="Picture 4"/>
          <p:cNvPicPr>
            <a:picLocks noChangeAspect="1" noChangeArrowheads="1"/>
          </p:cNvPicPr>
          <p:nvPr/>
        </p:nvPicPr>
        <p:blipFill>
          <a:blip r:embed="rId3" cstate="print"/>
          <a:srcRect/>
          <a:stretch>
            <a:fillRect/>
          </a:stretch>
        </p:blipFill>
        <p:spPr bwMode="auto">
          <a:xfrm>
            <a:off x="4787900" y="1268413"/>
            <a:ext cx="3962400" cy="5172075"/>
          </a:xfrm>
          <a:prstGeom prst="rect">
            <a:avLst/>
          </a:prstGeom>
          <a:noFill/>
          <a:ln w="9525">
            <a:noFill/>
            <a:miter lim="800000"/>
            <a:headEnd/>
            <a:tailEnd/>
          </a:ln>
        </p:spPr>
      </p:pic>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2050"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5"/>
          <p:cNvPicPr>
            <a:picLocks noChangeAspect="1" noChangeArrowheads="1"/>
          </p:cNvPicPr>
          <p:nvPr/>
        </p:nvPicPr>
        <p:blipFill>
          <a:blip r:embed="rId3" cstate="print"/>
          <a:srcRect/>
          <a:stretch>
            <a:fillRect/>
          </a:stretch>
        </p:blipFill>
        <p:spPr bwMode="auto">
          <a:xfrm>
            <a:off x="539750" y="503238"/>
            <a:ext cx="7848600" cy="6165850"/>
          </a:xfrm>
          <a:prstGeom prst="rect">
            <a:avLst/>
          </a:prstGeom>
          <a:noFill/>
          <a:ln w="9525">
            <a:noFill/>
            <a:miter lim="800000"/>
            <a:headEnd/>
            <a:tailEnd/>
          </a:ln>
        </p:spPr>
      </p:pic>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4098"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304800" y="1341438"/>
          <a:ext cx="8540750" cy="51117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4" name="Picture 4"/>
          <p:cNvPicPr>
            <a:picLocks noChangeAspect="1" noChangeArrowheads="1"/>
          </p:cNvPicPr>
          <p:nvPr/>
        </p:nvPicPr>
        <p:blipFill>
          <a:blip r:embed="rId3" cstate="print"/>
          <a:srcRect/>
          <a:stretch>
            <a:fillRect/>
          </a:stretch>
        </p:blipFill>
        <p:spPr bwMode="auto">
          <a:xfrm>
            <a:off x="0" y="2420938"/>
            <a:ext cx="5865813" cy="2943225"/>
          </a:xfrm>
          <a:prstGeom prst="rect">
            <a:avLst/>
          </a:prstGeom>
          <a:noFill/>
          <a:ln w="9525">
            <a:noFill/>
            <a:miter lim="800000"/>
            <a:headEnd/>
            <a:tailEnd/>
          </a:ln>
        </p:spPr>
      </p:pic>
      <p:pic>
        <p:nvPicPr>
          <p:cNvPr id="131075" name="Picture 5"/>
          <p:cNvPicPr>
            <a:picLocks noChangeAspect="1" noChangeArrowheads="1"/>
          </p:cNvPicPr>
          <p:nvPr/>
        </p:nvPicPr>
        <p:blipFill>
          <a:blip r:embed="rId4" cstate="print"/>
          <a:srcRect/>
          <a:stretch>
            <a:fillRect/>
          </a:stretch>
        </p:blipFill>
        <p:spPr bwMode="auto">
          <a:xfrm>
            <a:off x="5651500" y="1052513"/>
            <a:ext cx="3071813" cy="5256212"/>
          </a:xfrm>
          <a:prstGeom prst="rect">
            <a:avLst/>
          </a:prstGeom>
          <a:noFill/>
          <a:ln w="9525">
            <a:noFill/>
            <a:miter lim="800000"/>
            <a:headEnd/>
            <a:tailEnd/>
          </a:ln>
        </p:spPr>
      </p:pic>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0242"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2290" name="Rectangle 2"/>
          <p:cNvSpPr>
            <a:spLocks noGrp="1" noRot="1" noChangeArrowheads="1"/>
          </p:cNvSpPr>
          <p:nvPr>
            <p:ph type="title"/>
          </p:nvPr>
        </p:nvSpPr>
        <p:spPr/>
        <p:txBody>
          <a:bodyPr/>
          <a:lstStyle/>
          <a:p>
            <a:pPr eaLnBrk="1" hangingPunct="1">
              <a:defRPr/>
            </a:pPr>
            <a:endParaRPr lang="zh-CN" altLang="zh-CN"/>
          </a:p>
        </p:txBody>
      </p:sp>
      <p:sp>
        <p:nvSpPr>
          <p:cNvPr id="652291" name="Rectangle 3"/>
          <p:cNvSpPr>
            <a:spLocks noGrp="1" noRot="1" noChangeArrowheads="1"/>
          </p:cNvSpPr>
          <p:nvPr>
            <p:ph idx="1"/>
          </p:nvPr>
        </p:nvSpPr>
        <p:spPr/>
        <p:txBody>
          <a:bodyPr/>
          <a:lstStyle/>
          <a:p>
            <a:pPr eaLnBrk="1" hangingPunct="1">
              <a:defRPr/>
            </a:pPr>
            <a:r>
              <a:rPr lang="zh-CN" altLang="en-US">
                <a:solidFill>
                  <a:schemeClr val="tx2"/>
                </a:solidFill>
                <a:effectLst>
                  <a:outerShdw blurRad="38100" dist="38100" dir="2700000" algn="tl">
                    <a:srgbClr val="000000"/>
                  </a:outerShdw>
                </a:effectLst>
              </a:rPr>
              <a:t>分建式完全混合曝气池</a:t>
            </a:r>
            <a:r>
              <a:rPr lang="zh-CN" altLang="en-US"/>
              <a:t>：</a:t>
            </a:r>
          </a:p>
        </p:txBody>
      </p:sp>
      <p:pic>
        <p:nvPicPr>
          <p:cNvPr id="133124" name="Picture 4"/>
          <p:cNvPicPr>
            <a:picLocks noChangeAspect="1" noChangeArrowheads="1"/>
          </p:cNvPicPr>
          <p:nvPr/>
        </p:nvPicPr>
        <p:blipFill>
          <a:blip r:embed="rId3" cstate="print"/>
          <a:srcRect/>
          <a:stretch>
            <a:fillRect/>
          </a:stretch>
        </p:blipFill>
        <p:spPr bwMode="auto">
          <a:xfrm>
            <a:off x="1258888" y="2403475"/>
            <a:ext cx="6985000" cy="4057650"/>
          </a:xfrm>
          <a:prstGeom prst="rect">
            <a:avLst/>
          </a:prstGeom>
          <a:noFill/>
          <a:ln w="9525">
            <a:noFill/>
            <a:miter lim="800000"/>
            <a:headEnd/>
            <a:tailEnd/>
          </a:ln>
        </p:spPr>
      </p:pic>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Rectangle 2"/>
          <p:cNvSpPr>
            <a:spLocks noGrp="1" noRot="1" noChangeArrowheads="1"/>
          </p:cNvSpPr>
          <p:nvPr>
            <p:ph type="ctrTitle"/>
          </p:nvPr>
        </p:nvSpPr>
        <p:spPr>
          <a:xfrm>
            <a:off x="614363" y="2130425"/>
            <a:ext cx="8029575" cy="1470025"/>
          </a:xfrm>
        </p:spPr>
        <p:txBody>
          <a:bodyPr/>
          <a:lstStyle/>
          <a:p>
            <a:pPr eaLnBrk="1" hangingPunct="1">
              <a:defRPr/>
            </a:pPr>
            <a:r>
              <a:rPr lang="en-US" altLang="zh-CN" sz="4000" dirty="0"/>
              <a:t>9 </a:t>
            </a:r>
            <a:r>
              <a:rPr lang="zh-CN" altLang="en-US" sz="4000" dirty="0"/>
              <a:t>活性污泥处理系统的工艺设计</a:t>
            </a:r>
          </a:p>
        </p:txBody>
      </p:sp>
      <p:sp>
        <p:nvSpPr>
          <p:cNvPr id="9" name="副标题 8"/>
          <p:cNvSpPr>
            <a:spLocks noGrp="1"/>
          </p:cNvSpPr>
          <p:nvPr>
            <p:ph type="subTitle" idx="1"/>
          </p:nvPr>
        </p:nvSpPr>
        <p:spPr/>
        <p:txBody>
          <a:bodyPr/>
          <a:lstStyle/>
          <a:p>
            <a:pPr eaLnBrk="1" hangingPunct="1">
              <a:defRPr/>
            </a:pPr>
            <a:endParaRPr lang="zh-CN" altLang="en-US"/>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4338" name="Rectangle 2"/>
          <p:cNvSpPr>
            <a:spLocks noGrp="1" noRot="1" noChangeArrowheads="1"/>
          </p:cNvSpPr>
          <p:nvPr>
            <p:ph type="title"/>
          </p:nvPr>
        </p:nvSpPr>
        <p:spPr/>
        <p:txBody>
          <a:bodyPr/>
          <a:lstStyle/>
          <a:p>
            <a:pPr eaLnBrk="1" hangingPunct="1">
              <a:defRPr/>
            </a:pPr>
            <a:r>
              <a:rPr lang="en-US" altLang="zh-CN" dirty="0"/>
              <a:t>9.1 </a:t>
            </a:r>
            <a:r>
              <a:rPr lang="zh-CN" altLang="en-US" dirty="0"/>
              <a:t>概述</a:t>
            </a:r>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304800" y="836613"/>
          <a:ext cx="8540750" cy="56165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8434"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0482"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666"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2530" name="Rectangle 2"/>
          <p:cNvSpPr>
            <a:spLocks noGrp="1" noRot="1" noChangeArrowheads="1"/>
          </p:cNvSpPr>
          <p:nvPr>
            <p:ph type="title"/>
          </p:nvPr>
        </p:nvSpPr>
        <p:spPr/>
        <p:txBody>
          <a:bodyPr/>
          <a:lstStyle/>
          <a:p>
            <a:pPr eaLnBrk="1" hangingPunct="1">
              <a:defRPr/>
            </a:pPr>
            <a:r>
              <a:rPr lang="zh-CN" altLang="zh-CN" dirty="0"/>
              <a:t>确定处理工艺流程</a:t>
            </a:r>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78" name="Rectangle 2"/>
          <p:cNvSpPr>
            <a:spLocks noGrp="1" noRot="1" noChangeArrowheads="1"/>
          </p:cNvSpPr>
          <p:nvPr>
            <p:ph type="title"/>
          </p:nvPr>
        </p:nvSpPr>
        <p:spPr/>
        <p:txBody>
          <a:bodyPr/>
          <a:lstStyle/>
          <a:p>
            <a:pPr eaLnBrk="1" hangingPunct="1">
              <a:defRPr/>
            </a:pPr>
            <a:r>
              <a:rPr lang="en-US" altLang="zh-CN" dirty="0"/>
              <a:t>9.2 </a:t>
            </a:r>
            <a:r>
              <a:rPr lang="zh-CN" altLang="en-US" dirty="0"/>
              <a:t>曝气池容积的计算</a:t>
            </a:r>
          </a:p>
        </p:txBody>
      </p:sp>
      <p:sp>
        <p:nvSpPr>
          <p:cNvPr id="664579" name="Rectangle 3"/>
          <p:cNvSpPr>
            <a:spLocks noGrp="1" noRot="1" noChangeArrowheads="1"/>
          </p:cNvSpPr>
          <p:nvPr>
            <p:ph idx="1"/>
          </p:nvPr>
        </p:nvSpPr>
        <p:spPr/>
        <p:txBody>
          <a:bodyPr/>
          <a:lstStyle/>
          <a:p>
            <a:pPr eaLnBrk="1" hangingPunct="1">
              <a:lnSpc>
                <a:spcPct val="140000"/>
              </a:lnSpc>
              <a:defRPr/>
            </a:pPr>
            <a:r>
              <a:rPr lang="en-US" altLang="zh-CN" dirty="0">
                <a:solidFill>
                  <a:schemeClr val="tx2"/>
                </a:solidFill>
                <a:effectLst>
                  <a:outerShdw blurRad="38100" dist="38100" dir="2700000" algn="tl">
                    <a:srgbClr val="000000"/>
                  </a:outerShdw>
                </a:effectLst>
              </a:rPr>
              <a:t>BOD—</a:t>
            </a:r>
            <a:r>
              <a:rPr lang="zh-CN" altLang="en-US" dirty="0">
                <a:solidFill>
                  <a:schemeClr val="tx2"/>
                </a:solidFill>
                <a:effectLst>
                  <a:outerShdw blurRad="38100" dist="38100" dir="2700000" algn="tl">
                    <a:srgbClr val="000000"/>
                  </a:outerShdw>
                </a:effectLst>
              </a:rPr>
              <a:t>污泥负荷率</a:t>
            </a:r>
            <a:r>
              <a:rPr lang="zh-CN" altLang="en-US" dirty="0"/>
              <a:t>计算法：曝气池内单位重量（</a:t>
            </a:r>
            <a:r>
              <a:rPr lang="zh-CN" altLang="en-US" dirty="0">
                <a:solidFill>
                  <a:schemeClr val="tx2"/>
                </a:solidFill>
                <a:effectLst>
                  <a:outerShdw blurRad="38100" dist="38100" dir="2700000" algn="tl">
                    <a:srgbClr val="000000"/>
                  </a:outerShdw>
                </a:effectLst>
              </a:rPr>
              <a:t>干重</a:t>
            </a:r>
            <a:r>
              <a:rPr lang="zh-CN" altLang="en-US" dirty="0"/>
              <a:t>）的活性污泥，在单位时间内能够接受，并将其降解到某一规定数值的</a:t>
            </a:r>
            <a:r>
              <a:rPr lang="en-US" altLang="zh-CN" dirty="0"/>
              <a:t>BOD</a:t>
            </a:r>
            <a:r>
              <a:rPr lang="zh-CN" altLang="en-US" dirty="0"/>
              <a:t>重量值：</a:t>
            </a:r>
          </a:p>
        </p:txBody>
      </p:sp>
      <p:graphicFrame>
        <p:nvGraphicFramePr>
          <p:cNvPr id="11266" name="Object 6"/>
          <p:cNvGraphicFramePr>
            <a:graphicFrameLocks/>
          </p:cNvGraphicFramePr>
          <p:nvPr/>
        </p:nvGraphicFramePr>
        <p:xfrm>
          <a:off x="2195513" y="4243388"/>
          <a:ext cx="3717925" cy="1522412"/>
        </p:xfrm>
        <a:graphic>
          <a:graphicData uri="http://schemas.openxmlformats.org/presentationml/2006/ole">
            <mc:AlternateContent xmlns:mc="http://schemas.openxmlformats.org/markup-compatibility/2006">
              <mc:Choice xmlns:v="urn:schemas-microsoft-com:vml" Requires="v">
                <p:oleObj spid="_x0000_s312363" name="Equation" r:id="rId4" imgW="1054080" imgH="431640" progId="">
                  <p:embed/>
                </p:oleObj>
              </mc:Choice>
              <mc:Fallback>
                <p:oleObj name="Equation" r:id="rId4" imgW="1054080" imgH="431640" progId="">
                  <p:embed/>
                  <p:pic>
                    <p:nvPicPr>
                      <p:cNvPr id="0" name="Object 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95513" y="4243388"/>
                        <a:ext cx="3717925" cy="1522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6626" name="Rectangle 2"/>
          <p:cNvSpPr>
            <a:spLocks noGrp="1" noRot="1" noChangeArrowheads="1"/>
          </p:cNvSpPr>
          <p:nvPr>
            <p:ph type="title"/>
          </p:nvPr>
        </p:nvSpPr>
        <p:spPr/>
        <p:txBody>
          <a:bodyPr/>
          <a:lstStyle/>
          <a:p>
            <a:pPr eaLnBrk="1" hangingPunct="1">
              <a:defRPr/>
            </a:pPr>
            <a:endParaRPr lang="zh-CN" altLang="zh-CN"/>
          </a:p>
        </p:txBody>
      </p:sp>
      <p:sp>
        <p:nvSpPr>
          <p:cNvPr id="666627" name="Rectangle 3"/>
          <p:cNvSpPr>
            <a:spLocks noGrp="1" noRot="1" noChangeArrowheads="1"/>
          </p:cNvSpPr>
          <p:nvPr>
            <p:ph idx="1"/>
          </p:nvPr>
        </p:nvSpPr>
        <p:spPr/>
        <p:txBody>
          <a:bodyPr/>
          <a:lstStyle/>
          <a:p>
            <a:pPr eaLnBrk="1" hangingPunct="1">
              <a:defRPr/>
            </a:pPr>
            <a:r>
              <a:rPr lang="en-US" altLang="zh-CN">
                <a:solidFill>
                  <a:schemeClr val="tx2"/>
                </a:solidFill>
                <a:effectLst>
                  <a:outerShdw blurRad="38100" dist="38100" dir="2700000" algn="tl">
                    <a:srgbClr val="000000"/>
                  </a:outerShdw>
                </a:effectLst>
              </a:rPr>
              <a:t>BOD—</a:t>
            </a:r>
            <a:r>
              <a:rPr lang="zh-CN" altLang="en-US">
                <a:solidFill>
                  <a:schemeClr val="tx2"/>
                </a:solidFill>
                <a:effectLst>
                  <a:outerShdw blurRad="38100" dist="38100" dir="2700000" algn="tl">
                    <a:srgbClr val="000000"/>
                  </a:outerShdw>
                </a:effectLst>
              </a:rPr>
              <a:t>污泥负荷率</a:t>
            </a:r>
            <a:r>
              <a:rPr lang="zh-CN" altLang="en-US"/>
              <a:t>的确定：</a:t>
            </a:r>
          </a:p>
          <a:p>
            <a:pPr lvl="1" eaLnBrk="1" hangingPunct="1">
              <a:defRPr/>
            </a:pPr>
            <a:r>
              <a:rPr lang="zh-CN" altLang="en-US">
                <a:solidFill>
                  <a:schemeClr val="tx2"/>
                </a:solidFill>
                <a:effectLst>
                  <a:outerShdw blurRad="38100" dist="38100" dir="2700000" algn="tl">
                    <a:srgbClr val="000000"/>
                  </a:outerShdw>
                </a:effectLst>
              </a:rPr>
              <a:t>完全混合曝气池</a:t>
            </a:r>
            <a:r>
              <a:rPr lang="zh-CN" altLang="en-US"/>
              <a:t>，污泥处于减速增长期：</a:t>
            </a:r>
          </a:p>
        </p:txBody>
      </p:sp>
      <p:graphicFrame>
        <p:nvGraphicFramePr>
          <p:cNvPr id="12290" name="Object 7"/>
          <p:cNvGraphicFramePr>
            <a:graphicFrameLocks/>
          </p:cNvGraphicFramePr>
          <p:nvPr/>
        </p:nvGraphicFramePr>
        <p:xfrm>
          <a:off x="1498600" y="2874963"/>
          <a:ext cx="4711700" cy="3695700"/>
        </p:xfrm>
        <a:graphic>
          <a:graphicData uri="http://schemas.openxmlformats.org/presentationml/2006/ole">
            <mc:AlternateContent xmlns:mc="http://schemas.openxmlformats.org/markup-compatibility/2006">
              <mc:Choice xmlns:v="urn:schemas-microsoft-com:vml" Requires="v">
                <p:oleObj spid="_x0000_s313387" name="Equation" r:id="rId4" imgW="2298600" imgH="1803240" progId="">
                  <p:embed/>
                </p:oleObj>
              </mc:Choice>
              <mc:Fallback>
                <p:oleObj name="Equation" r:id="rId4" imgW="2298600" imgH="1803240" progId="">
                  <p:embed/>
                  <p:pic>
                    <p:nvPicPr>
                      <p:cNvPr id="0" name="Object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98600" y="2874963"/>
                        <a:ext cx="4711700" cy="369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8674" name="Rectangle 2"/>
          <p:cNvSpPr>
            <a:spLocks noGrp="1" noRot="1" noChangeArrowheads="1"/>
          </p:cNvSpPr>
          <p:nvPr>
            <p:ph type="title"/>
          </p:nvPr>
        </p:nvSpPr>
        <p:spPr/>
        <p:txBody>
          <a:bodyPr/>
          <a:lstStyle/>
          <a:p>
            <a:pPr eaLnBrk="1" hangingPunct="1">
              <a:defRPr/>
            </a:pPr>
            <a:r>
              <a:rPr lang="zh-CN" altLang="en-US"/>
              <a:t>推流式曝气池</a:t>
            </a:r>
            <a:endParaRPr lang="zh-CN" altLang="zh-CN" dirty="0"/>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0722" name="Rectangle 2"/>
          <p:cNvSpPr>
            <a:spLocks noGrp="1" noRot="1" noChangeArrowheads="1"/>
          </p:cNvSpPr>
          <p:nvPr>
            <p:ph type="title"/>
          </p:nvPr>
        </p:nvSpPr>
        <p:spPr/>
        <p:txBody>
          <a:bodyPr/>
          <a:lstStyle/>
          <a:p>
            <a:pPr eaLnBrk="1" hangingPunct="1">
              <a:defRPr/>
            </a:pPr>
            <a:endParaRPr lang="zh-CN" altLang="zh-CN"/>
          </a:p>
        </p:txBody>
      </p:sp>
      <p:sp>
        <p:nvSpPr>
          <p:cNvPr id="670723" name="Rectangle 3"/>
          <p:cNvSpPr>
            <a:spLocks noGrp="1" noRot="1" noChangeArrowheads="1"/>
          </p:cNvSpPr>
          <p:nvPr>
            <p:ph idx="1"/>
          </p:nvPr>
        </p:nvSpPr>
        <p:spPr/>
        <p:txBody>
          <a:bodyPr/>
          <a:lstStyle/>
          <a:p>
            <a:pPr eaLnBrk="1" hangingPunct="1">
              <a:defRPr/>
            </a:pPr>
            <a:r>
              <a:rPr lang="zh-CN" altLang="en-US"/>
              <a:t>推流式曝气池的经验计算式：</a:t>
            </a:r>
          </a:p>
        </p:txBody>
      </p:sp>
      <p:graphicFrame>
        <p:nvGraphicFramePr>
          <p:cNvPr id="13314" name="Object 7"/>
          <p:cNvGraphicFramePr>
            <a:graphicFrameLocks/>
          </p:cNvGraphicFramePr>
          <p:nvPr/>
        </p:nvGraphicFramePr>
        <p:xfrm>
          <a:off x="1476375" y="2976563"/>
          <a:ext cx="5049838" cy="969962"/>
        </p:xfrm>
        <a:graphic>
          <a:graphicData uri="http://schemas.openxmlformats.org/presentationml/2006/ole">
            <mc:AlternateContent xmlns:mc="http://schemas.openxmlformats.org/markup-compatibility/2006">
              <mc:Choice xmlns:v="urn:schemas-microsoft-com:vml" Requires="v">
                <p:oleObj spid="_x0000_s314411" name="Equation" r:id="rId4" imgW="1257120" imgH="241200" progId="">
                  <p:embed/>
                </p:oleObj>
              </mc:Choice>
              <mc:Fallback>
                <p:oleObj name="Equation" r:id="rId4" imgW="1257120" imgH="241200" progId="">
                  <p:embed/>
                  <p:pic>
                    <p:nvPicPr>
                      <p:cNvPr id="0" name="Object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6375" y="2976563"/>
                        <a:ext cx="5049838" cy="969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770"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4818"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304800" y="836613"/>
          <a:ext cx="8540750" cy="56165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0962" name="Rectangle 2"/>
          <p:cNvSpPr>
            <a:spLocks noGrp="1" noRot="1" noChangeArrowheads="1"/>
          </p:cNvSpPr>
          <p:nvPr>
            <p:ph type="title"/>
          </p:nvPr>
        </p:nvSpPr>
        <p:spPr/>
        <p:txBody>
          <a:bodyPr/>
          <a:lstStyle/>
          <a:p>
            <a:pPr eaLnBrk="1" hangingPunct="1">
              <a:defRPr/>
            </a:pPr>
            <a:endParaRPr lang="zh-CN" altLang="zh-CN"/>
          </a:p>
        </p:txBody>
      </p:sp>
      <p:sp>
        <p:nvSpPr>
          <p:cNvPr id="680963" name="Rectangle 3"/>
          <p:cNvSpPr>
            <a:spLocks noGrp="1" noRot="1" noChangeArrowheads="1"/>
          </p:cNvSpPr>
          <p:nvPr>
            <p:ph idx="1"/>
          </p:nvPr>
        </p:nvSpPr>
        <p:spPr/>
        <p:txBody>
          <a:bodyPr/>
          <a:lstStyle/>
          <a:p>
            <a:pPr eaLnBrk="1" hangingPunct="1">
              <a:lnSpc>
                <a:spcPct val="110000"/>
              </a:lnSpc>
              <a:defRPr/>
            </a:pPr>
            <a:r>
              <a:rPr lang="zh-CN" altLang="en-US" dirty="0"/>
              <a:t>曝气池容积也可按污泥龄计算：</a:t>
            </a:r>
          </a:p>
          <a:p>
            <a:pPr eaLnBrk="1" hangingPunct="1">
              <a:lnSpc>
                <a:spcPct val="110000"/>
              </a:lnSpc>
              <a:defRPr/>
            </a:pPr>
            <a:endParaRPr lang="zh-CN" altLang="en-US" dirty="0"/>
          </a:p>
          <a:p>
            <a:pPr eaLnBrk="1" hangingPunct="1">
              <a:lnSpc>
                <a:spcPct val="110000"/>
              </a:lnSpc>
              <a:defRPr/>
            </a:pPr>
            <a:endParaRPr lang="zh-CN" altLang="en-US" dirty="0"/>
          </a:p>
          <a:p>
            <a:pPr lvl="1" eaLnBrk="1" hangingPunct="1">
              <a:lnSpc>
                <a:spcPct val="110000"/>
              </a:lnSpc>
              <a:defRPr/>
            </a:pPr>
            <a:r>
              <a:rPr lang="el-GR" altLang="zh-CN" i="1" dirty="0"/>
              <a:t>θ</a:t>
            </a:r>
            <a:r>
              <a:rPr lang="el-GR" altLang="zh-CN" baseline="-25000" dirty="0"/>
              <a:t>c</a:t>
            </a:r>
            <a:r>
              <a:rPr lang="zh-CN" altLang="el-GR" dirty="0"/>
              <a:t>：</a:t>
            </a:r>
            <a:r>
              <a:rPr lang="zh-CN" altLang="en-US" dirty="0"/>
              <a:t>设计</a:t>
            </a:r>
            <a:r>
              <a:rPr lang="zh-CN" altLang="en-US" dirty="0">
                <a:solidFill>
                  <a:schemeClr val="tx2"/>
                </a:solidFill>
                <a:effectLst>
                  <a:outerShdw blurRad="38100" dist="38100" dir="2700000" algn="tl">
                    <a:srgbClr val="000000"/>
                  </a:outerShdw>
                </a:effectLst>
              </a:rPr>
              <a:t>污泥龄</a:t>
            </a:r>
            <a:r>
              <a:rPr lang="zh-CN" altLang="en-US" dirty="0"/>
              <a:t>（</a:t>
            </a:r>
            <a:r>
              <a:rPr lang="en-US" altLang="zh-CN" dirty="0"/>
              <a:t>d</a:t>
            </a:r>
            <a:r>
              <a:rPr lang="zh-CN" altLang="en-US" dirty="0"/>
              <a:t>），高负荷时取值</a:t>
            </a:r>
            <a:r>
              <a:rPr lang="en-US" altLang="zh-CN" dirty="0"/>
              <a:t>0.2~2.5</a:t>
            </a:r>
            <a:r>
              <a:rPr lang="zh-CN" altLang="en-US" dirty="0"/>
              <a:t>，中负荷时为</a:t>
            </a:r>
            <a:r>
              <a:rPr lang="en-US" altLang="zh-CN" dirty="0"/>
              <a:t>5~15</a:t>
            </a:r>
            <a:r>
              <a:rPr lang="zh-CN" altLang="en-US" dirty="0"/>
              <a:t>；低负荷时取值</a:t>
            </a:r>
            <a:r>
              <a:rPr lang="en-US" altLang="zh-CN" dirty="0"/>
              <a:t>20~30</a:t>
            </a:r>
            <a:r>
              <a:rPr lang="zh-CN" altLang="en-US" dirty="0"/>
              <a:t>；</a:t>
            </a:r>
          </a:p>
          <a:p>
            <a:pPr lvl="1" eaLnBrk="1" hangingPunct="1">
              <a:lnSpc>
                <a:spcPct val="110000"/>
              </a:lnSpc>
              <a:defRPr/>
            </a:pPr>
            <a:r>
              <a:rPr lang="en-US" altLang="zh-CN" i="1" dirty="0"/>
              <a:t>Y</a:t>
            </a:r>
            <a:r>
              <a:rPr lang="zh-CN" altLang="en-US" dirty="0"/>
              <a:t>：污泥产率系数，在</a:t>
            </a:r>
            <a:r>
              <a:rPr lang="en-US" altLang="zh-CN" dirty="0"/>
              <a:t>20℃</a:t>
            </a:r>
            <a:r>
              <a:rPr lang="zh-CN" altLang="en-US" dirty="0"/>
              <a:t>时，有机污染物以</a:t>
            </a:r>
            <a:r>
              <a:rPr lang="en-US" altLang="zh-CN" dirty="0"/>
              <a:t>BOD</a:t>
            </a:r>
            <a:r>
              <a:rPr lang="zh-CN" altLang="en-US" dirty="0"/>
              <a:t>计，</a:t>
            </a:r>
            <a:r>
              <a:rPr lang="en-US" altLang="zh-CN" i="1" dirty="0">
                <a:solidFill>
                  <a:schemeClr val="tx2"/>
                </a:solidFill>
                <a:effectLst>
                  <a:outerShdw blurRad="38100" dist="38100" dir="2700000" algn="tl">
                    <a:srgbClr val="000000"/>
                  </a:outerShdw>
                </a:effectLst>
              </a:rPr>
              <a:t>Y</a:t>
            </a:r>
            <a:r>
              <a:rPr lang="en-US" altLang="zh-CN" dirty="0">
                <a:solidFill>
                  <a:schemeClr val="tx2"/>
                </a:solidFill>
                <a:effectLst>
                  <a:outerShdw blurRad="38100" dist="38100" dir="2700000" algn="tl">
                    <a:srgbClr val="000000"/>
                  </a:outerShdw>
                </a:effectLst>
              </a:rPr>
              <a:t>=0.4~0.8</a:t>
            </a:r>
            <a:r>
              <a:rPr lang="zh-CN" altLang="en-US" dirty="0"/>
              <a:t>，如处理系统无初次沉淀池，</a:t>
            </a:r>
            <a:r>
              <a:rPr lang="en-US" altLang="zh-CN" i="1" dirty="0"/>
              <a:t>Y</a:t>
            </a:r>
            <a:r>
              <a:rPr lang="zh-CN" altLang="en-US" dirty="0"/>
              <a:t>值须通过试验确定。</a:t>
            </a:r>
          </a:p>
        </p:txBody>
      </p:sp>
      <p:graphicFrame>
        <p:nvGraphicFramePr>
          <p:cNvPr id="15362" name="Object 7"/>
          <p:cNvGraphicFramePr>
            <a:graphicFrameLocks/>
          </p:cNvGraphicFramePr>
          <p:nvPr/>
        </p:nvGraphicFramePr>
        <p:xfrm>
          <a:off x="2216150" y="2335213"/>
          <a:ext cx="3011488" cy="1165225"/>
        </p:xfrm>
        <a:graphic>
          <a:graphicData uri="http://schemas.openxmlformats.org/presentationml/2006/ole">
            <mc:AlternateContent xmlns:mc="http://schemas.openxmlformats.org/markup-compatibility/2006">
              <mc:Choice xmlns:v="urn:schemas-microsoft-com:vml" Requires="v">
                <p:oleObj spid="_x0000_s316459" name="Equation" r:id="rId4" imgW="1244520" imgH="482400" progId="">
                  <p:embed/>
                </p:oleObj>
              </mc:Choice>
              <mc:Fallback>
                <p:oleObj name="Equation" r:id="rId4" imgW="1244520" imgH="482400" progId="">
                  <p:embed/>
                  <p:pic>
                    <p:nvPicPr>
                      <p:cNvPr id="0" name="Object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16150" y="2335213"/>
                        <a:ext cx="3011488" cy="1165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1" name="Rectangle 3"/>
          <p:cNvSpPr>
            <a:spLocks noGrp="1" noRot="1" noChangeArrowheads="1"/>
          </p:cNvSpPr>
          <p:nvPr>
            <p:ph idx="1"/>
          </p:nvPr>
        </p:nvSpPr>
        <p:spPr>
          <a:xfrm>
            <a:off x="304800" y="1268413"/>
            <a:ext cx="8540750" cy="5184775"/>
          </a:xfrm>
        </p:spPr>
        <p:txBody>
          <a:bodyPr/>
          <a:lstStyle/>
          <a:p>
            <a:pPr lvl="1" eaLnBrk="1" hangingPunct="1">
              <a:lnSpc>
                <a:spcPct val="130000"/>
              </a:lnSpc>
              <a:defRPr/>
            </a:pPr>
            <a:r>
              <a:rPr lang="en-US" altLang="zh-CN" i="1" dirty="0" err="1">
                <a:solidFill>
                  <a:schemeClr val="tx2"/>
                </a:solidFill>
                <a:effectLst>
                  <a:outerShdw blurRad="38100" dist="38100" dir="2700000" algn="tl">
                    <a:srgbClr val="000000"/>
                  </a:outerShdw>
                </a:effectLst>
              </a:rPr>
              <a:t>K</a:t>
            </a:r>
            <a:r>
              <a:rPr lang="en-US" altLang="zh-CN" baseline="-25000" dirty="0" err="1">
                <a:solidFill>
                  <a:schemeClr val="tx2"/>
                </a:solidFill>
                <a:effectLst>
                  <a:outerShdw blurRad="38100" dist="38100" dir="2700000" algn="tl">
                    <a:srgbClr val="000000"/>
                  </a:outerShdw>
                </a:effectLst>
              </a:rPr>
              <a:t>d</a:t>
            </a:r>
            <a:r>
              <a:rPr lang="zh-CN" altLang="en-US" dirty="0"/>
              <a:t>：衰减系数（</a:t>
            </a:r>
            <a:r>
              <a:rPr lang="en-US" altLang="zh-CN" dirty="0"/>
              <a:t>d</a:t>
            </a:r>
            <a:r>
              <a:rPr lang="en-US" altLang="zh-CN" baseline="30000" dirty="0"/>
              <a:t>-1</a:t>
            </a:r>
            <a:r>
              <a:rPr lang="zh-CN" altLang="en-US" dirty="0"/>
              <a:t>），</a:t>
            </a:r>
            <a:r>
              <a:rPr lang="en-US" altLang="zh-CN" dirty="0"/>
              <a:t>20℃</a:t>
            </a:r>
            <a:r>
              <a:rPr lang="zh-CN" altLang="en-US" dirty="0"/>
              <a:t>时的常数值为</a:t>
            </a:r>
            <a:r>
              <a:rPr lang="en-US" altLang="zh-CN" dirty="0">
                <a:solidFill>
                  <a:schemeClr val="tx2"/>
                </a:solidFill>
                <a:effectLst>
                  <a:outerShdw blurRad="38100" dist="38100" dir="2700000" algn="tl">
                    <a:srgbClr val="000000"/>
                  </a:outerShdw>
                </a:effectLst>
              </a:rPr>
              <a:t>0.04~0.075</a:t>
            </a:r>
            <a:r>
              <a:rPr lang="zh-CN" altLang="en-US" dirty="0"/>
              <a:t>；</a:t>
            </a:r>
          </a:p>
          <a:p>
            <a:pPr lvl="1" eaLnBrk="1" hangingPunct="1">
              <a:lnSpc>
                <a:spcPct val="130000"/>
              </a:lnSpc>
              <a:defRPr/>
            </a:pPr>
            <a:r>
              <a:rPr lang="en-US" altLang="zh-CN" i="1" dirty="0" err="1"/>
              <a:t>K</a:t>
            </a:r>
            <a:r>
              <a:rPr lang="en-US" altLang="zh-CN" baseline="-25000" dirty="0" err="1"/>
              <a:t>d</a:t>
            </a:r>
            <a:r>
              <a:rPr lang="zh-CN" altLang="en-US" dirty="0"/>
              <a:t>值应按当地冬季和夏季的污水温度加以修正：</a:t>
            </a:r>
          </a:p>
          <a:p>
            <a:pPr lvl="1" eaLnBrk="1" hangingPunct="1">
              <a:lnSpc>
                <a:spcPct val="130000"/>
              </a:lnSpc>
              <a:defRPr/>
            </a:pPr>
            <a:endParaRPr lang="zh-CN" altLang="en-US" dirty="0"/>
          </a:p>
          <a:p>
            <a:pPr lvl="1" eaLnBrk="1" hangingPunct="1">
              <a:lnSpc>
                <a:spcPct val="130000"/>
              </a:lnSpc>
              <a:defRPr/>
            </a:pPr>
            <a:endParaRPr lang="zh-CN" altLang="en-US" dirty="0"/>
          </a:p>
          <a:p>
            <a:pPr lvl="2" eaLnBrk="1" hangingPunct="1">
              <a:lnSpc>
                <a:spcPct val="130000"/>
              </a:lnSpc>
              <a:defRPr/>
            </a:pPr>
            <a:r>
              <a:rPr lang="en-US" altLang="zh-CN" i="1" dirty="0" err="1"/>
              <a:t>K</a:t>
            </a:r>
            <a:r>
              <a:rPr lang="en-US" altLang="zh-CN" baseline="-25000" dirty="0" err="1"/>
              <a:t>dT</a:t>
            </a:r>
            <a:r>
              <a:rPr lang="zh-CN" altLang="en-US" dirty="0"/>
              <a:t>：</a:t>
            </a:r>
            <a:r>
              <a:rPr lang="en-US" altLang="zh-CN" i="1" dirty="0"/>
              <a:t>T</a:t>
            </a:r>
            <a:r>
              <a:rPr lang="en-US" altLang="zh-CN" dirty="0"/>
              <a:t>℃</a:t>
            </a:r>
            <a:r>
              <a:rPr lang="zh-CN" altLang="en-US" dirty="0"/>
              <a:t>时的</a:t>
            </a:r>
            <a:r>
              <a:rPr lang="en-US" altLang="zh-CN" i="1" dirty="0" err="1"/>
              <a:t>K</a:t>
            </a:r>
            <a:r>
              <a:rPr lang="en-US" altLang="zh-CN" baseline="-25000" dirty="0" err="1"/>
              <a:t>d</a:t>
            </a:r>
            <a:r>
              <a:rPr lang="zh-CN" altLang="en-US" dirty="0"/>
              <a:t>值；</a:t>
            </a:r>
          </a:p>
          <a:p>
            <a:pPr lvl="2" eaLnBrk="1" hangingPunct="1">
              <a:lnSpc>
                <a:spcPct val="130000"/>
              </a:lnSpc>
              <a:defRPr/>
            </a:pPr>
            <a:r>
              <a:rPr lang="en-US" altLang="zh-CN" i="1" dirty="0"/>
              <a:t>K</a:t>
            </a:r>
            <a:r>
              <a:rPr lang="en-US" altLang="zh-CN" baseline="-25000" dirty="0"/>
              <a:t>d20</a:t>
            </a:r>
            <a:r>
              <a:rPr lang="zh-CN" altLang="en-US" dirty="0"/>
              <a:t>：</a:t>
            </a:r>
            <a:r>
              <a:rPr lang="en-US" altLang="zh-CN" dirty="0"/>
              <a:t>20℃</a:t>
            </a:r>
            <a:r>
              <a:rPr lang="zh-CN" altLang="en-US" dirty="0"/>
              <a:t>时的</a:t>
            </a:r>
            <a:r>
              <a:rPr lang="en-US" altLang="zh-CN" i="1" dirty="0" err="1"/>
              <a:t>K</a:t>
            </a:r>
            <a:r>
              <a:rPr lang="en-US" altLang="zh-CN" baseline="-25000" dirty="0" err="1"/>
              <a:t>d</a:t>
            </a:r>
            <a:r>
              <a:rPr lang="zh-CN" altLang="en-US" dirty="0"/>
              <a:t>值；</a:t>
            </a:r>
          </a:p>
          <a:p>
            <a:pPr lvl="2" eaLnBrk="1" hangingPunct="1">
              <a:lnSpc>
                <a:spcPct val="130000"/>
              </a:lnSpc>
              <a:defRPr/>
            </a:pPr>
            <a:r>
              <a:rPr lang="el-GR" altLang="zh-CN" i="1" dirty="0"/>
              <a:t>θ</a:t>
            </a:r>
            <a:r>
              <a:rPr lang="el-GR" altLang="zh-CN" baseline="-25000" dirty="0"/>
              <a:t>T</a:t>
            </a:r>
            <a:r>
              <a:rPr lang="zh-CN" altLang="en-US" dirty="0"/>
              <a:t>：温度系数，取值</a:t>
            </a:r>
            <a:r>
              <a:rPr lang="en-US" altLang="zh-CN" dirty="0"/>
              <a:t>1.02~1.06</a:t>
            </a:r>
            <a:r>
              <a:rPr lang="zh-CN" altLang="en-US" dirty="0"/>
              <a:t>。</a:t>
            </a:r>
          </a:p>
        </p:txBody>
      </p:sp>
      <p:graphicFrame>
        <p:nvGraphicFramePr>
          <p:cNvPr id="16386" name="Object 7"/>
          <p:cNvGraphicFramePr>
            <a:graphicFrameLocks/>
          </p:cNvGraphicFramePr>
          <p:nvPr/>
        </p:nvGraphicFramePr>
        <p:xfrm>
          <a:off x="2287588" y="3387725"/>
          <a:ext cx="3090862" cy="673100"/>
        </p:xfrm>
        <a:graphic>
          <a:graphicData uri="http://schemas.openxmlformats.org/presentationml/2006/ole">
            <mc:AlternateContent xmlns:mc="http://schemas.openxmlformats.org/markup-compatibility/2006">
              <mc:Choice xmlns:v="urn:schemas-microsoft-com:vml" Requires="v">
                <p:oleObj spid="_x0000_s317483" name="Equation" r:id="rId4" imgW="1282680" imgH="279360" progId="">
                  <p:embed/>
                </p:oleObj>
              </mc:Choice>
              <mc:Fallback>
                <p:oleObj name="Equation" r:id="rId4" imgW="1282680" imgH="279360" progId="">
                  <p:embed/>
                  <p:pic>
                    <p:nvPicPr>
                      <p:cNvPr id="0" name="Object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7588" y="3387725"/>
                        <a:ext cx="3090862" cy="67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4"/>
          <p:cNvPicPr>
            <a:picLocks noChangeAspect="1" noChangeArrowheads="1"/>
          </p:cNvPicPr>
          <p:nvPr/>
        </p:nvPicPr>
        <p:blipFill>
          <a:blip r:embed="rId3" cstate="print"/>
          <a:srcRect/>
          <a:stretch>
            <a:fillRect/>
          </a:stretch>
        </p:blipFill>
        <p:spPr bwMode="auto">
          <a:xfrm>
            <a:off x="250825" y="1412875"/>
            <a:ext cx="8535988" cy="2152650"/>
          </a:xfrm>
          <a:prstGeom prst="rect">
            <a:avLst/>
          </a:prstGeom>
          <a:noFill/>
          <a:ln w="9525">
            <a:noFill/>
            <a:miter lim="800000"/>
            <a:headEnd/>
            <a:tailEnd/>
          </a:ln>
        </p:spPr>
      </p:pic>
      <p:sp>
        <p:nvSpPr>
          <p:cNvPr id="371718" name="Rectangle 6"/>
          <p:cNvSpPr>
            <a:spLocks noGrp="1" noRot="1" noChangeArrowheads="1"/>
          </p:cNvSpPr>
          <p:nvPr>
            <p:ph idx="1"/>
          </p:nvPr>
        </p:nvSpPr>
        <p:spPr>
          <a:xfrm>
            <a:off x="304800" y="4005263"/>
            <a:ext cx="8540750" cy="2447925"/>
          </a:xfrm>
        </p:spPr>
        <p:txBody>
          <a:bodyPr/>
          <a:lstStyle/>
          <a:p>
            <a:pPr eaLnBrk="1" hangingPunct="1">
              <a:lnSpc>
                <a:spcPct val="130000"/>
              </a:lnSpc>
              <a:defRPr/>
            </a:pPr>
            <a:r>
              <a:rPr lang="zh-CN" altLang="en-US" dirty="0">
                <a:solidFill>
                  <a:schemeClr val="tx1"/>
                </a:solidFill>
              </a:rPr>
              <a:t>处理生活污水或以生活污水为主体的</a:t>
            </a:r>
            <a:r>
              <a:rPr lang="zh-CN" altLang="en-US" dirty="0">
                <a:solidFill>
                  <a:schemeClr val="tx1"/>
                </a:solidFill>
                <a:effectLst>
                  <a:outerShdw blurRad="38100" dist="38100" dir="2700000" algn="tl">
                    <a:srgbClr val="000000"/>
                  </a:outerShdw>
                </a:effectLst>
              </a:rPr>
              <a:t>城市污水</a:t>
            </a:r>
            <a:r>
              <a:rPr lang="zh-CN" altLang="en-US" dirty="0">
                <a:solidFill>
                  <a:schemeClr val="tx1"/>
                </a:solidFill>
              </a:rPr>
              <a:t>时，</a:t>
            </a:r>
            <a:r>
              <a:rPr lang="zh-CN" altLang="en-US" dirty="0">
                <a:solidFill>
                  <a:schemeClr val="tx1"/>
                </a:solidFill>
                <a:effectLst>
                  <a:outerShdw blurRad="38100" dist="38100" dir="2700000" algn="tl">
                    <a:srgbClr val="000000"/>
                  </a:outerShdw>
                </a:effectLst>
              </a:rPr>
              <a:t>水力负荷</a:t>
            </a:r>
            <a:r>
              <a:rPr lang="zh-CN" altLang="en-US" dirty="0">
                <a:solidFill>
                  <a:schemeClr val="tx1"/>
                </a:solidFill>
              </a:rPr>
              <a:t>值可取</a:t>
            </a:r>
            <a:r>
              <a:rPr kumimoji="1" lang="en-US" altLang="zh-CN" b="1" dirty="0">
                <a:solidFill>
                  <a:srgbClr val="0BF57A"/>
                </a:solidFill>
                <a:ea typeface="宋体" pitchFamily="2" charset="-122"/>
                <a:cs typeface="+mn-cs"/>
              </a:rPr>
              <a:t>1~3 m</a:t>
            </a:r>
            <a:r>
              <a:rPr kumimoji="1" lang="en-US" altLang="zh-CN" b="1" baseline="30000" dirty="0">
                <a:solidFill>
                  <a:srgbClr val="0BF57A"/>
                </a:solidFill>
                <a:ea typeface="宋体" pitchFamily="2" charset="-122"/>
                <a:cs typeface="+mn-cs"/>
              </a:rPr>
              <a:t>3</a:t>
            </a:r>
            <a:r>
              <a:rPr kumimoji="1" lang="en-US" altLang="zh-CN" b="1" dirty="0">
                <a:solidFill>
                  <a:srgbClr val="0BF57A"/>
                </a:solidFill>
                <a:ea typeface="宋体" pitchFamily="2" charset="-122"/>
                <a:cs typeface="+mn-cs"/>
              </a:rPr>
              <a:t>(m</a:t>
            </a:r>
            <a:r>
              <a:rPr kumimoji="1" lang="en-US" altLang="zh-CN" b="1" baseline="30000" dirty="0">
                <a:solidFill>
                  <a:srgbClr val="0BF57A"/>
                </a:solidFill>
                <a:ea typeface="宋体" pitchFamily="2" charset="-122"/>
                <a:cs typeface="+mn-cs"/>
              </a:rPr>
              <a:t>2</a:t>
            </a:r>
            <a:r>
              <a:rPr kumimoji="1" lang="en-US" altLang="zh-CN" b="1" dirty="0">
                <a:solidFill>
                  <a:srgbClr val="0BF57A"/>
                </a:solidFill>
                <a:ea typeface="宋体" pitchFamily="2" charset="-122"/>
                <a:cs typeface="+mn-cs"/>
              </a:rPr>
              <a:t>·d)</a:t>
            </a:r>
            <a:r>
              <a:rPr lang="zh-CN" altLang="en-US" dirty="0">
                <a:solidFill>
                  <a:schemeClr val="tx1"/>
                </a:solidFill>
              </a:rPr>
              <a:t>，</a:t>
            </a:r>
            <a:r>
              <a:rPr lang="en-US" altLang="zh-CN" dirty="0">
                <a:solidFill>
                  <a:schemeClr val="tx1"/>
                </a:solidFill>
              </a:rPr>
              <a:t>BOD</a:t>
            </a:r>
            <a:r>
              <a:rPr lang="zh-CN" altLang="en-US" dirty="0">
                <a:solidFill>
                  <a:schemeClr val="tx1"/>
                </a:solidFill>
                <a:effectLst>
                  <a:outerShdw blurRad="38100" dist="38100" dir="2700000" algn="tl">
                    <a:srgbClr val="000000"/>
                  </a:outerShdw>
                </a:effectLst>
              </a:rPr>
              <a:t>容积负荷</a:t>
            </a:r>
            <a:r>
              <a:rPr lang="zh-CN" altLang="en-US" dirty="0">
                <a:solidFill>
                  <a:schemeClr val="tx1"/>
                </a:solidFill>
              </a:rPr>
              <a:t>为</a:t>
            </a:r>
            <a:r>
              <a:rPr lang="en-US" altLang="zh-CN" dirty="0">
                <a:solidFill>
                  <a:srgbClr val="0BF57A"/>
                </a:solidFill>
              </a:rPr>
              <a:t>0.15~0.30 kg/(m</a:t>
            </a:r>
            <a:r>
              <a:rPr lang="en-US" altLang="zh-CN" baseline="30000" dirty="0">
                <a:solidFill>
                  <a:srgbClr val="0BF57A"/>
                </a:solidFill>
              </a:rPr>
              <a:t>3</a:t>
            </a:r>
            <a:r>
              <a:rPr lang="en-US" altLang="zh-CN" dirty="0">
                <a:solidFill>
                  <a:srgbClr val="0BF57A"/>
                </a:solidFill>
              </a:rPr>
              <a:t>·d)</a:t>
            </a:r>
            <a:r>
              <a:rPr lang="zh-CN" altLang="en-US" dirty="0">
                <a:solidFill>
                  <a:schemeClr val="tx1"/>
                </a:solidFill>
              </a:rPr>
              <a:t>。</a:t>
            </a:r>
          </a:p>
        </p:txBody>
      </p:sp>
    </p:spTree>
  </p:cSld>
  <p:clrMapOvr>
    <a:masterClrMapping/>
  </p:clrMapOvr>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5058" name="Rectangle 2"/>
          <p:cNvSpPr>
            <a:spLocks noGrp="1" noRot="1" noChangeArrowheads="1"/>
          </p:cNvSpPr>
          <p:nvPr>
            <p:ph type="title"/>
          </p:nvPr>
        </p:nvSpPr>
        <p:spPr>
          <a:xfrm>
            <a:off x="214313" y="363538"/>
            <a:ext cx="8715375" cy="1143000"/>
          </a:xfrm>
        </p:spPr>
        <p:txBody>
          <a:bodyPr/>
          <a:lstStyle/>
          <a:p>
            <a:pPr eaLnBrk="1" hangingPunct="1">
              <a:defRPr/>
            </a:pPr>
            <a:r>
              <a:rPr lang="en-US" altLang="zh-CN" sz="3400" dirty="0"/>
              <a:t>9.3 </a:t>
            </a:r>
            <a:r>
              <a:rPr lang="zh-CN" altLang="en-US" sz="3400" dirty="0"/>
              <a:t>曝气系统与空气扩散装置的计算与设计</a:t>
            </a:r>
          </a:p>
        </p:txBody>
      </p:sp>
      <p:sp>
        <p:nvSpPr>
          <p:cNvPr id="685059" name="Rectangle 3"/>
          <p:cNvSpPr>
            <a:spLocks noGrp="1" noRot="1" noChangeArrowheads="1"/>
          </p:cNvSpPr>
          <p:nvPr>
            <p:ph idx="1"/>
          </p:nvPr>
        </p:nvSpPr>
        <p:spPr/>
        <p:txBody>
          <a:bodyPr/>
          <a:lstStyle/>
          <a:p>
            <a:pPr eaLnBrk="1" hangingPunct="1">
              <a:defRPr/>
            </a:pPr>
            <a:r>
              <a:rPr lang="zh-CN" altLang="en-US"/>
              <a:t>需氧量与供气量的计算：</a:t>
            </a:r>
          </a:p>
        </p:txBody>
      </p:sp>
      <p:graphicFrame>
        <p:nvGraphicFramePr>
          <p:cNvPr id="17410" name="Object 6"/>
          <p:cNvGraphicFramePr>
            <a:graphicFrameLocks noChangeAspect="1"/>
          </p:cNvGraphicFramePr>
          <p:nvPr/>
        </p:nvGraphicFramePr>
        <p:xfrm>
          <a:off x="2873375" y="2636838"/>
          <a:ext cx="3273425" cy="1100137"/>
        </p:xfrm>
        <a:graphic>
          <a:graphicData uri="http://schemas.openxmlformats.org/presentationml/2006/ole">
            <mc:AlternateContent xmlns:mc="http://schemas.openxmlformats.org/markup-compatibility/2006">
              <mc:Choice xmlns:v="urn:schemas-microsoft-com:vml" Requires="v">
                <p:oleObj spid="_x0000_s318507" name="Equation" r:id="rId4" imgW="1358640" imgH="457200" progId="">
                  <p:embed/>
                </p:oleObj>
              </mc:Choice>
              <mc:Fallback>
                <p:oleObj name="Equation" r:id="rId4" imgW="1358640" imgH="457200" progId="">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3375" y="2636838"/>
                        <a:ext cx="3273425" cy="1100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7413" name="Picture 7"/>
          <p:cNvPicPr>
            <a:picLocks noChangeAspect="1" noChangeArrowheads="1"/>
          </p:cNvPicPr>
          <p:nvPr/>
        </p:nvPicPr>
        <p:blipFill>
          <a:blip r:embed="rId6" cstate="print"/>
          <a:srcRect/>
          <a:stretch>
            <a:fillRect/>
          </a:stretch>
        </p:blipFill>
        <p:spPr bwMode="auto">
          <a:xfrm>
            <a:off x="250825" y="4292600"/>
            <a:ext cx="8535988" cy="2143125"/>
          </a:xfrm>
          <a:prstGeom prst="rect">
            <a:avLst/>
          </a:prstGeom>
          <a:noFill/>
          <a:ln w="9525">
            <a:noFill/>
            <a:miter lim="800000"/>
            <a:headEnd/>
            <a:tailEnd/>
          </a:ln>
        </p:spPr>
      </p:pic>
    </p:spTree>
  </p:cSld>
  <p:clrMapOvr>
    <a:masterClrMapping/>
  </p:clrMapOvr>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6" name="Picture 4"/>
          <p:cNvPicPr>
            <a:picLocks noChangeAspect="1" noChangeArrowheads="1"/>
          </p:cNvPicPr>
          <p:nvPr/>
        </p:nvPicPr>
        <p:blipFill>
          <a:blip r:embed="rId3" cstate="print"/>
          <a:srcRect/>
          <a:stretch>
            <a:fillRect/>
          </a:stretch>
        </p:blipFill>
        <p:spPr bwMode="auto">
          <a:xfrm>
            <a:off x="323850" y="1562100"/>
            <a:ext cx="8535988" cy="3733800"/>
          </a:xfrm>
          <a:prstGeom prst="rect">
            <a:avLst/>
          </a:prstGeom>
          <a:noFill/>
          <a:ln w="9525">
            <a:noFill/>
            <a:miter lim="800000"/>
            <a:headEnd/>
            <a:tailEnd/>
          </a:ln>
        </p:spPr>
      </p:pic>
    </p:spTree>
  </p:cSld>
  <p:clrMapOvr>
    <a:masterClrMapping/>
  </p:clrMapOvr>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9154"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3251" name="Rectangle 3"/>
          <p:cNvSpPr>
            <a:spLocks noGrp="1" noRot="1" noChangeArrowheads="1"/>
          </p:cNvSpPr>
          <p:nvPr>
            <p:ph idx="1"/>
          </p:nvPr>
        </p:nvSpPr>
        <p:spPr>
          <a:xfrm>
            <a:off x="304800" y="1125538"/>
            <a:ext cx="8540750" cy="5327650"/>
          </a:xfrm>
        </p:spPr>
        <p:txBody>
          <a:bodyPr/>
          <a:lstStyle/>
          <a:p>
            <a:pPr eaLnBrk="1" hangingPunct="1">
              <a:lnSpc>
                <a:spcPct val="120000"/>
              </a:lnSpc>
              <a:defRPr/>
            </a:pPr>
            <a:r>
              <a:rPr lang="zh-CN" altLang="en-US" sz="2800"/>
              <a:t>空气扩散装置的选定与布置：</a:t>
            </a:r>
          </a:p>
          <a:p>
            <a:pPr lvl="1" eaLnBrk="1" hangingPunct="1">
              <a:lnSpc>
                <a:spcPct val="120000"/>
              </a:lnSpc>
              <a:defRPr/>
            </a:pPr>
            <a:r>
              <a:rPr lang="zh-CN" altLang="en-US" sz="2400"/>
              <a:t>空气扩散装置应具有较高的氧利用率（</a:t>
            </a:r>
            <a:r>
              <a:rPr lang="en-US" altLang="zh-CN" sz="2400" i="1"/>
              <a:t>E</a:t>
            </a:r>
            <a:r>
              <a:rPr lang="en-US" altLang="zh-CN" sz="2400" baseline="-25000"/>
              <a:t>A</a:t>
            </a:r>
            <a:r>
              <a:rPr lang="zh-CN" altLang="en-US" sz="2400"/>
              <a:t>）和动力效率（</a:t>
            </a:r>
            <a:r>
              <a:rPr lang="en-US" altLang="zh-CN" sz="2400" i="1"/>
              <a:t>E</a:t>
            </a:r>
            <a:r>
              <a:rPr lang="en-US" altLang="zh-CN" sz="2400" baseline="-25000"/>
              <a:t>p</a:t>
            </a:r>
            <a:r>
              <a:rPr lang="zh-CN" altLang="en-US" sz="2400"/>
              <a:t>），具有较好的</a:t>
            </a:r>
            <a:r>
              <a:rPr lang="zh-CN" altLang="en-US" sz="2400">
                <a:solidFill>
                  <a:schemeClr val="tx2"/>
                </a:solidFill>
                <a:effectLst>
                  <a:outerShdw blurRad="38100" dist="38100" dir="2700000" algn="tl">
                    <a:srgbClr val="000000"/>
                  </a:outerShdw>
                </a:effectLst>
              </a:rPr>
              <a:t>节能效果</a:t>
            </a:r>
            <a:r>
              <a:rPr lang="zh-CN" altLang="en-US" sz="2400"/>
              <a:t>；</a:t>
            </a:r>
          </a:p>
          <a:p>
            <a:pPr lvl="1" eaLnBrk="1" hangingPunct="1">
              <a:lnSpc>
                <a:spcPct val="120000"/>
              </a:lnSpc>
              <a:defRPr/>
            </a:pPr>
            <a:r>
              <a:rPr lang="zh-CN" altLang="en-US" sz="2400"/>
              <a:t>不易堵塞，出现故障易排除，</a:t>
            </a:r>
            <a:r>
              <a:rPr lang="zh-CN" altLang="en-US" sz="2400">
                <a:solidFill>
                  <a:schemeClr val="tx2"/>
                </a:solidFill>
                <a:effectLst>
                  <a:outerShdw blurRad="38100" dist="38100" dir="2700000" algn="tl">
                    <a:srgbClr val="000000"/>
                  </a:outerShdw>
                </a:effectLst>
              </a:rPr>
              <a:t>便于维护管理</a:t>
            </a:r>
            <a:r>
              <a:rPr lang="zh-CN" altLang="en-US" sz="2400"/>
              <a:t>；</a:t>
            </a:r>
          </a:p>
          <a:p>
            <a:pPr lvl="1" eaLnBrk="1" hangingPunct="1">
              <a:lnSpc>
                <a:spcPct val="120000"/>
              </a:lnSpc>
              <a:defRPr/>
            </a:pPr>
            <a:r>
              <a:rPr lang="zh-CN" altLang="en-US" sz="2400"/>
              <a:t>构造简单，便于安装，工程造价及装置本身</a:t>
            </a:r>
            <a:r>
              <a:rPr lang="zh-CN" altLang="en-US" sz="2400">
                <a:solidFill>
                  <a:schemeClr val="tx2"/>
                </a:solidFill>
                <a:effectLst>
                  <a:outerShdw blurRad="38100" dist="38100" dir="2700000" algn="tl">
                    <a:srgbClr val="000000"/>
                  </a:outerShdw>
                </a:effectLst>
              </a:rPr>
              <a:t>成本都较低</a:t>
            </a:r>
            <a:r>
              <a:rPr lang="zh-CN" altLang="en-US" sz="2400"/>
              <a:t>；</a:t>
            </a:r>
          </a:p>
          <a:p>
            <a:pPr lvl="1" eaLnBrk="1" hangingPunct="1">
              <a:lnSpc>
                <a:spcPct val="120000"/>
              </a:lnSpc>
              <a:defRPr/>
            </a:pPr>
            <a:r>
              <a:rPr lang="zh-CN" altLang="en-US" sz="2400">
                <a:solidFill>
                  <a:schemeClr val="tx2"/>
                </a:solidFill>
                <a:effectLst>
                  <a:outerShdw blurRad="38100" dist="38100" dir="2700000" algn="tl">
                    <a:srgbClr val="000000"/>
                  </a:outerShdw>
                </a:effectLst>
              </a:rPr>
              <a:t>污水水质</a:t>
            </a:r>
            <a:r>
              <a:rPr lang="zh-CN" altLang="en-US" sz="2400"/>
              <a:t>、</a:t>
            </a:r>
            <a:r>
              <a:rPr lang="zh-CN" altLang="en-US" sz="2400">
                <a:solidFill>
                  <a:schemeClr val="tx2"/>
                </a:solidFill>
                <a:effectLst>
                  <a:outerShdw blurRad="38100" dist="38100" dir="2700000" algn="tl">
                    <a:srgbClr val="000000"/>
                  </a:outerShdw>
                </a:effectLst>
              </a:rPr>
              <a:t>地区条件</a:t>
            </a:r>
            <a:r>
              <a:rPr lang="zh-CN" altLang="en-US" sz="2400"/>
              <a:t>以及</a:t>
            </a:r>
            <a:r>
              <a:rPr lang="zh-CN" altLang="en-US" sz="2400">
                <a:solidFill>
                  <a:schemeClr val="tx2"/>
                </a:solidFill>
                <a:effectLst>
                  <a:outerShdw blurRad="38100" dist="38100" dir="2700000" algn="tl">
                    <a:srgbClr val="000000"/>
                  </a:outerShdw>
                </a:effectLst>
              </a:rPr>
              <a:t>曝气池池型</a:t>
            </a:r>
            <a:r>
              <a:rPr lang="zh-CN" altLang="en-US" sz="2400"/>
              <a:t>、</a:t>
            </a:r>
            <a:r>
              <a:rPr lang="zh-CN" altLang="en-US" sz="2400">
                <a:solidFill>
                  <a:schemeClr val="tx2"/>
                </a:solidFill>
                <a:effectLst>
                  <a:outerShdw blurRad="38100" dist="38100" dir="2700000" algn="tl">
                    <a:srgbClr val="000000"/>
                  </a:outerShdw>
                </a:effectLst>
              </a:rPr>
              <a:t>水深</a:t>
            </a:r>
            <a:r>
              <a:rPr lang="zh-CN" altLang="en-US" sz="2400"/>
              <a:t>；</a:t>
            </a:r>
          </a:p>
          <a:p>
            <a:pPr eaLnBrk="1" hangingPunct="1">
              <a:lnSpc>
                <a:spcPct val="120000"/>
              </a:lnSpc>
              <a:defRPr/>
            </a:pPr>
            <a:r>
              <a:rPr lang="zh-CN" altLang="en-US" sz="2800"/>
              <a:t>根据计算出的</a:t>
            </a:r>
            <a:r>
              <a:rPr lang="zh-CN" altLang="en-US" sz="2800">
                <a:solidFill>
                  <a:schemeClr val="tx2"/>
                </a:solidFill>
                <a:effectLst>
                  <a:outerShdw blurRad="38100" dist="38100" dir="2700000" algn="tl">
                    <a:srgbClr val="000000"/>
                  </a:outerShdw>
                </a:effectLst>
              </a:rPr>
              <a:t>总供气量</a:t>
            </a:r>
            <a:r>
              <a:rPr lang="zh-CN" altLang="en-US" sz="2800"/>
              <a:t>和每个空气扩散装置的</a:t>
            </a:r>
            <a:r>
              <a:rPr lang="zh-CN" altLang="en-US" sz="2800">
                <a:solidFill>
                  <a:schemeClr val="tx2"/>
                </a:solidFill>
                <a:effectLst>
                  <a:outerShdw blurRad="38100" dist="38100" dir="2700000" algn="tl">
                    <a:srgbClr val="000000"/>
                  </a:outerShdw>
                </a:effectLst>
              </a:rPr>
              <a:t>通气量、服务面积、曝气池池底面积</a:t>
            </a:r>
            <a:r>
              <a:rPr lang="zh-CN" altLang="en-US" sz="2800"/>
              <a:t>等计算、确定空气扩散装置的数目，并对其进行布置。 </a:t>
            </a:r>
          </a:p>
        </p:txBody>
      </p:sp>
    </p:spTree>
  </p:cSld>
  <p:clrMapOvr>
    <a:masterClrMapping/>
  </p:clrMapOvr>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304800" y="1052513"/>
          <a:ext cx="8540750" cy="5400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8" name="Rectangle 2"/>
          <p:cNvSpPr>
            <a:spLocks noGrp="1" noRot="1" noChangeArrowheads="1"/>
          </p:cNvSpPr>
          <p:nvPr>
            <p:ph type="title"/>
          </p:nvPr>
        </p:nvSpPr>
        <p:spPr/>
        <p:txBody>
          <a:bodyPr/>
          <a:lstStyle/>
          <a:p>
            <a:pPr eaLnBrk="1" hangingPunct="1">
              <a:defRPr/>
            </a:pPr>
            <a:r>
              <a:rPr lang="zh-CN" altLang="en-US"/>
              <a:t>空压机的选定与鼓风机房的设计</a:t>
            </a:r>
          </a:p>
        </p:txBody>
      </p:sp>
      <p:graphicFrame>
        <p:nvGraphicFramePr>
          <p:cNvPr id="6" name="内容占位符 5"/>
          <p:cNvGraphicFramePr>
            <a:graphicFrameLocks noGrp="1"/>
          </p:cNvGraphicFramePr>
          <p:nvPr>
            <p:ph idx="1"/>
          </p:nvPr>
        </p:nvGraphicFramePr>
        <p:xfrm>
          <a:off x="279400" y="1500174"/>
          <a:ext cx="8540750" cy="50720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304800" y="908050"/>
          <a:ext cx="8540750" cy="5545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3122" name="Rectangle 2"/>
          <p:cNvSpPr>
            <a:spLocks noGrp="1" noRot="1" noChangeArrowheads="1"/>
          </p:cNvSpPr>
          <p:nvPr>
            <p:ph type="title"/>
          </p:nvPr>
        </p:nvSpPr>
        <p:spPr/>
        <p:txBody>
          <a:bodyPr/>
          <a:lstStyle/>
          <a:p>
            <a:pPr eaLnBrk="1" hangingPunct="1">
              <a:defRPr/>
            </a:pPr>
            <a:r>
              <a:rPr lang="zh-CN" altLang="en-US"/>
              <a:t>机械曝气装置的设计</a:t>
            </a:r>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5170" name="Rectangle 2"/>
          <p:cNvSpPr>
            <a:spLocks noGrp="1" noRot="1" noChangeArrowheads="1"/>
          </p:cNvSpPr>
          <p:nvPr>
            <p:ph type="title"/>
          </p:nvPr>
        </p:nvSpPr>
        <p:spPr>
          <a:xfrm>
            <a:off x="285750" y="363538"/>
            <a:ext cx="8643938" cy="1143000"/>
          </a:xfrm>
        </p:spPr>
        <p:txBody>
          <a:bodyPr/>
          <a:lstStyle/>
          <a:p>
            <a:pPr eaLnBrk="1" hangingPunct="1">
              <a:defRPr/>
            </a:pPr>
            <a:r>
              <a:rPr lang="en-US" altLang="zh-CN" sz="3400" dirty="0"/>
              <a:t>9.4 </a:t>
            </a:r>
            <a:r>
              <a:rPr lang="zh-CN" altLang="en-US" sz="3400" dirty="0"/>
              <a:t>污泥回流系统的设计与剩余污泥的处置</a:t>
            </a:r>
          </a:p>
        </p:txBody>
      </p:sp>
      <p:sp>
        <p:nvSpPr>
          <p:cNvPr id="775171" name="Rectangle 3"/>
          <p:cNvSpPr>
            <a:spLocks noGrp="1" noRot="1" noChangeArrowheads="1"/>
          </p:cNvSpPr>
          <p:nvPr>
            <p:ph idx="1"/>
          </p:nvPr>
        </p:nvSpPr>
        <p:spPr/>
        <p:txBody>
          <a:bodyPr/>
          <a:lstStyle/>
          <a:p>
            <a:pPr eaLnBrk="1" hangingPunct="1">
              <a:lnSpc>
                <a:spcPct val="140000"/>
              </a:lnSpc>
              <a:defRPr/>
            </a:pPr>
            <a:r>
              <a:rPr lang="zh-CN" altLang="en-US"/>
              <a:t>污泥回流系统的设计：回流污泥量的计算、污泥提升设备的选择和设计。</a:t>
            </a:r>
          </a:p>
          <a:p>
            <a:pPr eaLnBrk="1" hangingPunct="1">
              <a:lnSpc>
                <a:spcPct val="140000"/>
              </a:lnSpc>
              <a:defRPr/>
            </a:pPr>
            <a:r>
              <a:rPr lang="zh-CN" altLang="en-US">
                <a:solidFill>
                  <a:schemeClr val="tx2"/>
                </a:solidFill>
                <a:effectLst>
                  <a:outerShdw blurRad="38100" dist="38100" dir="2700000" algn="tl">
                    <a:srgbClr val="000000"/>
                  </a:outerShdw>
                </a:effectLst>
              </a:rPr>
              <a:t>回流污泥量</a:t>
            </a:r>
            <a:r>
              <a:rPr lang="zh-CN" altLang="en-US"/>
              <a:t>：</a:t>
            </a:r>
          </a:p>
          <a:p>
            <a:pPr eaLnBrk="1" hangingPunct="1">
              <a:lnSpc>
                <a:spcPct val="140000"/>
              </a:lnSpc>
              <a:defRPr/>
            </a:pPr>
            <a:r>
              <a:rPr lang="zh-CN" altLang="en-US">
                <a:solidFill>
                  <a:schemeClr val="tx2"/>
                </a:solidFill>
                <a:effectLst>
                  <a:outerShdw blurRad="38100" dist="38100" dir="2700000" algn="tl">
                    <a:srgbClr val="000000"/>
                  </a:outerShdw>
                </a:effectLst>
              </a:rPr>
              <a:t>污泥回流比</a:t>
            </a:r>
            <a:r>
              <a:rPr lang="zh-CN" altLang="en-US"/>
              <a:t>：</a:t>
            </a:r>
          </a:p>
          <a:p>
            <a:pPr eaLnBrk="1" hangingPunct="1">
              <a:lnSpc>
                <a:spcPct val="140000"/>
              </a:lnSpc>
              <a:defRPr/>
            </a:pPr>
            <a:r>
              <a:rPr lang="zh-CN" altLang="en-US"/>
              <a:t>按</a:t>
            </a:r>
            <a:r>
              <a:rPr lang="zh-CN" altLang="en-US">
                <a:solidFill>
                  <a:schemeClr val="tx2"/>
                </a:solidFill>
                <a:effectLst>
                  <a:outerShdw blurRad="38100" dist="38100" dir="2700000" algn="tl">
                    <a:srgbClr val="000000"/>
                  </a:outerShdw>
                </a:effectLst>
              </a:rPr>
              <a:t>最大回流比</a:t>
            </a:r>
            <a:r>
              <a:rPr lang="zh-CN" altLang="en-US"/>
              <a:t>设计，并使其能在较小回流比下工作。</a:t>
            </a:r>
          </a:p>
        </p:txBody>
      </p:sp>
      <p:graphicFrame>
        <p:nvGraphicFramePr>
          <p:cNvPr id="22530" name="Object 6"/>
          <p:cNvGraphicFramePr>
            <a:graphicFrameLocks noChangeAspect="1"/>
          </p:cNvGraphicFramePr>
          <p:nvPr/>
        </p:nvGraphicFramePr>
        <p:xfrm>
          <a:off x="4572000" y="3197225"/>
          <a:ext cx="2049463" cy="1758950"/>
        </p:xfrm>
        <a:graphic>
          <a:graphicData uri="http://schemas.openxmlformats.org/presentationml/2006/ole">
            <mc:AlternateContent xmlns:mc="http://schemas.openxmlformats.org/markup-compatibility/2006">
              <mc:Choice xmlns:v="urn:schemas-microsoft-com:vml" Requires="v">
                <p:oleObj spid="_x0000_s323627" name="Equation" r:id="rId4" imgW="799920" imgH="685800" progId="">
                  <p:embed/>
                </p:oleObj>
              </mc:Choice>
              <mc:Fallback>
                <p:oleObj name="Equation" r:id="rId4" imgW="799920" imgH="685800" progId="">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3197225"/>
                        <a:ext cx="2049463" cy="1758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1554" name="Picture 4"/>
          <p:cNvPicPr>
            <a:picLocks noChangeAspect="1" noChangeArrowheads="1"/>
          </p:cNvPicPr>
          <p:nvPr/>
        </p:nvPicPr>
        <p:blipFill>
          <a:blip r:embed="rId3" cstate="print"/>
          <a:srcRect/>
          <a:stretch>
            <a:fillRect/>
          </a:stretch>
        </p:blipFill>
        <p:spPr bwMode="auto">
          <a:xfrm>
            <a:off x="0" y="2052638"/>
            <a:ext cx="9144000" cy="2581275"/>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fontScale="90000"/>
          </a:bodyPr>
          <a:lstStyle/>
          <a:p>
            <a:pPr>
              <a:defRPr/>
            </a:pPr>
            <a:r>
              <a:rPr lang="zh-CN" altLang="zh-CN" dirty="0"/>
              <a:t>普通生物滤池的适用范围与优缺点</a:t>
            </a:r>
            <a:endParaRPr lang="zh-CN" altLang="en-US" dirty="0"/>
          </a:p>
        </p:txBody>
      </p:sp>
      <p:graphicFrame>
        <p:nvGraphicFramePr>
          <p:cNvPr id="5" name="内容占位符 4"/>
          <p:cNvGraphicFramePr>
            <a:graphicFrameLocks noGrp="1"/>
          </p:cNvGraphicFramePr>
          <p:nvPr>
            <p:ph idx="1"/>
          </p:nvPr>
        </p:nvGraphicFramePr>
        <p:xfrm>
          <a:off x="214282" y="1428736"/>
          <a:ext cx="8715436" cy="52149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218" name="Rectangle 2"/>
          <p:cNvSpPr>
            <a:spLocks noGrp="1" noRot="1" noChangeArrowheads="1"/>
          </p:cNvSpPr>
          <p:nvPr>
            <p:ph type="title"/>
          </p:nvPr>
        </p:nvSpPr>
        <p:spPr/>
        <p:txBody>
          <a:bodyPr/>
          <a:lstStyle/>
          <a:p>
            <a:pPr eaLnBrk="1" hangingPunct="1">
              <a:defRPr/>
            </a:pPr>
            <a:r>
              <a:rPr lang="zh-CN" altLang="en-US"/>
              <a:t>污泥提升设备的选择与设计</a:t>
            </a:r>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304800" y="889018"/>
          <a:ext cx="8540750" cy="53975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5" name="Picture 4"/>
          <p:cNvPicPr>
            <a:picLocks noChangeAspect="1" noChangeArrowheads="1"/>
          </p:cNvPicPr>
          <p:nvPr/>
        </p:nvPicPr>
        <p:blipFill>
          <a:blip r:embed="rId3" cstate="print"/>
          <a:srcRect/>
          <a:stretch>
            <a:fillRect/>
          </a:stretch>
        </p:blipFill>
        <p:spPr bwMode="auto">
          <a:xfrm>
            <a:off x="323850" y="908050"/>
            <a:ext cx="4160838" cy="5400675"/>
          </a:xfrm>
          <a:prstGeom prst="rect">
            <a:avLst/>
          </a:prstGeom>
          <a:noFill/>
          <a:ln w="9525">
            <a:noFill/>
            <a:miter lim="800000"/>
            <a:headEnd/>
            <a:tailEnd/>
          </a:ln>
        </p:spPr>
      </p:pic>
      <p:sp>
        <p:nvSpPr>
          <p:cNvPr id="781326" name="Rectangle 14"/>
          <p:cNvSpPr>
            <a:spLocks noGrp="1" noRot="1" noChangeArrowheads="1"/>
          </p:cNvSpPr>
          <p:nvPr>
            <p:ph sz="half" idx="1"/>
          </p:nvPr>
        </p:nvSpPr>
        <p:spPr>
          <a:xfrm>
            <a:off x="4716016" y="1844824"/>
            <a:ext cx="4194175" cy="2879725"/>
          </a:xfrm>
        </p:spPr>
        <p:txBody>
          <a:bodyPr/>
          <a:lstStyle/>
          <a:p>
            <a:pPr eaLnBrk="1" hangingPunct="1">
              <a:lnSpc>
                <a:spcPct val="120000"/>
              </a:lnSpc>
              <a:defRPr/>
            </a:pPr>
            <a:r>
              <a:rPr lang="zh-CN" altLang="en-US" dirty="0"/>
              <a:t>空气压力应大于淹没深度</a:t>
            </a:r>
            <a:r>
              <a:rPr lang="en-US" altLang="zh-CN" i="1" dirty="0"/>
              <a:t>h</a:t>
            </a:r>
            <a:r>
              <a:rPr lang="en-US" altLang="zh-CN" baseline="-25000" dirty="0"/>
              <a:t>1</a:t>
            </a:r>
            <a:r>
              <a:rPr lang="en-US" altLang="zh-CN" dirty="0">
                <a:solidFill>
                  <a:schemeClr val="tx2"/>
                </a:solidFill>
                <a:effectLst>
                  <a:outerShdw blurRad="38100" dist="38100" dir="2700000" algn="tl">
                    <a:srgbClr val="000000"/>
                  </a:outerShdw>
                </a:effectLst>
              </a:rPr>
              <a:t>3 </a:t>
            </a:r>
            <a:r>
              <a:rPr lang="en-US" altLang="zh-CN" dirty="0" err="1">
                <a:solidFill>
                  <a:schemeClr val="tx2"/>
                </a:solidFill>
                <a:effectLst>
                  <a:outerShdw blurRad="38100" dist="38100" dir="2700000" algn="tl">
                    <a:srgbClr val="000000"/>
                  </a:outerShdw>
                </a:effectLst>
              </a:rPr>
              <a:t>kPa</a:t>
            </a:r>
            <a:r>
              <a:rPr lang="zh-CN" altLang="en-US" dirty="0"/>
              <a:t>以上；</a:t>
            </a:r>
          </a:p>
          <a:p>
            <a:pPr eaLnBrk="1" hangingPunct="1">
              <a:lnSpc>
                <a:spcPct val="120000"/>
              </a:lnSpc>
              <a:defRPr/>
            </a:pPr>
            <a:r>
              <a:rPr lang="zh-CN" altLang="en-US" dirty="0"/>
              <a:t>升液筒的</a:t>
            </a:r>
            <a:r>
              <a:rPr lang="zh-CN" altLang="en-US" dirty="0">
                <a:solidFill>
                  <a:schemeClr val="tx2"/>
                </a:solidFill>
                <a:effectLst>
                  <a:outerShdw blurRad="38100" dist="38100" dir="2700000" algn="tl">
                    <a:srgbClr val="000000"/>
                  </a:outerShdw>
                </a:effectLst>
              </a:rPr>
              <a:t>最小直径为</a:t>
            </a:r>
            <a:r>
              <a:rPr lang="en-US" altLang="zh-CN" dirty="0">
                <a:solidFill>
                  <a:schemeClr val="tx2"/>
                </a:solidFill>
                <a:effectLst>
                  <a:outerShdw blurRad="38100" dist="38100" dir="2700000" algn="tl">
                    <a:srgbClr val="000000"/>
                  </a:outerShdw>
                </a:effectLst>
              </a:rPr>
              <a:t>75 mm</a:t>
            </a:r>
            <a:r>
              <a:rPr lang="zh-CN" altLang="en-US" dirty="0"/>
              <a:t>，而</a:t>
            </a:r>
            <a:r>
              <a:rPr lang="zh-CN" altLang="en-US" dirty="0">
                <a:solidFill>
                  <a:schemeClr val="tx2"/>
                </a:solidFill>
                <a:effectLst>
                  <a:outerShdw blurRad="38100" dist="38100" dir="2700000" algn="tl">
                    <a:srgbClr val="000000"/>
                  </a:outerShdw>
                </a:effectLst>
              </a:rPr>
              <a:t>空气管的最小管径为</a:t>
            </a:r>
            <a:r>
              <a:rPr lang="en-US" altLang="zh-CN" dirty="0">
                <a:solidFill>
                  <a:schemeClr val="tx2"/>
                </a:solidFill>
                <a:effectLst>
                  <a:outerShdw blurRad="38100" dist="38100" dir="2700000" algn="tl">
                    <a:srgbClr val="000000"/>
                  </a:outerShdw>
                </a:effectLst>
              </a:rPr>
              <a:t>25 mm</a:t>
            </a:r>
            <a:r>
              <a:rPr lang="zh-CN" altLang="en-US" dirty="0"/>
              <a:t>。</a:t>
            </a:r>
          </a:p>
        </p:txBody>
      </p:sp>
    </p:spTree>
  </p:cSld>
  <p:clrMapOvr>
    <a:masterClrMapping/>
  </p:clrMapOvr>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304800" y="1125538"/>
          <a:ext cx="8540750" cy="53276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650" name="Picture 4"/>
          <p:cNvPicPr>
            <a:picLocks noChangeAspect="1" noChangeArrowheads="1"/>
          </p:cNvPicPr>
          <p:nvPr/>
        </p:nvPicPr>
        <p:blipFill>
          <a:blip r:embed="rId3" cstate="print"/>
          <a:srcRect/>
          <a:stretch>
            <a:fillRect/>
          </a:stretch>
        </p:blipFill>
        <p:spPr bwMode="auto">
          <a:xfrm>
            <a:off x="0" y="0"/>
            <a:ext cx="9144000" cy="6859588"/>
          </a:xfrm>
          <a:prstGeom prst="rect">
            <a:avLst/>
          </a:prstGeom>
          <a:noFill/>
          <a:ln w="9525">
            <a:noFill/>
            <a:miter lim="800000"/>
            <a:headEnd/>
            <a:tailEnd/>
          </a:ln>
        </p:spPr>
      </p:pic>
    </p:spTree>
  </p:cSld>
  <p:clrMapOvr>
    <a:masterClrMapping/>
  </p:clrMapOvr>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506" name="Rectangle 2"/>
          <p:cNvSpPr>
            <a:spLocks noGrp="1" noRot="1" noChangeArrowheads="1"/>
          </p:cNvSpPr>
          <p:nvPr>
            <p:ph type="title"/>
          </p:nvPr>
        </p:nvSpPr>
        <p:spPr/>
        <p:txBody>
          <a:bodyPr/>
          <a:lstStyle/>
          <a:p>
            <a:pPr eaLnBrk="1" hangingPunct="1">
              <a:defRPr/>
            </a:pPr>
            <a:r>
              <a:rPr lang="zh-CN" altLang="en-US"/>
              <a:t>剩余污泥传统的处置</a:t>
            </a:r>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304800" y="1196975"/>
          <a:ext cx="8540750" cy="52562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22" name="Rectangle 2"/>
          <p:cNvSpPr>
            <a:spLocks noGrp="1" noRot="1" noChangeArrowheads="1"/>
          </p:cNvSpPr>
          <p:nvPr>
            <p:ph type="title"/>
          </p:nvPr>
        </p:nvSpPr>
        <p:spPr/>
        <p:txBody>
          <a:bodyPr/>
          <a:lstStyle/>
          <a:p>
            <a:pPr eaLnBrk="1" hangingPunct="1">
              <a:defRPr/>
            </a:pPr>
            <a:r>
              <a:rPr lang="en-US" altLang="zh-CN" dirty="0"/>
              <a:t>9.5 </a:t>
            </a:r>
            <a:r>
              <a:rPr lang="zh-CN" altLang="en-US" dirty="0"/>
              <a:t>二次沉淀池</a:t>
            </a:r>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304800" y="1268413"/>
          <a:ext cx="8540750" cy="51847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2819" name="Rectangle 3"/>
          <p:cNvSpPr>
            <a:spLocks noGrp="1" noRot="1" noChangeArrowheads="1"/>
          </p:cNvSpPr>
          <p:nvPr>
            <p:ph idx="1"/>
          </p:nvPr>
        </p:nvSpPr>
        <p:spPr>
          <a:xfrm>
            <a:off x="304800" y="1268413"/>
            <a:ext cx="8540750" cy="5400675"/>
          </a:xfrm>
        </p:spPr>
        <p:txBody>
          <a:bodyPr/>
          <a:lstStyle/>
          <a:p>
            <a:pPr eaLnBrk="1" hangingPunct="1">
              <a:lnSpc>
                <a:spcPct val="120000"/>
              </a:lnSpc>
              <a:defRPr/>
            </a:pPr>
            <a:r>
              <a:rPr lang="zh-CN" altLang="en-US"/>
              <a:t>活性污泥质轻，易被出水带走，并容易产生二次流和异重流现象，使实际的过水断面远远小于设计的过水断面：</a:t>
            </a:r>
          </a:p>
          <a:p>
            <a:pPr lvl="1" eaLnBrk="1" hangingPunct="1">
              <a:lnSpc>
                <a:spcPct val="120000"/>
              </a:lnSpc>
              <a:defRPr/>
            </a:pPr>
            <a:r>
              <a:rPr lang="zh-CN" altLang="en-US">
                <a:solidFill>
                  <a:schemeClr val="tx2"/>
                </a:solidFill>
                <a:effectLst>
                  <a:outerShdw blurRad="38100" dist="38100" dir="2700000" algn="tl">
                    <a:srgbClr val="000000"/>
                  </a:outerShdw>
                </a:effectLst>
              </a:rPr>
              <a:t>平流式二次沉淀池</a:t>
            </a:r>
            <a:r>
              <a:rPr lang="zh-CN" altLang="en-US"/>
              <a:t>最大允许的</a:t>
            </a:r>
            <a:r>
              <a:rPr lang="zh-CN" altLang="en-US">
                <a:solidFill>
                  <a:schemeClr val="tx2"/>
                </a:solidFill>
                <a:effectLst>
                  <a:outerShdw blurRad="38100" dist="38100" dir="2700000" algn="tl">
                    <a:srgbClr val="000000"/>
                  </a:outerShdw>
                </a:effectLst>
              </a:rPr>
              <a:t>水平流速要比初次沉淀池的小一半</a:t>
            </a:r>
            <a:r>
              <a:rPr lang="zh-CN" altLang="en-US"/>
              <a:t>，出流堰常设在离池末端一定距离的范围内；</a:t>
            </a:r>
          </a:p>
          <a:p>
            <a:pPr lvl="1" eaLnBrk="1" hangingPunct="1">
              <a:lnSpc>
                <a:spcPct val="120000"/>
              </a:lnSpc>
              <a:defRPr/>
            </a:pPr>
            <a:r>
              <a:rPr lang="zh-CN" altLang="en-US">
                <a:solidFill>
                  <a:schemeClr val="tx2"/>
                </a:solidFill>
                <a:effectLst>
                  <a:outerShdw blurRad="38100" dist="38100" dir="2700000" algn="tl">
                    <a:srgbClr val="000000"/>
                  </a:outerShdw>
                </a:effectLst>
              </a:rPr>
              <a:t>辐流式二次沉淀池</a:t>
            </a:r>
            <a:r>
              <a:rPr lang="zh-CN" altLang="en-US"/>
              <a:t>可采用</a:t>
            </a:r>
            <a:r>
              <a:rPr lang="zh-CN" altLang="en-US">
                <a:solidFill>
                  <a:schemeClr val="tx2"/>
                </a:solidFill>
                <a:effectLst>
                  <a:outerShdw blurRad="38100" dist="38100" dir="2700000" algn="tl">
                    <a:srgbClr val="000000"/>
                  </a:outerShdw>
                </a:effectLst>
              </a:rPr>
              <a:t>周边进水</a:t>
            </a:r>
            <a:r>
              <a:rPr lang="zh-CN" altLang="en-US"/>
              <a:t>的方式以提高沉淀效果，出流堰的长度也要相对增加，</a:t>
            </a:r>
            <a:r>
              <a:rPr lang="zh-CN" altLang="en-US">
                <a:solidFill>
                  <a:schemeClr val="tx2"/>
                </a:solidFill>
                <a:effectLst>
                  <a:outerShdw blurRad="38100" dist="38100" dir="2700000" algn="tl">
                    <a:srgbClr val="000000"/>
                  </a:outerShdw>
                </a:effectLst>
              </a:rPr>
              <a:t>单位堰长的出流量不超过</a:t>
            </a:r>
            <a:r>
              <a:rPr lang="en-US" altLang="zh-CN">
                <a:solidFill>
                  <a:schemeClr val="tx2"/>
                </a:solidFill>
                <a:effectLst>
                  <a:outerShdw blurRad="38100" dist="38100" dir="2700000" algn="tl">
                    <a:srgbClr val="000000"/>
                  </a:outerShdw>
                </a:effectLst>
              </a:rPr>
              <a:t>5~8 m</a:t>
            </a:r>
            <a:r>
              <a:rPr lang="en-US" altLang="zh-CN" baseline="30000">
                <a:solidFill>
                  <a:schemeClr val="tx2"/>
                </a:solidFill>
                <a:effectLst>
                  <a:outerShdw blurRad="38100" dist="38100" dir="2700000" algn="tl">
                    <a:srgbClr val="000000"/>
                  </a:outerShdw>
                </a:effectLst>
              </a:rPr>
              <a:t>3</a:t>
            </a:r>
            <a:r>
              <a:rPr lang="en-US" altLang="zh-CN">
                <a:solidFill>
                  <a:schemeClr val="tx2"/>
                </a:solidFill>
                <a:effectLst>
                  <a:outerShdw blurRad="38100" dist="38100" dir="2700000" algn="tl">
                    <a:srgbClr val="000000"/>
                  </a:outerShdw>
                </a:effectLst>
              </a:rPr>
              <a:t>/(m·h)</a:t>
            </a:r>
            <a:r>
              <a:rPr lang="zh-CN" altLang="en-US"/>
              <a: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810" name="Rectangle 2"/>
          <p:cNvSpPr>
            <a:spLocks noGrp="1" noRot="1" noChangeArrowheads="1"/>
          </p:cNvSpPr>
          <p:nvPr>
            <p:ph type="title"/>
          </p:nvPr>
        </p:nvSpPr>
        <p:spPr/>
        <p:txBody>
          <a:bodyPr/>
          <a:lstStyle/>
          <a:p>
            <a:pPr eaLnBrk="1" hangingPunct="1">
              <a:defRPr/>
            </a:pPr>
            <a:r>
              <a:rPr lang="en-US" altLang="zh-CN" dirty="0"/>
              <a:t>5.2.3 </a:t>
            </a:r>
            <a:r>
              <a:rPr lang="zh-CN" altLang="en-US" dirty="0"/>
              <a:t>高负荷生物滤池</a:t>
            </a:r>
          </a:p>
        </p:txBody>
      </p:sp>
      <p:graphicFrame>
        <p:nvGraphicFramePr>
          <p:cNvPr id="6" name="内容占位符 5"/>
          <p:cNvGraphicFramePr>
            <a:graphicFrameLocks noGrp="1"/>
          </p:cNvGraphicFramePr>
          <p:nvPr>
            <p:ph idx="1"/>
            <p:extLst>
              <p:ext uri="{D42A27DB-BD31-4B8C-83A1-F6EECF244321}">
                <p14:modId xmlns:p14="http://schemas.microsoft.com/office/powerpoint/2010/main" val="4219778209"/>
              </p:ext>
            </p:extLst>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7874"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2818" name="Picture 4"/>
          <p:cNvPicPr>
            <a:picLocks noChangeAspect="1" noChangeArrowheads="1"/>
          </p:cNvPicPr>
          <p:nvPr/>
        </p:nvPicPr>
        <p:blipFill>
          <a:blip r:embed="rId3" cstate="print"/>
          <a:srcRect/>
          <a:stretch>
            <a:fillRect/>
          </a:stretch>
        </p:blipFill>
        <p:spPr bwMode="auto">
          <a:xfrm>
            <a:off x="0" y="4222772"/>
            <a:ext cx="9155113" cy="2278062"/>
          </a:xfrm>
          <a:prstGeom prst="rect">
            <a:avLst/>
          </a:prstGeom>
          <a:noFill/>
          <a:ln w="9525">
            <a:noFill/>
            <a:miter lim="800000"/>
            <a:headEnd/>
            <a:tailEnd/>
          </a:ln>
        </p:spPr>
      </p:pic>
      <p:graphicFrame>
        <p:nvGraphicFramePr>
          <p:cNvPr id="5" name="内容占位符 4"/>
          <p:cNvGraphicFramePr>
            <a:graphicFrameLocks noGrp="1"/>
          </p:cNvGraphicFramePr>
          <p:nvPr>
            <p:ph idx="1"/>
          </p:nvPr>
        </p:nvGraphicFramePr>
        <p:xfrm>
          <a:off x="457200" y="428605"/>
          <a:ext cx="8229600" cy="378621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8114"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7402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4866" name="Rectangle 2"/>
          <p:cNvSpPr>
            <a:spLocks noGrp="1" noRot="1" noChangeArrowheads="1"/>
          </p:cNvSpPr>
          <p:nvPr>
            <p:ph type="title"/>
          </p:nvPr>
        </p:nvSpPr>
        <p:spPr/>
        <p:txBody>
          <a:bodyPr/>
          <a:lstStyle/>
          <a:p>
            <a:pPr eaLnBrk="1" hangingPunct="1">
              <a:defRPr/>
            </a:pPr>
            <a:r>
              <a:rPr lang="en-US" altLang="zh-CN" sz="4000" dirty="0"/>
              <a:t>9.6 </a:t>
            </a:r>
            <a:r>
              <a:rPr lang="zh-CN" altLang="en-US" sz="4000" dirty="0"/>
              <a:t>曝气沉淀池各部位尺寸的确定</a:t>
            </a:r>
          </a:p>
        </p:txBody>
      </p:sp>
      <p:graphicFrame>
        <p:nvGraphicFramePr>
          <p:cNvPr id="4" name="内容占位符 3"/>
          <p:cNvGraphicFramePr>
            <a:graphicFrameLocks noGrp="1"/>
          </p:cNvGraphicFramePr>
          <p:nvPr>
            <p:ph idx="1"/>
          </p:nvPr>
        </p:nvGraphicFramePr>
        <p:xfrm>
          <a:off x="457200" y="1428755"/>
          <a:ext cx="8229600" cy="492920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4"/>
          <p:cNvPicPr>
            <a:picLocks noChangeAspect="1" noChangeArrowheads="1"/>
          </p:cNvPicPr>
          <p:nvPr/>
        </p:nvPicPr>
        <p:blipFill>
          <a:blip r:embed="rId3" cstate="print"/>
          <a:srcRect/>
          <a:stretch>
            <a:fillRect/>
          </a:stretch>
        </p:blipFill>
        <p:spPr bwMode="auto">
          <a:xfrm>
            <a:off x="1979613" y="908050"/>
            <a:ext cx="5091112" cy="5583238"/>
          </a:xfrm>
          <a:prstGeom prst="rect">
            <a:avLst/>
          </a:prstGeom>
          <a:noFill/>
          <a:ln w="9525">
            <a:noFill/>
            <a:miter lim="800000"/>
            <a:headEnd/>
            <a:tailEnd/>
          </a:ln>
        </p:spPr>
      </p:pic>
    </p:spTree>
  </p:cSld>
  <p:clrMapOvr>
    <a:masterClrMapping/>
  </p:clrMapOvr>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304800" y="1268413"/>
          <a:ext cx="8540750" cy="51847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304800" y="908050"/>
          <a:ext cx="8540750" cy="5545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62" name="Rectangle 2"/>
          <p:cNvSpPr>
            <a:spLocks noGrp="1" noRot="1" noChangeArrowheads="1"/>
          </p:cNvSpPr>
          <p:nvPr>
            <p:ph type="title"/>
          </p:nvPr>
        </p:nvSpPr>
        <p:spPr/>
        <p:txBody>
          <a:bodyPr/>
          <a:lstStyle/>
          <a:p>
            <a:pPr eaLnBrk="1" hangingPunct="1">
              <a:defRPr/>
            </a:pPr>
            <a:r>
              <a:rPr lang="en-US" altLang="zh-CN" dirty="0"/>
              <a:t>9.7 </a:t>
            </a:r>
            <a:r>
              <a:rPr lang="zh-CN" altLang="en-US" dirty="0"/>
              <a:t>处理水的水质</a:t>
            </a:r>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8178" name="Rectangle 2"/>
          <p:cNvSpPr>
            <a:spLocks noGrp="1" noRot="1" noChangeArrowheads="1"/>
          </p:cNvSpPr>
          <p:nvPr>
            <p:ph type="title"/>
          </p:nvPr>
        </p:nvSpPr>
        <p:spPr/>
        <p:txBody>
          <a:bodyPr/>
          <a:lstStyle/>
          <a:p>
            <a:pPr eaLnBrk="1" hangingPunct="1">
              <a:defRPr/>
            </a:pPr>
            <a:r>
              <a:rPr lang="en-US" altLang="zh-CN"/>
              <a:t>4.9.8 </a:t>
            </a:r>
            <a:r>
              <a:rPr lang="zh-CN" altLang="en-US"/>
              <a:t>设计举例</a:t>
            </a:r>
          </a:p>
        </p:txBody>
      </p:sp>
      <p:sp>
        <p:nvSpPr>
          <p:cNvPr id="818179" name="Rectangle 3"/>
          <p:cNvSpPr>
            <a:spLocks noGrp="1" noRot="1" noChangeArrowheads="1"/>
          </p:cNvSpPr>
          <p:nvPr>
            <p:ph idx="1"/>
          </p:nvPr>
        </p:nvSpPr>
        <p:spPr/>
        <p:txBody>
          <a:bodyPr/>
          <a:lstStyle/>
          <a:p>
            <a:pPr eaLnBrk="1" hangingPunct="1">
              <a:lnSpc>
                <a:spcPct val="130000"/>
              </a:lnSpc>
              <a:defRPr/>
            </a:pPr>
            <a:r>
              <a:rPr lang="zh-CN" altLang="en-US"/>
              <a:t>例题</a:t>
            </a:r>
            <a:r>
              <a:rPr lang="en-US" altLang="zh-CN"/>
              <a:t>4-3</a:t>
            </a:r>
            <a:r>
              <a:rPr lang="zh-CN" altLang="en-US"/>
              <a:t>：某城市日排污水量</a:t>
            </a:r>
            <a:r>
              <a:rPr lang="en-US" altLang="zh-CN"/>
              <a:t>30000 m</a:t>
            </a:r>
            <a:r>
              <a:rPr lang="en-US" altLang="zh-CN" baseline="30000"/>
              <a:t>3</a:t>
            </a:r>
            <a:r>
              <a:rPr lang="zh-CN" altLang="en-US"/>
              <a:t>，时变化系数</a:t>
            </a:r>
            <a:r>
              <a:rPr lang="en-US" altLang="zh-CN"/>
              <a:t>1.4</a:t>
            </a:r>
            <a:r>
              <a:rPr lang="zh-CN" altLang="en-US"/>
              <a:t>，原污水</a:t>
            </a:r>
            <a:r>
              <a:rPr lang="en-US" altLang="zh-CN"/>
              <a:t>BOD</a:t>
            </a:r>
            <a:r>
              <a:rPr lang="en-US" altLang="zh-CN" baseline="-25000"/>
              <a:t>5</a:t>
            </a:r>
            <a:r>
              <a:rPr lang="zh-CN" altLang="en-US"/>
              <a:t>值</a:t>
            </a:r>
            <a:r>
              <a:rPr lang="en-US" altLang="zh-CN"/>
              <a:t>225 mg/L</a:t>
            </a:r>
            <a:r>
              <a:rPr lang="zh-CN" altLang="en-US"/>
              <a:t>，要求处理水</a:t>
            </a:r>
            <a:r>
              <a:rPr lang="en-US" altLang="zh-CN"/>
              <a:t>BOD</a:t>
            </a:r>
            <a:r>
              <a:rPr lang="en-US" altLang="zh-CN" baseline="-25000"/>
              <a:t>5</a:t>
            </a:r>
            <a:r>
              <a:rPr lang="zh-CN" altLang="en-US"/>
              <a:t>值为</a:t>
            </a:r>
            <a:r>
              <a:rPr lang="en-US" altLang="zh-CN"/>
              <a:t>25 mg/L</a:t>
            </a:r>
            <a:r>
              <a:rPr lang="zh-CN" altLang="en-US"/>
              <a:t>，拟采用活性污泥系统处理。</a:t>
            </a:r>
          </a:p>
          <a:p>
            <a:pPr lvl="1" eaLnBrk="1" hangingPunct="1">
              <a:lnSpc>
                <a:spcPct val="130000"/>
              </a:lnSpc>
              <a:defRPr/>
            </a:pPr>
            <a:r>
              <a:rPr lang="zh-CN" altLang="en-US"/>
              <a:t>计算、确定曝气池主要部位尺寸；</a:t>
            </a:r>
          </a:p>
          <a:p>
            <a:pPr lvl="1" eaLnBrk="1" hangingPunct="1">
              <a:lnSpc>
                <a:spcPct val="130000"/>
              </a:lnSpc>
              <a:defRPr/>
            </a:pPr>
            <a:r>
              <a:rPr lang="zh-CN" altLang="en-US"/>
              <a:t>计算、设计鼓风曝气系统。</a:t>
            </a:r>
          </a:p>
        </p:txBody>
      </p:sp>
    </p:spTree>
  </p:cSld>
  <p:clrMapOvr>
    <a:masterClrMapping/>
  </p:clrMapOvr>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1010" name="Picture 4"/>
          <p:cNvPicPr>
            <a:picLocks noChangeAspect="1" noChangeArrowheads="1"/>
          </p:cNvPicPr>
          <p:nvPr/>
        </p:nvPicPr>
        <p:blipFill>
          <a:blip r:embed="rId3" cstate="print"/>
          <a:srcRect/>
          <a:stretch>
            <a:fillRect/>
          </a:stretch>
        </p:blipFill>
        <p:spPr bwMode="auto">
          <a:xfrm>
            <a:off x="611188" y="646113"/>
            <a:ext cx="8208962" cy="5878512"/>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内容占位符 7"/>
          <p:cNvGraphicFramePr>
            <a:graphicFrameLocks noGrp="1"/>
          </p:cNvGraphicFramePr>
          <p:nvPr>
            <p:ph idx="1"/>
            <p:extLst>
              <p:ext uri="{D42A27DB-BD31-4B8C-83A1-F6EECF244321}">
                <p14:modId xmlns:p14="http://schemas.microsoft.com/office/powerpoint/2010/main" val="1048179944"/>
              </p:ext>
            </p:extLst>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Rectangle 4"/>
          <p:cNvSpPr txBox="1">
            <a:spLocks noRot="1" noChangeArrowheads="1"/>
          </p:cNvSpPr>
          <p:nvPr/>
        </p:nvSpPr>
        <p:spPr>
          <a:xfrm>
            <a:off x="539552" y="620688"/>
            <a:ext cx="7772400" cy="1470025"/>
          </a:xfrm>
          <a:prstGeom prst="rect">
            <a:avLst/>
          </a:prstGeom>
        </p:spPr>
        <p:txBody>
          <a:bodyPr vert="horz" lIns="91440" tIns="45720" rIns="91440" bIns="45720" rtlCol="0" anchor="ctr">
            <a:norm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6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Times New Roman" pitchFamily="18" charset="0"/>
                <a:ea typeface="黑体" pitchFamily="2" charset="-122"/>
                <a:cs typeface="Times New Roman" pitchFamily="18" charset="0"/>
              </a:rPr>
              <a:t>5.1 </a:t>
            </a:r>
            <a:r>
              <a:rPr kumimoji="0" lang="zh-CN" altLang="en-US" sz="3600" b="1" i="0" u="none" strike="noStrike" kern="1200" cap="none" spc="0" normalizeH="0" baseline="0" noProof="0" dirty="0">
                <a:ln>
                  <a:noFill/>
                </a:ln>
                <a:solidFill>
                  <a:srgbClr val="FFC000"/>
                </a:solidFill>
                <a:effectLst>
                  <a:outerShdw blurRad="38100" dist="38100" dir="2700000" algn="tl">
                    <a:srgbClr val="000000">
                      <a:alpha val="43137"/>
                    </a:srgbClr>
                  </a:outerShdw>
                </a:effectLst>
                <a:uLnTx/>
                <a:uFillTx/>
                <a:latin typeface="Times New Roman" pitchFamily="18" charset="0"/>
                <a:ea typeface="黑体" pitchFamily="2" charset="-122"/>
                <a:cs typeface="Times New Roman" pitchFamily="18" charset="0"/>
              </a:rPr>
              <a:t>概  述</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858"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extLst>
              <p:ext uri="{D42A27DB-BD31-4B8C-83A1-F6EECF244321}">
                <p14:modId xmlns:p14="http://schemas.microsoft.com/office/powerpoint/2010/main" val="452324633"/>
              </p:ext>
            </p:extLst>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2034" name="Picture 4"/>
          <p:cNvPicPr>
            <a:picLocks noChangeAspect="1" noChangeArrowheads="1"/>
          </p:cNvPicPr>
          <p:nvPr/>
        </p:nvPicPr>
        <p:blipFill>
          <a:blip r:embed="rId3" cstate="print"/>
          <a:srcRect/>
          <a:stretch>
            <a:fillRect/>
          </a:stretch>
        </p:blipFill>
        <p:spPr bwMode="auto">
          <a:xfrm>
            <a:off x="611188" y="1347788"/>
            <a:ext cx="8208962" cy="4745037"/>
          </a:xfrm>
          <a:prstGeom prst="rect">
            <a:avLst/>
          </a:prstGeom>
          <a:noFill/>
          <a:ln w="9525">
            <a:noFill/>
            <a:miter lim="800000"/>
            <a:headEnd/>
            <a:tailEnd/>
          </a:ln>
        </p:spPr>
      </p:pic>
    </p:spTree>
  </p:cSld>
  <p:clrMapOvr>
    <a:masterClrMapping/>
  </p:clrMapOvr>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3058" name="Picture 5"/>
          <p:cNvPicPr>
            <a:picLocks noChangeAspect="1" noChangeArrowheads="1"/>
          </p:cNvPicPr>
          <p:nvPr/>
        </p:nvPicPr>
        <p:blipFill>
          <a:blip r:embed="rId3" cstate="print"/>
          <a:srcRect/>
          <a:stretch>
            <a:fillRect/>
          </a:stretch>
        </p:blipFill>
        <p:spPr bwMode="auto">
          <a:xfrm>
            <a:off x="684213" y="1235075"/>
            <a:ext cx="8135937" cy="4589463"/>
          </a:xfrm>
          <a:prstGeom prst="rect">
            <a:avLst/>
          </a:prstGeom>
          <a:noFill/>
          <a:ln w="9525">
            <a:noFill/>
            <a:miter lim="800000"/>
            <a:headEnd/>
            <a:tailEnd/>
          </a:ln>
        </p:spPr>
      </p:pic>
    </p:spTree>
  </p:cSld>
  <p:clrMapOvr>
    <a:masterClrMapping/>
  </p:clrMapOvr>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82" name="Picture 4"/>
          <p:cNvPicPr>
            <a:picLocks noChangeAspect="1" noChangeArrowheads="1"/>
          </p:cNvPicPr>
          <p:nvPr/>
        </p:nvPicPr>
        <p:blipFill>
          <a:blip r:embed="rId3" cstate="print"/>
          <a:srcRect/>
          <a:stretch>
            <a:fillRect/>
          </a:stretch>
        </p:blipFill>
        <p:spPr bwMode="auto">
          <a:xfrm>
            <a:off x="0" y="658813"/>
            <a:ext cx="9144000" cy="6226175"/>
          </a:xfrm>
          <a:prstGeom prst="rect">
            <a:avLst/>
          </a:prstGeom>
          <a:noFill/>
          <a:ln w="9525">
            <a:noFill/>
            <a:miter lim="800000"/>
            <a:headEnd/>
            <a:tailEnd/>
          </a:ln>
        </p:spPr>
      </p:pic>
    </p:spTree>
  </p:cSld>
  <p:clrMapOvr>
    <a:masterClrMapping/>
  </p:clrMapOvr>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106" name="Picture 4"/>
          <p:cNvPicPr>
            <a:picLocks noChangeAspect="1" noChangeArrowheads="1"/>
          </p:cNvPicPr>
          <p:nvPr/>
        </p:nvPicPr>
        <p:blipFill>
          <a:blip r:embed="rId3" cstate="print"/>
          <a:srcRect/>
          <a:stretch>
            <a:fillRect/>
          </a:stretch>
        </p:blipFill>
        <p:spPr bwMode="auto">
          <a:xfrm>
            <a:off x="1619250" y="428625"/>
            <a:ext cx="4630738" cy="6308725"/>
          </a:xfrm>
          <a:prstGeom prst="rect">
            <a:avLst/>
          </a:prstGeom>
          <a:noFill/>
          <a:ln w="9525">
            <a:noFill/>
            <a:miter lim="800000"/>
            <a:headEnd/>
            <a:tailEnd/>
          </a:ln>
        </p:spPr>
      </p:pic>
    </p:spTree>
  </p:cSld>
  <p:clrMapOvr>
    <a:masterClrMapping/>
  </p:clrMapOvr>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6130" name="Picture 4"/>
          <p:cNvPicPr>
            <a:picLocks noChangeAspect="1" noChangeArrowheads="1"/>
          </p:cNvPicPr>
          <p:nvPr/>
        </p:nvPicPr>
        <p:blipFill>
          <a:blip r:embed="rId2" cstate="print"/>
          <a:srcRect/>
          <a:stretch>
            <a:fillRect/>
          </a:stretch>
        </p:blipFill>
        <p:spPr bwMode="auto">
          <a:xfrm>
            <a:off x="539750" y="508000"/>
            <a:ext cx="8353425" cy="6049963"/>
          </a:xfrm>
          <a:prstGeom prst="rect">
            <a:avLst/>
          </a:prstGeom>
          <a:noFill/>
          <a:ln w="9525">
            <a:noFill/>
            <a:miter lim="800000"/>
            <a:headEnd/>
            <a:tailEnd/>
          </a:ln>
        </p:spPr>
      </p:pic>
    </p:spTree>
  </p:cSld>
  <p:clrMapOvr>
    <a:masterClrMapping/>
  </p:clrMapOvr>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eaLnBrk="1" hangingPunct="1">
              <a:defRPr/>
            </a:pPr>
            <a:endParaRPr lang="zh-CN" altLang="en-US"/>
          </a:p>
        </p:txBody>
      </p:sp>
      <p:sp>
        <p:nvSpPr>
          <p:cNvPr id="5" name="内容占位符 4"/>
          <p:cNvSpPr>
            <a:spLocks noGrp="1"/>
          </p:cNvSpPr>
          <p:nvPr>
            <p:ph idx="1"/>
          </p:nvPr>
        </p:nvSpPr>
        <p:spPr/>
        <p:txBody>
          <a:bodyPr>
            <a:normAutofit fontScale="92500" lnSpcReduction="20000"/>
          </a:bodyPr>
          <a:lstStyle/>
          <a:p>
            <a:pPr eaLnBrk="1" hangingPunct="1">
              <a:lnSpc>
                <a:spcPct val="110000"/>
              </a:lnSpc>
              <a:defRPr/>
            </a:pPr>
            <a:r>
              <a:rPr lang="zh-CN" altLang="en-US" sz="2800" dirty="0"/>
              <a:t>例题</a:t>
            </a:r>
            <a:r>
              <a:rPr lang="en-US" altLang="zh-CN" sz="2800" dirty="0"/>
              <a:t>4-4</a:t>
            </a:r>
            <a:r>
              <a:rPr lang="zh-CN" altLang="en-US" sz="2800" dirty="0"/>
              <a:t>：某居民小区生活污水，拟采用曝气沉淀池进行处理。污水设计流量为</a:t>
            </a:r>
            <a:r>
              <a:rPr lang="en-US" altLang="zh-CN" sz="2800" dirty="0"/>
              <a:t>50 m</a:t>
            </a:r>
            <a:r>
              <a:rPr lang="en-US" altLang="zh-CN" sz="2800" baseline="30000" dirty="0"/>
              <a:t>3</a:t>
            </a:r>
            <a:r>
              <a:rPr lang="en-US" altLang="zh-CN" sz="2800" dirty="0"/>
              <a:t>/h</a:t>
            </a:r>
            <a:r>
              <a:rPr lang="zh-CN" altLang="en-US" sz="2800" dirty="0"/>
              <a:t>，</a:t>
            </a:r>
            <a:r>
              <a:rPr lang="en-US" altLang="zh-CN" sz="2800" dirty="0"/>
              <a:t>BOD</a:t>
            </a:r>
            <a:r>
              <a:rPr lang="en-US" altLang="zh-CN" sz="2800" baseline="-25000" dirty="0"/>
              <a:t>5</a:t>
            </a:r>
            <a:r>
              <a:rPr lang="zh-CN" altLang="en-US" sz="2800" dirty="0"/>
              <a:t>为</a:t>
            </a:r>
            <a:r>
              <a:rPr lang="en-US" altLang="zh-CN" sz="2800" dirty="0"/>
              <a:t>300 mg/L</a:t>
            </a:r>
            <a:r>
              <a:rPr lang="zh-CN" altLang="en-US" sz="2800" dirty="0"/>
              <a:t>，经沉淀处理后可去除</a:t>
            </a:r>
            <a:r>
              <a:rPr lang="en-US" altLang="zh-CN" sz="2800" dirty="0"/>
              <a:t>30%</a:t>
            </a:r>
            <a:r>
              <a:rPr lang="zh-CN" altLang="en-US" sz="2800" dirty="0"/>
              <a:t>。通过试验确定下列各项设计参数：</a:t>
            </a:r>
          </a:p>
          <a:p>
            <a:pPr lvl="1" eaLnBrk="1" hangingPunct="1">
              <a:lnSpc>
                <a:spcPct val="110000"/>
              </a:lnSpc>
              <a:defRPr/>
            </a:pPr>
            <a:r>
              <a:rPr lang="en-US" altLang="zh-CN" sz="2400" i="1" dirty="0"/>
              <a:t>N</a:t>
            </a:r>
            <a:r>
              <a:rPr lang="en-US" altLang="zh-CN" sz="2400" baseline="-25000" dirty="0"/>
              <a:t>s</a:t>
            </a:r>
            <a:r>
              <a:rPr lang="en-US" altLang="zh-CN" sz="2400" dirty="0"/>
              <a:t>=0.4 kgBOD</a:t>
            </a:r>
            <a:r>
              <a:rPr lang="en-US" altLang="zh-CN" sz="2400" baseline="-25000" dirty="0"/>
              <a:t>5</a:t>
            </a:r>
            <a:r>
              <a:rPr lang="en-US" altLang="zh-CN" sz="2400" dirty="0"/>
              <a:t>/(</a:t>
            </a:r>
            <a:r>
              <a:rPr lang="en-US" altLang="zh-CN" sz="2400" dirty="0" err="1"/>
              <a:t>kgMLSS</a:t>
            </a:r>
            <a:r>
              <a:rPr lang="en-US" altLang="zh-CN" sz="2400" dirty="0" err="1">
                <a:latin typeface="Arial"/>
              </a:rPr>
              <a:t>·</a:t>
            </a:r>
            <a:r>
              <a:rPr lang="en-US" altLang="zh-CN" sz="2400" dirty="0" err="1"/>
              <a:t>d</a:t>
            </a:r>
            <a:r>
              <a:rPr lang="en-US" altLang="zh-CN" sz="2400" dirty="0"/>
              <a:t>)</a:t>
            </a:r>
            <a:r>
              <a:rPr lang="zh-CN" altLang="en-US" sz="2400" dirty="0"/>
              <a:t>；</a:t>
            </a:r>
          </a:p>
          <a:p>
            <a:pPr lvl="1" eaLnBrk="1" hangingPunct="1">
              <a:lnSpc>
                <a:spcPct val="110000"/>
              </a:lnSpc>
              <a:defRPr/>
            </a:pPr>
            <a:r>
              <a:rPr lang="en-US" altLang="zh-CN" sz="2400" i="1" dirty="0"/>
              <a:t>S</a:t>
            </a:r>
            <a:r>
              <a:rPr lang="en-US" altLang="zh-CN" sz="2400" baseline="-25000" dirty="0"/>
              <a:t>e</a:t>
            </a:r>
            <a:r>
              <a:rPr lang="en-US" altLang="zh-CN" sz="2400" dirty="0"/>
              <a:t>≤20 mg/L</a:t>
            </a:r>
            <a:r>
              <a:rPr lang="zh-CN" altLang="en-US" sz="2400" dirty="0"/>
              <a:t>；</a:t>
            </a:r>
          </a:p>
          <a:p>
            <a:pPr lvl="1" eaLnBrk="1" hangingPunct="1">
              <a:lnSpc>
                <a:spcPct val="110000"/>
              </a:lnSpc>
              <a:defRPr/>
            </a:pPr>
            <a:r>
              <a:rPr lang="en-US" altLang="zh-CN" sz="2400" i="1" dirty="0"/>
              <a:t>X</a:t>
            </a:r>
            <a:r>
              <a:rPr lang="en-US" altLang="zh-CN" sz="2400" dirty="0"/>
              <a:t>=4000 mg/L</a:t>
            </a:r>
            <a:r>
              <a:rPr lang="zh-CN" altLang="en-US" sz="2400" dirty="0"/>
              <a:t>；</a:t>
            </a:r>
          </a:p>
          <a:p>
            <a:pPr lvl="1" eaLnBrk="1" hangingPunct="1">
              <a:lnSpc>
                <a:spcPct val="110000"/>
              </a:lnSpc>
              <a:defRPr/>
            </a:pPr>
            <a:r>
              <a:rPr lang="en-US" altLang="zh-CN" sz="2400" i="1" dirty="0"/>
              <a:t>R</a:t>
            </a:r>
            <a:r>
              <a:rPr lang="en-US" altLang="zh-CN" sz="2400" baseline="30000" dirty="0">
                <a:latin typeface="Arial"/>
              </a:rPr>
              <a:t>’</a:t>
            </a:r>
            <a:r>
              <a:rPr lang="en-US" altLang="zh-CN" sz="2400" dirty="0"/>
              <a:t>=1.0 kgO</a:t>
            </a:r>
            <a:r>
              <a:rPr lang="en-US" altLang="zh-CN" sz="2400" baseline="-25000" dirty="0"/>
              <a:t>2</a:t>
            </a:r>
            <a:r>
              <a:rPr lang="en-US" altLang="zh-CN" sz="2400" dirty="0"/>
              <a:t>/kgBOD</a:t>
            </a:r>
            <a:r>
              <a:rPr lang="en-US" altLang="zh-CN" sz="2400" baseline="-25000" dirty="0"/>
              <a:t>5</a:t>
            </a:r>
            <a:r>
              <a:rPr lang="zh-CN" altLang="en-US" sz="2400" dirty="0"/>
              <a:t>；</a:t>
            </a:r>
          </a:p>
          <a:p>
            <a:pPr lvl="1" eaLnBrk="1" hangingPunct="1">
              <a:lnSpc>
                <a:spcPct val="110000"/>
              </a:lnSpc>
              <a:defRPr/>
            </a:pPr>
            <a:r>
              <a:rPr lang="zh-CN" altLang="en-US" sz="2400" dirty="0"/>
              <a:t>污泥回流比</a:t>
            </a:r>
            <a:r>
              <a:rPr lang="en-US" altLang="zh-CN" sz="2400" i="1" dirty="0"/>
              <a:t>R</a:t>
            </a:r>
            <a:r>
              <a:rPr lang="en-US" altLang="zh-CN" sz="2400" dirty="0"/>
              <a:t>=600%</a:t>
            </a:r>
            <a:r>
              <a:rPr lang="zh-CN" altLang="en-US" sz="2400" dirty="0"/>
              <a:t>。</a:t>
            </a:r>
          </a:p>
          <a:p>
            <a:pPr eaLnBrk="1" hangingPunct="1">
              <a:lnSpc>
                <a:spcPct val="110000"/>
              </a:lnSpc>
              <a:defRPr/>
            </a:pPr>
            <a:r>
              <a:rPr lang="zh-CN" altLang="en-US" sz="2800" dirty="0"/>
              <a:t>经过计算确定曝气沉淀池的主要部位的尺寸；选定曝气叶轮型号。</a:t>
            </a:r>
          </a:p>
          <a:p>
            <a:pPr eaLnBrk="1" hangingPunct="1">
              <a:defRPr/>
            </a:pPr>
            <a:endParaRPr lang="zh-CN" altLang="en-US" dirty="0"/>
          </a:p>
        </p:txBody>
      </p:sp>
    </p:spTree>
  </p:cSld>
  <p:clrMapOvr>
    <a:masterClrMapping/>
  </p:clrMapOvr>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78" name="Picture 4"/>
          <p:cNvPicPr>
            <a:picLocks noChangeAspect="1" noChangeArrowheads="1"/>
          </p:cNvPicPr>
          <p:nvPr/>
        </p:nvPicPr>
        <p:blipFill>
          <a:blip r:embed="rId2" cstate="print"/>
          <a:srcRect/>
          <a:stretch>
            <a:fillRect/>
          </a:stretch>
        </p:blipFill>
        <p:spPr bwMode="auto">
          <a:xfrm>
            <a:off x="1042988" y="1071563"/>
            <a:ext cx="7416800" cy="4954587"/>
          </a:xfrm>
          <a:prstGeom prst="rect">
            <a:avLst/>
          </a:prstGeom>
          <a:noFill/>
          <a:ln w="9525">
            <a:noFill/>
            <a:miter lim="800000"/>
            <a:headEnd/>
            <a:tailEnd/>
          </a:ln>
        </p:spPr>
      </p:pic>
    </p:spTree>
  </p:cSld>
  <p:clrMapOvr>
    <a:masterClrMapping/>
  </p:clrMapOvr>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2706" name="Rectangle 2"/>
          <p:cNvSpPr>
            <a:spLocks noGrp="1" noRot="1" noChangeArrowheads="1"/>
          </p:cNvSpPr>
          <p:nvPr>
            <p:ph type="ctrTitle"/>
          </p:nvPr>
        </p:nvSpPr>
        <p:spPr>
          <a:xfrm>
            <a:off x="685800" y="2130425"/>
            <a:ext cx="7772400" cy="1470025"/>
          </a:xfrm>
        </p:spPr>
        <p:txBody>
          <a:bodyPr/>
          <a:lstStyle/>
          <a:p>
            <a:pPr eaLnBrk="1" hangingPunct="1">
              <a:defRPr/>
            </a:pPr>
            <a:r>
              <a:rPr lang="en-US" altLang="zh-CN" sz="4000" dirty="0"/>
              <a:t>10 </a:t>
            </a:r>
            <a:r>
              <a:rPr lang="zh-CN" altLang="en-US" sz="4000" dirty="0"/>
              <a:t>活性污泥处理系统的维护管理</a:t>
            </a:r>
          </a:p>
        </p:txBody>
      </p:sp>
      <p:sp>
        <p:nvSpPr>
          <p:cNvPr id="712707" name="Rectangle 3"/>
          <p:cNvSpPr>
            <a:spLocks noGrp="1" noRot="1" noChangeArrowheads="1"/>
          </p:cNvSpPr>
          <p:nvPr>
            <p:ph type="subTitle" idx="1"/>
          </p:nvPr>
        </p:nvSpPr>
        <p:spPr/>
        <p:txBody>
          <a:bodyPr/>
          <a:lstStyle/>
          <a:p>
            <a:pPr eaLnBrk="1" hangingPunct="1">
              <a:defRPr/>
            </a:pPr>
            <a:endParaRPr lang="zh-CN" altLang="zh-CN"/>
          </a:p>
        </p:txBody>
      </p:sp>
    </p:spTree>
  </p:cSld>
  <p:clrMapOvr>
    <a:masterClrMapping/>
  </p:clrMapOvr>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457200" y="3635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内容占位符 4"/>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02"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906" name="Rectangle 2"/>
          <p:cNvSpPr>
            <a:spLocks noGrp="1" noRot="1" noChangeArrowheads="1"/>
          </p:cNvSpPr>
          <p:nvPr>
            <p:ph type="title"/>
          </p:nvPr>
        </p:nvSpPr>
        <p:spPr/>
        <p:txBody>
          <a:bodyPr/>
          <a:lstStyle/>
          <a:p>
            <a:pPr eaLnBrk="1" hangingPunct="1">
              <a:defRPr/>
            </a:pPr>
            <a:endParaRPr lang="zh-CN" altLang="zh-CN"/>
          </a:p>
        </p:txBody>
      </p:sp>
      <p:sp>
        <p:nvSpPr>
          <p:cNvPr id="379907" name="Rectangle 3"/>
          <p:cNvSpPr>
            <a:spLocks noGrp="1" noRot="1" noChangeArrowheads="1"/>
          </p:cNvSpPr>
          <p:nvPr>
            <p:ph idx="1"/>
          </p:nvPr>
        </p:nvSpPr>
        <p:spPr>
          <a:xfrm>
            <a:off x="304800" y="1700213"/>
            <a:ext cx="4914900" cy="4752975"/>
          </a:xfrm>
        </p:spPr>
        <p:txBody>
          <a:bodyPr/>
          <a:lstStyle/>
          <a:p>
            <a:pPr algn="l" eaLnBrk="1" hangingPunct="1">
              <a:defRPr/>
            </a:pPr>
            <a:r>
              <a:rPr lang="zh-CN" altLang="en-US" dirty="0">
                <a:solidFill>
                  <a:schemeClr val="tx2"/>
                </a:solidFill>
                <a:effectLst>
                  <a:outerShdw blurRad="38100" dist="38100" dir="2700000" algn="tl">
                    <a:srgbClr val="000000"/>
                  </a:outerShdw>
                </a:effectLst>
              </a:rPr>
              <a:t>回流比</a:t>
            </a:r>
            <a:r>
              <a:rPr lang="zh-CN" altLang="en-US" dirty="0"/>
              <a:t>：回流水量与原污水量之比；</a:t>
            </a:r>
            <a:br>
              <a:rPr lang="zh-CN" altLang="en-US" dirty="0"/>
            </a:br>
            <a:endParaRPr lang="zh-CN" altLang="en-US" dirty="0"/>
          </a:p>
          <a:p>
            <a:pPr algn="l" eaLnBrk="1" hangingPunct="1">
              <a:defRPr/>
            </a:pPr>
            <a:endParaRPr lang="zh-CN" altLang="en-US" dirty="0"/>
          </a:p>
          <a:p>
            <a:pPr algn="l" eaLnBrk="1" hangingPunct="1">
              <a:defRPr/>
            </a:pPr>
            <a:r>
              <a:rPr lang="zh-CN" altLang="en-US" dirty="0">
                <a:solidFill>
                  <a:schemeClr val="tx2"/>
                </a:solidFill>
                <a:effectLst>
                  <a:outerShdw blurRad="38100" dist="38100" dir="2700000" algn="tl">
                    <a:srgbClr val="000000"/>
                  </a:outerShdw>
                </a:effectLst>
              </a:rPr>
              <a:t>循环比</a:t>
            </a:r>
            <a:r>
              <a:rPr lang="zh-CN" altLang="en-US" dirty="0"/>
              <a:t>：总水量与原污水量之比；</a:t>
            </a:r>
          </a:p>
          <a:p>
            <a:pPr algn="l" eaLnBrk="1" hangingPunct="1">
              <a:defRPr/>
            </a:pPr>
            <a:endParaRPr lang="zh-CN" altLang="en-US" dirty="0"/>
          </a:p>
        </p:txBody>
      </p:sp>
      <p:grpSp>
        <p:nvGrpSpPr>
          <p:cNvPr id="7" name="组合 6"/>
          <p:cNvGrpSpPr/>
          <p:nvPr/>
        </p:nvGrpSpPr>
        <p:grpSpPr>
          <a:xfrm>
            <a:off x="4860032" y="1712913"/>
            <a:ext cx="2808312" cy="4708525"/>
            <a:chOff x="4860032" y="1712913"/>
            <a:chExt cx="2808312" cy="4708525"/>
          </a:xfrm>
        </p:grpSpPr>
        <p:graphicFrame>
          <p:nvGraphicFramePr>
            <p:cNvPr id="75780" name="Object 7"/>
            <p:cNvGraphicFramePr>
              <a:graphicFrameLocks noChangeAspect="1"/>
            </p:cNvGraphicFramePr>
            <p:nvPr/>
          </p:nvGraphicFramePr>
          <p:xfrm>
            <a:off x="5076825" y="1712913"/>
            <a:ext cx="2146300" cy="4708525"/>
          </p:xfrm>
          <a:graphic>
            <a:graphicData uri="http://schemas.openxmlformats.org/presentationml/2006/ole">
              <mc:AlternateContent xmlns:mc="http://schemas.openxmlformats.org/markup-compatibility/2006">
                <mc:Choice xmlns:v="urn:schemas-microsoft-com:vml" Requires="v">
                  <p:oleObj spid="_x0000_s299051" name="Equation" r:id="rId4" imgW="21311280" imgH="62268840" progId="">
                    <p:embed/>
                  </p:oleObj>
                </mc:Choice>
                <mc:Fallback>
                  <p:oleObj name="Equation" r:id="rId4" imgW="21311280" imgH="62268840" progId="">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6825" y="1712913"/>
                          <a:ext cx="2146300" cy="4708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矩形 5"/>
            <p:cNvSpPr/>
            <p:nvPr/>
          </p:nvSpPr>
          <p:spPr>
            <a:xfrm>
              <a:off x="4860032" y="5445224"/>
              <a:ext cx="2808312" cy="9361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8850"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304800" y="908050"/>
          <a:ext cx="8540750" cy="5545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2946"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457200" y="363538"/>
            <a:ext cx="8229600" cy="636587"/>
          </a:xfrm>
        </p:spPr>
        <p:txBody>
          <a:bodyPr>
            <a:normAutofit fontScale="90000"/>
          </a:bodyPr>
          <a:lstStyle/>
          <a:p>
            <a:pPr eaLnBrk="1" hangingPunct="1">
              <a:defRPr/>
            </a:pPr>
            <a:r>
              <a:rPr lang="zh-CN" altLang="zh-CN" dirty="0"/>
              <a:t>工业废水处理站（异步培训法）</a:t>
            </a:r>
            <a:endParaRPr lang="zh-CN" altLang="en-US" dirty="0"/>
          </a:p>
        </p:txBody>
      </p:sp>
      <p:graphicFrame>
        <p:nvGraphicFramePr>
          <p:cNvPr id="3" name="内容占位符 2"/>
          <p:cNvGraphicFramePr>
            <a:graphicFrameLocks noGrp="1"/>
          </p:cNvGraphicFramePr>
          <p:nvPr>
            <p:ph sz="half" idx="1"/>
          </p:nvPr>
        </p:nvGraphicFramePr>
        <p:xfrm>
          <a:off x="457200" y="1071546"/>
          <a:ext cx="8401080" cy="242889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9" name="内容占位符 8"/>
          <p:cNvGraphicFramePr>
            <a:graphicFrameLocks noGrp="1"/>
          </p:cNvGraphicFramePr>
          <p:nvPr>
            <p:ph sz="half" idx="2"/>
          </p:nvPr>
        </p:nvGraphicFramePr>
        <p:xfrm>
          <a:off x="428596" y="3429000"/>
          <a:ext cx="8429684" cy="321471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pPr eaLnBrk="1" hangingPunct="1">
              <a:defRPr/>
            </a:pPr>
            <a:r>
              <a:rPr lang="zh-CN" altLang="en-US" dirty="0"/>
              <a:t>工业废水同步培训法</a:t>
            </a:r>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162" name="Rectangle 2"/>
          <p:cNvSpPr>
            <a:spLocks noGrp="1" noRot="1" noChangeArrowheads="1"/>
          </p:cNvSpPr>
          <p:nvPr>
            <p:ph type="title"/>
          </p:nvPr>
        </p:nvSpPr>
        <p:spPr/>
        <p:txBody>
          <a:bodyPr/>
          <a:lstStyle/>
          <a:p>
            <a:pPr eaLnBrk="1" hangingPunct="1">
              <a:defRPr/>
            </a:pPr>
            <a:r>
              <a:rPr lang="zh-CN" altLang="en-US"/>
              <a:t>接种培训法</a:t>
            </a:r>
            <a:endParaRPr lang="zh-CN" altLang="zh-CN" dirty="0"/>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10" name="Rectangle 2"/>
          <p:cNvSpPr>
            <a:spLocks noGrp="1" noRot="1" noChangeArrowheads="1"/>
          </p:cNvSpPr>
          <p:nvPr>
            <p:ph type="title"/>
          </p:nvPr>
        </p:nvSpPr>
        <p:spPr/>
        <p:txBody>
          <a:bodyPr/>
          <a:lstStyle/>
          <a:p>
            <a:pPr eaLnBrk="1" hangingPunct="1">
              <a:defRPr/>
            </a:pPr>
            <a:r>
              <a:rPr lang="zh-CN" altLang="en-US" dirty="0"/>
              <a:t>试运行</a:t>
            </a:r>
            <a:endParaRPr lang="zh-CN" altLang="zh-CN" dirty="0"/>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304800" y="1052513"/>
          <a:ext cx="8540750" cy="5400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6306"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8306" name="Rectangle 2"/>
          <p:cNvSpPr>
            <a:spLocks noGrp="1" noRot="1" noChangeArrowheads="1"/>
          </p:cNvSpPr>
          <p:nvPr>
            <p:ph type="title"/>
          </p:nvPr>
        </p:nvSpPr>
        <p:spPr/>
        <p:txBody>
          <a:bodyPr>
            <a:normAutofit/>
          </a:bodyPr>
          <a:lstStyle/>
          <a:p>
            <a:pPr eaLnBrk="1" hangingPunct="1">
              <a:defRPr/>
            </a:pPr>
            <a:r>
              <a:rPr lang="en-US" altLang="zh-CN" sz="3700" dirty="0"/>
              <a:t>10.2 </a:t>
            </a:r>
            <a:r>
              <a:rPr lang="zh-CN" altLang="en-US" sz="3700" dirty="0"/>
              <a:t>活性污泥处理系统运行效果的检测</a:t>
            </a:r>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4"/>
          <p:cNvPicPr>
            <a:picLocks noChangeAspect="1" noChangeArrowheads="1"/>
          </p:cNvPicPr>
          <p:nvPr/>
        </p:nvPicPr>
        <p:blipFill>
          <a:blip r:embed="rId3" cstate="print"/>
          <a:srcRect/>
          <a:stretch>
            <a:fillRect/>
          </a:stretch>
        </p:blipFill>
        <p:spPr bwMode="auto">
          <a:xfrm>
            <a:off x="1692275" y="620713"/>
            <a:ext cx="5903913" cy="5903912"/>
          </a:xfrm>
          <a:prstGeom prst="rect">
            <a:avLst/>
          </a:prstGeom>
          <a:noFill/>
          <a:ln w="9525">
            <a:noFill/>
            <a:miter lim="800000"/>
            <a:headEnd/>
            <a:tailEnd/>
          </a:ln>
        </p:spPr>
      </p:pic>
    </p:spTree>
  </p:cSld>
  <p:clrMapOvr>
    <a:masterClrMapping/>
  </p:clrMapOvr>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0354"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示 5"/>
          <p:cNvGraphicFramePr/>
          <p:nvPr/>
        </p:nvGraphicFramePr>
        <p:xfrm>
          <a:off x="457200" y="363538"/>
          <a:ext cx="8229600" cy="114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7" name="内容占位符 6"/>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cSld>
  <p:clrMapOvr>
    <a:masterClrMapping/>
  </p:clrMapOvr>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304800" y="692150"/>
          <a:ext cx="8540750" cy="57610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304800" y="908050"/>
          <a:ext cx="8540750" cy="5545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304800" y="1052513"/>
          <a:ext cx="8540750" cy="5400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0594" name="Rectangle 2"/>
          <p:cNvSpPr>
            <a:spLocks noGrp="1" noRot="1" noChangeArrowheads="1"/>
          </p:cNvSpPr>
          <p:nvPr>
            <p:ph type="title"/>
          </p:nvPr>
        </p:nvSpPr>
        <p:spPr/>
        <p:txBody>
          <a:bodyPr/>
          <a:lstStyle/>
          <a:p>
            <a:pPr eaLnBrk="1" hangingPunct="1">
              <a:defRPr/>
            </a:pPr>
            <a:endParaRPr lang="zh-CN" altLang="zh-CN"/>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304800" y="1052513"/>
          <a:ext cx="8540750" cy="54006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内容占位符 2"/>
          <p:cNvGraphicFramePr>
            <a:graphicFrameLocks noGrp="1"/>
          </p:cNvGraphicFramePr>
          <p:nvPr>
            <p:ph idx="1"/>
          </p:nvPr>
        </p:nvGraphicFramePr>
        <p:xfrm>
          <a:off x="304800" y="1196975"/>
          <a:ext cx="8540750" cy="52562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348880"/>
            <a:ext cx="8229600" cy="1143000"/>
          </a:xfrm>
        </p:spPr>
        <p:txBody>
          <a:bodyPr/>
          <a:lstStyle/>
          <a:p>
            <a:r>
              <a:rPr lang="en-US" altLang="zh-CN" dirty="0"/>
              <a:t>                    Thank you!</a:t>
            </a:r>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extLst>
              <p:ext uri="{D42A27DB-BD31-4B8C-83A1-F6EECF244321}">
                <p14:modId xmlns:p14="http://schemas.microsoft.com/office/powerpoint/2010/main" val="1207840410"/>
              </p:ext>
            </p:extLst>
          </p:nvPr>
        </p:nvGraphicFramePr>
        <p:xfrm>
          <a:off x="304800" y="1268413"/>
          <a:ext cx="8540750" cy="51847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Grp="1" noRot="1" noChangeArrowheads="1"/>
          </p:cNvSpPr>
          <p:nvPr>
            <p:ph type="title"/>
          </p:nvPr>
        </p:nvSpPr>
        <p:spPr/>
        <p:txBody>
          <a:bodyPr/>
          <a:lstStyle/>
          <a:p>
            <a:pPr eaLnBrk="1" hangingPunct="1">
              <a:defRPr/>
            </a:pPr>
            <a:r>
              <a:rPr lang="en-US" altLang="zh-CN" dirty="0"/>
              <a:t>5.2.4 </a:t>
            </a:r>
            <a:r>
              <a:rPr lang="zh-CN" altLang="en-US" dirty="0"/>
              <a:t>塔式生物滤池</a:t>
            </a:r>
          </a:p>
        </p:txBody>
      </p:sp>
      <p:sp>
        <p:nvSpPr>
          <p:cNvPr id="394243" name="Rectangle 3"/>
          <p:cNvSpPr>
            <a:spLocks noGrp="1" noRot="1" noChangeArrowheads="1"/>
          </p:cNvSpPr>
          <p:nvPr>
            <p:ph idx="1"/>
          </p:nvPr>
        </p:nvSpPr>
        <p:spPr/>
        <p:txBody>
          <a:bodyPr>
            <a:normAutofit/>
          </a:bodyPr>
          <a:lstStyle/>
          <a:p>
            <a:pPr eaLnBrk="1" hangingPunct="1">
              <a:lnSpc>
                <a:spcPct val="130000"/>
              </a:lnSpc>
              <a:buClr>
                <a:srgbClr val="FF0000"/>
              </a:buClr>
              <a:defRPr/>
            </a:pPr>
            <a:r>
              <a:rPr lang="zh-CN" altLang="en-US" sz="2400" dirty="0">
                <a:solidFill>
                  <a:schemeClr val="tx1"/>
                </a:solidFill>
                <a:effectLst>
                  <a:outerShdw blurRad="38100" dist="38100" dir="2700000" algn="tl">
                    <a:srgbClr val="000000"/>
                  </a:outerShdw>
                </a:effectLst>
              </a:rPr>
              <a:t>高</a:t>
            </a:r>
            <a:r>
              <a:rPr lang="en-US" altLang="zh-CN" sz="2400" dirty="0">
                <a:solidFill>
                  <a:schemeClr val="tx1"/>
                </a:solidFill>
                <a:effectLst>
                  <a:outerShdw blurRad="38100" dist="38100" dir="2700000" algn="tl">
                    <a:srgbClr val="000000"/>
                  </a:outerShdw>
                </a:effectLst>
              </a:rPr>
              <a:t>8~24 m</a:t>
            </a:r>
            <a:r>
              <a:rPr lang="zh-CN" altLang="en-US" sz="2400" dirty="0">
                <a:solidFill>
                  <a:schemeClr val="tx1"/>
                </a:solidFill>
              </a:rPr>
              <a:t>，直径</a:t>
            </a:r>
            <a:r>
              <a:rPr lang="en-US" altLang="zh-CN" sz="2400" dirty="0">
                <a:solidFill>
                  <a:schemeClr val="tx1"/>
                </a:solidFill>
              </a:rPr>
              <a:t>1~3.5 m</a:t>
            </a:r>
            <a:r>
              <a:rPr lang="zh-CN" altLang="en-US" sz="2400" dirty="0">
                <a:solidFill>
                  <a:schemeClr val="tx1"/>
                </a:solidFill>
              </a:rPr>
              <a:t>，径高比介于</a:t>
            </a:r>
            <a:r>
              <a:rPr lang="en-US" altLang="zh-CN" sz="2400" dirty="0">
                <a:solidFill>
                  <a:schemeClr val="tx1"/>
                </a:solidFill>
              </a:rPr>
              <a:t>1:6~1:8</a:t>
            </a:r>
            <a:r>
              <a:rPr lang="zh-CN" altLang="en-US" sz="2400" dirty="0">
                <a:solidFill>
                  <a:schemeClr val="tx1"/>
                </a:solidFill>
              </a:rPr>
              <a:t>左右，呈塔状；</a:t>
            </a:r>
            <a:endParaRPr lang="en-US" altLang="zh-CN" sz="2400" dirty="0">
              <a:solidFill>
                <a:schemeClr val="tx1"/>
              </a:solidFill>
            </a:endParaRPr>
          </a:p>
          <a:p>
            <a:pPr eaLnBrk="1" hangingPunct="1">
              <a:lnSpc>
                <a:spcPct val="130000"/>
              </a:lnSpc>
              <a:buClr>
                <a:srgbClr val="FF0000"/>
              </a:buClr>
              <a:defRPr/>
            </a:pPr>
            <a:endParaRPr lang="zh-CN" altLang="en-US" sz="2400" dirty="0">
              <a:solidFill>
                <a:schemeClr val="tx1"/>
              </a:solidFill>
            </a:endParaRPr>
          </a:p>
          <a:p>
            <a:pPr eaLnBrk="1" hangingPunct="1">
              <a:lnSpc>
                <a:spcPct val="130000"/>
              </a:lnSpc>
              <a:buClr>
                <a:srgbClr val="FF0000"/>
              </a:buClr>
              <a:defRPr/>
            </a:pPr>
            <a:r>
              <a:rPr lang="zh-CN" altLang="en-US" sz="2400" dirty="0">
                <a:solidFill>
                  <a:schemeClr val="tx1"/>
                </a:solidFill>
              </a:rPr>
              <a:t>塔式滤池内部通风情况非常良好，污水从上向下滴落，水流紊动强烈，</a:t>
            </a:r>
            <a:r>
              <a:rPr lang="zh-CN" altLang="en-US" sz="2400" dirty="0">
                <a:solidFill>
                  <a:schemeClr val="tx1"/>
                </a:solidFill>
                <a:effectLst>
                  <a:outerShdw blurRad="38100" dist="38100" dir="2700000" algn="tl">
                    <a:srgbClr val="000000"/>
                  </a:outerShdw>
                </a:effectLst>
              </a:rPr>
              <a:t>污水、空气、滤料上的生物膜三者接触充分</a:t>
            </a:r>
            <a:r>
              <a:rPr lang="zh-CN" altLang="en-US" sz="2400" dirty="0">
                <a:solidFill>
                  <a:schemeClr val="tx1"/>
                </a:solidFill>
              </a:rPr>
              <a:t>，充氧效果良好，污染物质传质速度快，有利于有机污染物质的降解。</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A94F97E-FA1E-4862-AFCA-ECF36A35F8F9}"/>
              </a:ext>
            </a:extLst>
          </p:cNvPr>
          <p:cNvSpPr>
            <a:spLocks noGrp="1"/>
          </p:cNvSpPr>
          <p:nvPr>
            <p:ph type="title"/>
          </p:nvPr>
        </p:nvSpPr>
        <p:spPr/>
        <p:txBody>
          <a:bodyPr/>
          <a:lstStyle/>
          <a:p>
            <a:endParaRPr lang="zh-CN" altLang="en-US"/>
          </a:p>
        </p:txBody>
      </p:sp>
      <p:pic>
        <p:nvPicPr>
          <p:cNvPr id="9" name="内容占位符 8">
            <a:extLst>
              <a:ext uri="{FF2B5EF4-FFF2-40B4-BE49-F238E27FC236}">
                <a16:creationId xmlns:a16="http://schemas.microsoft.com/office/drawing/2014/main" id="{562A7113-235D-41AF-96DD-853F6D35DC7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1520" y="1412776"/>
            <a:ext cx="3624436" cy="4875729"/>
          </a:xfrm>
        </p:spPr>
      </p:pic>
      <p:grpSp>
        <p:nvGrpSpPr>
          <p:cNvPr id="10" name="组合 9">
            <a:extLst>
              <a:ext uri="{FF2B5EF4-FFF2-40B4-BE49-F238E27FC236}">
                <a16:creationId xmlns:a16="http://schemas.microsoft.com/office/drawing/2014/main" id="{455751A7-EFB9-4CD5-9D34-5C7BDF57F613}"/>
              </a:ext>
            </a:extLst>
          </p:cNvPr>
          <p:cNvGrpSpPr/>
          <p:nvPr/>
        </p:nvGrpSpPr>
        <p:grpSpPr>
          <a:xfrm>
            <a:off x="4118049" y="2360880"/>
            <a:ext cx="4774431" cy="2136240"/>
            <a:chOff x="0" y="1559986"/>
            <a:chExt cx="8540750" cy="2136240"/>
          </a:xfrm>
        </p:grpSpPr>
        <p:sp>
          <p:nvSpPr>
            <p:cNvPr id="11" name="矩形 10">
              <a:extLst>
                <a:ext uri="{FF2B5EF4-FFF2-40B4-BE49-F238E27FC236}">
                  <a16:creationId xmlns:a16="http://schemas.microsoft.com/office/drawing/2014/main" id="{AAFCB465-8E31-418F-973D-5E7AF56026E5}"/>
                </a:ext>
              </a:extLst>
            </p:cNvPr>
            <p:cNvSpPr/>
            <p:nvPr/>
          </p:nvSpPr>
          <p:spPr>
            <a:xfrm>
              <a:off x="0" y="1559986"/>
              <a:ext cx="8540750" cy="2136240"/>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2" name="文本框 11">
              <a:extLst>
                <a:ext uri="{FF2B5EF4-FFF2-40B4-BE49-F238E27FC236}">
                  <a16:creationId xmlns:a16="http://schemas.microsoft.com/office/drawing/2014/main" id="{9275275C-1F7C-4ECE-BDBB-B17D3B1E7C9B}"/>
                </a:ext>
              </a:extLst>
            </p:cNvPr>
            <p:cNvSpPr txBox="1"/>
            <p:nvPr/>
          </p:nvSpPr>
          <p:spPr>
            <a:xfrm>
              <a:off x="0" y="1559986"/>
              <a:ext cx="8540750" cy="2136240"/>
            </a:xfrm>
            <a:prstGeom prst="rect">
              <a:avLst/>
            </a:prstGeom>
          </p:spPr>
          <p:style>
            <a:lnRef idx="0">
              <a:scrgbClr r="0" g="0" b="0"/>
            </a:lnRef>
            <a:fillRef idx="0">
              <a:scrgbClr r="0" g="0" b="0"/>
            </a:fillRef>
            <a:effectRef idx="0">
              <a:scrgbClr r="0" g="0" b="0"/>
            </a:effectRef>
            <a:fontRef idx="minor">
              <a:schemeClr val="tx1">
                <a:hueOff val="0"/>
                <a:satOff val="0"/>
                <a:lumOff val="0"/>
                <a:alphaOff val="0"/>
              </a:schemeClr>
            </a:fontRef>
          </p:style>
          <p:txBody>
            <a:bodyPr spcFirstLastPara="0" vert="horz" wrap="square" lIns="271169" tIns="30480" rIns="170688" bIns="30480" numCol="1" spcCol="1270" anchor="t" anchorCtr="0">
              <a:noAutofit/>
            </a:bodyPr>
            <a:lstStyle/>
            <a:p>
              <a:pPr marL="171450" lvl="1" indent="-171450" algn="l" defTabSz="844550" rtl="0">
                <a:lnSpc>
                  <a:spcPct val="90000"/>
                </a:lnSpc>
                <a:spcBef>
                  <a:spcPct val="0"/>
                </a:spcBef>
                <a:spcAft>
                  <a:spcPct val="20000"/>
                </a:spcAft>
                <a:buChar char="•"/>
              </a:pPr>
              <a:r>
                <a:rPr lang="zh-CN" sz="1900" kern="1200" dirty="0"/>
                <a:t>污水以一定的压力流入位于池中央处的固定竖管，再流入布水横管，横管有</a:t>
              </a:r>
              <a:r>
                <a:rPr lang="en-US" sz="1900" kern="1200" dirty="0"/>
                <a:t>2</a:t>
              </a:r>
              <a:r>
                <a:rPr lang="zh-CN" sz="1900" kern="1200" dirty="0"/>
                <a:t>根或</a:t>
              </a:r>
              <a:r>
                <a:rPr lang="en-US" sz="1900" kern="1200" dirty="0"/>
                <a:t>4</a:t>
              </a:r>
              <a:r>
                <a:rPr lang="zh-CN" sz="1900" kern="1200" dirty="0"/>
                <a:t>根，横管中轴距滤池池面</a:t>
              </a:r>
              <a:r>
                <a:rPr lang="en-US" sz="1900" kern="1200" dirty="0"/>
                <a:t>0.15~0.25 m</a:t>
              </a:r>
              <a:r>
                <a:rPr lang="zh-CN" sz="1900" kern="1200" dirty="0"/>
                <a:t>，横管绕竖管旋转；</a:t>
              </a:r>
            </a:p>
            <a:p>
              <a:pPr marL="171450" lvl="1" indent="-171450" algn="l" defTabSz="844550" rtl="0">
                <a:lnSpc>
                  <a:spcPct val="90000"/>
                </a:lnSpc>
                <a:spcBef>
                  <a:spcPct val="0"/>
                </a:spcBef>
                <a:spcAft>
                  <a:spcPct val="20000"/>
                </a:spcAft>
                <a:buChar char="•"/>
              </a:pPr>
              <a:r>
                <a:rPr lang="zh-CN" sz="1900" kern="1200" dirty="0"/>
                <a:t>在横管的同一侧开有一系列间距不等的孔口，中心较疏，周边较密，须经计算确定；</a:t>
              </a:r>
            </a:p>
            <a:p>
              <a:pPr marL="171450" lvl="1" indent="-171450" algn="l" defTabSz="844550" rtl="0">
                <a:lnSpc>
                  <a:spcPct val="90000"/>
                </a:lnSpc>
                <a:spcBef>
                  <a:spcPct val="0"/>
                </a:spcBef>
                <a:spcAft>
                  <a:spcPct val="20000"/>
                </a:spcAft>
                <a:buChar char="•"/>
              </a:pPr>
              <a:r>
                <a:rPr lang="zh-CN" sz="1900" kern="1200" dirty="0"/>
                <a:t>污水从孔口喷出，产生反作用力，使横管按与喷水相反的方向旋转。</a:t>
              </a:r>
            </a:p>
          </p:txBody>
        </p:sp>
      </p:grpSp>
      <p:grpSp>
        <p:nvGrpSpPr>
          <p:cNvPr id="13" name="组合 12">
            <a:extLst>
              <a:ext uri="{FF2B5EF4-FFF2-40B4-BE49-F238E27FC236}">
                <a16:creationId xmlns:a16="http://schemas.microsoft.com/office/drawing/2014/main" id="{CE63ACA5-59DA-47AF-BA19-5C5D4F3073BC}"/>
              </a:ext>
            </a:extLst>
          </p:cNvPr>
          <p:cNvGrpSpPr/>
          <p:nvPr/>
        </p:nvGrpSpPr>
        <p:grpSpPr>
          <a:xfrm>
            <a:off x="4669060" y="1395505"/>
            <a:ext cx="3672408" cy="770334"/>
            <a:chOff x="0" y="281030"/>
            <a:chExt cx="8540750" cy="1278956"/>
          </a:xfrm>
        </p:grpSpPr>
        <p:sp>
          <p:nvSpPr>
            <p:cNvPr id="14" name="矩形: 圆角 13">
              <a:extLst>
                <a:ext uri="{FF2B5EF4-FFF2-40B4-BE49-F238E27FC236}">
                  <a16:creationId xmlns:a16="http://schemas.microsoft.com/office/drawing/2014/main" id="{4D669833-A36B-4F6D-B6E7-AFD814231320}"/>
                </a:ext>
              </a:extLst>
            </p:cNvPr>
            <p:cNvSpPr/>
            <p:nvPr/>
          </p:nvSpPr>
          <p:spPr>
            <a:xfrm>
              <a:off x="0" y="281030"/>
              <a:ext cx="8540750" cy="1278956"/>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 name="矩形: 圆角 4">
              <a:extLst>
                <a:ext uri="{FF2B5EF4-FFF2-40B4-BE49-F238E27FC236}">
                  <a16:creationId xmlns:a16="http://schemas.microsoft.com/office/drawing/2014/main" id="{CBB99437-BF40-4511-B21E-F3EEE6166DC3}"/>
                </a:ext>
              </a:extLst>
            </p:cNvPr>
            <p:cNvSpPr txBox="1"/>
            <p:nvPr/>
          </p:nvSpPr>
          <p:spPr>
            <a:xfrm>
              <a:off x="62432" y="629645"/>
              <a:ext cx="8415883" cy="867907"/>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1440" tIns="91440" rIns="91440" bIns="91440" numCol="1" spcCol="1270" anchor="ctr" anchorCtr="0">
              <a:noAutofit/>
            </a:bodyPr>
            <a:lstStyle/>
            <a:p>
              <a:pPr marL="0" lvl="0" indent="0" algn="ctr" defTabSz="1066800" rtl="0">
                <a:lnSpc>
                  <a:spcPct val="90000"/>
                </a:lnSpc>
                <a:spcBef>
                  <a:spcPct val="0"/>
                </a:spcBef>
                <a:spcAft>
                  <a:spcPct val="35000"/>
                </a:spcAft>
                <a:buNone/>
              </a:pPr>
              <a:r>
                <a:rPr lang="zh-CN" sz="2400" kern="1200" dirty="0"/>
                <a:t>旋转布水器</a:t>
              </a:r>
            </a:p>
          </p:txBody>
        </p:sp>
      </p:grpSp>
      <p:grpSp>
        <p:nvGrpSpPr>
          <p:cNvPr id="16" name="组合 15">
            <a:extLst>
              <a:ext uri="{FF2B5EF4-FFF2-40B4-BE49-F238E27FC236}">
                <a16:creationId xmlns:a16="http://schemas.microsoft.com/office/drawing/2014/main" id="{BF288EFF-C9F2-4DAC-87DE-1FD791B5EB94}"/>
              </a:ext>
            </a:extLst>
          </p:cNvPr>
          <p:cNvGrpSpPr/>
          <p:nvPr/>
        </p:nvGrpSpPr>
        <p:grpSpPr>
          <a:xfrm>
            <a:off x="4427984" y="5147718"/>
            <a:ext cx="4558407" cy="881414"/>
            <a:chOff x="34966" y="3982607"/>
            <a:chExt cx="8540750" cy="1946881"/>
          </a:xfrm>
        </p:grpSpPr>
        <p:sp>
          <p:nvSpPr>
            <p:cNvPr id="17" name="矩形: 圆角 16">
              <a:extLst>
                <a:ext uri="{FF2B5EF4-FFF2-40B4-BE49-F238E27FC236}">
                  <a16:creationId xmlns:a16="http://schemas.microsoft.com/office/drawing/2014/main" id="{425C80E1-5C36-48E3-996A-2758451981CB}"/>
                </a:ext>
              </a:extLst>
            </p:cNvPr>
            <p:cNvSpPr/>
            <p:nvPr/>
          </p:nvSpPr>
          <p:spPr>
            <a:xfrm>
              <a:off x="34966" y="3982607"/>
              <a:ext cx="8540750" cy="1946881"/>
            </a:xfrm>
            <a:prstGeom prst="roundRect">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矩形: 圆角 4">
              <a:extLst>
                <a:ext uri="{FF2B5EF4-FFF2-40B4-BE49-F238E27FC236}">
                  <a16:creationId xmlns:a16="http://schemas.microsoft.com/office/drawing/2014/main" id="{8E2EDCFE-ECEE-4038-BFE4-115D4A4294A0}"/>
                </a:ext>
              </a:extLst>
            </p:cNvPr>
            <p:cNvSpPr txBox="1"/>
            <p:nvPr/>
          </p:nvSpPr>
          <p:spPr>
            <a:xfrm rot="10800000" flipV="1">
              <a:off x="190078" y="4956048"/>
              <a:ext cx="8350673" cy="189629"/>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9060" tIns="99060" rIns="99060" bIns="99060" numCol="1" spcCol="1270" anchor="ctr" anchorCtr="0">
              <a:noAutofit/>
            </a:bodyPr>
            <a:lstStyle/>
            <a:p>
              <a:pPr marL="0" lvl="0" indent="0" algn="l" defTabSz="1155700" rtl="0">
                <a:lnSpc>
                  <a:spcPct val="90000"/>
                </a:lnSpc>
                <a:spcBef>
                  <a:spcPct val="0"/>
                </a:spcBef>
                <a:spcAft>
                  <a:spcPct val="35000"/>
                </a:spcAft>
                <a:buNone/>
              </a:pPr>
              <a:r>
                <a:rPr lang="zh-CN" kern="1200" dirty="0"/>
                <a:t>所需水头较小，一般介于</a:t>
              </a:r>
              <a:r>
                <a:rPr lang="en-US" kern="1200" dirty="0"/>
                <a:t>0.25~0.8 m</a:t>
              </a:r>
              <a:r>
                <a:rPr lang="zh-CN" kern="1200" dirty="0"/>
                <a:t>之间，也可以使用电力驱动。 </a:t>
              </a:r>
            </a:p>
          </p:txBody>
        </p:sp>
      </p:grpSp>
    </p:spTree>
    <p:extLst>
      <p:ext uri="{BB962C8B-B14F-4D97-AF65-F5344CB8AC3E}">
        <p14:creationId xmlns:p14="http://schemas.microsoft.com/office/powerpoint/2010/main" val="92992944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6366" name="Group 78"/>
          <p:cNvGraphicFramePr>
            <a:graphicFrameLocks noGrp="1"/>
          </p:cNvGraphicFramePr>
          <p:nvPr>
            <p:ph/>
            <p:extLst>
              <p:ext uri="{D42A27DB-BD31-4B8C-83A1-F6EECF244321}">
                <p14:modId xmlns:p14="http://schemas.microsoft.com/office/powerpoint/2010/main" val="572888299"/>
              </p:ext>
            </p:extLst>
          </p:nvPr>
        </p:nvGraphicFramePr>
        <p:xfrm>
          <a:off x="301625" y="1384300"/>
          <a:ext cx="8543925" cy="4092575"/>
        </p:xfrm>
        <a:graphic>
          <a:graphicData uri="http://schemas.openxmlformats.org/drawingml/2006/table">
            <a:tbl>
              <a:tblPr>
                <a:tableStyleId>{69CF1AB2-1976-4502-BF36-3FF5EA218861}</a:tableStyleId>
              </a:tblPr>
              <a:tblGrid>
                <a:gridCol w="1912921">
                  <a:extLst>
                    <a:ext uri="{9D8B030D-6E8A-4147-A177-3AD203B41FA5}">
                      <a16:colId xmlns:a16="http://schemas.microsoft.com/office/drawing/2014/main" val="20000"/>
                    </a:ext>
                  </a:extLst>
                </a:gridCol>
                <a:gridCol w="2143140">
                  <a:extLst>
                    <a:ext uri="{9D8B030D-6E8A-4147-A177-3AD203B41FA5}">
                      <a16:colId xmlns:a16="http://schemas.microsoft.com/office/drawing/2014/main" val="20001"/>
                    </a:ext>
                  </a:extLst>
                </a:gridCol>
                <a:gridCol w="2352677">
                  <a:extLst>
                    <a:ext uri="{9D8B030D-6E8A-4147-A177-3AD203B41FA5}">
                      <a16:colId xmlns:a16="http://schemas.microsoft.com/office/drawing/2014/main" val="20002"/>
                    </a:ext>
                  </a:extLst>
                </a:gridCol>
                <a:gridCol w="2135187">
                  <a:extLst>
                    <a:ext uri="{9D8B030D-6E8A-4147-A177-3AD203B41FA5}">
                      <a16:colId xmlns:a16="http://schemas.microsoft.com/office/drawing/2014/main" val="20003"/>
                    </a:ext>
                  </a:extLst>
                </a:gridCol>
              </a:tblGrid>
              <a:tr h="5873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400" b="1" i="0" u="none" strike="noStrike" cap="none" normalizeH="0" baseline="0" dirty="0">
                        <a:ln>
                          <a:noFill/>
                        </a:ln>
                        <a:solidFill>
                          <a:schemeClr val="tx1"/>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zh-CN" altLang="en-US" sz="2400" b="1" u="none" strike="noStrike" cap="none" normalizeH="0" baseline="0" dirty="0">
                          <a:ln>
                            <a:noFill/>
                          </a:ln>
                          <a:solidFill>
                            <a:srgbClr val="FF0000"/>
                          </a:solidFill>
                          <a:effectLst>
                            <a:outerShdw blurRad="38100" dist="38100" dir="2700000" algn="tl">
                              <a:srgbClr val="FFFFFF"/>
                            </a:outerShdw>
                          </a:effectLst>
                        </a:rPr>
                        <a:t>普通生物滤池</a:t>
                      </a:r>
                      <a:endParaRPr kumimoji="0" lang="zh-CN" altLang="en-US" sz="2400" b="1" i="0" u="none" strike="noStrike" cap="none" normalizeH="0" baseline="0" dirty="0">
                        <a:ln>
                          <a:noFill/>
                        </a:ln>
                        <a:solidFill>
                          <a:srgbClr val="FF0000"/>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zh-CN" altLang="en-US" sz="2400" b="1" u="none" strike="noStrike" cap="none" normalizeH="0" baseline="0" dirty="0">
                          <a:ln>
                            <a:noFill/>
                          </a:ln>
                          <a:solidFill>
                            <a:srgbClr val="CC00CC"/>
                          </a:solidFill>
                          <a:effectLst>
                            <a:outerShdw blurRad="38100" dist="38100" dir="2700000" algn="tl">
                              <a:srgbClr val="FFFFFF"/>
                            </a:outerShdw>
                          </a:effectLst>
                        </a:rPr>
                        <a:t>高负荷生物滤池</a:t>
                      </a:r>
                      <a:endParaRPr kumimoji="0" lang="zh-CN" altLang="en-US" sz="2400" b="1" i="0" u="none" strike="noStrike" cap="none" normalizeH="0" baseline="0" dirty="0">
                        <a:ln>
                          <a:noFill/>
                        </a:ln>
                        <a:solidFill>
                          <a:srgbClr val="CC00CC"/>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zh-CN" altLang="en-US" sz="2400" b="1" u="none" strike="noStrike" cap="none" normalizeH="0" baseline="0" dirty="0">
                          <a:ln>
                            <a:noFill/>
                          </a:ln>
                          <a:solidFill>
                            <a:srgbClr val="F01085"/>
                          </a:solidFill>
                          <a:effectLst>
                            <a:outerShdw blurRad="38100" dist="38100" dir="2700000" algn="tl">
                              <a:srgbClr val="FFFFFF"/>
                            </a:outerShdw>
                          </a:effectLst>
                        </a:rPr>
                        <a:t>塔式生物滤池</a:t>
                      </a:r>
                      <a:endParaRPr kumimoji="0" lang="zh-CN" altLang="en-US" sz="2400" b="1" i="0" u="none" strike="noStrike" cap="none" normalizeH="0" baseline="0" dirty="0">
                        <a:ln>
                          <a:noFill/>
                        </a:ln>
                        <a:solidFill>
                          <a:srgbClr val="F01085"/>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extLst>
                  <a:ext uri="{0D108BD9-81ED-4DB2-BD59-A6C34878D82A}">
                    <a16:rowId xmlns:a16="http://schemas.microsoft.com/office/drawing/2014/main" val="10000"/>
                  </a:ext>
                </a:extLst>
              </a:tr>
              <a:tr h="5873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zh-CN" altLang="en-US" sz="2000" b="1" u="none" strike="noStrike" cap="none" normalizeH="0" baseline="0" dirty="0">
                          <a:ln>
                            <a:noFill/>
                          </a:ln>
                          <a:effectLst>
                            <a:outerShdw blurRad="38100" dist="38100" dir="2700000" algn="tl">
                              <a:srgbClr val="FFFFFF"/>
                            </a:outerShdw>
                          </a:effectLst>
                        </a:rPr>
                        <a:t>表面负荷（</a:t>
                      </a:r>
                      <a:r>
                        <a:rPr kumimoji="0" lang="en-US" altLang="zh-CN" sz="2000" b="1" u="none" strike="noStrike" cap="none" normalizeH="0" baseline="0" dirty="0">
                          <a:ln>
                            <a:noFill/>
                          </a:ln>
                          <a:effectLst>
                            <a:outerShdw blurRad="38100" dist="38100" dir="2700000" algn="tl">
                              <a:srgbClr val="FFFFFF"/>
                            </a:outerShdw>
                          </a:effectLst>
                        </a:rPr>
                        <a:t>m</a:t>
                      </a:r>
                      <a:r>
                        <a:rPr kumimoji="0" lang="en-US" altLang="zh-CN" sz="2000" b="1" u="none" strike="noStrike" cap="none" normalizeH="0" baseline="30000" dirty="0">
                          <a:ln>
                            <a:noFill/>
                          </a:ln>
                          <a:effectLst>
                            <a:outerShdw blurRad="38100" dist="38100" dir="2700000" algn="tl">
                              <a:srgbClr val="FFFFFF"/>
                            </a:outerShdw>
                          </a:effectLst>
                        </a:rPr>
                        <a:t>3</a:t>
                      </a:r>
                      <a:r>
                        <a:rPr kumimoji="0" lang="en-US" altLang="zh-CN" sz="2000" b="1" u="none" strike="noStrike" cap="none" normalizeH="0" baseline="0" dirty="0">
                          <a:ln>
                            <a:noFill/>
                          </a:ln>
                          <a:effectLst>
                            <a:outerShdw blurRad="38100" dist="38100" dir="2700000" algn="tl">
                              <a:srgbClr val="FFFFFF"/>
                            </a:outerShdw>
                          </a:effectLst>
                        </a:rPr>
                        <a:t>/m</a:t>
                      </a:r>
                      <a:r>
                        <a:rPr kumimoji="0" lang="en-US" altLang="zh-CN" sz="2000" b="1" u="none" strike="noStrike" cap="none" normalizeH="0" baseline="30000" dirty="0">
                          <a:ln>
                            <a:noFill/>
                          </a:ln>
                          <a:effectLst>
                            <a:outerShdw blurRad="38100" dist="38100" dir="2700000" algn="tl">
                              <a:srgbClr val="FFFFFF"/>
                            </a:outerShdw>
                          </a:effectLst>
                        </a:rPr>
                        <a:t>2</a:t>
                      </a:r>
                      <a:r>
                        <a:rPr kumimoji="0" lang="en-US" altLang="zh-CN" sz="2000" b="1" u="none" strike="noStrike" cap="none" normalizeH="0" baseline="0" dirty="0">
                          <a:ln>
                            <a:noFill/>
                          </a:ln>
                          <a:effectLst>
                            <a:outerShdw blurRad="38100" dist="38100" dir="2700000" algn="tl">
                              <a:srgbClr val="FFFFFF"/>
                            </a:outerShdw>
                          </a:effectLst>
                        </a:rPr>
                        <a:t>·d</a:t>
                      </a:r>
                      <a:r>
                        <a:rPr kumimoji="0" lang="zh-CN" altLang="en-US" sz="2000" b="1" u="none" strike="noStrike" cap="none" normalizeH="0" baseline="0" dirty="0">
                          <a:ln>
                            <a:noFill/>
                          </a:ln>
                          <a:effectLst>
                            <a:outerShdw blurRad="38100" dist="38100" dir="2700000" algn="tl">
                              <a:srgbClr val="FFFFFF"/>
                            </a:outerShdw>
                          </a:effectLst>
                        </a:rPr>
                        <a:t>）</a:t>
                      </a:r>
                      <a:endParaRPr kumimoji="0" lang="zh-CN" altLang="en-US" sz="2000" b="1" i="0" u="none" strike="noStrike" cap="none" normalizeH="0" baseline="0" dirty="0">
                        <a:ln>
                          <a:noFill/>
                        </a:ln>
                        <a:solidFill>
                          <a:schemeClr val="tx1"/>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zh-CN" sz="2400" u="none" strike="noStrike" cap="none" normalizeH="0" baseline="0" dirty="0">
                          <a:ln>
                            <a:noFill/>
                          </a:ln>
                          <a:solidFill>
                            <a:srgbClr val="FF0000"/>
                          </a:solidFill>
                          <a:effectLst>
                            <a:outerShdw blurRad="38100" dist="38100" dir="2700000" algn="tl">
                              <a:srgbClr val="FFFFFF"/>
                            </a:outerShdw>
                          </a:effectLst>
                        </a:rPr>
                        <a:t>1~3</a:t>
                      </a:r>
                      <a:endParaRPr kumimoji="0" lang="en-US" altLang="zh-CN" sz="2400" b="1" i="0" u="none" strike="noStrike" cap="none" normalizeH="0" baseline="0" dirty="0">
                        <a:ln>
                          <a:noFill/>
                        </a:ln>
                        <a:solidFill>
                          <a:srgbClr val="FF0000"/>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zh-CN" sz="2400" u="none" strike="noStrike" cap="none" normalizeH="0" baseline="0" dirty="0">
                          <a:ln>
                            <a:noFill/>
                          </a:ln>
                          <a:solidFill>
                            <a:srgbClr val="CC00CC"/>
                          </a:solidFill>
                          <a:effectLst>
                            <a:outerShdw blurRad="38100" dist="38100" dir="2700000" algn="tl">
                              <a:srgbClr val="FFFFFF"/>
                            </a:outerShdw>
                          </a:effectLst>
                        </a:rPr>
                        <a:t>10~30</a:t>
                      </a:r>
                      <a:endParaRPr kumimoji="0" lang="en-US" altLang="zh-CN" sz="2400" b="1" i="0" u="none" strike="noStrike" cap="none" normalizeH="0" baseline="0" dirty="0">
                        <a:ln>
                          <a:noFill/>
                        </a:ln>
                        <a:solidFill>
                          <a:srgbClr val="CC00CC"/>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zh-CN" sz="2400" u="none" strike="noStrike" cap="none" normalizeH="0" baseline="0" dirty="0">
                          <a:ln>
                            <a:noFill/>
                          </a:ln>
                          <a:solidFill>
                            <a:srgbClr val="F01085"/>
                          </a:solidFill>
                          <a:effectLst>
                            <a:outerShdw blurRad="38100" dist="38100" dir="2700000" algn="tl">
                              <a:srgbClr val="FFFFFF"/>
                            </a:outerShdw>
                          </a:effectLst>
                        </a:rPr>
                        <a:t>80~200</a:t>
                      </a:r>
                      <a:endParaRPr kumimoji="0" lang="en-US" altLang="zh-CN" sz="2400" b="1" i="0" u="none" strike="noStrike" cap="none" normalizeH="0" baseline="0" dirty="0">
                        <a:ln>
                          <a:noFill/>
                        </a:ln>
                        <a:solidFill>
                          <a:srgbClr val="F01085"/>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extLst>
                  <a:ext uri="{0D108BD9-81ED-4DB2-BD59-A6C34878D82A}">
                    <a16:rowId xmlns:a16="http://schemas.microsoft.com/office/drawing/2014/main" val="10001"/>
                  </a:ext>
                </a:extLst>
              </a:tr>
              <a:tr h="5873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zh-CN" altLang="en-US" sz="2000" b="1" u="none" strike="noStrike" cap="none" normalizeH="0" baseline="0" dirty="0">
                          <a:ln>
                            <a:noFill/>
                          </a:ln>
                          <a:effectLst>
                            <a:outerShdw blurRad="38100" dist="38100" dir="2700000" algn="tl">
                              <a:srgbClr val="FFFFFF"/>
                            </a:outerShdw>
                          </a:effectLst>
                        </a:rPr>
                        <a:t>容积负荷（</a:t>
                      </a:r>
                      <a:r>
                        <a:rPr kumimoji="0" lang="en-US" altLang="zh-CN" sz="2000" b="1" u="none" strike="noStrike" cap="none" normalizeH="0" baseline="0" dirty="0">
                          <a:ln>
                            <a:noFill/>
                          </a:ln>
                          <a:effectLst>
                            <a:outerShdw blurRad="38100" dist="38100" dir="2700000" algn="tl">
                              <a:srgbClr val="FFFFFF"/>
                            </a:outerShdw>
                          </a:effectLst>
                        </a:rPr>
                        <a:t>kg/m</a:t>
                      </a:r>
                      <a:r>
                        <a:rPr kumimoji="0" lang="en-US" altLang="zh-CN" sz="2000" b="1" u="none" strike="noStrike" cap="none" normalizeH="0" baseline="30000" dirty="0">
                          <a:ln>
                            <a:noFill/>
                          </a:ln>
                          <a:effectLst>
                            <a:outerShdw blurRad="38100" dist="38100" dir="2700000" algn="tl">
                              <a:srgbClr val="FFFFFF"/>
                            </a:outerShdw>
                          </a:effectLst>
                        </a:rPr>
                        <a:t>3</a:t>
                      </a:r>
                      <a:r>
                        <a:rPr kumimoji="0" lang="en-US" altLang="zh-CN" sz="2000" b="1" u="none" strike="noStrike" cap="none" normalizeH="0" baseline="0" dirty="0">
                          <a:ln>
                            <a:noFill/>
                          </a:ln>
                          <a:effectLst>
                            <a:outerShdw blurRad="38100" dist="38100" dir="2700000" algn="tl">
                              <a:srgbClr val="FFFFFF"/>
                            </a:outerShdw>
                          </a:effectLst>
                        </a:rPr>
                        <a:t>·d</a:t>
                      </a:r>
                      <a:r>
                        <a:rPr kumimoji="0" lang="zh-CN" altLang="en-US" sz="2000" b="1" u="none" strike="noStrike" cap="none" normalizeH="0" baseline="0" dirty="0">
                          <a:ln>
                            <a:noFill/>
                          </a:ln>
                          <a:effectLst>
                            <a:outerShdw blurRad="38100" dist="38100" dir="2700000" algn="tl">
                              <a:srgbClr val="FFFFFF"/>
                            </a:outerShdw>
                          </a:effectLst>
                        </a:rPr>
                        <a:t>）</a:t>
                      </a:r>
                      <a:endParaRPr kumimoji="0" lang="zh-CN" altLang="en-US" sz="2000" b="1" i="0" u="none" strike="noStrike" cap="none" normalizeH="0" baseline="0" dirty="0">
                        <a:ln>
                          <a:noFill/>
                        </a:ln>
                        <a:solidFill>
                          <a:schemeClr val="tx1"/>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zh-CN" sz="2400" u="none" strike="noStrike" cap="none" normalizeH="0" baseline="0" dirty="0">
                          <a:ln>
                            <a:noFill/>
                          </a:ln>
                          <a:solidFill>
                            <a:srgbClr val="FF0000"/>
                          </a:solidFill>
                          <a:effectLst>
                            <a:outerShdw blurRad="38100" dist="38100" dir="2700000" algn="tl">
                              <a:srgbClr val="FFFFFF"/>
                            </a:outerShdw>
                          </a:effectLst>
                        </a:rPr>
                        <a:t>0.15~0.3</a:t>
                      </a:r>
                      <a:endParaRPr kumimoji="0" lang="en-US" altLang="zh-CN" sz="2400" b="1" i="0" u="none" strike="noStrike" cap="none" normalizeH="0" baseline="0" dirty="0">
                        <a:ln>
                          <a:noFill/>
                        </a:ln>
                        <a:solidFill>
                          <a:srgbClr val="FF0000"/>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zh-CN" sz="2400" u="none" strike="noStrike" cap="none" normalizeH="0" baseline="0" dirty="0">
                          <a:ln>
                            <a:noFill/>
                          </a:ln>
                          <a:solidFill>
                            <a:srgbClr val="CC00CC"/>
                          </a:solidFill>
                          <a:effectLst>
                            <a:outerShdw blurRad="38100" dist="38100" dir="2700000" algn="tl">
                              <a:srgbClr val="FFFFFF"/>
                            </a:outerShdw>
                          </a:effectLst>
                        </a:rPr>
                        <a:t>≤1.2</a:t>
                      </a:r>
                      <a:endParaRPr kumimoji="0" lang="en-US" altLang="zh-CN" sz="2400" b="1" i="0" u="none" strike="noStrike" cap="none" normalizeH="0" baseline="0" dirty="0">
                        <a:ln>
                          <a:noFill/>
                        </a:ln>
                        <a:solidFill>
                          <a:srgbClr val="CC00CC"/>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zh-CN" sz="2400" u="none" strike="noStrike" cap="none" normalizeH="0" baseline="0" dirty="0">
                          <a:ln>
                            <a:noFill/>
                          </a:ln>
                          <a:solidFill>
                            <a:srgbClr val="F01085"/>
                          </a:solidFill>
                          <a:effectLst>
                            <a:outerShdw blurRad="38100" dist="38100" dir="2700000" algn="tl">
                              <a:srgbClr val="FFFFFF"/>
                            </a:outerShdw>
                          </a:effectLst>
                        </a:rPr>
                        <a:t>1~3</a:t>
                      </a:r>
                      <a:endParaRPr kumimoji="0" lang="en-US" altLang="zh-CN" sz="2400" b="1" i="0" u="none" strike="noStrike" cap="none" normalizeH="0" baseline="0" dirty="0">
                        <a:ln>
                          <a:noFill/>
                        </a:ln>
                        <a:solidFill>
                          <a:srgbClr val="F01085"/>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extLst>
                  <a:ext uri="{0D108BD9-81ED-4DB2-BD59-A6C34878D82A}">
                    <a16:rowId xmlns:a16="http://schemas.microsoft.com/office/drawing/2014/main" val="10002"/>
                  </a:ext>
                </a:extLst>
              </a:tr>
              <a:tr h="5492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zh-CN" altLang="en-US" sz="2000" b="1" u="none" strike="noStrike" cap="none" normalizeH="0" baseline="0" dirty="0">
                          <a:ln>
                            <a:noFill/>
                          </a:ln>
                          <a:effectLst>
                            <a:outerShdw blurRad="38100" dist="38100" dir="2700000" algn="tl">
                              <a:srgbClr val="FFFFFF"/>
                            </a:outerShdw>
                          </a:effectLst>
                        </a:rPr>
                        <a:t>进水</a:t>
                      </a:r>
                      <a:r>
                        <a:rPr kumimoji="0" lang="en-US" altLang="zh-CN" sz="2000" b="1" u="none" strike="noStrike" cap="none" normalizeH="0" baseline="0" dirty="0">
                          <a:ln>
                            <a:noFill/>
                          </a:ln>
                          <a:effectLst>
                            <a:outerShdw blurRad="38100" dist="38100" dir="2700000" algn="tl">
                              <a:srgbClr val="FFFFFF"/>
                            </a:outerShdw>
                          </a:effectLst>
                        </a:rPr>
                        <a:t>BOD</a:t>
                      </a:r>
                      <a:r>
                        <a:rPr kumimoji="0" lang="en-US" altLang="zh-CN" sz="2000" b="1" u="none" strike="noStrike" cap="none" normalizeH="0" baseline="-25000" dirty="0">
                          <a:ln>
                            <a:noFill/>
                          </a:ln>
                          <a:effectLst>
                            <a:outerShdw blurRad="38100" dist="38100" dir="2700000" algn="tl">
                              <a:srgbClr val="FFFFFF"/>
                            </a:outerShdw>
                          </a:effectLst>
                        </a:rPr>
                        <a:t>5</a:t>
                      </a:r>
                      <a:r>
                        <a:rPr kumimoji="0" lang="zh-CN" altLang="en-US" sz="2000" b="1" u="none" strike="noStrike" cap="none" normalizeH="0" baseline="0" dirty="0">
                          <a:ln>
                            <a:noFill/>
                          </a:ln>
                          <a:effectLst>
                            <a:outerShdw blurRad="38100" dist="38100" dir="2700000" algn="tl">
                              <a:srgbClr val="FFFFFF"/>
                            </a:outerShdw>
                          </a:effectLst>
                        </a:rPr>
                        <a:t>（</a:t>
                      </a:r>
                      <a:r>
                        <a:rPr kumimoji="0" lang="en-US" altLang="zh-CN" sz="2000" b="1" u="none" strike="noStrike" cap="none" normalizeH="0" baseline="0" dirty="0">
                          <a:ln>
                            <a:noFill/>
                          </a:ln>
                          <a:effectLst>
                            <a:outerShdw blurRad="38100" dist="38100" dir="2700000" algn="tl">
                              <a:srgbClr val="FFFFFF"/>
                            </a:outerShdw>
                          </a:effectLst>
                        </a:rPr>
                        <a:t>mg/L</a:t>
                      </a:r>
                      <a:r>
                        <a:rPr kumimoji="0" lang="zh-CN" altLang="en-US" sz="2000" b="1" u="none" strike="noStrike" cap="none" normalizeH="0" baseline="0" dirty="0">
                          <a:ln>
                            <a:noFill/>
                          </a:ln>
                          <a:effectLst>
                            <a:outerShdw blurRad="38100" dist="38100" dir="2700000" algn="tl">
                              <a:srgbClr val="FFFFFF"/>
                            </a:outerShdw>
                          </a:effectLst>
                        </a:rPr>
                        <a:t>）</a:t>
                      </a:r>
                      <a:endParaRPr kumimoji="0" lang="zh-CN" altLang="en-US" sz="2000" b="1" i="0" u="none" strike="noStrike" cap="none" normalizeH="0" baseline="0" dirty="0">
                        <a:ln>
                          <a:noFill/>
                        </a:ln>
                        <a:solidFill>
                          <a:schemeClr val="tx1"/>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400" b="1" i="0" u="none" strike="noStrike" cap="none" normalizeH="0" baseline="0" dirty="0">
                        <a:ln>
                          <a:noFill/>
                        </a:ln>
                        <a:solidFill>
                          <a:srgbClr val="FF0000"/>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zh-CN" sz="2400" u="none" strike="noStrike" cap="none" normalizeH="0" baseline="0" dirty="0">
                          <a:ln>
                            <a:noFill/>
                          </a:ln>
                          <a:solidFill>
                            <a:srgbClr val="CC00CC"/>
                          </a:solidFill>
                          <a:effectLst>
                            <a:outerShdw blurRad="38100" dist="38100" dir="2700000" algn="tl">
                              <a:srgbClr val="FFFFFF"/>
                            </a:outerShdw>
                          </a:effectLst>
                        </a:rPr>
                        <a:t>≤200</a:t>
                      </a:r>
                      <a:endParaRPr kumimoji="0" lang="en-US" altLang="zh-CN" sz="2400" b="1" i="0" u="none" strike="noStrike" cap="none" normalizeH="0" baseline="0" dirty="0">
                        <a:ln>
                          <a:noFill/>
                        </a:ln>
                        <a:solidFill>
                          <a:srgbClr val="CC00CC"/>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zh-CN" sz="2400" u="none" strike="noStrike" cap="none" normalizeH="0" baseline="0" dirty="0">
                          <a:ln>
                            <a:noFill/>
                          </a:ln>
                          <a:solidFill>
                            <a:srgbClr val="F01085"/>
                          </a:solidFill>
                          <a:effectLst>
                            <a:outerShdw blurRad="38100" dist="38100" dir="2700000" algn="tl">
                              <a:srgbClr val="FFFFFF"/>
                            </a:outerShdw>
                          </a:effectLst>
                        </a:rPr>
                        <a:t>≤500</a:t>
                      </a:r>
                      <a:endParaRPr kumimoji="0" lang="en-US" altLang="zh-CN" sz="2400" b="1" i="0" u="none" strike="noStrike" cap="none" normalizeH="0" baseline="0" dirty="0">
                        <a:ln>
                          <a:noFill/>
                        </a:ln>
                        <a:solidFill>
                          <a:srgbClr val="F01085"/>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extLst>
                  <a:ext uri="{0D108BD9-81ED-4DB2-BD59-A6C34878D82A}">
                    <a16:rowId xmlns:a16="http://schemas.microsoft.com/office/drawing/2014/main" val="10003"/>
                  </a:ext>
                </a:extLst>
              </a:tr>
              <a:tr h="5492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zh-CN" sz="2000" b="1" u="none" strike="noStrike" cap="none" normalizeH="0" baseline="0" dirty="0">
                          <a:ln>
                            <a:noFill/>
                          </a:ln>
                          <a:effectLst>
                            <a:outerShdw blurRad="38100" dist="38100" dir="2700000" algn="tl">
                              <a:srgbClr val="FFFFFF"/>
                            </a:outerShdw>
                          </a:effectLst>
                        </a:rPr>
                        <a:t>BOD</a:t>
                      </a:r>
                      <a:r>
                        <a:rPr kumimoji="0" lang="en-US" altLang="zh-CN" sz="2000" b="1" u="none" strike="noStrike" cap="none" normalizeH="0" baseline="-25000" dirty="0">
                          <a:ln>
                            <a:noFill/>
                          </a:ln>
                          <a:effectLst>
                            <a:outerShdw blurRad="38100" dist="38100" dir="2700000" algn="tl">
                              <a:srgbClr val="FFFFFF"/>
                            </a:outerShdw>
                          </a:effectLst>
                        </a:rPr>
                        <a:t>5</a:t>
                      </a:r>
                      <a:r>
                        <a:rPr kumimoji="0" lang="zh-CN" altLang="en-US" sz="2000" b="1" u="none" strike="noStrike" cap="none" normalizeH="0" baseline="0" dirty="0">
                          <a:ln>
                            <a:noFill/>
                          </a:ln>
                          <a:effectLst>
                            <a:outerShdw blurRad="38100" dist="38100" dir="2700000" algn="tl">
                              <a:srgbClr val="FFFFFF"/>
                            </a:outerShdw>
                          </a:effectLst>
                        </a:rPr>
                        <a:t>去除率（</a:t>
                      </a:r>
                      <a:r>
                        <a:rPr kumimoji="0" lang="en-US" altLang="zh-CN" sz="2000" b="1" u="none" strike="noStrike" cap="none" normalizeH="0" baseline="0" dirty="0">
                          <a:ln>
                            <a:noFill/>
                          </a:ln>
                          <a:effectLst>
                            <a:outerShdw blurRad="38100" dist="38100" dir="2700000" algn="tl">
                              <a:srgbClr val="FFFFFF"/>
                            </a:outerShdw>
                          </a:effectLst>
                        </a:rPr>
                        <a:t>%</a:t>
                      </a:r>
                      <a:r>
                        <a:rPr kumimoji="0" lang="zh-CN" altLang="en-US" sz="2000" b="1" u="none" strike="noStrike" cap="none" normalizeH="0" baseline="0" dirty="0">
                          <a:ln>
                            <a:noFill/>
                          </a:ln>
                          <a:effectLst>
                            <a:outerShdw blurRad="38100" dist="38100" dir="2700000" algn="tl">
                              <a:srgbClr val="FFFFFF"/>
                            </a:outerShdw>
                          </a:effectLst>
                        </a:rPr>
                        <a:t>）</a:t>
                      </a:r>
                      <a:endParaRPr kumimoji="0" lang="zh-CN" altLang="en-US" sz="2000" b="1" i="0" u="none" strike="noStrike" cap="none" normalizeH="0" baseline="0" dirty="0">
                        <a:ln>
                          <a:noFill/>
                        </a:ln>
                        <a:solidFill>
                          <a:schemeClr val="tx1"/>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zh-CN" sz="2400" u="none" strike="noStrike" cap="none" normalizeH="0" baseline="0">
                          <a:ln>
                            <a:noFill/>
                          </a:ln>
                          <a:solidFill>
                            <a:srgbClr val="FF0000"/>
                          </a:solidFill>
                          <a:effectLst>
                            <a:outerShdw blurRad="38100" dist="38100" dir="2700000" algn="tl">
                              <a:srgbClr val="FFFFFF"/>
                            </a:outerShdw>
                          </a:effectLst>
                        </a:rPr>
                        <a:t>85~95</a:t>
                      </a:r>
                      <a:endParaRPr kumimoji="0" lang="en-US" altLang="zh-CN" sz="2400" b="1" i="0" u="none" strike="noStrike" cap="none" normalizeH="0" baseline="0">
                        <a:ln>
                          <a:noFill/>
                        </a:ln>
                        <a:solidFill>
                          <a:srgbClr val="FF0000"/>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zh-CN" sz="2400" u="none" strike="noStrike" cap="none" normalizeH="0" baseline="0" dirty="0">
                          <a:ln>
                            <a:noFill/>
                          </a:ln>
                          <a:solidFill>
                            <a:srgbClr val="CC00CC"/>
                          </a:solidFill>
                          <a:effectLst>
                            <a:outerShdw blurRad="38100" dist="38100" dir="2700000" algn="tl">
                              <a:srgbClr val="FFFFFF"/>
                            </a:outerShdw>
                          </a:effectLst>
                        </a:rPr>
                        <a:t>75~90</a:t>
                      </a:r>
                      <a:endParaRPr kumimoji="0" lang="en-US" altLang="zh-CN" sz="2400" b="1" i="0" u="none" strike="noStrike" cap="none" normalizeH="0" baseline="0" dirty="0">
                        <a:ln>
                          <a:noFill/>
                        </a:ln>
                        <a:solidFill>
                          <a:srgbClr val="CC00CC"/>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zh-CN" sz="2400" u="none" strike="noStrike" cap="none" normalizeH="0" baseline="0" dirty="0">
                          <a:ln>
                            <a:noFill/>
                          </a:ln>
                          <a:solidFill>
                            <a:srgbClr val="F01085"/>
                          </a:solidFill>
                          <a:effectLst>
                            <a:outerShdw blurRad="38100" dist="38100" dir="2700000" algn="tl">
                              <a:srgbClr val="FFFFFF"/>
                            </a:outerShdw>
                          </a:effectLst>
                        </a:rPr>
                        <a:t>60~85</a:t>
                      </a:r>
                      <a:endParaRPr kumimoji="0" lang="en-US" altLang="zh-CN" sz="2400" b="1" i="0" u="none" strike="noStrike" cap="none" normalizeH="0" baseline="0" dirty="0">
                        <a:ln>
                          <a:noFill/>
                        </a:ln>
                        <a:solidFill>
                          <a:srgbClr val="F01085"/>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extLst>
                  <a:ext uri="{0D108BD9-81ED-4DB2-BD59-A6C34878D82A}">
                    <a16:rowId xmlns:a16="http://schemas.microsoft.com/office/drawing/2014/main" val="10004"/>
                  </a:ext>
                </a:extLst>
              </a:tr>
              <a:tr h="54927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zh-CN" altLang="en-US" sz="2000" b="1" u="none" strike="noStrike" cap="none" normalizeH="0" baseline="0" dirty="0">
                          <a:ln>
                            <a:noFill/>
                          </a:ln>
                          <a:effectLst>
                            <a:outerShdw blurRad="38100" dist="38100" dir="2700000" algn="tl">
                              <a:srgbClr val="FFFFFF"/>
                            </a:outerShdw>
                          </a:effectLst>
                        </a:rPr>
                        <a:t>处理水量（</a:t>
                      </a:r>
                      <a:r>
                        <a:rPr kumimoji="0" lang="en-US" altLang="zh-CN" sz="2000" b="1" u="none" strike="noStrike" cap="none" normalizeH="0" baseline="0" dirty="0">
                          <a:ln>
                            <a:noFill/>
                          </a:ln>
                          <a:effectLst>
                            <a:outerShdw blurRad="38100" dist="38100" dir="2700000" algn="tl">
                              <a:srgbClr val="FFFFFF"/>
                            </a:outerShdw>
                          </a:effectLst>
                        </a:rPr>
                        <a:t>m</a:t>
                      </a:r>
                      <a:r>
                        <a:rPr kumimoji="0" lang="en-US" altLang="zh-CN" sz="2000" b="1" u="none" strike="noStrike" cap="none" normalizeH="0" baseline="30000" dirty="0">
                          <a:ln>
                            <a:noFill/>
                          </a:ln>
                          <a:effectLst>
                            <a:outerShdw blurRad="38100" dist="38100" dir="2700000" algn="tl">
                              <a:srgbClr val="FFFFFF"/>
                            </a:outerShdw>
                          </a:effectLst>
                        </a:rPr>
                        <a:t>3</a:t>
                      </a:r>
                      <a:r>
                        <a:rPr kumimoji="0" lang="en-US" altLang="zh-CN" sz="2000" b="1" u="none" strike="noStrike" cap="none" normalizeH="0" baseline="0" dirty="0">
                          <a:ln>
                            <a:noFill/>
                          </a:ln>
                          <a:effectLst>
                            <a:outerShdw blurRad="38100" dist="38100" dir="2700000" algn="tl">
                              <a:srgbClr val="FFFFFF"/>
                            </a:outerShdw>
                          </a:effectLst>
                        </a:rPr>
                        <a:t>/d</a:t>
                      </a:r>
                      <a:r>
                        <a:rPr kumimoji="0" lang="zh-CN" altLang="en-US" sz="2000" b="1" u="none" strike="noStrike" cap="none" normalizeH="0" baseline="0" dirty="0">
                          <a:ln>
                            <a:noFill/>
                          </a:ln>
                          <a:effectLst>
                            <a:outerShdw blurRad="38100" dist="38100" dir="2700000" algn="tl">
                              <a:srgbClr val="FFFFFF"/>
                            </a:outerShdw>
                          </a:effectLst>
                        </a:rPr>
                        <a:t>）</a:t>
                      </a:r>
                      <a:endParaRPr kumimoji="0" lang="zh-CN" altLang="en-US" sz="2000" b="1" i="0" u="none" strike="noStrike" cap="none" normalizeH="0" baseline="0" dirty="0">
                        <a:ln>
                          <a:noFill/>
                        </a:ln>
                        <a:solidFill>
                          <a:schemeClr val="tx1"/>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zh-CN" sz="2400" u="none" strike="noStrike" cap="none" normalizeH="0" baseline="0" dirty="0">
                          <a:ln>
                            <a:noFill/>
                          </a:ln>
                          <a:solidFill>
                            <a:srgbClr val="FF0000"/>
                          </a:solidFill>
                          <a:effectLst>
                            <a:outerShdw blurRad="38100" dist="38100" dir="2700000" algn="tl">
                              <a:srgbClr val="FFFFFF"/>
                            </a:outerShdw>
                          </a:effectLst>
                        </a:rPr>
                        <a:t>≤1000</a:t>
                      </a:r>
                      <a:endParaRPr kumimoji="0" lang="en-US" altLang="zh-CN" sz="2400" b="1" i="0" u="none" strike="noStrike" cap="none" normalizeH="0" baseline="0" dirty="0">
                        <a:ln>
                          <a:noFill/>
                        </a:ln>
                        <a:solidFill>
                          <a:srgbClr val="FF0000"/>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endParaRPr kumimoji="0" lang="zh-CN" altLang="zh-CN" sz="2400" b="1" i="0" u="none" strike="noStrike" cap="none" normalizeH="0" baseline="0" dirty="0">
                        <a:ln>
                          <a:noFill/>
                        </a:ln>
                        <a:solidFill>
                          <a:srgbClr val="CC00CC"/>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70000"/>
                        <a:buFont typeface="Wingdings" pitchFamily="2" charset="2"/>
                        <a:buNone/>
                        <a:tabLst/>
                      </a:pPr>
                      <a:r>
                        <a:rPr kumimoji="0" lang="en-US" altLang="zh-CN" sz="2400" u="none" strike="noStrike" cap="none" normalizeH="0" baseline="0" dirty="0">
                          <a:ln>
                            <a:noFill/>
                          </a:ln>
                          <a:solidFill>
                            <a:srgbClr val="F01085"/>
                          </a:solidFill>
                          <a:effectLst>
                            <a:outerShdw blurRad="38100" dist="38100" dir="2700000" algn="tl">
                              <a:srgbClr val="FFFFFF"/>
                            </a:outerShdw>
                          </a:effectLst>
                        </a:rPr>
                        <a:t>≤10000</a:t>
                      </a:r>
                      <a:endParaRPr kumimoji="0" lang="en-US" altLang="zh-CN" sz="2400" b="1" i="0" u="none" strike="noStrike" cap="none" normalizeH="0" baseline="0" dirty="0">
                        <a:ln>
                          <a:noFill/>
                        </a:ln>
                        <a:solidFill>
                          <a:srgbClr val="F01085"/>
                        </a:solidFill>
                        <a:effectLst>
                          <a:outerShdw blurRad="38100" dist="38100" dir="2700000" algn="tl">
                            <a:srgbClr val="FFFFFF"/>
                          </a:outerShdw>
                        </a:effectLst>
                        <a:latin typeface="Times New Roman" pitchFamily="18" charset="0"/>
                        <a:ea typeface="华文细黑" pitchFamily="2" charset="-122"/>
                        <a:cs typeface="宋体" pitchFamily="2" charset="-122"/>
                      </a:endParaRPr>
                    </a:p>
                  </a:txBody>
                  <a:tcPr anchor="ctr" horzOverflow="overflow"/>
                </a:tc>
                <a:extLst>
                  <a:ext uri="{0D108BD9-81ED-4DB2-BD59-A6C34878D82A}">
                    <a16:rowId xmlns:a16="http://schemas.microsoft.com/office/drawing/2014/main" val="10005"/>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Rectangle 2"/>
          <p:cNvSpPr>
            <a:spLocks noGrp="1" noRot="1" noChangeArrowheads="1"/>
          </p:cNvSpPr>
          <p:nvPr>
            <p:ph type="title"/>
          </p:nvPr>
        </p:nvSpPr>
        <p:spPr/>
        <p:txBody>
          <a:bodyPr/>
          <a:lstStyle/>
          <a:p>
            <a:pPr eaLnBrk="1" hangingPunct="1">
              <a:defRPr/>
            </a:pPr>
            <a:r>
              <a:rPr lang="en-US" altLang="zh-CN"/>
              <a:t>5.2.5 </a:t>
            </a:r>
            <a:r>
              <a:rPr lang="zh-CN" altLang="en-US"/>
              <a:t>曝气生物滤池</a:t>
            </a:r>
          </a:p>
        </p:txBody>
      </p:sp>
      <p:pic>
        <p:nvPicPr>
          <p:cNvPr id="90115" name="Picture 4"/>
          <p:cNvPicPr>
            <a:picLocks noChangeAspect="1" noChangeArrowheads="1"/>
          </p:cNvPicPr>
          <p:nvPr/>
        </p:nvPicPr>
        <p:blipFill>
          <a:blip r:embed="rId3" cstate="print"/>
          <a:srcRect/>
          <a:stretch>
            <a:fillRect/>
          </a:stretch>
        </p:blipFill>
        <p:spPr bwMode="auto">
          <a:xfrm>
            <a:off x="1835150" y="1590675"/>
            <a:ext cx="5607050" cy="492760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5"/>
          <p:cNvGraphicFramePr>
            <a:graphicFrameLocks noGrp="1"/>
          </p:cNvGraphicFramePr>
          <p:nvPr>
            <p:ph idx="1"/>
            <p:extLst>
              <p:ext uri="{D42A27DB-BD31-4B8C-83A1-F6EECF244321}">
                <p14:modId xmlns:p14="http://schemas.microsoft.com/office/powerpoint/2010/main" val="3272509269"/>
              </p:ext>
            </p:extLst>
          </p:nvPr>
        </p:nvGraphicFramePr>
        <p:xfrm>
          <a:off x="457200" y="1052736"/>
          <a:ext cx="8229600" cy="54292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文本框 1">
            <a:extLst>
              <a:ext uri="{FF2B5EF4-FFF2-40B4-BE49-F238E27FC236}">
                <a16:creationId xmlns:a16="http://schemas.microsoft.com/office/drawing/2014/main" id="{6A784AFF-8446-4DB4-A6FE-55B223F134A7}"/>
              </a:ext>
            </a:extLst>
          </p:cNvPr>
          <p:cNvSpPr txBox="1"/>
          <p:nvPr/>
        </p:nvSpPr>
        <p:spPr>
          <a:xfrm>
            <a:off x="3347864" y="393723"/>
            <a:ext cx="1872208" cy="523220"/>
          </a:xfrm>
          <a:prstGeom prst="rect">
            <a:avLst/>
          </a:prstGeom>
          <a:noFill/>
        </p:spPr>
        <p:txBody>
          <a:bodyPr wrap="square" rtlCol="0">
            <a:spAutoFit/>
          </a:bodyPr>
          <a:lstStyle/>
          <a:p>
            <a:pPr algn="ctr"/>
            <a:r>
              <a:rPr lang="zh-CN" altLang="en-US" sz="2800" b="1" dirty="0">
                <a:solidFill>
                  <a:srgbClr val="00F500"/>
                </a:solidFill>
                <a:latin typeface="黑体" panose="02010609060101010101" pitchFamily="49" charset="-122"/>
                <a:ea typeface="黑体" panose="02010609060101010101" pitchFamily="49" charset="-122"/>
              </a:rPr>
              <a:t>特征</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4"/>
          <p:cNvPicPr>
            <a:picLocks noChangeAspect="1" noChangeArrowheads="1"/>
          </p:cNvPicPr>
          <p:nvPr/>
        </p:nvPicPr>
        <p:blipFill>
          <a:blip r:embed="rId3" cstate="print"/>
          <a:srcRect/>
          <a:stretch>
            <a:fillRect/>
          </a:stretch>
        </p:blipFill>
        <p:spPr bwMode="auto">
          <a:xfrm>
            <a:off x="250825" y="1182688"/>
            <a:ext cx="8713788" cy="4910137"/>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2"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nvPr>
        </p:nvGraphicFramePr>
        <p:xfrm>
          <a:off x="457200" y="428604"/>
          <a:ext cx="8229600" cy="64293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6" name="Rectangle 4"/>
          <p:cNvSpPr>
            <a:spLocks noGrp="1" noRot="1" noChangeArrowheads="1"/>
          </p:cNvSpPr>
          <p:nvPr>
            <p:ph type="ctrTitle"/>
          </p:nvPr>
        </p:nvSpPr>
        <p:spPr>
          <a:xfrm>
            <a:off x="685800" y="2130425"/>
            <a:ext cx="7772400" cy="1470025"/>
          </a:xfrm>
        </p:spPr>
        <p:txBody>
          <a:bodyPr/>
          <a:lstStyle/>
          <a:p>
            <a:pPr eaLnBrk="1" hangingPunct="1">
              <a:defRPr/>
            </a:pPr>
            <a:r>
              <a:rPr lang="en-US" altLang="zh-CN"/>
              <a:t>5.3 </a:t>
            </a:r>
            <a:r>
              <a:rPr lang="zh-CN" altLang="en-US"/>
              <a:t>生物转盘</a:t>
            </a:r>
          </a:p>
        </p:txBody>
      </p:sp>
      <p:sp>
        <p:nvSpPr>
          <p:cNvPr id="6" name="副标题 5"/>
          <p:cNvSpPr>
            <a:spLocks noGrp="1"/>
          </p:cNvSpPr>
          <p:nvPr>
            <p:ph type="subTitle" idx="1"/>
          </p:nvPr>
        </p:nvSpPr>
        <p:spPr/>
        <p:txBody>
          <a:bodyPr/>
          <a:lstStyle/>
          <a:p>
            <a:pPr eaLnBrk="1" hangingPunct="1">
              <a:defRPr/>
            </a:pPr>
            <a:endParaRPr lang="zh-CN" altLang="en-US"/>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extLst>
              <p:ext uri="{D42A27DB-BD31-4B8C-83A1-F6EECF244321}">
                <p14:modId xmlns:p14="http://schemas.microsoft.com/office/powerpoint/2010/main" val="729264020"/>
              </p:ext>
            </p:extLst>
          </p:nvPr>
        </p:nvGraphicFramePr>
        <p:xfrm>
          <a:off x="304800" y="908050"/>
          <a:ext cx="8540750" cy="55451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4"/>
          <p:cNvPicPr>
            <a:picLocks noChangeAspect="1" noChangeArrowheads="1"/>
          </p:cNvPicPr>
          <p:nvPr/>
        </p:nvPicPr>
        <p:blipFill>
          <a:blip r:embed="rId3" cstate="print"/>
          <a:srcRect/>
          <a:stretch>
            <a:fillRect/>
          </a:stretch>
        </p:blipFill>
        <p:spPr bwMode="auto">
          <a:xfrm>
            <a:off x="468313" y="1973263"/>
            <a:ext cx="8353425" cy="3255962"/>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4"/>
          <p:cNvPicPr>
            <a:picLocks noChangeAspect="1" noChangeArrowheads="1"/>
          </p:cNvPicPr>
          <p:nvPr/>
        </p:nvPicPr>
        <p:blipFill>
          <a:blip r:embed="rId3" cstate="print"/>
          <a:srcRect/>
          <a:stretch>
            <a:fillRect/>
          </a:stretch>
        </p:blipFill>
        <p:spPr bwMode="auto">
          <a:xfrm>
            <a:off x="466725" y="1222375"/>
            <a:ext cx="8497888" cy="4489450"/>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304800" y="765175"/>
          <a:ext cx="8540750" cy="56880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nvPr>
        </p:nvGraphicFramePr>
        <p:xfrm>
          <a:off x="0" y="357166"/>
          <a:ext cx="9144000" cy="628654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4" name="Rectangle 4"/>
          <p:cNvSpPr>
            <a:spLocks noGrp="1" noRot="1" noChangeArrowheads="1"/>
          </p:cNvSpPr>
          <p:nvPr>
            <p:ph type="ctrTitle"/>
          </p:nvPr>
        </p:nvSpPr>
        <p:spPr>
          <a:xfrm>
            <a:off x="685800" y="2130425"/>
            <a:ext cx="7772400" cy="1470025"/>
          </a:xfrm>
        </p:spPr>
        <p:txBody>
          <a:bodyPr/>
          <a:lstStyle/>
          <a:p>
            <a:pPr eaLnBrk="1" hangingPunct="1">
              <a:defRPr/>
            </a:pPr>
            <a:r>
              <a:rPr lang="en-US" altLang="zh-CN"/>
              <a:t>5.4 </a:t>
            </a:r>
            <a:r>
              <a:rPr lang="zh-CN" altLang="en-US"/>
              <a:t>生物接触氧化</a:t>
            </a:r>
          </a:p>
        </p:txBody>
      </p:sp>
      <p:sp>
        <p:nvSpPr>
          <p:cNvPr id="7" name="副标题 6"/>
          <p:cNvSpPr>
            <a:spLocks noGrp="1"/>
          </p:cNvSpPr>
          <p:nvPr>
            <p:ph type="subTitle" idx="1"/>
          </p:nvPr>
        </p:nvSpPr>
        <p:spPr/>
        <p:txBody>
          <a:bodyPr/>
          <a:lstStyle/>
          <a:p>
            <a:pPr eaLnBrk="1" hangingPunct="1">
              <a:defRPr/>
            </a:pPr>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5" name="Rectangle 3"/>
          <p:cNvSpPr>
            <a:spLocks noGrp="1" noRot="1" noChangeArrowheads="1"/>
          </p:cNvSpPr>
          <p:nvPr>
            <p:ph idx="1"/>
          </p:nvPr>
        </p:nvSpPr>
        <p:spPr>
          <a:xfrm>
            <a:off x="301625" y="800893"/>
            <a:ext cx="8540750" cy="5256213"/>
          </a:xfrm>
        </p:spPr>
        <p:txBody>
          <a:bodyPr>
            <a:normAutofit lnSpcReduction="10000"/>
          </a:bodyPr>
          <a:lstStyle/>
          <a:p>
            <a:pPr indent="342900" eaLnBrk="1" hangingPunct="1">
              <a:lnSpc>
                <a:spcPct val="160000"/>
              </a:lnSpc>
              <a:buClr>
                <a:srgbClr val="00F500"/>
              </a:buClr>
              <a:defRPr/>
            </a:pPr>
            <a:r>
              <a:rPr lang="zh-CN" altLang="en-US" sz="2400" dirty="0"/>
              <a:t>在池内充填填料，已经充氧的污水浸没全部填料，并以一定的流速流经填料，在填料上布满生物膜，污水与生物膜广泛接触，在生物膜上微生物的新陈代谢功能的作用下，污水中有机污染物得到去除，污水得到净化，因此，生物接触氧化处理技术，又称为“</a:t>
            </a:r>
            <a:r>
              <a:rPr lang="zh-CN" altLang="en-US" sz="2400" dirty="0">
                <a:solidFill>
                  <a:schemeClr val="tx2"/>
                </a:solidFill>
                <a:effectLst>
                  <a:outerShdw blurRad="38100" dist="38100" dir="2700000" algn="tl">
                    <a:srgbClr val="000000"/>
                  </a:outerShdw>
                </a:effectLst>
              </a:rPr>
              <a:t>淹没式生物滤池</a:t>
            </a:r>
            <a:r>
              <a:rPr lang="zh-CN" altLang="en-US" sz="2400" dirty="0"/>
              <a:t>”；</a:t>
            </a:r>
            <a:endParaRPr lang="en-US" altLang="zh-CN" sz="2400" dirty="0"/>
          </a:p>
          <a:p>
            <a:pPr indent="342900" eaLnBrk="1" hangingPunct="1">
              <a:lnSpc>
                <a:spcPct val="160000"/>
              </a:lnSpc>
              <a:buClr>
                <a:srgbClr val="00F500"/>
              </a:buClr>
              <a:defRPr/>
            </a:pPr>
            <a:endParaRPr lang="zh-CN" altLang="en-US" sz="2400" dirty="0"/>
          </a:p>
          <a:p>
            <a:pPr indent="342900" eaLnBrk="1" hangingPunct="1">
              <a:lnSpc>
                <a:spcPct val="160000"/>
              </a:lnSpc>
              <a:buClr>
                <a:srgbClr val="00F500"/>
              </a:buClr>
              <a:defRPr/>
            </a:pPr>
            <a:r>
              <a:rPr lang="zh-CN" altLang="en-US" sz="2400" dirty="0"/>
              <a:t>采用与曝气池相同的曝气方法，向微生物提供所需要的氧，并起到搅拌与混合作用，相当于在曝气池内充填供微生物栖息的填料，因此，又称为“</a:t>
            </a:r>
            <a:r>
              <a:rPr lang="zh-CN" altLang="en-US" sz="2400" dirty="0">
                <a:solidFill>
                  <a:schemeClr val="tx2"/>
                </a:solidFill>
                <a:effectLst>
                  <a:outerShdw blurRad="38100" dist="38100" dir="2700000" algn="tl">
                    <a:srgbClr val="000000"/>
                  </a:outerShdw>
                </a:effectLst>
              </a:rPr>
              <a:t>接触曝气法</a:t>
            </a:r>
            <a:r>
              <a:rPr lang="zh-CN" altLang="en-US" sz="2400" dirty="0"/>
              <a:t>”。</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内容占位符 4"/>
          <p:cNvGraphicFramePr>
            <a:graphicFrameLocks noGrp="1"/>
          </p:cNvGraphicFramePr>
          <p:nvPr>
            <p:ph idx="1"/>
            <p:extLst>
              <p:ext uri="{D42A27DB-BD31-4B8C-83A1-F6EECF244321}">
                <p14:modId xmlns:p14="http://schemas.microsoft.com/office/powerpoint/2010/main" val="1303450572"/>
              </p:ext>
            </p:extLst>
          </p:nvPr>
        </p:nvGraphicFramePr>
        <p:xfrm>
          <a:off x="304800" y="765175"/>
          <a:ext cx="8540750" cy="56880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30" name="Rectangle 2"/>
          <p:cNvSpPr>
            <a:spLocks noGrp="1" noRot="1" noChangeArrowheads="1"/>
          </p:cNvSpPr>
          <p:nvPr>
            <p:ph type="title"/>
          </p:nvPr>
        </p:nvSpPr>
        <p:spPr/>
        <p:txBody>
          <a:bodyPr/>
          <a:lstStyle/>
          <a:p>
            <a:pPr eaLnBrk="1" hangingPunct="1">
              <a:defRPr/>
            </a:pPr>
            <a:r>
              <a:rPr lang="zh-CN" altLang="en-US" sz="3800" dirty="0"/>
              <a:t>生物膜的形成</a:t>
            </a:r>
          </a:p>
        </p:txBody>
      </p:sp>
      <p:graphicFrame>
        <p:nvGraphicFramePr>
          <p:cNvPr id="6" name="内容占位符 5"/>
          <p:cNvGraphicFramePr>
            <a:graphicFrameLocks noGrp="1"/>
          </p:cNvGraphicFramePr>
          <p:nvPr>
            <p:ph idx="1"/>
            <p:extLst>
              <p:ext uri="{D42A27DB-BD31-4B8C-83A1-F6EECF244321}">
                <p14:modId xmlns:p14="http://schemas.microsoft.com/office/powerpoint/2010/main" val="76066642"/>
              </p:ext>
            </p:extLst>
          </p:nvPr>
        </p:nvGraphicFramePr>
        <p:xfrm>
          <a:off x="457200" y="1689100"/>
          <a:ext cx="8229600" cy="48831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5"/>
          <p:cNvGraphicFramePr>
            <a:graphicFrameLocks noGrp="1"/>
          </p:cNvGraphicFramePr>
          <p:nvPr>
            <p:ph idx="1"/>
          </p:nvPr>
        </p:nvGraphicFramePr>
        <p:xfrm>
          <a:off x="304800" y="546101"/>
          <a:ext cx="8540750" cy="309721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19811" name="Picture 4"/>
          <p:cNvPicPr>
            <a:picLocks noChangeAspect="1" noChangeArrowheads="1"/>
          </p:cNvPicPr>
          <p:nvPr/>
        </p:nvPicPr>
        <p:blipFill>
          <a:blip r:embed="rId8" cstate="print"/>
          <a:srcRect/>
          <a:stretch>
            <a:fillRect/>
          </a:stretch>
        </p:blipFill>
        <p:spPr bwMode="auto">
          <a:xfrm>
            <a:off x="900113" y="3786188"/>
            <a:ext cx="7416800" cy="2727325"/>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内容占位符 5"/>
          <p:cNvGraphicFramePr>
            <a:graphicFrameLocks noGrp="1"/>
          </p:cNvGraphicFramePr>
          <p:nvPr>
            <p:ph idx="1"/>
          </p:nvPr>
        </p:nvGraphicFramePr>
        <p:xfrm>
          <a:off x="304800" y="692150"/>
          <a:ext cx="8540750" cy="35226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23907" name="Picture 4"/>
          <p:cNvPicPr>
            <a:picLocks noChangeAspect="1" noChangeArrowheads="1"/>
          </p:cNvPicPr>
          <p:nvPr/>
        </p:nvPicPr>
        <p:blipFill>
          <a:blip r:embed="rId8" cstate="print"/>
          <a:srcRect/>
          <a:stretch>
            <a:fillRect/>
          </a:stretch>
        </p:blipFill>
        <p:spPr bwMode="auto">
          <a:xfrm>
            <a:off x="428625" y="4429125"/>
            <a:ext cx="8388350" cy="2012950"/>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2" name="Rectangle 4"/>
          <p:cNvSpPr>
            <a:spLocks noGrp="1" noRot="1" noChangeArrowheads="1"/>
          </p:cNvSpPr>
          <p:nvPr>
            <p:ph type="ctrTitle"/>
          </p:nvPr>
        </p:nvSpPr>
        <p:spPr>
          <a:xfrm>
            <a:off x="685800" y="2130425"/>
            <a:ext cx="7772400" cy="1470025"/>
          </a:xfrm>
        </p:spPr>
        <p:txBody>
          <a:bodyPr/>
          <a:lstStyle/>
          <a:p>
            <a:pPr eaLnBrk="1" hangingPunct="1">
              <a:defRPr/>
            </a:pPr>
            <a:r>
              <a:rPr lang="en-US" altLang="zh-CN"/>
              <a:t>5.5 </a:t>
            </a:r>
            <a:r>
              <a:rPr lang="zh-CN" altLang="en-US"/>
              <a:t>生物流化床</a:t>
            </a:r>
          </a:p>
        </p:txBody>
      </p:sp>
      <p:sp>
        <p:nvSpPr>
          <p:cNvPr id="7" name="副标题 6"/>
          <p:cNvSpPr>
            <a:spLocks noGrp="1"/>
          </p:cNvSpPr>
          <p:nvPr>
            <p:ph type="subTitle" idx="1"/>
          </p:nvPr>
        </p:nvSpPr>
        <p:spPr/>
        <p:txBody>
          <a:bodyPr/>
          <a:lstStyle/>
          <a:p>
            <a:pPr eaLnBrk="1" hangingPunct="1">
              <a:defRPr/>
            </a:pPr>
            <a:endParaRPr lang="zh-CN" altLang="en-US"/>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2"/>
          <p:cNvSpPr>
            <a:spLocks noGrp="1" noRot="1" noChangeArrowheads="1"/>
          </p:cNvSpPr>
          <p:nvPr>
            <p:ph type="title"/>
          </p:nvPr>
        </p:nvSpPr>
        <p:spPr/>
        <p:txBody>
          <a:bodyPr/>
          <a:lstStyle/>
          <a:p>
            <a:pPr eaLnBrk="1" hangingPunct="1">
              <a:defRPr/>
            </a:pPr>
            <a:endParaRPr lang="zh-CN" altLang="zh-CN" dirty="0"/>
          </a:p>
        </p:txBody>
      </p:sp>
      <p:graphicFrame>
        <p:nvGraphicFramePr>
          <p:cNvPr id="6" name="内容占位符 5"/>
          <p:cNvGraphicFramePr>
            <a:graphicFrameLocks noGrp="1"/>
          </p:cNvGraphicFramePr>
          <p:nvPr>
            <p:ph idx="1"/>
          </p:nvPr>
        </p:nvGraphicFramePr>
        <p:xfrm>
          <a:off x="457200" y="928670"/>
          <a:ext cx="8229600" cy="528639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9" name="Rectangle 3"/>
          <p:cNvSpPr>
            <a:spLocks noGrp="1" noRot="1" noChangeArrowheads="1"/>
          </p:cNvSpPr>
          <p:nvPr>
            <p:ph idx="1"/>
          </p:nvPr>
        </p:nvSpPr>
        <p:spPr>
          <a:xfrm>
            <a:off x="304800" y="981075"/>
            <a:ext cx="8540750" cy="5472113"/>
          </a:xfrm>
        </p:spPr>
        <p:txBody>
          <a:bodyPr/>
          <a:lstStyle/>
          <a:p>
            <a:pPr eaLnBrk="1" hangingPunct="1">
              <a:lnSpc>
                <a:spcPct val="120000"/>
              </a:lnSpc>
              <a:defRPr/>
            </a:pPr>
            <a:r>
              <a:rPr lang="zh-CN" altLang="en-US" sz="2800" dirty="0">
                <a:solidFill>
                  <a:srgbClr val="00F500"/>
                </a:solidFill>
                <a:effectLst>
                  <a:outerShdw blurRad="38100" dist="38100" dir="2700000" algn="tl">
                    <a:srgbClr val="000000"/>
                  </a:outerShdw>
                </a:effectLst>
              </a:rPr>
              <a:t>流化床</a:t>
            </a:r>
            <a:r>
              <a:rPr lang="zh-CN" altLang="en-US" sz="2800" dirty="0">
                <a:solidFill>
                  <a:schemeClr val="tx1"/>
                </a:solidFill>
              </a:rPr>
              <a:t>是以砂、活性炭、焦炭一类的较小的惰性颗粒为载体充填在床内，载体表面被覆着生物膜，其质变轻，污水以一定流速从下向上流动，使</a:t>
            </a:r>
            <a:r>
              <a:rPr lang="zh-CN" altLang="en-US" sz="2800" dirty="0">
                <a:solidFill>
                  <a:schemeClr val="tx1"/>
                </a:solidFill>
                <a:effectLst>
                  <a:outerShdw blurRad="38100" dist="38100" dir="2700000" algn="tl">
                    <a:srgbClr val="000000"/>
                  </a:outerShdw>
                </a:effectLst>
              </a:rPr>
              <a:t>载体处于流化状态</a:t>
            </a:r>
            <a:r>
              <a:rPr lang="zh-CN" altLang="en-US" sz="2800" dirty="0">
                <a:solidFill>
                  <a:schemeClr val="tx1"/>
                </a:solidFill>
              </a:rPr>
              <a:t>。</a:t>
            </a:r>
          </a:p>
          <a:p>
            <a:pPr lvl="1" eaLnBrk="1" hangingPunct="1">
              <a:lnSpc>
                <a:spcPct val="120000"/>
              </a:lnSpc>
              <a:buClr>
                <a:srgbClr val="FFFF00"/>
              </a:buClr>
              <a:defRPr/>
            </a:pPr>
            <a:r>
              <a:rPr lang="zh-CN" altLang="en-US" sz="2400" dirty="0">
                <a:solidFill>
                  <a:schemeClr val="tx1"/>
                </a:solidFill>
              </a:rPr>
              <a:t>载体颗粒小、总体的表面积大（每</a:t>
            </a:r>
            <a:r>
              <a:rPr lang="en-US" altLang="zh-CN" sz="2400" dirty="0">
                <a:solidFill>
                  <a:schemeClr val="tx1"/>
                </a:solidFill>
              </a:rPr>
              <a:t>m</a:t>
            </a:r>
            <a:r>
              <a:rPr lang="en-US" altLang="zh-CN" sz="2400" baseline="30000" dirty="0">
                <a:solidFill>
                  <a:schemeClr val="tx1"/>
                </a:solidFill>
              </a:rPr>
              <a:t>3</a:t>
            </a:r>
            <a:r>
              <a:rPr lang="zh-CN" altLang="en-US" sz="2400" dirty="0">
                <a:solidFill>
                  <a:schemeClr val="tx1"/>
                </a:solidFill>
              </a:rPr>
              <a:t>载体的表面积可达</a:t>
            </a:r>
            <a:r>
              <a:rPr lang="en-US" altLang="zh-CN" sz="2400" dirty="0">
                <a:solidFill>
                  <a:schemeClr val="tx1"/>
                </a:solidFill>
              </a:rPr>
              <a:t>2000~3000 m</a:t>
            </a:r>
            <a:r>
              <a:rPr lang="en-US" altLang="zh-CN" sz="2400" baseline="30000" dirty="0">
                <a:solidFill>
                  <a:schemeClr val="tx1"/>
                </a:solidFill>
              </a:rPr>
              <a:t>2</a:t>
            </a:r>
            <a:r>
              <a:rPr lang="zh-CN" altLang="en-US" sz="2400" dirty="0">
                <a:solidFill>
                  <a:schemeClr val="tx1"/>
                </a:solidFill>
              </a:rPr>
              <a:t>），</a:t>
            </a:r>
            <a:r>
              <a:rPr lang="zh-CN" altLang="en-US" sz="2400" dirty="0">
                <a:solidFill>
                  <a:schemeClr val="tx1"/>
                </a:solidFill>
                <a:effectLst>
                  <a:outerShdw blurRad="38100" dist="38100" dir="2700000" algn="tl">
                    <a:srgbClr val="000000"/>
                  </a:outerShdw>
                </a:effectLst>
              </a:rPr>
              <a:t>生物量高</a:t>
            </a:r>
            <a:r>
              <a:rPr lang="zh-CN" altLang="en-US" sz="2400" dirty="0">
                <a:solidFill>
                  <a:schemeClr val="tx1"/>
                </a:solidFill>
              </a:rPr>
              <a:t>；</a:t>
            </a:r>
          </a:p>
          <a:p>
            <a:pPr lvl="1" eaLnBrk="1" hangingPunct="1">
              <a:lnSpc>
                <a:spcPct val="120000"/>
              </a:lnSpc>
              <a:buClr>
                <a:srgbClr val="FFFF00"/>
              </a:buClr>
              <a:defRPr/>
            </a:pPr>
            <a:r>
              <a:rPr lang="zh-CN" altLang="en-US" sz="2400" dirty="0">
                <a:solidFill>
                  <a:schemeClr val="tx1"/>
                </a:solidFill>
              </a:rPr>
              <a:t>载体处于流化状态，污水从下部、左、右侧流过，广泛而频繁地与生物膜相接触，又由于载体颗粒小在床内比较密集，互相磨擦碰撞，因此生物膜的活性也较高，</a:t>
            </a:r>
            <a:r>
              <a:rPr lang="zh-CN" altLang="en-US" sz="2400" dirty="0">
                <a:solidFill>
                  <a:schemeClr val="tx1"/>
                </a:solidFill>
                <a:effectLst>
                  <a:outerShdw blurRad="38100" dist="38100" dir="2700000" algn="tl">
                    <a:srgbClr val="000000"/>
                  </a:outerShdw>
                </a:effectLst>
              </a:rPr>
              <a:t>强化了传质过程</a:t>
            </a:r>
            <a:r>
              <a:rPr lang="zh-CN" altLang="en-US" sz="2400" dirty="0">
                <a:solidFill>
                  <a:schemeClr val="tx1"/>
                </a:solidFill>
              </a:rPr>
              <a:t>，同时载体不停地在流动，还能够有效地防止堵塞现象。</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4"/>
          <p:cNvPicPr>
            <a:picLocks noChangeAspect="1" noChangeArrowheads="1"/>
          </p:cNvPicPr>
          <p:nvPr/>
        </p:nvPicPr>
        <p:blipFill>
          <a:blip r:embed="rId3" cstate="print"/>
          <a:srcRect/>
          <a:stretch>
            <a:fillRect/>
          </a:stretch>
        </p:blipFill>
        <p:spPr bwMode="auto">
          <a:xfrm>
            <a:off x="50800" y="1268760"/>
            <a:ext cx="9021763" cy="4032448"/>
          </a:xfrm>
          <a:prstGeom prst="rect">
            <a:avLst/>
          </a:prstGeom>
          <a:noFill/>
          <a:ln w="9525">
            <a:noFill/>
            <a:miter lim="800000"/>
            <a:headEnd/>
            <a:tailEnd/>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146" name="Picture 4"/>
          <p:cNvPicPr>
            <a:picLocks noChangeAspect="1" noChangeArrowheads="1"/>
          </p:cNvPicPr>
          <p:nvPr/>
        </p:nvPicPr>
        <p:blipFill>
          <a:blip r:embed="rId3" cstate="print"/>
          <a:srcRect/>
          <a:stretch>
            <a:fillRect/>
          </a:stretch>
        </p:blipFill>
        <p:spPr bwMode="auto">
          <a:xfrm>
            <a:off x="1258888" y="682625"/>
            <a:ext cx="6985000" cy="5791200"/>
          </a:xfrm>
          <a:prstGeom prst="rect">
            <a:avLst/>
          </a:prstGeom>
          <a:noFill/>
          <a:ln w="9525">
            <a:noFill/>
            <a:miter lim="800000"/>
            <a:headEnd/>
            <a:tailEnd/>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8" name="Rectangle 8"/>
          <p:cNvSpPr>
            <a:spLocks noGrp="1" noRot="1" noChangeArrowheads="1"/>
          </p:cNvSpPr>
          <p:nvPr>
            <p:ph type="title"/>
          </p:nvPr>
        </p:nvSpPr>
        <p:spPr/>
        <p:txBody>
          <a:bodyPr/>
          <a:lstStyle/>
          <a:p>
            <a:pPr eaLnBrk="1" hangingPunct="1">
              <a:defRPr/>
            </a:pPr>
            <a:r>
              <a:rPr lang="zh-CN" altLang="en-US"/>
              <a:t>液流动力流化床</a:t>
            </a:r>
          </a:p>
        </p:txBody>
      </p:sp>
      <p:sp>
        <p:nvSpPr>
          <p:cNvPr id="440323" name="Rectangle 3"/>
          <p:cNvSpPr>
            <a:spLocks noGrp="1" noRot="1" noChangeArrowheads="1"/>
          </p:cNvSpPr>
          <p:nvPr>
            <p:ph idx="1"/>
          </p:nvPr>
        </p:nvSpPr>
        <p:spPr/>
        <p:txBody>
          <a:bodyPr>
            <a:normAutofit/>
          </a:bodyPr>
          <a:lstStyle/>
          <a:p>
            <a:pPr eaLnBrk="1" hangingPunct="1">
              <a:lnSpc>
                <a:spcPct val="120000"/>
              </a:lnSpc>
              <a:defRPr/>
            </a:pPr>
            <a:r>
              <a:rPr lang="zh-CN" altLang="en-US" sz="2800" dirty="0"/>
              <a:t>以纯氧或空气为氧源；</a:t>
            </a:r>
          </a:p>
          <a:p>
            <a:pPr eaLnBrk="1" hangingPunct="1">
              <a:lnSpc>
                <a:spcPct val="120000"/>
              </a:lnSpc>
              <a:defRPr/>
            </a:pPr>
            <a:r>
              <a:rPr lang="zh-CN" altLang="en-US" sz="2800" dirty="0"/>
              <a:t>一次充氧不足以保证对氧的需要，此外单纯依靠原污水的流量不足以使载体流化，因此要使</a:t>
            </a:r>
            <a:r>
              <a:rPr lang="zh-CN" altLang="en-US" sz="2800" dirty="0">
                <a:solidFill>
                  <a:schemeClr val="tx2"/>
                </a:solidFill>
                <a:effectLst>
                  <a:outerShdw blurRad="38100" dist="38100" dir="2700000" algn="tl">
                    <a:srgbClr val="000000"/>
                  </a:outerShdw>
                </a:effectLst>
              </a:rPr>
              <a:t>部分处理水循环回流</a:t>
            </a:r>
            <a:r>
              <a:rPr lang="zh-CN" altLang="en-US" sz="2800" dirty="0"/>
              <a:t>；</a:t>
            </a:r>
          </a:p>
          <a:p>
            <a:pPr eaLnBrk="1" hangingPunct="1">
              <a:lnSpc>
                <a:spcPct val="120000"/>
              </a:lnSpc>
              <a:defRPr/>
            </a:pPr>
            <a:r>
              <a:rPr lang="zh-CN" altLang="en-US" sz="2800" dirty="0"/>
              <a:t>以空气为氧源，由于水中溶解氧含量较低，往往需要采用较大的循环率，动力消耗较大。</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83" name="Rectangle 7"/>
          <p:cNvSpPr>
            <a:spLocks noGrp="1" noRot="1" noChangeArrowheads="1"/>
          </p:cNvSpPr>
          <p:nvPr>
            <p:ph type="title"/>
          </p:nvPr>
        </p:nvSpPr>
        <p:spPr/>
        <p:txBody>
          <a:bodyPr/>
          <a:lstStyle/>
          <a:p>
            <a:pPr eaLnBrk="1" hangingPunct="1">
              <a:defRPr/>
            </a:pPr>
            <a:r>
              <a:rPr lang="zh-CN" altLang="en-US" dirty="0"/>
              <a:t>生物膜的构造</a:t>
            </a:r>
            <a:endParaRPr lang="zh-CN" altLang="zh-CN" dirty="0"/>
          </a:p>
        </p:txBody>
      </p:sp>
      <p:graphicFrame>
        <p:nvGraphicFramePr>
          <p:cNvPr id="4" name="内容占位符 3"/>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0" name="Rectangle 2"/>
          <p:cNvSpPr>
            <a:spLocks noGrp="1" noRot="1" noChangeArrowheads="1"/>
          </p:cNvSpPr>
          <p:nvPr>
            <p:ph type="title"/>
          </p:nvPr>
        </p:nvSpPr>
        <p:spPr/>
        <p:txBody>
          <a:bodyPr/>
          <a:lstStyle/>
          <a:p>
            <a:pPr eaLnBrk="1" hangingPunct="1">
              <a:defRPr/>
            </a:pPr>
            <a:r>
              <a:rPr lang="zh-CN" altLang="en-US"/>
              <a:t>气流动力流化床</a:t>
            </a:r>
          </a:p>
        </p:txBody>
      </p:sp>
      <p:sp>
        <p:nvSpPr>
          <p:cNvPr id="442371" name="Rectangle 3"/>
          <p:cNvSpPr>
            <a:spLocks noGrp="1" noRot="1" noChangeArrowheads="1"/>
          </p:cNvSpPr>
          <p:nvPr>
            <p:ph idx="1"/>
          </p:nvPr>
        </p:nvSpPr>
        <p:spPr>
          <a:xfrm>
            <a:off x="304800" y="1700213"/>
            <a:ext cx="4627563" cy="4752975"/>
          </a:xfrm>
        </p:spPr>
        <p:txBody>
          <a:bodyPr/>
          <a:lstStyle/>
          <a:p>
            <a:pPr eaLnBrk="1" hangingPunct="1">
              <a:lnSpc>
                <a:spcPct val="130000"/>
              </a:lnSpc>
              <a:defRPr/>
            </a:pPr>
            <a:r>
              <a:rPr lang="zh-CN" altLang="en-US"/>
              <a:t>一般</a:t>
            </a:r>
            <a:r>
              <a:rPr lang="zh-CN" altLang="en-US">
                <a:solidFill>
                  <a:schemeClr val="tx2"/>
                </a:solidFill>
                <a:effectLst>
                  <a:outerShdw blurRad="38100" dist="38100" dir="2700000" algn="tl">
                    <a:srgbClr val="000000"/>
                  </a:outerShdw>
                </a:effectLst>
              </a:rPr>
              <a:t>不采用处理水回流</a:t>
            </a:r>
            <a:r>
              <a:rPr lang="zh-CN" altLang="en-US"/>
              <a:t>措施，但当原污水浓度较高时，可考虑处理水回流，稀释原污水；</a:t>
            </a:r>
          </a:p>
          <a:p>
            <a:pPr eaLnBrk="1" hangingPunct="1">
              <a:lnSpc>
                <a:spcPct val="130000"/>
              </a:lnSpc>
              <a:defRPr/>
            </a:pPr>
            <a:r>
              <a:rPr lang="zh-CN" altLang="en-US"/>
              <a:t>采用</a:t>
            </a:r>
            <a:r>
              <a:rPr lang="zh-CN" altLang="en-US">
                <a:solidFill>
                  <a:schemeClr val="tx2"/>
                </a:solidFill>
                <a:effectLst>
                  <a:outerShdw blurRad="38100" dist="38100" dir="2700000" algn="tl">
                    <a:srgbClr val="000000"/>
                  </a:outerShdw>
                </a:effectLst>
              </a:rPr>
              <a:t>减压释放充氧</a:t>
            </a:r>
            <a:r>
              <a:rPr lang="zh-CN" altLang="en-US"/>
              <a:t>或</a:t>
            </a:r>
            <a:r>
              <a:rPr lang="zh-CN" altLang="en-US">
                <a:solidFill>
                  <a:schemeClr val="tx2"/>
                </a:solidFill>
                <a:effectLst>
                  <a:outerShdw blurRad="38100" dist="38100" dir="2700000" algn="tl">
                    <a:srgbClr val="000000"/>
                  </a:outerShdw>
                </a:effectLst>
              </a:rPr>
              <a:t>射流曝气充氧</a:t>
            </a:r>
            <a:r>
              <a:rPr lang="zh-CN" altLang="en-US"/>
              <a:t>，防止形成大气泡，影响充氧效果。</a:t>
            </a:r>
          </a:p>
        </p:txBody>
      </p:sp>
      <p:pic>
        <p:nvPicPr>
          <p:cNvPr id="138244" name="Picture 4"/>
          <p:cNvPicPr>
            <a:picLocks noChangeAspect="1" noChangeArrowheads="1"/>
          </p:cNvPicPr>
          <p:nvPr/>
        </p:nvPicPr>
        <p:blipFill>
          <a:blip r:embed="rId3" cstate="print"/>
          <a:srcRect/>
          <a:stretch>
            <a:fillRect/>
          </a:stretch>
        </p:blipFill>
        <p:spPr bwMode="auto">
          <a:xfrm>
            <a:off x="5003800" y="2281238"/>
            <a:ext cx="3873500" cy="3783012"/>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5442" name="Rectangle 2"/>
          <p:cNvSpPr>
            <a:spLocks noGrp="1" noRot="1" noChangeArrowheads="1"/>
          </p:cNvSpPr>
          <p:nvPr>
            <p:ph type="title"/>
          </p:nvPr>
        </p:nvSpPr>
        <p:spPr/>
        <p:txBody>
          <a:bodyPr/>
          <a:lstStyle/>
          <a:p>
            <a:pPr eaLnBrk="1" hangingPunct="1">
              <a:defRPr/>
            </a:pPr>
            <a:endParaRPr lang="zh-CN" altLang="zh-CN"/>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7490" name="Rectangle 2"/>
          <p:cNvSpPr>
            <a:spLocks noGrp="1" noRot="1" noChangeArrowheads="1"/>
          </p:cNvSpPr>
          <p:nvPr>
            <p:ph type="title"/>
          </p:nvPr>
        </p:nvSpPr>
        <p:spPr/>
        <p:txBody>
          <a:bodyPr/>
          <a:lstStyle/>
          <a:p>
            <a:pPr eaLnBrk="1" hangingPunct="1">
              <a:defRPr/>
            </a:pPr>
            <a:r>
              <a:rPr lang="zh-CN" altLang="en-US"/>
              <a:t>机械搅拌流化床</a:t>
            </a:r>
          </a:p>
        </p:txBody>
      </p:sp>
      <p:graphicFrame>
        <p:nvGraphicFramePr>
          <p:cNvPr id="7" name="内容占位符 6"/>
          <p:cNvGraphicFramePr>
            <a:graphicFrameLocks noGrp="1"/>
          </p:cNvGraphicFramePr>
          <p:nvPr>
            <p:ph idx="1"/>
          </p:nvPr>
        </p:nvGraphicFramePr>
        <p:xfrm>
          <a:off x="304800" y="1700213"/>
          <a:ext cx="5130800" cy="4752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42340" name="Picture 4"/>
          <p:cNvPicPr>
            <a:picLocks noChangeAspect="1" noChangeArrowheads="1"/>
          </p:cNvPicPr>
          <p:nvPr/>
        </p:nvPicPr>
        <p:blipFill>
          <a:blip r:embed="rId8" cstate="print"/>
          <a:srcRect/>
          <a:stretch>
            <a:fillRect/>
          </a:stretch>
        </p:blipFill>
        <p:spPr bwMode="auto">
          <a:xfrm>
            <a:off x="5486400" y="2500313"/>
            <a:ext cx="3371850" cy="3409950"/>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381" y="-902878"/>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251520" y="1013954"/>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046570"/>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025739"/>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004910"/>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4984080"/>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1308100" y="2996022"/>
            <a:ext cx="6527800" cy="2552700"/>
          </a:xfrm>
          <a:prstGeom prst="rect">
            <a:avLst/>
          </a:prstGeom>
          <a:noFill/>
        </p:spPr>
      </p:pic>
      <p:sp>
        <p:nvSpPr>
          <p:cNvPr id="2" name="TextBox 1"/>
          <p:cNvSpPr txBox="1"/>
          <p:nvPr/>
        </p:nvSpPr>
        <p:spPr>
          <a:xfrm>
            <a:off x="25400" y="-852078"/>
            <a:ext cx="4076700" cy="241300"/>
          </a:xfrm>
          <a:prstGeom prst="rect">
            <a:avLst/>
          </a:prstGeom>
          <a:noFill/>
        </p:spPr>
        <p:txBody>
          <a:bodyPr wrap="none" lIns="0" tIns="0" rIns="0" rtlCol="0">
            <a:spAutoFit/>
          </a:bodyPr>
          <a:lstStyle/>
          <a:p>
            <a:pPr>
              <a:lnSpc>
                <a:spcPts val="1900"/>
              </a:lnSpc>
              <a:tabLst/>
            </a:pPr>
            <a:r>
              <a:rPr lang="en-US" altLang="zh-CN" sz="1800" dirty="0">
                <a:solidFill>
                  <a:srgbClr val="D34817"/>
                </a:solidFill>
                <a:latin typeface="黑体" pitchFamily="18" charset="0"/>
                <a:cs typeface="黑体" pitchFamily="18" charset="0"/>
              </a:rPr>
              <a:t>水污染控制工程</a:t>
            </a:r>
            <a:r>
              <a:rPr lang="en-US" altLang="zh-CN" sz="1800" b="1" dirty="0">
                <a:solidFill>
                  <a:srgbClr val="D34817"/>
                </a:solidFill>
                <a:latin typeface="Times New Roman" pitchFamily="18" charset="0"/>
                <a:cs typeface="Times New Roman" pitchFamily="18" charset="0"/>
              </a:rPr>
              <a:t>2——</a:t>
            </a:r>
            <a:r>
              <a:rPr lang="en-US" altLang="zh-CN" sz="1800" dirty="0">
                <a:solidFill>
                  <a:srgbClr val="D34817"/>
                </a:solidFill>
                <a:latin typeface="黑体" pitchFamily="18" charset="0"/>
                <a:cs typeface="黑体" pitchFamily="18" charset="0"/>
              </a:rPr>
              <a:t>第四章</a:t>
            </a:r>
            <a:r>
              <a:rPr lang="en-US" altLang="zh-CN" sz="1800" dirty="0">
                <a:latin typeface="Times New Roman" pitchFamily="18" charset="0"/>
                <a:cs typeface="Times New Roman" pitchFamily="18" charset="0"/>
              </a:rPr>
              <a:t> </a:t>
            </a:r>
            <a:r>
              <a:rPr lang="en-US" altLang="zh-CN" sz="1800" dirty="0">
                <a:solidFill>
                  <a:srgbClr val="D34817"/>
                </a:solidFill>
                <a:latin typeface="黑体" pitchFamily="18" charset="0"/>
                <a:cs typeface="黑体" pitchFamily="18" charset="0"/>
              </a:rPr>
              <a:t>活性污泥法</a:t>
            </a:r>
          </a:p>
        </p:txBody>
      </p:sp>
      <p:sp>
        <p:nvSpPr>
          <p:cNvPr id="11" name="TextBox 1"/>
          <p:cNvSpPr txBox="1"/>
          <p:nvPr/>
        </p:nvSpPr>
        <p:spPr>
          <a:xfrm>
            <a:off x="774700" y="1383122"/>
            <a:ext cx="6317580" cy="597599"/>
          </a:xfrm>
          <a:prstGeom prst="rect">
            <a:avLst/>
          </a:prstGeom>
          <a:noFill/>
        </p:spPr>
        <p:txBody>
          <a:bodyPr wrap="square" lIns="0" tIns="0" rIns="0" rtlCol="0">
            <a:spAutoFit/>
          </a:bodyPr>
          <a:lstStyle/>
          <a:p>
            <a:pPr algn="ctr">
              <a:lnSpc>
                <a:spcPts val="4300"/>
              </a:lnSpc>
              <a:tabLst/>
            </a:pPr>
            <a:r>
              <a:rPr lang="en-US" altLang="zh-CN" sz="4397" b="1" dirty="0" err="1">
                <a:solidFill>
                  <a:srgbClr val="FF0000"/>
                </a:solidFill>
                <a:latin typeface="黑体" pitchFamily="18" charset="0"/>
                <a:cs typeface="黑体" pitchFamily="18" charset="0"/>
              </a:rPr>
              <a:t>活性污泥法</a:t>
            </a:r>
            <a:endParaRPr lang="en-US" altLang="zh-CN" sz="4397" b="1" dirty="0">
              <a:solidFill>
                <a:srgbClr val="FF0000"/>
              </a:solidFill>
              <a:latin typeface="黑体" pitchFamily="18" charset="0"/>
              <a:cs typeface="黑体" pitchFamily="18" charset="0"/>
            </a:endParaRPr>
          </a:p>
        </p:txBody>
      </p:sp>
      <p:sp>
        <p:nvSpPr>
          <p:cNvPr id="12" name="TextBox 1"/>
          <p:cNvSpPr txBox="1"/>
          <p:nvPr/>
        </p:nvSpPr>
        <p:spPr>
          <a:xfrm>
            <a:off x="1460500" y="3161122"/>
            <a:ext cx="2673809" cy="319318"/>
          </a:xfrm>
          <a:prstGeom prst="rect">
            <a:avLst/>
          </a:prstGeom>
          <a:noFill/>
        </p:spPr>
        <p:txBody>
          <a:bodyPr wrap="none" lIns="0" tIns="0" rIns="0" rtlCol="0">
            <a:spAutoFit/>
          </a:bodyPr>
          <a:lstStyle/>
          <a:p>
            <a:pPr>
              <a:lnSpc>
                <a:spcPts val="2300"/>
              </a:lnSpc>
              <a:tabLst/>
            </a:pPr>
            <a:r>
              <a:rPr lang="en-US" altLang="zh-CN" sz="1800" dirty="0">
                <a:solidFill>
                  <a:srgbClr val="FFFFFF"/>
                </a:solidFill>
                <a:latin typeface="微软雅黑" pitchFamily="18" charset="0"/>
                <a:cs typeface="微软雅黑" pitchFamily="18" charset="0"/>
              </a:rPr>
              <a:t>1</a:t>
            </a:r>
            <a:r>
              <a:rPr lang="zh-CN" altLang="en-US" sz="1800" dirty="0">
                <a:solidFill>
                  <a:srgbClr val="FFFFFF"/>
                </a:solidFill>
                <a:latin typeface="微软雅黑" pitchFamily="18" charset="0"/>
                <a:cs typeface="微软雅黑" pitchFamily="18" charset="0"/>
              </a:rPr>
              <a:t>、</a:t>
            </a:r>
            <a:r>
              <a:rPr lang="en-US" altLang="zh-CN" sz="1800" dirty="0" err="1">
                <a:solidFill>
                  <a:srgbClr val="FFFFFF"/>
                </a:solidFill>
                <a:latin typeface="微软雅黑" pitchFamily="18" charset="0"/>
                <a:cs typeface="微软雅黑" pitchFamily="18" charset="0"/>
              </a:rPr>
              <a:t>活性污泥法的基本原理</a:t>
            </a:r>
            <a:endParaRPr lang="en-US" altLang="zh-CN" sz="1800" dirty="0">
              <a:solidFill>
                <a:srgbClr val="FFFFFF"/>
              </a:solidFill>
              <a:latin typeface="微软雅黑" pitchFamily="18" charset="0"/>
              <a:cs typeface="微软雅黑" pitchFamily="18" charset="0"/>
            </a:endParaRPr>
          </a:p>
        </p:txBody>
      </p:sp>
      <p:sp>
        <p:nvSpPr>
          <p:cNvPr id="13" name="TextBox 1"/>
          <p:cNvSpPr txBox="1"/>
          <p:nvPr/>
        </p:nvSpPr>
        <p:spPr>
          <a:xfrm>
            <a:off x="1460500" y="3783422"/>
            <a:ext cx="5443798" cy="341119"/>
          </a:xfrm>
          <a:prstGeom prst="rect">
            <a:avLst/>
          </a:prstGeom>
          <a:noFill/>
        </p:spPr>
        <p:txBody>
          <a:bodyPr wrap="none" lIns="0" tIns="0" rIns="0" rtlCol="0">
            <a:spAutoFit/>
          </a:bodyPr>
          <a:lstStyle/>
          <a:p>
            <a:pPr>
              <a:lnSpc>
                <a:spcPts val="2300"/>
              </a:lnSpc>
              <a:tabLst/>
            </a:pPr>
            <a:r>
              <a:rPr lang="en-US" altLang="zh-CN" sz="1800" dirty="0">
                <a:solidFill>
                  <a:srgbClr val="FFFFFF"/>
                </a:solidFill>
                <a:latin typeface="微软雅黑" pitchFamily="18" charset="0"/>
                <a:cs typeface="微软雅黑" pitchFamily="18" charset="0"/>
              </a:rPr>
              <a:t>2</a:t>
            </a:r>
            <a:r>
              <a:rPr lang="zh-CN" altLang="en-US" sz="1800" dirty="0">
                <a:solidFill>
                  <a:srgbClr val="FFFFFF"/>
                </a:solidFill>
                <a:latin typeface="微软雅黑" pitchFamily="18" charset="0"/>
                <a:cs typeface="微软雅黑" pitchFamily="18" charset="0"/>
              </a:rPr>
              <a:t>、</a:t>
            </a:r>
            <a:r>
              <a:rPr lang="en-US" altLang="zh-CN" sz="1800" dirty="0" err="1">
                <a:solidFill>
                  <a:srgbClr val="FFFFFF"/>
                </a:solidFill>
                <a:latin typeface="微软雅黑" pitchFamily="18" charset="0"/>
                <a:cs typeface="微软雅黑" pitchFamily="18" charset="0"/>
              </a:rPr>
              <a:t>活性污泥净化反应影响因素与主要设计、运行参数</a:t>
            </a:r>
            <a:endParaRPr lang="en-US" altLang="zh-CN" sz="1800" dirty="0">
              <a:solidFill>
                <a:srgbClr val="FFFFFF"/>
              </a:solidFill>
              <a:latin typeface="微软雅黑" pitchFamily="18" charset="0"/>
              <a:cs typeface="微软雅黑" pitchFamily="18" charset="0"/>
            </a:endParaRPr>
          </a:p>
        </p:txBody>
      </p:sp>
      <p:sp>
        <p:nvSpPr>
          <p:cNvPr id="14" name="TextBox 1"/>
          <p:cNvSpPr txBox="1"/>
          <p:nvPr/>
        </p:nvSpPr>
        <p:spPr>
          <a:xfrm>
            <a:off x="1460500" y="4393022"/>
            <a:ext cx="2442976" cy="319318"/>
          </a:xfrm>
          <a:prstGeom prst="rect">
            <a:avLst/>
          </a:prstGeom>
          <a:noFill/>
        </p:spPr>
        <p:txBody>
          <a:bodyPr wrap="none" lIns="0" tIns="0" rIns="0" rtlCol="0">
            <a:spAutoFit/>
          </a:bodyPr>
          <a:lstStyle/>
          <a:p>
            <a:pPr>
              <a:lnSpc>
                <a:spcPts val="2300"/>
              </a:lnSpc>
              <a:tabLst/>
            </a:pPr>
            <a:r>
              <a:rPr lang="en-US" altLang="zh-CN" sz="1800" dirty="0">
                <a:solidFill>
                  <a:srgbClr val="FFFFFF"/>
                </a:solidFill>
                <a:latin typeface="微软雅黑" pitchFamily="18" charset="0"/>
                <a:cs typeface="微软雅黑" pitchFamily="18" charset="0"/>
              </a:rPr>
              <a:t>3</a:t>
            </a:r>
            <a:r>
              <a:rPr lang="zh-CN" altLang="en-US" sz="1800" dirty="0">
                <a:solidFill>
                  <a:srgbClr val="FFFFFF"/>
                </a:solidFill>
                <a:latin typeface="微软雅黑" pitchFamily="18" charset="0"/>
                <a:cs typeface="微软雅黑" pitchFamily="18" charset="0"/>
              </a:rPr>
              <a:t>、</a:t>
            </a:r>
            <a:r>
              <a:rPr lang="en-US" altLang="zh-CN" sz="1800" dirty="0" err="1">
                <a:solidFill>
                  <a:srgbClr val="FFFFFF"/>
                </a:solidFill>
                <a:latin typeface="微软雅黑" pitchFamily="18" charset="0"/>
                <a:cs typeface="微软雅黑" pitchFamily="18" charset="0"/>
              </a:rPr>
              <a:t>活性污泥反应动力学</a:t>
            </a:r>
            <a:endParaRPr lang="en-US" altLang="zh-CN" sz="1800" dirty="0">
              <a:solidFill>
                <a:srgbClr val="FFFFFF"/>
              </a:solidFill>
              <a:latin typeface="微软雅黑" pitchFamily="18" charset="0"/>
              <a:cs typeface="微软雅黑" pitchFamily="18" charset="0"/>
            </a:endParaRPr>
          </a:p>
        </p:txBody>
      </p:sp>
      <p:sp>
        <p:nvSpPr>
          <p:cNvPr id="15" name="TextBox 1"/>
          <p:cNvSpPr txBox="1"/>
          <p:nvPr/>
        </p:nvSpPr>
        <p:spPr>
          <a:xfrm>
            <a:off x="1460500" y="5015322"/>
            <a:ext cx="5443798" cy="319318"/>
          </a:xfrm>
          <a:prstGeom prst="rect">
            <a:avLst/>
          </a:prstGeom>
          <a:noFill/>
        </p:spPr>
        <p:txBody>
          <a:bodyPr wrap="none" lIns="0" tIns="0" rIns="0" rtlCol="0">
            <a:spAutoFit/>
          </a:bodyPr>
          <a:lstStyle/>
          <a:p>
            <a:pPr>
              <a:lnSpc>
                <a:spcPts val="2300"/>
              </a:lnSpc>
              <a:tabLst/>
            </a:pPr>
            <a:r>
              <a:rPr lang="en-US" altLang="zh-CN" sz="1800" dirty="0">
                <a:solidFill>
                  <a:srgbClr val="FFFFFF"/>
                </a:solidFill>
                <a:latin typeface="微软雅黑" pitchFamily="18" charset="0"/>
                <a:cs typeface="微软雅黑" pitchFamily="18" charset="0"/>
              </a:rPr>
              <a:t>4</a:t>
            </a:r>
            <a:r>
              <a:rPr lang="zh-CN" altLang="en-US" sz="1800" dirty="0">
                <a:solidFill>
                  <a:srgbClr val="FFFFFF"/>
                </a:solidFill>
                <a:latin typeface="微软雅黑" pitchFamily="18" charset="0"/>
                <a:cs typeface="微软雅黑" pitchFamily="18" charset="0"/>
              </a:rPr>
              <a:t>、</a:t>
            </a:r>
            <a:r>
              <a:rPr lang="en-US" altLang="zh-CN" sz="1800" dirty="0" err="1">
                <a:solidFill>
                  <a:srgbClr val="FFFFFF"/>
                </a:solidFill>
                <a:latin typeface="微软雅黑" pitchFamily="18" charset="0"/>
                <a:cs typeface="微软雅黑" pitchFamily="18" charset="0"/>
              </a:rPr>
              <a:t>活性污泥处理系统的运行方式与曝气池的工艺参数</a:t>
            </a:r>
            <a:endParaRPr lang="en-US" altLang="zh-CN" sz="1800" dirty="0">
              <a:solidFill>
                <a:srgbClr val="FFFFFF"/>
              </a:solidFill>
              <a:latin typeface="微软雅黑" pitchFamily="18" charset="0"/>
              <a:cs typeface="微软雅黑" pitchFamily="18"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2" y="494116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1"/>
          <p:cNvSpPr txBox="1"/>
          <p:nvPr/>
        </p:nvSpPr>
        <p:spPr>
          <a:xfrm>
            <a:off x="1691680" y="2636912"/>
            <a:ext cx="5642570" cy="597599"/>
          </a:xfrm>
          <a:prstGeom prst="rect">
            <a:avLst/>
          </a:prstGeom>
          <a:noFill/>
        </p:spPr>
        <p:txBody>
          <a:bodyPr wrap="none" lIns="0" tIns="0" rIns="0" rtlCol="0">
            <a:spAutoFit/>
          </a:bodyPr>
          <a:lstStyle/>
          <a:p>
            <a:pPr>
              <a:lnSpc>
                <a:spcPts val="4300"/>
              </a:lnSpc>
              <a:tabLst/>
            </a:pPr>
            <a:r>
              <a:rPr lang="en-US" altLang="zh-CN" sz="4397" dirty="0" err="1">
                <a:solidFill>
                  <a:srgbClr val="FFC000"/>
                </a:solidFill>
                <a:latin typeface="黑体" pitchFamily="18" charset="0"/>
                <a:cs typeface="黑体" pitchFamily="18" charset="0"/>
              </a:rPr>
              <a:t>活性污泥法的基本原理</a:t>
            </a:r>
            <a:endParaRPr lang="en-US" altLang="zh-CN" sz="4397" dirty="0">
              <a:solidFill>
                <a:srgbClr val="FFC000"/>
              </a:solidFill>
              <a:latin typeface="黑体" pitchFamily="18" charset="0"/>
              <a:cs typeface="黑体" pitchFamily="18"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663700"/>
            <a:ext cx="8280400" cy="1143000"/>
          </a:xfrm>
          <a:prstGeom prst="rect">
            <a:avLst/>
          </a:prstGeom>
          <a:noFill/>
        </p:spPr>
      </p:pic>
      <p:sp>
        <p:nvSpPr>
          <p:cNvPr id="11" name="TextBox 1"/>
          <p:cNvSpPr txBox="1"/>
          <p:nvPr/>
        </p:nvSpPr>
        <p:spPr>
          <a:xfrm>
            <a:off x="647700" y="1905000"/>
            <a:ext cx="1853071" cy="602088"/>
          </a:xfrm>
          <a:prstGeom prst="rect">
            <a:avLst/>
          </a:prstGeom>
          <a:noFill/>
        </p:spPr>
        <p:txBody>
          <a:bodyPr wrap="none" lIns="0" tIns="0" rIns="0" rtlCol="0">
            <a:spAutoFit/>
          </a:bodyPr>
          <a:lstStyle/>
          <a:p>
            <a:pPr>
              <a:lnSpc>
                <a:spcPts val="4700"/>
              </a:lnSpc>
              <a:tabLst/>
            </a:pPr>
            <a:r>
              <a:rPr lang="en-US" altLang="zh-CN" sz="3600" b="1" dirty="0">
                <a:solidFill>
                  <a:srgbClr val="0000FF"/>
                </a:solidFill>
                <a:latin typeface="微软雅黑" pitchFamily="18" charset="0"/>
                <a:cs typeface="微软雅黑" pitchFamily="18" charset="0"/>
              </a:rPr>
              <a:t>活性污泥</a:t>
            </a:r>
          </a:p>
        </p:txBody>
      </p:sp>
      <p:sp>
        <p:nvSpPr>
          <p:cNvPr id="12" name="TextBox 1"/>
          <p:cNvSpPr txBox="1"/>
          <p:nvPr/>
        </p:nvSpPr>
        <p:spPr>
          <a:xfrm>
            <a:off x="711200" y="2844800"/>
            <a:ext cx="7508466" cy="3207994"/>
          </a:xfrm>
          <a:prstGeom prst="rect">
            <a:avLst/>
          </a:prstGeom>
          <a:noFill/>
        </p:spPr>
        <p:txBody>
          <a:bodyPr wrap="none" lIns="0" tIns="0" rIns="0" rtlCol="0">
            <a:spAutoFit/>
          </a:bodyPr>
          <a:lstStyle/>
          <a:p>
            <a:pPr>
              <a:lnSpc>
                <a:spcPts val="3600"/>
              </a:lnSpc>
              <a:tabLst>
                <a:tab pos="292100" algn="l"/>
              </a:tabLst>
            </a:pPr>
            <a:r>
              <a:rPr lang="en-US" altLang="zh-CN" sz="2802" dirty="0">
                <a:solidFill>
                  <a:srgbClr val="FFFFFF"/>
                </a:solidFill>
                <a:latin typeface="Times New Roman" pitchFamily="18" charset="0"/>
                <a:cs typeface="Times New Roman" pitchFamily="18" charset="0"/>
              </a:rPr>
              <a:t>•</a:t>
            </a:r>
            <a:r>
              <a:rPr lang="en-US" altLang="zh-CN" sz="2802" dirty="0">
                <a:latin typeface="Times New Roman" pitchFamily="18" charset="0"/>
                <a:cs typeface="Times New Roman" pitchFamily="18" charset="0"/>
              </a:rPr>
              <a:t> </a:t>
            </a:r>
            <a:r>
              <a:rPr lang="en-US" altLang="zh-CN" sz="2802" b="1" dirty="0">
                <a:solidFill>
                  <a:srgbClr val="FFFFFF"/>
                </a:solidFill>
                <a:latin typeface="微软雅黑" pitchFamily="18" charset="0"/>
                <a:cs typeface="微软雅黑" pitchFamily="18" charset="0"/>
              </a:rPr>
              <a:t>向生活污水注入空气进行曝气，每天保留沉淀</a:t>
            </a:r>
          </a:p>
          <a:p>
            <a:pPr>
              <a:lnSpc>
                <a:spcPts val="4300"/>
              </a:lnSpc>
              <a:tabLst>
                <a:tab pos="292100" algn="l"/>
              </a:tabLst>
            </a:pPr>
            <a:r>
              <a:rPr lang="en-US" altLang="zh-CN" b="1" dirty="0"/>
              <a:t>	</a:t>
            </a:r>
            <a:r>
              <a:rPr lang="en-US" altLang="zh-CN" sz="2802" b="1" dirty="0">
                <a:solidFill>
                  <a:srgbClr val="FFFFFF"/>
                </a:solidFill>
                <a:latin typeface="微软雅黑" pitchFamily="18" charset="0"/>
                <a:cs typeface="微软雅黑" pitchFamily="18" charset="0"/>
              </a:rPr>
              <a:t>物，更换新鲜污水，在持续一段时间后，在污</a:t>
            </a:r>
          </a:p>
          <a:p>
            <a:pPr>
              <a:lnSpc>
                <a:spcPts val="4300"/>
              </a:lnSpc>
              <a:tabLst>
                <a:tab pos="292100" algn="l"/>
              </a:tabLst>
            </a:pPr>
            <a:r>
              <a:rPr lang="en-US" altLang="zh-CN" b="1" dirty="0"/>
              <a:t>	</a:t>
            </a:r>
            <a:r>
              <a:rPr lang="en-US" altLang="zh-CN" sz="2802" b="1" dirty="0">
                <a:solidFill>
                  <a:srgbClr val="FFFFFF"/>
                </a:solidFill>
                <a:latin typeface="微软雅黑" pitchFamily="18" charset="0"/>
                <a:cs typeface="微软雅黑" pitchFamily="18" charset="0"/>
              </a:rPr>
              <a:t>水中形成一种呈黄褐色的絮凝体，这种絮凝体</a:t>
            </a:r>
          </a:p>
          <a:p>
            <a:pPr>
              <a:lnSpc>
                <a:spcPts val="4300"/>
              </a:lnSpc>
              <a:tabLst>
                <a:tab pos="292100" algn="l"/>
              </a:tabLst>
            </a:pPr>
            <a:r>
              <a:rPr lang="en-US" altLang="zh-CN" b="1" dirty="0"/>
              <a:t>	</a:t>
            </a:r>
            <a:r>
              <a:rPr lang="en-US" altLang="zh-CN" sz="2802" b="1" dirty="0">
                <a:solidFill>
                  <a:srgbClr val="FFFFFF"/>
                </a:solidFill>
                <a:latin typeface="微软雅黑" pitchFamily="18" charset="0"/>
                <a:cs typeface="微软雅黑" pitchFamily="18" charset="0"/>
              </a:rPr>
              <a:t>主要是由大量繁殖的微生物群体所构成，它易</a:t>
            </a:r>
          </a:p>
          <a:p>
            <a:pPr>
              <a:lnSpc>
                <a:spcPts val="4300"/>
              </a:lnSpc>
              <a:tabLst>
                <a:tab pos="292100" algn="l"/>
              </a:tabLst>
            </a:pPr>
            <a:r>
              <a:rPr lang="en-US" altLang="zh-CN" b="1" dirty="0"/>
              <a:t>	</a:t>
            </a:r>
            <a:r>
              <a:rPr lang="en-US" altLang="zh-CN" sz="2802" b="1" dirty="0">
                <a:solidFill>
                  <a:srgbClr val="FFFFFF"/>
                </a:solidFill>
                <a:latin typeface="微软雅黑" pitchFamily="18" charset="0"/>
                <a:cs typeface="微软雅黑" pitchFamily="18" charset="0"/>
              </a:rPr>
              <a:t>于沉淀与水分离，并使污水得到净化、澄清，</a:t>
            </a:r>
          </a:p>
          <a:p>
            <a:pPr>
              <a:lnSpc>
                <a:spcPts val="4300"/>
              </a:lnSpc>
              <a:tabLst>
                <a:tab pos="292100" algn="l"/>
              </a:tabLst>
            </a:pPr>
            <a:r>
              <a:rPr lang="en-US" altLang="zh-CN" b="1" dirty="0"/>
              <a:t>	</a:t>
            </a:r>
            <a:r>
              <a:rPr lang="en-US" altLang="zh-CN" sz="2802" b="1" dirty="0">
                <a:solidFill>
                  <a:srgbClr val="FFFFFF"/>
                </a:solidFill>
                <a:latin typeface="微软雅黑" pitchFamily="18" charset="0"/>
                <a:cs typeface="微软雅黑" pitchFamily="18" charset="0"/>
              </a:rPr>
              <a:t>这种絮凝体就是“活性污泥”。</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2196464" y="1701164"/>
            <a:ext cx="4728209" cy="257175"/>
          </a:xfrm>
          <a:custGeom>
            <a:avLst/>
            <a:gdLst>
              <a:gd name="connsiteX0" fmla="*/ 0 w 4728209"/>
              <a:gd name="connsiteY0" fmla="*/ 0 h 257175"/>
              <a:gd name="connsiteX1" fmla="*/ 0 w 4728209"/>
              <a:gd name="connsiteY1" fmla="*/ 257175 h 257175"/>
              <a:gd name="connsiteX2" fmla="*/ 4728210 w 4728209"/>
              <a:gd name="connsiteY2" fmla="*/ 257175 h 257175"/>
              <a:gd name="connsiteX3" fmla="*/ 4728210 w 4728209"/>
              <a:gd name="connsiteY3" fmla="*/ 0 h 257175"/>
              <a:gd name="connsiteX4" fmla="*/ 0 w 4728209"/>
              <a:gd name="connsiteY4" fmla="*/ 0 h 25717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28209" h="257175">
                <a:moveTo>
                  <a:pt x="0" y="0"/>
                </a:moveTo>
                <a:lnTo>
                  <a:pt x="0" y="257175"/>
                </a:lnTo>
                <a:lnTo>
                  <a:pt x="4728210" y="257175"/>
                </a:lnTo>
                <a:lnTo>
                  <a:pt x="4728210"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2196464" y="1970277"/>
            <a:ext cx="4728209" cy="965200"/>
          </a:xfrm>
          <a:custGeom>
            <a:avLst/>
            <a:gdLst>
              <a:gd name="connsiteX0" fmla="*/ 0 w 4728209"/>
              <a:gd name="connsiteY0" fmla="*/ 0 h 965200"/>
              <a:gd name="connsiteX1" fmla="*/ 4728210 w 4728209"/>
              <a:gd name="connsiteY1" fmla="*/ 0 h 965200"/>
              <a:gd name="connsiteX2" fmla="*/ 4728210 w 4728209"/>
              <a:gd name="connsiteY2" fmla="*/ 965200 h 965200"/>
              <a:gd name="connsiteX3" fmla="*/ 0 w 4728209"/>
              <a:gd name="connsiteY3" fmla="*/ 965200 h 965200"/>
              <a:gd name="connsiteX4" fmla="*/ 0 w 4728209"/>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28209" h="965200">
                <a:moveTo>
                  <a:pt x="0" y="0"/>
                </a:moveTo>
                <a:lnTo>
                  <a:pt x="4728210" y="0"/>
                </a:lnTo>
                <a:lnTo>
                  <a:pt x="4728210"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2196464" y="2949448"/>
            <a:ext cx="4728209" cy="965200"/>
          </a:xfrm>
          <a:custGeom>
            <a:avLst/>
            <a:gdLst>
              <a:gd name="connsiteX0" fmla="*/ 0 w 4728209"/>
              <a:gd name="connsiteY0" fmla="*/ 0 h 965200"/>
              <a:gd name="connsiteX1" fmla="*/ 4728210 w 4728209"/>
              <a:gd name="connsiteY1" fmla="*/ 0 h 965200"/>
              <a:gd name="connsiteX2" fmla="*/ 4728210 w 4728209"/>
              <a:gd name="connsiteY2" fmla="*/ 965199 h 965200"/>
              <a:gd name="connsiteX3" fmla="*/ 0 w 4728209"/>
              <a:gd name="connsiteY3" fmla="*/ 965199 h 965200"/>
              <a:gd name="connsiteX4" fmla="*/ 0 w 4728209"/>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28209" h="965200">
                <a:moveTo>
                  <a:pt x="0" y="0"/>
                </a:moveTo>
                <a:lnTo>
                  <a:pt x="4728210" y="0"/>
                </a:lnTo>
                <a:lnTo>
                  <a:pt x="4728210" y="965199"/>
                </a:lnTo>
                <a:lnTo>
                  <a:pt x="0" y="965199"/>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2196464" y="3928617"/>
            <a:ext cx="4728209" cy="965200"/>
          </a:xfrm>
          <a:custGeom>
            <a:avLst/>
            <a:gdLst>
              <a:gd name="connsiteX0" fmla="*/ 0 w 4728209"/>
              <a:gd name="connsiteY0" fmla="*/ 0 h 965200"/>
              <a:gd name="connsiteX1" fmla="*/ 4728210 w 4728209"/>
              <a:gd name="connsiteY1" fmla="*/ 0 h 965200"/>
              <a:gd name="connsiteX2" fmla="*/ 4728210 w 4728209"/>
              <a:gd name="connsiteY2" fmla="*/ 965200 h 965200"/>
              <a:gd name="connsiteX3" fmla="*/ 0 w 4728209"/>
              <a:gd name="connsiteY3" fmla="*/ 965200 h 965200"/>
              <a:gd name="connsiteX4" fmla="*/ 0 w 4728209"/>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28209" h="965200">
                <a:moveTo>
                  <a:pt x="0" y="0"/>
                </a:moveTo>
                <a:lnTo>
                  <a:pt x="4728210" y="0"/>
                </a:lnTo>
                <a:lnTo>
                  <a:pt x="4728210"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2196464" y="4907788"/>
            <a:ext cx="4728209" cy="965200"/>
          </a:xfrm>
          <a:custGeom>
            <a:avLst/>
            <a:gdLst>
              <a:gd name="connsiteX0" fmla="*/ 0 w 4728209"/>
              <a:gd name="connsiteY0" fmla="*/ 0 h 965200"/>
              <a:gd name="connsiteX1" fmla="*/ 4728210 w 4728209"/>
              <a:gd name="connsiteY1" fmla="*/ 0 h 965200"/>
              <a:gd name="connsiteX2" fmla="*/ 4728210 w 4728209"/>
              <a:gd name="connsiteY2" fmla="*/ 965200 h 965200"/>
              <a:gd name="connsiteX3" fmla="*/ 0 w 4728209"/>
              <a:gd name="connsiteY3" fmla="*/ 965200 h 965200"/>
              <a:gd name="connsiteX4" fmla="*/ 0 w 4728209"/>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4728209" h="965200">
                <a:moveTo>
                  <a:pt x="0" y="0"/>
                </a:moveTo>
                <a:lnTo>
                  <a:pt x="4728210" y="0"/>
                </a:lnTo>
                <a:lnTo>
                  <a:pt x="4728210"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2184400" y="1340768"/>
            <a:ext cx="4749800" cy="4851400"/>
          </a:xfrm>
          <a:prstGeom prst="rect">
            <a:avLst/>
          </a:prstGeom>
          <a:noFill/>
        </p:spPr>
      </p:pic>
      <p:sp>
        <p:nvSpPr>
          <p:cNvPr id="17" name="TextBox 1"/>
          <p:cNvSpPr txBox="1"/>
          <p:nvPr/>
        </p:nvSpPr>
        <p:spPr>
          <a:xfrm>
            <a:off x="546100" y="711200"/>
            <a:ext cx="7617470" cy="533479"/>
          </a:xfrm>
          <a:prstGeom prst="rect">
            <a:avLst/>
          </a:prstGeom>
          <a:noFill/>
        </p:spPr>
        <p:txBody>
          <a:bodyPr wrap="none" lIns="0" tIns="0" rIns="0" rtlCol="0">
            <a:spAutoFit/>
          </a:bodyPr>
          <a:lstStyle/>
          <a:p>
            <a:pPr>
              <a:lnSpc>
                <a:spcPts val="3800"/>
              </a:lnSpc>
              <a:tabLst/>
            </a:pPr>
            <a:r>
              <a:rPr lang="en-US" altLang="zh-CN" sz="3600" b="1" dirty="0">
                <a:solidFill>
                  <a:srgbClr val="FFC000"/>
                </a:solidFill>
                <a:latin typeface="Times New Roman" pitchFamily="18" charset="0"/>
                <a:cs typeface="Times New Roman" pitchFamily="18" charset="0"/>
              </a:rPr>
              <a:t>1.1</a:t>
            </a:r>
            <a:r>
              <a:rPr lang="en-US" altLang="zh-CN" sz="3600" dirty="0">
                <a:latin typeface="Times New Roman" pitchFamily="18" charset="0"/>
                <a:cs typeface="Times New Roman" pitchFamily="18" charset="0"/>
              </a:rPr>
              <a:t> </a:t>
            </a:r>
            <a:r>
              <a:rPr lang="en-US" altLang="zh-CN" sz="3600" dirty="0">
                <a:solidFill>
                  <a:srgbClr val="FFC000"/>
                </a:solidFill>
                <a:latin typeface="黑体" pitchFamily="18" charset="0"/>
                <a:cs typeface="黑体" pitchFamily="18" charset="0"/>
              </a:rPr>
              <a:t>活性污泥处理法的基本概念与流程</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0" y="360040"/>
            <a:ext cx="9144000" cy="6381328"/>
          </a:xfrm>
          <a:prstGeom prst="rect">
            <a:avLst/>
          </a:prstGeom>
          <a:noFill/>
        </p:spPr>
      </p:pic>
      <p:sp>
        <p:nvSpPr>
          <p:cNvPr id="2" name="TextBox 1"/>
          <p:cNvSpPr txBox="1"/>
          <p:nvPr/>
        </p:nvSpPr>
        <p:spPr>
          <a:xfrm>
            <a:off x="0" y="332656"/>
            <a:ext cx="8143255" cy="815608"/>
          </a:xfrm>
          <a:prstGeom prst="rect">
            <a:avLst/>
          </a:prstGeom>
          <a:noFill/>
        </p:spPr>
        <p:txBody>
          <a:bodyPr wrap="none" lIns="0" tIns="0" rIns="0" rtlCol="0">
            <a:spAutoFit/>
          </a:bodyPr>
          <a:lstStyle/>
          <a:p>
            <a:pPr>
              <a:lnSpc>
                <a:spcPts val="1000"/>
              </a:lnSpc>
            </a:pPr>
            <a:endParaRPr lang="en-US" altLang="zh-CN" dirty="0"/>
          </a:p>
          <a:p>
            <a:pPr>
              <a:lnSpc>
                <a:spcPts val="1000"/>
              </a:lnSpc>
            </a:pPr>
            <a:endParaRPr lang="en-US" altLang="zh-CN" dirty="0"/>
          </a:p>
          <a:p>
            <a:pPr>
              <a:lnSpc>
                <a:spcPts val="4000"/>
              </a:lnSpc>
              <a:tabLst>
                <a:tab pos="520700" algn="l"/>
              </a:tabLst>
            </a:pPr>
            <a:r>
              <a:rPr lang="en-US" altLang="zh-CN" dirty="0"/>
              <a:t>	</a:t>
            </a:r>
            <a:r>
              <a:rPr lang="en-US" altLang="zh-CN" sz="3600" b="1" dirty="0">
                <a:solidFill>
                  <a:srgbClr val="FFC000"/>
                </a:solidFill>
                <a:latin typeface="Times New Roman" pitchFamily="18" charset="0"/>
                <a:cs typeface="Times New Roman" pitchFamily="18" charset="0"/>
              </a:rPr>
              <a:t>1.2</a:t>
            </a:r>
            <a:r>
              <a:rPr lang="en-US" altLang="zh-CN" sz="3600" dirty="0">
                <a:latin typeface="Times New Roman" pitchFamily="18" charset="0"/>
                <a:cs typeface="Times New Roman" pitchFamily="18" charset="0"/>
              </a:rPr>
              <a:t> </a:t>
            </a:r>
            <a:r>
              <a:rPr lang="en-US" altLang="zh-CN" sz="3600" dirty="0">
                <a:solidFill>
                  <a:srgbClr val="FFC000"/>
                </a:solidFill>
                <a:latin typeface="黑体" pitchFamily="18" charset="0"/>
                <a:cs typeface="黑体" pitchFamily="18" charset="0"/>
              </a:rPr>
              <a:t>活性污泥的形态与活性污泥微生物</a:t>
            </a:r>
          </a:p>
        </p:txBody>
      </p:sp>
      <p:sp>
        <p:nvSpPr>
          <p:cNvPr id="3" name="TextBox 1"/>
          <p:cNvSpPr txBox="1"/>
          <p:nvPr/>
        </p:nvSpPr>
        <p:spPr>
          <a:xfrm>
            <a:off x="3517900" y="2060848"/>
            <a:ext cx="3517900" cy="4076700"/>
          </a:xfrm>
          <a:prstGeom prst="rect">
            <a:avLst/>
          </a:prstGeom>
          <a:noFill/>
        </p:spPr>
        <p:txBody>
          <a:bodyPr wrap="none" lIns="0" tIns="0" rIns="0" rtlCol="0">
            <a:spAutoFit/>
          </a:bodyPr>
          <a:lstStyle/>
          <a:p>
            <a:pPr>
              <a:lnSpc>
                <a:spcPts val="3400"/>
              </a:lnSpc>
              <a:tabLst/>
            </a:pPr>
            <a:r>
              <a:rPr lang="en-US" altLang="zh-CN" sz="2597" dirty="0">
                <a:solidFill>
                  <a:srgbClr val="000000"/>
                </a:solidFill>
                <a:latin typeface="Times New Roman" pitchFamily="18" charset="0"/>
                <a:cs typeface="Times New Roman" pitchFamily="18" charset="0"/>
              </a:rPr>
              <a:t>•</a:t>
            </a:r>
            <a:r>
              <a:rPr lang="en-US" altLang="zh-CN" sz="2597" b="1" dirty="0">
                <a:solidFill>
                  <a:srgbClr val="FF0000"/>
                </a:solidFill>
                <a:latin typeface="微软雅黑" pitchFamily="18" charset="0"/>
                <a:cs typeface="微软雅黑" pitchFamily="18" charset="0"/>
              </a:rPr>
              <a:t>黄褐色的絮绒颗粒状</a:t>
            </a:r>
            <a:r>
              <a:rPr lang="en-US" altLang="zh-CN" sz="2597" dirty="0">
                <a:solidFill>
                  <a:srgbClr val="000000"/>
                </a:solidFill>
                <a:latin typeface="微软雅黑" pitchFamily="18" charset="0"/>
                <a:cs typeface="微软雅黑" pitchFamily="18" charset="0"/>
              </a:rPr>
              <a:t>；</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100"/>
              </a:lnSpc>
              <a:tabLst/>
            </a:pPr>
            <a:r>
              <a:rPr lang="en-US" altLang="zh-CN" sz="2597" dirty="0">
                <a:solidFill>
                  <a:srgbClr val="000000"/>
                </a:solidFill>
                <a:latin typeface="Times New Roman" pitchFamily="18" charset="0"/>
                <a:cs typeface="Times New Roman" pitchFamily="18" charset="0"/>
              </a:rPr>
              <a:t>•</a:t>
            </a:r>
            <a:r>
              <a:rPr lang="en-US" altLang="zh-CN" sz="2597" b="1" dirty="0">
                <a:solidFill>
                  <a:srgbClr val="FF0000"/>
                </a:solidFill>
                <a:latin typeface="Times New Roman" pitchFamily="18" charset="0"/>
                <a:cs typeface="Times New Roman" pitchFamily="18" charset="0"/>
              </a:rPr>
              <a:t>0.02~0.2 mm</a:t>
            </a:r>
            <a:r>
              <a:rPr lang="en-US" altLang="zh-CN" sz="2597" dirty="0">
                <a:solidFill>
                  <a:srgbClr val="000000"/>
                </a:solidFill>
                <a:latin typeface="微软雅黑" pitchFamily="18" charset="0"/>
                <a:cs typeface="微软雅黑" pitchFamily="18" charset="0"/>
              </a:rPr>
              <a:t>；</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100"/>
              </a:lnSpc>
              <a:tabLst/>
            </a:pPr>
            <a:r>
              <a:rPr lang="en-US" altLang="zh-CN" sz="2597" dirty="0">
                <a:solidFill>
                  <a:srgbClr val="000000"/>
                </a:solidFill>
                <a:latin typeface="Times New Roman" pitchFamily="18" charset="0"/>
                <a:cs typeface="Times New Roman" pitchFamily="18" charset="0"/>
              </a:rPr>
              <a:t>•</a:t>
            </a:r>
            <a:r>
              <a:rPr lang="en-US" altLang="zh-CN" sz="2597" b="1" dirty="0">
                <a:solidFill>
                  <a:srgbClr val="FF0000"/>
                </a:solidFill>
                <a:latin typeface="Times New Roman" pitchFamily="18" charset="0"/>
                <a:cs typeface="Times New Roman" pitchFamily="18" charset="0"/>
              </a:rPr>
              <a:t>20~100 cm</a:t>
            </a:r>
            <a:r>
              <a:rPr lang="en-US" altLang="zh-CN" sz="1734" b="1" baseline="30000" dirty="0">
                <a:solidFill>
                  <a:srgbClr val="FF0000"/>
                </a:solidFill>
                <a:latin typeface="Times New Roman" pitchFamily="18" charset="0"/>
                <a:cs typeface="Times New Roman" pitchFamily="18" charset="0"/>
              </a:rPr>
              <a:t>2</a:t>
            </a:r>
            <a:r>
              <a:rPr lang="en-US" altLang="zh-CN" sz="2597" b="1" dirty="0">
                <a:solidFill>
                  <a:srgbClr val="FF0000"/>
                </a:solidFill>
                <a:latin typeface="Times New Roman" pitchFamily="18" charset="0"/>
                <a:cs typeface="Times New Roman" pitchFamily="18" charset="0"/>
              </a:rPr>
              <a:t>/mL</a:t>
            </a:r>
            <a:r>
              <a:rPr lang="en-US" altLang="zh-CN" sz="2597" b="1" dirty="0">
                <a:solidFill>
                  <a:srgbClr val="FF0000"/>
                </a:solidFill>
                <a:latin typeface="微软雅黑" pitchFamily="18" charset="0"/>
                <a:cs typeface="微软雅黑" pitchFamily="18" charset="0"/>
              </a:rPr>
              <a:t>；</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100"/>
              </a:lnSpc>
              <a:tabLst/>
            </a:pPr>
            <a:r>
              <a:rPr lang="en-US" altLang="zh-CN" sz="2597" b="1" dirty="0">
                <a:solidFill>
                  <a:srgbClr val="FF0000"/>
                </a:solidFill>
                <a:latin typeface="Times New Roman" pitchFamily="18" charset="0"/>
                <a:cs typeface="Times New Roman" pitchFamily="18" charset="0"/>
              </a:rPr>
              <a:t>•&gt;99%</a:t>
            </a:r>
            <a:r>
              <a:rPr lang="en-US" altLang="zh-CN" sz="2597" b="1" dirty="0">
                <a:solidFill>
                  <a:srgbClr val="FF0000"/>
                </a:solidFill>
                <a:latin typeface="微软雅黑" pitchFamily="18" charset="0"/>
                <a:cs typeface="微软雅黑" pitchFamily="18" charset="0"/>
              </a:rPr>
              <a:t>；</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100"/>
              </a:lnSpc>
              <a:tabLst/>
            </a:pPr>
            <a:r>
              <a:rPr lang="en-US" altLang="zh-CN" sz="2597" dirty="0">
                <a:solidFill>
                  <a:srgbClr val="000000"/>
                </a:solidFill>
                <a:latin typeface="Times New Roman" pitchFamily="18" charset="0"/>
                <a:cs typeface="Times New Roman" pitchFamily="18" charset="0"/>
              </a:rPr>
              <a:t>•</a:t>
            </a:r>
            <a:r>
              <a:rPr lang="en-US" altLang="zh-CN" sz="2597" b="1" dirty="0">
                <a:solidFill>
                  <a:srgbClr val="FF0000"/>
                </a:solidFill>
                <a:latin typeface="Times New Roman" pitchFamily="18" charset="0"/>
                <a:cs typeface="Times New Roman" pitchFamily="18" charset="0"/>
              </a:rPr>
              <a:t>1.002~1.006</a:t>
            </a:r>
            <a:r>
              <a:rPr lang="en-US" altLang="zh-CN" sz="2597" b="1" dirty="0">
                <a:solidFill>
                  <a:srgbClr val="FF0000"/>
                </a:solidFill>
                <a:latin typeface="微软雅黑" pitchFamily="18" charset="0"/>
                <a:cs typeface="微软雅黑" pitchFamily="18" charset="0"/>
              </a:rPr>
              <a:t>。</a:t>
            </a:r>
          </a:p>
        </p:txBody>
      </p:sp>
      <p:sp>
        <p:nvSpPr>
          <p:cNvPr id="4" name="TextBox 1"/>
          <p:cNvSpPr txBox="1"/>
          <p:nvPr/>
        </p:nvSpPr>
        <p:spPr>
          <a:xfrm>
            <a:off x="1117600" y="2131020"/>
            <a:ext cx="1612900" cy="4178300"/>
          </a:xfrm>
          <a:prstGeom prst="rect">
            <a:avLst/>
          </a:prstGeom>
          <a:noFill/>
        </p:spPr>
        <p:txBody>
          <a:bodyPr wrap="none" lIns="0" tIns="0" rIns="0" rtlCol="0">
            <a:spAutoFit/>
          </a:bodyPr>
          <a:lstStyle/>
          <a:p>
            <a:pPr>
              <a:lnSpc>
                <a:spcPts val="4200"/>
              </a:lnSpc>
              <a:tabLst>
                <a:tab pos="203200" algn="l"/>
                <a:tab pos="406400" algn="l"/>
              </a:tabLst>
            </a:pPr>
            <a:r>
              <a:rPr lang="en-US" altLang="zh-CN" dirty="0"/>
              <a:t>		</a:t>
            </a:r>
            <a:r>
              <a:rPr lang="en-US" altLang="zh-CN" sz="3197" dirty="0">
                <a:solidFill>
                  <a:srgbClr val="FFFFFF"/>
                </a:solidFill>
                <a:latin typeface="微软雅黑" pitchFamily="18" charset="0"/>
                <a:cs typeface="微软雅黑" pitchFamily="18" charset="0"/>
              </a:rPr>
              <a:t>外观</a:t>
            </a:r>
          </a:p>
          <a:p>
            <a:pPr>
              <a:lnSpc>
                <a:spcPts val="1000"/>
              </a:lnSpc>
            </a:pPr>
            <a:endParaRPr lang="en-US" altLang="zh-CN" dirty="0"/>
          </a:p>
          <a:p>
            <a:pPr>
              <a:lnSpc>
                <a:spcPts val="1000"/>
              </a:lnSpc>
            </a:pPr>
            <a:endParaRPr lang="en-US" altLang="zh-CN" dirty="0"/>
          </a:p>
          <a:p>
            <a:pPr>
              <a:lnSpc>
                <a:spcPts val="5100"/>
              </a:lnSpc>
              <a:tabLst>
                <a:tab pos="203200" algn="l"/>
                <a:tab pos="406400" algn="l"/>
              </a:tabLst>
            </a:pPr>
            <a:r>
              <a:rPr lang="en-US" altLang="zh-CN" sz="3197" dirty="0">
                <a:solidFill>
                  <a:srgbClr val="FFFFFF"/>
                </a:solidFill>
                <a:latin typeface="微软雅黑" pitchFamily="18" charset="0"/>
                <a:cs typeface="微软雅黑" pitchFamily="18" charset="0"/>
              </a:rPr>
              <a:t>颗粒尺寸</a:t>
            </a:r>
          </a:p>
          <a:p>
            <a:pPr>
              <a:lnSpc>
                <a:spcPts val="1000"/>
              </a:lnSpc>
            </a:pPr>
            <a:endParaRPr lang="en-US" altLang="zh-CN" dirty="0"/>
          </a:p>
          <a:p>
            <a:pPr>
              <a:lnSpc>
                <a:spcPts val="1000"/>
              </a:lnSpc>
            </a:pPr>
            <a:endParaRPr lang="en-US" altLang="zh-CN" dirty="0"/>
          </a:p>
          <a:p>
            <a:pPr>
              <a:lnSpc>
                <a:spcPts val="5100"/>
              </a:lnSpc>
              <a:tabLst>
                <a:tab pos="203200" algn="l"/>
                <a:tab pos="406400" algn="l"/>
              </a:tabLst>
            </a:pPr>
            <a:r>
              <a:rPr lang="en-US" altLang="zh-CN" dirty="0"/>
              <a:t>	</a:t>
            </a:r>
            <a:r>
              <a:rPr lang="en-US" altLang="zh-CN" sz="3197" dirty="0">
                <a:solidFill>
                  <a:srgbClr val="FFFFFF"/>
                </a:solidFill>
                <a:latin typeface="微软雅黑" pitchFamily="18" charset="0"/>
                <a:cs typeface="微软雅黑" pitchFamily="18" charset="0"/>
              </a:rPr>
              <a:t>表面积</a:t>
            </a:r>
          </a:p>
          <a:p>
            <a:pPr>
              <a:lnSpc>
                <a:spcPts val="1000"/>
              </a:lnSpc>
            </a:pPr>
            <a:endParaRPr lang="en-US" altLang="zh-CN" dirty="0"/>
          </a:p>
          <a:p>
            <a:pPr>
              <a:lnSpc>
                <a:spcPts val="1000"/>
              </a:lnSpc>
            </a:pPr>
            <a:endParaRPr lang="en-US" altLang="zh-CN" dirty="0"/>
          </a:p>
          <a:p>
            <a:pPr>
              <a:lnSpc>
                <a:spcPts val="5100"/>
              </a:lnSpc>
              <a:tabLst>
                <a:tab pos="203200" algn="l"/>
                <a:tab pos="406400" algn="l"/>
              </a:tabLst>
            </a:pPr>
            <a:r>
              <a:rPr lang="en-US" altLang="zh-CN" dirty="0"/>
              <a:t>	</a:t>
            </a:r>
            <a:r>
              <a:rPr lang="en-US" altLang="zh-CN" sz="3197" dirty="0">
                <a:solidFill>
                  <a:srgbClr val="FFFFFF"/>
                </a:solidFill>
                <a:latin typeface="微软雅黑" pitchFamily="18" charset="0"/>
                <a:cs typeface="微软雅黑" pitchFamily="18" charset="0"/>
              </a:rPr>
              <a:t>含水率</a:t>
            </a:r>
          </a:p>
          <a:p>
            <a:pPr>
              <a:lnSpc>
                <a:spcPts val="1000"/>
              </a:lnSpc>
            </a:pPr>
            <a:endParaRPr lang="en-US" altLang="zh-CN" dirty="0"/>
          </a:p>
          <a:p>
            <a:pPr>
              <a:lnSpc>
                <a:spcPts val="1000"/>
              </a:lnSpc>
            </a:pPr>
            <a:endParaRPr lang="en-US" altLang="zh-CN" dirty="0"/>
          </a:p>
          <a:p>
            <a:pPr>
              <a:lnSpc>
                <a:spcPts val="5100"/>
              </a:lnSpc>
              <a:tabLst>
                <a:tab pos="203200" algn="l"/>
                <a:tab pos="406400" algn="l"/>
              </a:tabLst>
            </a:pPr>
            <a:r>
              <a:rPr lang="en-US" altLang="zh-CN" dirty="0"/>
              <a:t>		</a:t>
            </a:r>
            <a:r>
              <a:rPr lang="en-US" altLang="zh-CN" sz="3197" dirty="0">
                <a:solidFill>
                  <a:srgbClr val="FFFFFF"/>
                </a:solidFill>
                <a:latin typeface="微软雅黑" pitchFamily="18" charset="0"/>
                <a:cs typeface="微软雅黑" pitchFamily="18" charset="0"/>
              </a:rPr>
              <a:t>比重</a:t>
            </a:r>
          </a:p>
        </p:txBody>
      </p:sp>
      <p:sp>
        <p:nvSpPr>
          <p:cNvPr id="6" name="TextBox 5"/>
          <p:cNvSpPr txBox="1"/>
          <p:nvPr/>
        </p:nvSpPr>
        <p:spPr>
          <a:xfrm>
            <a:off x="7020272" y="6453336"/>
            <a:ext cx="2448272" cy="369332"/>
          </a:xfrm>
          <a:prstGeom prst="rect">
            <a:avLst/>
          </a:prstGeom>
          <a:solidFill>
            <a:schemeClr val="bg1"/>
          </a:solidFill>
        </p:spPr>
        <p:txBody>
          <a:bodyPr wrap="square" rtlCol="0">
            <a:spAutoFit/>
          </a:bodyPr>
          <a:lstStyle/>
          <a:p>
            <a:endParaRPr lang="zh-CN" altLang="en-US"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457200" y="1954529"/>
            <a:ext cx="8229600" cy="12700"/>
          </a:xfrm>
          <a:custGeom>
            <a:avLst/>
            <a:gdLst>
              <a:gd name="connsiteX0" fmla="*/ 0 w 8229600"/>
              <a:gd name="connsiteY0" fmla="*/ 1714 h 12700"/>
              <a:gd name="connsiteX1" fmla="*/ 8229600 w 8229600"/>
              <a:gd name="connsiteY1" fmla="*/ 1714 h 12700"/>
            </a:gdLst>
            <a:ahLst/>
            <a:cxnLst>
              <a:cxn ang="0">
                <a:pos x="connsiteX0" y="connsiteY0"/>
              </a:cxn>
              <a:cxn ang="1">
                <a:pos x="connsiteX1" y="connsiteY1"/>
              </a:cxn>
            </a:cxnLst>
            <a:rect l="l" t="t" r="r" b="b"/>
            <a:pathLst>
              <a:path w="8229600" h="12700">
                <a:moveTo>
                  <a:pt x="0" y="1714"/>
                </a:moveTo>
                <a:lnTo>
                  <a:pt x="8229600" y="1714"/>
                </a:lnTo>
              </a:path>
            </a:pathLst>
          </a:custGeom>
          <a:ln w="12700">
            <a:solidFill>
              <a:srgbClr val="000000">
                <a:alpha val="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57200" y="1970277"/>
            <a:ext cx="8229600" cy="901700"/>
          </a:xfrm>
          <a:custGeom>
            <a:avLst/>
            <a:gdLst>
              <a:gd name="connsiteX0" fmla="*/ 0 w 8229600"/>
              <a:gd name="connsiteY0" fmla="*/ 0 h 901700"/>
              <a:gd name="connsiteX1" fmla="*/ 8229600 w 8229600"/>
              <a:gd name="connsiteY1" fmla="*/ 0 h 901700"/>
              <a:gd name="connsiteX2" fmla="*/ 8229600 w 8229600"/>
              <a:gd name="connsiteY2" fmla="*/ 901700 h 901700"/>
              <a:gd name="connsiteX3" fmla="*/ 0 w 8229600"/>
              <a:gd name="connsiteY3" fmla="*/ 901700 h 901700"/>
              <a:gd name="connsiteX4" fmla="*/ 0 w 8229600"/>
              <a:gd name="connsiteY4" fmla="*/ 0 h 9017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29600" h="901700">
                <a:moveTo>
                  <a:pt x="0" y="0"/>
                </a:moveTo>
                <a:lnTo>
                  <a:pt x="8229600" y="0"/>
                </a:lnTo>
                <a:lnTo>
                  <a:pt x="8229600" y="901700"/>
                </a:lnTo>
                <a:lnTo>
                  <a:pt x="0" y="901700"/>
                </a:lnTo>
                <a:lnTo>
                  <a:pt x="0" y="0"/>
                </a:lnTo>
              </a:path>
            </a:pathLst>
          </a:custGeom>
          <a:solidFill>
            <a:srgbClr val="D3481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930400"/>
            <a:ext cx="8280400" cy="4051300"/>
          </a:xfrm>
          <a:prstGeom prst="rect">
            <a:avLst/>
          </a:prstGeom>
          <a:noFill/>
        </p:spPr>
      </p:pic>
      <p:sp>
        <p:nvSpPr>
          <p:cNvPr id="13" name="TextBox 1"/>
          <p:cNvSpPr txBox="1"/>
          <p:nvPr/>
        </p:nvSpPr>
        <p:spPr>
          <a:xfrm>
            <a:off x="2628900" y="2120900"/>
            <a:ext cx="3650038" cy="541238"/>
          </a:xfrm>
          <a:prstGeom prst="rect">
            <a:avLst/>
          </a:prstGeom>
          <a:noFill/>
        </p:spPr>
        <p:txBody>
          <a:bodyPr wrap="none" lIns="0" tIns="0" rIns="0" rtlCol="0">
            <a:spAutoFit/>
          </a:bodyPr>
          <a:lstStyle/>
          <a:p>
            <a:pPr>
              <a:lnSpc>
                <a:spcPts val="4200"/>
              </a:lnSpc>
              <a:tabLst/>
            </a:pPr>
            <a:r>
              <a:rPr lang="en-US" altLang="zh-CN" sz="3197" dirty="0">
                <a:solidFill>
                  <a:srgbClr val="FFFFFF"/>
                </a:solidFill>
                <a:latin typeface="微软雅黑" pitchFamily="18" charset="0"/>
                <a:cs typeface="微软雅黑" pitchFamily="18" charset="0"/>
              </a:rPr>
              <a:t>固体物质含量：</a:t>
            </a:r>
            <a:r>
              <a:rPr lang="en-US" altLang="zh-CN" sz="3197" dirty="0">
                <a:solidFill>
                  <a:srgbClr val="00F500"/>
                </a:solidFill>
                <a:latin typeface="Times New Roman" pitchFamily="18" charset="0"/>
                <a:cs typeface="Times New Roman" pitchFamily="18" charset="0"/>
              </a:rPr>
              <a:t>&lt;1%</a:t>
            </a:r>
          </a:p>
        </p:txBody>
      </p:sp>
      <p:sp>
        <p:nvSpPr>
          <p:cNvPr id="14" name="TextBox 1"/>
          <p:cNvSpPr txBox="1"/>
          <p:nvPr/>
        </p:nvSpPr>
        <p:spPr>
          <a:xfrm>
            <a:off x="622300" y="3073400"/>
            <a:ext cx="8079135" cy="2572499"/>
          </a:xfrm>
          <a:prstGeom prst="rect">
            <a:avLst/>
          </a:prstGeom>
          <a:noFill/>
        </p:spPr>
        <p:txBody>
          <a:bodyPr wrap="none" lIns="0" tIns="0" rIns="0" rtlCol="0">
            <a:spAutoFit/>
          </a:bodyPr>
          <a:lstStyle/>
          <a:p>
            <a:pPr>
              <a:lnSpc>
                <a:spcPts val="4200"/>
              </a:lnSpc>
              <a:tabLst>
                <a:tab pos="279400" algn="l"/>
              </a:tabLst>
            </a:pPr>
            <a:r>
              <a:rPr lang="en-US" altLang="zh-CN" sz="3197" dirty="0">
                <a:solidFill>
                  <a:srgbClr val="000000"/>
                </a:solidFill>
                <a:latin typeface="Times New Roman" pitchFamily="18" charset="0"/>
                <a:cs typeface="Times New Roman" pitchFamily="18" charset="0"/>
              </a:rPr>
              <a:t>•</a:t>
            </a:r>
            <a:r>
              <a:rPr lang="en-US" altLang="zh-CN" sz="3197" dirty="0">
                <a:solidFill>
                  <a:srgbClr val="000000"/>
                </a:solidFill>
                <a:latin typeface="微软雅黑" pitchFamily="18" charset="0"/>
                <a:cs typeface="微软雅黑" pitchFamily="18" charset="0"/>
              </a:rPr>
              <a:t>有机成分：</a:t>
            </a:r>
            <a:r>
              <a:rPr lang="en-US" altLang="zh-CN" sz="3197" dirty="0">
                <a:solidFill>
                  <a:srgbClr val="FF0000"/>
                </a:solidFill>
                <a:latin typeface="Times New Roman" pitchFamily="18" charset="0"/>
                <a:cs typeface="Times New Roman" pitchFamily="18" charset="0"/>
              </a:rPr>
              <a:t>75%~85%</a:t>
            </a:r>
            <a:r>
              <a:rPr lang="en-US" altLang="zh-CN" sz="3197" dirty="0">
                <a:solidFill>
                  <a:srgbClr val="FF0000"/>
                </a:solidFill>
                <a:latin typeface="微软雅黑" pitchFamily="18" charset="0"/>
                <a:cs typeface="微软雅黑" pitchFamily="18" charset="0"/>
              </a:rPr>
              <a:t>，</a:t>
            </a:r>
            <a:r>
              <a:rPr lang="en-US" altLang="zh-CN" sz="3197" dirty="0">
                <a:solidFill>
                  <a:srgbClr val="000000"/>
                </a:solidFill>
                <a:latin typeface="微软雅黑" pitchFamily="18" charset="0"/>
                <a:cs typeface="微软雅黑" pitchFamily="18" charset="0"/>
              </a:rPr>
              <a:t>主要是栖息在活</a:t>
            </a:r>
          </a:p>
          <a:p>
            <a:pPr>
              <a:lnSpc>
                <a:spcPts val="4900"/>
              </a:lnSpc>
              <a:tabLst>
                <a:tab pos="279400" algn="l"/>
              </a:tabLst>
            </a:pPr>
            <a:r>
              <a:rPr lang="en-US" altLang="zh-CN" dirty="0"/>
              <a:t>	</a:t>
            </a:r>
            <a:r>
              <a:rPr lang="en-US" altLang="zh-CN" sz="3197" dirty="0">
                <a:solidFill>
                  <a:srgbClr val="000000"/>
                </a:solidFill>
                <a:latin typeface="微软雅黑" pitchFamily="18" charset="0"/>
                <a:cs typeface="微软雅黑" pitchFamily="18" charset="0"/>
              </a:rPr>
              <a:t>性污泥上的微生物群体、难降解有机物质；</a:t>
            </a:r>
          </a:p>
          <a:p>
            <a:pPr>
              <a:lnSpc>
                <a:spcPts val="1000"/>
              </a:lnSpc>
            </a:pPr>
            <a:endParaRPr lang="en-US" altLang="zh-CN" dirty="0"/>
          </a:p>
          <a:p>
            <a:pPr>
              <a:lnSpc>
                <a:spcPts val="4700"/>
              </a:lnSpc>
              <a:tabLst>
                <a:tab pos="279400" algn="l"/>
              </a:tabLst>
            </a:pPr>
            <a:r>
              <a:rPr lang="en-US" altLang="zh-CN" sz="3197" dirty="0">
                <a:solidFill>
                  <a:srgbClr val="000000"/>
                </a:solidFill>
                <a:latin typeface="Times New Roman" pitchFamily="18" charset="0"/>
                <a:cs typeface="Times New Roman" pitchFamily="18" charset="0"/>
              </a:rPr>
              <a:t>•</a:t>
            </a:r>
            <a:r>
              <a:rPr lang="en-US" altLang="zh-CN" sz="3197" dirty="0">
                <a:solidFill>
                  <a:srgbClr val="000000"/>
                </a:solidFill>
                <a:latin typeface="微软雅黑" pitchFamily="18" charset="0"/>
                <a:cs typeface="微软雅黑" pitchFamily="18" charset="0"/>
              </a:rPr>
              <a:t>无机成分：</a:t>
            </a:r>
            <a:r>
              <a:rPr lang="en-US" altLang="zh-CN" sz="3197" dirty="0">
                <a:solidFill>
                  <a:srgbClr val="FF0000"/>
                </a:solidFill>
                <a:latin typeface="Times New Roman" pitchFamily="18" charset="0"/>
                <a:cs typeface="Times New Roman" pitchFamily="18" charset="0"/>
              </a:rPr>
              <a:t>15%~25%</a:t>
            </a:r>
            <a:r>
              <a:rPr lang="en-US" altLang="zh-CN" sz="3197" dirty="0">
                <a:solidFill>
                  <a:srgbClr val="FF0000"/>
                </a:solidFill>
                <a:latin typeface="微软雅黑" pitchFamily="18" charset="0"/>
                <a:cs typeface="微软雅黑" pitchFamily="18" charset="0"/>
              </a:rPr>
              <a:t>，</a:t>
            </a:r>
            <a:r>
              <a:rPr lang="en-US" altLang="zh-CN" sz="3197" dirty="0">
                <a:solidFill>
                  <a:srgbClr val="000000"/>
                </a:solidFill>
                <a:latin typeface="微软雅黑" pitchFamily="18" charset="0"/>
                <a:cs typeface="微软雅黑" pitchFamily="18" charset="0"/>
              </a:rPr>
              <a:t>由原污水带入，</a:t>
            </a:r>
          </a:p>
          <a:p>
            <a:pPr>
              <a:lnSpc>
                <a:spcPts val="4900"/>
              </a:lnSpc>
              <a:tabLst>
                <a:tab pos="279400" algn="l"/>
              </a:tabLst>
            </a:pPr>
            <a:r>
              <a:rPr lang="en-US" altLang="zh-CN" dirty="0"/>
              <a:t>	</a:t>
            </a:r>
            <a:r>
              <a:rPr lang="en-US" altLang="zh-CN" sz="3197" dirty="0">
                <a:solidFill>
                  <a:srgbClr val="000000"/>
                </a:solidFill>
                <a:latin typeface="微软雅黑" pitchFamily="18" charset="0"/>
                <a:cs typeface="微软雅黑" pitchFamily="18" charset="0"/>
              </a:rPr>
              <a:t>微生物体内存在的无机盐很少，可以忽略。</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381" y="0"/>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588695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内容占位符 3"/>
          <p:cNvGraphicFramePr>
            <a:graphicFrameLocks noGrp="1"/>
          </p:cNvGraphicFramePr>
          <p:nvPr>
            <p:ph idx="1"/>
            <p:extLst>
              <p:ext uri="{D42A27DB-BD31-4B8C-83A1-F6EECF244321}">
                <p14:modId xmlns:p14="http://schemas.microsoft.com/office/powerpoint/2010/main" val="1416570273"/>
              </p:ext>
            </p:extLst>
          </p:nvPr>
        </p:nvGraphicFramePr>
        <p:xfrm>
          <a:off x="304800" y="1700213"/>
          <a:ext cx="4699000" cy="47529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6627" name="Picture 4"/>
          <p:cNvPicPr>
            <a:picLocks noChangeAspect="1" noChangeArrowheads="1"/>
          </p:cNvPicPr>
          <p:nvPr/>
        </p:nvPicPr>
        <p:blipFill>
          <a:blip r:embed="rId8" cstate="print"/>
          <a:srcRect/>
          <a:stretch>
            <a:fillRect/>
          </a:stretch>
        </p:blipFill>
        <p:spPr bwMode="auto">
          <a:xfrm>
            <a:off x="5076056" y="1943100"/>
            <a:ext cx="3657600" cy="4267200"/>
          </a:xfrm>
          <a:prstGeom prst="rect">
            <a:avLst/>
          </a:prstGeom>
          <a:noFill/>
          <a:ln w="9525">
            <a:noFill/>
            <a:miter lim="800000"/>
            <a:headEnd/>
            <a:tailEnd/>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676400"/>
            <a:ext cx="8280400" cy="1168400"/>
          </a:xfrm>
          <a:prstGeom prst="rect">
            <a:avLst/>
          </a:prstGeom>
          <a:noFill/>
        </p:spPr>
      </p:pic>
      <p:sp>
        <p:nvSpPr>
          <p:cNvPr id="11" name="TextBox 1"/>
          <p:cNvSpPr txBox="1"/>
          <p:nvPr/>
        </p:nvSpPr>
        <p:spPr>
          <a:xfrm>
            <a:off x="647700" y="1930400"/>
            <a:ext cx="6108700" cy="609600"/>
          </a:xfrm>
          <a:prstGeom prst="rect">
            <a:avLst/>
          </a:prstGeom>
          <a:noFill/>
        </p:spPr>
        <p:txBody>
          <a:bodyPr wrap="none" lIns="0" tIns="0" rIns="0" rtlCol="0">
            <a:spAutoFit/>
          </a:bodyPr>
          <a:lstStyle/>
          <a:p>
            <a:pPr>
              <a:lnSpc>
                <a:spcPts val="4800"/>
              </a:lnSpc>
              <a:tabLst/>
            </a:pPr>
            <a:r>
              <a:rPr lang="en-US" altLang="zh-CN" sz="3702" dirty="0">
                <a:solidFill>
                  <a:srgbClr val="FFFFFF"/>
                </a:solidFill>
                <a:latin typeface="微软雅黑" pitchFamily="18" charset="0"/>
                <a:cs typeface="微软雅黑" pitchFamily="18" charset="0"/>
              </a:rPr>
              <a:t>活性污泥由四部分物质所组成</a:t>
            </a:r>
          </a:p>
        </p:txBody>
      </p:sp>
      <p:sp>
        <p:nvSpPr>
          <p:cNvPr id="12" name="TextBox 1"/>
          <p:cNvSpPr txBox="1"/>
          <p:nvPr/>
        </p:nvSpPr>
        <p:spPr>
          <a:xfrm>
            <a:off x="711200" y="2895600"/>
            <a:ext cx="6264535" cy="524054"/>
          </a:xfrm>
          <a:prstGeom prst="rect">
            <a:avLst/>
          </a:prstGeom>
          <a:noFill/>
        </p:spPr>
        <p:txBody>
          <a:bodyPr wrap="none" lIns="0" tIns="0" rIns="0" rtlCol="0">
            <a:spAutoFit/>
          </a:bodyPr>
          <a:lstStyle/>
          <a:p>
            <a:pPr>
              <a:lnSpc>
                <a:spcPts val="4100"/>
              </a:lnSpc>
              <a:tabLst/>
            </a:pPr>
            <a:r>
              <a:rPr lang="en-US" altLang="zh-CN" sz="2897" dirty="0">
                <a:solidFill>
                  <a:srgbClr val="FFFFFF"/>
                </a:solidFill>
                <a:latin typeface="Times New Roman" pitchFamily="18" charset="0"/>
                <a:cs typeface="Times New Roman" pitchFamily="18" charset="0"/>
              </a:rPr>
              <a:t>•</a:t>
            </a:r>
            <a:r>
              <a:rPr lang="en-US" altLang="zh-CN" sz="2897" dirty="0">
                <a:latin typeface="Times New Roman" pitchFamily="18" charset="0"/>
                <a:cs typeface="Times New Roman" pitchFamily="18" charset="0"/>
              </a:rPr>
              <a:t> </a:t>
            </a:r>
            <a:r>
              <a:rPr lang="en-US" altLang="zh-CN" sz="2897" b="1" dirty="0">
                <a:solidFill>
                  <a:srgbClr val="00F500"/>
                </a:solidFill>
                <a:latin typeface="微软雅黑" pitchFamily="18" charset="0"/>
                <a:cs typeface="微软雅黑" pitchFamily="18" charset="0"/>
              </a:rPr>
              <a:t>具有代谢功能活性的微生物群体</a:t>
            </a:r>
            <a:r>
              <a:rPr lang="en-US" altLang="zh-CN" sz="2897" dirty="0">
                <a:solidFill>
                  <a:srgbClr val="FFFFFF"/>
                </a:solidFill>
                <a:latin typeface="Times New Roman" pitchFamily="18" charset="0"/>
                <a:cs typeface="Times New Roman" pitchFamily="18" charset="0"/>
              </a:rPr>
              <a:t>M</a:t>
            </a:r>
            <a:r>
              <a:rPr lang="en-US" altLang="zh-CN" sz="1931" dirty="0">
                <a:solidFill>
                  <a:srgbClr val="FFFFFF"/>
                </a:solidFill>
                <a:latin typeface="Times New Roman" pitchFamily="18" charset="0"/>
                <a:cs typeface="Times New Roman" pitchFamily="18" charset="0"/>
              </a:rPr>
              <a:t>a</a:t>
            </a:r>
            <a:r>
              <a:rPr lang="en-US" altLang="zh-CN" sz="2897" dirty="0">
                <a:solidFill>
                  <a:srgbClr val="FFFFFF"/>
                </a:solidFill>
                <a:latin typeface="微软雅黑" pitchFamily="18" charset="0"/>
                <a:cs typeface="微软雅黑" pitchFamily="18" charset="0"/>
              </a:rPr>
              <a:t>；</a:t>
            </a:r>
          </a:p>
        </p:txBody>
      </p:sp>
      <p:sp>
        <p:nvSpPr>
          <p:cNvPr id="13" name="TextBox 1"/>
          <p:cNvSpPr txBox="1"/>
          <p:nvPr/>
        </p:nvSpPr>
        <p:spPr>
          <a:xfrm>
            <a:off x="711200" y="3594100"/>
            <a:ext cx="7692812" cy="495200"/>
          </a:xfrm>
          <a:prstGeom prst="rect">
            <a:avLst/>
          </a:prstGeom>
          <a:noFill/>
        </p:spPr>
        <p:txBody>
          <a:bodyPr wrap="none" lIns="0" tIns="0" rIns="0" rtlCol="0">
            <a:spAutoFit/>
          </a:bodyPr>
          <a:lstStyle/>
          <a:p>
            <a:pPr>
              <a:lnSpc>
                <a:spcPts val="3800"/>
              </a:lnSpc>
              <a:tabLst/>
            </a:pPr>
            <a:r>
              <a:rPr lang="en-US" altLang="zh-CN" sz="2897" dirty="0">
                <a:solidFill>
                  <a:srgbClr val="FFFFFF"/>
                </a:solidFill>
                <a:latin typeface="Times New Roman" pitchFamily="18" charset="0"/>
                <a:cs typeface="Times New Roman" pitchFamily="18" charset="0"/>
              </a:rPr>
              <a:t>•</a:t>
            </a:r>
            <a:r>
              <a:rPr lang="en-US" altLang="zh-CN" sz="2897" dirty="0">
                <a:latin typeface="Times New Roman" pitchFamily="18" charset="0"/>
                <a:cs typeface="Times New Roman" pitchFamily="18" charset="0"/>
              </a:rPr>
              <a:t> </a:t>
            </a:r>
            <a:r>
              <a:rPr lang="en-US" altLang="zh-CN" sz="2897" b="1" dirty="0">
                <a:solidFill>
                  <a:srgbClr val="00F500"/>
                </a:solidFill>
                <a:latin typeface="微软雅黑" pitchFamily="18" charset="0"/>
                <a:cs typeface="微软雅黑" pitchFamily="18" charset="0"/>
              </a:rPr>
              <a:t>微生物（主要是细菌）内源代谢、自身氧化的</a:t>
            </a:r>
          </a:p>
        </p:txBody>
      </p:sp>
      <p:sp>
        <p:nvSpPr>
          <p:cNvPr id="14" name="TextBox 1"/>
          <p:cNvSpPr txBox="1"/>
          <p:nvPr/>
        </p:nvSpPr>
        <p:spPr>
          <a:xfrm>
            <a:off x="1003300" y="4165600"/>
            <a:ext cx="1933222" cy="524054"/>
          </a:xfrm>
          <a:prstGeom prst="rect">
            <a:avLst/>
          </a:prstGeom>
          <a:noFill/>
        </p:spPr>
        <p:txBody>
          <a:bodyPr wrap="none" lIns="0" tIns="0" rIns="0" rtlCol="0">
            <a:spAutoFit/>
          </a:bodyPr>
          <a:lstStyle/>
          <a:p>
            <a:pPr>
              <a:lnSpc>
                <a:spcPts val="4100"/>
              </a:lnSpc>
              <a:tabLst/>
            </a:pPr>
            <a:r>
              <a:rPr lang="en-US" altLang="zh-CN" sz="2897" b="1" dirty="0">
                <a:solidFill>
                  <a:srgbClr val="00F500"/>
                </a:solidFill>
                <a:latin typeface="微软雅黑" pitchFamily="18" charset="0"/>
                <a:cs typeface="微软雅黑" pitchFamily="18" charset="0"/>
              </a:rPr>
              <a:t>残留物</a:t>
            </a:r>
            <a:r>
              <a:rPr lang="en-US" altLang="zh-CN" sz="2897" dirty="0">
                <a:solidFill>
                  <a:srgbClr val="FFFFFF"/>
                </a:solidFill>
                <a:latin typeface="Times New Roman" pitchFamily="18" charset="0"/>
                <a:cs typeface="Times New Roman" pitchFamily="18" charset="0"/>
              </a:rPr>
              <a:t>M</a:t>
            </a:r>
            <a:r>
              <a:rPr lang="en-US" altLang="zh-CN" sz="1931" dirty="0">
                <a:solidFill>
                  <a:srgbClr val="FFFFFF"/>
                </a:solidFill>
                <a:latin typeface="Times New Roman" pitchFamily="18" charset="0"/>
                <a:cs typeface="Times New Roman" pitchFamily="18" charset="0"/>
              </a:rPr>
              <a:t>e</a:t>
            </a:r>
            <a:r>
              <a:rPr lang="en-US" altLang="zh-CN" sz="2897" dirty="0">
                <a:solidFill>
                  <a:srgbClr val="FFFFFF"/>
                </a:solidFill>
                <a:latin typeface="微软雅黑" pitchFamily="18" charset="0"/>
                <a:cs typeface="微软雅黑" pitchFamily="18" charset="0"/>
              </a:rPr>
              <a:t>；</a:t>
            </a:r>
          </a:p>
        </p:txBody>
      </p:sp>
      <p:sp>
        <p:nvSpPr>
          <p:cNvPr id="15" name="TextBox 1"/>
          <p:cNvSpPr txBox="1"/>
          <p:nvPr/>
        </p:nvSpPr>
        <p:spPr>
          <a:xfrm>
            <a:off x="711200" y="4851400"/>
            <a:ext cx="6596358" cy="1206933"/>
          </a:xfrm>
          <a:prstGeom prst="rect">
            <a:avLst/>
          </a:prstGeom>
          <a:noFill/>
        </p:spPr>
        <p:txBody>
          <a:bodyPr wrap="none" lIns="0" tIns="0" rIns="0" rtlCol="0">
            <a:spAutoFit/>
          </a:bodyPr>
          <a:lstStyle/>
          <a:p>
            <a:pPr>
              <a:lnSpc>
                <a:spcPts val="4100"/>
              </a:lnSpc>
              <a:tabLst/>
            </a:pPr>
            <a:r>
              <a:rPr lang="en-US" altLang="zh-CN" sz="2897" dirty="0">
                <a:solidFill>
                  <a:srgbClr val="FFFFFF"/>
                </a:solidFill>
                <a:latin typeface="Times New Roman" pitchFamily="18" charset="0"/>
                <a:cs typeface="Times New Roman" pitchFamily="18" charset="0"/>
              </a:rPr>
              <a:t>•</a:t>
            </a:r>
            <a:r>
              <a:rPr lang="en-US" altLang="zh-CN" sz="2897" dirty="0">
                <a:latin typeface="Times New Roman" pitchFamily="18" charset="0"/>
                <a:cs typeface="Times New Roman" pitchFamily="18" charset="0"/>
              </a:rPr>
              <a:t> </a:t>
            </a:r>
            <a:r>
              <a:rPr lang="en-US" altLang="zh-CN" sz="2897" b="1" dirty="0">
                <a:solidFill>
                  <a:srgbClr val="00F500"/>
                </a:solidFill>
                <a:latin typeface="微软雅黑" pitchFamily="18" charset="0"/>
                <a:cs typeface="微软雅黑" pitchFamily="18" charset="0"/>
              </a:rPr>
              <a:t>由原污水带入的难降解惰性有机物</a:t>
            </a:r>
            <a:r>
              <a:rPr lang="en-US" altLang="zh-CN" sz="2897" dirty="0">
                <a:solidFill>
                  <a:srgbClr val="FFFFFF"/>
                </a:solidFill>
                <a:latin typeface="Times New Roman" pitchFamily="18" charset="0"/>
                <a:cs typeface="Times New Roman" pitchFamily="18" charset="0"/>
              </a:rPr>
              <a:t>M</a:t>
            </a:r>
            <a:r>
              <a:rPr lang="en-US" altLang="zh-CN" sz="1931" dirty="0">
                <a:solidFill>
                  <a:srgbClr val="FFFFFF"/>
                </a:solidFill>
                <a:latin typeface="Times New Roman" pitchFamily="18" charset="0"/>
                <a:cs typeface="Times New Roman" pitchFamily="18" charset="0"/>
              </a:rPr>
              <a:t>i</a:t>
            </a:r>
            <a:r>
              <a:rPr lang="en-US" altLang="zh-CN" sz="2897" dirty="0">
                <a:solidFill>
                  <a:srgbClr val="FFFFFF"/>
                </a:solidFill>
                <a:latin typeface="微软雅黑" pitchFamily="18" charset="0"/>
                <a:cs typeface="微软雅黑" pitchFamily="18" charset="0"/>
              </a:rPr>
              <a:t>；</a:t>
            </a:r>
          </a:p>
          <a:p>
            <a:pPr>
              <a:lnSpc>
                <a:spcPts val="1000"/>
              </a:lnSpc>
            </a:pPr>
            <a:endParaRPr lang="en-US" altLang="zh-CN" dirty="0"/>
          </a:p>
          <a:p>
            <a:pPr>
              <a:lnSpc>
                <a:spcPts val="4400"/>
              </a:lnSpc>
              <a:tabLst/>
            </a:pPr>
            <a:r>
              <a:rPr lang="en-US" altLang="zh-CN" sz="2897" dirty="0">
                <a:solidFill>
                  <a:srgbClr val="FFFFFF"/>
                </a:solidFill>
                <a:latin typeface="Times New Roman" pitchFamily="18" charset="0"/>
                <a:cs typeface="Times New Roman" pitchFamily="18" charset="0"/>
              </a:rPr>
              <a:t>•</a:t>
            </a:r>
            <a:r>
              <a:rPr lang="en-US" altLang="zh-CN" sz="2897" dirty="0">
                <a:latin typeface="Times New Roman" pitchFamily="18" charset="0"/>
                <a:cs typeface="Times New Roman" pitchFamily="18" charset="0"/>
              </a:rPr>
              <a:t> </a:t>
            </a:r>
            <a:r>
              <a:rPr lang="en-US" altLang="zh-CN" sz="2897" b="1" dirty="0">
                <a:solidFill>
                  <a:srgbClr val="00F500"/>
                </a:solidFill>
                <a:latin typeface="微软雅黑" pitchFamily="18" charset="0"/>
                <a:cs typeface="微软雅黑" pitchFamily="18" charset="0"/>
              </a:rPr>
              <a:t>由污水带入的无机物质</a:t>
            </a:r>
            <a:r>
              <a:rPr lang="en-US" altLang="zh-CN" sz="2897" dirty="0">
                <a:solidFill>
                  <a:srgbClr val="FFFFFF"/>
                </a:solidFill>
                <a:latin typeface="Times New Roman" pitchFamily="18" charset="0"/>
                <a:cs typeface="Times New Roman" pitchFamily="18" charset="0"/>
              </a:rPr>
              <a:t>M</a:t>
            </a:r>
            <a:r>
              <a:rPr lang="en-US" altLang="zh-CN" sz="1931" dirty="0">
                <a:solidFill>
                  <a:srgbClr val="FFFFFF"/>
                </a:solidFill>
                <a:latin typeface="Times New Roman" pitchFamily="18" charset="0"/>
                <a:cs typeface="Times New Roman" pitchFamily="18" charset="0"/>
              </a:rPr>
              <a:t>ii</a:t>
            </a:r>
            <a:r>
              <a:rPr lang="en-US" altLang="zh-CN" sz="2897" dirty="0">
                <a:solidFill>
                  <a:srgbClr val="FFFFFF"/>
                </a:solidFill>
                <a:latin typeface="微软雅黑" pitchFamily="18" charset="0"/>
                <a:cs typeface="微软雅黑" pitchFamily="18" charset="0"/>
              </a:rPr>
              <a:t>。</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457200" y="1876044"/>
            <a:ext cx="8229600" cy="82295"/>
          </a:xfrm>
          <a:custGeom>
            <a:avLst/>
            <a:gdLst>
              <a:gd name="connsiteX0" fmla="*/ 0 w 8229600"/>
              <a:gd name="connsiteY0" fmla="*/ 0 h 82295"/>
              <a:gd name="connsiteX1" fmla="*/ 0 w 8229600"/>
              <a:gd name="connsiteY1" fmla="*/ 82295 h 82295"/>
              <a:gd name="connsiteX2" fmla="*/ 8229600 w 8229600"/>
              <a:gd name="connsiteY2" fmla="*/ 82295 h 82295"/>
              <a:gd name="connsiteX3" fmla="*/ 8229600 w 8229600"/>
              <a:gd name="connsiteY3" fmla="*/ 0 h 82295"/>
              <a:gd name="connsiteX4" fmla="*/ 0 w 8229600"/>
              <a:gd name="connsiteY4" fmla="*/ 0 h 8229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29600" h="82295">
                <a:moveTo>
                  <a:pt x="0" y="0"/>
                </a:moveTo>
                <a:lnTo>
                  <a:pt x="0" y="82295"/>
                </a:lnTo>
                <a:lnTo>
                  <a:pt x="8229600" y="82295"/>
                </a:lnTo>
                <a:lnTo>
                  <a:pt x="8229600" y="0"/>
                </a:lnTo>
                <a:lnTo>
                  <a:pt x="0" y="0"/>
                </a:lnTo>
              </a:path>
            </a:pathLst>
          </a:custGeom>
          <a:solidFill>
            <a:srgbClr val="D3481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57200" y="1970277"/>
            <a:ext cx="8229600" cy="876300"/>
          </a:xfrm>
          <a:custGeom>
            <a:avLst/>
            <a:gdLst>
              <a:gd name="connsiteX0" fmla="*/ 0 w 8229600"/>
              <a:gd name="connsiteY0" fmla="*/ 0 h 876300"/>
              <a:gd name="connsiteX1" fmla="*/ 8229600 w 8229600"/>
              <a:gd name="connsiteY1" fmla="*/ 0 h 876300"/>
              <a:gd name="connsiteX2" fmla="*/ 8229600 w 8229600"/>
              <a:gd name="connsiteY2" fmla="*/ 876300 h 876300"/>
              <a:gd name="connsiteX3" fmla="*/ 0 w 8229600"/>
              <a:gd name="connsiteY3" fmla="*/ 876300 h 876300"/>
              <a:gd name="connsiteX4" fmla="*/ 0 w 8229600"/>
              <a:gd name="connsiteY4" fmla="*/ 0 h 8763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29600" h="876300">
                <a:moveTo>
                  <a:pt x="0" y="0"/>
                </a:moveTo>
                <a:lnTo>
                  <a:pt x="8229600" y="0"/>
                </a:lnTo>
                <a:lnTo>
                  <a:pt x="8229600" y="876300"/>
                </a:lnTo>
                <a:lnTo>
                  <a:pt x="0" y="876300"/>
                </a:lnTo>
                <a:lnTo>
                  <a:pt x="0" y="0"/>
                </a:lnTo>
              </a:path>
            </a:pathLst>
          </a:custGeom>
          <a:solidFill>
            <a:srgbClr val="D3481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854200"/>
            <a:ext cx="8280400" cy="4203700"/>
          </a:xfrm>
          <a:prstGeom prst="rect">
            <a:avLst/>
          </a:prstGeom>
          <a:noFill/>
        </p:spPr>
      </p:pic>
      <p:sp>
        <p:nvSpPr>
          <p:cNvPr id="13" name="TextBox 1"/>
          <p:cNvSpPr txBox="1"/>
          <p:nvPr/>
        </p:nvSpPr>
        <p:spPr>
          <a:xfrm>
            <a:off x="1003300" y="2108200"/>
            <a:ext cx="7181453" cy="473271"/>
          </a:xfrm>
          <a:prstGeom prst="rect">
            <a:avLst/>
          </a:prstGeom>
          <a:noFill/>
        </p:spPr>
        <p:txBody>
          <a:bodyPr wrap="none" lIns="0" tIns="0" rIns="0" rtlCol="0">
            <a:spAutoFit/>
          </a:bodyPr>
          <a:lstStyle/>
          <a:p>
            <a:pPr>
              <a:lnSpc>
                <a:spcPts val="3600"/>
              </a:lnSpc>
              <a:tabLst/>
            </a:pPr>
            <a:r>
              <a:rPr lang="en-US" altLang="zh-CN" sz="2802" b="1" dirty="0">
                <a:solidFill>
                  <a:srgbClr val="FFFF00"/>
                </a:solidFill>
                <a:latin typeface="微软雅黑" pitchFamily="18" charset="0"/>
                <a:cs typeface="微软雅黑" pitchFamily="18" charset="0"/>
              </a:rPr>
              <a:t>活性污泥微生物及其在活性污泥反应中的作用</a:t>
            </a:r>
          </a:p>
        </p:txBody>
      </p:sp>
      <p:sp>
        <p:nvSpPr>
          <p:cNvPr id="14" name="TextBox 1"/>
          <p:cNvSpPr txBox="1"/>
          <p:nvPr/>
        </p:nvSpPr>
        <p:spPr>
          <a:xfrm>
            <a:off x="635000" y="3060700"/>
            <a:ext cx="8051800" cy="2565400"/>
          </a:xfrm>
          <a:prstGeom prst="rect">
            <a:avLst/>
          </a:prstGeom>
          <a:noFill/>
        </p:spPr>
        <p:txBody>
          <a:bodyPr wrap="none" lIns="0" tIns="0" rIns="0" rtlCol="0">
            <a:spAutoFit/>
          </a:bodyPr>
          <a:lstStyle/>
          <a:p>
            <a:pPr>
              <a:lnSpc>
                <a:spcPts val="4400"/>
              </a:lnSpc>
              <a:tabLst>
                <a:tab pos="279400" algn="l"/>
              </a:tabLst>
            </a:pPr>
            <a:r>
              <a:rPr lang="en-US" altLang="zh-CN" sz="3402" dirty="0">
                <a:solidFill>
                  <a:srgbClr val="000000"/>
                </a:solidFill>
                <a:latin typeface="Times New Roman" pitchFamily="18" charset="0"/>
                <a:cs typeface="Times New Roman" pitchFamily="18" charset="0"/>
              </a:rPr>
              <a:t>•</a:t>
            </a:r>
            <a:r>
              <a:rPr lang="en-US" altLang="zh-CN" sz="3402" dirty="0">
                <a:solidFill>
                  <a:srgbClr val="000000"/>
                </a:solidFill>
                <a:latin typeface="微软雅黑" pitchFamily="18" charset="0"/>
                <a:cs typeface="微软雅黑" pitchFamily="18" charset="0"/>
              </a:rPr>
              <a:t>活性污泥微生物是由</a:t>
            </a:r>
            <a:r>
              <a:rPr lang="en-US" altLang="zh-CN" sz="3402" b="1" dirty="0">
                <a:solidFill>
                  <a:srgbClr val="FF0000"/>
                </a:solidFill>
                <a:latin typeface="微软雅黑" pitchFamily="18" charset="0"/>
                <a:cs typeface="微软雅黑" pitchFamily="18" charset="0"/>
              </a:rPr>
              <a:t>细菌类</a:t>
            </a:r>
            <a:r>
              <a:rPr lang="en-US" altLang="zh-CN" sz="3402" dirty="0">
                <a:solidFill>
                  <a:srgbClr val="000000"/>
                </a:solidFill>
                <a:latin typeface="微软雅黑" pitchFamily="18" charset="0"/>
                <a:cs typeface="微软雅黑" pitchFamily="18" charset="0"/>
              </a:rPr>
              <a:t>、</a:t>
            </a:r>
            <a:r>
              <a:rPr lang="en-US" altLang="zh-CN" sz="3402" b="1" dirty="0">
                <a:solidFill>
                  <a:srgbClr val="FF0000"/>
                </a:solidFill>
                <a:latin typeface="微软雅黑" pitchFamily="18" charset="0"/>
                <a:cs typeface="微软雅黑" pitchFamily="18" charset="0"/>
              </a:rPr>
              <a:t>真菌类</a:t>
            </a:r>
            <a:r>
              <a:rPr lang="en-US" altLang="zh-CN" sz="3402" dirty="0">
                <a:solidFill>
                  <a:srgbClr val="000000"/>
                </a:solidFill>
                <a:latin typeface="微软雅黑" pitchFamily="18" charset="0"/>
                <a:cs typeface="微软雅黑" pitchFamily="18" charset="0"/>
              </a:rPr>
              <a:t>、</a:t>
            </a:r>
          </a:p>
          <a:p>
            <a:pPr>
              <a:lnSpc>
                <a:spcPts val="5200"/>
              </a:lnSpc>
              <a:tabLst>
                <a:tab pos="279400" algn="l"/>
              </a:tabLst>
            </a:pPr>
            <a:r>
              <a:rPr lang="en-US" altLang="zh-CN" dirty="0"/>
              <a:t>	</a:t>
            </a:r>
            <a:r>
              <a:rPr lang="en-US" altLang="zh-CN" sz="3402" b="1" dirty="0">
                <a:solidFill>
                  <a:srgbClr val="FF0000"/>
                </a:solidFill>
                <a:latin typeface="微软雅黑" pitchFamily="18" charset="0"/>
                <a:cs typeface="微软雅黑" pitchFamily="18" charset="0"/>
              </a:rPr>
              <a:t>原生动物</a:t>
            </a:r>
            <a:r>
              <a:rPr lang="en-US" altLang="zh-CN" sz="3402" dirty="0">
                <a:solidFill>
                  <a:srgbClr val="000000"/>
                </a:solidFill>
                <a:latin typeface="微软雅黑" pitchFamily="18" charset="0"/>
                <a:cs typeface="微软雅黑" pitchFamily="18" charset="0"/>
              </a:rPr>
              <a:t>、</a:t>
            </a:r>
            <a:r>
              <a:rPr lang="en-US" altLang="zh-CN" sz="3402" b="1" dirty="0">
                <a:solidFill>
                  <a:srgbClr val="FF0000"/>
                </a:solidFill>
                <a:latin typeface="微软雅黑" pitchFamily="18" charset="0"/>
                <a:cs typeface="微软雅黑" pitchFamily="18" charset="0"/>
              </a:rPr>
              <a:t>后生动物</a:t>
            </a:r>
            <a:r>
              <a:rPr lang="en-US" altLang="zh-CN" sz="3402" dirty="0">
                <a:solidFill>
                  <a:srgbClr val="000000"/>
                </a:solidFill>
                <a:latin typeface="微软雅黑" pitchFamily="18" charset="0"/>
                <a:cs typeface="微软雅黑" pitchFamily="18" charset="0"/>
              </a:rPr>
              <a:t>等异种群体所组成</a:t>
            </a:r>
          </a:p>
          <a:p>
            <a:pPr>
              <a:lnSpc>
                <a:spcPts val="5200"/>
              </a:lnSpc>
              <a:tabLst>
                <a:tab pos="279400" algn="l"/>
              </a:tabLst>
            </a:pPr>
            <a:r>
              <a:rPr lang="en-US" altLang="zh-CN" dirty="0"/>
              <a:t>	</a:t>
            </a:r>
            <a:r>
              <a:rPr lang="en-US" altLang="zh-CN" sz="3402" dirty="0">
                <a:solidFill>
                  <a:srgbClr val="000000"/>
                </a:solidFill>
                <a:latin typeface="微软雅黑" pitchFamily="18" charset="0"/>
                <a:cs typeface="微软雅黑" pitchFamily="18" charset="0"/>
              </a:rPr>
              <a:t>的混合培养体，这些微生物群体在活性</a:t>
            </a:r>
          </a:p>
          <a:p>
            <a:pPr>
              <a:lnSpc>
                <a:spcPts val="5200"/>
              </a:lnSpc>
              <a:tabLst>
                <a:tab pos="279400" algn="l"/>
              </a:tabLst>
            </a:pPr>
            <a:r>
              <a:rPr lang="en-US" altLang="zh-CN" dirty="0"/>
              <a:t>	</a:t>
            </a:r>
            <a:r>
              <a:rPr lang="en-US" altLang="zh-CN" sz="3402" dirty="0">
                <a:solidFill>
                  <a:srgbClr val="000000"/>
                </a:solidFill>
                <a:latin typeface="微软雅黑" pitchFamily="18" charset="0"/>
                <a:cs typeface="微软雅黑" pitchFamily="18" charset="0"/>
              </a:rPr>
              <a:t>污泥上形成食物链和相对稳定的生态系。</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a:t>
            </a:r>
            <a:endParaRPr lang="zh-CN" altLang="en-US" dirty="0"/>
          </a:p>
        </p:txBody>
      </p:sp>
      <p:sp>
        <p:nvSpPr>
          <p:cNvPr id="9"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0" y="4797152"/>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251520" y="692696"/>
            <a:ext cx="6565900" cy="5727700"/>
          </a:xfrm>
          <a:prstGeom prst="rect">
            <a:avLst/>
          </a:prstGeom>
          <a:noFill/>
        </p:spPr>
      </p:pic>
      <p:sp>
        <p:nvSpPr>
          <p:cNvPr id="15" name="矩形 14"/>
          <p:cNvSpPr/>
          <p:nvPr/>
        </p:nvSpPr>
        <p:spPr>
          <a:xfrm>
            <a:off x="6936403" y="817891"/>
            <a:ext cx="2088232" cy="2947025"/>
          </a:xfrm>
          <a:prstGeom prst="rect">
            <a:avLst/>
          </a:prstGeom>
        </p:spPr>
        <p:txBody>
          <a:bodyPr wrap="square">
            <a:spAutoFit/>
          </a:bodyPr>
          <a:lstStyle/>
          <a:p>
            <a:pPr indent="457200" algn="just">
              <a:lnSpc>
                <a:spcPct val="150000"/>
              </a:lnSpc>
            </a:pPr>
            <a:r>
              <a:rPr lang="zh-CN" altLang="en-US" b="1" dirty="0">
                <a:solidFill>
                  <a:srgbClr val="00F500"/>
                </a:solidFill>
              </a:rPr>
              <a:t>原生动物</a:t>
            </a:r>
            <a:r>
              <a:rPr lang="zh-CN" altLang="en-US" b="1" dirty="0"/>
              <a:t>（</a:t>
            </a:r>
            <a:r>
              <a:rPr lang="en-US" altLang="zh-CN" b="1" dirty="0"/>
              <a:t>protozoan</a:t>
            </a:r>
            <a:r>
              <a:rPr lang="zh-CN" altLang="en-US" b="1" dirty="0"/>
              <a:t>）是一类缺少真正细胞壁，细胞通常无色，具有运动能力，并进行吞噬营养的单细胞真核生物。</a:t>
            </a:r>
          </a:p>
        </p:txBody>
      </p:sp>
      <p:sp>
        <p:nvSpPr>
          <p:cNvPr id="17" name="矩形 16"/>
          <p:cNvSpPr/>
          <p:nvPr/>
        </p:nvSpPr>
        <p:spPr>
          <a:xfrm>
            <a:off x="7020272" y="3861048"/>
            <a:ext cx="1872208" cy="1700530"/>
          </a:xfrm>
          <a:prstGeom prst="rect">
            <a:avLst/>
          </a:prstGeom>
        </p:spPr>
        <p:txBody>
          <a:bodyPr wrap="square">
            <a:spAutoFit/>
          </a:bodyPr>
          <a:lstStyle/>
          <a:p>
            <a:pPr indent="457200" algn="just">
              <a:lnSpc>
                <a:spcPct val="150000"/>
              </a:lnSpc>
            </a:pPr>
            <a:r>
              <a:rPr lang="zh-CN" altLang="en-US" b="1" dirty="0">
                <a:solidFill>
                  <a:srgbClr val="00F500"/>
                </a:solidFill>
              </a:rPr>
              <a:t>后生动物</a:t>
            </a:r>
            <a:r>
              <a:rPr lang="en-US" altLang="zh-CN" b="1" dirty="0"/>
              <a:t>(</a:t>
            </a:r>
            <a:r>
              <a:rPr lang="en-US" altLang="zh-CN" b="1" dirty="0" err="1"/>
              <a:t>Metazoa</a:t>
            </a:r>
            <a:r>
              <a:rPr lang="en-US" altLang="zh-CN" b="1" dirty="0"/>
              <a:t>)</a:t>
            </a:r>
            <a:r>
              <a:rPr lang="zh-CN" altLang="en-US" b="1" dirty="0"/>
              <a:t>是除</a:t>
            </a:r>
            <a:r>
              <a:rPr lang="zh-CN" altLang="en-US" b="1" dirty="0">
                <a:hlinkClick r:id="rId3">
                  <a:extLst>
                    <a:ext uri="{A12FA001-AC4F-418D-AE19-62706E023703}">
                      <ahyp:hlinkClr xmlns:ahyp="http://schemas.microsoft.com/office/drawing/2018/hyperlinkcolor" val="tx"/>
                    </a:ext>
                  </a:extLst>
                </a:hlinkClick>
              </a:rPr>
              <a:t>原生动物</a:t>
            </a:r>
            <a:r>
              <a:rPr lang="zh-CN" altLang="en-US" b="1" dirty="0"/>
              <a:t>外所有其他动物的总称</a:t>
            </a:r>
            <a:r>
              <a:rPr lang="zh-CN" altLang="en-US"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diamond(in)">
                                      <p:cBhvr>
                                        <p:cTn id="13"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868680" y="4006596"/>
            <a:ext cx="5760720" cy="590550"/>
          </a:xfrm>
          <a:custGeom>
            <a:avLst/>
            <a:gdLst>
              <a:gd name="connsiteX0" fmla="*/ 0 w 5760720"/>
              <a:gd name="connsiteY0" fmla="*/ 98297 h 590550"/>
              <a:gd name="connsiteX1" fmla="*/ 99059 w 5760720"/>
              <a:gd name="connsiteY1" fmla="*/ 0 h 590550"/>
              <a:gd name="connsiteX2" fmla="*/ 5662422 w 5760720"/>
              <a:gd name="connsiteY2" fmla="*/ 0 h 590550"/>
              <a:gd name="connsiteX3" fmla="*/ 5760719 w 5760720"/>
              <a:gd name="connsiteY3" fmla="*/ 98297 h 590550"/>
              <a:gd name="connsiteX4" fmla="*/ 5760719 w 5760720"/>
              <a:gd name="connsiteY4" fmla="*/ 491489 h 590550"/>
              <a:gd name="connsiteX5" fmla="*/ 5662422 w 5760720"/>
              <a:gd name="connsiteY5" fmla="*/ 590550 h 590550"/>
              <a:gd name="connsiteX6" fmla="*/ 99059 w 5760720"/>
              <a:gd name="connsiteY6" fmla="*/ 590550 h 590550"/>
              <a:gd name="connsiteX7" fmla="*/ 0 w 5760720"/>
              <a:gd name="connsiteY7" fmla="*/ 491489 h 590550"/>
              <a:gd name="connsiteX8" fmla="*/ 0 w 5760720"/>
              <a:gd name="connsiteY8" fmla="*/ 98297 h 590550"/>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760720" h="590550">
                <a:moveTo>
                  <a:pt x="0" y="98297"/>
                </a:moveTo>
                <a:cubicBezTo>
                  <a:pt x="0" y="44195"/>
                  <a:pt x="44195" y="0"/>
                  <a:pt x="99059" y="0"/>
                </a:cubicBezTo>
                <a:lnTo>
                  <a:pt x="5662422" y="0"/>
                </a:lnTo>
                <a:cubicBezTo>
                  <a:pt x="5717286" y="0"/>
                  <a:pt x="5760719" y="44195"/>
                  <a:pt x="5760719" y="98297"/>
                </a:cubicBezTo>
                <a:lnTo>
                  <a:pt x="5760719" y="491489"/>
                </a:lnTo>
                <a:cubicBezTo>
                  <a:pt x="5760719" y="546353"/>
                  <a:pt x="5717286" y="590550"/>
                  <a:pt x="5662422" y="590550"/>
                </a:cubicBezTo>
                <a:lnTo>
                  <a:pt x="99059" y="590550"/>
                </a:lnTo>
                <a:cubicBezTo>
                  <a:pt x="44195" y="590550"/>
                  <a:pt x="0" y="546353"/>
                  <a:pt x="0" y="491489"/>
                </a:cubicBezTo>
                <a:lnTo>
                  <a:pt x="0" y="98297"/>
                </a:lnTo>
              </a:path>
            </a:pathLst>
          </a:custGeom>
          <a:solidFill>
            <a:srgbClr val="D3481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752600"/>
            <a:ext cx="8280400" cy="2159000"/>
          </a:xfrm>
          <a:prstGeom prst="rect">
            <a:avLst/>
          </a:prstGeom>
          <a:noFill/>
        </p:spPr>
      </p:pic>
      <p:pic>
        <p:nvPicPr>
          <p:cNvPr id="11" name="Picture 3"/>
          <p:cNvPicPr>
            <a:picLocks noChangeAspect="1" noChangeArrowheads="1"/>
          </p:cNvPicPr>
          <p:nvPr/>
        </p:nvPicPr>
        <p:blipFill>
          <a:blip r:embed="rId3" cstate="print"/>
          <a:srcRect/>
          <a:stretch>
            <a:fillRect/>
          </a:stretch>
        </p:blipFill>
        <p:spPr bwMode="auto">
          <a:xfrm>
            <a:off x="431800" y="3975100"/>
            <a:ext cx="8280400" cy="2171700"/>
          </a:xfrm>
          <a:prstGeom prst="rect">
            <a:avLst/>
          </a:prstGeom>
          <a:noFill/>
        </p:spPr>
      </p:pic>
      <p:sp>
        <p:nvSpPr>
          <p:cNvPr id="13" name="TextBox 1"/>
          <p:cNvSpPr txBox="1"/>
          <p:nvPr/>
        </p:nvSpPr>
        <p:spPr>
          <a:xfrm>
            <a:off x="1104900" y="1892300"/>
            <a:ext cx="512961" cy="353815"/>
          </a:xfrm>
          <a:prstGeom prst="rect">
            <a:avLst/>
          </a:prstGeom>
          <a:noFill/>
        </p:spPr>
        <p:txBody>
          <a:bodyPr wrap="none" lIns="0" tIns="0" rIns="0" rtlCol="0">
            <a:spAutoFit/>
          </a:bodyPr>
          <a:lstStyle/>
          <a:p>
            <a:pPr>
              <a:lnSpc>
                <a:spcPts val="2600"/>
              </a:lnSpc>
              <a:tabLst/>
            </a:pPr>
            <a:r>
              <a:rPr lang="en-US" altLang="zh-CN" sz="1997" b="1" dirty="0">
                <a:solidFill>
                  <a:srgbClr val="FFFF00"/>
                </a:solidFill>
                <a:latin typeface="微软雅黑" pitchFamily="18" charset="0"/>
                <a:cs typeface="微软雅黑" pitchFamily="18" charset="0"/>
              </a:rPr>
              <a:t>细菌</a:t>
            </a:r>
          </a:p>
        </p:txBody>
      </p:sp>
      <p:sp>
        <p:nvSpPr>
          <p:cNvPr id="14" name="TextBox 1"/>
          <p:cNvSpPr txBox="1"/>
          <p:nvPr/>
        </p:nvSpPr>
        <p:spPr>
          <a:xfrm>
            <a:off x="1092200" y="2501900"/>
            <a:ext cx="6819900" cy="330200"/>
          </a:xfrm>
          <a:prstGeom prst="rect">
            <a:avLst/>
          </a:prstGeom>
          <a:noFill/>
        </p:spPr>
        <p:txBody>
          <a:bodyPr wrap="none" lIns="0" tIns="0" rIns="0" rtlCol="0">
            <a:spAutoFit/>
          </a:bodyPr>
          <a:lstStyle/>
          <a:p>
            <a:pPr>
              <a:lnSpc>
                <a:spcPts val="2600"/>
              </a:lnSpc>
              <a:tabLst/>
            </a:pPr>
            <a:r>
              <a:rPr lang="en-US" altLang="zh-CN" sz="1997" dirty="0">
                <a:solidFill>
                  <a:srgbClr val="000000"/>
                </a:solidFill>
                <a:latin typeface="Times New Roman" pitchFamily="18" charset="0"/>
                <a:cs typeface="Times New Roman" pitchFamily="18" charset="0"/>
              </a:rPr>
              <a:t>•</a:t>
            </a:r>
            <a:r>
              <a:rPr lang="en-US" altLang="zh-CN" sz="1997" dirty="0">
                <a:latin typeface="Times New Roman" pitchFamily="18" charset="0"/>
                <a:cs typeface="Times New Roman" pitchFamily="18" charset="0"/>
              </a:rPr>
              <a:t> </a:t>
            </a:r>
            <a:r>
              <a:rPr lang="en-US" altLang="zh-CN" sz="1997" dirty="0">
                <a:solidFill>
                  <a:srgbClr val="000000"/>
                </a:solidFill>
                <a:latin typeface="微软雅黑" pitchFamily="18" charset="0"/>
                <a:cs typeface="微软雅黑" pitchFamily="18" charset="0"/>
              </a:rPr>
              <a:t>以异养型的原核细菌为主，在正常成熟的活性污泥上的细菌</a:t>
            </a:r>
          </a:p>
        </p:txBody>
      </p:sp>
      <p:sp>
        <p:nvSpPr>
          <p:cNvPr id="15" name="TextBox 1"/>
          <p:cNvSpPr txBox="1"/>
          <p:nvPr/>
        </p:nvSpPr>
        <p:spPr>
          <a:xfrm>
            <a:off x="1092200" y="2895600"/>
            <a:ext cx="5370060" cy="773802"/>
          </a:xfrm>
          <a:prstGeom prst="rect">
            <a:avLst/>
          </a:prstGeom>
          <a:noFill/>
        </p:spPr>
        <p:txBody>
          <a:bodyPr wrap="none" lIns="0" tIns="0" rIns="0" rtlCol="0">
            <a:spAutoFit/>
          </a:bodyPr>
          <a:lstStyle/>
          <a:p>
            <a:pPr>
              <a:lnSpc>
                <a:spcPts val="2600"/>
              </a:lnSpc>
              <a:tabLst>
                <a:tab pos="228600" algn="l"/>
              </a:tabLst>
            </a:pPr>
            <a:r>
              <a:rPr lang="en-US" altLang="zh-CN" dirty="0"/>
              <a:t>	</a:t>
            </a:r>
            <a:r>
              <a:rPr lang="en-US" altLang="zh-CN" sz="1997" dirty="0">
                <a:solidFill>
                  <a:srgbClr val="000000"/>
                </a:solidFill>
                <a:latin typeface="微软雅黑" pitchFamily="18" charset="0"/>
                <a:cs typeface="微软雅黑" pitchFamily="18" charset="0"/>
              </a:rPr>
              <a:t>数量大致介于</a:t>
            </a:r>
            <a:r>
              <a:rPr lang="en-US" altLang="zh-CN" sz="1997" dirty="0">
                <a:solidFill>
                  <a:srgbClr val="000000"/>
                </a:solidFill>
                <a:latin typeface="Times New Roman" pitchFamily="18" charset="0"/>
                <a:cs typeface="Times New Roman" pitchFamily="18" charset="0"/>
              </a:rPr>
              <a:t>10</a:t>
            </a:r>
            <a:r>
              <a:rPr lang="en-US" altLang="zh-CN" sz="1331" baseline="30000" dirty="0">
                <a:solidFill>
                  <a:srgbClr val="000000"/>
                </a:solidFill>
                <a:latin typeface="Times New Roman" pitchFamily="18" charset="0"/>
                <a:cs typeface="Times New Roman" pitchFamily="18" charset="0"/>
              </a:rPr>
              <a:t>7</a:t>
            </a:r>
            <a:r>
              <a:rPr lang="en-US" altLang="zh-CN" sz="1997" dirty="0">
                <a:solidFill>
                  <a:srgbClr val="000000"/>
                </a:solidFill>
                <a:latin typeface="Times New Roman" pitchFamily="18" charset="0"/>
                <a:cs typeface="Times New Roman" pitchFamily="18" charset="0"/>
              </a:rPr>
              <a:t>~10</a:t>
            </a:r>
            <a:r>
              <a:rPr lang="en-US" altLang="zh-CN" sz="1331" baseline="30000" dirty="0">
                <a:solidFill>
                  <a:srgbClr val="000000"/>
                </a:solidFill>
                <a:latin typeface="Times New Roman" pitchFamily="18" charset="0"/>
                <a:cs typeface="Times New Roman" pitchFamily="18" charset="0"/>
              </a:rPr>
              <a:t>8</a:t>
            </a:r>
            <a:r>
              <a:rPr lang="en-US" altLang="zh-CN" sz="1997" dirty="0">
                <a:solidFill>
                  <a:srgbClr val="000000"/>
                </a:solidFill>
                <a:latin typeface="微软雅黑" pitchFamily="18" charset="0"/>
                <a:cs typeface="微软雅黑" pitchFamily="18" charset="0"/>
              </a:rPr>
              <a:t>个</a:t>
            </a:r>
            <a:r>
              <a:rPr lang="en-US" altLang="zh-CN" sz="1997" dirty="0">
                <a:solidFill>
                  <a:srgbClr val="000000"/>
                </a:solidFill>
                <a:latin typeface="Times New Roman" pitchFamily="18" charset="0"/>
                <a:cs typeface="Times New Roman" pitchFamily="18" charset="0"/>
              </a:rPr>
              <a:t>/(mL</a:t>
            </a:r>
            <a:r>
              <a:rPr lang="en-US" altLang="zh-CN" sz="1997" dirty="0">
                <a:solidFill>
                  <a:srgbClr val="000000"/>
                </a:solidFill>
                <a:latin typeface="微软雅黑" pitchFamily="18" charset="0"/>
                <a:cs typeface="微软雅黑" pitchFamily="18" charset="0"/>
              </a:rPr>
              <a:t>活性污泥</a:t>
            </a:r>
            <a:r>
              <a:rPr lang="en-US" altLang="zh-CN" sz="1997" dirty="0">
                <a:solidFill>
                  <a:srgbClr val="000000"/>
                </a:solidFill>
                <a:latin typeface="Times New Roman" pitchFamily="18" charset="0"/>
                <a:cs typeface="Times New Roman" pitchFamily="18" charset="0"/>
              </a:rPr>
              <a:t>)</a:t>
            </a:r>
            <a:r>
              <a:rPr lang="en-US" altLang="zh-CN" sz="1997" dirty="0">
                <a:solidFill>
                  <a:srgbClr val="000000"/>
                </a:solidFill>
                <a:latin typeface="微软雅黑" pitchFamily="18" charset="0"/>
                <a:cs typeface="微软雅黑" pitchFamily="18" charset="0"/>
              </a:rPr>
              <a:t>之间；</a:t>
            </a:r>
          </a:p>
          <a:p>
            <a:pPr>
              <a:lnSpc>
                <a:spcPts val="3500"/>
              </a:lnSpc>
              <a:tabLst>
                <a:tab pos="228600" algn="l"/>
              </a:tabLst>
            </a:pPr>
            <a:r>
              <a:rPr lang="en-US" altLang="zh-CN" sz="1997" dirty="0">
                <a:solidFill>
                  <a:srgbClr val="000000"/>
                </a:solidFill>
                <a:latin typeface="Times New Roman" pitchFamily="18" charset="0"/>
                <a:cs typeface="Times New Roman" pitchFamily="18" charset="0"/>
              </a:rPr>
              <a:t>•</a:t>
            </a:r>
            <a:r>
              <a:rPr lang="en-US" altLang="zh-CN" sz="1997" dirty="0">
                <a:latin typeface="Times New Roman" pitchFamily="18" charset="0"/>
                <a:cs typeface="Times New Roman" pitchFamily="18" charset="0"/>
              </a:rPr>
              <a:t> </a:t>
            </a:r>
            <a:r>
              <a:rPr lang="en-US" altLang="zh-CN" sz="1997" dirty="0">
                <a:solidFill>
                  <a:srgbClr val="000000"/>
                </a:solidFill>
                <a:latin typeface="微软雅黑" pitchFamily="18" charset="0"/>
                <a:cs typeface="微软雅黑" pitchFamily="18" charset="0"/>
              </a:rPr>
              <a:t>具有较高的增殖速率，世代时间为</a:t>
            </a:r>
            <a:r>
              <a:rPr lang="en-US" altLang="zh-CN" sz="1997" dirty="0">
                <a:solidFill>
                  <a:srgbClr val="000000"/>
                </a:solidFill>
                <a:latin typeface="Times New Roman" pitchFamily="18" charset="0"/>
                <a:cs typeface="Times New Roman" pitchFamily="18" charset="0"/>
              </a:rPr>
              <a:t>20~30</a:t>
            </a:r>
            <a:r>
              <a:rPr lang="en-US" altLang="zh-CN" sz="1997" dirty="0">
                <a:latin typeface="Times New Roman" pitchFamily="18" charset="0"/>
                <a:cs typeface="Times New Roman" pitchFamily="18" charset="0"/>
              </a:rPr>
              <a:t> </a:t>
            </a:r>
            <a:r>
              <a:rPr lang="en-US" altLang="zh-CN" sz="1997" dirty="0">
                <a:solidFill>
                  <a:srgbClr val="000000"/>
                </a:solidFill>
                <a:latin typeface="Times New Roman" pitchFamily="18" charset="0"/>
                <a:cs typeface="Times New Roman" pitchFamily="18" charset="0"/>
              </a:rPr>
              <a:t>min</a:t>
            </a:r>
            <a:r>
              <a:rPr lang="en-US" altLang="zh-CN" sz="1997" dirty="0">
                <a:solidFill>
                  <a:srgbClr val="000000"/>
                </a:solidFill>
                <a:latin typeface="微软雅黑" pitchFamily="18" charset="0"/>
                <a:cs typeface="微软雅黑" pitchFamily="18" charset="0"/>
              </a:rPr>
              <a:t>；</a:t>
            </a:r>
          </a:p>
        </p:txBody>
      </p:sp>
      <p:sp>
        <p:nvSpPr>
          <p:cNvPr id="16" name="TextBox 1"/>
          <p:cNvSpPr txBox="1"/>
          <p:nvPr/>
        </p:nvSpPr>
        <p:spPr>
          <a:xfrm>
            <a:off x="1104900" y="4114800"/>
            <a:ext cx="512961" cy="353815"/>
          </a:xfrm>
          <a:prstGeom prst="rect">
            <a:avLst/>
          </a:prstGeom>
          <a:noFill/>
        </p:spPr>
        <p:txBody>
          <a:bodyPr wrap="none" lIns="0" tIns="0" rIns="0" rtlCol="0">
            <a:spAutoFit/>
          </a:bodyPr>
          <a:lstStyle/>
          <a:p>
            <a:pPr>
              <a:lnSpc>
                <a:spcPts val="2600"/>
              </a:lnSpc>
              <a:tabLst/>
            </a:pPr>
            <a:r>
              <a:rPr lang="en-US" altLang="zh-CN" sz="1997" b="1" dirty="0">
                <a:solidFill>
                  <a:srgbClr val="FFFF00"/>
                </a:solidFill>
                <a:latin typeface="微软雅黑" pitchFamily="18" charset="0"/>
                <a:cs typeface="微软雅黑" pitchFamily="18" charset="0"/>
              </a:rPr>
              <a:t>真菌</a:t>
            </a:r>
          </a:p>
        </p:txBody>
      </p:sp>
      <p:sp>
        <p:nvSpPr>
          <p:cNvPr id="17" name="TextBox 1"/>
          <p:cNvSpPr txBox="1"/>
          <p:nvPr/>
        </p:nvSpPr>
        <p:spPr>
          <a:xfrm>
            <a:off x="1092200" y="4724400"/>
            <a:ext cx="7073900" cy="330200"/>
          </a:xfrm>
          <a:prstGeom prst="rect">
            <a:avLst/>
          </a:prstGeom>
          <a:noFill/>
        </p:spPr>
        <p:txBody>
          <a:bodyPr wrap="none" lIns="0" tIns="0" rIns="0" rtlCol="0">
            <a:spAutoFit/>
          </a:bodyPr>
          <a:lstStyle/>
          <a:p>
            <a:pPr>
              <a:lnSpc>
                <a:spcPts val="2600"/>
              </a:lnSpc>
              <a:tabLst/>
            </a:pPr>
            <a:r>
              <a:rPr lang="en-US" altLang="zh-CN" sz="1997" dirty="0">
                <a:solidFill>
                  <a:srgbClr val="000000"/>
                </a:solidFill>
                <a:latin typeface="Times New Roman" pitchFamily="18" charset="0"/>
                <a:cs typeface="Times New Roman" pitchFamily="18" charset="0"/>
              </a:rPr>
              <a:t>•</a:t>
            </a:r>
            <a:r>
              <a:rPr lang="en-US" altLang="zh-CN" sz="1997" dirty="0">
                <a:latin typeface="Times New Roman" pitchFamily="18" charset="0"/>
                <a:cs typeface="Times New Roman" pitchFamily="18" charset="0"/>
              </a:rPr>
              <a:t> </a:t>
            </a:r>
            <a:r>
              <a:rPr lang="en-US" altLang="zh-CN" sz="1997" dirty="0">
                <a:solidFill>
                  <a:srgbClr val="000000"/>
                </a:solidFill>
                <a:latin typeface="微软雅黑" pitchFamily="18" charset="0"/>
                <a:cs typeface="微软雅黑" pitchFamily="18" charset="0"/>
              </a:rPr>
              <a:t>微小的腐生或寄生的丝状菌，这种真菌具有分解碳水化合物、</a:t>
            </a:r>
          </a:p>
        </p:txBody>
      </p:sp>
      <p:sp>
        <p:nvSpPr>
          <p:cNvPr id="18" name="TextBox 1"/>
          <p:cNvSpPr txBox="1"/>
          <p:nvPr/>
        </p:nvSpPr>
        <p:spPr>
          <a:xfrm>
            <a:off x="1320800" y="5118100"/>
            <a:ext cx="4559300" cy="330200"/>
          </a:xfrm>
          <a:prstGeom prst="rect">
            <a:avLst/>
          </a:prstGeom>
          <a:noFill/>
        </p:spPr>
        <p:txBody>
          <a:bodyPr wrap="none" lIns="0" tIns="0" rIns="0" rtlCol="0">
            <a:spAutoFit/>
          </a:bodyPr>
          <a:lstStyle/>
          <a:p>
            <a:pPr>
              <a:lnSpc>
                <a:spcPts val="2600"/>
              </a:lnSpc>
              <a:tabLst/>
            </a:pPr>
            <a:r>
              <a:rPr lang="en-US" altLang="zh-CN" sz="1997" dirty="0">
                <a:solidFill>
                  <a:srgbClr val="000000"/>
                </a:solidFill>
                <a:latin typeface="微软雅黑" pitchFamily="18" charset="0"/>
                <a:cs typeface="微软雅黑" pitchFamily="18" charset="0"/>
              </a:rPr>
              <a:t>脂肪、蛋白质及其他含氮化合物的功能；</a:t>
            </a:r>
          </a:p>
        </p:txBody>
      </p:sp>
      <p:sp>
        <p:nvSpPr>
          <p:cNvPr id="19" name="TextBox 1"/>
          <p:cNvSpPr txBox="1"/>
          <p:nvPr/>
        </p:nvSpPr>
        <p:spPr>
          <a:xfrm>
            <a:off x="1092200" y="5575300"/>
            <a:ext cx="5539978" cy="353815"/>
          </a:xfrm>
          <a:prstGeom prst="rect">
            <a:avLst/>
          </a:prstGeom>
          <a:noFill/>
        </p:spPr>
        <p:txBody>
          <a:bodyPr wrap="none" lIns="0" tIns="0" rIns="0" rtlCol="0">
            <a:spAutoFit/>
          </a:bodyPr>
          <a:lstStyle/>
          <a:p>
            <a:pPr>
              <a:lnSpc>
                <a:spcPts val="2600"/>
              </a:lnSpc>
              <a:tabLst/>
            </a:pPr>
            <a:r>
              <a:rPr lang="en-US" altLang="zh-CN" sz="1997" dirty="0">
                <a:solidFill>
                  <a:srgbClr val="000000"/>
                </a:solidFill>
                <a:latin typeface="Times New Roman" pitchFamily="18" charset="0"/>
                <a:cs typeface="Times New Roman" pitchFamily="18" charset="0"/>
              </a:rPr>
              <a:t>•</a:t>
            </a:r>
            <a:r>
              <a:rPr lang="en-US" altLang="zh-CN" sz="1997" dirty="0">
                <a:latin typeface="Times New Roman" pitchFamily="18" charset="0"/>
                <a:cs typeface="Times New Roman" pitchFamily="18" charset="0"/>
              </a:rPr>
              <a:t> </a:t>
            </a:r>
            <a:r>
              <a:rPr lang="en-US" altLang="zh-CN" sz="1997" b="1" u="sng" dirty="0">
                <a:solidFill>
                  <a:srgbClr val="FF0000"/>
                </a:solidFill>
                <a:latin typeface="微软雅黑" pitchFamily="18" charset="0"/>
                <a:cs typeface="微软雅黑" pitchFamily="18" charset="0"/>
              </a:rPr>
              <a:t>丝状菌的异常增殖</a:t>
            </a:r>
            <a:r>
              <a:rPr lang="en-US" altLang="zh-CN" sz="1997" b="1" dirty="0">
                <a:solidFill>
                  <a:srgbClr val="FF0000"/>
                </a:solidFill>
                <a:latin typeface="微软雅黑" pitchFamily="18" charset="0"/>
                <a:cs typeface="微软雅黑" pitchFamily="18" charset="0"/>
              </a:rPr>
              <a:t>是活性污泥膨胀的主要诱因。</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381" y="0"/>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868680" y="1971294"/>
            <a:ext cx="5760720" cy="678942"/>
          </a:xfrm>
          <a:custGeom>
            <a:avLst/>
            <a:gdLst>
              <a:gd name="connsiteX0" fmla="*/ 0 w 5760720"/>
              <a:gd name="connsiteY0" fmla="*/ 113538 h 678942"/>
              <a:gd name="connsiteX1" fmla="*/ 113537 w 5760720"/>
              <a:gd name="connsiteY1" fmla="*/ 0 h 678942"/>
              <a:gd name="connsiteX2" fmla="*/ 5647943 w 5760720"/>
              <a:gd name="connsiteY2" fmla="*/ 0 h 678942"/>
              <a:gd name="connsiteX3" fmla="*/ 5760719 w 5760720"/>
              <a:gd name="connsiteY3" fmla="*/ 113538 h 678942"/>
              <a:gd name="connsiteX4" fmla="*/ 5760719 w 5760720"/>
              <a:gd name="connsiteY4" fmla="*/ 566166 h 678942"/>
              <a:gd name="connsiteX5" fmla="*/ 5647943 w 5760720"/>
              <a:gd name="connsiteY5" fmla="*/ 678941 h 678942"/>
              <a:gd name="connsiteX6" fmla="*/ 113537 w 5760720"/>
              <a:gd name="connsiteY6" fmla="*/ 678941 h 678942"/>
              <a:gd name="connsiteX7" fmla="*/ 0 w 5760720"/>
              <a:gd name="connsiteY7" fmla="*/ 566166 h 678942"/>
              <a:gd name="connsiteX8" fmla="*/ 0 w 5760720"/>
              <a:gd name="connsiteY8" fmla="*/ 113538 h 678942"/>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 ang="8">
                <a:pos x="connsiteX8" y="connsiteY8"/>
              </a:cxn>
            </a:cxnLst>
            <a:rect l="l" t="t" r="r" b="b"/>
            <a:pathLst>
              <a:path w="5760720" h="678942">
                <a:moveTo>
                  <a:pt x="0" y="113538"/>
                </a:moveTo>
                <a:cubicBezTo>
                  <a:pt x="0" y="51054"/>
                  <a:pt x="51053" y="0"/>
                  <a:pt x="113537" y="0"/>
                </a:cubicBezTo>
                <a:lnTo>
                  <a:pt x="5647943" y="0"/>
                </a:lnTo>
                <a:cubicBezTo>
                  <a:pt x="5710427" y="0"/>
                  <a:pt x="5760719" y="51054"/>
                  <a:pt x="5760719" y="113538"/>
                </a:cubicBezTo>
                <a:lnTo>
                  <a:pt x="5760719" y="566166"/>
                </a:lnTo>
                <a:cubicBezTo>
                  <a:pt x="5760719" y="628650"/>
                  <a:pt x="5710427" y="678941"/>
                  <a:pt x="5647943" y="678941"/>
                </a:cubicBezTo>
                <a:lnTo>
                  <a:pt x="113537" y="678941"/>
                </a:lnTo>
                <a:cubicBezTo>
                  <a:pt x="51053" y="678941"/>
                  <a:pt x="0" y="628650"/>
                  <a:pt x="0" y="566166"/>
                </a:cubicBezTo>
                <a:lnTo>
                  <a:pt x="0" y="113538"/>
                </a:lnTo>
              </a:path>
            </a:pathLst>
          </a:custGeom>
          <a:solidFill>
            <a:srgbClr val="D3481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588695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943100"/>
            <a:ext cx="8280400" cy="4013200"/>
          </a:xfrm>
          <a:prstGeom prst="rect">
            <a:avLst/>
          </a:prstGeom>
          <a:noFill/>
        </p:spPr>
      </p:pic>
      <p:pic>
        <p:nvPicPr>
          <p:cNvPr id="11" name="Picture 3"/>
          <p:cNvPicPr>
            <a:picLocks noChangeAspect="1" noChangeArrowheads="1"/>
          </p:cNvPicPr>
          <p:nvPr/>
        </p:nvPicPr>
        <p:blipFill>
          <a:blip r:embed="rId3" cstate="print"/>
          <a:srcRect/>
          <a:stretch>
            <a:fillRect/>
          </a:stretch>
        </p:blipFill>
        <p:spPr bwMode="auto">
          <a:xfrm>
            <a:off x="7188200" y="6565900"/>
            <a:ext cx="1955800" cy="254000"/>
          </a:xfrm>
          <a:prstGeom prst="rect">
            <a:avLst/>
          </a:prstGeom>
          <a:noFill/>
        </p:spPr>
      </p:pic>
      <p:sp>
        <p:nvSpPr>
          <p:cNvPr id="2" name="TextBox 1"/>
          <p:cNvSpPr txBox="1"/>
          <p:nvPr/>
        </p:nvSpPr>
        <p:spPr>
          <a:xfrm>
            <a:off x="25400" y="50800"/>
            <a:ext cx="4076700" cy="241300"/>
          </a:xfrm>
          <a:prstGeom prst="rect">
            <a:avLst/>
          </a:prstGeom>
          <a:noFill/>
        </p:spPr>
        <p:txBody>
          <a:bodyPr wrap="none" lIns="0" tIns="0" rIns="0" rtlCol="0">
            <a:spAutoFit/>
          </a:bodyPr>
          <a:lstStyle/>
          <a:p>
            <a:pPr>
              <a:lnSpc>
                <a:spcPts val="1900"/>
              </a:lnSpc>
              <a:tabLst/>
            </a:pPr>
            <a:r>
              <a:rPr lang="en-US" altLang="zh-CN" sz="1800" dirty="0">
                <a:solidFill>
                  <a:srgbClr val="D34817"/>
                </a:solidFill>
                <a:latin typeface="黑体" pitchFamily="18" charset="0"/>
                <a:cs typeface="黑体" pitchFamily="18" charset="0"/>
              </a:rPr>
              <a:t>水污染控制工程</a:t>
            </a:r>
            <a:r>
              <a:rPr lang="en-US" altLang="zh-CN" sz="1800" b="1" dirty="0">
                <a:solidFill>
                  <a:srgbClr val="D34817"/>
                </a:solidFill>
                <a:latin typeface="Times New Roman" pitchFamily="18" charset="0"/>
                <a:cs typeface="Times New Roman" pitchFamily="18" charset="0"/>
              </a:rPr>
              <a:t>2——</a:t>
            </a:r>
            <a:r>
              <a:rPr lang="en-US" altLang="zh-CN" sz="1800" dirty="0">
                <a:solidFill>
                  <a:srgbClr val="D34817"/>
                </a:solidFill>
                <a:latin typeface="黑体" pitchFamily="18" charset="0"/>
                <a:cs typeface="黑体" pitchFamily="18" charset="0"/>
              </a:rPr>
              <a:t>第四章</a:t>
            </a:r>
            <a:r>
              <a:rPr lang="en-US" altLang="zh-CN" sz="1800" dirty="0">
                <a:latin typeface="Times New Roman" pitchFamily="18" charset="0"/>
                <a:cs typeface="Times New Roman" pitchFamily="18" charset="0"/>
              </a:rPr>
              <a:t> </a:t>
            </a:r>
            <a:r>
              <a:rPr lang="en-US" altLang="zh-CN" sz="1800" dirty="0">
                <a:solidFill>
                  <a:srgbClr val="D34817"/>
                </a:solidFill>
                <a:latin typeface="黑体" pitchFamily="18" charset="0"/>
                <a:cs typeface="黑体" pitchFamily="18" charset="0"/>
              </a:rPr>
              <a:t>活性污泥法</a:t>
            </a:r>
          </a:p>
        </p:txBody>
      </p:sp>
      <p:sp>
        <p:nvSpPr>
          <p:cNvPr id="12" name="TextBox 1"/>
          <p:cNvSpPr txBox="1"/>
          <p:nvPr/>
        </p:nvSpPr>
        <p:spPr>
          <a:xfrm>
            <a:off x="1117600" y="2095500"/>
            <a:ext cx="1155700" cy="381000"/>
          </a:xfrm>
          <a:prstGeom prst="rect">
            <a:avLst/>
          </a:prstGeom>
          <a:noFill/>
        </p:spPr>
        <p:txBody>
          <a:bodyPr wrap="none" lIns="0" tIns="0" rIns="0" rtlCol="0">
            <a:spAutoFit/>
          </a:bodyPr>
          <a:lstStyle/>
          <a:p>
            <a:pPr>
              <a:lnSpc>
                <a:spcPts val="3000"/>
              </a:lnSpc>
              <a:tabLst/>
            </a:pPr>
            <a:r>
              <a:rPr lang="en-US" altLang="zh-CN" sz="2297" dirty="0">
                <a:solidFill>
                  <a:srgbClr val="FFFFFF"/>
                </a:solidFill>
                <a:latin typeface="微软雅黑" pitchFamily="18" charset="0"/>
                <a:cs typeface="微软雅黑" pitchFamily="18" charset="0"/>
              </a:rPr>
              <a:t>原生动物</a:t>
            </a:r>
          </a:p>
        </p:txBody>
      </p:sp>
      <p:sp>
        <p:nvSpPr>
          <p:cNvPr id="13" name="TextBox 1"/>
          <p:cNvSpPr txBox="1"/>
          <p:nvPr/>
        </p:nvSpPr>
        <p:spPr>
          <a:xfrm>
            <a:off x="1092200" y="2806700"/>
            <a:ext cx="4495800" cy="901700"/>
          </a:xfrm>
          <a:prstGeom prst="rect">
            <a:avLst/>
          </a:prstGeom>
          <a:noFill/>
        </p:spPr>
        <p:txBody>
          <a:bodyPr wrap="none" lIns="0" tIns="0" rIns="0" rtlCol="0">
            <a:spAutoFit/>
          </a:bodyPr>
          <a:lstStyle/>
          <a:p>
            <a:pPr>
              <a:lnSpc>
                <a:spcPts val="3000"/>
              </a:lnSpc>
              <a:tabLst/>
            </a:pPr>
            <a:r>
              <a:rPr lang="en-US" altLang="zh-CN" sz="2297" dirty="0">
                <a:solidFill>
                  <a:srgbClr val="000000"/>
                </a:solidFill>
                <a:latin typeface="Times New Roman" pitchFamily="18" charset="0"/>
                <a:cs typeface="Times New Roman" pitchFamily="18" charset="0"/>
              </a:rPr>
              <a:t>•</a:t>
            </a:r>
            <a:r>
              <a:rPr lang="en-US" altLang="zh-CN" sz="2297" dirty="0">
                <a:latin typeface="Times New Roman" pitchFamily="18" charset="0"/>
                <a:cs typeface="Times New Roman" pitchFamily="18" charset="0"/>
              </a:rPr>
              <a:t> </a:t>
            </a:r>
            <a:r>
              <a:rPr lang="en-US" altLang="zh-CN" sz="2297" dirty="0">
                <a:solidFill>
                  <a:srgbClr val="000000"/>
                </a:solidFill>
                <a:latin typeface="微软雅黑" pitchFamily="18" charset="0"/>
                <a:cs typeface="微软雅黑" pitchFamily="18" charset="0"/>
              </a:rPr>
              <a:t>肉足虫、鞭毛虫和纤毛虫等</a:t>
            </a:r>
            <a:r>
              <a:rPr lang="en-US" altLang="zh-CN" sz="2297" dirty="0">
                <a:solidFill>
                  <a:srgbClr val="000000"/>
                </a:solidFill>
                <a:latin typeface="Times New Roman" pitchFamily="18" charset="0"/>
                <a:cs typeface="Times New Roman" pitchFamily="18" charset="0"/>
              </a:rPr>
              <a:t>3</a:t>
            </a:r>
            <a:r>
              <a:rPr lang="en-US" altLang="zh-CN" sz="2297" dirty="0">
                <a:solidFill>
                  <a:srgbClr val="000000"/>
                </a:solidFill>
                <a:latin typeface="微软雅黑" pitchFamily="18" charset="0"/>
                <a:cs typeface="微软雅黑" pitchFamily="18" charset="0"/>
              </a:rPr>
              <a:t>类；</a:t>
            </a:r>
          </a:p>
          <a:p>
            <a:pPr>
              <a:lnSpc>
                <a:spcPts val="1000"/>
              </a:lnSpc>
            </a:pPr>
            <a:endParaRPr lang="en-US" altLang="zh-CN" dirty="0"/>
          </a:p>
          <a:p>
            <a:pPr>
              <a:lnSpc>
                <a:spcPts val="3100"/>
              </a:lnSpc>
              <a:tabLst/>
            </a:pPr>
            <a:r>
              <a:rPr lang="en-US" altLang="zh-CN" sz="2297" dirty="0">
                <a:solidFill>
                  <a:srgbClr val="000000"/>
                </a:solidFill>
                <a:latin typeface="Times New Roman" pitchFamily="18" charset="0"/>
                <a:cs typeface="Times New Roman" pitchFamily="18" charset="0"/>
              </a:rPr>
              <a:t>•</a:t>
            </a:r>
            <a:r>
              <a:rPr lang="en-US" altLang="zh-CN" sz="2297" dirty="0">
                <a:latin typeface="Times New Roman" pitchFamily="18" charset="0"/>
                <a:cs typeface="Times New Roman" pitchFamily="18" charset="0"/>
              </a:rPr>
              <a:t> </a:t>
            </a:r>
            <a:r>
              <a:rPr lang="en-US" altLang="zh-CN" sz="2297" dirty="0">
                <a:solidFill>
                  <a:srgbClr val="000000"/>
                </a:solidFill>
                <a:latin typeface="微软雅黑" pitchFamily="18" charset="0"/>
                <a:cs typeface="微软雅黑" pitchFamily="18" charset="0"/>
              </a:rPr>
              <a:t>主要摄食对象为细菌；</a:t>
            </a:r>
          </a:p>
        </p:txBody>
      </p:sp>
      <p:sp>
        <p:nvSpPr>
          <p:cNvPr id="14" name="TextBox 1"/>
          <p:cNvSpPr txBox="1"/>
          <p:nvPr/>
        </p:nvSpPr>
        <p:spPr>
          <a:xfrm>
            <a:off x="1092200" y="3860800"/>
            <a:ext cx="7239000" cy="1358900"/>
          </a:xfrm>
          <a:prstGeom prst="rect">
            <a:avLst/>
          </a:prstGeom>
          <a:noFill/>
        </p:spPr>
        <p:txBody>
          <a:bodyPr wrap="none" lIns="0" tIns="0" rIns="0" rtlCol="0">
            <a:spAutoFit/>
          </a:bodyPr>
          <a:lstStyle/>
          <a:p>
            <a:pPr>
              <a:lnSpc>
                <a:spcPts val="3000"/>
              </a:lnSpc>
              <a:tabLst>
                <a:tab pos="228600" algn="l"/>
              </a:tabLst>
            </a:pPr>
            <a:r>
              <a:rPr lang="en-US" altLang="zh-CN" sz="2297" dirty="0">
                <a:solidFill>
                  <a:srgbClr val="000000"/>
                </a:solidFill>
                <a:latin typeface="Times New Roman" pitchFamily="18" charset="0"/>
                <a:cs typeface="Times New Roman" pitchFamily="18" charset="0"/>
              </a:rPr>
              <a:t>•</a:t>
            </a:r>
            <a:r>
              <a:rPr lang="en-US" altLang="zh-CN" sz="2297" dirty="0">
                <a:latin typeface="Times New Roman" pitchFamily="18" charset="0"/>
                <a:cs typeface="Times New Roman" pitchFamily="18" charset="0"/>
              </a:rPr>
              <a:t> </a:t>
            </a:r>
            <a:r>
              <a:rPr lang="en-US" altLang="zh-CN" sz="2297" dirty="0">
                <a:solidFill>
                  <a:srgbClr val="000000"/>
                </a:solidFill>
                <a:latin typeface="微软雅黑" pitchFamily="18" charset="0"/>
                <a:cs typeface="微软雅黑" pitchFamily="18" charset="0"/>
              </a:rPr>
              <a:t>通过辨别原生动物的种属，能够判断处理水质的优劣，</a:t>
            </a:r>
          </a:p>
          <a:p>
            <a:pPr>
              <a:lnSpc>
                <a:spcPts val="3500"/>
              </a:lnSpc>
              <a:tabLst>
                <a:tab pos="228600" algn="l"/>
              </a:tabLst>
            </a:pPr>
            <a:r>
              <a:rPr lang="en-US" altLang="zh-CN" dirty="0"/>
              <a:t>	</a:t>
            </a:r>
            <a:r>
              <a:rPr lang="en-US" altLang="zh-CN" sz="2297" dirty="0">
                <a:solidFill>
                  <a:srgbClr val="000000"/>
                </a:solidFill>
                <a:latin typeface="微软雅黑" pitchFamily="18" charset="0"/>
                <a:cs typeface="微软雅黑" pitchFamily="18" charset="0"/>
              </a:rPr>
              <a:t>因此将原生动物称之为活性污泥系统中的指示性生物；</a:t>
            </a:r>
          </a:p>
          <a:p>
            <a:pPr>
              <a:lnSpc>
                <a:spcPts val="1000"/>
              </a:lnSpc>
            </a:pPr>
            <a:endParaRPr lang="en-US" altLang="zh-CN" dirty="0"/>
          </a:p>
          <a:p>
            <a:pPr>
              <a:lnSpc>
                <a:spcPts val="3100"/>
              </a:lnSpc>
              <a:tabLst>
                <a:tab pos="228600" algn="l"/>
              </a:tabLst>
            </a:pPr>
            <a:r>
              <a:rPr lang="en-US" altLang="zh-CN" sz="2297" dirty="0">
                <a:solidFill>
                  <a:srgbClr val="000000"/>
                </a:solidFill>
                <a:latin typeface="Times New Roman" pitchFamily="18" charset="0"/>
                <a:cs typeface="Times New Roman" pitchFamily="18" charset="0"/>
              </a:rPr>
              <a:t>•</a:t>
            </a:r>
            <a:r>
              <a:rPr lang="en-US" altLang="zh-CN" sz="2297" dirty="0">
                <a:latin typeface="Times New Roman" pitchFamily="18" charset="0"/>
                <a:cs typeface="Times New Roman" pitchFamily="18" charset="0"/>
              </a:rPr>
              <a:t> </a:t>
            </a:r>
            <a:r>
              <a:rPr lang="en-US" altLang="zh-CN" sz="2297" dirty="0">
                <a:solidFill>
                  <a:srgbClr val="000000"/>
                </a:solidFill>
                <a:latin typeface="微软雅黑" pitchFamily="18" charset="0"/>
                <a:cs typeface="微软雅黑" pitchFamily="18" charset="0"/>
              </a:rPr>
              <a:t>原生动物不断地摄食水中的游离细菌，可进一步净化</a:t>
            </a:r>
          </a:p>
        </p:txBody>
      </p:sp>
      <p:sp>
        <p:nvSpPr>
          <p:cNvPr id="15" name="TextBox 1"/>
          <p:cNvSpPr txBox="1"/>
          <p:nvPr/>
        </p:nvSpPr>
        <p:spPr>
          <a:xfrm>
            <a:off x="1320800" y="5283200"/>
            <a:ext cx="863600" cy="381000"/>
          </a:xfrm>
          <a:prstGeom prst="rect">
            <a:avLst/>
          </a:prstGeom>
          <a:noFill/>
        </p:spPr>
        <p:txBody>
          <a:bodyPr wrap="none" lIns="0" tIns="0" rIns="0" rtlCol="0">
            <a:spAutoFit/>
          </a:bodyPr>
          <a:lstStyle/>
          <a:p>
            <a:pPr>
              <a:lnSpc>
                <a:spcPts val="3000"/>
              </a:lnSpc>
              <a:tabLst/>
            </a:pPr>
            <a:r>
              <a:rPr lang="en-US" altLang="zh-CN" sz="2297" dirty="0">
                <a:solidFill>
                  <a:srgbClr val="000000"/>
                </a:solidFill>
                <a:latin typeface="微软雅黑" pitchFamily="18" charset="0"/>
                <a:cs typeface="微软雅黑" pitchFamily="18" charset="0"/>
              </a:rPr>
              <a:t>水质。</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259632" y="4437112"/>
            <a:ext cx="6419056" cy="1224136"/>
          </a:xfrm>
        </p:spPr>
        <p:txBody>
          <a:bodyPr/>
          <a:lstStyle/>
          <a:p>
            <a:pPr algn="ctr">
              <a:buNone/>
            </a:pPr>
            <a:r>
              <a:rPr lang="zh-CN" altLang="en-US" dirty="0"/>
              <a:t>肉足虫</a:t>
            </a:r>
          </a:p>
        </p:txBody>
      </p:sp>
      <p:pic>
        <p:nvPicPr>
          <p:cNvPr id="913410" name="Picture 2" descr="http://f.hiphotos.baidu.com/baike/c0%3Dbaike60%2C5%2C5%2C60%2C20/sign=fb569c233d6d55fbd1cb7e740c4b242f/ca1349540923dd548b8f5795d109b3de9d82484b.jpg"/>
          <p:cNvPicPr>
            <a:picLocks noChangeAspect="1" noChangeArrowheads="1"/>
          </p:cNvPicPr>
          <p:nvPr/>
        </p:nvPicPr>
        <p:blipFill>
          <a:blip r:embed="rId2" cstate="print"/>
          <a:srcRect/>
          <a:stretch>
            <a:fillRect/>
          </a:stretch>
        </p:blipFill>
        <p:spPr bwMode="auto">
          <a:xfrm>
            <a:off x="755576" y="1412776"/>
            <a:ext cx="3456384" cy="2592288"/>
          </a:xfrm>
          <a:prstGeom prst="rect">
            <a:avLst/>
          </a:prstGeom>
          <a:noFill/>
        </p:spPr>
      </p:pic>
      <p:pic>
        <p:nvPicPr>
          <p:cNvPr id="913412" name="Picture 4" descr="http://imgsrc.baidu.com/image/c0%3Dshijue1%2C0%2C0%2C294%2C40/sign=d690874e3f2ac65c73086e30939bd864/11385343fbf2b2117f04de60c08065380cd78ef2.jpg"/>
          <p:cNvPicPr>
            <a:picLocks noChangeAspect="1" noChangeArrowheads="1"/>
          </p:cNvPicPr>
          <p:nvPr/>
        </p:nvPicPr>
        <p:blipFill>
          <a:blip r:embed="rId3" cstate="print"/>
          <a:srcRect/>
          <a:stretch>
            <a:fillRect/>
          </a:stretch>
        </p:blipFill>
        <p:spPr bwMode="auto">
          <a:xfrm>
            <a:off x="4644008" y="1424318"/>
            <a:ext cx="3801118" cy="2508738"/>
          </a:xfrm>
          <a:prstGeom prst="rect">
            <a:avLst/>
          </a:prstGeom>
          <a:noFill/>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1619630" y="981836"/>
            <a:ext cx="5976365" cy="976502"/>
          </a:xfrm>
          <a:custGeom>
            <a:avLst/>
            <a:gdLst>
              <a:gd name="connsiteX0" fmla="*/ 0 w 5976365"/>
              <a:gd name="connsiteY0" fmla="*/ 0 h 976502"/>
              <a:gd name="connsiteX1" fmla="*/ 0 w 5976365"/>
              <a:gd name="connsiteY1" fmla="*/ 976502 h 976502"/>
              <a:gd name="connsiteX2" fmla="*/ 5976365 w 5976365"/>
              <a:gd name="connsiteY2" fmla="*/ 976502 h 976502"/>
              <a:gd name="connsiteX3" fmla="*/ 5976365 w 5976365"/>
              <a:gd name="connsiteY3" fmla="*/ 0 h 976502"/>
              <a:gd name="connsiteX4" fmla="*/ 0 w 5976365"/>
              <a:gd name="connsiteY4" fmla="*/ 0 h 976502"/>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76365" h="976502">
                <a:moveTo>
                  <a:pt x="0" y="0"/>
                </a:moveTo>
                <a:lnTo>
                  <a:pt x="0" y="976502"/>
                </a:lnTo>
                <a:lnTo>
                  <a:pt x="5976365" y="976502"/>
                </a:lnTo>
                <a:lnTo>
                  <a:pt x="5976365"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1619630" y="1970277"/>
            <a:ext cx="5976365" cy="965200"/>
          </a:xfrm>
          <a:custGeom>
            <a:avLst/>
            <a:gdLst>
              <a:gd name="connsiteX0" fmla="*/ 0 w 5976365"/>
              <a:gd name="connsiteY0" fmla="*/ 0 h 965200"/>
              <a:gd name="connsiteX1" fmla="*/ 5976365 w 5976365"/>
              <a:gd name="connsiteY1" fmla="*/ 0 h 965200"/>
              <a:gd name="connsiteX2" fmla="*/ 5976365 w 5976365"/>
              <a:gd name="connsiteY2" fmla="*/ 965200 h 965200"/>
              <a:gd name="connsiteX3" fmla="*/ 0 w 5976365"/>
              <a:gd name="connsiteY3" fmla="*/ 965200 h 965200"/>
              <a:gd name="connsiteX4" fmla="*/ 0 w 5976365"/>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76365" h="965200">
                <a:moveTo>
                  <a:pt x="0" y="0"/>
                </a:moveTo>
                <a:lnTo>
                  <a:pt x="5976365" y="0"/>
                </a:lnTo>
                <a:lnTo>
                  <a:pt x="5976365"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1619630" y="2949448"/>
            <a:ext cx="5976365" cy="965200"/>
          </a:xfrm>
          <a:custGeom>
            <a:avLst/>
            <a:gdLst>
              <a:gd name="connsiteX0" fmla="*/ 0 w 5976365"/>
              <a:gd name="connsiteY0" fmla="*/ 0 h 965200"/>
              <a:gd name="connsiteX1" fmla="*/ 5976365 w 5976365"/>
              <a:gd name="connsiteY1" fmla="*/ 0 h 965200"/>
              <a:gd name="connsiteX2" fmla="*/ 5976365 w 5976365"/>
              <a:gd name="connsiteY2" fmla="*/ 965199 h 965200"/>
              <a:gd name="connsiteX3" fmla="*/ 0 w 5976365"/>
              <a:gd name="connsiteY3" fmla="*/ 965199 h 965200"/>
              <a:gd name="connsiteX4" fmla="*/ 0 w 5976365"/>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76365" h="965200">
                <a:moveTo>
                  <a:pt x="0" y="0"/>
                </a:moveTo>
                <a:lnTo>
                  <a:pt x="5976365" y="0"/>
                </a:lnTo>
                <a:lnTo>
                  <a:pt x="5976365" y="965199"/>
                </a:lnTo>
                <a:lnTo>
                  <a:pt x="0" y="965199"/>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1619630" y="3928617"/>
            <a:ext cx="5976365" cy="965200"/>
          </a:xfrm>
          <a:custGeom>
            <a:avLst/>
            <a:gdLst>
              <a:gd name="connsiteX0" fmla="*/ 0 w 5976365"/>
              <a:gd name="connsiteY0" fmla="*/ 0 h 965200"/>
              <a:gd name="connsiteX1" fmla="*/ 5976365 w 5976365"/>
              <a:gd name="connsiteY1" fmla="*/ 0 h 965200"/>
              <a:gd name="connsiteX2" fmla="*/ 5976365 w 5976365"/>
              <a:gd name="connsiteY2" fmla="*/ 965200 h 965200"/>
              <a:gd name="connsiteX3" fmla="*/ 0 w 5976365"/>
              <a:gd name="connsiteY3" fmla="*/ 965200 h 965200"/>
              <a:gd name="connsiteX4" fmla="*/ 0 w 5976365"/>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76365" h="965200">
                <a:moveTo>
                  <a:pt x="0" y="0"/>
                </a:moveTo>
                <a:lnTo>
                  <a:pt x="5976365" y="0"/>
                </a:lnTo>
                <a:lnTo>
                  <a:pt x="5976365"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1619630" y="4907788"/>
            <a:ext cx="5976365" cy="965200"/>
          </a:xfrm>
          <a:custGeom>
            <a:avLst/>
            <a:gdLst>
              <a:gd name="connsiteX0" fmla="*/ 0 w 5976365"/>
              <a:gd name="connsiteY0" fmla="*/ 0 h 965200"/>
              <a:gd name="connsiteX1" fmla="*/ 5976365 w 5976365"/>
              <a:gd name="connsiteY1" fmla="*/ 0 h 965200"/>
              <a:gd name="connsiteX2" fmla="*/ 5976365 w 5976365"/>
              <a:gd name="connsiteY2" fmla="*/ 965200 h 965200"/>
              <a:gd name="connsiteX3" fmla="*/ 0 w 5976365"/>
              <a:gd name="connsiteY3" fmla="*/ 965200 h 965200"/>
              <a:gd name="connsiteX4" fmla="*/ 0 w 5976365"/>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76365" h="965200">
                <a:moveTo>
                  <a:pt x="0" y="0"/>
                </a:moveTo>
                <a:lnTo>
                  <a:pt x="5976365" y="0"/>
                </a:lnTo>
                <a:lnTo>
                  <a:pt x="5976365"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
          <p:cNvSpPr/>
          <p:nvPr/>
        </p:nvSpPr>
        <p:spPr>
          <a:xfrm>
            <a:off x="1619630" y="5886958"/>
            <a:ext cx="5976365" cy="482600"/>
          </a:xfrm>
          <a:custGeom>
            <a:avLst/>
            <a:gdLst>
              <a:gd name="connsiteX0" fmla="*/ 0 w 5976365"/>
              <a:gd name="connsiteY0" fmla="*/ 0 h 482600"/>
              <a:gd name="connsiteX1" fmla="*/ 5976365 w 5976365"/>
              <a:gd name="connsiteY1" fmla="*/ 0 h 482600"/>
              <a:gd name="connsiteX2" fmla="*/ 5976365 w 5976365"/>
              <a:gd name="connsiteY2" fmla="*/ 482600 h 482600"/>
              <a:gd name="connsiteX3" fmla="*/ 0 w 5976365"/>
              <a:gd name="connsiteY3" fmla="*/ 482600 h 482600"/>
              <a:gd name="connsiteX4" fmla="*/ 0 w 5976365"/>
              <a:gd name="connsiteY4" fmla="*/ 0 h 4826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5976365" h="482600">
                <a:moveTo>
                  <a:pt x="0" y="0"/>
                </a:moveTo>
                <a:lnTo>
                  <a:pt x="5976365" y="0"/>
                </a:lnTo>
                <a:lnTo>
                  <a:pt x="5976365" y="482600"/>
                </a:lnTo>
                <a:lnTo>
                  <a:pt x="0" y="4826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1601936" y="965200"/>
            <a:ext cx="5994400" cy="5422900"/>
          </a:xfrm>
          <a:prstGeom prst="rect">
            <a:avLst/>
          </a:prstGeom>
          <a:noFill/>
        </p:spPr>
      </p:pic>
      <p:cxnSp>
        <p:nvCxnSpPr>
          <p:cNvPr id="4" name="直接连接符 3">
            <a:extLst>
              <a:ext uri="{FF2B5EF4-FFF2-40B4-BE49-F238E27FC236}">
                <a16:creationId xmlns:a16="http://schemas.microsoft.com/office/drawing/2014/main" id="{9974169D-2C0E-4829-B00C-A12EFDDE794D}"/>
              </a:ext>
            </a:extLst>
          </p:cNvPr>
          <p:cNvCxnSpPr/>
          <p:nvPr/>
        </p:nvCxnSpPr>
        <p:spPr>
          <a:xfrm flipH="1">
            <a:off x="4139952" y="965200"/>
            <a:ext cx="72008" cy="4394047"/>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676400"/>
            <a:ext cx="8280400" cy="4546600"/>
          </a:xfrm>
          <a:prstGeom prst="rect">
            <a:avLst/>
          </a:prstGeom>
          <a:noFill/>
        </p:spPr>
      </p:pic>
      <p:sp>
        <p:nvSpPr>
          <p:cNvPr id="11" name="TextBox 1"/>
          <p:cNvSpPr txBox="1"/>
          <p:nvPr/>
        </p:nvSpPr>
        <p:spPr>
          <a:xfrm>
            <a:off x="1117600" y="1866900"/>
            <a:ext cx="1524000" cy="495300"/>
          </a:xfrm>
          <a:prstGeom prst="rect">
            <a:avLst/>
          </a:prstGeom>
          <a:noFill/>
        </p:spPr>
        <p:txBody>
          <a:bodyPr wrap="none" lIns="0" tIns="0" rIns="0" rtlCol="0">
            <a:spAutoFit/>
          </a:bodyPr>
          <a:lstStyle/>
          <a:p>
            <a:pPr>
              <a:lnSpc>
                <a:spcPts val="3900"/>
              </a:lnSpc>
              <a:tabLst/>
            </a:pPr>
            <a:r>
              <a:rPr lang="en-US" altLang="zh-CN" sz="3000" dirty="0">
                <a:solidFill>
                  <a:srgbClr val="FFFFFF"/>
                </a:solidFill>
                <a:latin typeface="微软雅黑" pitchFamily="18" charset="0"/>
                <a:cs typeface="微软雅黑" pitchFamily="18" charset="0"/>
              </a:rPr>
              <a:t>后生动物</a:t>
            </a:r>
          </a:p>
        </p:txBody>
      </p:sp>
      <p:sp>
        <p:nvSpPr>
          <p:cNvPr id="12" name="TextBox 1"/>
          <p:cNvSpPr txBox="1"/>
          <p:nvPr/>
        </p:nvSpPr>
        <p:spPr>
          <a:xfrm>
            <a:off x="1092200" y="2781300"/>
            <a:ext cx="2565400" cy="495300"/>
          </a:xfrm>
          <a:prstGeom prst="rect">
            <a:avLst/>
          </a:prstGeom>
          <a:noFill/>
        </p:spPr>
        <p:txBody>
          <a:bodyPr wrap="none" lIns="0" tIns="0" rIns="0" rtlCol="0">
            <a:spAutoFit/>
          </a:bodyPr>
          <a:lstStyle/>
          <a:p>
            <a:pPr>
              <a:lnSpc>
                <a:spcPts val="3900"/>
              </a:lnSpc>
              <a:tabLst/>
            </a:pPr>
            <a:r>
              <a:rPr lang="en-US" altLang="zh-CN" sz="3000" dirty="0">
                <a:solidFill>
                  <a:srgbClr val="000000"/>
                </a:solidFill>
                <a:latin typeface="Times New Roman" pitchFamily="18" charset="0"/>
                <a:cs typeface="Times New Roman" pitchFamily="18" charset="0"/>
              </a:rPr>
              <a:t>•</a:t>
            </a:r>
            <a:r>
              <a:rPr lang="en-US" altLang="zh-CN" sz="3000" dirty="0">
                <a:latin typeface="Times New Roman" pitchFamily="18" charset="0"/>
                <a:cs typeface="Times New Roman" pitchFamily="18" charset="0"/>
              </a:rPr>
              <a:t> </a:t>
            </a:r>
            <a:r>
              <a:rPr lang="en-US" altLang="zh-CN" sz="3000" dirty="0">
                <a:solidFill>
                  <a:srgbClr val="000000"/>
                </a:solidFill>
                <a:latin typeface="微软雅黑" pitchFamily="18" charset="0"/>
                <a:cs typeface="微软雅黑" pitchFamily="18" charset="0"/>
              </a:rPr>
              <a:t>主要为轮虫；</a:t>
            </a:r>
          </a:p>
        </p:txBody>
      </p:sp>
      <p:sp>
        <p:nvSpPr>
          <p:cNvPr id="13" name="TextBox 1"/>
          <p:cNvSpPr txBox="1"/>
          <p:nvPr/>
        </p:nvSpPr>
        <p:spPr>
          <a:xfrm>
            <a:off x="1092200" y="3479800"/>
            <a:ext cx="6756400" cy="1676400"/>
          </a:xfrm>
          <a:prstGeom prst="rect">
            <a:avLst/>
          </a:prstGeom>
          <a:noFill/>
        </p:spPr>
        <p:txBody>
          <a:bodyPr wrap="none" lIns="0" tIns="0" rIns="0" rtlCol="0">
            <a:spAutoFit/>
          </a:bodyPr>
          <a:lstStyle/>
          <a:p>
            <a:pPr>
              <a:lnSpc>
                <a:spcPts val="3900"/>
              </a:lnSpc>
              <a:tabLst>
                <a:tab pos="279400" algn="l"/>
              </a:tabLst>
            </a:pPr>
            <a:r>
              <a:rPr lang="en-US" altLang="zh-CN" sz="3000" dirty="0">
                <a:solidFill>
                  <a:srgbClr val="000000"/>
                </a:solidFill>
                <a:latin typeface="Times New Roman" pitchFamily="18" charset="0"/>
                <a:cs typeface="Times New Roman" pitchFamily="18" charset="0"/>
              </a:rPr>
              <a:t>•</a:t>
            </a:r>
            <a:r>
              <a:rPr lang="en-US" altLang="zh-CN" sz="3000" dirty="0">
                <a:latin typeface="Times New Roman" pitchFamily="18" charset="0"/>
                <a:cs typeface="Times New Roman" pitchFamily="18" charset="0"/>
              </a:rPr>
              <a:t> </a:t>
            </a:r>
            <a:r>
              <a:rPr lang="en-US" altLang="zh-CN" sz="3000" dirty="0">
                <a:solidFill>
                  <a:srgbClr val="000000"/>
                </a:solidFill>
                <a:latin typeface="微软雅黑" pitchFamily="18" charset="0"/>
                <a:cs typeface="微软雅黑" pitchFamily="18" charset="0"/>
              </a:rPr>
              <a:t>仅在处理水质优异的完全氧化型的活性</a:t>
            </a:r>
          </a:p>
          <a:p>
            <a:pPr>
              <a:lnSpc>
                <a:spcPts val="4600"/>
              </a:lnSpc>
              <a:tabLst>
                <a:tab pos="279400" algn="l"/>
              </a:tabLst>
            </a:pPr>
            <a:r>
              <a:rPr lang="en-US" altLang="zh-CN" dirty="0"/>
              <a:t>	</a:t>
            </a:r>
            <a:r>
              <a:rPr lang="en-US" altLang="zh-CN" sz="3000" dirty="0">
                <a:solidFill>
                  <a:srgbClr val="000000"/>
                </a:solidFill>
                <a:latin typeface="微软雅黑" pitchFamily="18" charset="0"/>
                <a:cs typeface="微软雅黑" pitchFamily="18" charset="0"/>
              </a:rPr>
              <a:t>污泥系统，如延时曝气活性污泥系统中</a:t>
            </a:r>
          </a:p>
          <a:p>
            <a:pPr>
              <a:lnSpc>
                <a:spcPts val="4600"/>
              </a:lnSpc>
              <a:tabLst>
                <a:tab pos="279400" algn="l"/>
              </a:tabLst>
            </a:pPr>
            <a:r>
              <a:rPr lang="en-US" altLang="zh-CN" dirty="0"/>
              <a:t>	</a:t>
            </a:r>
            <a:r>
              <a:rPr lang="en-US" altLang="zh-CN" sz="3000" dirty="0">
                <a:solidFill>
                  <a:srgbClr val="000000"/>
                </a:solidFill>
                <a:latin typeface="微软雅黑" pitchFamily="18" charset="0"/>
                <a:cs typeface="微软雅黑" pitchFamily="18" charset="0"/>
              </a:rPr>
              <a:t>出现；</a:t>
            </a:r>
          </a:p>
        </p:txBody>
      </p:sp>
      <p:sp>
        <p:nvSpPr>
          <p:cNvPr id="14" name="TextBox 1"/>
          <p:cNvSpPr txBox="1"/>
          <p:nvPr/>
        </p:nvSpPr>
        <p:spPr>
          <a:xfrm>
            <a:off x="1092200" y="5334000"/>
            <a:ext cx="6001643" cy="507768"/>
          </a:xfrm>
          <a:prstGeom prst="rect">
            <a:avLst/>
          </a:prstGeom>
          <a:noFill/>
        </p:spPr>
        <p:txBody>
          <a:bodyPr wrap="none" lIns="0" tIns="0" rIns="0" rtlCol="0">
            <a:spAutoFit/>
          </a:bodyPr>
          <a:lstStyle/>
          <a:p>
            <a:pPr>
              <a:lnSpc>
                <a:spcPts val="3900"/>
              </a:lnSpc>
              <a:tabLst/>
            </a:pPr>
            <a:r>
              <a:rPr lang="en-US" altLang="zh-CN" sz="3000" dirty="0">
                <a:solidFill>
                  <a:srgbClr val="000000"/>
                </a:solidFill>
                <a:latin typeface="Times New Roman" pitchFamily="18" charset="0"/>
                <a:cs typeface="Times New Roman" pitchFamily="18" charset="0"/>
              </a:rPr>
              <a:t>•</a:t>
            </a:r>
            <a:r>
              <a:rPr lang="en-US" altLang="zh-CN" sz="3000" dirty="0">
                <a:latin typeface="Times New Roman" pitchFamily="18" charset="0"/>
                <a:cs typeface="Times New Roman" pitchFamily="18" charset="0"/>
              </a:rPr>
              <a:t> </a:t>
            </a:r>
            <a:r>
              <a:rPr lang="en-US" altLang="zh-CN" sz="3000" b="1" u="sng" dirty="0">
                <a:solidFill>
                  <a:srgbClr val="FF0000"/>
                </a:solidFill>
                <a:latin typeface="微软雅黑" pitchFamily="18" charset="0"/>
                <a:cs typeface="微软雅黑" pitchFamily="18" charset="0"/>
              </a:rPr>
              <a:t>轮虫出现是水质非常稳定的标志。</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8898" name="Picture 2" descr="https://timgsa.baidu.com/timg?image&amp;quality=80&amp;size=b9999_10000&amp;sec=1521976551554&amp;di=f470557e492decb56e72cb510289cd8b&amp;imgtype=0&amp;src=http%3A%2F%2Fphoto.renwen.com%2F1%2F262%2F126201_135346330286138_s.jpg"/>
          <p:cNvPicPr>
            <a:picLocks noChangeAspect="1" noChangeArrowheads="1"/>
          </p:cNvPicPr>
          <p:nvPr/>
        </p:nvPicPr>
        <p:blipFill>
          <a:blip r:embed="rId2" cstate="print"/>
          <a:srcRect/>
          <a:stretch>
            <a:fillRect/>
          </a:stretch>
        </p:blipFill>
        <p:spPr bwMode="auto">
          <a:xfrm>
            <a:off x="1043608" y="692696"/>
            <a:ext cx="2857500" cy="2286001"/>
          </a:xfrm>
          <a:prstGeom prst="rect">
            <a:avLst/>
          </a:prstGeom>
          <a:noFill/>
        </p:spPr>
      </p:pic>
      <p:pic>
        <p:nvPicPr>
          <p:cNvPr id="848900" name="Picture 4" descr="https://timgsa.baidu.com/timg?image&amp;quality=80&amp;size=b9999_10000&amp;sec=1521976551551&amp;di=40e2805eacdd8ce683c85bee842371af&amp;imgtype=0&amp;src=http%3A%2F%2Fimgsrc.baidu.com%2Fimage%2Fc0%253Dshijue1%252C0%252C0%252C294%252C40%2Fsign%3Ded6362d3c9fdfc03f175ebfbbc56ede1%2F9345d688d43f8794815ddc03d81b0ef41bd53a78.jpg"/>
          <p:cNvPicPr>
            <a:picLocks noChangeAspect="1" noChangeArrowheads="1"/>
          </p:cNvPicPr>
          <p:nvPr/>
        </p:nvPicPr>
        <p:blipFill>
          <a:blip r:embed="rId3" cstate="print"/>
          <a:srcRect/>
          <a:stretch>
            <a:fillRect/>
          </a:stretch>
        </p:blipFill>
        <p:spPr bwMode="auto">
          <a:xfrm>
            <a:off x="4860032" y="764704"/>
            <a:ext cx="3233392" cy="2088232"/>
          </a:xfrm>
          <a:prstGeom prst="rect">
            <a:avLst/>
          </a:prstGeom>
          <a:noFill/>
        </p:spPr>
      </p:pic>
      <p:sp>
        <p:nvSpPr>
          <p:cNvPr id="6" name="矩形 5"/>
          <p:cNvSpPr/>
          <p:nvPr/>
        </p:nvSpPr>
        <p:spPr>
          <a:xfrm>
            <a:off x="395536" y="3573016"/>
            <a:ext cx="8136904" cy="2554545"/>
          </a:xfrm>
          <a:prstGeom prst="rect">
            <a:avLst/>
          </a:prstGeom>
        </p:spPr>
        <p:txBody>
          <a:bodyPr wrap="square">
            <a:spAutoFit/>
          </a:bodyPr>
          <a:lstStyle/>
          <a:p>
            <a:pPr algn="just"/>
            <a:r>
              <a:rPr lang="zh-CN" altLang="en-US" sz="1600" b="1" dirty="0">
                <a:solidFill>
                  <a:srgbClr val="00F500"/>
                </a:solidFill>
              </a:rPr>
              <a:t>轮虫</a:t>
            </a:r>
            <a:r>
              <a:rPr lang="zh-CN" altLang="en-US" sz="1600" dirty="0"/>
              <a:t>：英文名</a:t>
            </a:r>
            <a:r>
              <a:rPr lang="en-US" altLang="zh-CN" sz="1600" dirty="0"/>
              <a:t>rotifer</a:t>
            </a:r>
            <a:r>
              <a:rPr lang="zh-CN" altLang="en-US" sz="1600" dirty="0"/>
              <a:t>，亦作</a:t>
            </a:r>
            <a:r>
              <a:rPr lang="en-US" altLang="zh-CN" sz="1600" dirty="0"/>
              <a:t>wheel animalcule</a:t>
            </a:r>
            <a:r>
              <a:rPr lang="zh-CN" altLang="en-US" sz="1600" dirty="0"/>
              <a:t>。</a:t>
            </a:r>
            <a:r>
              <a:rPr lang="zh-CN" altLang="en-US" sz="1600" dirty="0">
                <a:hlinkClick r:id="rId4"/>
              </a:rPr>
              <a:t>袋形动物</a:t>
            </a:r>
            <a:r>
              <a:rPr lang="zh-CN" altLang="en-US" sz="1600" dirty="0"/>
              <a:t>门</a:t>
            </a:r>
            <a:r>
              <a:rPr lang="en-US" altLang="zh-CN" sz="1600" dirty="0"/>
              <a:t>(</a:t>
            </a:r>
            <a:r>
              <a:rPr lang="en-US" altLang="zh-CN" sz="1600" dirty="0" err="1"/>
              <a:t>Aschelminthes</a:t>
            </a:r>
            <a:r>
              <a:rPr lang="en-US" altLang="zh-CN" sz="1600" dirty="0"/>
              <a:t>)</a:t>
            </a:r>
            <a:r>
              <a:rPr lang="zh-CN" altLang="en-US" sz="1600" dirty="0"/>
              <a:t>轮虫纲</a:t>
            </a:r>
            <a:r>
              <a:rPr lang="en-US" altLang="zh-CN" sz="1600" dirty="0"/>
              <a:t>(</a:t>
            </a:r>
            <a:r>
              <a:rPr lang="en-US" altLang="zh-CN" sz="1600" dirty="0" err="1"/>
              <a:t>Rotifera</a:t>
            </a:r>
            <a:r>
              <a:rPr lang="zh-CN" altLang="en-US" sz="1600" dirty="0"/>
              <a:t>或</a:t>
            </a:r>
            <a:r>
              <a:rPr lang="en-US" altLang="zh-CN" sz="1600" dirty="0" err="1"/>
              <a:t>Rotaria</a:t>
            </a:r>
            <a:r>
              <a:rPr lang="en-US" altLang="zh-CN" sz="1600" dirty="0"/>
              <a:t>)</a:t>
            </a:r>
            <a:r>
              <a:rPr lang="zh-CN" altLang="en-US" sz="1600" dirty="0"/>
              <a:t>近</a:t>
            </a:r>
            <a:r>
              <a:rPr lang="en-US" altLang="zh-CN" sz="1600" dirty="0"/>
              <a:t>2,000</a:t>
            </a:r>
            <a:r>
              <a:rPr lang="zh-CN" altLang="en-US" sz="1600" dirty="0"/>
              <a:t>种微小</a:t>
            </a:r>
            <a:r>
              <a:rPr lang="zh-CN" altLang="en-US" sz="1600" dirty="0">
                <a:hlinkClick r:id="rId5"/>
              </a:rPr>
              <a:t>无脊椎动物</a:t>
            </a:r>
            <a:r>
              <a:rPr lang="zh-CN" altLang="en-US" sz="1600" dirty="0"/>
              <a:t>的统称，其中袋形动物门包含担轮动物门。轮虫因它有初生</a:t>
            </a:r>
            <a:r>
              <a:rPr lang="zh-CN" altLang="en-US" sz="1600" dirty="0">
                <a:hlinkClick r:id="rId6"/>
              </a:rPr>
              <a:t>体腔</a:t>
            </a:r>
            <a:r>
              <a:rPr lang="zh-CN" altLang="en-US" sz="1600" dirty="0"/>
              <a:t>，新的分类系统把它归入</a:t>
            </a:r>
            <a:r>
              <a:rPr lang="zh-CN" altLang="en-US" sz="1600" dirty="0">
                <a:hlinkClick r:id="rId7"/>
              </a:rPr>
              <a:t>原腔动物门</a:t>
            </a:r>
            <a:r>
              <a:rPr lang="zh-CN" altLang="en-US" sz="1600" dirty="0"/>
              <a:t>（</a:t>
            </a:r>
            <a:r>
              <a:rPr lang="en-US" altLang="zh-CN" sz="1600" dirty="0" err="1"/>
              <a:t>Aschelminthes</a:t>
            </a:r>
            <a:r>
              <a:rPr lang="zh-CN" altLang="en-US" sz="1600" dirty="0"/>
              <a:t>）。常见的有旋轮属（</a:t>
            </a:r>
            <a:r>
              <a:rPr lang="en-US" altLang="zh-CN" sz="1600" dirty="0" err="1"/>
              <a:t>philodina</a:t>
            </a:r>
            <a:r>
              <a:rPr lang="zh-CN" altLang="en-US" sz="1600" dirty="0"/>
              <a:t>）、猪吻轮属</a:t>
            </a:r>
            <a:r>
              <a:rPr lang="en-US" altLang="zh-CN" sz="1600" dirty="0"/>
              <a:t>(</a:t>
            </a:r>
            <a:r>
              <a:rPr lang="en-US" altLang="zh-CN" sz="1600" dirty="0" err="1"/>
              <a:t>Dicraniphorus</a:t>
            </a:r>
            <a:r>
              <a:rPr lang="zh-CN" altLang="en-US" sz="1600" dirty="0"/>
              <a:t>）、腔轮属（</a:t>
            </a:r>
            <a:r>
              <a:rPr lang="en-US" altLang="zh-CN" sz="1600" dirty="0" err="1"/>
              <a:t>Lecane</a:t>
            </a:r>
            <a:r>
              <a:rPr lang="zh-CN" altLang="en-US" sz="1600" dirty="0"/>
              <a:t>）和水轮属（</a:t>
            </a:r>
            <a:r>
              <a:rPr lang="en-US" altLang="zh-CN" sz="1600" dirty="0" err="1"/>
              <a:t>Epiphanes</a:t>
            </a:r>
            <a:r>
              <a:rPr lang="zh-CN" altLang="en-US" sz="1600" dirty="0"/>
              <a:t>）等。轮虫形体微小，长约</a:t>
            </a:r>
            <a:r>
              <a:rPr lang="en-US" altLang="zh-CN" sz="1600" dirty="0"/>
              <a:t>0.04-2</a:t>
            </a:r>
            <a:r>
              <a:rPr lang="zh-CN" altLang="en-US" sz="1600" dirty="0"/>
              <a:t>毫米，多数不超过</a:t>
            </a:r>
            <a:r>
              <a:rPr lang="en-US" altLang="zh-CN" sz="1600" dirty="0"/>
              <a:t>0.5</a:t>
            </a:r>
            <a:r>
              <a:rPr lang="zh-CN" altLang="en-US" sz="1600" dirty="0"/>
              <a:t>毫米。它们分布广，多数自由生活，有寄生的，有个体也有群体。</a:t>
            </a:r>
            <a:r>
              <a:rPr lang="zh-CN" altLang="en-US" sz="1600" dirty="0">
                <a:hlinkClick r:id="rId8"/>
              </a:rPr>
              <a:t>废水生物处理</a:t>
            </a:r>
            <a:r>
              <a:rPr lang="zh-CN" altLang="en-US" sz="1600" dirty="0"/>
              <a:t>中的轮虫为自由生活的。身体为长形，分头部、躯干及尾部。头部有一个由</a:t>
            </a:r>
            <a:r>
              <a:rPr lang="en-US" altLang="zh-CN" sz="1600" dirty="0"/>
              <a:t>1-2</a:t>
            </a:r>
            <a:r>
              <a:rPr lang="zh-CN" altLang="en-US" sz="1600" dirty="0"/>
              <a:t>圈纤毛组成的、能转动的轮盘，形如车轮故叫轮虫。轮盘为轮虫的运动和摄食器官，咽内有一个</a:t>
            </a:r>
            <a:r>
              <a:rPr lang="zh-CN" altLang="en-US" sz="1600" dirty="0">
                <a:hlinkClick r:id="rId9"/>
              </a:rPr>
              <a:t>几丁质</a:t>
            </a:r>
            <a:r>
              <a:rPr lang="zh-CN" altLang="en-US" sz="1600" dirty="0"/>
              <a:t>的</a:t>
            </a:r>
            <a:r>
              <a:rPr lang="zh-CN" altLang="en-US" sz="1600" dirty="0">
                <a:hlinkClick r:id="rId10"/>
              </a:rPr>
              <a:t>咀嚼器</a:t>
            </a:r>
            <a:r>
              <a:rPr lang="zh-CN" altLang="en-US" sz="1600" dirty="0"/>
              <a:t>。躯干呈圆简形，背腹扁宽，具刺或棘，外面有透明的</a:t>
            </a:r>
            <a:r>
              <a:rPr lang="zh-CN" altLang="en-US" sz="1600" dirty="0">
                <a:hlinkClick r:id="rId11"/>
              </a:rPr>
              <a:t>角质</a:t>
            </a:r>
            <a:r>
              <a:rPr lang="zh-CN" altLang="en-US" sz="1600" dirty="0"/>
              <a:t>甲腊。尾部末端有分叉的趾，内有腺体分泌粘液，借以固着有其他物体上。</a:t>
            </a:r>
            <a:r>
              <a:rPr lang="zh-CN" altLang="en-US" sz="1600" dirty="0">
                <a:hlinkClick r:id="rId12"/>
              </a:rPr>
              <a:t>雌雄异体</a:t>
            </a:r>
            <a:r>
              <a:rPr lang="zh-CN" altLang="en-US" sz="1600" dirty="0"/>
              <a:t>。</a:t>
            </a:r>
            <a:r>
              <a:rPr lang="zh-CN" altLang="en-US" sz="1600" dirty="0">
                <a:hlinkClick r:id="rId13"/>
              </a:rPr>
              <a:t>卵生</a:t>
            </a:r>
            <a:r>
              <a:rPr lang="zh-CN" altLang="en-US" sz="1600" dirty="0"/>
              <a:t>，多为孤雌生殖。</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917700"/>
            <a:ext cx="8280400" cy="1257300"/>
          </a:xfrm>
          <a:prstGeom prst="rect">
            <a:avLst/>
          </a:prstGeom>
          <a:noFill/>
        </p:spPr>
      </p:pic>
      <p:pic>
        <p:nvPicPr>
          <p:cNvPr id="10" name="Picture 3"/>
          <p:cNvPicPr>
            <a:picLocks noChangeAspect="1" noChangeArrowheads="1"/>
          </p:cNvPicPr>
          <p:nvPr/>
        </p:nvPicPr>
        <p:blipFill>
          <a:blip r:embed="rId3" cstate="print"/>
          <a:srcRect/>
          <a:stretch>
            <a:fillRect/>
          </a:stretch>
        </p:blipFill>
        <p:spPr bwMode="auto">
          <a:xfrm>
            <a:off x="431800" y="3314700"/>
            <a:ext cx="8280400" cy="1257300"/>
          </a:xfrm>
          <a:prstGeom prst="rect">
            <a:avLst/>
          </a:prstGeom>
          <a:noFill/>
        </p:spPr>
      </p:pic>
      <p:pic>
        <p:nvPicPr>
          <p:cNvPr id="11" name="Picture 3"/>
          <p:cNvPicPr>
            <a:picLocks noChangeAspect="1" noChangeArrowheads="1"/>
          </p:cNvPicPr>
          <p:nvPr/>
        </p:nvPicPr>
        <p:blipFill>
          <a:blip r:embed="rId4" cstate="print"/>
          <a:srcRect/>
          <a:stretch>
            <a:fillRect/>
          </a:stretch>
        </p:blipFill>
        <p:spPr bwMode="auto">
          <a:xfrm>
            <a:off x="431800" y="4724400"/>
            <a:ext cx="8280400" cy="1257300"/>
          </a:xfrm>
          <a:prstGeom prst="rect">
            <a:avLst/>
          </a:prstGeom>
          <a:noFill/>
        </p:spPr>
      </p:pic>
      <p:sp>
        <p:nvSpPr>
          <p:cNvPr id="13" name="TextBox 1"/>
          <p:cNvSpPr txBox="1"/>
          <p:nvPr/>
        </p:nvSpPr>
        <p:spPr>
          <a:xfrm>
            <a:off x="584200" y="2362200"/>
            <a:ext cx="8207375" cy="353815"/>
          </a:xfrm>
          <a:prstGeom prst="rect">
            <a:avLst/>
          </a:prstGeom>
          <a:noFill/>
        </p:spPr>
        <p:txBody>
          <a:bodyPr wrap="none" lIns="0" tIns="0" rIns="0" rtlCol="0">
            <a:spAutoFit/>
          </a:bodyPr>
          <a:lstStyle/>
          <a:p>
            <a:pPr>
              <a:lnSpc>
                <a:spcPts val="2600"/>
              </a:lnSpc>
              <a:tabLst/>
            </a:pPr>
            <a:r>
              <a:rPr lang="en-US" altLang="zh-CN" sz="1997" dirty="0">
                <a:solidFill>
                  <a:srgbClr val="FFFFFF"/>
                </a:solidFill>
                <a:latin typeface="微软雅黑" pitchFamily="18" charset="0"/>
                <a:cs typeface="微软雅黑" pitchFamily="18" charset="0"/>
              </a:rPr>
              <a:t>活性污泥处理系统中，净化污水的第一承担者，也是主要承担者是</a:t>
            </a:r>
            <a:r>
              <a:rPr lang="en-US" altLang="zh-CN" sz="1997" dirty="0">
                <a:solidFill>
                  <a:srgbClr val="00F500"/>
                </a:solidFill>
                <a:latin typeface="微软雅黑" pitchFamily="18" charset="0"/>
                <a:cs typeface="微软雅黑" pitchFamily="18" charset="0"/>
              </a:rPr>
              <a:t>细菌</a:t>
            </a:r>
            <a:r>
              <a:rPr lang="en-US" altLang="zh-CN" sz="1997" dirty="0">
                <a:solidFill>
                  <a:srgbClr val="FFFFFF"/>
                </a:solidFill>
                <a:latin typeface="微软雅黑" pitchFamily="18" charset="0"/>
                <a:cs typeface="微软雅黑" pitchFamily="18" charset="0"/>
              </a:rPr>
              <a:t>；</a:t>
            </a:r>
          </a:p>
        </p:txBody>
      </p:sp>
      <p:sp>
        <p:nvSpPr>
          <p:cNvPr id="14" name="TextBox 1"/>
          <p:cNvSpPr txBox="1"/>
          <p:nvPr/>
        </p:nvSpPr>
        <p:spPr>
          <a:xfrm>
            <a:off x="584200" y="3568700"/>
            <a:ext cx="8115300" cy="723900"/>
          </a:xfrm>
          <a:prstGeom prst="rect">
            <a:avLst/>
          </a:prstGeom>
          <a:noFill/>
        </p:spPr>
        <p:txBody>
          <a:bodyPr wrap="none" lIns="0" tIns="0" rIns="0" rtlCol="0">
            <a:spAutoFit/>
          </a:bodyPr>
          <a:lstStyle/>
          <a:p>
            <a:pPr>
              <a:lnSpc>
                <a:spcPts val="2600"/>
              </a:lnSpc>
              <a:tabLst/>
            </a:pPr>
            <a:r>
              <a:rPr lang="en-US" altLang="zh-CN" sz="1997" dirty="0">
                <a:solidFill>
                  <a:srgbClr val="FFFFFF"/>
                </a:solidFill>
                <a:latin typeface="微软雅黑" pitchFamily="18" charset="0"/>
                <a:cs typeface="微软雅黑" pitchFamily="18" charset="0"/>
              </a:rPr>
              <a:t>摄食处理水中游离细菌，使污水进一步净化的原生动物是污水净化的第</a:t>
            </a:r>
          </a:p>
          <a:p>
            <a:pPr>
              <a:lnSpc>
                <a:spcPts val="3000"/>
              </a:lnSpc>
              <a:tabLst/>
            </a:pPr>
            <a:r>
              <a:rPr lang="en-US" altLang="zh-CN" sz="1997" dirty="0">
                <a:solidFill>
                  <a:srgbClr val="FFFFFF"/>
                </a:solidFill>
                <a:latin typeface="微软雅黑" pitchFamily="18" charset="0"/>
                <a:cs typeface="微软雅黑" pitchFamily="18" charset="0"/>
              </a:rPr>
              <a:t>二承担者，同时原生动物摄取细菌，是活性污泥生态系统的首次捕食者；</a:t>
            </a:r>
          </a:p>
        </p:txBody>
      </p:sp>
      <p:sp>
        <p:nvSpPr>
          <p:cNvPr id="15" name="TextBox 1"/>
          <p:cNvSpPr txBox="1"/>
          <p:nvPr/>
        </p:nvSpPr>
        <p:spPr>
          <a:xfrm>
            <a:off x="584200" y="5168900"/>
            <a:ext cx="6083300" cy="330200"/>
          </a:xfrm>
          <a:prstGeom prst="rect">
            <a:avLst/>
          </a:prstGeom>
          <a:noFill/>
        </p:spPr>
        <p:txBody>
          <a:bodyPr wrap="none" lIns="0" tIns="0" rIns="0" rtlCol="0">
            <a:spAutoFit/>
          </a:bodyPr>
          <a:lstStyle/>
          <a:p>
            <a:pPr>
              <a:lnSpc>
                <a:spcPts val="2600"/>
              </a:lnSpc>
              <a:tabLst/>
            </a:pPr>
            <a:r>
              <a:rPr lang="en-US" altLang="zh-CN" sz="1997" dirty="0">
                <a:solidFill>
                  <a:srgbClr val="FFFFFF"/>
                </a:solidFill>
                <a:latin typeface="微软雅黑" pitchFamily="18" charset="0"/>
                <a:cs typeface="微软雅黑" pitchFamily="18" charset="0"/>
              </a:rPr>
              <a:t>后生动物摄食原生动物，是生态系统的第二次捕食者。</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pPr>
              <a:defRPr/>
            </a:pPr>
            <a:r>
              <a:rPr lang="zh-CN" altLang="en-US" dirty="0"/>
              <a:t>生物膜的老化与更新</a:t>
            </a:r>
          </a:p>
        </p:txBody>
      </p:sp>
      <p:graphicFrame>
        <p:nvGraphicFramePr>
          <p:cNvPr id="4" name="内容占位符 3"/>
          <p:cNvGraphicFramePr>
            <a:graphicFrameLocks noGrp="1"/>
          </p:cNvGraphicFramePr>
          <p:nvPr>
            <p:ph idx="1"/>
            <p:extLst>
              <p:ext uri="{D42A27DB-BD31-4B8C-83A1-F6EECF244321}">
                <p14:modId xmlns:p14="http://schemas.microsoft.com/office/powerpoint/2010/main" val="2923539261"/>
              </p:ext>
            </p:extLst>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457200" y="1937004"/>
            <a:ext cx="8229600" cy="21335"/>
          </a:xfrm>
          <a:custGeom>
            <a:avLst/>
            <a:gdLst>
              <a:gd name="connsiteX0" fmla="*/ 0 w 8229600"/>
              <a:gd name="connsiteY0" fmla="*/ 10667 h 21335"/>
              <a:gd name="connsiteX1" fmla="*/ 8229600 w 8229600"/>
              <a:gd name="connsiteY1" fmla="*/ 10667 h 21335"/>
            </a:gdLst>
            <a:ahLst/>
            <a:cxnLst>
              <a:cxn ang="0">
                <a:pos x="connsiteX0" y="connsiteY0"/>
              </a:cxn>
              <a:cxn ang="1">
                <a:pos x="connsiteX1" y="connsiteY1"/>
              </a:cxn>
            </a:cxnLst>
            <a:rect l="l" t="t" r="r" b="b"/>
            <a:pathLst>
              <a:path w="8229600" h="21335">
                <a:moveTo>
                  <a:pt x="0" y="10667"/>
                </a:moveTo>
                <a:lnTo>
                  <a:pt x="8229600" y="10667"/>
                </a:lnTo>
              </a:path>
            </a:pathLst>
          </a:custGeom>
          <a:ln w="25400">
            <a:solidFill>
              <a:srgbClr val="D3481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57200" y="1970277"/>
            <a:ext cx="8229600" cy="914400"/>
          </a:xfrm>
          <a:custGeom>
            <a:avLst/>
            <a:gdLst>
              <a:gd name="connsiteX0" fmla="*/ 0 w 8229600"/>
              <a:gd name="connsiteY0" fmla="*/ 0 h 914400"/>
              <a:gd name="connsiteX1" fmla="*/ 8229600 w 8229600"/>
              <a:gd name="connsiteY1" fmla="*/ 0 h 914400"/>
              <a:gd name="connsiteX2" fmla="*/ 8229600 w 8229600"/>
              <a:gd name="connsiteY2" fmla="*/ 914400 h 914400"/>
              <a:gd name="connsiteX3" fmla="*/ 0 w 8229600"/>
              <a:gd name="connsiteY3" fmla="*/ 914400 h 914400"/>
              <a:gd name="connsiteX4" fmla="*/ 0 w 8229600"/>
              <a:gd name="connsiteY4" fmla="*/ 0 h 914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29600" h="914400">
                <a:moveTo>
                  <a:pt x="0" y="0"/>
                </a:moveTo>
                <a:lnTo>
                  <a:pt x="8229600" y="0"/>
                </a:lnTo>
                <a:lnTo>
                  <a:pt x="8229600" y="914400"/>
                </a:lnTo>
                <a:lnTo>
                  <a:pt x="0" y="914400"/>
                </a:lnTo>
                <a:lnTo>
                  <a:pt x="0" y="0"/>
                </a:lnTo>
              </a:path>
            </a:pathLst>
          </a:custGeom>
          <a:solidFill>
            <a:srgbClr val="D3481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917700"/>
            <a:ext cx="8280400" cy="4076700"/>
          </a:xfrm>
          <a:prstGeom prst="rect">
            <a:avLst/>
          </a:prstGeom>
          <a:noFill/>
        </p:spPr>
      </p:pic>
      <p:sp>
        <p:nvSpPr>
          <p:cNvPr id="13" name="TextBox 1"/>
          <p:cNvSpPr txBox="1"/>
          <p:nvPr/>
        </p:nvSpPr>
        <p:spPr>
          <a:xfrm>
            <a:off x="622300" y="2108200"/>
            <a:ext cx="7823200" cy="3467100"/>
          </a:xfrm>
          <a:prstGeom prst="rect">
            <a:avLst/>
          </a:prstGeom>
          <a:noFill/>
        </p:spPr>
        <p:txBody>
          <a:bodyPr wrap="none" lIns="0" tIns="0" rIns="0" rtlCol="0">
            <a:spAutoFit/>
          </a:bodyPr>
          <a:lstStyle/>
          <a:p>
            <a:pPr>
              <a:lnSpc>
                <a:spcPts val="4300"/>
              </a:lnSpc>
              <a:tabLst>
                <a:tab pos="177800" algn="l"/>
                <a:tab pos="292100" algn="l"/>
              </a:tabLst>
            </a:pPr>
            <a:r>
              <a:rPr lang="en-US" altLang="zh-CN" dirty="0"/>
              <a:t>	</a:t>
            </a:r>
            <a:r>
              <a:rPr lang="en-US" altLang="zh-CN" sz="3300" dirty="0">
                <a:solidFill>
                  <a:srgbClr val="FFFFFF"/>
                </a:solidFill>
                <a:latin typeface="微软雅黑" pitchFamily="18" charset="0"/>
                <a:cs typeface="微软雅黑" pitchFamily="18" charset="0"/>
              </a:rPr>
              <a:t>活性污泥微生物的增殖与活性污泥的增长</a:t>
            </a:r>
          </a:p>
          <a:p>
            <a:pPr>
              <a:lnSpc>
                <a:spcPts val="1000"/>
              </a:lnSpc>
            </a:pPr>
            <a:endParaRPr lang="en-US" altLang="zh-CN" dirty="0"/>
          </a:p>
          <a:p>
            <a:pPr>
              <a:lnSpc>
                <a:spcPts val="1000"/>
              </a:lnSpc>
            </a:pPr>
            <a:endParaRPr lang="en-US" altLang="zh-CN" dirty="0"/>
          </a:p>
          <a:p>
            <a:pPr>
              <a:lnSpc>
                <a:spcPts val="1000"/>
              </a:lnSpc>
            </a:pPr>
            <a:endParaRPr lang="en-US" altLang="zh-CN" dirty="0"/>
          </a:p>
          <a:p>
            <a:pPr>
              <a:lnSpc>
                <a:spcPts val="4600"/>
              </a:lnSpc>
              <a:tabLst>
                <a:tab pos="177800" algn="l"/>
                <a:tab pos="292100" algn="l"/>
              </a:tabLst>
            </a:pPr>
            <a:r>
              <a:rPr lang="en-US" altLang="zh-CN" sz="3300" dirty="0">
                <a:solidFill>
                  <a:srgbClr val="000000"/>
                </a:solidFill>
                <a:latin typeface="Times New Roman" pitchFamily="18" charset="0"/>
                <a:cs typeface="Times New Roman" pitchFamily="18" charset="0"/>
              </a:rPr>
              <a:t>•</a:t>
            </a:r>
            <a:r>
              <a:rPr lang="en-US" altLang="zh-CN" sz="3300" dirty="0">
                <a:solidFill>
                  <a:srgbClr val="000000"/>
                </a:solidFill>
                <a:latin typeface="微软雅黑" pitchFamily="18" charset="0"/>
                <a:cs typeface="微软雅黑" pitchFamily="18" charset="0"/>
              </a:rPr>
              <a:t>增殖曲线：在某些关键性的环境因素，</a:t>
            </a:r>
          </a:p>
          <a:p>
            <a:pPr>
              <a:lnSpc>
                <a:spcPts val="5000"/>
              </a:lnSpc>
              <a:tabLst>
                <a:tab pos="177800" algn="l"/>
                <a:tab pos="292100" algn="l"/>
              </a:tabLst>
            </a:pPr>
            <a:r>
              <a:rPr lang="en-US" altLang="zh-CN" dirty="0"/>
              <a:t>		</a:t>
            </a:r>
            <a:r>
              <a:rPr lang="en-US" altLang="zh-CN" sz="3300" dirty="0">
                <a:solidFill>
                  <a:srgbClr val="000000"/>
                </a:solidFill>
                <a:latin typeface="微软雅黑" pitchFamily="18" charset="0"/>
                <a:cs typeface="微软雅黑" pitchFamily="18" charset="0"/>
              </a:rPr>
              <a:t>如温度一定、溶解氧含量充足的条件下，</a:t>
            </a:r>
          </a:p>
          <a:p>
            <a:pPr>
              <a:lnSpc>
                <a:spcPts val="5100"/>
              </a:lnSpc>
              <a:tabLst>
                <a:tab pos="177800" algn="l"/>
                <a:tab pos="292100" algn="l"/>
              </a:tabLst>
            </a:pPr>
            <a:r>
              <a:rPr lang="en-US" altLang="zh-CN" dirty="0"/>
              <a:t>		</a:t>
            </a:r>
            <a:r>
              <a:rPr lang="en-US" altLang="zh-CN" sz="3300" dirty="0">
                <a:solidFill>
                  <a:srgbClr val="000000"/>
                </a:solidFill>
                <a:latin typeface="微软雅黑" pitchFamily="18" charset="0"/>
                <a:cs typeface="微软雅黑" pitchFamily="18" charset="0"/>
              </a:rPr>
              <a:t>营养物质一次充分投加，微生物种群随</a:t>
            </a:r>
          </a:p>
          <a:p>
            <a:pPr>
              <a:lnSpc>
                <a:spcPts val="5000"/>
              </a:lnSpc>
              <a:tabLst>
                <a:tab pos="177800" algn="l"/>
                <a:tab pos="292100" algn="l"/>
              </a:tabLst>
            </a:pPr>
            <a:r>
              <a:rPr lang="en-US" altLang="zh-CN" dirty="0"/>
              <a:t>		</a:t>
            </a:r>
            <a:r>
              <a:rPr lang="en-US" altLang="zh-CN" sz="3300" dirty="0">
                <a:solidFill>
                  <a:srgbClr val="000000"/>
                </a:solidFill>
                <a:latin typeface="微软雅黑" pitchFamily="18" charset="0"/>
                <a:cs typeface="微软雅黑" pitchFamily="18" charset="0"/>
              </a:rPr>
              <a:t>时间以量表示的增殖和衰减动态。</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23"/>
          <p:cNvGrpSpPr>
            <a:grpSpLocks/>
          </p:cNvGrpSpPr>
          <p:nvPr/>
        </p:nvGrpSpPr>
        <p:grpSpPr bwMode="auto">
          <a:xfrm>
            <a:off x="1979613" y="1412875"/>
            <a:ext cx="5791200" cy="4191000"/>
            <a:chOff x="1247" y="890"/>
            <a:chExt cx="3648" cy="2640"/>
          </a:xfrm>
        </p:grpSpPr>
        <p:sp>
          <p:nvSpPr>
            <p:cNvPr id="599043" name="Line 3"/>
            <p:cNvSpPr>
              <a:spLocks noChangeShapeType="1"/>
            </p:cNvSpPr>
            <p:nvPr/>
          </p:nvSpPr>
          <p:spPr bwMode="auto">
            <a:xfrm>
              <a:off x="1247" y="3521"/>
              <a:ext cx="3648" cy="0"/>
            </a:xfrm>
            <a:prstGeom prst="line">
              <a:avLst/>
            </a:prstGeom>
            <a:noFill/>
            <a:ln w="28575">
              <a:solidFill>
                <a:schemeClr val="tx1"/>
              </a:solidFill>
              <a:miter lim="800000"/>
              <a:headEnd/>
              <a:tailEnd type="triangle" w="med" len="med"/>
            </a:ln>
            <a:effectLst/>
          </p:spPr>
          <p:txBody>
            <a:bodyPr wrap="none"/>
            <a:lstStyle/>
            <a:p>
              <a:endParaRPr lang="zh-CN" altLang="en-US"/>
            </a:p>
          </p:txBody>
        </p:sp>
        <p:sp>
          <p:nvSpPr>
            <p:cNvPr id="599044" name="Line 4"/>
            <p:cNvSpPr>
              <a:spLocks noChangeShapeType="1"/>
            </p:cNvSpPr>
            <p:nvPr/>
          </p:nvSpPr>
          <p:spPr bwMode="auto">
            <a:xfrm flipV="1">
              <a:off x="1271" y="890"/>
              <a:ext cx="0" cy="2640"/>
            </a:xfrm>
            <a:prstGeom prst="line">
              <a:avLst/>
            </a:prstGeom>
            <a:noFill/>
            <a:ln w="28575">
              <a:solidFill>
                <a:schemeClr val="tx1"/>
              </a:solidFill>
              <a:miter lim="800000"/>
              <a:headEnd/>
              <a:tailEnd type="triangle" w="med" len="med"/>
            </a:ln>
            <a:effectLst/>
          </p:spPr>
          <p:txBody>
            <a:bodyPr wrap="none"/>
            <a:lstStyle/>
            <a:p>
              <a:endParaRPr lang="zh-CN" altLang="en-US"/>
            </a:p>
          </p:txBody>
        </p:sp>
        <p:sp>
          <p:nvSpPr>
            <p:cNvPr id="599045" name="Freeform 5"/>
            <p:cNvSpPr>
              <a:spLocks/>
            </p:cNvSpPr>
            <p:nvPr/>
          </p:nvSpPr>
          <p:spPr bwMode="auto">
            <a:xfrm>
              <a:off x="1292" y="1434"/>
              <a:ext cx="3024" cy="1712"/>
            </a:xfrm>
            <a:custGeom>
              <a:avLst/>
              <a:gdLst/>
              <a:ahLst/>
              <a:cxnLst>
                <a:cxn ang="0">
                  <a:pos x="0" y="984"/>
                </a:cxn>
                <a:cxn ang="0">
                  <a:pos x="288" y="936"/>
                </a:cxn>
                <a:cxn ang="0">
                  <a:pos x="672" y="504"/>
                </a:cxn>
                <a:cxn ang="0">
                  <a:pos x="1056" y="72"/>
                </a:cxn>
                <a:cxn ang="0">
                  <a:pos x="1488" y="72"/>
                </a:cxn>
                <a:cxn ang="0">
                  <a:pos x="1920" y="408"/>
                </a:cxn>
                <a:cxn ang="0">
                  <a:pos x="2160" y="552"/>
                </a:cxn>
              </a:cxnLst>
              <a:rect l="0" t="0" r="r" b="b"/>
              <a:pathLst>
                <a:path w="2160" h="1016">
                  <a:moveTo>
                    <a:pt x="0" y="984"/>
                  </a:moveTo>
                  <a:cubicBezTo>
                    <a:pt x="88" y="1000"/>
                    <a:pt x="176" y="1016"/>
                    <a:pt x="288" y="936"/>
                  </a:cubicBezTo>
                  <a:cubicBezTo>
                    <a:pt x="400" y="856"/>
                    <a:pt x="544" y="648"/>
                    <a:pt x="672" y="504"/>
                  </a:cubicBezTo>
                  <a:cubicBezTo>
                    <a:pt x="800" y="360"/>
                    <a:pt x="920" y="144"/>
                    <a:pt x="1056" y="72"/>
                  </a:cubicBezTo>
                  <a:cubicBezTo>
                    <a:pt x="1192" y="0"/>
                    <a:pt x="1344" y="16"/>
                    <a:pt x="1488" y="72"/>
                  </a:cubicBezTo>
                  <a:cubicBezTo>
                    <a:pt x="1632" y="128"/>
                    <a:pt x="1808" y="328"/>
                    <a:pt x="1920" y="408"/>
                  </a:cubicBezTo>
                  <a:cubicBezTo>
                    <a:pt x="2032" y="488"/>
                    <a:pt x="2120" y="528"/>
                    <a:pt x="2160" y="552"/>
                  </a:cubicBezTo>
                </a:path>
              </a:pathLst>
            </a:custGeom>
            <a:noFill/>
            <a:ln w="28575" cap="flat" cmpd="sng">
              <a:solidFill>
                <a:schemeClr val="tx1"/>
              </a:solidFill>
              <a:prstDash val="solid"/>
              <a:miter lim="800000"/>
              <a:headEnd type="none" w="med" len="med"/>
              <a:tailEnd type="none" w="med" len="med"/>
            </a:ln>
            <a:effectLst/>
          </p:spPr>
          <p:txBody>
            <a:bodyPr wrap="none"/>
            <a:lstStyle/>
            <a:p>
              <a:endParaRPr lang="zh-CN" altLang="en-US"/>
            </a:p>
          </p:txBody>
        </p:sp>
        <p:sp>
          <p:nvSpPr>
            <p:cNvPr id="599046" name="Line 6"/>
            <p:cNvSpPr>
              <a:spLocks noChangeShapeType="1"/>
            </p:cNvSpPr>
            <p:nvPr/>
          </p:nvSpPr>
          <p:spPr bwMode="auto">
            <a:xfrm>
              <a:off x="1589" y="1117"/>
              <a:ext cx="0" cy="2016"/>
            </a:xfrm>
            <a:prstGeom prst="line">
              <a:avLst/>
            </a:prstGeom>
            <a:noFill/>
            <a:ln w="28575">
              <a:solidFill>
                <a:schemeClr val="accent1"/>
              </a:solidFill>
              <a:prstDash val="lgDash"/>
              <a:miter lim="800000"/>
              <a:headEnd/>
              <a:tailEnd/>
            </a:ln>
            <a:effectLst/>
          </p:spPr>
          <p:txBody>
            <a:bodyPr wrap="none"/>
            <a:lstStyle/>
            <a:p>
              <a:endParaRPr lang="zh-CN" altLang="en-US"/>
            </a:p>
          </p:txBody>
        </p:sp>
        <p:sp>
          <p:nvSpPr>
            <p:cNvPr id="599047" name="Line 7"/>
            <p:cNvSpPr>
              <a:spLocks noChangeShapeType="1"/>
            </p:cNvSpPr>
            <p:nvPr/>
          </p:nvSpPr>
          <p:spPr bwMode="auto">
            <a:xfrm>
              <a:off x="2664" y="1162"/>
              <a:ext cx="0" cy="2016"/>
            </a:xfrm>
            <a:prstGeom prst="line">
              <a:avLst/>
            </a:prstGeom>
            <a:noFill/>
            <a:ln w="28575">
              <a:solidFill>
                <a:schemeClr val="accent1"/>
              </a:solidFill>
              <a:prstDash val="lgDash"/>
              <a:miter lim="800000"/>
              <a:headEnd/>
              <a:tailEnd/>
            </a:ln>
            <a:effectLst/>
          </p:spPr>
          <p:txBody>
            <a:bodyPr wrap="none"/>
            <a:lstStyle/>
            <a:p>
              <a:endParaRPr lang="zh-CN" altLang="en-US"/>
            </a:p>
          </p:txBody>
        </p:sp>
        <p:sp>
          <p:nvSpPr>
            <p:cNvPr id="599048" name="Line 8"/>
            <p:cNvSpPr>
              <a:spLocks noChangeShapeType="1"/>
            </p:cNvSpPr>
            <p:nvPr/>
          </p:nvSpPr>
          <p:spPr bwMode="auto">
            <a:xfrm>
              <a:off x="3515" y="1162"/>
              <a:ext cx="0" cy="2016"/>
            </a:xfrm>
            <a:prstGeom prst="line">
              <a:avLst/>
            </a:prstGeom>
            <a:noFill/>
            <a:ln w="28575">
              <a:solidFill>
                <a:schemeClr val="accent1"/>
              </a:solidFill>
              <a:prstDash val="lgDash"/>
              <a:miter lim="800000"/>
              <a:headEnd/>
              <a:tailEnd/>
            </a:ln>
            <a:effectLst/>
          </p:spPr>
          <p:txBody>
            <a:bodyPr wrap="none"/>
            <a:lstStyle/>
            <a:p>
              <a:endParaRPr lang="zh-CN" altLang="en-US"/>
            </a:p>
          </p:txBody>
        </p:sp>
      </p:grpSp>
      <p:sp>
        <p:nvSpPr>
          <p:cNvPr id="599049" name="Text Box 9"/>
          <p:cNvSpPr txBox="1">
            <a:spLocks noChangeArrowheads="1"/>
          </p:cNvSpPr>
          <p:nvPr/>
        </p:nvSpPr>
        <p:spPr bwMode="auto">
          <a:xfrm>
            <a:off x="1979613" y="3789363"/>
            <a:ext cx="1158875" cy="366712"/>
          </a:xfrm>
          <a:prstGeom prst="rect">
            <a:avLst/>
          </a:prstGeom>
          <a:noFill/>
          <a:ln w="28575">
            <a:noFill/>
            <a:miter lim="800000"/>
            <a:headEnd/>
            <a:tailEnd/>
          </a:ln>
          <a:effectLst/>
        </p:spPr>
        <p:txBody>
          <a:bodyPr>
            <a:spAutoFit/>
          </a:bodyPr>
          <a:lstStyle/>
          <a:p>
            <a:r>
              <a:rPr kumimoji="1" lang="zh-CN" altLang="en-US" dirty="0">
                <a:latin typeface="Times New Roman" pitchFamily="18" charset="0"/>
              </a:rPr>
              <a:t>适应期</a:t>
            </a:r>
          </a:p>
        </p:txBody>
      </p:sp>
      <p:sp>
        <p:nvSpPr>
          <p:cNvPr id="599050" name="Text Box 10"/>
          <p:cNvSpPr txBox="1">
            <a:spLocks noChangeArrowheads="1"/>
          </p:cNvSpPr>
          <p:nvPr/>
        </p:nvSpPr>
        <p:spPr bwMode="auto">
          <a:xfrm>
            <a:off x="3059113" y="2852738"/>
            <a:ext cx="869950" cy="366712"/>
          </a:xfrm>
          <a:prstGeom prst="rect">
            <a:avLst/>
          </a:prstGeom>
          <a:noFill/>
          <a:ln w="28575">
            <a:noFill/>
            <a:miter lim="800000"/>
            <a:headEnd/>
            <a:tailEnd/>
          </a:ln>
          <a:effectLst/>
        </p:spPr>
        <p:txBody>
          <a:bodyPr wrap="none">
            <a:spAutoFit/>
          </a:bodyPr>
          <a:lstStyle/>
          <a:p>
            <a:r>
              <a:rPr kumimoji="1" lang="zh-CN" altLang="en-US" dirty="0">
                <a:latin typeface="Times New Roman" pitchFamily="18" charset="0"/>
              </a:rPr>
              <a:t>对数期</a:t>
            </a:r>
          </a:p>
        </p:txBody>
      </p:sp>
      <p:sp>
        <p:nvSpPr>
          <p:cNvPr id="599051" name="Text Box 11"/>
          <p:cNvSpPr txBox="1">
            <a:spLocks noChangeArrowheads="1"/>
          </p:cNvSpPr>
          <p:nvPr/>
        </p:nvSpPr>
        <p:spPr bwMode="auto">
          <a:xfrm>
            <a:off x="4500563" y="1806575"/>
            <a:ext cx="869950" cy="366713"/>
          </a:xfrm>
          <a:prstGeom prst="rect">
            <a:avLst/>
          </a:prstGeom>
          <a:noFill/>
          <a:ln w="28575">
            <a:noFill/>
            <a:miter lim="800000"/>
            <a:headEnd/>
            <a:tailEnd/>
          </a:ln>
          <a:effectLst/>
        </p:spPr>
        <p:txBody>
          <a:bodyPr wrap="none">
            <a:spAutoFit/>
          </a:bodyPr>
          <a:lstStyle/>
          <a:p>
            <a:r>
              <a:rPr kumimoji="1" lang="zh-CN" altLang="en-US" dirty="0">
                <a:latin typeface="Times New Roman" pitchFamily="18" charset="0"/>
              </a:rPr>
              <a:t>静止期</a:t>
            </a:r>
          </a:p>
        </p:txBody>
      </p:sp>
      <p:sp>
        <p:nvSpPr>
          <p:cNvPr id="599052" name="Text Box 12"/>
          <p:cNvSpPr txBox="1">
            <a:spLocks noChangeArrowheads="1"/>
          </p:cNvSpPr>
          <p:nvPr/>
        </p:nvSpPr>
        <p:spPr bwMode="auto">
          <a:xfrm>
            <a:off x="5961063" y="2382838"/>
            <a:ext cx="869950" cy="366712"/>
          </a:xfrm>
          <a:prstGeom prst="rect">
            <a:avLst/>
          </a:prstGeom>
          <a:noFill/>
          <a:ln w="28575">
            <a:noFill/>
            <a:miter lim="800000"/>
            <a:headEnd/>
            <a:tailEnd/>
          </a:ln>
          <a:effectLst/>
        </p:spPr>
        <p:txBody>
          <a:bodyPr wrap="none">
            <a:spAutoFit/>
          </a:bodyPr>
          <a:lstStyle/>
          <a:p>
            <a:r>
              <a:rPr kumimoji="1" lang="zh-CN" altLang="en-US">
                <a:latin typeface="Times New Roman" pitchFamily="18" charset="0"/>
              </a:rPr>
              <a:t>衰老期</a:t>
            </a:r>
          </a:p>
        </p:txBody>
      </p:sp>
      <p:sp>
        <p:nvSpPr>
          <p:cNvPr id="599053" name="Text Box 13"/>
          <p:cNvSpPr txBox="1">
            <a:spLocks noChangeArrowheads="1"/>
          </p:cNvSpPr>
          <p:nvPr/>
        </p:nvSpPr>
        <p:spPr bwMode="auto">
          <a:xfrm>
            <a:off x="3513138" y="5732463"/>
            <a:ext cx="2317750" cy="457200"/>
          </a:xfrm>
          <a:prstGeom prst="rect">
            <a:avLst/>
          </a:prstGeom>
          <a:noFill/>
          <a:ln w="28575">
            <a:noFill/>
            <a:miter lim="800000"/>
            <a:headEnd/>
            <a:tailEnd/>
          </a:ln>
          <a:effectLst/>
        </p:spPr>
        <p:txBody>
          <a:bodyPr wrap="none">
            <a:spAutoFit/>
          </a:bodyPr>
          <a:lstStyle/>
          <a:p>
            <a:r>
              <a:rPr kumimoji="1" lang="zh-CN" altLang="en-US" sz="2400" dirty="0">
                <a:latin typeface="Times New Roman" pitchFamily="18" charset="0"/>
              </a:rPr>
              <a:t>微生物生长曲线</a:t>
            </a:r>
          </a:p>
        </p:txBody>
      </p:sp>
      <p:sp>
        <p:nvSpPr>
          <p:cNvPr id="599054" name="Text Box 14"/>
          <p:cNvSpPr txBox="1">
            <a:spLocks noChangeArrowheads="1"/>
          </p:cNvSpPr>
          <p:nvPr/>
        </p:nvSpPr>
        <p:spPr bwMode="auto">
          <a:xfrm>
            <a:off x="7040563" y="5732463"/>
            <a:ext cx="692150" cy="396875"/>
          </a:xfrm>
          <a:prstGeom prst="rect">
            <a:avLst/>
          </a:prstGeom>
          <a:noFill/>
          <a:ln w="28575">
            <a:noFill/>
            <a:miter lim="800000"/>
            <a:headEnd/>
            <a:tailEnd/>
          </a:ln>
          <a:effectLst/>
        </p:spPr>
        <p:txBody>
          <a:bodyPr wrap="none">
            <a:spAutoFit/>
          </a:bodyPr>
          <a:lstStyle/>
          <a:p>
            <a:r>
              <a:rPr kumimoji="1" lang="zh-CN" altLang="en-US" sz="2000" dirty="0">
                <a:latin typeface="Times New Roman" pitchFamily="18" charset="0"/>
              </a:rPr>
              <a:t>时间</a:t>
            </a:r>
          </a:p>
        </p:txBody>
      </p:sp>
      <p:sp>
        <p:nvSpPr>
          <p:cNvPr id="599055" name="Text Box 15"/>
          <p:cNvSpPr txBox="1">
            <a:spLocks noChangeArrowheads="1"/>
          </p:cNvSpPr>
          <p:nvPr/>
        </p:nvSpPr>
        <p:spPr bwMode="auto">
          <a:xfrm>
            <a:off x="1287463" y="1268413"/>
            <a:ext cx="488950" cy="1108075"/>
          </a:xfrm>
          <a:prstGeom prst="rect">
            <a:avLst/>
          </a:prstGeom>
          <a:noFill/>
          <a:ln w="28575">
            <a:noFill/>
            <a:miter lim="800000"/>
            <a:headEnd/>
            <a:tailEnd/>
          </a:ln>
          <a:effectLst/>
        </p:spPr>
        <p:txBody>
          <a:bodyPr vert="eaVert" wrap="none">
            <a:spAutoFit/>
          </a:bodyPr>
          <a:lstStyle/>
          <a:p>
            <a:r>
              <a:rPr kumimoji="1" lang="zh-CN" altLang="en-US" sz="2000">
                <a:latin typeface="Times New Roman" pitchFamily="18" charset="0"/>
              </a:rPr>
              <a:t>细菌对数</a:t>
            </a:r>
          </a:p>
        </p:txBody>
      </p:sp>
      <p:sp>
        <p:nvSpPr>
          <p:cNvPr id="599061" name="Rectangle 21"/>
          <p:cNvSpPr>
            <a:spLocks noGrp="1" noChangeArrowheads="1"/>
          </p:cNvSpPr>
          <p:nvPr>
            <p:ph type="title"/>
          </p:nvPr>
        </p:nvSpPr>
        <p:spPr>
          <a:xfrm>
            <a:off x="2051720" y="620688"/>
            <a:ext cx="4759325" cy="581025"/>
          </a:xfrm>
          <a:solidFill>
            <a:srgbClr val="66CCFF"/>
          </a:solidFill>
          <a:ln w="28575">
            <a:solidFill>
              <a:srgbClr val="66CCFF"/>
            </a:solidFill>
          </a:ln>
        </p:spPr>
        <p:txBody>
          <a:bodyPr anchor="ctr"/>
          <a:lstStyle/>
          <a:p>
            <a:pPr algn="ctr"/>
            <a:r>
              <a:rPr lang="zh-CN" altLang="en-US" sz="3200" b="1" dirty="0">
                <a:solidFill>
                  <a:schemeClr val="bg1"/>
                </a:solidFill>
                <a:effectLst>
                  <a:outerShdw blurRad="38100" dist="38100" dir="2700000" algn="tl">
                    <a:srgbClr val="000000"/>
                  </a:outerShdw>
                </a:effectLst>
                <a:latin typeface="华文楷体" pitchFamily="2" charset="-122"/>
                <a:ea typeface="华文楷体" pitchFamily="2" charset="-122"/>
              </a:rPr>
              <a:t>活性污泥的生长规律</a:t>
            </a:r>
          </a:p>
        </p:txBody>
      </p:sp>
    </p:spTree>
  </p:cSld>
  <p:clrMapOvr>
    <a:masterClrMapping/>
  </p:clrMapOvr>
  <p:transition>
    <p:wipe dir="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04162" name="Object 2"/>
          <p:cNvGraphicFramePr>
            <a:graphicFrameLocks noChangeAspect="1"/>
          </p:cNvGraphicFramePr>
          <p:nvPr/>
        </p:nvGraphicFramePr>
        <p:xfrm>
          <a:off x="3276600" y="1916113"/>
          <a:ext cx="1082675" cy="681037"/>
        </p:xfrm>
        <a:graphic>
          <a:graphicData uri="http://schemas.openxmlformats.org/presentationml/2006/ole">
            <mc:AlternateContent xmlns:mc="http://schemas.openxmlformats.org/markup-compatibility/2006">
              <mc:Choice xmlns:v="urn:schemas-microsoft-com:vml" Requires="v">
                <p:oleObj spid="_x0000_s914516" name="A Equation(公式3.1)" r:id="rId3" imgW="622080" imgH="393480" progId="Equations">
                  <p:embed/>
                </p:oleObj>
              </mc:Choice>
              <mc:Fallback>
                <p:oleObj name="A Equation(公式3.1)" r:id="rId3" imgW="622080" imgH="393480" progId="Equations">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1916113"/>
                        <a:ext cx="1082675" cy="681037"/>
                      </a:xfrm>
                      <a:prstGeom prst="rect">
                        <a:avLst/>
                      </a:prstGeom>
                      <a:solidFill>
                        <a:schemeClr val="accent1"/>
                      </a:solidFill>
                    </p:spPr>
                  </p:pic>
                </p:oleObj>
              </mc:Fallback>
            </mc:AlternateContent>
          </a:graphicData>
        </a:graphic>
      </p:graphicFrame>
      <p:graphicFrame>
        <p:nvGraphicFramePr>
          <p:cNvPr id="604163" name="Object 3"/>
          <p:cNvGraphicFramePr>
            <a:graphicFrameLocks noChangeAspect="1"/>
          </p:cNvGraphicFramePr>
          <p:nvPr/>
        </p:nvGraphicFramePr>
        <p:xfrm>
          <a:off x="3059832" y="4077072"/>
          <a:ext cx="1651000" cy="701303"/>
        </p:xfrm>
        <a:graphic>
          <a:graphicData uri="http://schemas.openxmlformats.org/presentationml/2006/ole">
            <mc:AlternateContent xmlns:mc="http://schemas.openxmlformats.org/markup-compatibility/2006">
              <mc:Choice xmlns:v="urn:schemas-microsoft-com:vml" Requires="v">
                <p:oleObj spid="_x0000_s914517" name="A Equation(公式3.1)" r:id="rId5" imgW="914400" imgH="393480" progId="Equations">
                  <p:embed/>
                </p:oleObj>
              </mc:Choice>
              <mc:Fallback>
                <p:oleObj name="A Equation(公式3.1)" r:id="rId5" imgW="914400" imgH="393480" progId="Equations">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9832" y="4077072"/>
                        <a:ext cx="1651000" cy="701303"/>
                      </a:xfrm>
                      <a:prstGeom prst="rect">
                        <a:avLst/>
                      </a:prstGeom>
                      <a:solidFill>
                        <a:schemeClr val="accent1"/>
                      </a:solidFill>
                    </p:spPr>
                  </p:pic>
                </p:oleObj>
              </mc:Fallback>
            </mc:AlternateContent>
          </a:graphicData>
        </a:graphic>
      </p:graphicFrame>
      <p:sp>
        <p:nvSpPr>
          <p:cNvPr id="604164" name="Rectangle 4"/>
          <p:cNvSpPr>
            <a:spLocks noChangeArrowheads="1"/>
          </p:cNvSpPr>
          <p:nvPr/>
        </p:nvSpPr>
        <p:spPr bwMode="auto">
          <a:xfrm>
            <a:off x="755650" y="620713"/>
            <a:ext cx="7704138" cy="1006475"/>
          </a:xfrm>
          <a:prstGeom prst="rect">
            <a:avLst/>
          </a:prstGeom>
          <a:noFill/>
          <a:ln w="9525">
            <a:noFill/>
            <a:miter lim="800000"/>
            <a:headEnd/>
            <a:tailEnd/>
          </a:ln>
          <a:effectLst/>
        </p:spPr>
        <p:txBody>
          <a:bodyPr anchor="ctr">
            <a:spAutoFit/>
          </a:bodyPr>
          <a:lstStyle/>
          <a:p>
            <a:pPr indent="266700"/>
            <a:r>
              <a:rPr lang="zh-CN" altLang="en-GB" sz="2000">
                <a:latin typeface="宋体" charset="-122"/>
              </a:rPr>
              <a:t>  </a:t>
            </a:r>
            <a:r>
              <a:rPr lang="en-US" altLang="zh-CN" sz="2000">
                <a:latin typeface="宋体" charset="-122"/>
              </a:rPr>
              <a:t>1</a:t>
            </a:r>
            <a:r>
              <a:rPr lang="zh-CN" altLang="en-US" sz="2000">
                <a:latin typeface="宋体" charset="-122"/>
              </a:rPr>
              <a:t>）适应期（延迟期或调整期）：是微生物的细胞内各种酶系统</a:t>
            </a:r>
          </a:p>
          <a:p>
            <a:pPr indent="266700" eaLnBrk="0" hangingPunct="0"/>
            <a:r>
              <a:rPr lang="zh-CN" altLang="en-US" sz="2000">
                <a:latin typeface="宋体" charset="-122"/>
              </a:rPr>
              <a:t>     对环境的适应过程</a:t>
            </a:r>
          </a:p>
          <a:p>
            <a:pPr indent="266700" eaLnBrk="0" hangingPunct="0"/>
            <a:r>
              <a:rPr lang="zh-CN" altLang="en-US" sz="2000">
                <a:latin typeface="宋体" charset="-122"/>
              </a:rPr>
              <a:t>  </a:t>
            </a:r>
            <a:r>
              <a:rPr lang="en-US" altLang="zh-CN" sz="2000">
                <a:latin typeface="宋体" charset="-122"/>
              </a:rPr>
              <a:t>2</a:t>
            </a:r>
            <a:r>
              <a:rPr lang="zh-CN" altLang="en-US" sz="2000">
                <a:latin typeface="宋体" charset="-122"/>
              </a:rPr>
              <a:t>）对数增殖期（等速增殖期）</a:t>
            </a:r>
          </a:p>
        </p:txBody>
      </p:sp>
      <p:sp>
        <p:nvSpPr>
          <p:cNvPr id="604165" name="Rectangle 5"/>
          <p:cNvSpPr>
            <a:spLocks noChangeArrowheads="1"/>
          </p:cNvSpPr>
          <p:nvPr/>
        </p:nvSpPr>
        <p:spPr bwMode="auto">
          <a:xfrm>
            <a:off x="-2124075" y="2330450"/>
            <a:ext cx="577850" cy="244475"/>
          </a:xfrm>
          <a:prstGeom prst="rect">
            <a:avLst/>
          </a:prstGeom>
          <a:noFill/>
          <a:ln w="9525">
            <a:noFill/>
            <a:miter lim="800000"/>
            <a:headEnd/>
            <a:tailEnd/>
          </a:ln>
          <a:effectLst/>
        </p:spPr>
        <p:txBody>
          <a:bodyPr wrap="none" anchor="ctr">
            <a:spAutoFit/>
          </a:bodyPr>
          <a:lstStyle/>
          <a:p>
            <a:r>
              <a:rPr lang="en-US" altLang="zh-CN" sz="1000">
                <a:latin typeface="宋体" charset="-122"/>
              </a:rPr>
              <a:t>  </a:t>
            </a:r>
            <a:endParaRPr lang="en-US" altLang="zh-CN">
              <a:latin typeface="Arial" charset="0"/>
            </a:endParaRPr>
          </a:p>
        </p:txBody>
      </p:sp>
      <p:sp>
        <p:nvSpPr>
          <p:cNvPr id="604166" name="Rectangle 6"/>
          <p:cNvSpPr>
            <a:spLocks noChangeArrowheads="1"/>
          </p:cNvSpPr>
          <p:nvPr/>
        </p:nvSpPr>
        <p:spPr bwMode="auto">
          <a:xfrm>
            <a:off x="1476375" y="2781300"/>
            <a:ext cx="5784850" cy="396875"/>
          </a:xfrm>
          <a:prstGeom prst="rect">
            <a:avLst/>
          </a:prstGeom>
          <a:noFill/>
          <a:ln w="9525">
            <a:noFill/>
            <a:miter lim="800000"/>
            <a:headEnd/>
            <a:tailEnd/>
          </a:ln>
          <a:effectLst/>
        </p:spPr>
        <p:txBody>
          <a:bodyPr wrap="none" anchor="ctr">
            <a:spAutoFit/>
          </a:bodyPr>
          <a:lstStyle/>
          <a:p>
            <a:pPr indent="266700"/>
            <a:r>
              <a:rPr lang="zh-CN" altLang="en-US" sz="2000">
                <a:latin typeface="宋体" charset="-122"/>
              </a:rPr>
              <a:t>活性污泥能量水平很高，活性污泥处于松散状态</a:t>
            </a:r>
            <a:endParaRPr lang="zh-CN" altLang="en-US">
              <a:latin typeface="Arial" charset="0"/>
            </a:endParaRPr>
          </a:p>
        </p:txBody>
      </p:sp>
      <p:sp>
        <p:nvSpPr>
          <p:cNvPr id="604167" name="Rectangle 7"/>
          <p:cNvSpPr>
            <a:spLocks noChangeArrowheads="1"/>
          </p:cNvSpPr>
          <p:nvPr/>
        </p:nvSpPr>
        <p:spPr bwMode="auto">
          <a:xfrm>
            <a:off x="1476375" y="3500438"/>
            <a:ext cx="5645150" cy="396875"/>
          </a:xfrm>
          <a:prstGeom prst="rect">
            <a:avLst/>
          </a:prstGeom>
          <a:noFill/>
          <a:ln w="9525">
            <a:noFill/>
            <a:miter lim="800000"/>
            <a:headEnd/>
            <a:tailEnd/>
          </a:ln>
          <a:effectLst/>
        </p:spPr>
        <p:txBody>
          <a:bodyPr wrap="none">
            <a:spAutoFit/>
          </a:bodyPr>
          <a:lstStyle/>
          <a:p>
            <a:r>
              <a:rPr lang="en-US" altLang="zh-CN" sz="2000" dirty="0">
                <a:latin typeface="Times New Roman" pitchFamily="18" charset="0"/>
              </a:rPr>
              <a:t>3</a:t>
            </a:r>
            <a:r>
              <a:rPr lang="zh-CN" altLang="en-US" sz="2000" dirty="0">
                <a:latin typeface="Times New Roman" pitchFamily="18" charset="0"/>
              </a:rPr>
              <a:t>）减速增殖期（减速增长期、稳定期、平衡期）</a:t>
            </a:r>
          </a:p>
        </p:txBody>
      </p:sp>
      <p:sp>
        <p:nvSpPr>
          <p:cNvPr id="604168" name="Rectangle 8"/>
          <p:cNvSpPr>
            <a:spLocks noChangeArrowheads="1"/>
          </p:cNvSpPr>
          <p:nvPr/>
        </p:nvSpPr>
        <p:spPr bwMode="auto">
          <a:xfrm>
            <a:off x="1476375" y="5084763"/>
            <a:ext cx="5784850" cy="701675"/>
          </a:xfrm>
          <a:prstGeom prst="rect">
            <a:avLst/>
          </a:prstGeom>
          <a:noFill/>
          <a:ln w="9525">
            <a:noFill/>
            <a:miter lim="800000"/>
            <a:headEnd/>
            <a:tailEnd/>
          </a:ln>
          <a:effectLst/>
        </p:spPr>
        <p:txBody>
          <a:bodyPr wrap="none" anchor="ctr">
            <a:spAutoFit/>
          </a:bodyPr>
          <a:lstStyle/>
          <a:p>
            <a:pPr indent="266700"/>
            <a:r>
              <a:rPr lang="zh-CN" altLang="en-US" sz="2000">
                <a:latin typeface="Times New Roman" pitchFamily="18" charset="0"/>
              </a:rPr>
              <a:t>营养物不过剩，它已成为微生物生长的限制因素</a:t>
            </a:r>
          </a:p>
          <a:p>
            <a:pPr indent="266700"/>
            <a:r>
              <a:rPr lang="zh-CN" altLang="en-US" sz="2000">
                <a:latin typeface="Times New Roman" pitchFamily="18" charset="0"/>
              </a:rPr>
              <a:t>活性污泥水平的能量低下，污泥絮凝。</a:t>
            </a:r>
          </a:p>
        </p:txBody>
      </p:sp>
      <p:sp>
        <p:nvSpPr>
          <p:cNvPr id="2" name="文本框 1">
            <a:extLst>
              <a:ext uri="{FF2B5EF4-FFF2-40B4-BE49-F238E27FC236}">
                <a16:creationId xmlns:a16="http://schemas.microsoft.com/office/drawing/2014/main" id="{7238579B-DA25-4E35-B356-44D0DD15D584}"/>
              </a:ext>
            </a:extLst>
          </p:cNvPr>
          <p:cNvSpPr txBox="1"/>
          <p:nvPr/>
        </p:nvSpPr>
        <p:spPr>
          <a:xfrm>
            <a:off x="5406953" y="1979891"/>
            <a:ext cx="3429144" cy="369332"/>
          </a:xfrm>
          <a:prstGeom prst="rect">
            <a:avLst/>
          </a:prstGeom>
          <a:noFill/>
        </p:spPr>
        <p:txBody>
          <a:bodyPr wrap="none" rtlCol="0">
            <a:spAutoFit/>
          </a:bodyPr>
          <a:lstStyle/>
          <a:p>
            <a:r>
              <a:rPr lang="en-US" altLang="zh-CN" dirty="0"/>
              <a:t>F/M-</a:t>
            </a:r>
            <a:r>
              <a:rPr lang="zh-CN" altLang="en-US" dirty="0">
                <a:latin typeface="Times New Roman" pitchFamily="18" charset="0"/>
              </a:rPr>
              <a:t>有机物与活性污泥的质量比</a:t>
            </a:r>
            <a:endParaRPr lang="en-US" altLang="zh-CN" dirty="0"/>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7"/>
          <p:cNvSpPr>
            <a:spLocks noChangeArrowheads="1"/>
          </p:cNvSpPr>
          <p:nvPr/>
        </p:nvSpPr>
        <p:spPr bwMode="auto">
          <a:xfrm>
            <a:off x="539552" y="908720"/>
            <a:ext cx="7848872" cy="957250"/>
          </a:xfrm>
          <a:prstGeom prst="rect">
            <a:avLst/>
          </a:prstGeom>
          <a:noFill/>
          <a:ln w="9525">
            <a:noFill/>
            <a:miter lim="800000"/>
            <a:headEnd/>
            <a:tailEnd/>
          </a:ln>
          <a:effectLst/>
        </p:spPr>
        <p:txBody>
          <a:bodyPr wrap="square">
            <a:spAutoFit/>
          </a:bodyPr>
          <a:lstStyle/>
          <a:p>
            <a:pPr algn="just">
              <a:lnSpc>
                <a:spcPct val="150000"/>
              </a:lnSpc>
            </a:pPr>
            <a:r>
              <a:rPr lang="en-US" altLang="zh-CN" sz="2000" dirty="0">
                <a:solidFill>
                  <a:srgbClr val="00F500"/>
                </a:solidFill>
                <a:latin typeface="Times New Roman" pitchFamily="18" charset="0"/>
              </a:rPr>
              <a:t>Ls:</a:t>
            </a:r>
            <a:r>
              <a:rPr lang="zh-CN" altLang="en-US" sz="2000" dirty="0">
                <a:latin typeface="Times New Roman" pitchFamily="18" charset="0"/>
              </a:rPr>
              <a:t>单位质量活性污泥（</a:t>
            </a:r>
            <a:r>
              <a:rPr lang="en-US" altLang="zh-CN" sz="2000" dirty="0">
                <a:latin typeface="Times New Roman" pitchFamily="18" charset="0"/>
              </a:rPr>
              <a:t>kg MLSS</a:t>
            </a:r>
            <a:r>
              <a:rPr lang="zh-CN" altLang="en-US" sz="2000" dirty="0">
                <a:latin typeface="Times New Roman" pitchFamily="18" charset="0"/>
              </a:rPr>
              <a:t>）或单位体积曝气池爱单位时间内所承受的有机物量</a:t>
            </a:r>
            <a:r>
              <a:rPr lang="en-US" altLang="zh-CN" sz="2000" dirty="0">
                <a:latin typeface="Times New Roman" pitchFamily="18" charset="0"/>
              </a:rPr>
              <a:t>(kg BOD)</a:t>
            </a:r>
            <a:r>
              <a:rPr lang="zh-CN" altLang="en-US" sz="2000" dirty="0">
                <a:latin typeface="Times New Roman" pitchFamily="18" charset="0"/>
              </a:rPr>
              <a:t>，称为</a:t>
            </a:r>
            <a:r>
              <a:rPr lang="zh-CN" altLang="en-US" sz="2000" b="1" dirty="0">
                <a:solidFill>
                  <a:srgbClr val="00F500"/>
                </a:solidFill>
                <a:latin typeface="Times New Roman" pitchFamily="18" charset="0"/>
              </a:rPr>
              <a:t>污泥负荷</a:t>
            </a:r>
            <a:r>
              <a:rPr lang="zh-CN" altLang="en-US" sz="2000" dirty="0">
                <a:latin typeface="Times New Roman" pitchFamily="18" charset="0"/>
              </a:rPr>
              <a:t>。</a:t>
            </a:r>
          </a:p>
        </p:txBody>
      </p:sp>
      <p:sp>
        <p:nvSpPr>
          <p:cNvPr id="3" name="Rectangle 7"/>
          <p:cNvSpPr>
            <a:spLocks noChangeArrowheads="1"/>
          </p:cNvSpPr>
          <p:nvPr/>
        </p:nvSpPr>
        <p:spPr bwMode="auto">
          <a:xfrm>
            <a:off x="3275856" y="2636912"/>
            <a:ext cx="1484702" cy="400110"/>
          </a:xfrm>
          <a:prstGeom prst="rect">
            <a:avLst/>
          </a:prstGeom>
          <a:noFill/>
          <a:ln w="9525">
            <a:noFill/>
            <a:miter lim="800000"/>
            <a:headEnd/>
            <a:tailEnd/>
          </a:ln>
          <a:effectLst/>
        </p:spPr>
        <p:txBody>
          <a:bodyPr wrap="none">
            <a:spAutoFit/>
          </a:bodyPr>
          <a:lstStyle/>
          <a:p>
            <a:r>
              <a:rPr lang="en-US" altLang="zh-CN" sz="2000" dirty="0">
                <a:latin typeface="Times New Roman" pitchFamily="18" charset="0"/>
              </a:rPr>
              <a:t>Ls=QS</a:t>
            </a:r>
            <a:r>
              <a:rPr lang="en-US" altLang="zh-CN" sz="2000" baseline="-25000" dirty="0">
                <a:latin typeface="Times New Roman" pitchFamily="18" charset="0"/>
              </a:rPr>
              <a:t>0</a:t>
            </a:r>
            <a:r>
              <a:rPr lang="en-US" altLang="zh-CN" sz="2000" dirty="0">
                <a:latin typeface="Times New Roman" pitchFamily="18" charset="0"/>
              </a:rPr>
              <a:t>/VX</a:t>
            </a:r>
            <a:endParaRPr lang="zh-CN" altLang="en-US" sz="2000" dirty="0">
              <a:latin typeface="Times New Roman" pitchFamily="18" charset="0"/>
            </a:endParaRPr>
          </a:p>
        </p:txBody>
      </p:sp>
      <p:sp>
        <p:nvSpPr>
          <p:cNvPr id="4" name="Rectangle 7"/>
          <p:cNvSpPr>
            <a:spLocks noChangeArrowheads="1"/>
          </p:cNvSpPr>
          <p:nvPr/>
        </p:nvSpPr>
        <p:spPr bwMode="auto">
          <a:xfrm>
            <a:off x="1043608" y="3501008"/>
            <a:ext cx="7483139" cy="861774"/>
          </a:xfrm>
          <a:prstGeom prst="rect">
            <a:avLst/>
          </a:prstGeom>
          <a:noFill/>
          <a:ln w="9525">
            <a:noFill/>
            <a:miter lim="800000"/>
            <a:headEnd/>
            <a:tailEnd/>
          </a:ln>
          <a:effectLst/>
        </p:spPr>
        <p:txBody>
          <a:bodyPr wrap="square">
            <a:spAutoFit/>
          </a:bodyPr>
          <a:lstStyle/>
          <a:p>
            <a:r>
              <a:rPr lang="en-US" altLang="zh-CN" sz="2000" dirty="0">
                <a:latin typeface="Times New Roman" pitchFamily="18" charset="0"/>
              </a:rPr>
              <a:t>Ls</a:t>
            </a:r>
            <a:r>
              <a:rPr lang="zh-CN" altLang="en-US" sz="2000" dirty="0">
                <a:latin typeface="Times New Roman" pitchFamily="18" charset="0"/>
              </a:rPr>
              <a:t>：污泥负荷；</a:t>
            </a:r>
            <a:r>
              <a:rPr lang="en-US" altLang="zh-CN" sz="2000" dirty="0">
                <a:latin typeface="Times New Roman" pitchFamily="18" charset="0"/>
              </a:rPr>
              <a:t>Q</a:t>
            </a:r>
            <a:r>
              <a:rPr lang="zh-CN" altLang="en-US" sz="2000" dirty="0">
                <a:latin typeface="Times New Roman" pitchFamily="18" charset="0"/>
              </a:rPr>
              <a:t>：废水流量；</a:t>
            </a:r>
            <a:r>
              <a:rPr lang="en-US" altLang="zh-CN" sz="2000" dirty="0">
                <a:latin typeface="Times New Roman" pitchFamily="18" charset="0"/>
              </a:rPr>
              <a:t>S</a:t>
            </a:r>
            <a:r>
              <a:rPr lang="en-US" altLang="zh-CN" sz="2000" baseline="-25000" dirty="0">
                <a:latin typeface="Times New Roman" pitchFamily="18" charset="0"/>
              </a:rPr>
              <a:t>0</a:t>
            </a:r>
            <a:r>
              <a:rPr lang="zh-CN" altLang="en-US" sz="2000" dirty="0">
                <a:latin typeface="Times New Roman" pitchFamily="18" charset="0"/>
              </a:rPr>
              <a:t>：</a:t>
            </a:r>
            <a:r>
              <a:rPr lang="en-US" altLang="zh-CN" sz="2000" dirty="0">
                <a:latin typeface="Times New Roman" pitchFamily="18" charset="0"/>
              </a:rPr>
              <a:t>BOD</a:t>
            </a:r>
            <a:r>
              <a:rPr lang="zh-CN" altLang="en-US" sz="2000" dirty="0">
                <a:latin typeface="Times New Roman" pitchFamily="18" charset="0"/>
              </a:rPr>
              <a:t>浓度；</a:t>
            </a:r>
            <a:r>
              <a:rPr lang="en-US" altLang="zh-CN" sz="2000" dirty="0">
                <a:latin typeface="Times New Roman" pitchFamily="18" charset="0"/>
              </a:rPr>
              <a:t>V</a:t>
            </a:r>
            <a:r>
              <a:rPr lang="zh-CN" altLang="en-US" sz="2000" dirty="0">
                <a:latin typeface="Times New Roman" pitchFamily="18" charset="0"/>
              </a:rPr>
              <a:t>：曝气池体积：</a:t>
            </a:r>
            <a:endParaRPr lang="en-US" altLang="zh-CN" sz="2000" dirty="0">
              <a:latin typeface="Times New Roman" pitchFamily="18" charset="0"/>
            </a:endParaRPr>
          </a:p>
          <a:p>
            <a:pPr>
              <a:lnSpc>
                <a:spcPct val="150000"/>
              </a:lnSpc>
            </a:pPr>
            <a:r>
              <a:rPr lang="en-US" altLang="zh-CN" sz="2000" dirty="0">
                <a:latin typeface="Times New Roman" pitchFamily="18" charset="0"/>
              </a:rPr>
              <a:t>X</a:t>
            </a:r>
            <a:r>
              <a:rPr lang="zh-CN" altLang="en-US" sz="2000" dirty="0">
                <a:latin typeface="Times New Roman" pitchFamily="18" charset="0"/>
              </a:rPr>
              <a:t>：曝气池</a:t>
            </a:r>
            <a:r>
              <a:rPr lang="en-US" altLang="zh-CN" sz="2000" dirty="0">
                <a:latin typeface="Times New Roman" pitchFamily="18" charset="0"/>
              </a:rPr>
              <a:t>MLSS</a:t>
            </a:r>
            <a:r>
              <a:rPr lang="zh-CN" altLang="en-US" sz="2000" dirty="0">
                <a:latin typeface="Times New Roman" pitchFamily="18" charset="0"/>
              </a:rPr>
              <a:t>浓度</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05186" name="Object 2"/>
          <p:cNvGraphicFramePr>
            <a:graphicFrameLocks noChangeAspect="1"/>
          </p:cNvGraphicFramePr>
          <p:nvPr/>
        </p:nvGraphicFramePr>
        <p:xfrm>
          <a:off x="1547813" y="981075"/>
          <a:ext cx="1189037" cy="814388"/>
        </p:xfrm>
        <a:graphic>
          <a:graphicData uri="http://schemas.openxmlformats.org/presentationml/2006/ole">
            <mc:AlternateContent xmlns:mc="http://schemas.openxmlformats.org/markup-compatibility/2006">
              <mc:Choice xmlns:v="urn:schemas-microsoft-com:vml" Requires="v">
                <p:oleObj spid="_x0000_s915540" name="公式" r:id="rId3" imgW="571320" imgH="393480" progId="Equations">
                  <p:embed/>
                </p:oleObj>
              </mc:Choice>
              <mc:Fallback>
                <p:oleObj name="公式" r:id="rId3" imgW="571320" imgH="393480" progId="Equations">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7813" y="981075"/>
                        <a:ext cx="1189037" cy="8143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05187" name="Object 3"/>
          <p:cNvGraphicFramePr>
            <a:graphicFrameLocks noChangeAspect="1"/>
          </p:cNvGraphicFramePr>
          <p:nvPr/>
        </p:nvGraphicFramePr>
        <p:xfrm>
          <a:off x="3925888" y="1270000"/>
          <a:ext cx="4670425" cy="4751388"/>
        </p:xfrm>
        <a:graphic>
          <a:graphicData uri="http://schemas.openxmlformats.org/presentationml/2006/ole">
            <mc:AlternateContent xmlns:mc="http://schemas.openxmlformats.org/markup-compatibility/2006">
              <mc:Choice xmlns:v="urn:schemas-microsoft-com:vml" Requires="v">
                <p:oleObj spid="_x0000_s915541" r:id="rId5" imgW="9058275" imgH="5076825" progId="">
                  <p:embed/>
                </p:oleObj>
              </mc:Choice>
              <mc:Fallback>
                <p:oleObj r:id="rId5" imgW="9058275" imgH="5076825" progId="">
                  <p:embed/>
                  <p:pic>
                    <p:nvPicPr>
                      <p:cNvPr id="0" name="Picture 3"/>
                      <p:cNvPicPr>
                        <a:picLocks noChangeAspect="1" noChangeArrowheads="1"/>
                      </p:cNvPicPr>
                      <p:nvPr/>
                    </p:nvPicPr>
                    <p:blipFill>
                      <a:blip r:embed="rId6">
                        <a:extLst>
                          <a:ext uri="{28A0092B-C50C-407E-A947-70E740481C1C}">
                            <a14:useLocalDpi xmlns:a14="http://schemas.microsoft.com/office/drawing/2010/main" val="0"/>
                          </a:ext>
                        </a:extLst>
                      </a:blip>
                      <a:srcRect l="23885" t="3120" r="24402" b="3404"/>
                      <a:stretch>
                        <a:fillRect/>
                      </a:stretch>
                    </p:blipFill>
                    <p:spPr bwMode="auto">
                      <a:xfrm>
                        <a:off x="3925888" y="1270000"/>
                        <a:ext cx="4670425" cy="4751388"/>
                      </a:xfrm>
                      <a:prstGeom prst="rect">
                        <a:avLst/>
                      </a:prstGeom>
                      <a:solidFill>
                        <a:schemeClr val="tx1"/>
                      </a:solidFill>
                      <a:ln w="28575">
                        <a:solidFill>
                          <a:srgbClr val="000000"/>
                        </a:solidFill>
                        <a:miter lim="800000"/>
                        <a:headEnd/>
                        <a:tailEnd/>
                      </a:ln>
                    </p:spPr>
                  </p:pic>
                </p:oleObj>
              </mc:Fallback>
            </mc:AlternateContent>
          </a:graphicData>
        </a:graphic>
      </p:graphicFrame>
      <p:sp>
        <p:nvSpPr>
          <p:cNvPr id="605188" name="Rectangle 4"/>
          <p:cNvSpPr>
            <a:spLocks noChangeArrowheads="1"/>
          </p:cNvSpPr>
          <p:nvPr/>
        </p:nvSpPr>
        <p:spPr bwMode="auto">
          <a:xfrm>
            <a:off x="539750" y="476250"/>
            <a:ext cx="3105150" cy="396875"/>
          </a:xfrm>
          <a:prstGeom prst="rect">
            <a:avLst/>
          </a:prstGeom>
          <a:noFill/>
          <a:ln w="9525">
            <a:noFill/>
            <a:miter lim="800000"/>
            <a:headEnd/>
            <a:tailEnd/>
          </a:ln>
          <a:effectLst/>
        </p:spPr>
        <p:txBody>
          <a:bodyPr wrap="none" anchor="ctr">
            <a:spAutoFit/>
          </a:bodyPr>
          <a:lstStyle/>
          <a:p>
            <a:r>
              <a:rPr lang="en-US" altLang="zh-CN" sz="2000">
                <a:latin typeface="宋体" charset="-122"/>
              </a:rPr>
              <a:t>4</a:t>
            </a:r>
            <a:r>
              <a:rPr lang="zh-CN" altLang="en-US" sz="2000">
                <a:latin typeface="宋体" charset="-122"/>
              </a:rPr>
              <a:t>）</a:t>
            </a:r>
            <a:r>
              <a:rPr lang="zh-CN" altLang="en-US" sz="2000">
                <a:latin typeface="Times New Roman" pitchFamily="18" charset="0"/>
              </a:rPr>
              <a:t>内源呼吸期（衰亡期）</a:t>
            </a:r>
            <a:endParaRPr lang="zh-CN" altLang="en-US" sz="2000">
              <a:latin typeface="Arial" charset="0"/>
            </a:endParaRPr>
          </a:p>
        </p:txBody>
      </p:sp>
      <p:sp>
        <p:nvSpPr>
          <p:cNvPr id="605189" name="Rectangle 5"/>
          <p:cNvSpPr>
            <a:spLocks noChangeArrowheads="1"/>
          </p:cNvSpPr>
          <p:nvPr/>
        </p:nvSpPr>
        <p:spPr bwMode="auto">
          <a:xfrm>
            <a:off x="395288" y="1806575"/>
            <a:ext cx="3384550" cy="4064000"/>
          </a:xfrm>
          <a:prstGeom prst="rect">
            <a:avLst/>
          </a:prstGeom>
          <a:noFill/>
          <a:ln w="9525">
            <a:noFill/>
            <a:miter lim="800000"/>
            <a:headEnd/>
            <a:tailEnd/>
          </a:ln>
          <a:effectLst/>
        </p:spPr>
        <p:txBody>
          <a:bodyPr anchor="ctr">
            <a:spAutoFit/>
          </a:bodyPr>
          <a:lstStyle/>
          <a:p>
            <a:pPr>
              <a:lnSpc>
                <a:spcPct val="145000"/>
              </a:lnSpc>
            </a:pPr>
            <a:r>
              <a:rPr lang="en-US" altLang="zh-CN" sz="2000">
                <a:latin typeface="宋体" charset="-122"/>
              </a:rPr>
              <a:t>  </a:t>
            </a:r>
            <a:r>
              <a:rPr lang="zh-CN" altLang="en-US" sz="2000">
                <a:latin typeface="宋体" charset="-122"/>
              </a:rPr>
              <a:t>营养物缺乏，为了获得能量维持生命，分解代谢自身的能量物质，开始衰亡。同时内酶分解细胞壁，使污泥量减少。随后有机物几乎被耗尽，能量水平极低，微生物活动能力非常低，絮凝体形成速率增大，处理水显著澄清，水质良好。</a:t>
            </a:r>
            <a:endParaRPr lang="zh-CN" altLang="en-US" sz="2000">
              <a:latin typeface="Arial" charset="0"/>
            </a:endParaRPr>
          </a:p>
        </p:txBody>
      </p:sp>
      <p:sp>
        <p:nvSpPr>
          <p:cNvPr id="605190" name="AutoShape 6">
            <a:hlinkClick r:id="rId7" action="ppaction://hlinksldjump" highlightClick="1"/>
          </p:cNvPr>
          <p:cNvSpPr>
            <a:spLocks noChangeArrowheads="1"/>
          </p:cNvSpPr>
          <p:nvPr/>
        </p:nvSpPr>
        <p:spPr bwMode="auto">
          <a:xfrm rot="16200000">
            <a:off x="8115300" y="6057900"/>
            <a:ext cx="457200" cy="381000"/>
          </a:xfrm>
          <a:prstGeom prst="actionButtonForwardNext">
            <a:avLst/>
          </a:prstGeom>
          <a:solidFill>
            <a:srgbClr val="FFFFFF"/>
          </a:solidFill>
          <a:ln w="9525">
            <a:solidFill>
              <a:srgbClr val="FFFFFF"/>
            </a:solidFill>
            <a:miter lim="800000"/>
            <a:headEnd/>
            <a:tailEnd/>
          </a:ln>
          <a:effectLst/>
        </p:spPr>
        <p:txBody>
          <a:bodyPr wrap="none" anchor="ctr"/>
          <a:lstStyle/>
          <a:p>
            <a:endParaRPr lang="zh-CN" altLang="en-US"/>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457200" y="1911095"/>
            <a:ext cx="8229600" cy="47244"/>
          </a:xfrm>
          <a:custGeom>
            <a:avLst/>
            <a:gdLst>
              <a:gd name="connsiteX0" fmla="*/ 0 w 8229600"/>
              <a:gd name="connsiteY0" fmla="*/ 23622 h 47244"/>
              <a:gd name="connsiteX1" fmla="*/ 8229600 w 8229600"/>
              <a:gd name="connsiteY1" fmla="*/ 23622 h 47244"/>
            </a:gdLst>
            <a:ahLst/>
            <a:cxnLst>
              <a:cxn ang="0">
                <a:pos x="connsiteX0" y="connsiteY0"/>
              </a:cxn>
              <a:cxn ang="1">
                <a:pos x="connsiteX1" y="connsiteY1"/>
              </a:cxn>
            </a:cxnLst>
            <a:rect l="l" t="t" r="r" b="b"/>
            <a:pathLst>
              <a:path w="8229600" h="47244">
                <a:moveTo>
                  <a:pt x="0" y="23622"/>
                </a:moveTo>
                <a:lnTo>
                  <a:pt x="8229600" y="23622"/>
                </a:lnTo>
              </a:path>
            </a:pathLst>
          </a:custGeom>
          <a:ln w="50800">
            <a:solidFill>
              <a:srgbClr val="D34817">
                <a:alpha val="10000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57200" y="1970277"/>
            <a:ext cx="8229600" cy="660400"/>
          </a:xfrm>
          <a:custGeom>
            <a:avLst/>
            <a:gdLst>
              <a:gd name="connsiteX0" fmla="*/ 0 w 8229600"/>
              <a:gd name="connsiteY0" fmla="*/ 0 h 660400"/>
              <a:gd name="connsiteX1" fmla="*/ 8229600 w 8229600"/>
              <a:gd name="connsiteY1" fmla="*/ 0 h 660400"/>
              <a:gd name="connsiteX2" fmla="*/ 8229600 w 8229600"/>
              <a:gd name="connsiteY2" fmla="*/ 660400 h 660400"/>
              <a:gd name="connsiteX3" fmla="*/ 0 w 8229600"/>
              <a:gd name="connsiteY3" fmla="*/ 660400 h 660400"/>
              <a:gd name="connsiteX4" fmla="*/ 0 w 8229600"/>
              <a:gd name="connsiteY4" fmla="*/ 0 h 6604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29600" h="660400">
                <a:moveTo>
                  <a:pt x="0" y="0"/>
                </a:moveTo>
                <a:lnTo>
                  <a:pt x="8229600" y="0"/>
                </a:lnTo>
                <a:lnTo>
                  <a:pt x="8229600" y="660400"/>
                </a:lnTo>
                <a:lnTo>
                  <a:pt x="0" y="660400"/>
                </a:lnTo>
                <a:lnTo>
                  <a:pt x="0" y="0"/>
                </a:lnTo>
              </a:path>
            </a:pathLst>
          </a:custGeom>
          <a:solidFill>
            <a:srgbClr val="D3481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879600"/>
            <a:ext cx="8280400" cy="4140200"/>
          </a:xfrm>
          <a:prstGeom prst="rect">
            <a:avLst/>
          </a:prstGeom>
          <a:noFill/>
        </p:spPr>
      </p:pic>
      <p:sp>
        <p:nvSpPr>
          <p:cNvPr id="13" name="TextBox 1"/>
          <p:cNvSpPr txBox="1"/>
          <p:nvPr/>
        </p:nvSpPr>
        <p:spPr>
          <a:xfrm>
            <a:off x="3136900" y="2044700"/>
            <a:ext cx="2885405" cy="435760"/>
          </a:xfrm>
          <a:prstGeom prst="rect">
            <a:avLst/>
          </a:prstGeom>
          <a:noFill/>
        </p:spPr>
        <p:txBody>
          <a:bodyPr wrap="none" lIns="0" tIns="0" rIns="0" rtlCol="0">
            <a:spAutoFit/>
          </a:bodyPr>
          <a:lstStyle/>
          <a:p>
            <a:pPr>
              <a:lnSpc>
                <a:spcPts val="3300"/>
              </a:lnSpc>
              <a:tabLst/>
            </a:pPr>
            <a:r>
              <a:rPr lang="en-US" altLang="zh-CN" sz="2502" b="1" dirty="0">
                <a:solidFill>
                  <a:srgbClr val="0000FF"/>
                </a:solidFill>
                <a:latin typeface="微软雅黑" pitchFamily="18" charset="0"/>
                <a:cs typeface="微软雅黑" pitchFamily="18" charset="0"/>
              </a:rPr>
              <a:t>活性污泥絮体的形成</a:t>
            </a:r>
          </a:p>
        </p:txBody>
      </p:sp>
      <p:sp>
        <p:nvSpPr>
          <p:cNvPr id="14" name="TextBox 1"/>
          <p:cNvSpPr txBox="1"/>
          <p:nvPr/>
        </p:nvSpPr>
        <p:spPr>
          <a:xfrm>
            <a:off x="584200" y="2781300"/>
            <a:ext cx="7925246" cy="2995692"/>
          </a:xfrm>
          <a:prstGeom prst="rect">
            <a:avLst/>
          </a:prstGeom>
          <a:noFill/>
        </p:spPr>
        <p:txBody>
          <a:bodyPr wrap="none" lIns="0" tIns="0" rIns="0" rtlCol="0">
            <a:spAutoFit/>
          </a:bodyPr>
          <a:lstStyle/>
          <a:p>
            <a:pPr>
              <a:lnSpc>
                <a:spcPts val="3300"/>
              </a:lnSpc>
              <a:tabLst>
                <a:tab pos="228600" algn="l"/>
              </a:tabLst>
            </a:pPr>
            <a:r>
              <a:rPr lang="en-US" altLang="zh-CN" sz="2502" dirty="0">
                <a:solidFill>
                  <a:srgbClr val="000000"/>
                </a:solidFill>
                <a:latin typeface="Times New Roman" pitchFamily="18" charset="0"/>
                <a:cs typeface="Times New Roman" pitchFamily="18" charset="0"/>
              </a:rPr>
              <a:t>•</a:t>
            </a:r>
            <a:r>
              <a:rPr lang="en-US" altLang="zh-CN" sz="2502" b="1" dirty="0">
                <a:solidFill>
                  <a:srgbClr val="F01085"/>
                </a:solidFill>
                <a:latin typeface="微软雅黑" pitchFamily="18" charset="0"/>
                <a:cs typeface="微软雅黑" pitchFamily="18" charset="0"/>
              </a:rPr>
              <a:t>活性污泥絮凝体，也称为生物絮凝体，骨干部分是由千</a:t>
            </a:r>
          </a:p>
          <a:p>
            <a:pPr>
              <a:lnSpc>
                <a:spcPts val="3800"/>
              </a:lnSpc>
              <a:tabLst>
                <a:tab pos="228600" algn="l"/>
              </a:tabLst>
            </a:pPr>
            <a:r>
              <a:rPr lang="en-US" altLang="zh-CN" b="1" dirty="0">
                <a:solidFill>
                  <a:srgbClr val="F01085"/>
                </a:solidFill>
              </a:rPr>
              <a:t>	</a:t>
            </a:r>
            <a:r>
              <a:rPr lang="en-US" altLang="zh-CN" sz="2502" b="1" dirty="0">
                <a:solidFill>
                  <a:srgbClr val="F01085"/>
                </a:solidFill>
                <a:latin typeface="微软雅黑" pitchFamily="18" charset="0"/>
                <a:cs typeface="微软雅黑" pitchFamily="18" charset="0"/>
              </a:rPr>
              <a:t>万个细菌为主体结合形成的通称为“菌胶团”的团粒</a:t>
            </a:r>
            <a:r>
              <a:rPr lang="en-US" altLang="zh-CN" sz="2502" dirty="0">
                <a:solidFill>
                  <a:srgbClr val="F01085"/>
                </a:solidFill>
                <a:latin typeface="微软雅黑" pitchFamily="18" charset="0"/>
                <a:cs typeface="微软雅黑" pitchFamily="18" charset="0"/>
              </a:rPr>
              <a:t>；</a:t>
            </a:r>
          </a:p>
          <a:p>
            <a:pPr>
              <a:lnSpc>
                <a:spcPts val="1000"/>
              </a:lnSpc>
            </a:pPr>
            <a:endParaRPr lang="en-US" altLang="zh-CN" dirty="0">
              <a:solidFill>
                <a:srgbClr val="F01085"/>
              </a:solidFill>
            </a:endParaRPr>
          </a:p>
          <a:p>
            <a:pPr>
              <a:lnSpc>
                <a:spcPts val="3500"/>
              </a:lnSpc>
              <a:tabLst>
                <a:tab pos="228600" algn="l"/>
              </a:tabLst>
            </a:pPr>
            <a:r>
              <a:rPr lang="en-US" altLang="zh-CN" sz="2502" dirty="0">
                <a:solidFill>
                  <a:srgbClr val="F01085"/>
                </a:solidFill>
                <a:latin typeface="Times New Roman" pitchFamily="18" charset="0"/>
                <a:cs typeface="Times New Roman" pitchFamily="18" charset="0"/>
              </a:rPr>
              <a:t>•</a:t>
            </a:r>
            <a:r>
              <a:rPr lang="en-US" altLang="zh-CN" sz="2502" b="1" dirty="0">
                <a:solidFill>
                  <a:srgbClr val="F01085"/>
                </a:solidFill>
                <a:latin typeface="微软雅黑" pitchFamily="18" charset="0"/>
                <a:cs typeface="微软雅黑" pitchFamily="18" charset="0"/>
              </a:rPr>
              <a:t>菌胶团对活性污泥的形成及其各项功能的发挥，起着十</a:t>
            </a:r>
          </a:p>
          <a:p>
            <a:pPr>
              <a:lnSpc>
                <a:spcPts val="3800"/>
              </a:lnSpc>
              <a:tabLst>
                <a:tab pos="228600" algn="l"/>
              </a:tabLst>
            </a:pPr>
            <a:r>
              <a:rPr lang="en-US" altLang="zh-CN" b="1" dirty="0">
                <a:solidFill>
                  <a:srgbClr val="F01085"/>
                </a:solidFill>
              </a:rPr>
              <a:t>	</a:t>
            </a:r>
            <a:r>
              <a:rPr lang="en-US" altLang="zh-CN" sz="2502" b="1" dirty="0">
                <a:solidFill>
                  <a:srgbClr val="F01085"/>
                </a:solidFill>
                <a:latin typeface="微软雅黑" pitchFamily="18" charset="0"/>
                <a:cs typeface="微软雅黑" pitchFamily="18" charset="0"/>
              </a:rPr>
              <a:t>分重要的作用，只有在它发育正常的条件下，活性污泥</a:t>
            </a:r>
          </a:p>
          <a:p>
            <a:pPr>
              <a:lnSpc>
                <a:spcPts val="3800"/>
              </a:lnSpc>
              <a:tabLst>
                <a:tab pos="228600" algn="l"/>
              </a:tabLst>
            </a:pPr>
            <a:r>
              <a:rPr lang="en-US" altLang="zh-CN" b="1" dirty="0">
                <a:solidFill>
                  <a:srgbClr val="F01085"/>
                </a:solidFill>
              </a:rPr>
              <a:t>	</a:t>
            </a:r>
            <a:r>
              <a:rPr lang="en-US" altLang="zh-CN" sz="2502" b="1" dirty="0">
                <a:solidFill>
                  <a:srgbClr val="F01085"/>
                </a:solidFill>
                <a:latin typeface="微软雅黑" pitchFamily="18" charset="0"/>
                <a:cs typeface="微软雅黑" pitchFamily="18" charset="0"/>
              </a:rPr>
              <a:t>絮凝体才能很好的形成，其对周围的有机污染物的吸附</a:t>
            </a:r>
          </a:p>
          <a:p>
            <a:pPr>
              <a:lnSpc>
                <a:spcPts val="3800"/>
              </a:lnSpc>
              <a:tabLst>
                <a:tab pos="228600" algn="l"/>
              </a:tabLst>
            </a:pPr>
            <a:r>
              <a:rPr lang="en-US" altLang="zh-CN" b="1" dirty="0">
                <a:solidFill>
                  <a:srgbClr val="F01085"/>
                </a:solidFill>
              </a:rPr>
              <a:t>	</a:t>
            </a:r>
            <a:r>
              <a:rPr lang="en-US" altLang="zh-CN" sz="2502" b="1" dirty="0">
                <a:solidFill>
                  <a:srgbClr val="F01085"/>
                </a:solidFill>
                <a:latin typeface="微软雅黑" pitchFamily="18" charset="0"/>
                <a:cs typeface="微软雅黑" pitchFamily="18" charset="0"/>
              </a:rPr>
              <a:t>功能以及絮凝、沉降性能，才能够得到正常的发挥。</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588695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251520" y="377000"/>
            <a:ext cx="9217024" cy="6652400"/>
          </a:xfrm>
          <a:prstGeom prst="rect">
            <a:avLst/>
          </a:prstGeom>
          <a:noFill/>
        </p:spPr>
      </p:pic>
      <p:sp>
        <p:nvSpPr>
          <p:cNvPr id="10" name="TextBox 1"/>
          <p:cNvSpPr txBox="1"/>
          <p:nvPr/>
        </p:nvSpPr>
        <p:spPr>
          <a:xfrm>
            <a:off x="876300" y="482600"/>
            <a:ext cx="3632200" cy="368300"/>
          </a:xfrm>
          <a:prstGeom prst="rect">
            <a:avLst/>
          </a:prstGeom>
          <a:noFill/>
        </p:spPr>
        <p:txBody>
          <a:bodyPr wrap="none" lIns="0" tIns="0" rIns="0" rtlCol="0">
            <a:spAutoFit/>
          </a:bodyPr>
          <a:lstStyle/>
          <a:p>
            <a:pPr>
              <a:lnSpc>
                <a:spcPts val="2900"/>
              </a:lnSpc>
              <a:tabLst/>
            </a:pPr>
            <a:r>
              <a:rPr lang="en-US" altLang="zh-CN" sz="2202" dirty="0">
                <a:solidFill>
                  <a:srgbClr val="FFFFFF"/>
                </a:solidFill>
                <a:latin typeface="微软雅黑" pitchFamily="18" charset="0"/>
                <a:cs typeface="微软雅黑" pitchFamily="18" charset="0"/>
              </a:rPr>
              <a:t>活性污泥絮凝体的形成机制：</a:t>
            </a:r>
          </a:p>
        </p:txBody>
      </p:sp>
      <p:sp>
        <p:nvSpPr>
          <p:cNvPr id="11" name="TextBox 1"/>
          <p:cNvSpPr txBox="1"/>
          <p:nvPr/>
        </p:nvSpPr>
        <p:spPr>
          <a:xfrm>
            <a:off x="850900" y="1155700"/>
            <a:ext cx="7825556" cy="388633"/>
          </a:xfrm>
          <a:prstGeom prst="rect">
            <a:avLst/>
          </a:prstGeom>
          <a:noFill/>
        </p:spPr>
        <p:txBody>
          <a:bodyPr wrap="square" lIns="0" tIns="0" rIns="0" rtlCol="0">
            <a:spAutoFit/>
          </a:bodyPr>
          <a:lstStyle/>
          <a:p>
            <a:pPr marL="342900" indent="-342900">
              <a:lnSpc>
                <a:spcPts val="2900"/>
              </a:lnSpc>
              <a:buClr>
                <a:srgbClr val="00F500"/>
              </a:buClr>
              <a:buFont typeface="Wingdings" panose="05000000000000000000" pitchFamily="2" charset="2"/>
              <a:buChar char="p"/>
              <a:tabLst/>
            </a:pPr>
            <a:r>
              <a:rPr lang="en-US" altLang="zh-CN" sz="2202" dirty="0">
                <a:latin typeface="Times New Roman" pitchFamily="18" charset="0"/>
                <a:cs typeface="Times New Roman" pitchFamily="18" charset="0"/>
              </a:rPr>
              <a:t> </a:t>
            </a:r>
            <a:r>
              <a:rPr lang="en-US" altLang="zh-CN" sz="2202" b="1" dirty="0">
                <a:solidFill>
                  <a:srgbClr val="000000"/>
                </a:solidFill>
                <a:latin typeface="微软雅黑" pitchFamily="18" charset="0"/>
                <a:cs typeface="微软雅黑" pitchFamily="18" charset="0"/>
              </a:rPr>
              <a:t>两个菌体之间，既存在着电斥力，也存在着范德华引力</a:t>
            </a:r>
            <a:r>
              <a:rPr lang="en-US" altLang="zh-CN" sz="2202" dirty="0">
                <a:solidFill>
                  <a:srgbClr val="000000"/>
                </a:solidFill>
                <a:latin typeface="微软雅黑" pitchFamily="18" charset="0"/>
                <a:cs typeface="微软雅黑" pitchFamily="18" charset="0"/>
              </a:rPr>
              <a:t>，</a:t>
            </a:r>
          </a:p>
        </p:txBody>
      </p:sp>
      <p:sp>
        <p:nvSpPr>
          <p:cNvPr id="12" name="TextBox 1"/>
          <p:cNvSpPr txBox="1"/>
          <p:nvPr/>
        </p:nvSpPr>
        <p:spPr>
          <a:xfrm>
            <a:off x="1079500" y="1587500"/>
            <a:ext cx="4796185" cy="388633"/>
          </a:xfrm>
          <a:prstGeom prst="rect">
            <a:avLst/>
          </a:prstGeom>
          <a:noFill/>
        </p:spPr>
        <p:txBody>
          <a:bodyPr wrap="none" lIns="0" tIns="0" rIns="0" rtlCol="0">
            <a:spAutoFit/>
          </a:bodyPr>
          <a:lstStyle/>
          <a:p>
            <a:pPr>
              <a:lnSpc>
                <a:spcPts val="2900"/>
              </a:lnSpc>
              <a:tabLst/>
            </a:pPr>
            <a:r>
              <a:rPr lang="en-US" altLang="zh-CN" sz="2202" b="1" dirty="0">
                <a:solidFill>
                  <a:schemeClr val="bg1"/>
                </a:solidFill>
                <a:latin typeface="微软雅黑" pitchFamily="18" charset="0"/>
                <a:cs typeface="微软雅黑" pitchFamily="18" charset="0"/>
              </a:rPr>
              <a:t>这两种力的强弱与菌体间的距离有关；</a:t>
            </a:r>
          </a:p>
        </p:txBody>
      </p:sp>
      <p:sp>
        <p:nvSpPr>
          <p:cNvPr id="13" name="TextBox 1"/>
          <p:cNvSpPr txBox="1"/>
          <p:nvPr/>
        </p:nvSpPr>
        <p:spPr>
          <a:xfrm>
            <a:off x="850900" y="2082800"/>
            <a:ext cx="7969572" cy="1308756"/>
          </a:xfrm>
          <a:prstGeom prst="rect">
            <a:avLst/>
          </a:prstGeom>
          <a:noFill/>
        </p:spPr>
        <p:txBody>
          <a:bodyPr wrap="square" lIns="0" tIns="0" rIns="0" rtlCol="0">
            <a:spAutoFit/>
          </a:bodyPr>
          <a:lstStyle/>
          <a:p>
            <a:pPr marL="342900" indent="-342900" algn="just">
              <a:lnSpc>
                <a:spcPts val="3400"/>
              </a:lnSpc>
              <a:buClr>
                <a:srgbClr val="00F500"/>
              </a:buClr>
              <a:buFont typeface="Wingdings" panose="05000000000000000000" pitchFamily="2" charset="2"/>
              <a:buChar char="p"/>
              <a:tabLst>
                <a:tab pos="228600" algn="l"/>
              </a:tabLst>
            </a:pPr>
            <a:r>
              <a:rPr lang="en-US" altLang="zh-CN" sz="2202" b="1" dirty="0" err="1">
                <a:solidFill>
                  <a:schemeClr val="bg1"/>
                </a:solidFill>
                <a:latin typeface="微软雅黑" pitchFamily="18" charset="0"/>
                <a:cs typeface="微软雅黑" pitchFamily="18" charset="0"/>
              </a:rPr>
              <a:t>当曝气池内有机营养物质充沛，细菌处于对数增殖期</a:t>
            </a:r>
            <a:r>
              <a:rPr lang="en-US" altLang="zh-CN" sz="2202" b="1" dirty="0">
                <a:solidFill>
                  <a:schemeClr val="bg1"/>
                </a:solidFill>
                <a:latin typeface="微软雅黑" pitchFamily="18" charset="0"/>
                <a:cs typeface="微软雅黑" pitchFamily="18" charset="0"/>
              </a:rPr>
              <a:t>，</a:t>
            </a:r>
          </a:p>
          <a:p>
            <a:pPr>
              <a:lnSpc>
                <a:spcPts val="3400"/>
              </a:lnSpc>
              <a:tabLst>
                <a:tab pos="228600" algn="l"/>
              </a:tabLst>
            </a:pPr>
            <a:r>
              <a:rPr lang="en-US" altLang="zh-CN" sz="2202" b="1" dirty="0" err="1">
                <a:solidFill>
                  <a:schemeClr val="bg1"/>
                </a:solidFill>
                <a:latin typeface="微软雅黑" pitchFamily="18" charset="0"/>
                <a:cs typeface="微软雅黑" pitchFamily="18" charset="0"/>
              </a:rPr>
              <a:t>运动性能活泼，动能大于范德华引力，菌体难以结合</a:t>
            </a:r>
            <a:r>
              <a:rPr lang="en-US" altLang="zh-CN" sz="2202" b="1" dirty="0">
                <a:solidFill>
                  <a:schemeClr val="bg1"/>
                </a:solidFill>
                <a:latin typeface="微软雅黑" pitchFamily="18" charset="0"/>
                <a:cs typeface="微软雅黑" pitchFamily="18" charset="0"/>
              </a:rPr>
              <a:t>，</a:t>
            </a:r>
          </a:p>
          <a:p>
            <a:pPr>
              <a:lnSpc>
                <a:spcPts val="3400"/>
              </a:lnSpc>
              <a:tabLst>
                <a:tab pos="228600" algn="l"/>
              </a:tabLst>
            </a:pPr>
            <a:r>
              <a:rPr lang="en-US" altLang="zh-CN" sz="2202" b="1" dirty="0" err="1">
                <a:solidFill>
                  <a:schemeClr val="bg1"/>
                </a:solidFill>
                <a:latin typeface="微软雅黑" pitchFamily="18" charset="0"/>
                <a:cs typeface="微软雅黑" pitchFamily="18" charset="0"/>
              </a:rPr>
              <a:t>活性污泥絮凝体不能很好形成</a:t>
            </a:r>
            <a:r>
              <a:rPr lang="en-US" altLang="zh-CN" sz="2202" b="1" dirty="0">
                <a:solidFill>
                  <a:schemeClr val="bg1"/>
                </a:solidFill>
                <a:latin typeface="微软雅黑" pitchFamily="18" charset="0"/>
                <a:cs typeface="微软雅黑" pitchFamily="18" charset="0"/>
              </a:rPr>
              <a:t>；</a:t>
            </a:r>
          </a:p>
        </p:txBody>
      </p:sp>
      <p:sp>
        <p:nvSpPr>
          <p:cNvPr id="14" name="TextBox 1"/>
          <p:cNvSpPr txBox="1"/>
          <p:nvPr/>
        </p:nvSpPr>
        <p:spPr>
          <a:xfrm>
            <a:off x="850900" y="3454400"/>
            <a:ext cx="7897564" cy="2940613"/>
          </a:xfrm>
          <a:prstGeom prst="rect">
            <a:avLst/>
          </a:prstGeom>
          <a:noFill/>
        </p:spPr>
        <p:txBody>
          <a:bodyPr wrap="square" lIns="0" tIns="0" rIns="0" rtlCol="0">
            <a:spAutoFit/>
          </a:bodyPr>
          <a:lstStyle/>
          <a:p>
            <a:pPr marL="457200" indent="-457200">
              <a:lnSpc>
                <a:spcPts val="2900"/>
              </a:lnSpc>
              <a:buClr>
                <a:srgbClr val="00F500"/>
              </a:buClr>
              <a:buFont typeface="Wingdings" panose="05000000000000000000" pitchFamily="2" charset="2"/>
              <a:buChar char="p"/>
              <a:tabLst>
                <a:tab pos="228600" algn="l"/>
              </a:tabLst>
            </a:pPr>
            <a:r>
              <a:rPr lang="en-US" altLang="zh-CN" sz="2202" b="1" dirty="0" err="1">
                <a:solidFill>
                  <a:schemeClr val="bg1"/>
                </a:solidFill>
                <a:latin typeface="微软雅黑" pitchFamily="18" charset="0"/>
                <a:cs typeface="微软雅黑" pitchFamily="18" charset="0"/>
              </a:rPr>
              <a:t>当曝气池内有机营养物质降到某种程度，细菌增殖速度低</a:t>
            </a:r>
            <a:endParaRPr lang="en-US" altLang="zh-CN" sz="2202" b="1" dirty="0">
              <a:solidFill>
                <a:schemeClr val="bg1"/>
              </a:solidFill>
              <a:latin typeface="微软雅黑" pitchFamily="18" charset="0"/>
              <a:cs typeface="微软雅黑" pitchFamily="18" charset="0"/>
            </a:endParaRPr>
          </a:p>
          <a:p>
            <a:pPr>
              <a:lnSpc>
                <a:spcPts val="3400"/>
              </a:lnSpc>
              <a:tabLst>
                <a:tab pos="228600" algn="l"/>
              </a:tabLst>
            </a:pPr>
            <a:r>
              <a:rPr lang="en-US" altLang="zh-CN" b="1" dirty="0">
                <a:solidFill>
                  <a:schemeClr val="bg1"/>
                </a:solidFill>
              </a:rPr>
              <a:t>	</a:t>
            </a:r>
            <a:r>
              <a:rPr lang="en-US" altLang="zh-CN" sz="2202" b="1" dirty="0">
                <a:solidFill>
                  <a:schemeClr val="bg1"/>
                </a:solidFill>
                <a:latin typeface="微软雅黑" pitchFamily="18" charset="0"/>
                <a:cs typeface="微软雅黑" pitchFamily="18" charset="0"/>
              </a:rPr>
              <a:t>下或停止，处于内源呼吸期或减速增殖期后段，运动性能</a:t>
            </a:r>
          </a:p>
          <a:p>
            <a:pPr>
              <a:lnSpc>
                <a:spcPts val="3300"/>
              </a:lnSpc>
              <a:tabLst>
                <a:tab pos="228600" algn="l"/>
              </a:tabLst>
            </a:pPr>
            <a:r>
              <a:rPr lang="en-US" altLang="zh-CN" b="1" dirty="0">
                <a:solidFill>
                  <a:schemeClr val="bg1"/>
                </a:solidFill>
              </a:rPr>
              <a:t>	</a:t>
            </a:r>
            <a:r>
              <a:rPr lang="en-US" altLang="zh-CN" sz="2202" b="1" dirty="0">
                <a:solidFill>
                  <a:schemeClr val="bg1"/>
                </a:solidFill>
                <a:latin typeface="微软雅黑" pitchFamily="18" charset="0"/>
                <a:cs typeface="微软雅黑" pitchFamily="18" charset="0"/>
              </a:rPr>
              <a:t>较弱，不能与范德华引力相抗衡，并且在布朗运动作用下，</a:t>
            </a:r>
          </a:p>
          <a:p>
            <a:pPr>
              <a:lnSpc>
                <a:spcPts val="3300"/>
              </a:lnSpc>
              <a:tabLst>
                <a:tab pos="228600" algn="l"/>
              </a:tabLst>
            </a:pPr>
            <a:r>
              <a:rPr lang="en-US" altLang="zh-CN" b="1" dirty="0">
                <a:solidFill>
                  <a:schemeClr val="bg1"/>
                </a:solidFill>
              </a:rPr>
              <a:t>	</a:t>
            </a:r>
            <a:r>
              <a:rPr lang="en-US" altLang="zh-CN" sz="2202" b="1" dirty="0">
                <a:solidFill>
                  <a:schemeClr val="bg1"/>
                </a:solidFill>
                <a:latin typeface="微软雅黑" pitchFamily="18" charset="0"/>
                <a:cs typeface="微软雅黑" pitchFamily="18" charset="0"/>
              </a:rPr>
              <a:t>菌体互相碰撞，互相结合，使活性污泥絮凝体形成，初步</a:t>
            </a:r>
          </a:p>
          <a:p>
            <a:pPr>
              <a:lnSpc>
                <a:spcPts val="3300"/>
              </a:lnSpc>
              <a:tabLst>
                <a:tab pos="228600" algn="l"/>
              </a:tabLst>
            </a:pPr>
            <a:r>
              <a:rPr lang="en-US" altLang="zh-CN" b="1" dirty="0">
                <a:solidFill>
                  <a:schemeClr val="bg1"/>
                </a:solidFill>
              </a:rPr>
              <a:t>	</a:t>
            </a:r>
            <a:r>
              <a:rPr lang="en-US" altLang="zh-CN" sz="2202" b="1" dirty="0">
                <a:solidFill>
                  <a:schemeClr val="bg1"/>
                </a:solidFill>
                <a:latin typeface="微软雅黑" pitchFamily="18" charset="0"/>
                <a:cs typeface="微软雅黑" pitchFamily="18" charset="0"/>
              </a:rPr>
              <a:t>形成的凝聚体又与其他的细菌相结合，絮凝体之间也相互</a:t>
            </a:r>
          </a:p>
          <a:p>
            <a:pPr>
              <a:lnSpc>
                <a:spcPts val="3400"/>
              </a:lnSpc>
              <a:tabLst>
                <a:tab pos="228600" algn="l"/>
              </a:tabLst>
            </a:pPr>
            <a:r>
              <a:rPr lang="en-US" altLang="zh-CN" b="1" dirty="0">
                <a:solidFill>
                  <a:schemeClr val="bg1"/>
                </a:solidFill>
              </a:rPr>
              <a:t>	</a:t>
            </a:r>
            <a:r>
              <a:rPr lang="en-US" altLang="zh-CN" sz="2202" b="1" dirty="0">
                <a:solidFill>
                  <a:schemeClr val="bg1"/>
                </a:solidFill>
                <a:latin typeface="微软雅黑" pitchFamily="18" charset="0"/>
                <a:cs typeface="微软雅黑" pitchFamily="18" charset="0"/>
              </a:rPr>
              <a:t>粘接，凝聚速度加快，最终能够形成颗粒较大的活性污泥</a:t>
            </a:r>
          </a:p>
          <a:p>
            <a:pPr>
              <a:lnSpc>
                <a:spcPts val="3300"/>
              </a:lnSpc>
              <a:tabLst>
                <a:tab pos="228600" algn="l"/>
              </a:tabLst>
            </a:pPr>
            <a:r>
              <a:rPr lang="en-US" altLang="zh-CN" b="1" dirty="0">
                <a:solidFill>
                  <a:schemeClr val="bg1"/>
                </a:solidFill>
              </a:rPr>
              <a:t>	</a:t>
            </a:r>
            <a:r>
              <a:rPr lang="en-US" altLang="zh-CN" sz="2202" b="1" dirty="0">
                <a:solidFill>
                  <a:schemeClr val="bg1"/>
                </a:solidFill>
                <a:latin typeface="微软雅黑" pitchFamily="18" charset="0"/>
                <a:cs typeface="微软雅黑" pitchFamily="18" charset="0"/>
              </a:rPr>
              <a:t>絮凝体。</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2120900"/>
            <a:ext cx="8280400" cy="1816100"/>
          </a:xfrm>
          <a:prstGeom prst="rect">
            <a:avLst/>
          </a:prstGeom>
          <a:noFill/>
        </p:spPr>
      </p:pic>
      <p:pic>
        <p:nvPicPr>
          <p:cNvPr id="10" name="Picture 3"/>
          <p:cNvPicPr>
            <a:picLocks noChangeAspect="1" noChangeArrowheads="1"/>
          </p:cNvPicPr>
          <p:nvPr/>
        </p:nvPicPr>
        <p:blipFill>
          <a:blip r:embed="rId3" cstate="print"/>
          <a:srcRect/>
          <a:stretch>
            <a:fillRect/>
          </a:stretch>
        </p:blipFill>
        <p:spPr bwMode="auto">
          <a:xfrm>
            <a:off x="431800" y="3962400"/>
            <a:ext cx="8280400" cy="1816100"/>
          </a:xfrm>
          <a:prstGeom prst="rect">
            <a:avLst/>
          </a:prstGeom>
          <a:noFill/>
        </p:spPr>
      </p:pic>
      <p:sp>
        <p:nvSpPr>
          <p:cNvPr id="12" name="TextBox 1"/>
          <p:cNvSpPr txBox="1"/>
          <p:nvPr/>
        </p:nvSpPr>
        <p:spPr>
          <a:xfrm>
            <a:off x="546100" y="660400"/>
            <a:ext cx="6845300" cy="596900"/>
          </a:xfrm>
          <a:prstGeom prst="rect">
            <a:avLst/>
          </a:prstGeom>
          <a:noFill/>
        </p:spPr>
        <p:txBody>
          <a:bodyPr wrap="none" lIns="0" tIns="0" rIns="0" rtlCol="0">
            <a:spAutoFit/>
          </a:bodyPr>
          <a:lstStyle/>
          <a:p>
            <a:pPr>
              <a:lnSpc>
                <a:spcPts val="4700"/>
              </a:lnSpc>
              <a:tabLst/>
            </a:pPr>
            <a:r>
              <a:rPr lang="en-US" altLang="zh-CN" sz="4397" b="1" dirty="0">
                <a:solidFill>
                  <a:srgbClr val="FFC000"/>
                </a:solidFill>
                <a:latin typeface="Times New Roman" pitchFamily="18" charset="0"/>
                <a:cs typeface="Times New Roman" pitchFamily="18" charset="0"/>
              </a:rPr>
              <a:t>4.1.3</a:t>
            </a:r>
            <a:r>
              <a:rPr lang="en-US" altLang="zh-CN" sz="4397" dirty="0">
                <a:latin typeface="Times New Roman" pitchFamily="18" charset="0"/>
                <a:cs typeface="Times New Roman" pitchFamily="18" charset="0"/>
              </a:rPr>
              <a:t> </a:t>
            </a:r>
            <a:r>
              <a:rPr lang="en-US" altLang="zh-CN" sz="4397" dirty="0">
                <a:solidFill>
                  <a:srgbClr val="FFC000"/>
                </a:solidFill>
                <a:latin typeface="黑体" pitchFamily="18" charset="0"/>
                <a:cs typeface="黑体" pitchFamily="18" charset="0"/>
              </a:rPr>
              <a:t>活性污泥净化反应过程</a:t>
            </a:r>
          </a:p>
        </p:txBody>
      </p:sp>
      <p:sp>
        <p:nvSpPr>
          <p:cNvPr id="13" name="TextBox 1"/>
          <p:cNvSpPr txBox="1"/>
          <p:nvPr/>
        </p:nvSpPr>
        <p:spPr>
          <a:xfrm>
            <a:off x="622300" y="2336800"/>
            <a:ext cx="8002191" cy="1392689"/>
          </a:xfrm>
          <a:prstGeom prst="rect">
            <a:avLst/>
          </a:prstGeom>
          <a:noFill/>
        </p:spPr>
        <p:txBody>
          <a:bodyPr wrap="none" lIns="0" tIns="0" rIns="0" rtlCol="0">
            <a:spAutoFit/>
          </a:bodyPr>
          <a:lstStyle/>
          <a:p>
            <a:pPr>
              <a:lnSpc>
                <a:spcPts val="3100"/>
              </a:lnSpc>
              <a:tabLst/>
            </a:pPr>
            <a:r>
              <a:rPr lang="en-US" altLang="zh-CN" sz="2400" dirty="0">
                <a:solidFill>
                  <a:srgbClr val="FFFFFF"/>
                </a:solidFill>
                <a:latin typeface="微软雅黑" pitchFamily="18" charset="0"/>
                <a:cs typeface="微软雅黑" pitchFamily="18" charset="0"/>
              </a:rPr>
              <a:t>在活性污泥处理系统中，有机污染物从污水中去除过程的</a:t>
            </a:r>
          </a:p>
          <a:p>
            <a:pPr>
              <a:lnSpc>
                <a:spcPts val="3700"/>
              </a:lnSpc>
              <a:tabLst/>
            </a:pPr>
            <a:r>
              <a:rPr lang="en-US" altLang="zh-CN" sz="2400" dirty="0">
                <a:solidFill>
                  <a:srgbClr val="FFFFFF"/>
                </a:solidFill>
                <a:latin typeface="微软雅黑" pitchFamily="18" charset="0"/>
                <a:cs typeface="微软雅黑" pitchFamily="18" charset="0"/>
              </a:rPr>
              <a:t>实质就是有机污染物作为营养物质被活性污泥微生物摄取、</a:t>
            </a:r>
          </a:p>
          <a:p>
            <a:pPr>
              <a:lnSpc>
                <a:spcPts val="3700"/>
              </a:lnSpc>
              <a:tabLst/>
            </a:pPr>
            <a:r>
              <a:rPr lang="en-US" altLang="zh-CN" sz="2400" dirty="0">
                <a:solidFill>
                  <a:srgbClr val="FFFFFF"/>
                </a:solidFill>
                <a:latin typeface="微软雅黑" pitchFamily="18" charset="0"/>
                <a:cs typeface="微软雅黑" pitchFamily="18" charset="0"/>
              </a:rPr>
              <a:t>代谢与利用的过程，也就是</a:t>
            </a:r>
            <a:r>
              <a:rPr lang="en-US" altLang="zh-CN" sz="2400" dirty="0">
                <a:latin typeface="Times New Roman" pitchFamily="18" charset="0"/>
                <a:cs typeface="Times New Roman" pitchFamily="18" charset="0"/>
              </a:rPr>
              <a:t> </a:t>
            </a:r>
            <a:r>
              <a:rPr lang="en-US" altLang="zh-CN" sz="2400" dirty="0">
                <a:solidFill>
                  <a:srgbClr val="FFFFFF"/>
                </a:solidFill>
                <a:latin typeface="微软雅黑" pitchFamily="18" charset="0"/>
                <a:cs typeface="微软雅黑" pitchFamily="18" charset="0"/>
              </a:rPr>
              <a:t>“</a:t>
            </a:r>
            <a:r>
              <a:rPr lang="en-US" altLang="zh-CN" sz="2400" b="1" dirty="0">
                <a:solidFill>
                  <a:srgbClr val="0000FF"/>
                </a:solidFill>
                <a:latin typeface="微软雅黑" pitchFamily="18" charset="0"/>
                <a:cs typeface="微软雅黑" pitchFamily="18" charset="0"/>
              </a:rPr>
              <a:t>活性污泥反应</a:t>
            </a:r>
            <a:r>
              <a:rPr lang="en-US" altLang="zh-CN" sz="2400" dirty="0">
                <a:solidFill>
                  <a:srgbClr val="FFFFFF"/>
                </a:solidFill>
                <a:latin typeface="微软雅黑" pitchFamily="18" charset="0"/>
                <a:cs typeface="微软雅黑" pitchFamily="18" charset="0"/>
              </a:rPr>
              <a:t>”的过程；</a:t>
            </a:r>
          </a:p>
        </p:txBody>
      </p:sp>
      <p:sp>
        <p:nvSpPr>
          <p:cNvPr id="14" name="TextBox 1"/>
          <p:cNvSpPr txBox="1"/>
          <p:nvPr/>
        </p:nvSpPr>
        <p:spPr>
          <a:xfrm>
            <a:off x="622300" y="4419600"/>
            <a:ext cx="7620000" cy="863600"/>
          </a:xfrm>
          <a:prstGeom prst="rect">
            <a:avLst/>
          </a:prstGeom>
          <a:noFill/>
        </p:spPr>
        <p:txBody>
          <a:bodyPr wrap="none" lIns="0" tIns="0" rIns="0" rtlCol="0">
            <a:spAutoFit/>
          </a:bodyPr>
          <a:lstStyle/>
          <a:p>
            <a:pPr>
              <a:lnSpc>
                <a:spcPts val="3100"/>
              </a:lnSpc>
              <a:tabLst/>
            </a:pPr>
            <a:r>
              <a:rPr lang="en-US" altLang="zh-CN" sz="2400" dirty="0">
                <a:solidFill>
                  <a:srgbClr val="FFFFFF"/>
                </a:solidFill>
                <a:latin typeface="微软雅黑" pitchFamily="18" charset="0"/>
                <a:cs typeface="微软雅黑" pitchFamily="18" charset="0"/>
              </a:rPr>
              <a:t>这个过程的结果是污水得到净化，微生物获得能量合成新</a:t>
            </a:r>
          </a:p>
          <a:p>
            <a:pPr>
              <a:lnSpc>
                <a:spcPts val="3700"/>
              </a:lnSpc>
              <a:tabLst/>
            </a:pPr>
            <a:r>
              <a:rPr lang="en-US" altLang="zh-CN" sz="2400" dirty="0">
                <a:solidFill>
                  <a:srgbClr val="FFFFFF"/>
                </a:solidFill>
                <a:latin typeface="微软雅黑" pitchFamily="18" charset="0"/>
                <a:cs typeface="微软雅黑" pitchFamily="18" charset="0"/>
              </a:rPr>
              <a:t>的细胞，活性污泥得到增长。</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228600" y="482600"/>
            <a:ext cx="8686800" cy="863600"/>
          </a:xfrm>
          <a:prstGeom prst="rect">
            <a:avLst/>
          </a:prstGeom>
          <a:noFill/>
        </p:spPr>
      </p:pic>
      <p:sp>
        <p:nvSpPr>
          <p:cNvPr id="11" name="TextBox 1"/>
          <p:cNvSpPr txBox="1"/>
          <p:nvPr/>
        </p:nvSpPr>
        <p:spPr>
          <a:xfrm>
            <a:off x="393700" y="660400"/>
            <a:ext cx="2057400" cy="444500"/>
          </a:xfrm>
          <a:prstGeom prst="rect">
            <a:avLst/>
          </a:prstGeom>
          <a:noFill/>
        </p:spPr>
        <p:txBody>
          <a:bodyPr wrap="none" lIns="0" tIns="0" rIns="0" rtlCol="0">
            <a:spAutoFit/>
          </a:bodyPr>
          <a:lstStyle/>
          <a:p>
            <a:pPr>
              <a:lnSpc>
                <a:spcPts val="3500"/>
              </a:lnSpc>
              <a:tabLst/>
            </a:pPr>
            <a:r>
              <a:rPr lang="en-US" altLang="zh-CN" sz="2700" dirty="0">
                <a:solidFill>
                  <a:srgbClr val="FFFFFF"/>
                </a:solidFill>
                <a:latin typeface="微软雅黑" pitchFamily="18" charset="0"/>
                <a:cs typeface="微软雅黑" pitchFamily="18" charset="0"/>
              </a:rPr>
              <a:t>初期吸附去除</a:t>
            </a:r>
          </a:p>
        </p:txBody>
      </p:sp>
      <p:sp>
        <p:nvSpPr>
          <p:cNvPr id="12" name="TextBox 1"/>
          <p:cNvSpPr txBox="1"/>
          <p:nvPr/>
        </p:nvSpPr>
        <p:spPr>
          <a:xfrm>
            <a:off x="520700" y="1371600"/>
            <a:ext cx="7937500" cy="342900"/>
          </a:xfrm>
          <a:prstGeom prst="rect">
            <a:avLst/>
          </a:prstGeom>
          <a:noFill/>
        </p:spPr>
        <p:txBody>
          <a:bodyPr wrap="none" lIns="0" tIns="0" rIns="0" rtlCol="0">
            <a:spAutoFit/>
          </a:bodyPr>
          <a:lstStyle/>
          <a:p>
            <a:pPr>
              <a:lnSpc>
                <a:spcPts val="2700"/>
              </a:lnSpc>
              <a:tabLst/>
            </a:pPr>
            <a:r>
              <a:rPr lang="en-US" altLang="zh-CN" sz="2100" dirty="0">
                <a:solidFill>
                  <a:srgbClr val="FFFFFF"/>
                </a:solidFill>
                <a:latin typeface="Times New Roman" pitchFamily="18" charset="0"/>
                <a:cs typeface="Times New Roman" pitchFamily="18" charset="0"/>
              </a:rPr>
              <a:t>•</a:t>
            </a:r>
            <a:r>
              <a:rPr lang="en-US" altLang="zh-CN" sz="2100" dirty="0">
                <a:latin typeface="Times New Roman" pitchFamily="18" charset="0"/>
                <a:cs typeface="Times New Roman" pitchFamily="18" charset="0"/>
              </a:rPr>
              <a:t> </a:t>
            </a:r>
            <a:r>
              <a:rPr lang="en-US" altLang="zh-CN" sz="2100" dirty="0">
                <a:solidFill>
                  <a:srgbClr val="FFFFFF"/>
                </a:solidFill>
                <a:latin typeface="微软雅黑" pitchFamily="18" charset="0"/>
                <a:cs typeface="微软雅黑" pitchFamily="18" charset="0"/>
              </a:rPr>
              <a:t>在污水开始与活性污泥接触后的较短时间（</a:t>
            </a:r>
            <a:r>
              <a:rPr lang="en-US" altLang="zh-CN" sz="2100" dirty="0">
                <a:solidFill>
                  <a:srgbClr val="FFFFFF"/>
                </a:solidFill>
                <a:latin typeface="Times New Roman" pitchFamily="18" charset="0"/>
                <a:cs typeface="Times New Roman" pitchFamily="18" charset="0"/>
              </a:rPr>
              <a:t>5~10</a:t>
            </a:r>
            <a:r>
              <a:rPr lang="en-US" altLang="zh-CN" sz="2100" dirty="0">
                <a:latin typeface="Times New Roman" pitchFamily="18" charset="0"/>
                <a:cs typeface="Times New Roman" pitchFamily="18" charset="0"/>
              </a:rPr>
              <a:t> </a:t>
            </a:r>
            <a:r>
              <a:rPr lang="en-US" altLang="zh-CN" sz="2100" dirty="0">
                <a:solidFill>
                  <a:srgbClr val="FFFFFF"/>
                </a:solidFill>
                <a:latin typeface="Times New Roman" pitchFamily="18" charset="0"/>
                <a:cs typeface="Times New Roman" pitchFamily="18" charset="0"/>
              </a:rPr>
              <a:t>min</a:t>
            </a:r>
            <a:r>
              <a:rPr lang="en-US" altLang="zh-CN" sz="2100" dirty="0">
                <a:solidFill>
                  <a:srgbClr val="FFFFFF"/>
                </a:solidFill>
                <a:latin typeface="微软雅黑" pitchFamily="18" charset="0"/>
                <a:cs typeface="微软雅黑" pitchFamily="18" charset="0"/>
              </a:rPr>
              <a:t>）内，污水</a:t>
            </a:r>
          </a:p>
        </p:txBody>
      </p:sp>
      <p:sp>
        <p:nvSpPr>
          <p:cNvPr id="13" name="TextBox 1"/>
          <p:cNvSpPr txBox="1"/>
          <p:nvPr/>
        </p:nvSpPr>
        <p:spPr>
          <a:xfrm>
            <a:off x="749300" y="1778000"/>
            <a:ext cx="3200400" cy="342900"/>
          </a:xfrm>
          <a:prstGeom prst="rect">
            <a:avLst/>
          </a:prstGeom>
          <a:noFill/>
        </p:spPr>
        <p:txBody>
          <a:bodyPr wrap="none" lIns="0" tIns="0" rIns="0" rtlCol="0">
            <a:spAutoFit/>
          </a:bodyPr>
          <a:lstStyle/>
          <a:p>
            <a:pPr>
              <a:lnSpc>
                <a:spcPts val="2700"/>
              </a:lnSpc>
              <a:tabLst/>
            </a:pPr>
            <a:r>
              <a:rPr lang="en-US" altLang="zh-CN" sz="2100" dirty="0">
                <a:solidFill>
                  <a:srgbClr val="FFFFFF"/>
                </a:solidFill>
                <a:latin typeface="微软雅黑" pitchFamily="18" charset="0"/>
                <a:cs typeface="微软雅黑" pitchFamily="18" charset="0"/>
              </a:rPr>
              <a:t>中的有机物即被大量去除；</a:t>
            </a:r>
          </a:p>
        </p:txBody>
      </p:sp>
      <p:sp>
        <p:nvSpPr>
          <p:cNvPr id="14" name="TextBox 1"/>
          <p:cNvSpPr txBox="1"/>
          <p:nvPr/>
        </p:nvSpPr>
        <p:spPr>
          <a:xfrm>
            <a:off x="520700" y="2286000"/>
            <a:ext cx="7988300" cy="1993900"/>
          </a:xfrm>
          <a:prstGeom prst="rect">
            <a:avLst/>
          </a:prstGeom>
          <a:noFill/>
        </p:spPr>
        <p:txBody>
          <a:bodyPr wrap="none" lIns="0" tIns="0" rIns="0" rtlCol="0">
            <a:spAutoFit/>
          </a:bodyPr>
          <a:lstStyle/>
          <a:p>
            <a:pPr>
              <a:lnSpc>
                <a:spcPts val="2700"/>
              </a:lnSpc>
              <a:tabLst>
                <a:tab pos="228600" algn="l"/>
              </a:tabLst>
            </a:pPr>
            <a:r>
              <a:rPr lang="en-US" altLang="zh-CN" sz="2100" dirty="0">
                <a:solidFill>
                  <a:srgbClr val="FFFFFF"/>
                </a:solidFill>
                <a:latin typeface="Times New Roman" pitchFamily="18" charset="0"/>
                <a:cs typeface="Times New Roman" pitchFamily="18" charset="0"/>
              </a:rPr>
              <a:t>•</a:t>
            </a:r>
            <a:r>
              <a:rPr lang="en-US" altLang="zh-CN" sz="2100" dirty="0">
                <a:latin typeface="Times New Roman" pitchFamily="18" charset="0"/>
                <a:cs typeface="Times New Roman" pitchFamily="18" charset="0"/>
              </a:rPr>
              <a:t> </a:t>
            </a:r>
            <a:r>
              <a:rPr lang="en-US" altLang="zh-CN" sz="2100" dirty="0">
                <a:solidFill>
                  <a:srgbClr val="FFFFFF"/>
                </a:solidFill>
                <a:latin typeface="微软雅黑" pitchFamily="18" charset="0"/>
                <a:cs typeface="微软雅黑" pitchFamily="18" charset="0"/>
              </a:rPr>
              <a:t>活性污泥有着很大的表面积（</a:t>
            </a:r>
            <a:r>
              <a:rPr lang="en-US" altLang="zh-CN" sz="2100" dirty="0">
                <a:solidFill>
                  <a:srgbClr val="FFFFFF"/>
                </a:solidFill>
                <a:latin typeface="Times New Roman" pitchFamily="18" charset="0"/>
                <a:cs typeface="Times New Roman" pitchFamily="18" charset="0"/>
              </a:rPr>
              <a:t>2000~10000</a:t>
            </a:r>
            <a:r>
              <a:rPr lang="en-US" altLang="zh-CN" sz="2100" dirty="0">
                <a:latin typeface="Times New Roman" pitchFamily="18" charset="0"/>
                <a:cs typeface="Times New Roman" pitchFamily="18" charset="0"/>
              </a:rPr>
              <a:t> </a:t>
            </a:r>
            <a:r>
              <a:rPr lang="en-US" altLang="zh-CN" sz="2100" dirty="0">
                <a:solidFill>
                  <a:srgbClr val="FFFFFF"/>
                </a:solidFill>
                <a:latin typeface="Times New Roman" pitchFamily="18" charset="0"/>
                <a:cs typeface="Times New Roman" pitchFamily="18" charset="0"/>
              </a:rPr>
              <a:t>m</a:t>
            </a:r>
            <a:r>
              <a:rPr lang="en-US" altLang="zh-CN" sz="1397" baseline="30000" dirty="0">
                <a:solidFill>
                  <a:srgbClr val="FFFFFF"/>
                </a:solidFill>
                <a:latin typeface="Times New Roman" pitchFamily="18" charset="0"/>
                <a:cs typeface="Times New Roman" pitchFamily="18" charset="0"/>
              </a:rPr>
              <a:t>2</a:t>
            </a:r>
            <a:r>
              <a:rPr lang="en-US" altLang="zh-CN" sz="2100" dirty="0">
                <a:solidFill>
                  <a:srgbClr val="FFFFFF"/>
                </a:solidFill>
                <a:latin typeface="Times New Roman" pitchFamily="18" charset="0"/>
                <a:cs typeface="Times New Roman" pitchFamily="18" charset="0"/>
              </a:rPr>
              <a:t>/m</a:t>
            </a:r>
            <a:r>
              <a:rPr lang="en-US" altLang="zh-CN" sz="1397" baseline="30000" dirty="0">
                <a:solidFill>
                  <a:srgbClr val="FFFFFF"/>
                </a:solidFill>
                <a:latin typeface="Times New Roman" pitchFamily="18" charset="0"/>
                <a:cs typeface="Times New Roman" pitchFamily="18" charset="0"/>
              </a:rPr>
              <a:t>3</a:t>
            </a:r>
            <a:r>
              <a:rPr lang="en-US" altLang="zh-CN" sz="2100" dirty="0">
                <a:solidFill>
                  <a:srgbClr val="FFFFFF"/>
                </a:solidFill>
                <a:latin typeface="微软雅黑" pitchFamily="18" charset="0"/>
                <a:cs typeface="微软雅黑" pitchFamily="18" charset="0"/>
              </a:rPr>
              <a:t>混合液），在</a:t>
            </a:r>
          </a:p>
          <a:p>
            <a:pPr>
              <a:lnSpc>
                <a:spcPts val="3200"/>
              </a:lnSpc>
              <a:tabLst>
                <a:tab pos="228600" algn="l"/>
              </a:tabLst>
            </a:pPr>
            <a:r>
              <a:rPr lang="en-US" altLang="zh-CN" dirty="0"/>
              <a:t>	</a:t>
            </a:r>
            <a:r>
              <a:rPr lang="en-US" altLang="zh-CN" sz="2100" dirty="0">
                <a:solidFill>
                  <a:srgbClr val="FFFFFF"/>
                </a:solidFill>
                <a:latin typeface="微软雅黑" pitchFamily="18" charset="0"/>
                <a:cs typeface="微软雅黑" pitchFamily="18" charset="0"/>
              </a:rPr>
              <a:t>表面上富集着大量的微生物，在其外部覆盖着多糖类的粘质层，当</a:t>
            </a:r>
          </a:p>
          <a:p>
            <a:pPr>
              <a:lnSpc>
                <a:spcPts val="3200"/>
              </a:lnSpc>
              <a:tabLst>
                <a:tab pos="228600" algn="l"/>
              </a:tabLst>
            </a:pPr>
            <a:r>
              <a:rPr lang="en-US" altLang="zh-CN" dirty="0"/>
              <a:t>	</a:t>
            </a:r>
            <a:r>
              <a:rPr lang="en-US" altLang="zh-CN" sz="2100" dirty="0">
                <a:solidFill>
                  <a:srgbClr val="FFFFFF"/>
                </a:solidFill>
                <a:latin typeface="微软雅黑" pitchFamily="18" charset="0"/>
                <a:cs typeface="微软雅黑" pitchFamily="18" charset="0"/>
              </a:rPr>
              <a:t>其与污水接触时，污水中呈悬浮和胶体状态的有机污染物即被活性</a:t>
            </a:r>
          </a:p>
          <a:p>
            <a:pPr>
              <a:lnSpc>
                <a:spcPts val="3200"/>
              </a:lnSpc>
              <a:tabLst>
                <a:tab pos="228600" algn="l"/>
              </a:tabLst>
            </a:pPr>
            <a:r>
              <a:rPr lang="en-US" altLang="zh-CN" dirty="0"/>
              <a:t>	</a:t>
            </a:r>
            <a:r>
              <a:rPr lang="en-US" altLang="zh-CN" sz="2100" dirty="0">
                <a:solidFill>
                  <a:srgbClr val="FFFFFF"/>
                </a:solidFill>
                <a:latin typeface="微软雅黑" pitchFamily="18" charset="0"/>
                <a:cs typeface="微软雅黑" pitchFamily="18" charset="0"/>
              </a:rPr>
              <a:t>污泥所凝聚和吸附而得到去除，这一现象就是“</a:t>
            </a:r>
            <a:r>
              <a:rPr lang="en-US" altLang="zh-CN" sz="2100" dirty="0">
                <a:solidFill>
                  <a:srgbClr val="00F500"/>
                </a:solidFill>
                <a:latin typeface="微软雅黑" pitchFamily="18" charset="0"/>
                <a:cs typeface="微软雅黑" pitchFamily="18" charset="0"/>
              </a:rPr>
              <a:t>初期吸附去除</a:t>
            </a:r>
            <a:r>
              <a:rPr lang="en-US" altLang="zh-CN" sz="2100" dirty="0">
                <a:solidFill>
                  <a:srgbClr val="FFFFFF"/>
                </a:solidFill>
                <a:latin typeface="微软雅黑" pitchFamily="18" charset="0"/>
                <a:cs typeface="微软雅黑" pitchFamily="18" charset="0"/>
              </a:rPr>
              <a:t>”作</a:t>
            </a:r>
          </a:p>
          <a:p>
            <a:pPr>
              <a:lnSpc>
                <a:spcPts val="3200"/>
              </a:lnSpc>
              <a:tabLst>
                <a:tab pos="228600" algn="l"/>
              </a:tabLst>
            </a:pPr>
            <a:r>
              <a:rPr lang="en-US" altLang="zh-CN" dirty="0"/>
              <a:t>	</a:t>
            </a:r>
            <a:r>
              <a:rPr lang="en-US" altLang="zh-CN" sz="2100" dirty="0">
                <a:solidFill>
                  <a:srgbClr val="FFFFFF"/>
                </a:solidFill>
                <a:latin typeface="微软雅黑" pitchFamily="18" charset="0"/>
                <a:cs typeface="微软雅黑" pitchFamily="18" charset="0"/>
              </a:rPr>
              <a:t>用；</a:t>
            </a:r>
          </a:p>
        </p:txBody>
      </p:sp>
      <p:sp>
        <p:nvSpPr>
          <p:cNvPr id="15" name="TextBox 1"/>
          <p:cNvSpPr txBox="1"/>
          <p:nvPr/>
        </p:nvSpPr>
        <p:spPr>
          <a:xfrm>
            <a:off x="520700" y="4432300"/>
            <a:ext cx="8153400" cy="342900"/>
          </a:xfrm>
          <a:prstGeom prst="rect">
            <a:avLst/>
          </a:prstGeom>
          <a:noFill/>
        </p:spPr>
        <p:txBody>
          <a:bodyPr wrap="none" lIns="0" tIns="0" rIns="0" rtlCol="0">
            <a:spAutoFit/>
          </a:bodyPr>
          <a:lstStyle/>
          <a:p>
            <a:pPr>
              <a:lnSpc>
                <a:spcPts val="2700"/>
              </a:lnSpc>
              <a:tabLst/>
            </a:pPr>
            <a:r>
              <a:rPr lang="en-US" altLang="zh-CN" sz="2100" dirty="0">
                <a:solidFill>
                  <a:srgbClr val="FFFFFF"/>
                </a:solidFill>
                <a:latin typeface="Times New Roman" pitchFamily="18" charset="0"/>
                <a:cs typeface="Times New Roman" pitchFamily="18" charset="0"/>
              </a:rPr>
              <a:t>•</a:t>
            </a:r>
            <a:r>
              <a:rPr lang="en-US" altLang="zh-CN" sz="2100" dirty="0">
                <a:latin typeface="Times New Roman" pitchFamily="18" charset="0"/>
                <a:cs typeface="Times New Roman" pitchFamily="18" charset="0"/>
              </a:rPr>
              <a:t> </a:t>
            </a:r>
            <a:r>
              <a:rPr lang="en-US" altLang="zh-CN" sz="2100" dirty="0">
                <a:solidFill>
                  <a:srgbClr val="FFFFFF"/>
                </a:solidFill>
                <a:latin typeface="微软雅黑" pitchFamily="18" charset="0"/>
                <a:cs typeface="微软雅黑" pitchFamily="18" charset="0"/>
              </a:rPr>
              <a:t>初期吸附过程进行较快，能够在</a:t>
            </a:r>
            <a:r>
              <a:rPr lang="en-US" altLang="zh-CN" sz="2100" dirty="0">
                <a:solidFill>
                  <a:srgbClr val="FFFFFF"/>
                </a:solidFill>
                <a:latin typeface="Times New Roman" pitchFamily="18" charset="0"/>
                <a:cs typeface="Times New Roman" pitchFamily="18" charset="0"/>
              </a:rPr>
              <a:t>30</a:t>
            </a:r>
            <a:r>
              <a:rPr lang="en-US" altLang="zh-CN" sz="2100" dirty="0">
                <a:latin typeface="Times New Roman" pitchFamily="18" charset="0"/>
                <a:cs typeface="Times New Roman" pitchFamily="18" charset="0"/>
              </a:rPr>
              <a:t> </a:t>
            </a:r>
            <a:r>
              <a:rPr lang="en-US" altLang="zh-CN" sz="2100" dirty="0">
                <a:solidFill>
                  <a:srgbClr val="FFFFFF"/>
                </a:solidFill>
                <a:latin typeface="Times New Roman" pitchFamily="18" charset="0"/>
                <a:cs typeface="Times New Roman" pitchFamily="18" charset="0"/>
              </a:rPr>
              <a:t>min</a:t>
            </a:r>
            <a:r>
              <a:rPr lang="en-US" altLang="zh-CN" sz="2100" dirty="0">
                <a:solidFill>
                  <a:srgbClr val="FFFFFF"/>
                </a:solidFill>
                <a:latin typeface="微软雅黑" pitchFamily="18" charset="0"/>
                <a:cs typeface="微软雅黑" pitchFamily="18" charset="0"/>
              </a:rPr>
              <a:t>内完成，污水</a:t>
            </a:r>
            <a:r>
              <a:rPr lang="en-US" altLang="zh-CN" sz="2100" dirty="0">
                <a:solidFill>
                  <a:srgbClr val="FFFFFF"/>
                </a:solidFill>
                <a:latin typeface="Times New Roman" pitchFamily="18" charset="0"/>
                <a:cs typeface="Times New Roman" pitchFamily="18" charset="0"/>
              </a:rPr>
              <a:t>BOD</a:t>
            </a:r>
            <a:r>
              <a:rPr lang="en-US" altLang="zh-CN" sz="2100" dirty="0">
                <a:solidFill>
                  <a:srgbClr val="FFFFFF"/>
                </a:solidFill>
                <a:latin typeface="微软雅黑" pitchFamily="18" charset="0"/>
                <a:cs typeface="微软雅黑" pitchFamily="18" charset="0"/>
              </a:rPr>
              <a:t>的去除率</a:t>
            </a:r>
          </a:p>
        </p:txBody>
      </p:sp>
      <p:sp>
        <p:nvSpPr>
          <p:cNvPr id="16" name="TextBox 1"/>
          <p:cNvSpPr txBox="1"/>
          <p:nvPr/>
        </p:nvSpPr>
        <p:spPr>
          <a:xfrm>
            <a:off x="749300" y="4851400"/>
            <a:ext cx="3556000" cy="850900"/>
          </a:xfrm>
          <a:prstGeom prst="rect">
            <a:avLst/>
          </a:prstGeom>
          <a:noFill/>
        </p:spPr>
        <p:txBody>
          <a:bodyPr wrap="none" lIns="0" tIns="0" rIns="0" rtlCol="0">
            <a:spAutoFit/>
          </a:bodyPr>
          <a:lstStyle/>
          <a:p>
            <a:pPr>
              <a:lnSpc>
                <a:spcPts val="2700"/>
              </a:lnSpc>
              <a:tabLst/>
            </a:pPr>
            <a:r>
              <a:rPr lang="en-US" altLang="zh-CN" sz="2100" dirty="0">
                <a:solidFill>
                  <a:srgbClr val="FFFFFF"/>
                </a:solidFill>
                <a:latin typeface="微软雅黑" pitchFamily="18" charset="0"/>
                <a:cs typeface="微软雅黑" pitchFamily="18" charset="0"/>
              </a:rPr>
              <a:t>可达</a:t>
            </a:r>
            <a:r>
              <a:rPr lang="en-US" altLang="zh-CN" sz="2100" dirty="0">
                <a:solidFill>
                  <a:srgbClr val="FFFFFF"/>
                </a:solidFill>
                <a:latin typeface="Times New Roman" pitchFamily="18" charset="0"/>
                <a:cs typeface="Times New Roman" pitchFamily="18" charset="0"/>
              </a:rPr>
              <a:t>70%</a:t>
            </a:r>
            <a:r>
              <a:rPr lang="en-US" altLang="zh-CN" sz="2100" dirty="0">
                <a:solidFill>
                  <a:srgbClr val="FFFFFF"/>
                </a:solidFill>
                <a:latin typeface="微软雅黑" pitchFamily="18" charset="0"/>
                <a:cs typeface="微软雅黑" pitchFamily="18" charset="0"/>
              </a:rPr>
              <a:t>，它的速度取决于：</a:t>
            </a:r>
          </a:p>
          <a:p>
            <a:pPr>
              <a:lnSpc>
                <a:spcPts val="1000"/>
              </a:lnSpc>
            </a:pPr>
            <a:endParaRPr lang="en-US" altLang="zh-CN" dirty="0"/>
          </a:p>
          <a:p>
            <a:pPr>
              <a:lnSpc>
                <a:spcPts val="2900"/>
              </a:lnSpc>
              <a:tabLst/>
            </a:pPr>
            <a:r>
              <a:rPr lang="en-US" altLang="zh-CN" sz="2100" dirty="0">
                <a:solidFill>
                  <a:srgbClr val="FFFFFF"/>
                </a:solidFill>
                <a:latin typeface="Times New Roman" pitchFamily="18" charset="0"/>
                <a:cs typeface="Times New Roman" pitchFamily="18" charset="0"/>
              </a:rPr>
              <a:t>•</a:t>
            </a:r>
            <a:r>
              <a:rPr lang="en-US" altLang="zh-CN" sz="2100" dirty="0">
                <a:latin typeface="Times New Roman" pitchFamily="18" charset="0"/>
                <a:cs typeface="Times New Roman" pitchFamily="18" charset="0"/>
              </a:rPr>
              <a:t> </a:t>
            </a:r>
            <a:r>
              <a:rPr lang="en-US" altLang="zh-CN" sz="2100" dirty="0">
                <a:solidFill>
                  <a:srgbClr val="FFFFFF"/>
                </a:solidFill>
                <a:latin typeface="微软雅黑" pitchFamily="18" charset="0"/>
                <a:cs typeface="微软雅黑" pitchFamily="18" charset="0"/>
              </a:rPr>
              <a:t>微生物的活性程度；</a:t>
            </a:r>
          </a:p>
        </p:txBody>
      </p:sp>
      <p:sp>
        <p:nvSpPr>
          <p:cNvPr id="17" name="TextBox 1"/>
          <p:cNvSpPr txBox="1"/>
          <p:nvPr/>
        </p:nvSpPr>
        <p:spPr>
          <a:xfrm>
            <a:off x="749300" y="5854700"/>
            <a:ext cx="5283200" cy="342900"/>
          </a:xfrm>
          <a:prstGeom prst="rect">
            <a:avLst/>
          </a:prstGeom>
          <a:noFill/>
        </p:spPr>
        <p:txBody>
          <a:bodyPr wrap="none" lIns="0" tIns="0" rIns="0" rtlCol="0">
            <a:spAutoFit/>
          </a:bodyPr>
          <a:lstStyle/>
          <a:p>
            <a:pPr>
              <a:lnSpc>
                <a:spcPts val="2700"/>
              </a:lnSpc>
              <a:tabLst/>
            </a:pPr>
            <a:r>
              <a:rPr lang="en-US" altLang="zh-CN" sz="2100" dirty="0">
                <a:solidFill>
                  <a:srgbClr val="FFFFFF"/>
                </a:solidFill>
                <a:latin typeface="Times New Roman" pitchFamily="18" charset="0"/>
                <a:cs typeface="Times New Roman" pitchFamily="18" charset="0"/>
              </a:rPr>
              <a:t>•</a:t>
            </a:r>
            <a:r>
              <a:rPr lang="en-US" altLang="zh-CN" sz="2100" dirty="0">
                <a:latin typeface="Times New Roman" pitchFamily="18" charset="0"/>
                <a:cs typeface="Times New Roman" pitchFamily="18" charset="0"/>
              </a:rPr>
              <a:t> </a:t>
            </a:r>
            <a:r>
              <a:rPr lang="en-US" altLang="zh-CN" sz="2100" dirty="0">
                <a:solidFill>
                  <a:srgbClr val="FFFFFF"/>
                </a:solidFill>
                <a:latin typeface="微软雅黑" pitchFamily="18" charset="0"/>
                <a:cs typeface="微软雅黑" pitchFamily="18" charset="0"/>
              </a:rPr>
              <a:t>反应器内水力扩散程度与水动力学的规律。</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457200" y="1705355"/>
            <a:ext cx="8229600" cy="252983"/>
          </a:xfrm>
          <a:custGeom>
            <a:avLst/>
            <a:gdLst>
              <a:gd name="connsiteX0" fmla="*/ 0 w 8229600"/>
              <a:gd name="connsiteY0" fmla="*/ 0 h 252983"/>
              <a:gd name="connsiteX1" fmla="*/ 0 w 8229600"/>
              <a:gd name="connsiteY1" fmla="*/ 252983 h 252983"/>
              <a:gd name="connsiteX2" fmla="*/ 8229600 w 8229600"/>
              <a:gd name="connsiteY2" fmla="*/ 252983 h 252983"/>
              <a:gd name="connsiteX3" fmla="*/ 8229600 w 8229600"/>
              <a:gd name="connsiteY3" fmla="*/ 0 h 252983"/>
              <a:gd name="connsiteX4" fmla="*/ 0 w 8229600"/>
              <a:gd name="connsiteY4" fmla="*/ 0 h 25298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29600" h="252983">
                <a:moveTo>
                  <a:pt x="0" y="0"/>
                </a:moveTo>
                <a:lnTo>
                  <a:pt x="0" y="252983"/>
                </a:lnTo>
                <a:lnTo>
                  <a:pt x="8229600" y="252983"/>
                </a:lnTo>
                <a:lnTo>
                  <a:pt x="8229600" y="0"/>
                </a:lnTo>
                <a:lnTo>
                  <a:pt x="0" y="0"/>
                </a:lnTo>
              </a:path>
            </a:pathLst>
          </a:custGeom>
          <a:solidFill>
            <a:srgbClr val="D3481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57200" y="1970277"/>
            <a:ext cx="8229600" cy="444500"/>
          </a:xfrm>
          <a:custGeom>
            <a:avLst/>
            <a:gdLst>
              <a:gd name="connsiteX0" fmla="*/ 0 w 8229600"/>
              <a:gd name="connsiteY0" fmla="*/ 0 h 444500"/>
              <a:gd name="connsiteX1" fmla="*/ 8229600 w 8229600"/>
              <a:gd name="connsiteY1" fmla="*/ 0 h 444500"/>
              <a:gd name="connsiteX2" fmla="*/ 8229600 w 8229600"/>
              <a:gd name="connsiteY2" fmla="*/ 444500 h 444500"/>
              <a:gd name="connsiteX3" fmla="*/ 0 w 8229600"/>
              <a:gd name="connsiteY3" fmla="*/ 444500 h 444500"/>
              <a:gd name="connsiteX4" fmla="*/ 0 w 8229600"/>
              <a:gd name="connsiteY4" fmla="*/ 0 h 4445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29600" h="444500">
                <a:moveTo>
                  <a:pt x="0" y="0"/>
                </a:moveTo>
                <a:lnTo>
                  <a:pt x="8229600" y="0"/>
                </a:lnTo>
                <a:lnTo>
                  <a:pt x="8229600" y="444500"/>
                </a:lnTo>
                <a:lnTo>
                  <a:pt x="0" y="444500"/>
                </a:lnTo>
                <a:lnTo>
                  <a:pt x="0" y="0"/>
                </a:lnTo>
              </a:path>
            </a:pathLst>
          </a:custGeom>
          <a:solidFill>
            <a:srgbClr val="D3481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676400"/>
            <a:ext cx="8280400" cy="4546600"/>
          </a:xfrm>
          <a:prstGeom prst="rect">
            <a:avLst/>
          </a:prstGeom>
          <a:noFill/>
        </p:spPr>
      </p:pic>
      <p:sp>
        <p:nvSpPr>
          <p:cNvPr id="13" name="TextBox 1"/>
          <p:cNvSpPr txBox="1"/>
          <p:nvPr/>
        </p:nvSpPr>
        <p:spPr>
          <a:xfrm>
            <a:off x="3606800" y="1841500"/>
            <a:ext cx="1905000" cy="419100"/>
          </a:xfrm>
          <a:prstGeom prst="rect">
            <a:avLst/>
          </a:prstGeom>
          <a:noFill/>
        </p:spPr>
        <p:txBody>
          <a:bodyPr wrap="none" lIns="0" tIns="0" rIns="0" rtlCol="0">
            <a:spAutoFit/>
          </a:bodyPr>
          <a:lstStyle/>
          <a:p>
            <a:pPr>
              <a:lnSpc>
                <a:spcPts val="3300"/>
              </a:lnSpc>
              <a:tabLst/>
            </a:pPr>
            <a:r>
              <a:rPr lang="en-US" altLang="zh-CN" sz="2502" dirty="0">
                <a:solidFill>
                  <a:srgbClr val="FFFFFF"/>
                </a:solidFill>
                <a:latin typeface="微软雅黑" pitchFamily="18" charset="0"/>
                <a:cs typeface="微软雅黑" pitchFamily="18" charset="0"/>
              </a:rPr>
              <a:t>微生物的代谢</a:t>
            </a:r>
          </a:p>
        </p:txBody>
      </p:sp>
      <p:sp>
        <p:nvSpPr>
          <p:cNvPr id="14" name="TextBox 1"/>
          <p:cNvSpPr txBox="1"/>
          <p:nvPr/>
        </p:nvSpPr>
        <p:spPr>
          <a:xfrm>
            <a:off x="584200" y="2578100"/>
            <a:ext cx="8245847" cy="3393237"/>
          </a:xfrm>
          <a:prstGeom prst="rect">
            <a:avLst/>
          </a:prstGeom>
          <a:noFill/>
        </p:spPr>
        <p:txBody>
          <a:bodyPr wrap="none" lIns="0" tIns="0" rIns="0" rtlCol="0">
            <a:spAutoFit/>
          </a:bodyPr>
          <a:lstStyle/>
          <a:p>
            <a:pPr>
              <a:lnSpc>
                <a:spcPts val="3300"/>
              </a:lnSpc>
              <a:tabLst>
                <a:tab pos="228600" algn="l"/>
              </a:tabLst>
            </a:pPr>
            <a:r>
              <a:rPr lang="en-US" altLang="zh-CN" sz="2502" dirty="0">
                <a:solidFill>
                  <a:srgbClr val="000000"/>
                </a:solidFill>
                <a:latin typeface="Times New Roman" pitchFamily="18" charset="0"/>
                <a:cs typeface="Times New Roman" pitchFamily="18" charset="0"/>
              </a:rPr>
              <a:t>•</a:t>
            </a:r>
            <a:r>
              <a:rPr lang="en-US" altLang="zh-CN" sz="2502" dirty="0">
                <a:solidFill>
                  <a:srgbClr val="000000"/>
                </a:solidFill>
                <a:latin typeface="微软雅黑" pitchFamily="18" charset="0"/>
                <a:cs typeface="微软雅黑" pitchFamily="18" charset="0"/>
              </a:rPr>
              <a:t>污水中的有机污染物，首先被吸附在有大量微生物栖息</a:t>
            </a:r>
          </a:p>
          <a:p>
            <a:pPr>
              <a:lnSpc>
                <a:spcPts val="3800"/>
              </a:lnSpc>
              <a:tabLst>
                <a:tab pos="228600" algn="l"/>
              </a:tabLst>
            </a:pPr>
            <a:r>
              <a:rPr lang="en-US" altLang="zh-CN" dirty="0"/>
              <a:t>	</a:t>
            </a:r>
            <a:r>
              <a:rPr lang="en-US" altLang="zh-CN" sz="2502" dirty="0">
                <a:solidFill>
                  <a:srgbClr val="000000"/>
                </a:solidFill>
                <a:latin typeface="微软雅黑" pitchFamily="18" charset="0"/>
                <a:cs typeface="微软雅黑" pitchFamily="18" charset="0"/>
              </a:rPr>
              <a:t>的活性污泥表面，并与微生物细胞表面接触，在微生物</a:t>
            </a:r>
          </a:p>
          <a:p>
            <a:pPr>
              <a:lnSpc>
                <a:spcPts val="3800"/>
              </a:lnSpc>
              <a:tabLst>
                <a:tab pos="228600" algn="l"/>
              </a:tabLst>
            </a:pPr>
            <a:r>
              <a:rPr lang="en-US" altLang="zh-CN" dirty="0"/>
              <a:t>	</a:t>
            </a:r>
            <a:r>
              <a:rPr lang="en-US" altLang="zh-CN" sz="2502" dirty="0">
                <a:solidFill>
                  <a:srgbClr val="000000"/>
                </a:solidFill>
                <a:latin typeface="微软雅黑" pitchFamily="18" charset="0"/>
                <a:cs typeface="微软雅黑" pitchFamily="18" charset="0"/>
              </a:rPr>
              <a:t>透膜酶的催化作用下，透过细胞壁进入微生物细胞体内，</a:t>
            </a:r>
          </a:p>
          <a:p>
            <a:pPr>
              <a:lnSpc>
                <a:spcPts val="3800"/>
              </a:lnSpc>
              <a:tabLst>
                <a:tab pos="228600" algn="l"/>
              </a:tabLst>
            </a:pPr>
            <a:r>
              <a:rPr lang="en-US" altLang="zh-CN" dirty="0"/>
              <a:t>	</a:t>
            </a:r>
            <a:r>
              <a:rPr lang="en-US" altLang="zh-CN" sz="2502" dirty="0">
                <a:solidFill>
                  <a:srgbClr val="000000"/>
                </a:solidFill>
                <a:latin typeface="微软雅黑" pitchFamily="18" charset="0"/>
                <a:cs typeface="微软雅黑" pitchFamily="18" charset="0"/>
              </a:rPr>
              <a:t>小分子的有机物能够直接透过细胞壁进入微生物体内，</a:t>
            </a:r>
          </a:p>
          <a:p>
            <a:pPr>
              <a:lnSpc>
                <a:spcPts val="3800"/>
              </a:lnSpc>
              <a:tabLst>
                <a:tab pos="228600" algn="l"/>
              </a:tabLst>
            </a:pPr>
            <a:r>
              <a:rPr lang="en-US" altLang="zh-CN" dirty="0"/>
              <a:t>	</a:t>
            </a:r>
            <a:r>
              <a:rPr lang="en-US" altLang="zh-CN" sz="2502" dirty="0">
                <a:solidFill>
                  <a:srgbClr val="000000"/>
                </a:solidFill>
                <a:latin typeface="微软雅黑" pitchFamily="18" charset="0"/>
                <a:cs typeface="微软雅黑" pitchFamily="18" charset="0"/>
              </a:rPr>
              <a:t>而如淀粉、蛋白质等大分子有机物，则必须在细胞外酶</a:t>
            </a:r>
          </a:p>
          <a:p>
            <a:pPr>
              <a:lnSpc>
                <a:spcPts val="3800"/>
              </a:lnSpc>
              <a:tabLst>
                <a:tab pos="228600" algn="l"/>
              </a:tabLst>
            </a:pPr>
            <a:r>
              <a:rPr lang="en-US" altLang="zh-CN" dirty="0"/>
              <a:t>	</a:t>
            </a:r>
            <a:r>
              <a:rPr lang="en-US" altLang="zh-CN" sz="2502" dirty="0">
                <a:solidFill>
                  <a:srgbClr val="000000"/>
                </a:solidFill>
                <a:latin typeface="Times New Roman" pitchFamily="18" charset="0"/>
                <a:cs typeface="Times New Roman" pitchFamily="18" charset="0"/>
              </a:rPr>
              <a:t>—</a:t>
            </a:r>
            <a:r>
              <a:rPr lang="en-US" altLang="zh-CN" sz="2502" b="1" dirty="0">
                <a:solidFill>
                  <a:srgbClr val="0000FF"/>
                </a:solidFill>
                <a:latin typeface="微软雅黑" pitchFamily="18" charset="0"/>
                <a:cs typeface="微软雅黑" pitchFamily="18" charset="0"/>
              </a:rPr>
              <a:t>水解酶</a:t>
            </a:r>
            <a:r>
              <a:rPr lang="en-US" altLang="zh-CN" sz="2502" dirty="0">
                <a:solidFill>
                  <a:srgbClr val="000000"/>
                </a:solidFill>
                <a:latin typeface="微软雅黑" pitchFamily="18" charset="0"/>
                <a:cs typeface="微软雅黑" pitchFamily="18" charset="0"/>
              </a:rPr>
              <a:t>的作用下，被水解为小分子后再为微生物摄入</a:t>
            </a:r>
          </a:p>
          <a:p>
            <a:pPr>
              <a:lnSpc>
                <a:spcPts val="3800"/>
              </a:lnSpc>
              <a:tabLst>
                <a:tab pos="228600" algn="l"/>
              </a:tabLst>
            </a:pPr>
            <a:r>
              <a:rPr lang="en-US" altLang="zh-CN" dirty="0"/>
              <a:t>	</a:t>
            </a:r>
            <a:r>
              <a:rPr lang="en-US" altLang="zh-CN" sz="2502" dirty="0">
                <a:solidFill>
                  <a:srgbClr val="000000"/>
                </a:solidFill>
                <a:latin typeface="微软雅黑" pitchFamily="18" charset="0"/>
                <a:cs typeface="微软雅黑" pitchFamily="18" charset="0"/>
              </a:rPr>
              <a:t>细胞体内。</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Rot="1" noChangeArrowheads="1"/>
          </p:cNvSpPr>
          <p:nvPr>
            <p:ph type="title"/>
          </p:nvPr>
        </p:nvSpPr>
        <p:spPr/>
        <p:txBody>
          <a:bodyPr/>
          <a:lstStyle/>
          <a:p>
            <a:pPr eaLnBrk="1" hangingPunct="1">
              <a:defRPr/>
            </a:pPr>
            <a:r>
              <a:rPr lang="en-US" altLang="zh-CN"/>
              <a:t>5.1.2 </a:t>
            </a:r>
            <a:r>
              <a:rPr lang="zh-CN" altLang="en-US"/>
              <a:t>生物膜处理法的主要特征</a:t>
            </a:r>
          </a:p>
        </p:txBody>
      </p:sp>
      <p:graphicFrame>
        <p:nvGraphicFramePr>
          <p:cNvPr id="6" name="内容占位符 5"/>
          <p:cNvGraphicFramePr>
            <a:graphicFrameLocks noGrp="1"/>
          </p:cNvGraphicFramePr>
          <p:nvPr>
            <p:ph idx="1"/>
          </p:nvPr>
        </p:nvGraphicFramePr>
        <p:xfrm>
          <a:off x="457200" y="16891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457200" y="1700022"/>
            <a:ext cx="8229600" cy="258317"/>
          </a:xfrm>
          <a:custGeom>
            <a:avLst/>
            <a:gdLst>
              <a:gd name="connsiteX0" fmla="*/ 0 w 8229600"/>
              <a:gd name="connsiteY0" fmla="*/ 0 h 258317"/>
              <a:gd name="connsiteX1" fmla="*/ 0 w 8229600"/>
              <a:gd name="connsiteY1" fmla="*/ 258317 h 258317"/>
              <a:gd name="connsiteX2" fmla="*/ 8229600 w 8229600"/>
              <a:gd name="connsiteY2" fmla="*/ 258317 h 258317"/>
              <a:gd name="connsiteX3" fmla="*/ 8229600 w 8229600"/>
              <a:gd name="connsiteY3" fmla="*/ 0 h 258317"/>
              <a:gd name="connsiteX4" fmla="*/ 0 w 8229600"/>
              <a:gd name="connsiteY4" fmla="*/ 0 h 25831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29600" h="258317">
                <a:moveTo>
                  <a:pt x="0" y="0"/>
                </a:moveTo>
                <a:lnTo>
                  <a:pt x="0" y="258317"/>
                </a:lnTo>
                <a:lnTo>
                  <a:pt x="8229600" y="258317"/>
                </a:lnTo>
                <a:lnTo>
                  <a:pt x="8229600" y="0"/>
                </a:lnTo>
                <a:lnTo>
                  <a:pt x="0" y="0"/>
                </a:lnTo>
              </a:path>
            </a:pathLst>
          </a:custGeom>
          <a:solidFill>
            <a:srgbClr val="D3481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457200" y="1970277"/>
            <a:ext cx="8229600" cy="609600"/>
          </a:xfrm>
          <a:custGeom>
            <a:avLst/>
            <a:gdLst>
              <a:gd name="connsiteX0" fmla="*/ 0 w 8229600"/>
              <a:gd name="connsiteY0" fmla="*/ 0 h 609600"/>
              <a:gd name="connsiteX1" fmla="*/ 8229600 w 8229600"/>
              <a:gd name="connsiteY1" fmla="*/ 0 h 609600"/>
              <a:gd name="connsiteX2" fmla="*/ 8229600 w 8229600"/>
              <a:gd name="connsiteY2" fmla="*/ 609600 h 609600"/>
              <a:gd name="connsiteX3" fmla="*/ 0 w 8229600"/>
              <a:gd name="connsiteY3" fmla="*/ 609600 h 609600"/>
              <a:gd name="connsiteX4" fmla="*/ 0 w 8229600"/>
              <a:gd name="connsiteY4" fmla="*/ 0 h 6096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29600" h="609600">
                <a:moveTo>
                  <a:pt x="0" y="0"/>
                </a:moveTo>
                <a:lnTo>
                  <a:pt x="8229600" y="0"/>
                </a:lnTo>
                <a:lnTo>
                  <a:pt x="8229600" y="609600"/>
                </a:lnTo>
                <a:lnTo>
                  <a:pt x="0" y="609600"/>
                </a:lnTo>
                <a:lnTo>
                  <a:pt x="0" y="0"/>
                </a:lnTo>
              </a:path>
            </a:pathLst>
          </a:custGeom>
          <a:solidFill>
            <a:srgbClr val="D3481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476672"/>
            <a:ext cx="8280400" cy="3187700"/>
          </a:xfrm>
          <a:prstGeom prst="rect">
            <a:avLst/>
          </a:prstGeom>
          <a:noFill/>
        </p:spPr>
      </p:pic>
      <p:sp>
        <p:nvSpPr>
          <p:cNvPr id="19" name="TextBox 1"/>
          <p:cNvSpPr txBox="1"/>
          <p:nvPr/>
        </p:nvSpPr>
        <p:spPr>
          <a:xfrm>
            <a:off x="3771900" y="692696"/>
            <a:ext cx="1574800" cy="508000"/>
          </a:xfrm>
          <a:prstGeom prst="rect">
            <a:avLst/>
          </a:prstGeom>
          <a:noFill/>
        </p:spPr>
        <p:txBody>
          <a:bodyPr wrap="none" lIns="0" tIns="0" rIns="0" rtlCol="0">
            <a:spAutoFit/>
          </a:bodyPr>
          <a:lstStyle/>
          <a:p>
            <a:pPr>
              <a:lnSpc>
                <a:spcPts val="4000"/>
              </a:lnSpc>
              <a:tabLst/>
            </a:pPr>
            <a:r>
              <a:rPr lang="en-US" altLang="zh-CN" sz="3102" dirty="0">
                <a:solidFill>
                  <a:srgbClr val="FFFFFF"/>
                </a:solidFill>
                <a:latin typeface="微软雅黑" pitchFamily="18" charset="0"/>
                <a:cs typeface="微软雅黑" pitchFamily="18" charset="0"/>
              </a:rPr>
              <a:t>分解代谢</a:t>
            </a:r>
          </a:p>
        </p:txBody>
      </p:sp>
      <p:sp>
        <p:nvSpPr>
          <p:cNvPr id="20" name="TextBox 1"/>
          <p:cNvSpPr txBox="1"/>
          <p:nvPr/>
        </p:nvSpPr>
        <p:spPr>
          <a:xfrm>
            <a:off x="622300" y="1556792"/>
            <a:ext cx="7759700" cy="1727200"/>
          </a:xfrm>
          <a:prstGeom prst="rect">
            <a:avLst/>
          </a:prstGeom>
          <a:noFill/>
        </p:spPr>
        <p:txBody>
          <a:bodyPr wrap="none" lIns="0" tIns="0" rIns="0" rtlCol="0">
            <a:spAutoFit/>
          </a:bodyPr>
          <a:lstStyle/>
          <a:p>
            <a:pPr>
              <a:lnSpc>
                <a:spcPts val="4000"/>
              </a:lnSpc>
              <a:tabLst>
                <a:tab pos="279400" algn="l"/>
              </a:tabLst>
            </a:pPr>
            <a:r>
              <a:rPr lang="en-US" altLang="zh-CN" sz="3102" dirty="0">
                <a:solidFill>
                  <a:srgbClr val="000000"/>
                </a:solidFill>
                <a:latin typeface="Times New Roman" pitchFamily="18" charset="0"/>
                <a:cs typeface="Times New Roman" pitchFamily="18" charset="0"/>
              </a:rPr>
              <a:t>•</a:t>
            </a:r>
            <a:r>
              <a:rPr lang="en-US" altLang="zh-CN" sz="3102" dirty="0">
                <a:solidFill>
                  <a:srgbClr val="000000"/>
                </a:solidFill>
                <a:latin typeface="微软雅黑" pitchFamily="18" charset="0"/>
                <a:cs typeface="微软雅黑" pitchFamily="18" charset="0"/>
              </a:rPr>
              <a:t>微生物对一部分有机物进行氧化分解，最终</a:t>
            </a:r>
          </a:p>
          <a:p>
            <a:pPr>
              <a:lnSpc>
                <a:spcPts val="5100"/>
              </a:lnSpc>
              <a:tabLst>
                <a:tab pos="279400" algn="l"/>
              </a:tabLst>
            </a:pPr>
            <a:r>
              <a:rPr lang="en-US" altLang="zh-CN" dirty="0"/>
              <a:t>	</a:t>
            </a:r>
            <a:r>
              <a:rPr lang="en-US" altLang="zh-CN" sz="3102" dirty="0">
                <a:solidFill>
                  <a:srgbClr val="000000"/>
                </a:solidFill>
                <a:latin typeface="微软雅黑" pitchFamily="18" charset="0"/>
                <a:cs typeface="微软雅黑" pitchFamily="18" charset="0"/>
              </a:rPr>
              <a:t>形成</a:t>
            </a:r>
            <a:r>
              <a:rPr lang="en-US" altLang="zh-CN" sz="3102" dirty="0">
                <a:solidFill>
                  <a:srgbClr val="000000"/>
                </a:solidFill>
                <a:latin typeface="Times New Roman" pitchFamily="18" charset="0"/>
                <a:cs typeface="Times New Roman" pitchFamily="18" charset="0"/>
              </a:rPr>
              <a:t>CO</a:t>
            </a:r>
            <a:r>
              <a:rPr lang="en-US" altLang="zh-CN" sz="2063" dirty="0">
                <a:solidFill>
                  <a:srgbClr val="000000"/>
                </a:solidFill>
                <a:latin typeface="Times New Roman" pitchFamily="18" charset="0"/>
                <a:cs typeface="Times New Roman" pitchFamily="18" charset="0"/>
              </a:rPr>
              <a:t>2</a:t>
            </a:r>
            <a:r>
              <a:rPr lang="en-US" altLang="zh-CN" sz="3102" dirty="0">
                <a:solidFill>
                  <a:srgbClr val="000000"/>
                </a:solidFill>
                <a:latin typeface="微软雅黑" pitchFamily="18" charset="0"/>
                <a:cs typeface="微软雅黑" pitchFamily="18" charset="0"/>
              </a:rPr>
              <a:t>和</a:t>
            </a:r>
            <a:r>
              <a:rPr lang="en-US" altLang="zh-CN" sz="3102" dirty="0">
                <a:solidFill>
                  <a:srgbClr val="000000"/>
                </a:solidFill>
                <a:latin typeface="Times New Roman" pitchFamily="18" charset="0"/>
                <a:cs typeface="Times New Roman" pitchFamily="18" charset="0"/>
              </a:rPr>
              <a:t>H</a:t>
            </a:r>
            <a:r>
              <a:rPr lang="en-US" altLang="zh-CN" sz="2063" dirty="0">
                <a:solidFill>
                  <a:srgbClr val="000000"/>
                </a:solidFill>
                <a:latin typeface="Times New Roman" pitchFamily="18" charset="0"/>
                <a:cs typeface="Times New Roman" pitchFamily="18" charset="0"/>
              </a:rPr>
              <a:t>2</a:t>
            </a:r>
            <a:r>
              <a:rPr lang="en-US" altLang="zh-CN" sz="3102" dirty="0">
                <a:solidFill>
                  <a:srgbClr val="000000"/>
                </a:solidFill>
                <a:latin typeface="Times New Roman" pitchFamily="18" charset="0"/>
                <a:cs typeface="Times New Roman" pitchFamily="18" charset="0"/>
              </a:rPr>
              <a:t>O</a:t>
            </a:r>
            <a:r>
              <a:rPr lang="en-US" altLang="zh-CN" sz="3102" dirty="0">
                <a:solidFill>
                  <a:srgbClr val="000000"/>
                </a:solidFill>
                <a:latin typeface="微软雅黑" pitchFamily="18" charset="0"/>
                <a:cs typeface="微软雅黑" pitchFamily="18" charset="0"/>
              </a:rPr>
              <a:t>等稳定的无机物质，并从中</a:t>
            </a:r>
          </a:p>
          <a:p>
            <a:pPr>
              <a:lnSpc>
                <a:spcPts val="4300"/>
              </a:lnSpc>
              <a:tabLst>
                <a:tab pos="279400" algn="l"/>
              </a:tabLst>
            </a:pPr>
            <a:r>
              <a:rPr lang="en-US" altLang="zh-CN" dirty="0"/>
              <a:t>	</a:t>
            </a:r>
            <a:r>
              <a:rPr lang="en-US" altLang="zh-CN" sz="3102" dirty="0">
                <a:solidFill>
                  <a:srgbClr val="000000"/>
                </a:solidFill>
                <a:latin typeface="微软雅黑" pitchFamily="18" charset="0"/>
                <a:cs typeface="微软雅黑" pitchFamily="18" charset="0"/>
              </a:rPr>
              <a:t>获取合成新细胞物质所需要的能量；</a:t>
            </a:r>
          </a:p>
        </p:txBody>
      </p:sp>
      <p:pic>
        <p:nvPicPr>
          <p:cNvPr id="23" name="Picture 3"/>
          <p:cNvPicPr>
            <a:picLocks noChangeAspect="1" noChangeArrowheads="1"/>
          </p:cNvPicPr>
          <p:nvPr/>
        </p:nvPicPr>
        <p:blipFill>
          <a:blip r:embed="rId3" cstate="print"/>
          <a:srcRect/>
          <a:stretch>
            <a:fillRect/>
          </a:stretch>
        </p:blipFill>
        <p:spPr bwMode="auto">
          <a:xfrm>
            <a:off x="467544" y="3717032"/>
            <a:ext cx="8280400" cy="3009900"/>
          </a:xfrm>
          <a:prstGeom prst="rect">
            <a:avLst/>
          </a:prstGeom>
          <a:noFill/>
        </p:spPr>
      </p:pic>
      <p:sp>
        <p:nvSpPr>
          <p:cNvPr id="24" name="TextBox 1"/>
          <p:cNvSpPr txBox="1"/>
          <p:nvPr/>
        </p:nvSpPr>
        <p:spPr>
          <a:xfrm>
            <a:off x="3657600" y="3861048"/>
            <a:ext cx="1828800" cy="596900"/>
          </a:xfrm>
          <a:prstGeom prst="rect">
            <a:avLst/>
          </a:prstGeom>
          <a:noFill/>
        </p:spPr>
        <p:txBody>
          <a:bodyPr wrap="none" lIns="0" tIns="0" rIns="0" rtlCol="0">
            <a:spAutoFit/>
          </a:bodyPr>
          <a:lstStyle/>
          <a:p>
            <a:pPr>
              <a:lnSpc>
                <a:spcPts val="4700"/>
              </a:lnSpc>
              <a:tabLst/>
            </a:pPr>
            <a:r>
              <a:rPr lang="en-US" altLang="zh-CN" sz="3600" dirty="0">
                <a:solidFill>
                  <a:srgbClr val="FFFFFF"/>
                </a:solidFill>
                <a:latin typeface="微软雅黑" pitchFamily="18" charset="0"/>
                <a:cs typeface="微软雅黑" pitchFamily="18" charset="0"/>
              </a:rPr>
              <a:t>合成代谢</a:t>
            </a:r>
          </a:p>
        </p:txBody>
      </p:sp>
      <p:sp>
        <p:nvSpPr>
          <p:cNvPr id="25" name="TextBox 1"/>
          <p:cNvSpPr txBox="1"/>
          <p:nvPr/>
        </p:nvSpPr>
        <p:spPr>
          <a:xfrm>
            <a:off x="647700" y="4929212"/>
            <a:ext cx="7668766" cy="1354217"/>
          </a:xfrm>
          <a:prstGeom prst="rect">
            <a:avLst/>
          </a:prstGeom>
          <a:noFill/>
        </p:spPr>
        <p:txBody>
          <a:bodyPr wrap="none" lIns="0" tIns="0" rIns="0" rtlCol="0">
            <a:spAutoFit/>
          </a:bodyPr>
          <a:lstStyle/>
          <a:p>
            <a:pPr>
              <a:lnSpc>
                <a:spcPts val="4700"/>
              </a:lnSpc>
              <a:tabLst>
                <a:tab pos="279400" algn="l"/>
              </a:tabLst>
            </a:pPr>
            <a:r>
              <a:rPr lang="en-US" altLang="zh-CN" sz="3600" dirty="0">
                <a:solidFill>
                  <a:srgbClr val="000000"/>
                </a:solidFill>
                <a:latin typeface="Times New Roman" pitchFamily="18" charset="0"/>
                <a:cs typeface="Times New Roman" pitchFamily="18" charset="0"/>
              </a:rPr>
              <a:t>•</a:t>
            </a:r>
            <a:r>
              <a:rPr lang="en-US" altLang="zh-CN" sz="3600" dirty="0">
                <a:solidFill>
                  <a:srgbClr val="000000"/>
                </a:solidFill>
                <a:latin typeface="微软雅黑" pitchFamily="18" charset="0"/>
                <a:cs typeface="微软雅黑" pitchFamily="18" charset="0"/>
              </a:rPr>
              <a:t>另一部分有机污染物为微生物用于合</a:t>
            </a:r>
          </a:p>
          <a:p>
            <a:pPr>
              <a:lnSpc>
                <a:spcPts val="5500"/>
              </a:lnSpc>
              <a:tabLst>
                <a:tab pos="279400" algn="l"/>
              </a:tabLst>
            </a:pPr>
            <a:r>
              <a:rPr lang="en-US" altLang="zh-CN" dirty="0"/>
              <a:t>	</a:t>
            </a:r>
            <a:r>
              <a:rPr lang="en-US" altLang="zh-CN" sz="3600" dirty="0" err="1">
                <a:solidFill>
                  <a:srgbClr val="000000"/>
                </a:solidFill>
                <a:latin typeface="微软雅黑" pitchFamily="18" charset="0"/>
                <a:cs typeface="微软雅黑" pitchFamily="18" charset="0"/>
              </a:rPr>
              <a:t>成新细胞，所需能量取自分解代谢</a:t>
            </a:r>
            <a:r>
              <a:rPr lang="zh-CN" altLang="en-US" sz="3600" dirty="0">
                <a:solidFill>
                  <a:srgbClr val="000000"/>
                </a:solidFill>
                <a:latin typeface="微软雅黑" pitchFamily="18" charset="0"/>
                <a:cs typeface="微软雅黑" pitchFamily="18" charset="0"/>
              </a:rPr>
              <a:t>；</a:t>
            </a:r>
            <a:endParaRPr lang="en-US" altLang="zh-CN" sz="3600" dirty="0">
              <a:solidFill>
                <a:srgbClr val="000000"/>
              </a:solidFill>
              <a:latin typeface="微软雅黑" pitchFamily="18" charset="0"/>
              <a:cs typeface="微软雅黑" pitchFamily="18" charset="0"/>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57200" y="2027682"/>
            <a:ext cx="8229600" cy="909827"/>
          </a:xfrm>
          <a:custGeom>
            <a:avLst/>
            <a:gdLst>
              <a:gd name="connsiteX0" fmla="*/ 0 w 8229600"/>
              <a:gd name="connsiteY0" fmla="*/ 0 h 909827"/>
              <a:gd name="connsiteX1" fmla="*/ 0 w 8229600"/>
              <a:gd name="connsiteY1" fmla="*/ 909827 h 909827"/>
              <a:gd name="connsiteX2" fmla="*/ 8229600 w 8229600"/>
              <a:gd name="connsiteY2" fmla="*/ 909827 h 909827"/>
              <a:gd name="connsiteX3" fmla="*/ 8229600 w 8229600"/>
              <a:gd name="connsiteY3" fmla="*/ 0 h 909827"/>
              <a:gd name="connsiteX4" fmla="*/ 0 w 8229600"/>
              <a:gd name="connsiteY4" fmla="*/ 0 h 90982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29600" h="909827">
                <a:moveTo>
                  <a:pt x="0" y="0"/>
                </a:moveTo>
                <a:lnTo>
                  <a:pt x="0" y="909827"/>
                </a:lnTo>
                <a:lnTo>
                  <a:pt x="8229600" y="909827"/>
                </a:lnTo>
                <a:lnTo>
                  <a:pt x="8229600" y="0"/>
                </a:lnTo>
                <a:lnTo>
                  <a:pt x="0" y="0"/>
                </a:lnTo>
              </a:path>
            </a:pathLst>
          </a:custGeom>
          <a:solidFill>
            <a:srgbClr val="D34817">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457200" y="2938043"/>
            <a:ext cx="8229600" cy="12700"/>
          </a:xfrm>
          <a:custGeom>
            <a:avLst/>
            <a:gdLst>
              <a:gd name="connsiteX0" fmla="*/ 0 w 8229600"/>
              <a:gd name="connsiteY0" fmla="*/ 5181 h 12700"/>
              <a:gd name="connsiteX1" fmla="*/ 8229600 w 8229600"/>
              <a:gd name="connsiteY1" fmla="*/ 5181 h 12700"/>
            </a:gdLst>
            <a:ahLst/>
            <a:cxnLst>
              <a:cxn ang="0">
                <a:pos x="connsiteX0" y="connsiteY0"/>
              </a:cxn>
              <a:cxn ang="1">
                <a:pos x="connsiteX1" y="connsiteY1"/>
              </a:cxn>
            </a:cxnLst>
            <a:rect l="l" t="t" r="r" b="b"/>
            <a:pathLst>
              <a:path w="8229600" h="12700">
                <a:moveTo>
                  <a:pt x="0" y="5181"/>
                </a:moveTo>
                <a:lnTo>
                  <a:pt x="8229600" y="5181"/>
                </a:lnTo>
              </a:path>
            </a:pathLst>
          </a:custGeom>
          <a:ln w="12700">
            <a:solidFill>
              <a:srgbClr val="000000">
                <a:alpha val="0"/>
              </a:srgb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2006600"/>
            <a:ext cx="8280400" cy="2679700"/>
          </a:xfrm>
          <a:prstGeom prst="rect">
            <a:avLst/>
          </a:prstGeom>
          <a:noFill/>
        </p:spPr>
      </p:pic>
      <p:sp>
        <p:nvSpPr>
          <p:cNvPr id="14" name="TextBox 1"/>
          <p:cNvSpPr txBox="1"/>
          <p:nvPr/>
        </p:nvSpPr>
        <p:spPr>
          <a:xfrm>
            <a:off x="3759200" y="2197100"/>
            <a:ext cx="1612900" cy="533400"/>
          </a:xfrm>
          <a:prstGeom prst="rect">
            <a:avLst/>
          </a:prstGeom>
          <a:noFill/>
        </p:spPr>
        <p:txBody>
          <a:bodyPr wrap="none" lIns="0" tIns="0" rIns="0" rtlCol="0">
            <a:spAutoFit/>
          </a:bodyPr>
          <a:lstStyle/>
          <a:p>
            <a:pPr>
              <a:lnSpc>
                <a:spcPts val="4200"/>
              </a:lnSpc>
              <a:tabLst/>
            </a:pPr>
            <a:r>
              <a:rPr lang="en-US" altLang="zh-CN" sz="3197" dirty="0">
                <a:solidFill>
                  <a:srgbClr val="FFFFFF"/>
                </a:solidFill>
                <a:latin typeface="微软雅黑" pitchFamily="18" charset="0"/>
                <a:cs typeface="微软雅黑" pitchFamily="18" charset="0"/>
              </a:rPr>
              <a:t>内源代谢</a:t>
            </a:r>
          </a:p>
        </p:txBody>
      </p:sp>
      <p:sp>
        <p:nvSpPr>
          <p:cNvPr id="15" name="TextBox 1"/>
          <p:cNvSpPr txBox="1"/>
          <p:nvPr/>
        </p:nvSpPr>
        <p:spPr>
          <a:xfrm>
            <a:off x="622300" y="3136900"/>
            <a:ext cx="8001000" cy="1155700"/>
          </a:xfrm>
          <a:prstGeom prst="rect">
            <a:avLst/>
          </a:prstGeom>
          <a:noFill/>
        </p:spPr>
        <p:txBody>
          <a:bodyPr wrap="none" lIns="0" tIns="0" rIns="0" rtlCol="0">
            <a:spAutoFit/>
          </a:bodyPr>
          <a:lstStyle/>
          <a:p>
            <a:pPr>
              <a:lnSpc>
                <a:spcPts val="4200"/>
              </a:lnSpc>
              <a:tabLst>
                <a:tab pos="279400" algn="l"/>
              </a:tabLst>
            </a:pPr>
            <a:r>
              <a:rPr lang="en-US" altLang="zh-CN" sz="3197" dirty="0">
                <a:solidFill>
                  <a:srgbClr val="000000"/>
                </a:solidFill>
                <a:latin typeface="Times New Roman" pitchFamily="18" charset="0"/>
                <a:cs typeface="Times New Roman" pitchFamily="18" charset="0"/>
              </a:rPr>
              <a:t>•</a:t>
            </a:r>
            <a:r>
              <a:rPr lang="en-US" altLang="zh-CN" sz="3197" dirty="0">
                <a:solidFill>
                  <a:srgbClr val="000000"/>
                </a:solidFill>
                <a:latin typeface="微软雅黑" pitchFamily="18" charset="0"/>
                <a:cs typeface="微软雅黑" pitchFamily="18" charset="0"/>
              </a:rPr>
              <a:t>在曝气池的末端，由于营养物质的匮乏，</a:t>
            </a:r>
          </a:p>
          <a:p>
            <a:pPr>
              <a:lnSpc>
                <a:spcPts val="4900"/>
              </a:lnSpc>
              <a:tabLst>
                <a:tab pos="279400" algn="l"/>
              </a:tabLst>
            </a:pPr>
            <a:r>
              <a:rPr lang="en-US" altLang="zh-CN" dirty="0"/>
              <a:t>	</a:t>
            </a:r>
            <a:r>
              <a:rPr lang="en-US" altLang="zh-CN" sz="3197" dirty="0">
                <a:solidFill>
                  <a:srgbClr val="000000"/>
                </a:solidFill>
                <a:latin typeface="微软雅黑" pitchFamily="18" charset="0"/>
                <a:cs typeface="微软雅黑" pitchFamily="18" charset="0"/>
              </a:rPr>
              <a:t>微生物对其自身的细胞物质进行代谢反应：</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469011" y="2124836"/>
            <a:ext cx="8208264" cy="812673"/>
          </a:xfrm>
          <a:custGeom>
            <a:avLst/>
            <a:gdLst>
              <a:gd name="connsiteX0" fmla="*/ 0 w 8208264"/>
              <a:gd name="connsiteY0" fmla="*/ 0 h 812673"/>
              <a:gd name="connsiteX1" fmla="*/ 0 w 8208264"/>
              <a:gd name="connsiteY1" fmla="*/ 812673 h 812673"/>
              <a:gd name="connsiteX2" fmla="*/ 8208263 w 8208264"/>
              <a:gd name="connsiteY2" fmla="*/ 812673 h 812673"/>
              <a:gd name="connsiteX3" fmla="*/ 8208263 w 8208264"/>
              <a:gd name="connsiteY3" fmla="*/ 0 h 812673"/>
              <a:gd name="connsiteX4" fmla="*/ 0 w 8208264"/>
              <a:gd name="connsiteY4" fmla="*/ 0 h 812673"/>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08264" h="812673">
                <a:moveTo>
                  <a:pt x="0" y="0"/>
                </a:moveTo>
                <a:lnTo>
                  <a:pt x="0" y="812673"/>
                </a:lnTo>
                <a:lnTo>
                  <a:pt x="8208263" y="812673"/>
                </a:lnTo>
                <a:lnTo>
                  <a:pt x="8208263"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469011" y="2949448"/>
            <a:ext cx="8208264" cy="965200"/>
          </a:xfrm>
          <a:custGeom>
            <a:avLst/>
            <a:gdLst>
              <a:gd name="connsiteX0" fmla="*/ 0 w 8208264"/>
              <a:gd name="connsiteY0" fmla="*/ 0 h 965200"/>
              <a:gd name="connsiteX1" fmla="*/ 8208263 w 8208264"/>
              <a:gd name="connsiteY1" fmla="*/ 0 h 965200"/>
              <a:gd name="connsiteX2" fmla="*/ 8208263 w 8208264"/>
              <a:gd name="connsiteY2" fmla="*/ 965199 h 965200"/>
              <a:gd name="connsiteX3" fmla="*/ 0 w 8208264"/>
              <a:gd name="connsiteY3" fmla="*/ 965199 h 965200"/>
              <a:gd name="connsiteX4" fmla="*/ 0 w 8208264"/>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08264" h="965200">
                <a:moveTo>
                  <a:pt x="0" y="0"/>
                </a:moveTo>
                <a:lnTo>
                  <a:pt x="8208263" y="0"/>
                </a:lnTo>
                <a:lnTo>
                  <a:pt x="8208263" y="965199"/>
                </a:lnTo>
                <a:lnTo>
                  <a:pt x="0" y="965199"/>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469011" y="3928617"/>
            <a:ext cx="8208264" cy="965200"/>
          </a:xfrm>
          <a:custGeom>
            <a:avLst/>
            <a:gdLst>
              <a:gd name="connsiteX0" fmla="*/ 0 w 8208264"/>
              <a:gd name="connsiteY0" fmla="*/ 0 h 965200"/>
              <a:gd name="connsiteX1" fmla="*/ 8208263 w 8208264"/>
              <a:gd name="connsiteY1" fmla="*/ 0 h 965200"/>
              <a:gd name="connsiteX2" fmla="*/ 8208263 w 8208264"/>
              <a:gd name="connsiteY2" fmla="*/ 965200 h 965200"/>
              <a:gd name="connsiteX3" fmla="*/ 0 w 8208264"/>
              <a:gd name="connsiteY3" fmla="*/ 965200 h 965200"/>
              <a:gd name="connsiteX4" fmla="*/ 0 w 8208264"/>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08264" h="965200">
                <a:moveTo>
                  <a:pt x="0" y="0"/>
                </a:moveTo>
                <a:lnTo>
                  <a:pt x="8208263" y="0"/>
                </a:lnTo>
                <a:lnTo>
                  <a:pt x="8208263"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469011" y="4907788"/>
            <a:ext cx="8208264" cy="889000"/>
          </a:xfrm>
          <a:custGeom>
            <a:avLst/>
            <a:gdLst>
              <a:gd name="connsiteX0" fmla="*/ 0 w 8208264"/>
              <a:gd name="connsiteY0" fmla="*/ 0 h 889000"/>
              <a:gd name="connsiteX1" fmla="*/ 8208263 w 8208264"/>
              <a:gd name="connsiteY1" fmla="*/ 0 h 889000"/>
              <a:gd name="connsiteX2" fmla="*/ 8208263 w 8208264"/>
              <a:gd name="connsiteY2" fmla="*/ 889000 h 889000"/>
              <a:gd name="connsiteX3" fmla="*/ 0 w 8208264"/>
              <a:gd name="connsiteY3" fmla="*/ 889000 h 889000"/>
              <a:gd name="connsiteX4" fmla="*/ 0 w 8208264"/>
              <a:gd name="connsiteY4" fmla="*/ 0 h 8890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8208264" h="889000">
                <a:moveTo>
                  <a:pt x="0" y="0"/>
                </a:moveTo>
                <a:lnTo>
                  <a:pt x="8208263" y="0"/>
                </a:lnTo>
                <a:lnTo>
                  <a:pt x="8208263" y="889000"/>
                </a:lnTo>
                <a:lnTo>
                  <a:pt x="0" y="8890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57200" y="1268760"/>
            <a:ext cx="8229600" cy="4547840"/>
          </a:xfrm>
          <a:prstGeom prst="rect">
            <a:avLst/>
          </a:prstGeom>
          <a:noFill/>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412776"/>
            <a:ext cx="8280400" cy="4533900"/>
          </a:xfrm>
          <a:prstGeom prst="rect">
            <a:avLst/>
          </a:prstGeom>
          <a:noFill/>
        </p:spPr>
      </p:pic>
      <p:sp>
        <p:nvSpPr>
          <p:cNvPr id="11" name="TextBox 1"/>
          <p:cNvSpPr txBox="1"/>
          <p:nvPr/>
        </p:nvSpPr>
        <p:spPr>
          <a:xfrm>
            <a:off x="787400" y="1918940"/>
            <a:ext cx="7708900" cy="3670300"/>
          </a:xfrm>
          <a:prstGeom prst="rect">
            <a:avLst/>
          </a:prstGeom>
          <a:noFill/>
        </p:spPr>
        <p:txBody>
          <a:bodyPr wrap="none" lIns="0" tIns="0" rIns="0" rtlCol="0">
            <a:spAutoFit/>
          </a:bodyPr>
          <a:lstStyle/>
          <a:p>
            <a:pPr>
              <a:lnSpc>
                <a:spcPts val="4200"/>
              </a:lnSpc>
              <a:tabLst/>
            </a:pPr>
            <a:r>
              <a:rPr lang="en-US" altLang="zh-CN" sz="3197" dirty="0">
                <a:solidFill>
                  <a:srgbClr val="FFFFFF"/>
                </a:solidFill>
                <a:latin typeface="微软雅黑" pitchFamily="18" charset="0"/>
                <a:cs typeface="微软雅黑" pitchFamily="18" charset="0"/>
              </a:rPr>
              <a:t>无论是分解代谢还是合成代谢，都能够去</a:t>
            </a:r>
          </a:p>
          <a:p>
            <a:pPr>
              <a:lnSpc>
                <a:spcPts val="4900"/>
              </a:lnSpc>
              <a:tabLst/>
            </a:pPr>
            <a:r>
              <a:rPr lang="en-US" altLang="zh-CN" sz="3197" dirty="0">
                <a:solidFill>
                  <a:srgbClr val="FFFFFF"/>
                </a:solidFill>
                <a:latin typeface="微软雅黑" pitchFamily="18" charset="0"/>
                <a:cs typeface="微软雅黑" pitchFamily="18" charset="0"/>
              </a:rPr>
              <a:t>除污水中的有机污染物，但产物有所不同，</a:t>
            </a:r>
          </a:p>
          <a:p>
            <a:pPr>
              <a:lnSpc>
                <a:spcPts val="5300"/>
              </a:lnSpc>
              <a:tabLst/>
            </a:pPr>
            <a:r>
              <a:rPr lang="en-US" altLang="zh-CN" sz="3197" dirty="0">
                <a:solidFill>
                  <a:srgbClr val="FFFFFF"/>
                </a:solidFill>
                <a:latin typeface="微软雅黑" pitchFamily="18" charset="0"/>
                <a:cs typeface="微软雅黑" pitchFamily="18" charset="0"/>
              </a:rPr>
              <a:t>分解代谢的产物是</a:t>
            </a:r>
            <a:r>
              <a:rPr lang="en-US" altLang="zh-CN" sz="3197" dirty="0">
                <a:solidFill>
                  <a:srgbClr val="FFFFFF"/>
                </a:solidFill>
                <a:latin typeface="Times New Roman" pitchFamily="18" charset="0"/>
                <a:cs typeface="Times New Roman" pitchFamily="18" charset="0"/>
              </a:rPr>
              <a:t>CO</a:t>
            </a:r>
            <a:r>
              <a:rPr lang="en-US" altLang="zh-CN" sz="2136" dirty="0">
                <a:solidFill>
                  <a:srgbClr val="FFFFFF"/>
                </a:solidFill>
                <a:latin typeface="Times New Roman" pitchFamily="18" charset="0"/>
                <a:cs typeface="Times New Roman" pitchFamily="18" charset="0"/>
              </a:rPr>
              <a:t>2</a:t>
            </a:r>
            <a:r>
              <a:rPr lang="en-US" altLang="zh-CN" sz="3197" dirty="0">
                <a:solidFill>
                  <a:srgbClr val="FFFFFF"/>
                </a:solidFill>
                <a:latin typeface="微软雅黑" pitchFamily="18" charset="0"/>
                <a:cs typeface="微软雅黑" pitchFamily="18" charset="0"/>
              </a:rPr>
              <a:t>和</a:t>
            </a:r>
            <a:r>
              <a:rPr lang="en-US" altLang="zh-CN" sz="3197" dirty="0">
                <a:solidFill>
                  <a:srgbClr val="FFFFFF"/>
                </a:solidFill>
                <a:latin typeface="Times New Roman" pitchFamily="18" charset="0"/>
                <a:cs typeface="Times New Roman" pitchFamily="18" charset="0"/>
              </a:rPr>
              <a:t>H</a:t>
            </a:r>
            <a:r>
              <a:rPr lang="en-US" altLang="zh-CN" sz="2136" dirty="0">
                <a:solidFill>
                  <a:srgbClr val="FFFFFF"/>
                </a:solidFill>
                <a:latin typeface="Times New Roman" pitchFamily="18" charset="0"/>
                <a:cs typeface="Times New Roman" pitchFamily="18" charset="0"/>
              </a:rPr>
              <a:t>2</a:t>
            </a:r>
            <a:r>
              <a:rPr lang="en-US" altLang="zh-CN" sz="3197" dirty="0">
                <a:solidFill>
                  <a:srgbClr val="FFFFFF"/>
                </a:solidFill>
                <a:latin typeface="Times New Roman" pitchFamily="18" charset="0"/>
                <a:cs typeface="Times New Roman" pitchFamily="18" charset="0"/>
              </a:rPr>
              <a:t>O</a:t>
            </a:r>
            <a:r>
              <a:rPr lang="en-US" altLang="zh-CN" sz="3197" dirty="0">
                <a:solidFill>
                  <a:srgbClr val="FFFFFF"/>
                </a:solidFill>
                <a:latin typeface="微软雅黑" pitchFamily="18" charset="0"/>
                <a:cs typeface="微软雅黑" pitchFamily="18" charset="0"/>
              </a:rPr>
              <a:t>，可直接排</a:t>
            </a:r>
          </a:p>
          <a:p>
            <a:pPr>
              <a:lnSpc>
                <a:spcPts val="4500"/>
              </a:lnSpc>
              <a:tabLst/>
            </a:pPr>
            <a:r>
              <a:rPr lang="en-US" altLang="zh-CN" sz="3197" dirty="0">
                <a:solidFill>
                  <a:srgbClr val="FFFFFF"/>
                </a:solidFill>
                <a:latin typeface="微软雅黑" pitchFamily="18" charset="0"/>
                <a:cs typeface="微软雅黑" pitchFamily="18" charset="0"/>
              </a:rPr>
              <a:t>入环境，而合成代谢的产物则是新生的微</a:t>
            </a:r>
          </a:p>
          <a:p>
            <a:pPr>
              <a:lnSpc>
                <a:spcPts val="4900"/>
              </a:lnSpc>
              <a:tabLst/>
            </a:pPr>
            <a:r>
              <a:rPr lang="en-US" altLang="zh-CN" sz="3197" dirty="0">
                <a:solidFill>
                  <a:srgbClr val="FFFFFF"/>
                </a:solidFill>
                <a:latin typeface="微软雅黑" pitchFamily="18" charset="0"/>
                <a:cs typeface="微软雅黑" pitchFamily="18" charset="0"/>
              </a:rPr>
              <a:t>生物细胞，并以剩余污泥的方式排出活性</a:t>
            </a:r>
          </a:p>
          <a:p>
            <a:pPr>
              <a:lnSpc>
                <a:spcPts val="4900"/>
              </a:lnSpc>
              <a:tabLst/>
            </a:pPr>
            <a:r>
              <a:rPr lang="en-US" altLang="zh-CN" sz="3197" dirty="0">
                <a:solidFill>
                  <a:srgbClr val="FFFFFF"/>
                </a:solidFill>
                <a:latin typeface="微软雅黑" pitchFamily="18" charset="0"/>
                <a:cs typeface="微软雅黑" pitchFamily="18" charset="0"/>
              </a:rPr>
              <a:t>污泥处理系统。</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683133" y="2390013"/>
            <a:ext cx="7992618" cy="547497"/>
          </a:xfrm>
          <a:custGeom>
            <a:avLst/>
            <a:gdLst>
              <a:gd name="connsiteX0" fmla="*/ 0 w 7992618"/>
              <a:gd name="connsiteY0" fmla="*/ 0 h 547497"/>
              <a:gd name="connsiteX1" fmla="*/ 0 w 7992618"/>
              <a:gd name="connsiteY1" fmla="*/ 547497 h 547497"/>
              <a:gd name="connsiteX2" fmla="*/ 7992618 w 7992618"/>
              <a:gd name="connsiteY2" fmla="*/ 547497 h 547497"/>
              <a:gd name="connsiteX3" fmla="*/ 7992618 w 7992618"/>
              <a:gd name="connsiteY3" fmla="*/ 0 h 547497"/>
              <a:gd name="connsiteX4" fmla="*/ 0 w 7992618"/>
              <a:gd name="connsiteY4" fmla="*/ 0 h 547497"/>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92618" h="547497">
                <a:moveTo>
                  <a:pt x="0" y="0"/>
                </a:moveTo>
                <a:lnTo>
                  <a:pt x="0" y="547497"/>
                </a:lnTo>
                <a:lnTo>
                  <a:pt x="7992618" y="547497"/>
                </a:lnTo>
                <a:lnTo>
                  <a:pt x="7992618"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683133" y="2949448"/>
            <a:ext cx="7992618" cy="965200"/>
          </a:xfrm>
          <a:custGeom>
            <a:avLst/>
            <a:gdLst>
              <a:gd name="connsiteX0" fmla="*/ 0 w 7992618"/>
              <a:gd name="connsiteY0" fmla="*/ 0 h 965200"/>
              <a:gd name="connsiteX1" fmla="*/ 7992618 w 7992618"/>
              <a:gd name="connsiteY1" fmla="*/ 0 h 965200"/>
              <a:gd name="connsiteX2" fmla="*/ 7992618 w 7992618"/>
              <a:gd name="connsiteY2" fmla="*/ 965199 h 965200"/>
              <a:gd name="connsiteX3" fmla="*/ 0 w 7992618"/>
              <a:gd name="connsiteY3" fmla="*/ 965199 h 965200"/>
              <a:gd name="connsiteX4" fmla="*/ 0 w 7992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92618" h="965200">
                <a:moveTo>
                  <a:pt x="0" y="0"/>
                </a:moveTo>
                <a:lnTo>
                  <a:pt x="7992618" y="0"/>
                </a:lnTo>
                <a:lnTo>
                  <a:pt x="7992618" y="965199"/>
                </a:lnTo>
                <a:lnTo>
                  <a:pt x="0" y="965199"/>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683133" y="3928617"/>
            <a:ext cx="7992618" cy="965200"/>
          </a:xfrm>
          <a:custGeom>
            <a:avLst/>
            <a:gdLst>
              <a:gd name="connsiteX0" fmla="*/ 0 w 7992618"/>
              <a:gd name="connsiteY0" fmla="*/ 0 h 965200"/>
              <a:gd name="connsiteX1" fmla="*/ 7992618 w 7992618"/>
              <a:gd name="connsiteY1" fmla="*/ 0 h 965200"/>
              <a:gd name="connsiteX2" fmla="*/ 7992618 w 7992618"/>
              <a:gd name="connsiteY2" fmla="*/ 965200 h 965200"/>
              <a:gd name="connsiteX3" fmla="*/ 0 w 7992618"/>
              <a:gd name="connsiteY3" fmla="*/ 965200 h 965200"/>
              <a:gd name="connsiteX4" fmla="*/ 0 w 7992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92618" h="965200">
                <a:moveTo>
                  <a:pt x="0" y="0"/>
                </a:moveTo>
                <a:lnTo>
                  <a:pt x="7992618" y="0"/>
                </a:lnTo>
                <a:lnTo>
                  <a:pt x="7992618"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683133" y="4907788"/>
            <a:ext cx="7992618" cy="457200"/>
          </a:xfrm>
          <a:custGeom>
            <a:avLst/>
            <a:gdLst>
              <a:gd name="connsiteX0" fmla="*/ 0 w 7992618"/>
              <a:gd name="connsiteY0" fmla="*/ 0 h 457200"/>
              <a:gd name="connsiteX1" fmla="*/ 7992618 w 7992618"/>
              <a:gd name="connsiteY1" fmla="*/ 0 h 457200"/>
              <a:gd name="connsiteX2" fmla="*/ 7992618 w 7992618"/>
              <a:gd name="connsiteY2" fmla="*/ 457200 h 457200"/>
              <a:gd name="connsiteX3" fmla="*/ 0 w 7992618"/>
              <a:gd name="connsiteY3" fmla="*/ 457200 h 457200"/>
              <a:gd name="connsiteX4" fmla="*/ 0 w 7992618"/>
              <a:gd name="connsiteY4" fmla="*/ 0 h 457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7992618" h="457200">
                <a:moveTo>
                  <a:pt x="0" y="0"/>
                </a:moveTo>
                <a:lnTo>
                  <a:pt x="7992618" y="0"/>
                </a:lnTo>
                <a:lnTo>
                  <a:pt x="7992618" y="457200"/>
                </a:lnTo>
                <a:lnTo>
                  <a:pt x="0" y="457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673100" y="1556792"/>
            <a:ext cx="8013700" cy="3828008"/>
          </a:xfrm>
          <a:prstGeom prst="rect">
            <a:avLst/>
          </a:prstGeom>
          <a:noFill/>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2" y="3933056"/>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1"/>
          <p:cNvSpPr txBox="1"/>
          <p:nvPr/>
        </p:nvSpPr>
        <p:spPr>
          <a:xfrm>
            <a:off x="774700" y="2204864"/>
            <a:ext cx="7613724" cy="1917641"/>
          </a:xfrm>
          <a:prstGeom prst="rect">
            <a:avLst/>
          </a:prstGeom>
          <a:noFill/>
        </p:spPr>
        <p:txBody>
          <a:bodyPr wrap="square" lIns="0" tIns="0" rIns="0" rtlCol="0">
            <a:spAutoFit/>
          </a:bodyPr>
          <a:lstStyle/>
          <a:p>
            <a:pPr algn="ctr">
              <a:lnSpc>
                <a:spcPct val="150000"/>
              </a:lnSpc>
              <a:tabLst/>
            </a:pPr>
            <a:r>
              <a:rPr lang="en-US" altLang="zh-CN" sz="4397" dirty="0" err="1">
                <a:solidFill>
                  <a:srgbClr val="FFC000"/>
                </a:solidFill>
                <a:latin typeface="黑体" pitchFamily="18" charset="0"/>
                <a:cs typeface="黑体" pitchFamily="18" charset="0"/>
              </a:rPr>
              <a:t>活性污泥净化反应影响因素与主要设计、运行参数</a:t>
            </a:r>
            <a:endParaRPr lang="en-US" altLang="zh-CN" sz="4397" dirty="0">
              <a:solidFill>
                <a:srgbClr val="FFC000"/>
              </a:solidFill>
              <a:latin typeface="黑体" pitchFamily="18" charset="0"/>
              <a:cs typeface="黑体" pitchFamily="18" charset="0"/>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663700"/>
            <a:ext cx="8280400" cy="4572000"/>
          </a:xfrm>
          <a:prstGeom prst="rect">
            <a:avLst/>
          </a:prstGeom>
          <a:noFill/>
        </p:spPr>
      </p:pic>
      <p:sp>
        <p:nvSpPr>
          <p:cNvPr id="11" name="TextBox 1"/>
          <p:cNvSpPr txBox="1"/>
          <p:nvPr/>
        </p:nvSpPr>
        <p:spPr>
          <a:xfrm>
            <a:off x="546100" y="660400"/>
            <a:ext cx="7617470" cy="648896"/>
          </a:xfrm>
          <a:prstGeom prst="rect">
            <a:avLst/>
          </a:prstGeom>
          <a:noFill/>
        </p:spPr>
        <p:txBody>
          <a:bodyPr wrap="none" lIns="0" tIns="0" rIns="0" rtlCol="0">
            <a:spAutoFit/>
          </a:bodyPr>
          <a:lstStyle/>
          <a:p>
            <a:pPr>
              <a:lnSpc>
                <a:spcPts val="4700"/>
              </a:lnSpc>
              <a:tabLst/>
            </a:pPr>
            <a:r>
              <a:rPr lang="en-US" altLang="zh-CN" sz="4397" b="1" dirty="0">
                <a:solidFill>
                  <a:srgbClr val="FFC000"/>
                </a:solidFill>
                <a:latin typeface="Times New Roman" pitchFamily="18" charset="0"/>
                <a:cs typeface="Times New Roman" pitchFamily="18" charset="0"/>
              </a:rPr>
              <a:t>2.1</a:t>
            </a:r>
            <a:r>
              <a:rPr lang="en-US" altLang="zh-CN" sz="4397" dirty="0">
                <a:latin typeface="Times New Roman" pitchFamily="18" charset="0"/>
                <a:cs typeface="Times New Roman" pitchFamily="18" charset="0"/>
              </a:rPr>
              <a:t> </a:t>
            </a:r>
            <a:r>
              <a:rPr lang="en-US" altLang="zh-CN" sz="4397" dirty="0">
                <a:solidFill>
                  <a:srgbClr val="FFC000"/>
                </a:solidFill>
                <a:latin typeface="黑体" pitchFamily="18" charset="0"/>
                <a:cs typeface="黑体" pitchFamily="18" charset="0"/>
              </a:rPr>
              <a:t>活性污泥净化反应影响因素</a:t>
            </a:r>
          </a:p>
        </p:txBody>
      </p:sp>
      <p:sp>
        <p:nvSpPr>
          <p:cNvPr id="12" name="TextBox 1"/>
          <p:cNvSpPr txBox="1"/>
          <p:nvPr/>
        </p:nvSpPr>
        <p:spPr>
          <a:xfrm>
            <a:off x="584200" y="1689100"/>
            <a:ext cx="7704032" cy="868828"/>
          </a:xfrm>
          <a:prstGeom prst="rect">
            <a:avLst/>
          </a:prstGeom>
          <a:noFill/>
        </p:spPr>
        <p:txBody>
          <a:bodyPr wrap="none" lIns="0" tIns="0" rIns="0" rtlCol="0">
            <a:spAutoFit/>
          </a:bodyPr>
          <a:lstStyle/>
          <a:p>
            <a:pPr>
              <a:lnSpc>
                <a:spcPts val="3100"/>
              </a:lnSpc>
              <a:tabLst/>
            </a:pPr>
            <a:r>
              <a:rPr lang="en-US" altLang="zh-CN" sz="2400" b="1" dirty="0">
                <a:solidFill>
                  <a:schemeClr val="bg1"/>
                </a:solidFill>
                <a:latin typeface="微软雅黑" pitchFamily="18" charset="0"/>
                <a:cs typeface="微软雅黑" pitchFamily="18" charset="0"/>
              </a:rPr>
              <a:t>营养物质平衡</a:t>
            </a:r>
            <a:r>
              <a:rPr lang="en-US" altLang="zh-CN" sz="2400" dirty="0">
                <a:solidFill>
                  <a:srgbClr val="FFFFFF"/>
                </a:solidFill>
                <a:latin typeface="微软雅黑" pitchFamily="18" charset="0"/>
                <a:cs typeface="微软雅黑" pitchFamily="18" charset="0"/>
              </a:rPr>
              <a:t>：碳源、氮源、无机盐类及某些生长素等，</a:t>
            </a:r>
          </a:p>
          <a:p>
            <a:pPr>
              <a:lnSpc>
                <a:spcPts val="3700"/>
              </a:lnSpc>
              <a:tabLst/>
            </a:pPr>
            <a:r>
              <a:rPr lang="en-US" altLang="zh-CN" sz="2400" b="1" dirty="0">
                <a:solidFill>
                  <a:srgbClr val="00F500"/>
                </a:solidFill>
                <a:latin typeface="Times New Roman" pitchFamily="18" charset="0"/>
                <a:cs typeface="Times New Roman" pitchFamily="18" charset="0"/>
              </a:rPr>
              <a:t>BOD:N:P=100:5:1</a:t>
            </a:r>
            <a:r>
              <a:rPr lang="en-US" altLang="zh-CN" sz="2400" dirty="0">
                <a:solidFill>
                  <a:srgbClr val="FFFFFF"/>
                </a:solidFill>
                <a:latin typeface="微软雅黑" pitchFamily="18" charset="0"/>
                <a:cs typeface="微软雅黑" pitchFamily="18" charset="0"/>
              </a:rPr>
              <a:t>；</a:t>
            </a:r>
          </a:p>
        </p:txBody>
      </p:sp>
      <p:sp>
        <p:nvSpPr>
          <p:cNvPr id="13" name="TextBox 1"/>
          <p:cNvSpPr txBox="1"/>
          <p:nvPr/>
        </p:nvSpPr>
        <p:spPr>
          <a:xfrm>
            <a:off x="584200" y="2832100"/>
            <a:ext cx="5416547" cy="413575"/>
          </a:xfrm>
          <a:prstGeom prst="rect">
            <a:avLst/>
          </a:prstGeom>
          <a:noFill/>
        </p:spPr>
        <p:txBody>
          <a:bodyPr wrap="none" lIns="0" tIns="0" rIns="0" rtlCol="0">
            <a:spAutoFit/>
          </a:bodyPr>
          <a:lstStyle/>
          <a:p>
            <a:pPr>
              <a:lnSpc>
                <a:spcPts val="3100"/>
              </a:lnSpc>
              <a:tabLst/>
            </a:pPr>
            <a:r>
              <a:rPr lang="en-US" altLang="zh-CN" sz="2400" b="1" dirty="0">
                <a:solidFill>
                  <a:schemeClr val="bg1"/>
                </a:solidFill>
                <a:latin typeface="微软雅黑" pitchFamily="18" charset="0"/>
                <a:cs typeface="微软雅黑" pitchFamily="18" charset="0"/>
              </a:rPr>
              <a:t>溶解氧含量</a:t>
            </a:r>
            <a:r>
              <a:rPr lang="en-US" altLang="zh-CN" sz="2400" b="1" dirty="0">
                <a:solidFill>
                  <a:srgbClr val="00F500"/>
                </a:solidFill>
                <a:latin typeface="Times New Roman" pitchFamily="18" charset="0"/>
                <a:cs typeface="Times New Roman" pitchFamily="18" charset="0"/>
              </a:rPr>
              <a:t>≥2 mg/L</a:t>
            </a:r>
            <a:r>
              <a:rPr lang="en-US" altLang="zh-CN" sz="2400" dirty="0">
                <a:solidFill>
                  <a:srgbClr val="FFFFFF"/>
                </a:solidFill>
                <a:latin typeface="微软雅黑" pitchFamily="18" charset="0"/>
                <a:cs typeface="微软雅黑" pitchFamily="18" charset="0"/>
              </a:rPr>
              <a:t>（曝气池出口处）；</a:t>
            </a:r>
          </a:p>
        </p:txBody>
      </p:sp>
      <p:sp>
        <p:nvSpPr>
          <p:cNvPr id="14" name="TextBox 1"/>
          <p:cNvSpPr txBox="1"/>
          <p:nvPr/>
        </p:nvSpPr>
        <p:spPr>
          <a:xfrm>
            <a:off x="584200" y="3733800"/>
            <a:ext cx="2265044" cy="413575"/>
          </a:xfrm>
          <a:prstGeom prst="rect">
            <a:avLst/>
          </a:prstGeom>
          <a:noFill/>
        </p:spPr>
        <p:txBody>
          <a:bodyPr wrap="none" lIns="0" tIns="0" rIns="0" rtlCol="0">
            <a:spAutoFit/>
          </a:bodyPr>
          <a:lstStyle/>
          <a:p>
            <a:pPr>
              <a:lnSpc>
                <a:spcPts val="3100"/>
              </a:lnSpc>
              <a:tabLst/>
            </a:pPr>
            <a:r>
              <a:rPr lang="en-US" altLang="zh-CN" sz="2400" b="1" dirty="0">
                <a:solidFill>
                  <a:schemeClr val="bg1"/>
                </a:solidFill>
                <a:latin typeface="Times New Roman" pitchFamily="18" charset="0"/>
                <a:cs typeface="Times New Roman" pitchFamily="18" charset="0"/>
              </a:rPr>
              <a:t>pH</a:t>
            </a:r>
            <a:r>
              <a:rPr lang="en-US" altLang="zh-CN" sz="2400" b="1" dirty="0">
                <a:solidFill>
                  <a:schemeClr val="bg1"/>
                </a:solidFill>
                <a:latin typeface="微软雅黑" pitchFamily="18" charset="0"/>
                <a:cs typeface="微软雅黑" pitchFamily="18" charset="0"/>
              </a:rPr>
              <a:t>值</a:t>
            </a:r>
            <a:r>
              <a:rPr lang="en-US" altLang="zh-CN" sz="2400" dirty="0">
                <a:solidFill>
                  <a:srgbClr val="FFFFFF"/>
                </a:solidFill>
                <a:latin typeface="微软雅黑" pitchFamily="18" charset="0"/>
                <a:cs typeface="微软雅黑" pitchFamily="18" charset="0"/>
              </a:rPr>
              <a:t>：</a:t>
            </a:r>
            <a:r>
              <a:rPr lang="en-US" altLang="zh-CN" sz="2400" b="1" dirty="0">
                <a:solidFill>
                  <a:srgbClr val="00F500"/>
                </a:solidFill>
                <a:latin typeface="Times New Roman" pitchFamily="18" charset="0"/>
                <a:cs typeface="Times New Roman" pitchFamily="18" charset="0"/>
              </a:rPr>
              <a:t>6.5~8.5</a:t>
            </a:r>
            <a:r>
              <a:rPr lang="en-US" altLang="zh-CN" sz="2400" dirty="0">
                <a:solidFill>
                  <a:srgbClr val="FFFFFF"/>
                </a:solidFill>
                <a:latin typeface="微软雅黑" pitchFamily="18" charset="0"/>
                <a:cs typeface="微软雅黑" pitchFamily="18" charset="0"/>
              </a:rPr>
              <a:t>；</a:t>
            </a:r>
          </a:p>
        </p:txBody>
      </p:sp>
      <p:sp>
        <p:nvSpPr>
          <p:cNvPr id="15" name="TextBox 1"/>
          <p:cNvSpPr txBox="1"/>
          <p:nvPr/>
        </p:nvSpPr>
        <p:spPr>
          <a:xfrm>
            <a:off x="584200" y="4635500"/>
            <a:ext cx="2319546" cy="413575"/>
          </a:xfrm>
          <a:prstGeom prst="rect">
            <a:avLst/>
          </a:prstGeom>
          <a:noFill/>
        </p:spPr>
        <p:txBody>
          <a:bodyPr wrap="none" lIns="0" tIns="0" rIns="0" rtlCol="0">
            <a:spAutoFit/>
          </a:bodyPr>
          <a:lstStyle/>
          <a:p>
            <a:pPr>
              <a:lnSpc>
                <a:spcPts val="3100"/>
              </a:lnSpc>
              <a:tabLst/>
            </a:pPr>
            <a:r>
              <a:rPr lang="en-US" altLang="zh-CN" sz="2400" b="1" dirty="0">
                <a:solidFill>
                  <a:schemeClr val="bg1"/>
                </a:solidFill>
                <a:latin typeface="微软雅黑" pitchFamily="18" charset="0"/>
                <a:cs typeface="微软雅黑" pitchFamily="18" charset="0"/>
              </a:rPr>
              <a:t>水温</a:t>
            </a:r>
            <a:r>
              <a:rPr lang="en-US" altLang="zh-CN" sz="2400" dirty="0">
                <a:solidFill>
                  <a:srgbClr val="FFFFFF"/>
                </a:solidFill>
                <a:latin typeface="微软雅黑" pitchFamily="18" charset="0"/>
                <a:cs typeface="微软雅黑" pitchFamily="18" charset="0"/>
              </a:rPr>
              <a:t>：</a:t>
            </a:r>
            <a:r>
              <a:rPr lang="en-US" altLang="zh-CN" sz="2400" b="1" dirty="0">
                <a:solidFill>
                  <a:srgbClr val="00F500"/>
                </a:solidFill>
                <a:latin typeface="Times New Roman" pitchFamily="18" charset="0"/>
                <a:cs typeface="Times New Roman" pitchFamily="18" charset="0"/>
              </a:rPr>
              <a:t>15~35℃</a:t>
            </a:r>
            <a:r>
              <a:rPr lang="en-US" altLang="zh-CN" sz="2400" dirty="0">
                <a:solidFill>
                  <a:srgbClr val="FFFFFF"/>
                </a:solidFill>
                <a:latin typeface="微软雅黑" pitchFamily="18" charset="0"/>
                <a:cs typeface="微软雅黑" pitchFamily="18" charset="0"/>
              </a:rPr>
              <a:t>；</a:t>
            </a:r>
          </a:p>
        </p:txBody>
      </p:sp>
      <p:sp>
        <p:nvSpPr>
          <p:cNvPr id="16" name="TextBox 1"/>
          <p:cNvSpPr txBox="1"/>
          <p:nvPr/>
        </p:nvSpPr>
        <p:spPr>
          <a:xfrm>
            <a:off x="584200" y="5308600"/>
            <a:ext cx="8002191" cy="918200"/>
          </a:xfrm>
          <a:prstGeom prst="rect">
            <a:avLst/>
          </a:prstGeom>
          <a:noFill/>
        </p:spPr>
        <p:txBody>
          <a:bodyPr wrap="none" lIns="0" tIns="0" rIns="0" rtlCol="0">
            <a:spAutoFit/>
          </a:bodyPr>
          <a:lstStyle/>
          <a:p>
            <a:pPr>
              <a:lnSpc>
                <a:spcPts val="3100"/>
              </a:lnSpc>
              <a:tabLst/>
            </a:pPr>
            <a:r>
              <a:rPr lang="en-US" altLang="zh-CN" sz="2400" b="1" dirty="0">
                <a:solidFill>
                  <a:schemeClr val="bg1"/>
                </a:solidFill>
                <a:latin typeface="微软雅黑" pitchFamily="18" charset="0"/>
                <a:cs typeface="微软雅黑" pitchFamily="18" charset="0"/>
              </a:rPr>
              <a:t>有毒物质</a:t>
            </a:r>
            <a:r>
              <a:rPr lang="en-US" altLang="zh-CN" sz="2400" dirty="0">
                <a:solidFill>
                  <a:srgbClr val="FFFFFF"/>
                </a:solidFill>
                <a:latin typeface="微软雅黑" pitchFamily="18" charset="0"/>
                <a:cs typeface="微软雅黑" pitchFamily="18" charset="0"/>
              </a:rPr>
              <a:t>：对微生物生理活动具有抑制作用的无机及有机物</a:t>
            </a:r>
          </a:p>
          <a:p>
            <a:pPr>
              <a:lnSpc>
                <a:spcPts val="3700"/>
              </a:lnSpc>
              <a:tabLst/>
            </a:pPr>
            <a:r>
              <a:rPr lang="en-US" altLang="zh-CN" sz="2400" dirty="0">
                <a:solidFill>
                  <a:srgbClr val="FFFFFF"/>
                </a:solidFill>
                <a:latin typeface="微软雅黑" pitchFamily="18" charset="0"/>
                <a:cs typeface="微软雅黑" pitchFamily="18" charset="0"/>
              </a:rPr>
              <a:t>质。</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6957" y="1529714"/>
            <a:ext cx="9107424" cy="428625"/>
          </a:xfrm>
          <a:custGeom>
            <a:avLst/>
            <a:gdLst>
              <a:gd name="connsiteX0" fmla="*/ 0 w 9107424"/>
              <a:gd name="connsiteY0" fmla="*/ 0 h 428625"/>
              <a:gd name="connsiteX1" fmla="*/ 0 w 9107424"/>
              <a:gd name="connsiteY1" fmla="*/ 428625 h 428625"/>
              <a:gd name="connsiteX2" fmla="*/ 9107424 w 9107424"/>
              <a:gd name="connsiteY2" fmla="*/ 428625 h 428625"/>
              <a:gd name="connsiteX3" fmla="*/ 9107424 w 9107424"/>
              <a:gd name="connsiteY3" fmla="*/ 0 h 428625"/>
              <a:gd name="connsiteX4" fmla="*/ 0 w 9107424"/>
              <a:gd name="connsiteY4" fmla="*/ 0 h 428625"/>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07424" h="428625">
                <a:moveTo>
                  <a:pt x="0" y="0"/>
                </a:moveTo>
                <a:lnTo>
                  <a:pt x="0" y="428625"/>
                </a:lnTo>
                <a:lnTo>
                  <a:pt x="9107424" y="428625"/>
                </a:lnTo>
                <a:lnTo>
                  <a:pt x="9107424" y="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6957" y="1970277"/>
            <a:ext cx="9107043" cy="965200"/>
          </a:xfrm>
          <a:custGeom>
            <a:avLst/>
            <a:gdLst>
              <a:gd name="connsiteX0" fmla="*/ 0 w 9107043"/>
              <a:gd name="connsiteY0" fmla="*/ 0 h 965200"/>
              <a:gd name="connsiteX1" fmla="*/ 9107042 w 9107043"/>
              <a:gd name="connsiteY1" fmla="*/ 0 h 965200"/>
              <a:gd name="connsiteX2" fmla="*/ 9107042 w 9107043"/>
              <a:gd name="connsiteY2" fmla="*/ 965200 h 965200"/>
              <a:gd name="connsiteX3" fmla="*/ 0 w 9107043"/>
              <a:gd name="connsiteY3" fmla="*/ 965200 h 965200"/>
              <a:gd name="connsiteX4" fmla="*/ 0 w 9107043"/>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07043" h="965200">
                <a:moveTo>
                  <a:pt x="0" y="0"/>
                </a:moveTo>
                <a:lnTo>
                  <a:pt x="9107042" y="0"/>
                </a:lnTo>
                <a:lnTo>
                  <a:pt x="9107042"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3"/>
          <p:cNvSpPr/>
          <p:nvPr/>
        </p:nvSpPr>
        <p:spPr>
          <a:xfrm>
            <a:off x="36957" y="2949448"/>
            <a:ext cx="9107043" cy="965200"/>
          </a:xfrm>
          <a:custGeom>
            <a:avLst/>
            <a:gdLst>
              <a:gd name="connsiteX0" fmla="*/ 0 w 9107043"/>
              <a:gd name="connsiteY0" fmla="*/ 0 h 965200"/>
              <a:gd name="connsiteX1" fmla="*/ 9107042 w 9107043"/>
              <a:gd name="connsiteY1" fmla="*/ 0 h 965200"/>
              <a:gd name="connsiteX2" fmla="*/ 9107042 w 9107043"/>
              <a:gd name="connsiteY2" fmla="*/ 965199 h 965200"/>
              <a:gd name="connsiteX3" fmla="*/ 0 w 9107043"/>
              <a:gd name="connsiteY3" fmla="*/ 965199 h 965200"/>
              <a:gd name="connsiteX4" fmla="*/ 0 w 9107043"/>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07043" h="965200">
                <a:moveTo>
                  <a:pt x="0" y="0"/>
                </a:moveTo>
                <a:lnTo>
                  <a:pt x="9107042" y="0"/>
                </a:lnTo>
                <a:lnTo>
                  <a:pt x="9107042" y="965199"/>
                </a:lnTo>
                <a:lnTo>
                  <a:pt x="0" y="965199"/>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3"/>
          <p:cNvSpPr/>
          <p:nvPr/>
        </p:nvSpPr>
        <p:spPr>
          <a:xfrm>
            <a:off x="36957" y="3928617"/>
            <a:ext cx="9107043" cy="965200"/>
          </a:xfrm>
          <a:custGeom>
            <a:avLst/>
            <a:gdLst>
              <a:gd name="connsiteX0" fmla="*/ 0 w 9107043"/>
              <a:gd name="connsiteY0" fmla="*/ 0 h 965200"/>
              <a:gd name="connsiteX1" fmla="*/ 9107042 w 9107043"/>
              <a:gd name="connsiteY1" fmla="*/ 0 h 965200"/>
              <a:gd name="connsiteX2" fmla="*/ 9107042 w 9107043"/>
              <a:gd name="connsiteY2" fmla="*/ 965200 h 965200"/>
              <a:gd name="connsiteX3" fmla="*/ 0 w 9107043"/>
              <a:gd name="connsiteY3" fmla="*/ 965200 h 965200"/>
              <a:gd name="connsiteX4" fmla="*/ 0 w 9107043"/>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07043" h="965200">
                <a:moveTo>
                  <a:pt x="0" y="0"/>
                </a:moveTo>
                <a:lnTo>
                  <a:pt x="9107042" y="0"/>
                </a:lnTo>
                <a:lnTo>
                  <a:pt x="9107042" y="965200"/>
                </a:lnTo>
                <a:lnTo>
                  <a:pt x="0" y="9652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Freeform 3"/>
          <p:cNvSpPr/>
          <p:nvPr/>
        </p:nvSpPr>
        <p:spPr>
          <a:xfrm>
            <a:off x="36957" y="4907788"/>
            <a:ext cx="9107043" cy="673100"/>
          </a:xfrm>
          <a:custGeom>
            <a:avLst/>
            <a:gdLst>
              <a:gd name="connsiteX0" fmla="*/ 0 w 9107043"/>
              <a:gd name="connsiteY0" fmla="*/ 0 h 673100"/>
              <a:gd name="connsiteX1" fmla="*/ 9107042 w 9107043"/>
              <a:gd name="connsiteY1" fmla="*/ 0 h 673100"/>
              <a:gd name="connsiteX2" fmla="*/ 9107042 w 9107043"/>
              <a:gd name="connsiteY2" fmla="*/ 673100 h 673100"/>
              <a:gd name="connsiteX3" fmla="*/ 0 w 9107043"/>
              <a:gd name="connsiteY3" fmla="*/ 673100 h 673100"/>
              <a:gd name="connsiteX4" fmla="*/ 0 w 9107043"/>
              <a:gd name="connsiteY4" fmla="*/ 0 h 6731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07043" h="673100">
                <a:moveTo>
                  <a:pt x="0" y="0"/>
                </a:moveTo>
                <a:lnTo>
                  <a:pt x="9107042" y="0"/>
                </a:lnTo>
                <a:lnTo>
                  <a:pt x="9107042" y="673100"/>
                </a:lnTo>
                <a:lnTo>
                  <a:pt x="0" y="673100"/>
                </a:lnTo>
                <a:lnTo>
                  <a:pt x="0" y="0"/>
                </a:lnTo>
              </a:path>
            </a:pathLst>
          </a:custGeom>
          <a:solidFill>
            <a:srgbClr val="FFFFFF">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25400" y="1511300"/>
            <a:ext cx="9118600" cy="4089400"/>
          </a:xfrm>
          <a:prstGeom prst="rect">
            <a:avLst/>
          </a:prstGeom>
          <a:noFill/>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31800" y="1536700"/>
            <a:ext cx="8280400" cy="1524000"/>
          </a:xfrm>
          <a:prstGeom prst="rect">
            <a:avLst/>
          </a:prstGeom>
          <a:noFill/>
        </p:spPr>
      </p:pic>
      <p:sp>
        <p:nvSpPr>
          <p:cNvPr id="11" name="TextBox 1"/>
          <p:cNvSpPr txBox="1"/>
          <p:nvPr/>
        </p:nvSpPr>
        <p:spPr>
          <a:xfrm>
            <a:off x="546100" y="431800"/>
            <a:ext cx="7617470" cy="1046440"/>
          </a:xfrm>
          <a:prstGeom prst="rect">
            <a:avLst/>
          </a:prstGeom>
          <a:noFill/>
        </p:spPr>
        <p:txBody>
          <a:bodyPr wrap="none" lIns="0" tIns="0" rIns="0" rtlCol="0">
            <a:spAutoFit/>
          </a:bodyPr>
          <a:lstStyle/>
          <a:p>
            <a:pPr>
              <a:lnSpc>
                <a:spcPts val="3800"/>
              </a:lnSpc>
              <a:tabLst/>
            </a:pPr>
            <a:r>
              <a:rPr lang="en-US" altLang="zh-CN" sz="3600" b="1" dirty="0">
                <a:solidFill>
                  <a:srgbClr val="FFC000"/>
                </a:solidFill>
                <a:latin typeface="Times New Roman" pitchFamily="18" charset="0"/>
                <a:cs typeface="Times New Roman" pitchFamily="18" charset="0"/>
              </a:rPr>
              <a:t>2.2</a:t>
            </a:r>
            <a:r>
              <a:rPr lang="en-US" altLang="zh-CN" sz="3600" dirty="0">
                <a:latin typeface="Times New Roman" pitchFamily="18" charset="0"/>
                <a:cs typeface="Times New Roman" pitchFamily="18" charset="0"/>
              </a:rPr>
              <a:t> </a:t>
            </a:r>
            <a:r>
              <a:rPr lang="en-US" altLang="zh-CN" sz="3600" dirty="0">
                <a:solidFill>
                  <a:srgbClr val="FFC000"/>
                </a:solidFill>
                <a:latin typeface="黑体" pitchFamily="18" charset="0"/>
                <a:cs typeface="黑体" pitchFamily="18" charset="0"/>
              </a:rPr>
              <a:t>活性污泥处理系统的控制指标与设</a:t>
            </a:r>
          </a:p>
          <a:p>
            <a:pPr>
              <a:lnSpc>
                <a:spcPts val="4000"/>
              </a:lnSpc>
              <a:tabLst/>
            </a:pPr>
            <a:r>
              <a:rPr lang="en-US" altLang="zh-CN" sz="3600" dirty="0">
                <a:solidFill>
                  <a:srgbClr val="FFC000"/>
                </a:solidFill>
                <a:latin typeface="黑体" pitchFamily="18" charset="0"/>
                <a:cs typeface="黑体" pitchFamily="18" charset="0"/>
              </a:rPr>
              <a:t>计、运行操作参数</a:t>
            </a:r>
          </a:p>
        </p:txBody>
      </p:sp>
      <p:sp>
        <p:nvSpPr>
          <p:cNvPr id="12" name="TextBox 1"/>
          <p:cNvSpPr txBox="1"/>
          <p:nvPr/>
        </p:nvSpPr>
        <p:spPr>
          <a:xfrm>
            <a:off x="635000" y="1765300"/>
            <a:ext cx="7823200" cy="1016000"/>
          </a:xfrm>
          <a:prstGeom prst="rect">
            <a:avLst/>
          </a:prstGeom>
          <a:noFill/>
        </p:spPr>
        <p:txBody>
          <a:bodyPr wrap="none" lIns="0" tIns="0" rIns="0" rtlCol="0">
            <a:spAutoFit/>
          </a:bodyPr>
          <a:lstStyle/>
          <a:p>
            <a:pPr>
              <a:lnSpc>
                <a:spcPts val="3600"/>
              </a:lnSpc>
              <a:tabLst/>
            </a:pPr>
            <a:r>
              <a:rPr lang="en-US" altLang="zh-CN" sz="2802" dirty="0">
                <a:solidFill>
                  <a:srgbClr val="FFFFFF"/>
                </a:solidFill>
                <a:latin typeface="微软雅黑" pitchFamily="18" charset="0"/>
                <a:cs typeface="微软雅黑" pitchFamily="18" charset="0"/>
              </a:rPr>
              <a:t>通过人工强化、控制，使活性污泥处理系统能够达</a:t>
            </a:r>
          </a:p>
          <a:p>
            <a:pPr>
              <a:lnSpc>
                <a:spcPts val="4300"/>
              </a:lnSpc>
              <a:tabLst/>
            </a:pPr>
            <a:r>
              <a:rPr lang="en-US" altLang="zh-CN" sz="2802" dirty="0">
                <a:solidFill>
                  <a:srgbClr val="FFFFFF"/>
                </a:solidFill>
                <a:latin typeface="微软雅黑" pitchFamily="18" charset="0"/>
                <a:cs typeface="微软雅黑" pitchFamily="18" charset="0"/>
              </a:rPr>
              <a:t>到下列各项目标：</a:t>
            </a:r>
          </a:p>
        </p:txBody>
      </p:sp>
      <p:sp>
        <p:nvSpPr>
          <p:cNvPr id="13" name="TextBox 1"/>
          <p:cNvSpPr txBox="1"/>
          <p:nvPr/>
        </p:nvSpPr>
        <p:spPr>
          <a:xfrm>
            <a:off x="711200" y="3086100"/>
            <a:ext cx="7546938" cy="388633"/>
          </a:xfrm>
          <a:prstGeom prst="rect">
            <a:avLst/>
          </a:prstGeom>
          <a:noFill/>
        </p:spPr>
        <p:txBody>
          <a:bodyPr wrap="none" lIns="0" tIns="0" rIns="0" rtlCol="0">
            <a:spAutoFit/>
          </a:bodyPr>
          <a:lstStyle/>
          <a:p>
            <a:pPr>
              <a:lnSpc>
                <a:spcPts val="2900"/>
              </a:lnSpc>
              <a:tabLst/>
            </a:pPr>
            <a:r>
              <a:rPr lang="en-US" altLang="zh-CN" sz="2202" dirty="0">
                <a:solidFill>
                  <a:srgbClr val="FFFFFF"/>
                </a:solidFill>
                <a:latin typeface="Times New Roman" pitchFamily="18" charset="0"/>
                <a:cs typeface="Times New Roman" pitchFamily="18" charset="0"/>
              </a:rPr>
              <a:t>•</a:t>
            </a:r>
            <a:r>
              <a:rPr lang="en-US" altLang="zh-CN" sz="2202" dirty="0">
                <a:latin typeface="Times New Roman" pitchFamily="18" charset="0"/>
                <a:cs typeface="Times New Roman" pitchFamily="18" charset="0"/>
              </a:rPr>
              <a:t> </a:t>
            </a:r>
            <a:r>
              <a:rPr lang="en-US" altLang="zh-CN" sz="2202" b="1" dirty="0">
                <a:latin typeface="微软雅黑" pitchFamily="18" charset="0"/>
                <a:cs typeface="微软雅黑" pitchFamily="18" charset="0"/>
              </a:rPr>
              <a:t>被处理的原污水的水质、水量得到控制，使其能够适应活性</a:t>
            </a:r>
          </a:p>
        </p:txBody>
      </p:sp>
      <p:sp>
        <p:nvSpPr>
          <p:cNvPr id="14" name="TextBox 1"/>
          <p:cNvSpPr txBox="1"/>
          <p:nvPr/>
        </p:nvSpPr>
        <p:spPr>
          <a:xfrm>
            <a:off x="939800" y="3517900"/>
            <a:ext cx="2835713" cy="388633"/>
          </a:xfrm>
          <a:prstGeom prst="rect">
            <a:avLst/>
          </a:prstGeom>
          <a:noFill/>
        </p:spPr>
        <p:txBody>
          <a:bodyPr wrap="none" lIns="0" tIns="0" rIns="0" rtlCol="0">
            <a:spAutoFit/>
          </a:bodyPr>
          <a:lstStyle/>
          <a:p>
            <a:pPr>
              <a:lnSpc>
                <a:spcPts val="2900"/>
              </a:lnSpc>
              <a:tabLst/>
            </a:pPr>
            <a:r>
              <a:rPr lang="en-US" altLang="zh-CN" sz="2202" b="1" dirty="0">
                <a:latin typeface="微软雅黑" pitchFamily="18" charset="0"/>
                <a:cs typeface="微软雅黑" pitchFamily="18" charset="0"/>
              </a:rPr>
              <a:t>污泥处理系统的要求</a:t>
            </a:r>
            <a:r>
              <a:rPr lang="en-US" altLang="zh-CN" sz="2202" dirty="0">
                <a:solidFill>
                  <a:srgbClr val="FFFFFF"/>
                </a:solidFill>
                <a:latin typeface="微软雅黑" pitchFamily="18" charset="0"/>
                <a:cs typeface="微软雅黑" pitchFamily="18" charset="0"/>
              </a:rPr>
              <a:t>；</a:t>
            </a:r>
          </a:p>
        </p:txBody>
      </p:sp>
      <p:sp>
        <p:nvSpPr>
          <p:cNvPr id="15" name="TextBox 1"/>
          <p:cNvSpPr txBox="1"/>
          <p:nvPr/>
        </p:nvSpPr>
        <p:spPr>
          <a:xfrm>
            <a:off x="711200" y="4038600"/>
            <a:ext cx="7546938" cy="388633"/>
          </a:xfrm>
          <a:prstGeom prst="rect">
            <a:avLst/>
          </a:prstGeom>
          <a:noFill/>
        </p:spPr>
        <p:txBody>
          <a:bodyPr wrap="none" lIns="0" tIns="0" rIns="0" rtlCol="0">
            <a:spAutoFit/>
          </a:bodyPr>
          <a:lstStyle/>
          <a:p>
            <a:pPr>
              <a:lnSpc>
                <a:spcPts val="2900"/>
              </a:lnSpc>
              <a:tabLst/>
            </a:pPr>
            <a:r>
              <a:rPr lang="en-US" altLang="zh-CN" sz="2202" dirty="0">
                <a:solidFill>
                  <a:srgbClr val="FFFFFF"/>
                </a:solidFill>
                <a:latin typeface="Times New Roman" pitchFamily="18" charset="0"/>
                <a:cs typeface="Times New Roman" pitchFamily="18" charset="0"/>
              </a:rPr>
              <a:t>•</a:t>
            </a:r>
            <a:r>
              <a:rPr lang="en-US" altLang="zh-CN" sz="2202" dirty="0">
                <a:latin typeface="Times New Roman" pitchFamily="18" charset="0"/>
                <a:cs typeface="Times New Roman" pitchFamily="18" charset="0"/>
              </a:rPr>
              <a:t> </a:t>
            </a:r>
            <a:r>
              <a:rPr lang="en-US" altLang="zh-CN" sz="2202" b="1" dirty="0">
                <a:latin typeface="微软雅黑" pitchFamily="18" charset="0"/>
                <a:cs typeface="微软雅黑" pitchFamily="18" charset="0"/>
              </a:rPr>
              <a:t>活性污泥微生物量，在系统中保持数量一定，并相对稳定具</a:t>
            </a:r>
          </a:p>
        </p:txBody>
      </p:sp>
      <p:sp>
        <p:nvSpPr>
          <p:cNvPr id="16" name="TextBox 1"/>
          <p:cNvSpPr txBox="1"/>
          <p:nvPr/>
        </p:nvSpPr>
        <p:spPr>
          <a:xfrm>
            <a:off x="939800" y="4470400"/>
            <a:ext cx="1133324" cy="388633"/>
          </a:xfrm>
          <a:prstGeom prst="rect">
            <a:avLst/>
          </a:prstGeom>
          <a:noFill/>
        </p:spPr>
        <p:txBody>
          <a:bodyPr wrap="none" lIns="0" tIns="0" rIns="0" rtlCol="0">
            <a:spAutoFit/>
          </a:bodyPr>
          <a:lstStyle/>
          <a:p>
            <a:pPr>
              <a:lnSpc>
                <a:spcPts val="2900"/>
              </a:lnSpc>
              <a:tabLst/>
            </a:pPr>
            <a:r>
              <a:rPr lang="en-US" altLang="zh-CN" sz="2202" b="1" dirty="0">
                <a:latin typeface="微软雅黑" pitchFamily="18" charset="0"/>
                <a:cs typeface="微软雅黑" pitchFamily="18" charset="0"/>
              </a:rPr>
              <a:t>有活性</a:t>
            </a:r>
            <a:r>
              <a:rPr lang="en-US" altLang="zh-CN" sz="2202" dirty="0">
                <a:solidFill>
                  <a:srgbClr val="FFFFFF"/>
                </a:solidFill>
                <a:latin typeface="微软雅黑" pitchFamily="18" charset="0"/>
                <a:cs typeface="微软雅黑" pitchFamily="18" charset="0"/>
              </a:rPr>
              <a:t>；</a:t>
            </a:r>
          </a:p>
        </p:txBody>
      </p:sp>
      <p:sp>
        <p:nvSpPr>
          <p:cNvPr id="17" name="TextBox 1"/>
          <p:cNvSpPr txBox="1"/>
          <p:nvPr/>
        </p:nvSpPr>
        <p:spPr>
          <a:xfrm>
            <a:off x="711200" y="5003800"/>
            <a:ext cx="6694140" cy="388633"/>
          </a:xfrm>
          <a:prstGeom prst="rect">
            <a:avLst/>
          </a:prstGeom>
          <a:noFill/>
        </p:spPr>
        <p:txBody>
          <a:bodyPr wrap="none" lIns="0" tIns="0" rIns="0" rtlCol="0">
            <a:spAutoFit/>
          </a:bodyPr>
          <a:lstStyle/>
          <a:p>
            <a:pPr>
              <a:lnSpc>
                <a:spcPts val="2900"/>
              </a:lnSpc>
              <a:tabLst/>
            </a:pPr>
            <a:r>
              <a:rPr lang="en-US" altLang="zh-CN" sz="2202" dirty="0">
                <a:solidFill>
                  <a:srgbClr val="FFFFFF"/>
                </a:solidFill>
                <a:latin typeface="Times New Roman" pitchFamily="18" charset="0"/>
                <a:cs typeface="Times New Roman" pitchFamily="18" charset="0"/>
              </a:rPr>
              <a:t>•</a:t>
            </a:r>
            <a:r>
              <a:rPr lang="en-US" altLang="zh-CN" sz="2202" dirty="0">
                <a:latin typeface="Times New Roman" pitchFamily="18" charset="0"/>
                <a:cs typeface="Times New Roman" pitchFamily="18" charset="0"/>
              </a:rPr>
              <a:t> </a:t>
            </a:r>
            <a:r>
              <a:rPr lang="en-US" altLang="zh-CN" sz="2202" b="1" dirty="0">
                <a:latin typeface="微软雅黑" pitchFamily="18" charset="0"/>
                <a:cs typeface="微软雅黑" pitchFamily="18" charset="0"/>
              </a:rPr>
              <a:t>在混合液中保持能够满足微生物需要的溶解氧浓度</a:t>
            </a:r>
            <a:r>
              <a:rPr lang="en-US" altLang="zh-CN" sz="2202" dirty="0">
                <a:latin typeface="微软雅黑" pitchFamily="18" charset="0"/>
                <a:cs typeface="微软雅黑" pitchFamily="18" charset="0"/>
              </a:rPr>
              <a:t>；</a:t>
            </a:r>
          </a:p>
        </p:txBody>
      </p:sp>
      <p:sp>
        <p:nvSpPr>
          <p:cNvPr id="18" name="TextBox 1"/>
          <p:cNvSpPr txBox="1"/>
          <p:nvPr/>
        </p:nvSpPr>
        <p:spPr>
          <a:xfrm>
            <a:off x="711200" y="5524500"/>
            <a:ext cx="7505260" cy="388633"/>
          </a:xfrm>
          <a:prstGeom prst="rect">
            <a:avLst/>
          </a:prstGeom>
          <a:noFill/>
        </p:spPr>
        <p:txBody>
          <a:bodyPr wrap="none" lIns="0" tIns="0" rIns="0" rtlCol="0">
            <a:spAutoFit/>
          </a:bodyPr>
          <a:lstStyle/>
          <a:p>
            <a:pPr>
              <a:lnSpc>
                <a:spcPts val="2900"/>
              </a:lnSpc>
              <a:tabLst/>
            </a:pPr>
            <a:r>
              <a:rPr lang="en-US" altLang="zh-CN" sz="2202" dirty="0">
                <a:solidFill>
                  <a:srgbClr val="FFFFFF"/>
                </a:solidFill>
                <a:latin typeface="Times New Roman" pitchFamily="18" charset="0"/>
                <a:cs typeface="Times New Roman" pitchFamily="18" charset="0"/>
              </a:rPr>
              <a:t>•</a:t>
            </a:r>
            <a:r>
              <a:rPr lang="en-US" altLang="zh-CN" sz="2202" dirty="0">
                <a:latin typeface="Times New Roman" pitchFamily="18" charset="0"/>
                <a:cs typeface="Times New Roman" pitchFamily="18" charset="0"/>
              </a:rPr>
              <a:t> </a:t>
            </a:r>
            <a:r>
              <a:rPr lang="en-US" altLang="zh-CN" sz="2202" b="1" dirty="0">
                <a:latin typeface="微软雅黑" pitchFamily="18" charset="0"/>
                <a:cs typeface="微软雅黑" pitchFamily="18" charset="0"/>
              </a:rPr>
              <a:t>在曝气池内，活性污泥、有机污染物、溶解氧三者能够充分</a:t>
            </a:r>
          </a:p>
        </p:txBody>
      </p:sp>
      <p:sp>
        <p:nvSpPr>
          <p:cNvPr id="19" name="TextBox 1"/>
          <p:cNvSpPr txBox="1"/>
          <p:nvPr/>
        </p:nvSpPr>
        <p:spPr>
          <a:xfrm>
            <a:off x="939800" y="5956300"/>
            <a:ext cx="3119444" cy="388633"/>
          </a:xfrm>
          <a:prstGeom prst="rect">
            <a:avLst/>
          </a:prstGeom>
          <a:noFill/>
        </p:spPr>
        <p:txBody>
          <a:bodyPr wrap="none" lIns="0" tIns="0" rIns="0" rtlCol="0">
            <a:spAutoFit/>
          </a:bodyPr>
          <a:lstStyle/>
          <a:p>
            <a:pPr>
              <a:lnSpc>
                <a:spcPts val="2900"/>
              </a:lnSpc>
              <a:tabLst/>
            </a:pPr>
            <a:r>
              <a:rPr lang="en-US" altLang="zh-CN" sz="2202" b="1" dirty="0">
                <a:latin typeface="微软雅黑" pitchFamily="18" charset="0"/>
                <a:cs typeface="微软雅黑" pitchFamily="18" charset="0"/>
              </a:rPr>
              <a:t>接触，以强化传质过程</a:t>
            </a:r>
            <a:r>
              <a:rPr lang="en-US" altLang="zh-CN" sz="2202" dirty="0">
                <a:solidFill>
                  <a:srgbClr val="FFFFFF"/>
                </a:solidFill>
                <a:latin typeface="微软雅黑" pitchFamily="18" charset="0"/>
                <a:cs typeface="微软雅黑" pitchFamily="18" charset="0"/>
              </a:rPr>
              <a:t>。</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381" y="979169"/>
            <a:ext cx="9143618" cy="979169"/>
          </a:xfrm>
          <a:custGeom>
            <a:avLst/>
            <a:gdLst>
              <a:gd name="connsiteX0" fmla="*/ 0 w 9143618"/>
              <a:gd name="connsiteY0" fmla="*/ 0 h 979169"/>
              <a:gd name="connsiteX1" fmla="*/ 0 w 9143618"/>
              <a:gd name="connsiteY1" fmla="*/ 979169 h 979169"/>
              <a:gd name="connsiteX2" fmla="*/ 9143618 w 9143618"/>
              <a:gd name="connsiteY2" fmla="*/ 979169 h 979169"/>
              <a:gd name="connsiteX3" fmla="*/ 9143618 w 9143618"/>
              <a:gd name="connsiteY3" fmla="*/ 0 h 979169"/>
              <a:gd name="connsiteX4" fmla="*/ 0 w 9143618"/>
              <a:gd name="connsiteY4" fmla="*/ 0 h 979169"/>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79169">
                <a:moveTo>
                  <a:pt x="0" y="0"/>
                </a:moveTo>
                <a:lnTo>
                  <a:pt x="0" y="979169"/>
                </a:lnTo>
                <a:lnTo>
                  <a:pt x="9143618" y="979169"/>
                </a:lnTo>
                <a:lnTo>
                  <a:pt x="9143618" y="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3"/>
          <p:cNvSpPr/>
          <p:nvPr/>
        </p:nvSpPr>
        <p:spPr>
          <a:xfrm>
            <a:off x="381" y="197027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3"/>
          <p:cNvSpPr/>
          <p:nvPr/>
        </p:nvSpPr>
        <p:spPr>
          <a:xfrm>
            <a:off x="381" y="2949448"/>
            <a:ext cx="9143618" cy="965200"/>
          </a:xfrm>
          <a:custGeom>
            <a:avLst/>
            <a:gdLst>
              <a:gd name="connsiteX0" fmla="*/ 0 w 9143618"/>
              <a:gd name="connsiteY0" fmla="*/ 0 h 965200"/>
              <a:gd name="connsiteX1" fmla="*/ 9143618 w 9143618"/>
              <a:gd name="connsiteY1" fmla="*/ 0 h 965200"/>
              <a:gd name="connsiteX2" fmla="*/ 9143618 w 9143618"/>
              <a:gd name="connsiteY2" fmla="*/ 965199 h 965200"/>
              <a:gd name="connsiteX3" fmla="*/ 0 w 9143618"/>
              <a:gd name="connsiteY3" fmla="*/ 965199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199"/>
                </a:lnTo>
                <a:lnTo>
                  <a:pt x="0" y="965199"/>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Freeform 3"/>
          <p:cNvSpPr/>
          <p:nvPr/>
        </p:nvSpPr>
        <p:spPr>
          <a:xfrm>
            <a:off x="381" y="3928617"/>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3"/>
          <p:cNvSpPr/>
          <p:nvPr/>
        </p:nvSpPr>
        <p:spPr>
          <a:xfrm>
            <a:off x="381" y="4907788"/>
            <a:ext cx="9143618" cy="965200"/>
          </a:xfrm>
          <a:custGeom>
            <a:avLst/>
            <a:gdLst>
              <a:gd name="connsiteX0" fmla="*/ 0 w 9143618"/>
              <a:gd name="connsiteY0" fmla="*/ 0 h 965200"/>
              <a:gd name="connsiteX1" fmla="*/ 9143618 w 9143618"/>
              <a:gd name="connsiteY1" fmla="*/ 0 h 965200"/>
              <a:gd name="connsiteX2" fmla="*/ 9143618 w 9143618"/>
              <a:gd name="connsiteY2" fmla="*/ 965200 h 965200"/>
              <a:gd name="connsiteX3" fmla="*/ 0 w 9143618"/>
              <a:gd name="connsiteY3" fmla="*/ 965200 h 965200"/>
              <a:gd name="connsiteX4" fmla="*/ 0 w 9143618"/>
              <a:gd name="connsiteY4" fmla="*/ 0 h 965200"/>
            </a:gdLst>
            <a:ahLst/>
            <a:cxnLst>
              <a:cxn ang="0">
                <a:pos x="connsiteX0" y="connsiteY0"/>
              </a:cxn>
              <a:cxn ang="1">
                <a:pos x="connsiteX1" y="connsiteY1"/>
              </a:cxn>
              <a:cxn ang="2">
                <a:pos x="connsiteX2" y="connsiteY2"/>
              </a:cxn>
              <a:cxn ang="3">
                <a:pos x="connsiteX3" y="connsiteY3"/>
              </a:cxn>
              <a:cxn ang="4">
                <a:pos x="connsiteX4" y="connsiteY4"/>
              </a:cxn>
            </a:cxnLst>
            <a:rect l="l" t="t" r="r" b="b"/>
            <a:pathLst>
              <a:path w="9143618" h="965200">
                <a:moveTo>
                  <a:pt x="0" y="0"/>
                </a:moveTo>
                <a:lnTo>
                  <a:pt x="9143618" y="0"/>
                </a:lnTo>
                <a:lnTo>
                  <a:pt x="9143618" y="965200"/>
                </a:lnTo>
                <a:lnTo>
                  <a:pt x="0" y="965200"/>
                </a:lnTo>
                <a:lnTo>
                  <a:pt x="0" y="0"/>
                </a:lnTo>
              </a:path>
            </a:pathLst>
          </a:custGeom>
          <a:solidFill>
            <a:srgbClr val="000000">
              <a:alpha val="100000"/>
            </a:srgbClr>
          </a:solidFill>
          <a:ln w="12700">
            <a:solidFill>
              <a:srgbClr val="000000">
                <a:alpha val="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7" name="Picture 3"/>
          <p:cNvPicPr>
            <a:picLocks noChangeAspect="1" noChangeArrowheads="1"/>
          </p:cNvPicPr>
          <p:nvPr/>
        </p:nvPicPr>
        <p:blipFill>
          <a:blip r:embed="rId2" cstate="print"/>
          <a:srcRect/>
          <a:stretch>
            <a:fillRect/>
          </a:stretch>
        </p:blipFill>
        <p:spPr bwMode="auto">
          <a:xfrm>
            <a:off x="444500" y="965200"/>
            <a:ext cx="8255000" cy="5422900"/>
          </a:xfrm>
          <a:prstGeom prst="rect">
            <a:avLst/>
          </a:prstGeom>
          <a:noFill/>
        </p:spPr>
      </p:pic>
      <p:sp>
        <p:nvSpPr>
          <p:cNvPr id="11" name="TextBox 1"/>
          <p:cNvSpPr txBox="1"/>
          <p:nvPr/>
        </p:nvSpPr>
        <p:spPr>
          <a:xfrm>
            <a:off x="571500" y="1143000"/>
            <a:ext cx="8001000" cy="495300"/>
          </a:xfrm>
          <a:prstGeom prst="rect">
            <a:avLst/>
          </a:prstGeom>
          <a:noFill/>
        </p:spPr>
        <p:txBody>
          <a:bodyPr wrap="none" lIns="0" tIns="0" rIns="0" rtlCol="0">
            <a:spAutoFit/>
          </a:bodyPr>
          <a:lstStyle/>
          <a:p>
            <a:pPr>
              <a:lnSpc>
                <a:spcPts val="3900"/>
              </a:lnSpc>
              <a:tabLst/>
            </a:pPr>
            <a:r>
              <a:rPr lang="en-US" altLang="zh-CN" sz="3000" dirty="0">
                <a:solidFill>
                  <a:srgbClr val="FFFFFF"/>
                </a:solidFill>
                <a:latin typeface="微软雅黑" pitchFamily="18" charset="0"/>
                <a:cs typeface="微软雅黑" pitchFamily="18" charset="0"/>
              </a:rPr>
              <a:t>表示及控制混合液中活性污泥微生物量的指标：</a:t>
            </a:r>
          </a:p>
        </p:txBody>
      </p:sp>
      <p:sp>
        <p:nvSpPr>
          <p:cNvPr id="12" name="TextBox 1"/>
          <p:cNvSpPr txBox="1"/>
          <p:nvPr/>
        </p:nvSpPr>
        <p:spPr>
          <a:xfrm>
            <a:off x="609600" y="2032000"/>
            <a:ext cx="6471323" cy="546303"/>
          </a:xfrm>
          <a:prstGeom prst="rect">
            <a:avLst/>
          </a:prstGeom>
          <a:noFill/>
        </p:spPr>
        <p:txBody>
          <a:bodyPr wrap="none" lIns="0" tIns="0" rIns="0" rtlCol="0">
            <a:spAutoFit/>
          </a:bodyPr>
          <a:lstStyle/>
          <a:p>
            <a:pPr>
              <a:lnSpc>
                <a:spcPts val="3900"/>
              </a:lnSpc>
              <a:tabLst/>
            </a:pPr>
            <a:r>
              <a:rPr lang="en-US" altLang="zh-CN" sz="3000" dirty="0">
                <a:solidFill>
                  <a:srgbClr val="000000"/>
                </a:solidFill>
                <a:latin typeface="Times New Roman" pitchFamily="18" charset="0"/>
                <a:cs typeface="Times New Roman" pitchFamily="18" charset="0"/>
              </a:rPr>
              <a:t>•</a:t>
            </a:r>
            <a:r>
              <a:rPr lang="en-US" altLang="zh-CN" sz="3000" dirty="0">
                <a:latin typeface="Times New Roman" pitchFamily="18" charset="0"/>
                <a:cs typeface="Times New Roman" pitchFamily="18" charset="0"/>
              </a:rPr>
              <a:t> </a:t>
            </a:r>
            <a:r>
              <a:rPr lang="en-US" altLang="zh-CN" sz="3000" b="1" dirty="0">
                <a:solidFill>
                  <a:srgbClr val="FF0000"/>
                </a:solidFill>
                <a:latin typeface="微软雅黑" pitchFamily="18" charset="0"/>
                <a:cs typeface="微软雅黑" pitchFamily="18" charset="0"/>
              </a:rPr>
              <a:t>混合液悬浮固体浓度</a:t>
            </a:r>
            <a:r>
              <a:rPr lang="en-US" altLang="zh-CN" sz="3000" dirty="0">
                <a:solidFill>
                  <a:srgbClr val="000000"/>
                </a:solidFill>
                <a:latin typeface="微软雅黑" pitchFamily="18" charset="0"/>
                <a:cs typeface="微软雅黑" pitchFamily="18" charset="0"/>
              </a:rPr>
              <a:t>（</a:t>
            </a:r>
            <a:r>
              <a:rPr lang="en-US" altLang="zh-CN" sz="3000" dirty="0">
                <a:solidFill>
                  <a:srgbClr val="000000"/>
                </a:solidFill>
                <a:latin typeface="Times New Roman" pitchFamily="18" charset="0"/>
                <a:cs typeface="Times New Roman" pitchFamily="18" charset="0"/>
              </a:rPr>
              <a:t>MLSS</a:t>
            </a:r>
            <a:r>
              <a:rPr lang="en-US" altLang="zh-CN" sz="3000" dirty="0">
                <a:solidFill>
                  <a:srgbClr val="000000"/>
                </a:solidFill>
                <a:latin typeface="微软雅黑" pitchFamily="18" charset="0"/>
                <a:cs typeface="微软雅黑" pitchFamily="18" charset="0"/>
              </a:rPr>
              <a:t>，</a:t>
            </a:r>
            <a:r>
              <a:rPr lang="en-US" altLang="zh-CN" sz="3000" dirty="0">
                <a:solidFill>
                  <a:srgbClr val="000000"/>
                </a:solidFill>
                <a:latin typeface="Times New Roman" pitchFamily="18" charset="0"/>
                <a:cs typeface="Times New Roman" pitchFamily="18" charset="0"/>
              </a:rPr>
              <a:t>Mixed</a:t>
            </a:r>
          </a:p>
        </p:txBody>
      </p:sp>
      <p:sp>
        <p:nvSpPr>
          <p:cNvPr id="13" name="TextBox 1"/>
          <p:cNvSpPr txBox="1"/>
          <p:nvPr/>
        </p:nvSpPr>
        <p:spPr>
          <a:xfrm>
            <a:off x="901700" y="2616200"/>
            <a:ext cx="5080000" cy="1143000"/>
          </a:xfrm>
          <a:prstGeom prst="rect">
            <a:avLst/>
          </a:prstGeom>
          <a:noFill/>
        </p:spPr>
        <p:txBody>
          <a:bodyPr wrap="none" lIns="0" tIns="0" rIns="0" rtlCol="0">
            <a:spAutoFit/>
          </a:bodyPr>
          <a:lstStyle/>
          <a:p>
            <a:pPr>
              <a:lnSpc>
                <a:spcPts val="3900"/>
              </a:lnSpc>
              <a:tabLst/>
            </a:pPr>
            <a:r>
              <a:rPr lang="en-US" altLang="zh-CN" sz="3000" dirty="0">
                <a:solidFill>
                  <a:srgbClr val="000000"/>
                </a:solidFill>
                <a:latin typeface="Times New Roman" pitchFamily="18" charset="0"/>
                <a:cs typeface="Times New Roman" pitchFamily="18" charset="0"/>
              </a:rPr>
              <a:t>Liquor</a:t>
            </a:r>
            <a:r>
              <a:rPr lang="en-US" altLang="zh-CN" sz="3000" dirty="0">
                <a:latin typeface="Times New Roman" pitchFamily="18" charset="0"/>
                <a:cs typeface="Times New Roman" pitchFamily="18" charset="0"/>
              </a:rPr>
              <a:t> </a:t>
            </a:r>
            <a:r>
              <a:rPr lang="en-US" altLang="zh-CN" sz="3000" dirty="0">
                <a:solidFill>
                  <a:srgbClr val="000000"/>
                </a:solidFill>
                <a:latin typeface="Times New Roman" pitchFamily="18" charset="0"/>
                <a:cs typeface="Times New Roman" pitchFamily="18" charset="0"/>
              </a:rPr>
              <a:t>Suspended</a:t>
            </a:r>
            <a:r>
              <a:rPr lang="en-US" altLang="zh-CN" sz="3000" dirty="0">
                <a:latin typeface="Times New Roman" pitchFamily="18" charset="0"/>
                <a:cs typeface="Times New Roman" pitchFamily="18" charset="0"/>
              </a:rPr>
              <a:t> </a:t>
            </a:r>
            <a:r>
              <a:rPr lang="en-US" altLang="zh-CN" sz="3000" dirty="0">
                <a:solidFill>
                  <a:srgbClr val="000000"/>
                </a:solidFill>
                <a:latin typeface="Times New Roman" pitchFamily="18" charset="0"/>
                <a:cs typeface="Times New Roman" pitchFamily="18" charset="0"/>
              </a:rPr>
              <a:t>Solids</a:t>
            </a:r>
            <a:r>
              <a:rPr lang="en-US" altLang="zh-CN" sz="3000" dirty="0">
                <a:solidFill>
                  <a:srgbClr val="000000"/>
                </a:solidFill>
                <a:latin typeface="微软雅黑" pitchFamily="18" charset="0"/>
                <a:cs typeface="微软雅黑" pitchFamily="18" charset="0"/>
              </a:rPr>
              <a:t>）</a:t>
            </a:r>
          </a:p>
          <a:p>
            <a:pPr>
              <a:lnSpc>
                <a:spcPts val="5000"/>
              </a:lnSpc>
              <a:tabLst/>
            </a:pPr>
            <a:r>
              <a:rPr lang="en-US" altLang="zh-CN" sz="3000" dirty="0">
                <a:solidFill>
                  <a:srgbClr val="000000"/>
                </a:solidFill>
                <a:latin typeface="Times New Roman" pitchFamily="18" charset="0"/>
                <a:cs typeface="Times New Roman" pitchFamily="18" charset="0"/>
              </a:rPr>
              <a:t>•</a:t>
            </a:r>
            <a:r>
              <a:rPr lang="en-US" altLang="zh-CN" sz="3000" dirty="0">
                <a:latin typeface="Times New Roman" pitchFamily="18" charset="0"/>
                <a:cs typeface="Times New Roman" pitchFamily="18" charset="0"/>
              </a:rPr>
              <a:t> </a:t>
            </a:r>
            <a:r>
              <a:rPr lang="en-US" altLang="zh-CN" sz="3000" dirty="0">
                <a:solidFill>
                  <a:srgbClr val="000000"/>
                </a:solidFill>
                <a:latin typeface="Times New Roman" pitchFamily="18" charset="0"/>
                <a:cs typeface="Times New Roman" pitchFamily="18" charset="0"/>
              </a:rPr>
              <a:t>MLSS=M</a:t>
            </a:r>
            <a:r>
              <a:rPr lang="en-US" altLang="zh-CN" sz="1997" dirty="0">
                <a:solidFill>
                  <a:srgbClr val="000000"/>
                </a:solidFill>
                <a:latin typeface="Times New Roman" pitchFamily="18" charset="0"/>
                <a:cs typeface="Times New Roman" pitchFamily="18" charset="0"/>
              </a:rPr>
              <a:t>a</a:t>
            </a:r>
            <a:r>
              <a:rPr lang="en-US" altLang="zh-CN" sz="3000" dirty="0">
                <a:solidFill>
                  <a:srgbClr val="000000"/>
                </a:solidFill>
                <a:latin typeface="Times New Roman" pitchFamily="18" charset="0"/>
                <a:cs typeface="Times New Roman" pitchFamily="18" charset="0"/>
              </a:rPr>
              <a:t>+M</a:t>
            </a:r>
            <a:r>
              <a:rPr lang="en-US" altLang="zh-CN" sz="1997" dirty="0">
                <a:solidFill>
                  <a:srgbClr val="000000"/>
                </a:solidFill>
                <a:latin typeface="Times New Roman" pitchFamily="18" charset="0"/>
                <a:cs typeface="Times New Roman" pitchFamily="18" charset="0"/>
              </a:rPr>
              <a:t>e</a:t>
            </a:r>
            <a:r>
              <a:rPr lang="en-US" altLang="zh-CN" sz="3000" dirty="0">
                <a:solidFill>
                  <a:srgbClr val="000000"/>
                </a:solidFill>
                <a:latin typeface="Times New Roman" pitchFamily="18" charset="0"/>
                <a:cs typeface="Times New Roman" pitchFamily="18" charset="0"/>
              </a:rPr>
              <a:t>+M</a:t>
            </a:r>
            <a:r>
              <a:rPr lang="en-US" altLang="zh-CN" sz="1997" dirty="0">
                <a:solidFill>
                  <a:srgbClr val="000000"/>
                </a:solidFill>
                <a:latin typeface="Times New Roman" pitchFamily="18" charset="0"/>
                <a:cs typeface="Times New Roman" pitchFamily="18" charset="0"/>
              </a:rPr>
              <a:t>i</a:t>
            </a:r>
            <a:r>
              <a:rPr lang="en-US" altLang="zh-CN" sz="3000" dirty="0">
                <a:solidFill>
                  <a:srgbClr val="000000"/>
                </a:solidFill>
                <a:latin typeface="Times New Roman" pitchFamily="18" charset="0"/>
                <a:cs typeface="Times New Roman" pitchFamily="18" charset="0"/>
              </a:rPr>
              <a:t>+M</a:t>
            </a:r>
            <a:r>
              <a:rPr lang="en-US" altLang="zh-CN" sz="1997" dirty="0">
                <a:solidFill>
                  <a:srgbClr val="000000"/>
                </a:solidFill>
                <a:latin typeface="Times New Roman" pitchFamily="18" charset="0"/>
                <a:cs typeface="Times New Roman" pitchFamily="18" charset="0"/>
              </a:rPr>
              <a:t>ii</a:t>
            </a:r>
          </a:p>
        </p:txBody>
      </p:sp>
      <p:sp>
        <p:nvSpPr>
          <p:cNvPr id="14" name="TextBox 1"/>
          <p:cNvSpPr txBox="1"/>
          <p:nvPr/>
        </p:nvSpPr>
        <p:spPr>
          <a:xfrm>
            <a:off x="609600" y="3784600"/>
            <a:ext cx="6862391" cy="546303"/>
          </a:xfrm>
          <a:prstGeom prst="rect">
            <a:avLst/>
          </a:prstGeom>
          <a:noFill/>
        </p:spPr>
        <p:txBody>
          <a:bodyPr wrap="none" lIns="0" tIns="0" rIns="0" rtlCol="0">
            <a:spAutoFit/>
          </a:bodyPr>
          <a:lstStyle/>
          <a:p>
            <a:pPr>
              <a:lnSpc>
                <a:spcPts val="3900"/>
              </a:lnSpc>
              <a:tabLst/>
            </a:pPr>
            <a:r>
              <a:rPr lang="en-US" altLang="zh-CN" sz="3000" dirty="0">
                <a:solidFill>
                  <a:srgbClr val="000000"/>
                </a:solidFill>
                <a:latin typeface="Times New Roman" pitchFamily="18" charset="0"/>
                <a:cs typeface="Times New Roman" pitchFamily="18" charset="0"/>
              </a:rPr>
              <a:t>•</a:t>
            </a:r>
            <a:r>
              <a:rPr lang="en-US" altLang="zh-CN" sz="3000" dirty="0">
                <a:latin typeface="Times New Roman" pitchFamily="18" charset="0"/>
                <a:cs typeface="Times New Roman" pitchFamily="18" charset="0"/>
              </a:rPr>
              <a:t> </a:t>
            </a:r>
            <a:r>
              <a:rPr lang="en-US" altLang="zh-CN" sz="3000" b="1" dirty="0">
                <a:solidFill>
                  <a:srgbClr val="FF0000"/>
                </a:solidFill>
                <a:latin typeface="微软雅黑" pitchFamily="18" charset="0"/>
                <a:cs typeface="微软雅黑" pitchFamily="18" charset="0"/>
              </a:rPr>
              <a:t>混合液挥发性悬浮固体浓度</a:t>
            </a:r>
            <a:r>
              <a:rPr lang="en-US" altLang="zh-CN" sz="3000" dirty="0">
                <a:solidFill>
                  <a:srgbClr val="000000"/>
                </a:solidFill>
                <a:latin typeface="微软雅黑" pitchFamily="18" charset="0"/>
                <a:cs typeface="微软雅黑" pitchFamily="18" charset="0"/>
              </a:rPr>
              <a:t>（</a:t>
            </a:r>
            <a:r>
              <a:rPr lang="en-US" altLang="zh-CN" sz="3000" dirty="0">
                <a:solidFill>
                  <a:srgbClr val="000000"/>
                </a:solidFill>
                <a:latin typeface="Times New Roman" pitchFamily="18" charset="0"/>
                <a:cs typeface="Times New Roman" pitchFamily="18" charset="0"/>
              </a:rPr>
              <a:t>MLVSS</a:t>
            </a:r>
            <a:r>
              <a:rPr lang="en-US" altLang="zh-CN" sz="3000" dirty="0">
                <a:solidFill>
                  <a:srgbClr val="000000"/>
                </a:solidFill>
                <a:latin typeface="微软雅黑" pitchFamily="18" charset="0"/>
                <a:cs typeface="微软雅黑" pitchFamily="18" charset="0"/>
              </a:rPr>
              <a:t>，</a:t>
            </a:r>
          </a:p>
        </p:txBody>
      </p:sp>
      <p:sp>
        <p:nvSpPr>
          <p:cNvPr id="15" name="TextBox 1"/>
          <p:cNvSpPr txBox="1"/>
          <p:nvPr/>
        </p:nvSpPr>
        <p:spPr>
          <a:xfrm>
            <a:off x="901700" y="4381500"/>
            <a:ext cx="7848600" cy="1143000"/>
          </a:xfrm>
          <a:prstGeom prst="rect">
            <a:avLst/>
          </a:prstGeom>
          <a:noFill/>
        </p:spPr>
        <p:txBody>
          <a:bodyPr wrap="none" lIns="0" tIns="0" rIns="0" rtlCol="0">
            <a:spAutoFit/>
          </a:bodyPr>
          <a:lstStyle/>
          <a:p>
            <a:pPr>
              <a:lnSpc>
                <a:spcPts val="3900"/>
              </a:lnSpc>
              <a:tabLst/>
            </a:pPr>
            <a:r>
              <a:rPr lang="en-US" altLang="zh-CN" sz="3000" dirty="0">
                <a:solidFill>
                  <a:srgbClr val="000000"/>
                </a:solidFill>
                <a:latin typeface="Times New Roman" pitchFamily="18" charset="0"/>
                <a:cs typeface="Times New Roman" pitchFamily="18" charset="0"/>
              </a:rPr>
              <a:t>Mixed</a:t>
            </a:r>
            <a:r>
              <a:rPr lang="en-US" altLang="zh-CN" sz="3000" dirty="0">
                <a:latin typeface="Times New Roman" pitchFamily="18" charset="0"/>
                <a:cs typeface="Times New Roman" pitchFamily="18" charset="0"/>
              </a:rPr>
              <a:t> </a:t>
            </a:r>
            <a:r>
              <a:rPr lang="en-US" altLang="zh-CN" sz="3000" dirty="0">
                <a:solidFill>
                  <a:srgbClr val="000000"/>
                </a:solidFill>
                <a:latin typeface="Times New Roman" pitchFamily="18" charset="0"/>
                <a:cs typeface="Times New Roman" pitchFamily="18" charset="0"/>
              </a:rPr>
              <a:t>Liquor</a:t>
            </a:r>
            <a:r>
              <a:rPr lang="en-US" altLang="zh-CN" sz="3000" dirty="0">
                <a:latin typeface="Times New Roman" pitchFamily="18" charset="0"/>
                <a:cs typeface="Times New Roman" pitchFamily="18" charset="0"/>
              </a:rPr>
              <a:t> </a:t>
            </a:r>
            <a:r>
              <a:rPr lang="en-US" altLang="zh-CN" sz="3000" dirty="0">
                <a:solidFill>
                  <a:srgbClr val="000000"/>
                </a:solidFill>
                <a:latin typeface="Times New Roman" pitchFamily="18" charset="0"/>
                <a:cs typeface="Times New Roman" pitchFamily="18" charset="0"/>
              </a:rPr>
              <a:t>Volatile</a:t>
            </a:r>
            <a:r>
              <a:rPr lang="en-US" altLang="zh-CN" sz="3000" dirty="0">
                <a:latin typeface="Times New Roman" pitchFamily="18" charset="0"/>
                <a:cs typeface="Times New Roman" pitchFamily="18" charset="0"/>
              </a:rPr>
              <a:t> </a:t>
            </a:r>
            <a:r>
              <a:rPr lang="en-US" altLang="zh-CN" sz="3000" dirty="0">
                <a:solidFill>
                  <a:srgbClr val="000000"/>
                </a:solidFill>
                <a:latin typeface="Times New Roman" pitchFamily="18" charset="0"/>
                <a:cs typeface="Times New Roman" pitchFamily="18" charset="0"/>
              </a:rPr>
              <a:t>Suspended</a:t>
            </a:r>
            <a:r>
              <a:rPr lang="en-US" altLang="zh-CN" sz="3000" dirty="0">
                <a:latin typeface="Times New Roman" pitchFamily="18" charset="0"/>
                <a:cs typeface="Times New Roman" pitchFamily="18" charset="0"/>
              </a:rPr>
              <a:t> </a:t>
            </a:r>
            <a:r>
              <a:rPr lang="en-US" altLang="zh-CN" sz="3000" dirty="0">
                <a:solidFill>
                  <a:srgbClr val="000000"/>
                </a:solidFill>
                <a:latin typeface="Times New Roman" pitchFamily="18" charset="0"/>
                <a:cs typeface="Times New Roman" pitchFamily="18" charset="0"/>
              </a:rPr>
              <a:t>Solids</a:t>
            </a:r>
            <a:r>
              <a:rPr lang="en-US" altLang="zh-CN" sz="3000" dirty="0">
                <a:solidFill>
                  <a:srgbClr val="000000"/>
                </a:solidFill>
                <a:latin typeface="微软雅黑" pitchFamily="18" charset="0"/>
                <a:cs typeface="微软雅黑" pitchFamily="18" charset="0"/>
              </a:rPr>
              <a:t>）</a:t>
            </a:r>
          </a:p>
          <a:p>
            <a:pPr>
              <a:lnSpc>
                <a:spcPts val="5000"/>
              </a:lnSpc>
              <a:tabLst/>
            </a:pPr>
            <a:r>
              <a:rPr lang="en-US" altLang="zh-CN" sz="3000" dirty="0">
                <a:solidFill>
                  <a:srgbClr val="000000"/>
                </a:solidFill>
                <a:latin typeface="Times New Roman" pitchFamily="18" charset="0"/>
                <a:cs typeface="Times New Roman" pitchFamily="18" charset="0"/>
              </a:rPr>
              <a:t>•</a:t>
            </a:r>
            <a:r>
              <a:rPr lang="en-US" altLang="zh-CN" sz="3000" dirty="0">
                <a:latin typeface="Times New Roman" pitchFamily="18" charset="0"/>
                <a:cs typeface="Times New Roman" pitchFamily="18" charset="0"/>
              </a:rPr>
              <a:t> </a:t>
            </a:r>
            <a:r>
              <a:rPr lang="en-US" altLang="zh-CN" sz="3000" dirty="0">
                <a:solidFill>
                  <a:srgbClr val="000000"/>
                </a:solidFill>
                <a:latin typeface="Times New Roman" pitchFamily="18" charset="0"/>
                <a:cs typeface="Times New Roman" pitchFamily="18" charset="0"/>
              </a:rPr>
              <a:t>MLVSS=M</a:t>
            </a:r>
            <a:r>
              <a:rPr lang="en-US" altLang="zh-CN" sz="1997" dirty="0">
                <a:solidFill>
                  <a:srgbClr val="000000"/>
                </a:solidFill>
                <a:latin typeface="Times New Roman" pitchFamily="18" charset="0"/>
                <a:cs typeface="Times New Roman" pitchFamily="18" charset="0"/>
              </a:rPr>
              <a:t>a</a:t>
            </a:r>
            <a:r>
              <a:rPr lang="en-US" altLang="zh-CN" sz="3000" dirty="0">
                <a:solidFill>
                  <a:srgbClr val="000000"/>
                </a:solidFill>
                <a:latin typeface="Times New Roman" pitchFamily="18" charset="0"/>
                <a:cs typeface="Times New Roman" pitchFamily="18" charset="0"/>
              </a:rPr>
              <a:t>+M</a:t>
            </a:r>
            <a:r>
              <a:rPr lang="en-US" altLang="zh-CN" sz="1997" dirty="0">
                <a:solidFill>
                  <a:srgbClr val="000000"/>
                </a:solidFill>
                <a:latin typeface="Times New Roman" pitchFamily="18" charset="0"/>
                <a:cs typeface="Times New Roman" pitchFamily="18" charset="0"/>
              </a:rPr>
              <a:t>e</a:t>
            </a:r>
            <a:r>
              <a:rPr lang="en-US" altLang="zh-CN" sz="3000" dirty="0">
                <a:solidFill>
                  <a:srgbClr val="000000"/>
                </a:solidFill>
                <a:latin typeface="Times New Roman" pitchFamily="18" charset="0"/>
                <a:cs typeface="Times New Roman" pitchFamily="18" charset="0"/>
              </a:rPr>
              <a:t>+M</a:t>
            </a:r>
            <a:r>
              <a:rPr lang="en-US" altLang="zh-CN" sz="1997" dirty="0">
                <a:solidFill>
                  <a:srgbClr val="000000"/>
                </a:solidFill>
                <a:latin typeface="Times New Roman" pitchFamily="18" charset="0"/>
                <a:cs typeface="Times New Roman" pitchFamily="18" charset="0"/>
              </a:rPr>
              <a:t>i</a:t>
            </a:r>
          </a:p>
        </p:txBody>
      </p:sp>
      <p:sp>
        <p:nvSpPr>
          <p:cNvPr id="16" name="TextBox 1"/>
          <p:cNvSpPr txBox="1"/>
          <p:nvPr/>
        </p:nvSpPr>
        <p:spPr>
          <a:xfrm>
            <a:off x="609600" y="5549900"/>
            <a:ext cx="5490221" cy="506742"/>
          </a:xfrm>
          <a:prstGeom prst="rect">
            <a:avLst/>
          </a:prstGeom>
          <a:noFill/>
        </p:spPr>
        <p:txBody>
          <a:bodyPr wrap="none" lIns="0" tIns="0" rIns="0" rtlCol="0">
            <a:spAutoFit/>
          </a:bodyPr>
          <a:lstStyle/>
          <a:p>
            <a:pPr>
              <a:lnSpc>
                <a:spcPts val="3900"/>
              </a:lnSpc>
              <a:tabLst/>
            </a:pPr>
            <a:r>
              <a:rPr lang="en-US" altLang="zh-CN" sz="3000" dirty="0">
                <a:solidFill>
                  <a:srgbClr val="000000"/>
                </a:solidFill>
                <a:latin typeface="Times New Roman" pitchFamily="18" charset="0"/>
                <a:cs typeface="Times New Roman" pitchFamily="18" charset="0"/>
              </a:rPr>
              <a:t>•</a:t>
            </a:r>
            <a:r>
              <a:rPr lang="en-US" altLang="zh-CN" sz="3000" dirty="0">
                <a:latin typeface="Times New Roman" pitchFamily="18" charset="0"/>
                <a:cs typeface="Times New Roman" pitchFamily="18" charset="0"/>
              </a:rPr>
              <a:t> </a:t>
            </a:r>
            <a:r>
              <a:rPr lang="en-US" altLang="zh-CN" sz="3000" dirty="0">
                <a:solidFill>
                  <a:srgbClr val="000000"/>
                </a:solidFill>
                <a:latin typeface="微软雅黑" pitchFamily="18" charset="0"/>
                <a:cs typeface="微软雅黑" pitchFamily="18" charset="0"/>
              </a:rPr>
              <a:t>生活污水：</a:t>
            </a:r>
            <a:r>
              <a:rPr lang="en-US" altLang="zh-CN" sz="3000" b="1" u="sng" dirty="0">
                <a:solidFill>
                  <a:srgbClr val="FF0000"/>
                </a:solidFill>
                <a:latin typeface="Times New Roman" pitchFamily="18" charset="0"/>
                <a:cs typeface="Times New Roman" pitchFamily="18" charset="0"/>
              </a:rPr>
              <a:t>MLVSS/MLSS=0.75</a:t>
            </a:r>
          </a:p>
        </p:txBody>
      </p:sp>
    </p:spTree>
  </p:cSld>
  <p:clrMapOvr>
    <a:masterClrMapping/>
  </p:clrMapOvr>
</p:sld>
</file>

<file path=ppt/theme/theme1.xml><?xml version="1.0" encoding="utf-8"?>
<a:theme xmlns:a="http://schemas.openxmlformats.org/drawingml/2006/main" name="watercontrol2">
  <a:themeElements>
    <a:clrScheme name="平衡">
      <a:dk1>
        <a:sysClr val="windowText" lastClr="000000"/>
      </a:dk1>
      <a:lt1>
        <a:sysClr val="window" lastClr="CCE8C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watercontrol2</Template>
  <TotalTime>3186</TotalTime>
  <Words>16577</Words>
  <Application>Microsoft Office PowerPoint</Application>
  <PresentationFormat>全屏显示(4:3)</PresentationFormat>
  <Paragraphs>1813</Paragraphs>
  <Slides>329</Slides>
  <Notes>231</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3</vt:i4>
      </vt:variant>
      <vt:variant>
        <vt:lpstr>幻灯片标题</vt:lpstr>
      </vt:variant>
      <vt:variant>
        <vt:i4>329</vt:i4>
      </vt:variant>
    </vt:vector>
  </HeadingPairs>
  <TitlesOfParts>
    <vt:vector size="347" baseType="lpstr">
      <vt:lpstr>黑体</vt:lpstr>
      <vt:lpstr>华文楷体</vt:lpstr>
      <vt:lpstr>楷体_GB2312</vt:lpstr>
      <vt:lpstr>宋体</vt:lpstr>
      <vt:lpstr>宋体-方正超大字符集</vt:lpstr>
      <vt:lpstr>微软雅黑</vt:lpstr>
      <vt:lpstr>Arial</vt:lpstr>
      <vt:lpstr>Arial</vt:lpstr>
      <vt:lpstr>Book Antiqua</vt:lpstr>
      <vt:lpstr>Calibri</vt:lpstr>
      <vt:lpstr>Symbol</vt:lpstr>
      <vt:lpstr>Times New Roman</vt:lpstr>
      <vt:lpstr>Verdana</vt:lpstr>
      <vt:lpstr>Wingdings</vt:lpstr>
      <vt:lpstr>watercontrol2</vt:lpstr>
      <vt:lpstr>Equation</vt:lpstr>
      <vt:lpstr>A Equation(公式3.1)</vt:lpstr>
      <vt:lpstr>公式</vt:lpstr>
      <vt:lpstr>PowerPoint 演示文稿</vt:lpstr>
      <vt:lpstr>PowerPoint 演示文稿</vt:lpstr>
      <vt:lpstr>PowerPoint 演示文稿</vt:lpstr>
      <vt:lpstr>PowerPoint 演示文稿</vt:lpstr>
      <vt:lpstr>生物膜的形成</vt:lpstr>
      <vt:lpstr>生物膜的构造</vt:lpstr>
      <vt:lpstr>PowerPoint 演示文稿</vt:lpstr>
      <vt:lpstr>生物膜的老化与更新</vt:lpstr>
      <vt:lpstr>5.1.2 生物膜处理法的主要特征</vt:lpstr>
      <vt:lpstr>PowerPoint 演示文稿</vt:lpstr>
      <vt:lpstr>PowerPoint 演示文稿</vt:lpstr>
      <vt:lpstr>处理工艺特征</vt:lpstr>
      <vt:lpstr>PowerPoint 演示文稿</vt:lpstr>
      <vt:lpstr>5.2 生物滤池</vt:lpstr>
      <vt:lpstr>5.2.1 概述</vt:lpstr>
      <vt:lpstr>PowerPoint 演示文稿</vt:lpstr>
      <vt:lpstr>5.2.2 普通生物滤池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普通生物滤池的适用范围与优缺点</vt:lpstr>
      <vt:lpstr>5.2.3 高负荷生物滤池</vt:lpstr>
      <vt:lpstr>PowerPoint 演示文稿</vt:lpstr>
      <vt:lpstr>PowerPoint 演示文稿</vt:lpstr>
      <vt:lpstr>PowerPoint 演示文稿</vt:lpstr>
      <vt:lpstr>PowerPoint 演示文稿</vt:lpstr>
      <vt:lpstr>5.2.4 塔式生物滤池</vt:lpstr>
      <vt:lpstr>PowerPoint 演示文稿</vt:lpstr>
      <vt:lpstr>PowerPoint 演示文稿</vt:lpstr>
      <vt:lpstr>5.2.5 曝气生物滤池</vt:lpstr>
      <vt:lpstr>PowerPoint 演示文稿</vt:lpstr>
      <vt:lpstr>PowerPoint 演示文稿</vt:lpstr>
      <vt:lpstr>PowerPoint 演示文稿</vt:lpstr>
      <vt:lpstr>5.3 生物转盘</vt:lpstr>
      <vt:lpstr>PowerPoint 演示文稿</vt:lpstr>
      <vt:lpstr>PowerPoint 演示文稿</vt:lpstr>
      <vt:lpstr>PowerPoint 演示文稿</vt:lpstr>
      <vt:lpstr>PowerPoint 演示文稿</vt:lpstr>
      <vt:lpstr>PowerPoint 演示文稿</vt:lpstr>
      <vt:lpstr>5.4 生物接触氧化</vt:lpstr>
      <vt:lpstr>PowerPoint 演示文稿</vt:lpstr>
      <vt:lpstr>PowerPoint 演示文稿</vt:lpstr>
      <vt:lpstr>PowerPoint 演示文稿</vt:lpstr>
      <vt:lpstr>PowerPoint 演示文稿</vt:lpstr>
      <vt:lpstr>PowerPoint 演示文稿</vt:lpstr>
      <vt:lpstr>PowerPoint 演示文稿</vt:lpstr>
      <vt:lpstr>5.5 生物流化床</vt:lpstr>
      <vt:lpstr>PowerPoint 演示文稿</vt:lpstr>
      <vt:lpstr>PowerPoint 演示文稿</vt:lpstr>
      <vt:lpstr>PowerPoint 演示文稿</vt:lpstr>
      <vt:lpstr>PowerPoint 演示文稿</vt:lpstr>
      <vt:lpstr>液流动力流化床</vt:lpstr>
      <vt:lpstr>气流动力流化床</vt:lpstr>
      <vt:lpstr>PowerPoint 演示文稿</vt:lpstr>
      <vt:lpstr>机械搅拌流化床</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活性污泥的生长规律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活性污泥法（二）</vt:lpstr>
      <vt:lpstr>5 活性污泥处理系统的新工艺</vt:lpstr>
      <vt:lpstr>5.1 概述</vt:lpstr>
      <vt:lpstr>PowerPoint 演示文稿</vt:lpstr>
      <vt:lpstr>PowerPoint 演示文稿</vt:lpstr>
      <vt:lpstr>5.2 氧化沟</vt:lpstr>
      <vt:lpstr>PowerPoint 演示文稿</vt:lpstr>
      <vt:lpstr>PowerPoint 演示文稿</vt:lpstr>
      <vt:lpstr>水力特征</vt:lpstr>
      <vt:lpstr>PowerPoint 演示文稿</vt:lpstr>
      <vt:lpstr>氧化沟的曝气装置</vt:lpstr>
      <vt:lpstr>横轴曝气装置</vt:lpstr>
      <vt:lpstr>PowerPoint 演示文稿</vt:lpstr>
      <vt:lpstr>PowerPoint 演示文稿</vt:lpstr>
      <vt:lpstr>PowerPoint 演示文稿</vt:lpstr>
      <vt:lpstr>纵轴曝气装置</vt:lpstr>
      <vt:lpstr>常用的氧化沟系统</vt:lpstr>
      <vt:lpstr>PowerPoint 演示文稿</vt:lpstr>
      <vt:lpstr>PowerPoint 演示文稿</vt:lpstr>
      <vt:lpstr>交替工作氧化沟系统</vt:lpstr>
      <vt:lpstr>PowerPoint 演示文稿</vt:lpstr>
      <vt:lpstr>PowerPoint 演示文稿</vt:lpstr>
      <vt:lpstr>二次沉淀池交替运行氧化沟系统</vt:lpstr>
      <vt:lpstr>奥巴勒（Orbal）型氧化沟系统</vt:lpstr>
      <vt:lpstr>PowerPoint 演示文稿</vt:lpstr>
      <vt:lpstr>PowerPoint 演示文稿</vt:lpstr>
      <vt:lpstr>曝气—沉淀一体式氧化沟</vt:lpstr>
      <vt:lpstr>船形一体式氧化沟</vt:lpstr>
      <vt:lpstr>PowerPoint 演示文稿</vt:lpstr>
      <vt:lpstr>PowerPoint 演示文稿</vt:lpstr>
      <vt:lpstr>5.3 间歇式活性污泥处理系统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SBR工艺功能的改善与强化</vt:lpstr>
      <vt:lpstr>PowerPoint 演示文稿</vt:lpstr>
      <vt:lpstr>间歇式循环延时曝气活性污泥工艺</vt:lpstr>
      <vt:lpstr>循环式活性污泥工艺</vt:lpstr>
      <vt:lpstr>PowerPoint 演示文稿</vt:lpstr>
      <vt:lpstr>DAT—IAT工艺</vt:lpstr>
      <vt:lpstr>PowerPoint 演示文稿</vt:lpstr>
      <vt:lpstr>5.4 AB法污水处理工艺</vt:lpstr>
      <vt:lpstr>PowerPoint 演示文稿</vt:lpstr>
      <vt:lpstr>A段的效应、功能与设计运行参数</vt:lpstr>
      <vt:lpstr>PowerPoint 演示文稿</vt:lpstr>
      <vt:lpstr>B段的效应、功能与设计、运行参数</vt:lpstr>
      <vt:lpstr>PowerPoint 演示文稿</vt:lpstr>
      <vt:lpstr>6 曝气的理论基础</vt:lpstr>
      <vt:lpstr>PowerPoint 演示文稿</vt:lpstr>
      <vt:lpstr>PowerPoint 演示文稿</vt:lpstr>
      <vt:lpstr>4.6.1 氧转移原理(自学)</vt:lpstr>
      <vt:lpstr>双膜理论与氧总转移系数KLa</vt:lpstr>
      <vt:lpstr>PowerPoint 演示文稿</vt:lpstr>
      <vt:lpstr>PowerPoint 演示文稿</vt:lpstr>
      <vt:lpstr>PowerPoint 演示文稿</vt:lpstr>
      <vt:lpstr>PowerPoint 演示文稿</vt:lpstr>
      <vt:lpstr>氧总转移系数KLa值的确定</vt:lpstr>
      <vt:lpstr>PowerPoint 演示文稿</vt:lpstr>
      <vt:lpstr>对曝气池内混合液KLa值的测定</vt:lpstr>
      <vt:lpstr>6.2 氧转移的影响因素</vt:lpstr>
      <vt:lpstr>PowerPoint 演示文稿</vt:lpstr>
      <vt:lpstr>PowerPoint 演示文稿</vt:lpstr>
      <vt:lpstr>PowerPoint 演示文稿</vt:lpstr>
      <vt:lpstr>PowerPoint 演示文稿</vt:lpstr>
      <vt:lpstr>6.3 氧转移速率与供气量的计算（自学）</vt:lpstr>
      <vt:lpstr>PowerPoint 演示文稿</vt:lpstr>
      <vt:lpstr>例题4-2</vt:lpstr>
      <vt:lpstr>7 曝气系统与空气扩散装置</vt:lpstr>
      <vt:lpstr>PowerPoint 演示文稿</vt:lpstr>
      <vt:lpstr>PowerPoint 演示文稿</vt:lpstr>
      <vt:lpstr>8 活性污反应器——曝气池</vt:lpstr>
      <vt:lpstr>8.1 曝气池的分类</vt:lpstr>
      <vt:lpstr>8.2 推流式曝气池</vt:lpstr>
      <vt:lpstr>曝气系统与空气扩散装置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8.3 完全混合式曝气池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 活性污泥处理系统的工艺设计</vt:lpstr>
      <vt:lpstr>9.1 概述</vt:lpstr>
      <vt:lpstr>PowerPoint 演示文稿</vt:lpstr>
      <vt:lpstr>PowerPoint 演示文稿</vt:lpstr>
      <vt:lpstr>PowerPoint 演示文稿</vt:lpstr>
      <vt:lpstr>确定处理工艺流程</vt:lpstr>
      <vt:lpstr>9.2 曝气池容积的计算</vt:lpstr>
      <vt:lpstr>PowerPoint 演示文稿</vt:lpstr>
      <vt:lpstr>推流式曝气池</vt:lpstr>
      <vt:lpstr>PowerPoint 演示文稿</vt:lpstr>
      <vt:lpstr>PowerPoint 演示文稿</vt:lpstr>
      <vt:lpstr>PowerPoint 演示文稿</vt:lpstr>
      <vt:lpstr>PowerPoint 演示文稿</vt:lpstr>
      <vt:lpstr>PowerPoint 演示文稿</vt:lpstr>
      <vt:lpstr>PowerPoint 演示文稿</vt:lpstr>
      <vt:lpstr>9.3 曝气系统与空气扩散装置的计算与设计</vt:lpstr>
      <vt:lpstr>PowerPoint 演示文稿</vt:lpstr>
      <vt:lpstr>PowerPoint 演示文稿</vt:lpstr>
      <vt:lpstr>PowerPoint 演示文稿</vt:lpstr>
      <vt:lpstr>PowerPoint 演示文稿</vt:lpstr>
      <vt:lpstr>空压机的选定与鼓风机房的设计</vt:lpstr>
      <vt:lpstr>PowerPoint 演示文稿</vt:lpstr>
      <vt:lpstr>机械曝气装置的设计</vt:lpstr>
      <vt:lpstr>9.4 污泥回流系统的设计与剩余污泥的处置</vt:lpstr>
      <vt:lpstr>PowerPoint 演示文稿</vt:lpstr>
      <vt:lpstr>污泥提升设备的选择与设计</vt:lpstr>
      <vt:lpstr>PowerPoint 演示文稿</vt:lpstr>
      <vt:lpstr>PowerPoint 演示文稿</vt:lpstr>
      <vt:lpstr>PowerPoint 演示文稿</vt:lpstr>
      <vt:lpstr>PowerPoint 演示文稿</vt:lpstr>
      <vt:lpstr>剩余污泥传统的处置</vt:lpstr>
      <vt:lpstr>PowerPoint 演示文稿</vt:lpstr>
      <vt:lpstr>9.5 二次沉淀池</vt:lpstr>
      <vt:lpstr>PowerPoint 演示文稿</vt:lpstr>
      <vt:lpstr>PowerPoint 演示文稿</vt:lpstr>
      <vt:lpstr>PowerPoint 演示文稿</vt:lpstr>
      <vt:lpstr>PowerPoint 演示文稿</vt:lpstr>
      <vt:lpstr>PowerPoint 演示文稿</vt:lpstr>
      <vt:lpstr>9.6 曝气沉淀池各部位尺寸的确定</vt:lpstr>
      <vt:lpstr>PowerPoint 演示文稿</vt:lpstr>
      <vt:lpstr>PowerPoint 演示文稿</vt:lpstr>
      <vt:lpstr>PowerPoint 演示文稿</vt:lpstr>
      <vt:lpstr>9.7 处理水的水质</vt:lpstr>
      <vt:lpstr>4.9.8 设计举例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10 活性污泥处理系统的维护管理</vt:lpstr>
      <vt:lpstr>PowerPoint 演示文稿</vt:lpstr>
      <vt:lpstr>PowerPoint 演示文稿</vt:lpstr>
      <vt:lpstr>PowerPoint 演示文稿</vt:lpstr>
      <vt:lpstr>PowerPoint 演示文稿</vt:lpstr>
      <vt:lpstr>PowerPoint 演示文稿</vt:lpstr>
      <vt:lpstr>工业废水处理站（异步培训法）</vt:lpstr>
      <vt:lpstr>工业废水同步培训法</vt:lpstr>
      <vt:lpstr>接种培训法</vt:lpstr>
      <vt:lpstr>试运行</vt:lpstr>
      <vt:lpstr>PowerPoint 演示文稿</vt:lpstr>
      <vt:lpstr>PowerPoint 演示文稿</vt:lpstr>
      <vt:lpstr>10.2 活性污泥处理系统运行效果的检测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Thank you!</vt:lpstr>
    </vt:vector>
  </TitlesOfParts>
  <Company>Nankai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水污染控制工程2</dc:title>
  <dc:creator>ZHANG Ying</dc:creator>
  <cp:lastModifiedBy>xbany</cp:lastModifiedBy>
  <cp:revision>221</cp:revision>
  <dcterms:created xsi:type="dcterms:W3CDTF">2007-07-17T09:14:50Z</dcterms:created>
  <dcterms:modified xsi:type="dcterms:W3CDTF">2019-04-03T01:24:25Z</dcterms:modified>
</cp:coreProperties>
</file>